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9" r:id="rId3"/>
  </p:sldMasterIdLst>
  <p:notesMasterIdLst>
    <p:notesMasterId r:id="rId18"/>
  </p:notesMasterIdLst>
  <p:sldIdLst>
    <p:sldId id="256" r:id="rId4"/>
    <p:sldId id="893" r:id="rId5"/>
    <p:sldId id="897" r:id="rId6"/>
    <p:sldId id="894" r:id="rId7"/>
    <p:sldId id="898" r:id="rId8"/>
    <p:sldId id="834" r:id="rId9"/>
    <p:sldId id="899" r:id="rId10"/>
    <p:sldId id="849" r:id="rId11"/>
    <p:sldId id="813" r:id="rId12"/>
    <p:sldId id="850" r:id="rId13"/>
    <p:sldId id="852" r:id="rId14"/>
    <p:sldId id="853" r:id="rId15"/>
    <p:sldId id="895" r:id="rId16"/>
    <p:sldId id="896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3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deep" userId="f9c8071f-a744-46f9-b335-1b593dc9f69f" providerId="ADAL" clId="{279BBA34-84FB-488C-84B9-0EB8E33F99EC}"/>
    <pc:docChg chg="modSld">
      <pc:chgData name="Kuldeep" userId="f9c8071f-a744-46f9-b335-1b593dc9f69f" providerId="ADAL" clId="{279BBA34-84FB-488C-84B9-0EB8E33F99EC}" dt="2023-03-21T10:39:36.742" v="0" actId="164"/>
      <pc:docMkLst>
        <pc:docMk/>
      </pc:docMkLst>
      <pc:sldChg chg="addSp modSp modAnim">
        <pc:chgData name="Kuldeep" userId="f9c8071f-a744-46f9-b335-1b593dc9f69f" providerId="ADAL" clId="{279BBA34-84FB-488C-84B9-0EB8E33F99EC}" dt="2023-03-21T10:39:36.742" v="0" actId="164"/>
        <pc:sldMkLst>
          <pc:docMk/>
          <pc:sldMk cId="3899441955" sldId="896"/>
        </pc:sldMkLst>
        <pc:spChg chg="mod">
          <ac:chgData name="Kuldeep" userId="f9c8071f-a744-46f9-b335-1b593dc9f69f" providerId="ADAL" clId="{279BBA34-84FB-488C-84B9-0EB8E33F99EC}" dt="2023-03-21T10:39:36.742" v="0" actId="164"/>
          <ac:spMkLst>
            <pc:docMk/>
            <pc:sldMk cId="3899441955" sldId="896"/>
            <ac:spMk id="5" creationId="{7CDB3A16-6112-4374-A823-993B33304734}"/>
          </ac:spMkLst>
        </pc:spChg>
        <pc:spChg chg="mod">
          <ac:chgData name="Kuldeep" userId="f9c8071f-a744-46f9-b335-1b593dc9f69f" providerId="ADAL" clId="{279BBA34-84FB-488C-84B9-0EB8E33F99EC}" dt="2023-03-21T10:39:36.742" v="0" actId="164"/>
          <ac:spMkLst>
            <pc:docMk/>
            <pc:sldMk cId="3899441955" sldId="896"/>
            <ac:spMk id="9" creationId="{25C14EFC-6AAB-4947-81F0-6A32812D9FC4}"/>
          </ac:spMkLst>
        </pc:spChg>
        <pc:grpChg chg="add mod">
          <ac:chgData name="Kuldeep" userId="f9c8071f-a744-46f9-b335-1b593dc9f69f" providerId="ADAL" clId="{279BBA34-84FB-488C-84B9-0EB8E33F99EC}" dt="2023-03-21T10:39:36.742" v="0" actId="164"/>
          <ac:grpSpMkLst>
            <pc:docMk/>
            <pc:sldMk cId="3899441955" sldId="896"/>
            <ac:grpSpMk id="3" creationId="{5F87E3B3-8A74-BDE0-7E3A-71C5660A88FA}"/>
          </ac:grpSpMkLst>
        </pc:grpChg>
        <pc:picChg chg="mod">
          <ac:chgData name="Kuldeep" userId="f9c8071f-a744-46f9-b335-1b593dc9f69f" providerId="ADAL" clId="{279BBA34-84FB-488C-84B9-0EB8E33F99EC}" dt="2023-03-21T10:39:36.742" v="0" actId="164"/>
          <ac:picMkLst>
            <pc:docMk/>
            <pc:sldMk cId="3899441955" sldId="896"/>
            <ac:picMk id="7" creationId="{2757482E-166C-4D41-928E-FAAD93F3D64A}"/>
          </ac:picMkLst>
        </pc:picChg>
        <pc:picChg chg="mod">
          <ac:chgData name="Kuldeep" userId="f9c8071f-a744-46f9-b335-1b593dc9f69f" providerId="ADAL" clId="{279BBA34-84FB-488C-84B9-0EB8E33F99EC}" dt="2023-03-21T10:39:36.742" v="0" actId="164"/>
          <ac:picMkLst>
            <pc:docMk/>
            <pc:sldMk cId="3899441955" sldId="896"/>
            <ac:picMk id="8" creationId="{40642427-5A3E-444A-A169-2FFCBF229302}"/>
          </ac:picMkLst>
        </pc:picChg>
      </pc:sldChg>
    </pc:docChg>
  </pc:docChgLst>
  <pc:docChgLst>
    <pc:chgData name="Kuldeep" userId="f9c8071f-a744-46f9-b335-1b593dc9f69f" providerId="ADAL" clId="{606EC4D6-01A6-462E-9FC6-408F1C184513}"/>
    <pc:docChg chg="undo custSel addSld delSld modSld sldOrd">
      <pc:chgData name="Kuldeep" userId="f9c8071f-a744-46f9-b335-1b593dc9f69f" providerId="ADAL" clId="{606EC4D6-01A6-462E-9FC6-408F1C184513}" dt="2023-03-01T11:09:04.531" v="273" actId="12"/>
      <pc:docMkLst>
        <pc:docMk/>
      </pc:docMkLst>
      <pc:sldChg chg="addSp delSp modSp mod setBg setClrOvrMap">
        <pc:chgData name="Kuldeep" userId="f9c8071f-a744-46f9-b335-1b593dc9f69f" providerId="ADAL" clId="{606EC4D6-01A6-462E-9FC6-408F1C184513}" dt="2023-02-28T13:48:30.280" v="165" actId="255"/>
        <pc:sldMkLst>
          <pc:docMk/>
          <pc:sldMk cId="1441990758" sldId="256"/>
        </pc:sldMkLst>
        <pc:spChg chg="mod">
          <ac:chgData name="Kuldeep" userId="f9c8071f-a744-46f9-b335-1b593dc9f69f" providerId="ADAL" clId="{606EC4D6-01A6-462E-9FC6-408F1C184513}" dt="2023-02-28T13:48:30.280" v="165" actId="255"/>
          <ac:spMkLst>
            <pc:docMk/>
            <pc:sldMk cId="1441990758" sldId="256"/>
            <ac:spMk id="2" creationId="{6D2890BE-7904-42D4-B879-B91FFED5066E}"/>
          </ac:spMkLst>
        </pc:spChg>
        <pc:spChg chg="add">
          <ac:chgData name="Kuldeep" userId="f9c8071f-a744-46f9-b335-1b593dc9f69f" providerId="ADAL" clId="{606EC4D6-01A6-462E-9FC6-408F1C184513}" dt="2023-02-28T09:05:16.334" v="2" actId="26606"/>
          <ac:spMkLst>
            <pc:docMk/>
            <pc:sldMk cId="1441990758" sldId="256"/>
            <ac:spMk id="8" creationId="{71B2258F-86CA-4D4D-8270-BC05FCDEBFB3}"/>
          </ac:spMkLst>
        </pc:spChg>
        <pc:grpChg chg="del">
          <ac:chgData name="Kuldeep" userId="f9c8071f-a744-46f9-b335-1b593dc9f69f" providerId="ADAL" clId="{606EC4D6-01A6-462E-9FC6-408F1C184513}" dt="2023-02-28T09:05:05.853" v="1" actId="478"/>
          <ac:grpSpMkLst>
            <pc:docMk/>
            <pc:sldMk cId="1441990758" sldId="256"/>
            <ac:grpSpMk id="4" creationId="{450D5EEF-4C51-4A95-A1F0-98205D9FDF25}"/>
          </ac:grpSpMkLst>
        </pc:grpChg>
        <pc:picChg chg="add">
          <ac:chgData name="Kuldeep" userId="f9c8071f-a744-46f9-b335-1b593dc9f69f" providerId="ADAL" clId="{606EC4D6-01A6-462E-9FC6-408F1C184513}" dt="2023-02-28T09:05:16.334" v="2" actId="26606"/>
          <ac:picMkLst>
            <pc:docMk/>
            <pc:sldMk cId="1441990758" sldId="256"/>
            <ac:picMk id="5" creationId="{4DCC22EB-28D6-3226-6480-9B2E97D066AC}"/>
          </ac:picMkLst>
        </pc:picChg>
      </pc:sldChg>
      <pc:sldChg chg="addSp modSp del mod setBg delDesignElem">
        <pc:chgData name="Kuldeep" userId="f9c8071f-a744-46f9-b335-1b593dc9f69f" providerId="ADAL" clId="{606EC4D6-01A6-462E-9FC6-408F1C184513}" dt="2023-02-28T10:41:37.530" v="98" actId="47"/>
        <pc:sldMkLst>
          <pc:docMk/>
          <pc:sldMk cId="1529543132" sldId="318"/>
        </pc:sldMkLst>
        <pc:spChg chg="mod">
          <ac:chgData name="Kuldeep" userId="f9c8071f-a744-46f9-b335-1b593dc9f69f" providerId="ADAL" clId="{606EC4D6-01A6-462E-9FC6-408F1C184513}" dt="2023-02-28T10:39:45.268" v="97" actId="26606"/>
          <ac:spMkLst>
            <pc:docMk/>
            <pc:sldMk cId="1529543132" sldId="318"/>
            <ac:spMk id="2" creationId="{36B3FFCF-E484-457D-8010-78085F70128D}"/>
          </ac:spMkLst>
        </pc:spChg>
        <pc:spChg chg="mod">
          <ac:chgData name="Kuldeep" userId="f9c8071f-a744-46f9-b335-1b593dc9f69f" providerId="ADAL" clId="{606EC4D6-01A6-462E-9FC6-408F1C184513}" dt="2023-02-28T10:39:45.268" v="97" actId="26606"/>
          <ac:spMkLst>
            <pc:docMk/>
            <pc:sldMk cId="1529543132" sldId="318"/>
            <ac:spMk id="14" creationId="{0A778608-4206-47A9-AA48-75B4F8D4F4C4}"/>
          </ac:spMkLst>
        </pc:spChg>
        <pc:spChg chg="add">
          <ac:chgData name="Kuldeep" userId="f9c8071f-a744-46f9-b335-1b593dc9f69f" providerId="ADAL" clId="{606EC4D6-01A6-462E-9FC6-408F1C184513}" dt="2023-02-28T10:39:45.268" v="97" actId="26606"/>
          <ac:spMkLst>
            <pc:docMk/>
            <pc:sldMk cId="1529543132" sldId="318"/>
            <ac:spMk id="19" creationId="{CEB41C5C-0F34-4DDA-9D7C-5E717F35F60C}"/>
          </ac:spMkLst>
        </pc:spChg>
        <pc:picChg chg="mod ord">
          <ac:chgData name="Kuldeep" userId="f9c8071f-a744-46f9-b335-1b593dc9f69f" providerId="ADAL" clId="{606EC4D6-01A6-462E-9FC6-408F1C184513}" dt="2023-02-28T10:39:45.268" v="97" actId="26606"/>
          <ac:picMkLst>
            <pc:docMk/>
            <pc:sldMk cId="1529543132" sldId="318"/>
            <ac:picMk id="4" creationId="{E842BCC2-B696-4653-8EE0-DC3479748311}"/>
          </ac:picMkLst>
        </pc:picChg>
        <pc:cxnChg chg="add">
          <ac:chgData name="Kuldeep" userId="f9c8071f-a744-46f9-b335-1b593dc9f69f" providerId="ADAL" clId="{606EC4D6-01A6-462E-9FC6-408F1C184513}" dt="2023-02-28T10:39:45.268" v="97" actId="26606"/>
          <ac:cxnSpMkLst>
            <pc:docMk/>
            <pc:sldMk cId="1529543132" sldId="318"/>
            <ac:cxnSpMk id="21" creationId="{57E1E5E6-F385-4E9C-B201-BA5BDE5CAD52}"/>
          </ac:cxnSpMkLst>
        </pc:cxnChg>
      </pc:sldChg>
      <pc:sldChg chg="addSp modSp del mod setBg delDesignElem">
        <pc:chgData name="Kuldeep" userId="f9c8071f-a744-46f9-b335-1b593dc9f69f" providerId="ADAL" clId="{606EC4D6-01A6-462E-9FC6-408F1C184513}" dt="2023-02-28T13:47:22.127" v="138" actId="47"/>
        <pc:sldMkLst>
          <pc:docMk/>
          <pc:sldMk cId="2475895156" sldId="362"/>
        </pc:sldMkLst>
        <pc:spChg chg="mod">
          <ac:chgData name="Kuldeep" userId="f9c8071f-a744-46f9-b335-1b593dc9f69f" providerId="ADAL" clId="{606EC4D6-01A6-462E-9FC6-408F1C184513}" dt="2023-02-28T10:39:22.103" v="96" actId="26606"/>
          <ac:spMkLst>
            <pc:docMk/>
            <pc:sldMk cId="2475895156" sldId="362"/>
            <ac:spMk id="3" creationId="{924D61A7-23B1-4CAF-993C-0A5EC2C5E131}"/>
          </ac:spMkLst>
        </pc:spChg>
        <pc:spChg chg="mod">
          <ac:chgData name="Kuldeep" userId="f9c8071f-a744-46f9-b335-1b593dc9f69f" providerId="ADAL" clId="{606EC4D6-01A6-462E-9FC6-408F1C184513}" dt="2023-02-28T10:39:22.103" v="96" actId="26606"/>
          <ac:spMkLst>
            <pc:docMk/>
            <pc:sldMk cId="2475895156" sldId="362"/>
            <ac:spMk id="4" creationId="{8AD8124B-D7F9-4A26-9A4E-7428CB32A2D5}"/>
          </ac:spMkLst>
        </pc:spChg>
        <pc:spChg chg="add">
          <ac:chgData name="Kuldeep" userId="f9c8071f-a744-46f9-b335-1b593dc9f69f" providerId="ADAL" clId="{606EC4D6-01A6-462E-9FC6-408F1C184513}" dt="2023-02-28T10:39:22.103" v="96" actId="26606"/>
          <ac:spMkLst>
            <pc:docMk/>
            <pc:sldMk cId="2475895156" sldId="362"/>
            <ac:spMk id="13" creationId="{91F32EBA-ED97-466E-8CFA-8382584155D0}"/>
          </ac:spMkLst>
        </pc:spChg>
        <pc:spChg chg="add">
          <ac:chgData name="Kuldeep" userId="f9c8071f-a744-46f9-b335-1b593dc9f69f" providerId="ADAL" clId="{606EC4D6-01A6-462E-9FC6-408F1C184513}" dt="2023-02-28T10:39:22.103" v="96" actId="26606"/>
          <ac:spMkLst>
            <pc:docMk/>
            <pc:sldMk cId="2475895156" sldId="362"/>
            <ac:spMk id="15" creationId="{62A38935-BB53-4DF7-A56E-48DD25B685D7}"/>
          </ac:spMkLst>
        </pc:spChg>
        <pc:picChg chg="mod ord">
          <ac:chgData name="Kuldeep" userId="f9c8071f-a744-46f9-b335-1b593dc9f69f" providerId="ADAL" clId="{606EC4D6-01A6-462E-9FC6-408F1C184513}" dt="2023-02-28T10:39:22.103" v="96" actId="26606"/>
          <ac:picMkLst>
            <pc:docMk/>
            <pc:sldMk cId="2475895156" sldId="362"/>
            <ac:picMk id="8" creationId="{2CC3D70C-94FC-43EE-95BF-D669893BB376}"/>
          </ac:picMkLst>
        </pc:picChg>
      </pc:sldChg>
      <pc:sldChg chg="modSp del mod ord modAnim delDesignElem">
        <pc:chgData name="Kuldeep" userId="f9c8071f-a744-46f9-b335-1b593dc9f69f" providerId="ADAL" clId="{606EC4D6-01A6-462E-9FC6-408F1C184513}" dt="2023-02-28T13:47:27.054" v="142" actId="47"/>
        <pc:sldMkLst>
          <pc:docMk/>
          <pc:sldMk cId="4030454664" sldId="371"/>
        </pc:sldMkLst>
        <pc:spChg chg="mod">
          <ac:chgData name="Kuldeep" userId="f9c8071f-a744-46f9-b335-1b593dc9f69f" providerId="ADAL" clId="{606EC4D6-01A6-462E-9FC6-408F1C184513}" dt="2023-02-28T10:37:19.583" v="90" actId="20577"/>
          <ac:spMkLst>
            <pc:docMk/>
            <pc:sldMk cId="4030454664" sldId="371"/>
            <ac:spMk id="2" creationId="{D5C5C328-DB6C-4807-8846-178514AA64C5}"/>
          </ac:spMkLst>
        </pc:spChg>
        <pc:picChg chg="mod">
          <ac:chgData name="Kuldeep" userId="f9c8071f-a744-46f9-b335-1b593dc9f69f" providerId="ADAL" clId="{606EC4D6-01A6-462E-9FC6-408F1C184513}" dt="2023-02-28T10:37:51.245" v="91" actId="1076"/>
          <ac:picMkLst>
            <pc:docMk/>
            <pc:sldMk cId="4030454664" sldId="371"/>
            <ac:picMk id="4" creationId="{3BC7952E-C14D-41B7-BD26-244DDE62F930}"/>
          </ac:picMkLst>
        </pc:picChg>
        <pc:picChg chg="mod">
          <ac:chgData name="Kuldeep" userId="f9c8071f-a744-46f9-b335-1b593dc9f69f" providerId="ADAL" clId="{606EC4D6-01A6-462E-9FC6-408F1C184513}" dt="2023-02-28T10:37:53.635" v="92" actId="1076"/>
          <ac:picMkLst>
            <pc:docMk/>
            <pc:sldMk cId="4030454664" sldId="371"/>
            <ac:picMk id="7" creationId="{9D1D38B7-1681-4917-8467-58B729B894F1}"/>
          </ac:picMkLst>
        </pc:picChg>
      </pc:sldChg>
      <pc:sldChg chg="del delDesignElem">
        <pc:chgData name="Kuldeep" userId="f9c8071f-a744-46f9-b335-1b593dc9f69f" providerId="ADAL" clId="{606EC4D6-01A6-462E-9FC6-408F1C184513}" dt="2023-02-28T13:47:23.834" v="139" actId="47"/>
        <pc:sldMkLst>
          <pc:docMk/>
          <pc:sldMk cId="1285962909" sldId="372"/>
        </pc:sldMkLst>
      </pc:sldChg>
      <pc:sldChg chg="addSp modSp del mod modAnim delDesignElem">
        <pc:chgData name="Kuldeep" userId="f9c8071f-a744-46f9-b335-1b593dc9f69f" providerId="ADAL" clId="{606EC4D6-01A6-462E-9FC6-408F1C184513}" dt="2023-02-28T13:47:30.981" v="148" actId="47"/>
        <pc:sldMkLst>
          <pc:docMk/>
          <pc:sldMk cId="2246056898" sldId="382"/>
        </pc:sldMkLst>
        <pc:spChg chg="mod">
          <ac:chgData name="Kuldeep" userId="f9c8071f-a744-46f9-b335-1b593dc9f69f" providerId="ADAL" clId="{606EC4D6-01A6-462E-9FC6-408F1C184513}" dt="2023-02-28T10:48:51.946" v="115" actId="27636"/>
          <ac:spMkLst>
            <pc:docMk/>
            <pc:sldMk cId="2246056898" sldId="382"/>
            <ac:spMk id="2" creationId="{47A78E78-A2B6-4B4E-8383-97992605AAB6}"/>
          </ac:spMkLst>
        </pc:spChg>
        <pc:spChg chg="mod">
          <ac:chgData name="Kuldeep" userId="f9c8071f-a744-46f9-b335-1b593dc9f69f" providerId="ADAL" clId="{606EC4D6-01A6-462E-9FC6-408F1C184513}" dt="2023-02-28T10:49:31.428" v="119" actId="1076"/>
          <ac:spMkLst>
            <pc:docMk/>
            <pc:sldMk cId="2246056898" sldId="382"/>
            <ac:spMk id="3" creationId="{36CB630C-7001-4AE3-9C70-E912BB8BDB38}"/>
          </ac:spMkLst>
        </pc:spChg>
        <pc:spChg chg="add mod">
          <ac:chgData name="Kuldeep" userId="f9c8071f-a744-46f9-b335-1b593dc9f69f" providerId="ADAL" clId="{606EC4D6-01A6-462E-9FC6-408F1C184513}" dt="2023-02-28T10:50:23.993" v="122" actId="14100"/>
          <ac:spMkLst>
            <pc:docMk/>
            <pc:sldMk cId="2246056898" sldId="382"/>
            <ac:spMk id="8" creationId="{3ECF77FE-4B09-3D60-20EE-3ACDAEEADFB3}"/>
          </ac:spMkLst>
        </pc:spChg>
      </pc:sldChg>
      <pc:sldChg chg="del ord">
        <pc:chgData name="Kuldeep" userId="f9c8071f-a744-46f9-b335-1b593dc9f69f" providerId="ADAL" clId="{606EC4D6-01A6-462E-9FC6-408F1C184513}" dt="2023-02-28T13:47:32.379" v="150" actId="47"/>
        <pc:sldMkLst>
          <pc:docMk/>
          <pc:sldMk cId="244536380" sldId="383"/>
        </pc:sldMkLst>
      </pc:sldChg>
      <pc:sldChg chg="del">
        <pc:chgData name="Kuldeep" userId="f9c8071f-a744-46f9-b335-1b593dc9f69f" providerId="ADAL" clId="{606EC4D6-01A6-462E-9FC6-408F1C184513}" dt="2023-02-28T13:47:35.376" v="153" actId="47"/>
        <pc:sldMkLst>
          <pc:docMk/>
          <pc:sldMk cId="2203255303" sldId="386"/>
        </pc:sldMkLst>
      </pc:sldChg>
      <pc:sldChg chg="del">
        <pc:chgData name="Kuldeep" userId="f9c8071f-a744-46f9-b335-1b593dc9f69f" providerId="ADAL" clId="{606EC4D6-01A6-462E-9FC6-408F1C184513}" dt="2023-02-28T13:47:36.804" v="154" actId="47"/>
        <pc:sldMkLst>
          <pc:docMk/>
          <pc:sldMk cId="3751260829" sldId="387"/>
        </pc:sldMkLst>
      </pc:sldChg>
      <pc:sldChg chg="del">
        <pc:chgData name="Kuldeep" userId="f9c8071f-a744-46f9-b335-1b593dc9f69f" providerId="ADAL" clId="{606EC4D6-01A6-462E-9FC6-408F1C184513}" dt="2023-02-28T13:47:39.844" v="155" actId="47"/>
        <pc:sldMkLst>
          <pc:docMk/>
          <pc:sldMk cId="1357821699" sldId="388"/>
        </pc:sldMkLst>
      </pc:sldChg>
      <pc:sldChg chg="del delDesignElem">
        <pc:chgData name="Kuldeep" userId="f9c8071f-a744-46f9-b335-1b593dc9f69f" providerId="ADAL" clId="{606EC4D6-01A6-462E-9FC6-408F1C184513}" dt="2023-02-28T13:47:40.730" v="156" actId="47"/>
        <pc:sldMkLst>
          <pc:docMk/>
          <pc:sldMk cId="3415974270" sldId="391"/>
        </pc:sldMkLst>
      </pc:sldChg>
      <pc:sldChg chg="del">
        <pc:chgData name="Kuldeep" userId="f9c8071f-a744-46f9-b335-1b593dc9f69f" providerId="ADAL" clId="{606EC4D6-01A6-462E-9FC6-408F1C184513}" dt="2023-02-28T13:47:46.426" v="157" actId="47"/>
        <pc:sldMkLst>
          <pc:docMk/>
          <pc:sldMk cId="406762277" sldId="392"/>
        </pc:sldMkLst>
      </pc:sldChg>
      <pc:sldChg chg="del">
        <pc:chgData name="Kuldeep" userId="f9c8071f-a744-46f9-b335-1b593dc9f69f" providerId="ADAL" clId="{606EC4D6-01A6-462E-9FC6-408F1C184513}" dt="2023-02-28T13:47:24.939" v="140" actId="47"/>
        <pc:sldMkLst>
          <pc:docMk/>
          <pc:sldMk cId="1491474853" sldId="393"/>
        </pc:sldMkLst>
      </pc:sldChg>
      <pc:sldChg chg="del delDesignElem">
        <pc:chgData name="Kuldeep" userId="f9c8071f-a744-46f9-b335-1b593dc9f69f" providerId="ADAL" clId="{606EC4D6-01A6-462E-9FC6-408F1C184513}" dt="2023-02-28T13:47:48.313" v="158" actId="47"/>
        <pc:sldMkLst>
          <pc:docMk/>
          <pc:sldMk cId="3803730834" sldId="394"/>
        </pc:sldMkLst>
      </pc:sldChg>
      <pc:sldChg chg="del">
        <pc:chgData name="Kuldeep" userId="f9c8071f-a744-46f9-b335-1b593dc9f69f" providerId="ADAL" clId="{606EC4D6-01A6-462E-9FC6-408F1C184513}" dt="2023-02-28T13:47:49.985" v="159" actId="47"/>
        <pc:sldMkLst>
          <pc:docMk/>
          <pc:sldMk cId="579347621" sldId="395"/>
        </pc:sldMkLst>
      </pc:sldChg>
      <pc:sldChg chg="addSp delSp modSp del mod setBg setClrOvrMap">
        <pc:chgData name="Kuldeep" userId="f9c8071f-a744-46f9-b335-1b593dc9f69f" providerId="ADAL" clId="{606EC4D6-01A6-462E-9FC6-408F1C184513}" dt="2023-02-28T13:47:26.459" v="141" actId="47"/>
        <pc:sldMkLst>
          <pc:docMk/>
          <pc:sldMk cId="0" sldId="535"/>
        </pc:sldMkLst>
        <pc:spChg chg="del">
          <ac:chgData name="Kuldeep" userId="f9c8071f-a744-46f9-b335-1b593dc9f69f" providerId="ADAL" clId="{606EC4D6-01A6-462E-9FC6-408F1C184513}" dt="2023-02-28T09:06:05.978" v="4" actId="21"/>
          <ac:spMkLst>
            <pc:docMk/>
            <pc:sldMk cId="0" sldId="535"/>
            <ac:spMk id="9" creationId="{A13DDEF1-505B-4628-A6D1-A098BA1CE8B5}"/>
          </ac:spMkLst>
        </pc:spChg>
        <pc:spChg chg="del">
          <ac:chgData name="Kuldeep" userId="f9c8071f-a744-46f9-b335-1b593dc9f69f" providerId="ADAL" clId="{606EC4D6-01A6-462E-9FC6-408F1C184513}" dt="2023-02-28T09:06:05.978" v="4" actId="21"/>
          <ac:spMkLst>
            <pc:docMk/>
            <pc:sldMk cId="0" sldId="535"/>
            <ac:spMk id="11" creationId="{AD14F274-78CE-42D2-95D4-A35EF7788AD8}"/>
          </ac:spMkLst>
        </pc:spChg>
        <pc:spChg chg="add mod">
          <ac:chgData name="Kuldeep" userId="f9c8071f-a744-46f9-b335-1b593dc9f69f" providerId="ADAL" clId="{606EC4D6-01A6-462E-9FC6-408F1C184513}" dt="2023-02-28T09:06:25.155" v="6"/>
          <ac:spMkLst>
            <pc:docMk/>
            <pc:sldMk cId="0" sldId="535"/>
            <ac:spMk id="12" creationId="{151E369F-DBAE-EBC1-6A12-40A8ECCCFC61}"/>
          </ac:spMkLst>
        </pc:spChg>
        <pc:spChg chg="add mod">
          <ac:chgData name="Kuldeep" userId="f9c8071f-a744-46f9-b335-1b593dc9f69f" providerId="ADAL" clId="{606EC4D6-01A6-462E-9FC6-408F1C184513}" dt="2023-02-28T09:06:32.343" v="7" actId="14100"/>
          <ac:spMkLst>
            <pc:docMk/>
            <pc:sldMk cId="0" sldId="535"/>
            <ac:spMk id="13" creationId="{74B1CC78-DC10-AA49-5B37-BB2E977F958F}"/>
          </ac:spMkLst>
        </pc:spChg>
        <pc:spChg chg="add mod">
          <ac:chgData name="Kuldeep" userId="f9c8071f-a744-46f9-b335-1b593dc9f69f" providerId="ADAL" clId="{606EC4D6-01A6-462E-9FC6-408F1C184513}" dt="2023-02-28T09:06:38.779" v="8" actId="1076"/>
          <ac:spMkLst>
            <pc:docMk/>
            <pc:sldMk cId="0" sldId="535"/>
            <ac:spMk id="15" creationId="{51E9C258-D589-11B5-8C01-89DA26D1018C}"/>
          </ac:spMkLst>
        </pc:spChg>
        <pc:spChg chg="mod">
          <ac:chgData name="Kuldeep" userId="f9c8071f-a744-46f9-b335-1b593dc9f69f" providerId="ADAL" clId="{606EC4D6-01A6-462E-9FC6-408F1C184513}" dt="2023-02-28T09:06:22.467" v="5" actId="26606"/>
          <ac:spMkLst>
            <pc:docMk/>
            <pc:sldMk cId="0" sldId="535"/>
            <ac:spMk id="565251" creationId="{CC56E8DA-10B7-4067-809F-63791B9FCC6F}"/>
          </ac:spMkLst>
        </pc:spChg>
        <pc:spChg chg="del">
          <ac:chgData name="Kuldeep" userId="f9c8071f-a744-46f9-b335-1b593dc9f69f" providerId="ADAL" clId="{606EC4D6-01A6-462E-9FC6-408F1C184513}" dt="2023-02-28T09:06:05.978" v="4" actId="21"/>
          <ac:spMkLst>
            <pc:docMk/>
            <pc:sldMk cId="0" sldId="535"/>
            <ac:spMk id="565252" creationId="{FED584FD-A344-4A19-AAAD-4C91D595BFAD}"/>
          </ac:spMkLst>
        </pc:spChg>
        <pc:spChg chg="mod">
          <ac:chgData name="Kuldeep" userId="f9c8071f-a744-46f9-b335-1b593dc9f69f" providerId="ADAL" clId="{606EC4D6-01A6-462E-9FC6-408F1C184513}" dt="2023-02-28T09:07:15.167" v="11" actId="123"/>
          <ac:spMkLst>
            <pc:docMk/>
            <pc:sldMk cId="0" sldId="535"/>
            <ac:spMk id="565253" creationId="{F8A59CE8-64F6-4A49-BDB2-A501AD560618}"/>
          </ac:spMkLst>
        </pc:spChg>
        <pc:spChg chg="add">
          <ac:chgData name="Kuldeep" userId="f9c8071f-a744-46f9-b335-1b593dc9f69f" providerId="ADAL" clId="{606EC4D6-01A6-462E-9FC6-408F1C184513}" dt="2023-02-28T09:06:22.467" v="5" actId="26606"/>
          <ac:spMkLst>
            <pc:docMk/>
            <pc:sldMk cId="0" sldId="535"/>
            <ac:spMk id="565260" creationId="{CF62D2A7-8207-488C-9F46-316BA81A16C8}"/>
          </ac:spMkLst>
        </pc:spChg>
        <pc:spChg chg="add">
          <ac:chgData name="Kuldeep" userId="f9c8071f-a744-46f9-b335-1b593dc9f69f" providerId="ADAL" clId="{606EC4D6-01A6-462E-9FC6-408F1C184513}" dt="2023-02-28T09:06:22.467" v="5" actId="26606"/>
          <ac:spMkLst>
            <pc:docMk/>
            <pc:sldMk cId="0" sldId="535"/>
            <ac:spMk id="565262" creationId="{52AC6D7F-F068-4E11-BB06-F601D89BB980}"/>
          </ac:spMkLst>
        </pc:spChg>
        <pc:picChg chg="del">
          <ac:chgData name="Kuldeep" userId="f9c8071f-a744-46f9-b335-1b593dc9f69f" providerId="ADAL" clId="{606EC4D6-01A6-462E-9FC6-408F1C184513}" dt="2023-02-28T09:06:05.978" v="4" actId="21"/>
          <ac:picMkLst>
            <pc:docMk/>
            <pc:sldMk cId="0" sldId="535"/>
            <ac:picMk id="10" creationId="{76450CE4-DCCB-4F4B-85A3-B165C97A749D}"/>
          </ac:picMkLst>
        </pc:picChg>
        <pc:picChg chg="add mod">
          <ac:chgData name="Kuldeep" userId="f9c8071f-a744-46f9-b335-1b593dc9f69f" providerId="ADAL" clId="{606EC4D6-01A6-462E-9FC6-408F1C184513}" dt="2023-02-28T09:06:38.779" v="8" actId="1076"/>
          <ac:picMkLst>
            <pc:docMk/>
            <pc:sldMk cId="0" sldId="535"/>
            <ac:picMk id="14" creationId="{FAEE29DE-EE6A-0CAF-AD8B-87094829CCDC}"/>
          </ac:picMkLst>
        </pc:picChg>
        <pc:picChg chg="add">
          <ac:chgData name="Kuldeep" userId="f9c8071f-a744-46f9-b335-1b593dc9f69f" providerId="ADAL" clId="{606EC4D6-01A6-462E-9FC6-408F1C184513}" dt="2023-02-28T09:06:22.467" v="5" actId="26606"/>
          <ac:picMkLst>
            <pc:docMk/>
            <pc:sldMk cId="0" sldId="535"/>
            <ac:picMk id="565257" creationId="{56EBBCA2-5A34-CD24-CCEF-4A465C7F43D4}"/>
          </ac:picMkLst>
        </pc:picChg>
      </pc:sldChg>
      <pc:sldChg chg="addSp delSp modSp mod setBg">
        <pc:chgData name="Kuldeep" userId="f9c8071f-a744-46f9-b335-1b593dc9f69f" providerId="ADAL" clId="{606EC4D6-01A6-462E-9FC6-408F1C184513}" dt="2023-03-01T10:56:14.434" v="242" actId="26606"/>
        <pc:sldMkLst>
          <pc:docMk/>
          <pc:sldMk cId="0" sldId="813"/>
        </pc:sldMkLst>
        <pc:spChg chg="mod">
          <ac:chgData name="Kuldeep" userId="f9c8071f-a744-46f9-b335-1b593dc9f69f" providerId="ADAL" clId="{606EC4D6-01A6-462E-9FC6-408F1C184513}" dt="2023-03-01T10:56:14.434" v="242" actId="26606"/>
          <ac:spMkLst>
            <pc:docMk/>
            <pc:sldMk cId="0" sldId="813"/>
            <ac:spMk id="43010" creationId="{9AD42830-C6EA-4432-9789-4151CA178D4B}"/>
          </ac:spMkLst>
        </pc:spChg>
        <pc:spChg chg="del mod">
          <ac:chgData name="Kuldeep" userId="f9c8071f-a744-46f9-b335-1b593dc9f69f" providerId="ADAL" clId="{606EC4D6-01A6-462E-9FC6-408F1C184513}" dt="2023-03-01T10:56:14.434" v="242" actId="26606"/>
          <ac:spMkLst>
            <pc:docMk/>
            <pc:sldMk cId="0" sldId="813"/>
            <ac:spMk id="43011" creationId="{BD98AA99-7055-4A84-B035-2B2D2D32F7C4}"/>
          </ac:spMkLst>
        </pc:spChg>
        <pc:spChg chg="add">
          <ac:chgData name="Kuldeep" userId="f9c8071f-a744-46f9-b335-1b593dc9f69f" providerId="ADAL" clId="{606EC4D6-01A6-462E-9FC6-408F1C184513}" dt="2023-03-01T10:56:14.434" v="242" actId="26606"/>
          <ac:spMkLst>
            <pc:docMk/>
            <pc:sldMk cId="0" sldId="813"/>
            <ac:spMk id="43017" creationId="{B819A166-7571-4003-A6B8-B62034C3ED30}"/>
          </ac:spMkLst>
        </pc:spChg>
        <pc:graphicFrameChg chg="add">
          <ac:chgData name="Kuldeep" userId="f9c8071f-a744-46f9-b335-1b593dc9f69f" providerId="ADAL" clId="{606EC4D6-01A6-462E-9FC6-408F1C184513}" dt="2023-03-01T10:56:14.434" v="242" actId="26606"/>
          <ac:graphicFrameMkLst>
            <pc:docMk/>
            <pc:sldMk cId="0" sldId="813"/>
            <ac:graphicFrameMk id="43013" creationId="{3E19E8B5-53EC-721F-D62C-BFFC8CA20120}"/>
          </ac:graphicFrameMkLst>
        </pc:graphicFrameChg>
      </pc:sldChg>
      <pc:sldChg chg="addSp delSp modSp mod setBg">
        <pc:chgData name="Kuldeep" userId="f9c8071f-a744-46f9-b335-1b593dc9f69f" providerId="ADAL" clId="{606EC4D6-01A6-462E-9FC6-408F1C184513}" dt="2023-03-01T10:56:59.090" v="247" actId="14100"/>
        <pc:sldMkLst>
          <pc:docMk/>
          <pc:sldMk cId="0" sldId="834"/>
        </pc:sldMkLst>
        <pc:spChg chg="del mod">
          <ac:chgData name="Kuldeep" userId="f9c8071f-a744-46f9-b335-1b593dc9f69f" providerId="ADAL" clId="{606EC4D6-01A6-462E-9FC6-408F1C184513}" dt="2023-02-28T14:01:25.924" v="233" actId="478"/>
          <ac:spMkLst>
            <pc:docMk/>
            <pc:sldMk cId="0" sldId="834"/>
            <ac:spMk id="9" creationId="{8B00763C-26E8-4082-8426-E3EEDD7D6632}"/>
          </ac:spMkLst>
        </pc:spChg>
        <pc:spChg chg="del">
          <ac:chgData name="Kuldeep" userId="f9c8071f-a744-46f9-b335-1b593dc9f69f" providerId="ADAL" clId="{606EC4D6-01A6-462E-9FC6-408F1C184513}" dt="2023-02-28T14:00:54.206" v="229" actId="21"/>
          <ac:spMkLst>
            <pc:docMk/>
            <pc:sldMk cId="0" sldId="834"/>
            <ac:spMk id="11" creationId="{E9814AC7-EE46-4261-9436-2F60341A771A}"/>
          </ac:spMkLst>
        </pc:spChg>
        <pc:spChg chg="add del mod">
          <ac:chgData name="Kuldeep" userId="f9c8071f-a744-46f9-b335-1b593dc9f69f" providerId="ADAL" clId="{606EC4D6-01A6-462E-9FC6-408F1C184513}" dt="2023-02-28T14:02:27.224" v="241" actId="478"/>
          <ac:spMkLst>
            <pc:docMk/>
            <pc:sldMk cId="0" sldId="834"/>
            <ac:spMk id="12" creationId="{EE017BA3-DFD4-A6A5-27EA-AD69A534736B}"/>
          </ac:spMkLst>
        </pc:spChg>
        <pc:spChg chg="mod">
          <ac:chgData name="Kuldeep" userId="f9c8071f-a744-46f9-b335-1b593dc9f69f" providerId="ADAL" clId="{606EC4D6-01A6-462E-9FC6-408F1C184513}" dt="2023-03-01T10:56:53.153" v="246" actId="26606"/>
          <ac:spMkLst>
            <pc:docMk/>
            <pc:sldMk cId="0" sldId="834"/>
            <ac:spMk id="1076227" creationId="{2926C956-B334-4240-8FCC-72BD6EFFD7B1}"/>
          </ac:spMkLst>
        </pc:spChg>
        <pc:spChg chg="ord">
          <ac:chgData name="Kuldeep" userId="f9c8071f-a744-46f9-b335-1b593dc9f69f" providerId="ADAL" clId="{606EC4D6-01A6-462E-9FC6-408F1C184513}" dt="2023-02-28T14:02:00.869" v="237" actId="26606"/>
          <ac:spMkLst>
            <pc:docMk/>
            <pc:sldMk cId="0" sldId="834"/>
            <ac:spMk id="1076228" creationId="{0F87A4E7-225A-4FBF-8D45-177522F6444D}"/>
          </ac:spMkLst>
        </pc:spChg>
        <pc:spChg chg="mod">
          <ac:chgData name="Kuldeep" userId="f9c8071f-a744-46f9-b335-1b593dc9f69f" providerId="ADAL" clId="{606EC4D6-01A6-462E-9FC6-408F1C184513}" dt="2023-03-01T10:56:59.090" v="247" actId="14100"/>
          <ac:spMkLst>
            <pc:docMk/>
            <pc:sldMk cId="0" sldId="834"/>
            <ac:spMk id="1076229" creationId="{5688B69F-5C1E-43E4-931B-229E58442D7C}"/>
          </ac:spMkLst>
        </pc:spChg>
        <pc:spChg chg="add del">
          <ac:chgData name="Kuldeep" userId="f9c8071f-a744-46f9-b335-1b593dc9f69f" providerId="ADAL" clId="{606EC4D6-01A6-462E-9FC6-408F1C184513}" dt="2023-03-01T10:56:53.153" v="246" actId="26606"/>
          <ac:spMkLst>
            <pc:docMk/>
            <pc:sldMk cId="0" sldId="834"/>
            <ac:spMk id="1076236" creationId="{59A309A7-1751-4ABE-A3C1-EEC40366AD89}"/>
          </ac:spMkLst>
        </pc:spChg>
        <pc:spChg chg="add del">
          <ac:chgData name="Kuldeep" userId="f9c8071f-a744-46f9-b335-1b593dc9f69f" providerId="ADAL" clId="{606EC4D6-01A6-462E-9FC6-408F1C184513}" dt="2023-03-01T10:56:53.153" v="246" actId="26606"/>
          <ac:spMkLst>
            <pc:docMk/>
            <pc:sldMk cId="0" sldId="834"/>
            <ac:spMk id="1076238" creationId="{967D8EB6-EAE1-4F9C-B398-83321E287204}"/>
          </ac:spMkLst>
        </pc:spChg>
        <pc:spChg chg="add">
          <ac:chgData name="Kuldeep" userId="f9c8071f-a744-46f9-b335-1b593dc9f69f" providerId="ADAL" clId="{606EC4D6-01A6-462E-9FC6-408F1C184513}" dt="2023-03-01T10:56:53.153" v="246" actId="26606"/>
          <ac:spMkLst>
            <pc:docMk/>
            <pc:sldMk cId="0" sldId="834"/>
            <ac:spMk id="1076243" creationId="{9D25F302-27C5-414F-97F8-6EA0A6C028BA}"/>
          </ac:spMkLst>
        </pc:spChg>
        <pc:spChg chg="add">
          <ac:chgData name="Kuldeep" userId="f9c8071f-a744-46f9-b335-1b593dc9f69f" providerId="ADAL" clId="{606EC4D6-01A6-462E-9FC6-408F1C184513}" dt="2023-03-01T10:56:53.153" v="246" actId="26606"/>
          <ac:spMkLst>
            <pc:docMk/>
            <pc:sldMk cId="0" sldId="834"/>
            <ac:spMk id="1076245" creationId="{830A36F8-48C2-4842-A87B-8CE8DF4E7FD2}"/>
          </ac:spMkLst>
        </pc:spChg>
        <pc:spChg chg="add">
          <ac:chgData name="Kuldeep" userId="f9c8071f-a744-46f9-b335-1b593dc9f69f" providerId="ADAL" clId="{606EC4D6-01A6-462E-9FC6-408F1C184513}" dt="2023-03-01T10:56:53.153" v="246" actId="26606"/>
          <ac:spMkLst>
            <pc:docMk/>
            <pc:sldMk cId="0" sldId="834"/>
            <ac:spMk id="1076247" creationId="{7F488E8B-4E1E-4402-8935-D4E6C02615C7}"/>
          </ac:spMkLst>
        </pc:spChg>
        <pc:picChg chg="del">
          <ac:chgData name="Kuldeep" userId="f9c8071f-a744-46f9-b335-1b593dc9f69f" providerId="ADAL" clId="{606EC4D6-01A6-462E-9FC6-408F1C184513}" dt="2023-02-28T14:00:54.206" v="229" actId="21"/>
          <ac:picMkLst>
            <pc:docMk/>
            <pc:sldMk cId="0" sldId="834"/>
            <ac:picMk id="10" creationId="{8307CBE5-0864-4F04-A552-9B12FF1186A7}"/>
          </ac:picMkLst>
        </pc:picChg>
        <pc:picChg chg="add mod ord">
          <ac:chgData name="Kuldeep" userId="f9c8071f-a744-46f9-b335-1b593dc9f69f" providerId="ADAL" clId="{606EC4D6-01A6-462E-9FC6-408F1C184513}" dt="2023-03-01T10:56:53.153" v="246" actId="26606"/>
          <ac:picMkLst>
            <pc:docMk/>
            <pc:sldMk cId="0" sldId="834"/>
            <ac:picMk id="1076233" creationId="{1B0D0D41-66D7-C955-DBCF-B3ED33D5FD00}"/>
          </ac:picMkLst>
        </pc:picChg>
      </pc:sldChg>
      <pc:sldChg chg="delSp modSp del mod">
        <pc:chgData name="Kuldeep" userId="f9c8071f-a744-46f9-b335-1b593dc9f69f" providerId="ADAL" clId="{606EC4D6-01A6-462E-9FC6-408F1C184513}" dt="2023-02-28T13:47:27.764" v="143" actId="47"/>
        <pc:sldMkLst>
          <pc:docMk/>
          <pc:sldMk cId="0" sldId="836"/>
        </pc:sldMkLst>
        <pc:spChg chg="mod">
          <ac:chgData name="Kuldeep" userId="f9c8071f-a744-46f9-b335-1b593dc9f69f" providerId="ADAL" clId="{606EC4D6-01A6-462E-9FC6-408F1C184513}" dt="2023-02-28T10:33:08.013" v="58" actId="113"/>
          <ac:spMkLst>
            <pc:docMk/>
            <pc:sldMk cId="0" sldId="836"/>
            <ac:spMk id="2" creationId="{DE1216AC-2BBE-4F6E-84F7-5ABB597BBBDF}"/>
          </ac:spMkLst>
        </pc:spChg>
        <pc:spChg chg="mod">
          <ac:chgData name="Kuldeep" userId="f9c8071f-a744-46f9-b335-1b593dc9f69f" providerId="ADAL" clId="{606EC4D6-01A6-462E-9FC6-408F1C184513}" dt="2023-02-28T10:32:38.995" v="52" actId="14100"/>
          <ac:spMkLst>
            <pc:docMk/>
            <pc:sldMk cId="0" sldId="836"/>
            <ac:spMk id="3" creationId="{4803BF02-8546-4A1D-9E67-E5035457B700}"/>
          </ac:spMkLst>
        </pc:spChg>
        <pc:spChg chg="del">
          <ac:chgData name="Kuldeep" userId="f9c8071f-a744-46f9-b335-1b593dc9f69f" providerId="ADAL" clId="{606EC4D6-01A6-462E-9FC6-408F1C184513}" dt="2023-02-28T10:30:55.107" v="38" actId="21"/>
          <ac:spMkLst>
            <pc:docMk/>
            <pc:sldMk cId="0" sldId="836"/>
            <ac:spMk id="11" creationId="{B91829F4-7B1C-43D1-8C5E-EAEB5765BA3C}"/>
          </ac:spMkLst>
        </pc:spChg>
        <pc:spChg chg="del">
          <ac:chgData name="Kuldeep" userId="f9c8071f-a744-46f9-b335-1b593dc9f69f" providerId="ADAL" clId="{606EC4D6-01A6-462E-9FC6-408F1C184513}" dt="2023-02-28T10:31:17.796" v="42" actId="21"/>
          <ac:spMkLst>
            <pc:docMk/>
            <pc:sldMk cId="0" sldId="836"/>
            <ac:spMk id="13" creationId="{D01AB62B-C71A-4AA9-9080-EFA5B0927A0F}"/>
          </ac:spMkLst>
        </pc:spChg>
        <pc:spChg chg="mod">
          <ac:chgData name="Kuldeep" userId="f9c8071f-a744-46f9-b335-1b593dc9f69f" providerId="ADAL" clId="{606EC4D6-01A6-462E-9FC6-408F1C184513}" dt="2023-02-28T10:32:45.391" v="54" actId="1076"/>
          <ac:spMkLst>
            <pc:docMk/>
            <pc:sldMk cId="0" sldId="836"/>
            <ac:spMk id="1080324" creationId="{A1C0DB9B-4906-4370-A64F-6FD6BC1B4EA8}"/>
          </ac:spMkLst>
        </pc:spChg>
        <pc:picChg chg="del">
          <ac:chgData name="Kuldeep" userId="f9c8071f-a744-46f9-b335-1b593dc9f69f" providerId="ADAL" clId="{606EC4D6-01A6-462E-9FC6-408F1C184513}" dt="2023-02-28T10:30:55.107" v="38" actId="21"/>
          <ac:picMkLst>
            <pc:docMk/>
            <pc:sldMk cId="0" sldId="836"/>
            <ac:picMk id="10" creationId="{46B892D5-67A9-4750-9756-4799DDF13DA9}"/>
          </ac:picMkLst>
        </pc:picChg>
        <pc:picChg chg="del">
          <ac:chgData name="Kuldeep" userId="f9c8071f-a744-46f9-b335-1b593dc9f69f" providerId="ADAL" clId="{606EC4D6-01A6-462E-9FC6-408F1C184513}" dt="2023-02-28T10:31:17.796" v="42" actId="21"/>
          <ac:picMkLst>
            <pc:docMk/>
            <pc:sldMk cId="0" sldId="836"/>
            <ac:picMk id="12" creationId="{0F2E8FCC-1F64-46B5-A2D0-C086360A3BA7}"/>
          </ac:picMkLst>
        </pc:picChg>
        <pc:picChg chg="mod">
          <ac:chgData name="Kuldeep" userId="f9c8071f-a744-46f9-b335-1b593dc9f69f" providerId="ADAL" clId="{606EC4D6-01A6-462E-9FC6-408F1C184513}" dt="2023-02-28T10:32:42.185" v="53" actId="1076"/>
          <ac:picMkLst>
            <pc:docMk/>
            <pc:sldMk cId="0" sldId="836"/>
            <ac:picMk id="1080326" creationId="{624C62BB-FAFD-471B-9018-0C7C97AB312C}"/>
          </ac:picMkLst>
        </pc:picChg>
      </pc:sldChg>
      <pc:sldChg chg="modSp del mod">
        <pc:chgData name="Kuldeep" userId="f9c8071f-a744-46f9-b335-1b593dc9f69f" providerId="ADAL" clId="{606EC4D6-01A6-462E-9FC6-408F1C184513}" dt="2023-02-28T13:47:31.615" v="149" actId="47"/>
        <pc:sldMkLst>
          <pc:docMk/>
          <pc:sldMk cId="0" sldId="838"/>
        </pc:sldMkLst>
        <pc:spChg chg="mod">
          <ac:chgData name="Kuldeep" userId="f9c8071f-a744-46f9-b335-1b593dc9f69f" providerId="ADAL" clId="{606EC4D6-01A6-462E-9FC6-408F1C184513}" dt="2023-02-28T09:13:03.841" v="31" actId="113"/>
          <ac:spMkLst>
            <pc:docMk/>
            <pc:sldMk cId="0" sldId="838"/>
            <ac:spMk id="1084420" creationId="{DE4F82D4-CD7F-41D7-A8CC-A37D9E42EE84}"/>
          </ac:spMkLst>
        </pc:spChg>
      </pc:sldChg>
      <pc:sldChg chg="addSp modSp del mod setBg">
        <pc:chgData name="Kuldeep" userId="f9c8071f-a744-46f9-b335-1b593dc9f69f" providerId="ADAL" clId="{606EC4D6-01A6-462E-9FC6-408F1C184513}" dt="2023-02-28T13:47:33.474" v="151" actId="47"/>
        <pc:sldMkLst>
          <pc:docMk/>
          <pc:sldMk cId="0" sldId="840"/>
        </pc:sldMkLst>
        <pc:spChg chg="mod">
          <ac:chgData name="Kuldeep" userId="f9c8071f-a744-46f9-b335-1b593dc9f69f" providerId="ADAL" clId="{606EC4D6-01A6-462E-9FC6-408F1C184513}" dt="2023-02-28T09:14:17.297" v="32" actId="26606"/>
          <ac:spMkLst>
            <pc:docMk/>
            <pc:sldMk cId="0" sldId="840"/>
            <ac:spMk id="8" creationId="{C9B8805C-F084-487B-929F-FACE30DBBD72}"/>
          </ac:spMkLst>
        </pc:spChg>
        <pc:spChg chg="mod">
          <ac:chgData name="Kuldeep" userId="f9c8071f-a744-46f9-b335-1b593dc9f69f" providerId="ADAL" clId="{606EC4D6-01A6-462E-9FC6-408F1C184513}" dt="2023-02-28T09:14:17.297" v="32" actId="26606"/>
          <ac:spMkLst>
            <pc:docMk/>
            <pc:sldMk cId="0" sldId="840"/>
            <ac:spMk id="1088516" creationId="{F1C5F231-B875-4E6F-A73B-8E0E95478F50}"/>
          </ac:spMkLst>
        </pc:spChg>
        <pc:spChg chg="add">
          <ac:chgData name="Kuldeep" userId="f9c8071f-a744-46f9-b335-1b593dc9f69f" providerId="ADAL" clId="{606EC4D6-01A6-462E-9FC6-408F1C184513}" dt="2023-02-28T09:14:17.297" v="32" actId="26606"/>
          <ac:spMkLst>
            <pc:docMk/>
            <pc:sldMk cId="0" sldId="840"/>
            <ac:spMk id="1088523" creationId="{32AEEBC8-9D30-42EF-95F2-386C2653FBF0}"/>
          </ac:spMkLst>
        </pc:spChg>
        <pc:spChg chg="add">
          <ac:chgData name="Kuldeep" userId="f9c8071f-a744-46f9-b335-1b593dc9f69f" providerId="ADAL" clId="{606EC4D6-01A6-462E-9FC6-408F1C184513}" dt="2023-02-28T09:14:17.297" v="32" actId="26606"/>
          <ac:spMkLst>
            <pc:docMk/>
            <pc:sldMk cId="0" sldId="840"/>
            <ac:spMk id="1088525" creationId="{2E92FA66-67D7-4CB4-94D3-E643A9AD4757}"/>
          </ac:spMkLst>
        </pc:spChg>
        <pc:picChg chg="mod ord">
          <ac:chgData name="Kuldeep" userId="f9c8071f-a744-46f9-b335-1b593dc9f69f" providerId="ADAL" clId="{606EC4D6-01A6-462E-9FC6-408F1C184513}" dt="2023-02-28T09:14:17.297" v="32" actId="26606"/>
          <ac:picMkLst>
            <pc:docMk/>
            <pc:sldMk cId="0" sldId="840"/>
            <ac:picMk id="1088518" creationId="{AB263E6D-9BBC-4A93-BD9D-B215E4E1A4E3}"/>
          </ac:picMkLst>
        </pc:picChg>
      </pc:sldChg>
      <pc:sldChg chg="modSp del mod">
        <pc:chgData name="Kuldeep" userId="f9c8071f-a744-46f9-b335-1b593dc9f69f" providerId="ADAL" clId="{606EC4D6-01A6-462E-9FC6-408F1C184513}" dt="2023-02-28T13:47:51.215" v="160" actId="47"/>
        <pc:sldMkLst>
          <pc:docMk/>
          <pc:sldMk cId="0" sldId="841"/>
        </pc:sldMkLst>
        <pc:spChg chg="mod">
          <ac:chgData name="Kuldeep" userId="f9c8071f-a744-46f9-b335-1b593dc9f69f" providerId="ADAL" clId="{606EC4D6-01A6-462E-9FC6-408F1C184513}" dt="2023-02-28T09:14:44.867" v="36" actId="207"/>
          <ac:spMkLst>
            <pc:docMk/>
            <pc:sldMk cId="0" sldId="841"/>
            <ac:spMk id="1090564" creationId="{348D2F2C-6D8C-4267-8715-2AFEC596E0DE}"/>
          </ac:spMkLst>
        </pc:spChg>
      </pc:sldChg>
      <pc:sldChg chg="modSp del mod">
        <pc:chgData name="Kuldeep" userId="f9c8071f-a744-46f9-b335-1b593dc9f69f" providerId="ADAL" clId="{606EC4D6-01A6-462E-9FC6-408F1C184513}" dt="2023-02-28T13:47:34.304" v="152" actId="47"/>
        <pc:sldMkLst>
          <pc:docMk/>
          <pc:sldMk cId="0" sldId="842"/>
        </pc:sldMkLst>
        <pc:spChg chg="mod">
          <ac:chgData name="Kuldeep" userId="f9c8071f-a744-46f9-b335-1b593dc9f69f" providerId="ADAL" clId="{606EC4D6-01A6-462E-9FC6-408F1C184513}" dt="2023-02-28T10:45:17.445" v="108" actId="207"/>
          <ac:spMkLst>
            <pc:docMk/>
            <pc:sldMk cId="0" sldId="842"/>
            <ac:spMk id="4" creationId="{23514326-9355-4514-9951-2855D75B7212}"/>
          </ac:spMkLst>
        </pc:spChg>
      </pc:sldChg>
      <pc:sldChg chg="addSp modSp mod setBg">
        <pc:chgData name="Kuldeep" userId="f9c8071f-a744-46f9-b335-1b593dc9f69f" providerId="ADAL" clId="{606EC4D6-01A6-462E-9FC6-408F1C184513}" dt="2023-03-01T10:56:21.328" v="243" actId="26606"/>
        <pc:sldMkLst>
          <pc:docMk/>
          <pc:sldMk cId="0" sldId="849"/>
        </pc:sldMkLst>
        <pc:spChg chg="mod">
          <ac:chgData name="Kuldeep" userId="f9c8071f-a744-46f9-b335-1b593dc9f69f" providerId="ADAL" clId="{606EC4D6-01A6-462E-9FC6-408F1C184513}" dt="2023-03-01T10:56:21.328" v="243" actId="26606"/>
          <ac:spMkLst>
            <pc:docMk/>
            <pc:sldMk cId="0" sldId="849"/>
            <ac:spMk id="1106948" creationId="{325EFC20-794E-42BB-BA88-5F93DDAD8546}"/>
          </ac:spMkLst>
        </pc:spChg>
        <pc:spChg chg="add">
          <ac:chgData name="Kuldeep" userId="f9c8071f-a744-46f9-b335-1b593dc9f69f" providerId="ADAL" clId="{606EC4D6-01A6-462E-9FC6-408F1C184513}" dt="2023-03-01T10:56:21.328" v="243" actId="26606"/>
          <ac:spMkLst>
            <pc:docMk/>
            <pc:sldMk cId="0" sldId="849"/>
            <ac:spMk id="1106955" creationId="{823AC064-BC96-4F32-8AE1-B2FD38754823}"/>
          </ac:spMkLst>
        </pc:spChg>
        <pc:picChg chg="mod">
          <ac:chgData name="Kuldeep" userId="f9c8071f-a744-46f9-b335-1b593dc9f69f" providerId="ADAL" clId="{606EC4D6-01A6-462E-9FC6-408F1C184513}" dt="2023-03-01T10:56:21.328" v="243" actId="26606"/>
          <ac:picMkLst>
            <pc:docMk/>
            <pc:sldMk cId="0" sldId="849"/>
            <ac:picMk id="1106950" creationId="{430A8625-F382-4CC2-A033-9871F251793E}"/>
          </ac:picMkLst>
        </pc:picChg>
        <pc:cxnChg chg="add">
          <ac:chgData name="Kuldeep" userId="f9c8071f-a744-46f9-b335-1b593dc9f69f" providerId="ADAL" clId="{606EC4D6-01A6-462E-9FC6-408F1C184513}" dt="2023-03-01T10:56:21.328" v="243" actId="26606"/>
          <ac:cxnSpMkLst>
            <pc:docMk/>
            <pc:sldMk cId="0" sldId="849"/>
            <ac:cxnSpMk id="1106957" creationId="{7E7C77BC-7138-40B1-A15B-20F57A494629}"/>
          </ac:cxnSpMkLst>
        </pc:cxnChg>
      </pc:sldChg>
      <pc:sldChg chg="addSp modSp mod setBg">
        <pc:chgData name="Kuldeep" userId="f9c8071f-a744-46f9-b335-1b593dc9f69f" providerId="ADAL" clId="{606EC4D6-01A6-462E-9FC6-408F1C184513}" dt="2023-03-01T10:59:02.394" v="256" actId="26606"/>
        <pc:sldMkLst>
          <pc:docMk/>
          <pc:sldMk cId="0" sldId="852"/>
        </pc:sldMkLst>
        <pc:spChg chg="mod">
          <ac:chgData name="Kuldeep" userId="f9c8071f-a744-46f9-b335-1b593dc9f69f" providerId="ADAL" clId="{606EC4D6-01A6-462E-9FC6-408F1C184513}" dt="2023-03-01T10:59:02.394" v="256" actId="26606"/>
          <ac:spMkLst>
            <pc:docMk/>
            <pc:sldMk cId="0" sldId="852"/>
            <ac:spMk id="1113092" creationId="{F3BE4862-FABF-42DF-BC84-53FDE4767A6E}"/>
          </ac:spMkLst>
        </pc:spChg>
        <pc:spChg chg="add">
          <ac:chgData name="Kuldeep" userId="f9c8071f-a744-46f9-b335-1b593dc9f69f" providerId="ADAL" clId="{606EC4D6-01A6-462E-9FC6-408F1C184513}" dt="2023-03-01T10:59:02.394" v="256" actId="26606"/>
          <ac:spMkLst>
            <pc:docMk/>
            <pc:sldMk cId="0" sldId="852"/>
            <ac:spMk id="1113099" creationId="{823AC064-BC96-4F32-8AE1-B2FD38754823}"/>
          </ac:spMkLst>
        </pc:spChg>
        <pc:picChg chg="mod">
          <ac:chgData name="Kuldeep" userId="f9c8071f-a744-46f9-b335-1b593dc9f69f" providerId="ADAL" clId="{606EC4D6-01A6-462E-9FC6-408F1C184513}" dt="2023-03-01T10:59:02.394" v="256" actId="26606"/>
          <ac:picMkLst>
            <pc:docMk/>
            <pc:sldMk cId="0" sldId="852"/>
            <ac:picMk id="1113094" creationId="{F9D2616B-580D-4FAD-8B47-749E95C114DE}"/>
          </ac:picMkLst>
        </pc:picChg>
        <pc:cxnChg chg="add">
          <ac:chgData name="Kuldeep" userId="f9c8071f-a744-46f9-b335-1b593dc9f69f" providerId="ADAL" clId="{606EC4D6-01A6-462E-9FC6-408F1C184513}" dt="2023-03-01T10:59:02.394" v="256" actId="26606"/>
          <ac:cxnSpMkLst>
            <pc:docMk/>
            <pc:sldMk cId="0" sldId="852"/>
            <ac:cxnSpMk id="1113101" creationId="{7E7C77BC-7138-40B1-A15B-20F57A494629}"/>
          </ac:cxnSpMkLst>
        </pc:cxnChg>
      </pc:sldChg>
      <pc:sldChg chg="addSp modSp mod setBg">
        <pc:chgData name="Kuldeep" userId="f9c8071f-a744-46f9-b335-1b593dc9f69f" providerId="ADAL" clId="{606EC4D6-01A6-462E-9FC6-408F1C184513}" dt="2023-03-01T10:58:56.633" v="255" actId="962"/>
        <pc:sldMkLst>
          <pc:docMk/>
          <pc:sldMk cId="0" sldId="853"/>
        </pc:sldMkLst>
        <pc:spChg chg="mod">
          <ac:chgData name="Kuldeep" userId="f9c8071f-a744-46f9-b335-1b593dc9f69f" providerId="ADAL" clId="{606EC4D6-01A6-462E-9FC6-408F1C184513}" dt="2023-03-01T10:58:56.633" v="255" actId="962"/>
          <ac:spMkLst>
            <pc:docMk/>
            <pc:sldMk cId="0" sldId="853"/>
            <ac:spMk id="2" creationId="{9BC69EDA-8467-403D-9AFA-3DE588DDB18B}"/>
          </ac:spMkLst>
        </pc:spChg>
        <pc:spChg chg="mod">
          <ac:chgData name="Kuldeep" userId="f9c8071f-a744-46f9-b335-1b593dc9f69f" providerId="ADAL" clId="{606EC4D6-01A6-462E-9FC6-408F1C184513}" dt="2023-03-01T10:58:51.322" v="252" actId="26606"/>
          <ac:spMkLst>
            <pc:docMk/>
            <pc:sldMk cId="0" sldId="853"/>
            <ac:spMk id="1115140" creationId="{7695DA1D-63FC-49B3-A8FE-98194399BD03}"/>
          </ac:spMkLst>
        </pc:spChg>
        <pc:spChg chg="add">
          <ac:chgData name="Kuldeep" userId="f9c8071f-a744-46f9-b335-1b593dc9f69f" providerId="ADAL" clId="{606EC4D6-01A6-462E-9FC6-408F1C184513}" dt="2023-03-01T10:58:51.322" v="252" actId="26606"/>
          <ac:spMkLst>
            <pc:docMk/>
            <pc:sldMk cId="0" sldId="853"/>
            <ac:spMk id="1115147" creationId="{32AEEBC8-9D30-42EF-95F2-386C2653FBF0}"/>
          </ac:spMkLst>
        </pc:spChg>
        <pc:spChg chg="add">
          <ac:chgData name="Kuldeep" userId="f9c8071f-a744-46f9-b335-1b593dc9f69f" providerId="ADAL" clId="{606EC4D6-01A6-462E-9FC6-408F1C184513}" dt="2023-03-01T10:58:51.322" v="252" actId="26606"/>
          <ac:spMkLst>
            <pc:docMk/>
            <pc:sldMk cId="0" sldId="853"/>
            <ac:spMk id="1115149" creationId="{3529E97A-97C3-40EA-8A04-5C02398D568F}"/>
          </ac:spMkLst>
        </pc:spChg>
        <pc:spChg chg="add">
          <ac:chgData name="Kuldeep" userId="f9c8071f-a744-46f9-b335-1b593dc9f69f" providerId="ADAL" clId="{606EC4D6-01A6-462E-9FC6-408F1C184513}" dt="2023-03-01T10:58:51.322" v="252" actId="26606"/>
          <ac:spMkLst>
            <pc:docMk/>
            <pc:sldMk cId="0" sldId="853"/>
            <ac:spMk id="1115151" creationId="{59FA8C2E-A5A7-4490-927A-7CD58343EDBB}"/>
          </ac:spMkLst>
        </pc:spChg>
        <pc:picChg chg="mod ord">
          <ac:chgData name="Kuldeep" userId="f9c8071f-a744-46f9-b335-1b593dc9f69f" providerId="ADAL" clId="{606EC4D6-01A6-462E-9FC6-408F1C184513}" dt="2023-03-01T10:58:56.633" v="254" actId="27614"/>
          <ac:picMkLst>
            <pc:docMk/>
            <pc:sldMk cId="0" sldId="853"/>
            <ac:picMk id="1115142" creationId="{9257E149-8FC2-4538-B55F-2A47325300DA}"/>
          </ac:picMkLst>
        </pc:picChg>
      </pc:sldChg>
      <pc:sldChg chg="addSp modSp del mod setBg setClrOvrMap">
        <pc:chgData name="Kuldeep" userId="f9c8071f-a744-46f9-b335-1b593dc9f69f" providerId="ADAL" clId="{606EC4D6-01A6-462E-9FC6-408F1C184513}" dt="2023-02-28T13:47:29.515" v="146" actId="47"/>
        <pc:sldMkLst>
          <pc:docMk/>
          <pc:sldMk cId="0" sldId="869"/>
        </pc:sldMkLst>
        <pc:spChg chg="mod">
          <ac:chgData name="Kuldeep" userId="f9c8071f-a744-46f9-b335-1b593dc9f69f" providerId="ADAL" clId="{606EC4D6-01A6-462E-9FC6-408F1C184513}" dt="2023-02-28T09:10:10.518" v="16" actId="26606"/>
          <ac:spMkLst>
            <pc:docMk/>
            <pc:sldMk cId="0" sldId="869"/>
            <ac:spMk id="2" creationId="{96344434-B055-42E5-ADFF-77D17F79C5A6}"/>
          </ac:spMkLst>
        </pc:spChg>
        <pc:spChg chg="mod ord">
          <ac:chgData name="Kuldeep" userId="f9c8071f-a744-46f9-b335-1b593dc9f69f" providerId="ADAL" clId="{606EC4D6-01A6-462E-9FC6-408F1C184513}" dt="2023-02-28T09:10:21.772" v="18" actId="5793"/>
          <ac:spMkLst>
            <pc:docMk/>
            <pc:sldMk cId="0" sldId="869"/>
            <ac:spMk id="5" creationId="{C07B4CFD-E5B9-455E-9ADF-47B18070AF49}"/>
          </ac:spMkLst>
        </pc:spChg>
        <pc:spChg chg="add">
          <ac:chgData name="Kuldeep" userId="f9c8071f-a744-46f9-b335-1b593dc9f69f" providerId="ADAL" clId="{606EC4D6-01A6-462E-9FC6-408F1C184513}" dt="2023-02-28T09:10:10.518" v="16" actId="26606"/>
          <ac:spMkLst>
            <pc:docMk/>
            <pc:sldMk cId="0" sldId="869"/>
            <ac:spMk id="10" creationId="{DFF2AC85-FAA0-4844-813F-83C04D7382E2}"/>
          </ac:spMkLst>
        </pc:spChg>
        <pc:spChg chg="add">
          <ac:chgData name="Kuldeep" userId="f9c8071f-a744-46f9-b335-1b593dc9f69f" providerId="ADAL" clId="{606EC4D6-01A6-462E-9FC6-408F1C184513}" dt="2023-02-28T09:10:10.518" v="16" actId="26606"/>
          <ac:spMkLst>
            <pc:docMk/>
            <pc:sldMk cId="0" sldId="869"/>
            <ac:spMk id="12" creationId="{89CC0F1E-BAA2-47B1-8F83-7ECB9FD9E009}"/>
          </ac:spMkLst>
        </pc:spChg>
      </pc:sldChg>
      <pc:sldChg chg="addSp delSp modSp del mod setBg setClrOvrMap">
        <pc:chgData name="Kuldeep" userId="f9c8071f-a744-46f9-b335-1b593dc9f69f" providerId="ADAL" clId="{606EC4D6-01A6-462E-9FC6-408F1C184513}" dt="2023-02-28T13:48:50.285" v="166" actId="47"/>
        <pc:sldMkLst>
          <pc:docMk/>
          <pc:sldMk cId="0" sldId="892"/>
        </pc:sldMkLst>
        <pc:spChg chg="del">
          <ac:chgData name="Kuldeep" userId="f9c8071f-a744-46f9-b335-1b593dc9f69f" providerId="ADAL" clId="{606EC4D6-01A6-462E-9FC6-408F1C184513}" dt="2023-02-28T09:05:34.436" v="3" actId="26606"/>
          <ac:spMkLst>
            <pc:docMk/>
            <pc:sldMk cId="0" sldId="892"/>
            <ac:spMk id="3" creationId="{643E78AE-4188-4456-B6FE-2A5823546DB1}"/>
          </ac:spMkLst>
        </pc:spChg>
        <pc:spChg chg="mod">
          <ac:chgData name="Kuldeep" userId="f9c8071f-a744-46f9-b335-1b593dc9f69f" providerId="ADAL" clId="{606EC4D6-01A6-462E-9FC6-408F1C184513}" dt="2023-02-28T09:05:34.436" v="3" actId="26606"/>
          <ac:spMkLst>
            <pc:docMk/>
            <pc:sldMk cId="0" sldId="892"/>
            <ac:spMk id="6" creationId="{6CE96654-276C-4302-98A4-0CE9DFB6E0E5}"/>
          </ac:spMkLst>
        </pc:spChg>
        <pc:spChg chg="add">
          <ac:chgData name="Kuldeep" userId="f9c8071f-a744-46f9-b335-1b593dc9f69f" providerId="ADAL" clId="{606EC4D6-01A6-462E-9FC6-408F1C184513}" dt="2023-02-28T09:05:34.436" v="3" actId="26606"/>
          <ac:spMkLst>
            <pc:docMk/>
            <pc:sldMk cId="0" sldId="892"/>
            <ac:spMk id="13" creationId="{9228552E-C8B1-4A80-8448-0787CE0FC704}"/>
          </ac:spMkLst>
        </pc:spChg>
        <pc:graphicFrameChg chg="add mod">
          <ac:chgData name="Kuldeep" userId="f9c8071f-a744-46f9-b335-1b593dc9f69f" providerId="ADAL" clId="{606EC4D6-01A6-462E-9FC6-408F1C184513}" dt="2023-02-28T10:33:52.771" v="63" actId="255"/>
          <ac:graphicFrameMkLst>
            <pc:docMk/>
            <pc:sldMk cId="0" sldId="892"/>
            <ac:graphicFrameMk id="8" creationId="{A8D4BBA2-B5F0-B3A3-539B-2DA1D95C181D}"/>
          </ac:graphicFrameMkLst>
        </pc:graphicFrameChg>
        <pc:picChg chg="add">
          <ac:chgData name="Kuldeep" userId="f9c8071f-a744-46f9-b335-1b593dc9f69f" providerId="ADAL" clId="{606EC4D6-01A6-462E-9FC6-408F1C184513}" dt="2023-02-28T09:05:34.436" v="3" actId="26606"/>
          <ac:picMkLst>
            <pc:docMk/>
            <pc:sldMk cId="0" sldId="892"/>
            <ac:picMk id="9" creationId="{7494F371-2E6F-F08E-A4DE-06FC9165E394}"/>
          </ac:picMkLst>
        </pc:picChg>
      </pc:sldChg>
      <pc:sldChg chg="addSp delSp modSp mod setBg">
        <pc:chgData name="Kuldeep" userId="f9c8071f-a744-46f9-b335-1b593dc9f69f" providerId="ADAL" clId="{606EC4D6-01A6-462E-9FC6-408F1C184513}" dt="2023-02-28T13:56:15.871" v="208" actId="123"/>
        <pc:sldMkLst>
          <pc:docMk/>
          <pc:sldMk cId="1843102609" sldId="893"/>
        </pc:sldMkLst>
        <pc:spChg chg="mod">
          <ac:chgData name="Kuldeep" userId="f9c8071f-a744-46f9-b335-1b593dc9f69f" providerId="ADAL" clId="{606EC4D6-01A6-462E-9FC6-408F1C184513}" dt="2023-02-28T13:56:15.871" v="208" actId="123"/>
          <ac:spMkLst>
            <pc:docMk/>
            <pc:sldMk cId="1843102609" sldId="893"/>
            <ac:spMk id="2" creationId="{5335F1D8-891E-40D7-82AA-5E4B96BE4DCC}"/>
          </ac:spMkLst>
        </pc:spChg>
        <pc:spChg chg="del">
          <ac:chgData name="Kuldeep" userId="f9c8071f-a744-46f9-b335-1b593dc9f69f" providerId="ADAL" clId="{606EC4D6-01A6-462E-9FC6-408F1C184513}" dt="2023-02-28T13:50:29.310" v="172" actId="21"/>
          <ac:spMkLst>
            <pc:docMk/>
            <pc:sldMk cId="1843102609" sldId="893"/>
            <ac:spMk id="6" creationId="{6DB175DE-21BC-41C0-B332-CC8BBC462D90}"/>
          </ac:spMkLst>
        </pc:spChg>
        <pc:spChg chg="del mod">
          <ac:chgData name="Kuldeep" userId="f9c8071f-a744-46f9-b335-1b593dc9f69f" providerId="ADAL" clId="{606EC4D6-01A6-462E-9FC6-408F1C184513}" dt="2023-02-28T13:51:14.838" v="178" actId="478"/>
          <ac:spMkLst>
            <pc:docMk/>
            <pc:sldMk cId="1843102609" sldId="893"/>
            <ac:spMk id="8" creationId="{3CD5A7E4-0E0D-4630-AD19-F262F76068F7}"/>
          </ac:spMkLst>
        </pc:spChg>
        <pc:spChg chg="mod">
          <ac:chgData name="Kuldeep" userId="f9c8071f-a744-46f9-b335-1b593dc9f69f" providerId="ADAL" clId="{606EC4D6-01A6-462E-9FC6-408F1C184513}" dt="2023-02-28T13:56:09.848" v="207" actId="26606"/>
          <ac:spMkLst>
            <pc:docMk/>
            <pc:sldMk cId="1843102609" sldId="893"/>
            <ac:spMk id="1090564" creationId="{348D2F2C-6D8C-4267-8715-2AFEC596E0DE}"/>
          </ac:spMkLst>
        </pc:spChg>
        <pc:spChg chg="add">
          <ac:chgData name="Kuldeep" userId="f9c8071f-a744-46f9-b335-1b593dc9f69f" providerId="ADAL" clId="{606EC4D6-01A6-462E-9FC6-408F1C184513}" dt="2023-02-28T13:56:09.848" v="207" actId="26606"/>
          <ac:spMkLst>
            <pc:docMk/>
            <pc:sldMk cId="1843102609" sldId="893"/>
            <ac:spMk id="1090569" creationId="{2B97F24A-32CE-4C1C-A50D-3016B394DCFB}"/>
          </ac:spMkLst>
        </pc:spChg>
        <pc:spChg chg="add">
          <ac:chgData name="Kuldeep" userId="f9c8071f-a744-46f9-b335-1b593dc9f69f" providerId="ADAL" clId="{606EC4D6-01A6-462E-9FC6-408F1C184513}" dt="2023-02-28T13:56:09.848" v="207" actId="26606"/>
          <ac:spMkLst>
            <pc:docMk/>
            <pc:sldMk cId="1843102609" sldId="893"/>
            <ac:spMk id="1090571" creationId="{CD8B4F24-440B-49E9-B85D-733523DC064B}"/>
          </ac:spMkLst>
        </pc:spChg>
        <pc:picChg chg="del">
          <ac:chgData name="Kuldeep" userId="f9c8071f-a744-46f9-b335-1b593dc9f69f" providerId="ADAL" clId="{606EC4D6-01A6-462E-9FC6-408F1C184513}" dt="2023-02-28T13:50:29.310" v="172" actId="21"/>
          <ac:picMkLst>
            <pc:docMk/>
            <pc:sldMk cId="1843102609" sldId="893"/>
            <ac:picMk id="3" creationId="{4D13EF94-9DA1-4D7B-8713-7009CC00226D}"/>
          </ac:picMkLst>
        </pc:picChg>
        <pc:picChg chg="add mod">
          <ac:chgData name="Kuldeep" userId="f9c8071f-a744-46f9-b335-1b593dc9f69f" providerId="ADAL" clId="{606EC4D6-01A6-462E-9FC6-408F1C184513}" dt="2023-02-28T13:56:09.848" v="207" actId="26606"/>
          <ac:picMkLst>
            <pc:docMk/>
            <pc:sldMk cId="1843102609" sldId="893"/>
            <ac:picMk id="1026" creationId="{C5C97D86-D5FE-8008-6462-73AB099F4287}"/>
          </ac:picMkLst>
        </pc:picChg>
      </pc:sldChg>
      <pc:sldChg chg="addSp delSp modSp mod setBg">
        <pc:chgData name="Kuldeep" userId="f9c8071f-a744-46f9-b335-1b593dc9f69f" providerId="ADAL" clId="{606EC4D6-01A6-462E-9FC6-408F1C184513}" dt="2023-03-01T10:57:32.685" v="249" actId="123"/>
        <pc:sldMkLst>
          <pc:docMk/>
          <pc:sldMk cId="3115633199" sldId="894"/>
        </pc:sldMkLst>
        <pc:spChg chg="del">
          <ac:chgData name="Kuldeep" userId="f9c8071f-a744-46f9-b335-1b593dc9f69f" providerId="ADAL" clId="{606EC4D6-01A6-462E-9FC6-408F1C184513}" dt="2023-02-28T13:58:01.243" v="215" actId="21"/>
          <ac:spMkLst>
            <pc:docMk/>
            <pc:sldMk cId="3115633199" sldId="894"/>
            <ac:spMk id="4" creationId="{6288190D-61C2-4D2D-BA3C-E8C048F39CB5}"/>
          </ac:spMkLst>
        </pc:spChg>
        <pc:spChg chg="del">
          <ac:chgData name="Kuldeep" userId="f9c8071f-a744-46f9-b335-1b593dc9f69f" providerId="ADAL" clId="{606EC4D6-01A6-462E-9FC6-408F1C184513}" dt="2023-02-28T13:58:35.664" v="219" actId="21"/>
          <ac:spMkLst>
            <pc:docMk/>
            <pc:sldMk cId="3115633199" sldId="894"/>
            <ac:spMk id="5" creationId="{8CD57867-57DA-40F2-8978-C33C2961F6C3}"/>
          </ac:spMkLst>
        </pc:spChg>
        <pc:spChg chg="mod ord">
          <ac:chgData name="Kuldeep" userId="f9c8071f-a744-46f9-b335-1b593dc9f69f" providerId="ADAL" clId="{606EC4D6-01A6-462E-9FC6-408F1C184513}" dt="2023-03-01T10:57:32.685" v="249" actId="123"/>
          <ac:spMkLst>
            <pc:docMk/>
            <pc:sldMk cId="3115633199" sldId="894"/>
            <ac:spMk id="6" creationId="{57347BCC-1673-4496-B373-E0B7C7B99A06}"/>
          </ac:spMkLst>
        </pc:spChg>
        <pc:spChg chg="mod">
          <ac:chgData name="Kuldeep" userId="f9c8071f-a744-46f9-b335-1b593dc9f69f" providerId="ADAL" clId="{606EC4D6-01A6-462E-9FC6-408F1C184513}" dt="2023-03-01T10:57:25.781" v="248" actId="1076"/>
          <ac:spMkLst>
            <pc:docMk/>
            <pc:sldMk cId="3115633199" sldId="894"/>
            <ac:spMk id="7" creationId="{19C76C03-9156-4216-88AA-8258D8F4856E}"/>
          </ac:spMkLst>
        </pc:spChg>
        <pc:spChg chg="add del">
          <ac:chgData name="Kuldeep" userId="f9c8071f-a744-46f9-b335-1b593dc9f69f" providerId="ADAL" clId="{606EC4D6-01A6-462E-9FC6-408F1C184513}" dt="2023-02-28T14:00:14.074" v="221" actId="26606"/>
          <ac:spMkLst>
            <pc:docMk/>
            <pc:sldMk cId="3115633199" sldId="894"/>
            <ac:spMk id="12" creationId="{100EDD19-6802-4EC3-95CE-CFFAB042CFD6}"/>
          </ac:spMkLst>
        </pc:spChg>
        <pc:spChg chg="add del">
          <ac:chgData name="Kuldeep" userId="f9c8071f-a744-46f9-b335-1b593dc9f69f" providerId="ADAL" clId="{606EC4D6-01A6-462E-9FC6-408F1C184513}" dt="2023-02-28T14:00:14.074" v="221" actId="26606"/>
          <ac:spMkLst>
            <pc:docMk/>
            <pc:sldMk cId="3115633199" sldId="894"/>
            <ac:spMk id="14" creationId="{DB17E863-922E-4C26-BD64-E8FD41D28661}"/>
          </ac:spMkLst>
        </pc:spChg>
        <pc:spChg chg="add mod">
          <ac:chgData name="Kuldeep" userId="f9c8071f-a744-46f9-b335-1b593dc9f69f" providerId="ADAL" clId="{606EC4D6-01A6-462E-9FC6-408F1C184513}" dt="2023-02-28T14:00:30.321" v="226" actId="1076"/>
          <ac:spMkLst>
            <pc:docMk/>
            <pc:sldMk cId="3115633199" sldId="894"/>
            <ac:spMk id="15" creationId="{41F1601C-9829-976D-A982-235F0CC09D8B}"/>
          </ac:spMkLst>
        </pc:spChg>
        <pc:spChg chg="add">
          <ac:chgData name="Kuldeep" userId="f9c8071f-a744-46f9-b335-1b593dc9f69f" providerId="ADAL" clId="{606EC4D6-01A6-462E-9FC6-408F1C184513}" dt="2023-02-28T14:00:14.096" v="222" actId="26606"/>
          <ac:spMkLst>
            <pc:docMk/>
            <pc:sldMk cId="3115633199" sldId="894"/>
            <ac:spMk id="16" creationId="{967D8EB6-EAE1-4F9C-B398-83321E287204}"/>
          </ac:spMkLst>
        </pc:spChg>
        <pc:spChg chg="add">
          <ac:chgData name="Kuldeep" userId="f9c8071f-a744-46f9-b335-1b593dc9f69f" providerId="ADAL" clId="{606EC4D6-01A6-462E-9FC6-408F1C184513}" dt="2023-02-28T14:00:14.096" v="222" actId="26606"/>
          <ac:spMkLst>
            <pc:docMk/>
            <pc:sldMk cId="3115633199" sldId="894"/>
            <ac:spMk id="17" creationId="{59A309A7-1751-4ABE-A3C1-EEC40366AD89}"/>
          </ac:spMkLst>
        </pc:spChg>
        <pc:picChg chg="del">
          <ac:chgData name="Kuldeep" userId="f9c8071f-a744-46f9-b335-1b593dc9f69f" providerId="ADAL" clId="{606EC4D6-01A6-462E-9FC6-408F1C184513}" dt="2023-02-28T13:58:35.664" v="219" actId="21"/>
          <ac:picMkLst>
            <pc:docMk/>
            <pc:sldMk cId="3115633199" sldId="894"/>
            <ac:picMk id="2" creationId="{E13B732E-ED41-4A8D-B309-FC839544584D}"/>
          </ac:picMkLst>
        </pc:picChg>
        <pc:picChg chg="del">
          <ac:chgData name="Kuldeep" userId="f9c8071f-a744-46f9-b335-1b593dc9f69f" providerId="ADAL" clId="{606EC4D6-01A6-462E-9FC6-408F1C184513}" dt="2023-02-28T13:58:01.243" v="215" actId="21"/>
          <ac:picMkLst>
            <pc:docMk/>
            <pc:sldMk cId="3115633199" sldId="894"/>
            <ac:picMk id="3" creationId="{DA7C22BE-BDCE-4B1D-8B46-F3CF86D9FC3B}"/>
          </ac:picMkLst>
        </pc:picChg>
        <pc:picChg chg="add">
          <ac:chgData name="Kuldeep" userId="f9c8071f-a744-46f9-b335-1b593dc9f69f" providerId="ADAL" clId="{606EC4D6-01A6-462E-9FC6-408F1C184513}" dt="2023-02-28T14:00:14.096" v="222" actId="26606"/>
          <ac:picMkLst>
            <pc:docMk/>
            <pc:sldMk cId="3115633199" sldId="894"/>
            <ac:picMk id="11" creationId="{EF0945F2-0EA2-F86F-1E3F-6A569B397724}"/>
          </ac:picMkLst>
        </pc:picChg>
        <pc:picChg chg="add mod">
          <ac:chgData name="Kuldeep" userId="f9c8071f-a744-46f9-b335-1b593dc9f69f" providerId="ADAL" clId="{606EC4D6-01A6-462E-9FC6-408F1C184513}" dt="2023-02-28T14:00:30.321" v="226" actId="1076"/>
          <ac:picMkLst>
            <pc:docMk/>
            <pc:sldMk cId="3115633199" sldId="894"/>
            <ac:picMk id="13" creationId="{CDBC9968-58CE-2693-E46C-DE829C52B914}"/>
          </ac:picMkLst>
        </pc:picChg>
      </pc:sldChg>
      <pc:sldChg chg="addSp delSp modSp mod setBg modAnim setClrOvrMap">
        <pc:chgData name="Kuldeep" userId="f9c8071f-a744-46f9-b335-1b593dc9f69f" providerId="ADAL" clId="{606EC4D6-01A6-462E-9FC6-408F1C184513}" dt="2023-03-01T11:09:04.531" v="273" actId="12"/>
        <pc:sldMkLst>
          <pc:docMk/>
          <pc:sldMk cId="4021996438" sldId="895"/>
        </pc:sldMkLst>
        <pc:spChg chg="del">
          <ac:chgData name="Kuldeep" userId="f9c8071f-a744-46f9-b335-1b593dc9f69f" providerId="ADAL" clId="{606EC4D6-01A6-462E-9FC6-408F1C184513}" dt="2023-03-01T11:03:17.894" v="257" actId="478"/>
          <ac:spMkLst>
            <pc:docMk/>
            <pc:sldMk cId="4021996438" sldId="895"/>
            <ac:spMk id="2" creationId="{9BC69EDA-8467-403D-9AFA-3DE588DDB18B}"/>
          </ac:spMkLst>
        </pc:spChg>
        <pc:spChg chg="del">
          <ac:chgData name="Kuldeep" userId="f9c8071f-a744-46f9-b335-1b593dc9f69f" providerId="ADAL" clId="{606EC4D6-01A6-462E-9FC6-408F1C184513}" dt="2023-03-01T11:03:17.894" v="257" actId="478"/>
          <ac:spMkLst>
            <pc:docMk/>
            <pc:sldMk cId="4021996438" sldId="895"/>
            <ac:spMk id="3" creationId="{71F61EDD-0F10-4763-820A-4F784CA03E48}"/>
          </ac:spMkLst>
        </pc:spChg>
        <pc:spChg chg="del">
          <ac:chgData name="Kuldeep" userId="f9c8071f-a744-46f9-b335-1b593dc9f69f" providerId="ADAL" clId="{606EC4D6-01A6-462E-9FC6-408F1C184513}" dt="2023-03-01T11:03:17.894" v="257" actId="478"/>
          <ac:spMkLst>
            <pc:docMk/>
            <pc:sldMk cId="4021996438" sldId="895"/>
            <ac:spMk id="4" creationId="{9168011A-4E0A-43E2-B482-37CDBA35D72E}"/>
          </ac:spMkLst>
        </pc:spChg>
        <pc:spChg chg="del">
          <ac:chgData name="Kuldeep" userId="f9c8071f-a744-46f9-b335-1b593dc9f69f" providerId="ADAL" clId="{606EC4D6-01A6-462E-9FC6-408F1C184513}" dt="2023-03-01T11:03:17.894" v="257" actId="478"/>
          <ac:spMkLst>
            <pc:docMk/>
            <pc:sldMk cId="4021996438" sldId="895"/>
            <ac:spMk id="5" creationId="{7CDB3A16-6112-4374-A823-993B33304734}"/>
          </ac:spMkLst>
        </pc:spChg>
        <pc:spChg chg="del">
          <ac:chgData name="Kuldeep" userId="f9c8071f-a744-46f9-b335-1b593dc9f69f" providerId="ADAL" clId="{606EC4D6-01A6-462E-9FC6-408F1C184513}" dt="2023-03-01T11:03:17.894" v="257" actId="478"/>
          <ac:spMkLst>
            <pc:docMk/>
            <pc:sldMk cId="4021996438" sldId="895"/>
            <ac:spMk id="6" creationId="{13344FE2-C9D3-4B43-99D3-9B69A9C94EF6}"/>
          </ac:spMkLst>
        </pc:spChg>
        <pc:spChg chg="add del">
          <ac:chgData name="Kuldeep" userId="f9c8071f-a744-46f9-b335-1b593dc9f69f" providerId="ADAL" clId="{606EC4D6-01A6-462E-9FC6-408F1C184513}" dt="2023-03-01T11:08:18.787" v="261"/>
          <ac:spMkLst>
            <pc:docMk/>
            <pc:sldMk cId="4021996438" sldId="895"/>
            <ac:spMk id="7" creationId="{F55FC902-E6E7-9AE0-A8C8-8B4415196828}"/>
          </ac:spMkLst>
        </pc:spChg>
        <pc:spChg chg="add del">
          <ac:chgData name="Kuldeep" userId="f9c8071f-a744-46f9-b335-1b593dc9f69f" providerId="ADAL" clId="{606EC4D6-01A6-462E-9FC6-408F1C184513}" dt="2023-03-01T11:08:20.731" v="263"/>
          <ac:spMkLst>
            <pc:docMk/>
            <pc:sldMk cId="4021996438" sldId="895"/>
            <ac:spMk id="8" creationId="{A29FF959-BDE3-D051-9976-6ECF6C2DE93B}"/>
          </ac:spMkLst>
        </pc:spChg>
        <pc:spChg chg="add del mod">
          <ac:chgData name="Kuldeep" userId="f9c8071f-a744-46f9-b335-1b593dc9f69f" providerId="ADAL" clId="{606EC4D6-01A6-462E-9FC6-408F1C184513}" dt="2023-03-01T11:08:42.599" v="268" actId="22"/>
          <ac:spMkLst>
            <pc:docMk/>
            <pc:sldMk cId="4021996438" sldId="895"/>
            <ac:spMk id="14" creationId="{E35E5B71-9005-154D-DCB7-6FE39164D610}"/>
          </ac:spMkLst>
        </pc:spChg>
        <pc:spChg chg="add mod">
          <ac:chgData name="Kuldeep" userId="f9c8071f-a744-46f9-b335-1b593dc9f69f" providerId="ADAL" clId="{606EC4D6-01A6-462E-9FC6-408F1C184513}" dt="2023-03-01T11:09:04.531" v="273" actId="12"/>
          <ac:spMkLst>
            <pc:docMk/>
            <pc:sldMk cId="4021996438" sldId="895"/>
            <ac:spMk id="16" creationId="{49B0D86C-6C48-17C2-3492-0CC63752D154}"/>
          </ac:spMkLst>
        </pc:spChg>
        <pc:spChg chg="mod">
          <ac:chgData name="Kuldeep" userId="f9c8071f-a744-46f9-b335-1b593dc9f69f" providerId="ADAL" clId="{606EC4D6-01A6-462E-9FC6-408F1C184513}" dt="2023-03-01T11:08:56.877" v="272" actId="26606"/>
          <ac:spMkLst>
            <pc:docMk/>
            <pc:sldMk cId="4021996438" sldId="895"/>
            <ac:spMk id="1115140" creationId="{7695DA1D-63FC-49B3-A8FE-98194399BD03}"/>
          </ac:spMkLst>
        </pc:spChg>
        <pc:spChg chg="add">
          <ac:chgData name="Kuldeep" userId="f9c8071f-a744-46f9-b335-1b593dc9f69f" providerId="ADAL" clId="{606EC4D6-01A6-462E-9FC6-408F1C184513}" dt="2023-03-01T11:08:56.877" v="272" actId="26606"/>
          <ac:spMkLst>
            <pc:docMk/>
            <pc:sldMk cId="4021996438" sldId="895"/>
            <ac:spMk id="1115146" creationId="{C5E6CFF1-2F42-4E10-9A97-F116F46F53FE}"/>
          </ac:spMkLst>
        </pc:spChg>
        <pc:picChg chg="del">
          <ac:chgData name="Kuldeep" userId="f9c8071f-a744-46f9-b335-1b593dc9f69f" providerId="ADAL" clId="{606EC4D6-01A6-462E-9FC6-408F1C184513}" dt="2023-03-01T11:03:17.894" v="257" actId="478"/>
          <ac:picMkLst>
            <pc:docMk/>
            <pc:sldMk cId="4021996438" sldId="895"/>
            <ac:picMk id="1025" creationId="{F873C441-36D6-4B4A-8D57-0D1212037794}"/>
          </ac:picMkLst>
        </pc:picChg>
        <pc:picChg chg="del">
          <ac:chgData name="Kuldeep" userId="f9c8071f-a744-46f9-b335-1b593dc9f69f" providerId="ADAL" clId="{606EC4D6-01A6-462E-9FC6-408F1C184513}" dt="2023-03-01T11:03:17.894" v="257" actId="478"/>
          <ac:picMkLst>
            <pc:docMk/>
            <pc:sldMk cId="4021996438" sldId="895"/>
            <ac:picMk id="1026" creationId="{2F90EC7B-DC4F-4045-BCA4-0C239D628E04}"/>
          </ac:picMkLst>
        </pc:picChg>
        <pc:picChg chg="del">
          <ac:chgData name="Kuldeep" userId="f9c8071f-a744-46f9-b335-1b593dc9f69f" providerId="ADAL" clId="{606EC4D6-01A6-462E-9FC6-408F1C184513}" dt="2023-03-01T11:03:17.894" v="257" actId="478"/>
          <ac:picMkLst>
            <pc:docMk/>
            <pc:sldMk cId="4021996438" sldId="895"/>
            <ac:picMk id="1027" creationId="{14ADB3FF-82BA-49F7-B332-D0866942A25E}"/>
          </ac:picMkLst>
        </pc:picChg>
        <pc:picChg chg="add">
          <ac:chgData name="Kuldeep" userId="f9c8071f-a744-46f9-b335-1b593dc9f69f" providerId="ADAL" clId="{606EC4D6-01A6-462E-9FC6-408F1C184513}" dt="2023-03-01T11:08:56.877" v="272" actId="26606"/>
          <ac:picMkLst>
            <pc:docMk/>
            <pc:sldMk cId="4021996438" sldId="895"/>
            <ac:picMk id="1115142" creationId="{C7B70B57-2C6A-7E86-5F56-9621E3EC4958}"/>
          </ac:picMkLst>
        </pc:picChg>
        <pc:cxnChg chg="add">
          <ac:chgData name="Kuldeep" userId="f9c8071f-a744-46f9-b335-1b593dc9f69f" providerId="ADAL" clId="{606EC4D6-01A6-462E-9FC6-408F1C184513}" dt="2023-03-01T11:08:56.877" v="272" actId="26606"/>
          <ac:cxnSpMkLst>
            <pc:docMk/>
            <pc:sldMk cId="4021996438" sldId="895"/>
            <ac:cxnSpMk id="1115148" creationId="{67182200-4859-4C8D-BCBB-55B245C28BA3}"/>
          </ac:cxnSpMkLst>
        </pc:cxnChg>
      </pc:sldChg>
      <pc:sldChg chg="addSp modSp new del mod setBg">
        <pc:chgData name="Kuldeep" userId="f9c8071f-a744-46f9-b335-1b593dc9f69f" providerId="ADAL" clId="{606EC4D6-01A6-462E-9FC6-408F1C184513}" dt="2023-02-28T13:47:30.429" v="147" actId="47"/>
        <pc:sldMkLst>
          <pc:docMk/>
          <pc:sldMk cId="2424897954" sldId="897"/>
        </pc:sldMkLst>
        <pc:spChg chg="add mod">
          <ac:chgData name="Kuldeep" userId="f9c8071f-a744-46f9-b335-1b593dc9f69f" providerId="ADAL" clId="{606EC4D6-01A6-462E-9FC6-408F1C184513}" dt="2023-02-28T10:35:16.014" v="78" actId="5793"/>
          <ac:spMkLst>
            <pc:docMk/>
            <pc:sldMk cId="2424897954" sldId="897"/>
            <ac:spMk id="3" creationId="{58AF6926-4F80-F134-2F18-538BBAADDFD0}"/>
          </ac:spMkLst>
        </pc:spChg>
        <pc:spChg chg="add mod">
          <ac:chgData name="Kuldeep" userId="f9c8071f-a744-46f9-b335-1b593dc9f69f" providerId="ADAL" clId="{606EC4D6-01A6-462E-9FC6-408F1C184513}" dt="2023-02-28T10:43:26.046" v="104" actId="207"/>
          <ac:spMkLst>
            <pc:docMk/>
            <pc:sldMk cId="2424897954" sldId="897"/>
            <ac:spMk id="7" creationId="{78351660-C9E6-F739-102D-D473A2550E76}"/>
          </ac:spMkLst>
        </pc:spChg>
        <pc:picChg chg="add">
          <ac:chgData name="Kuldeep" userId="f9c8071f-a744-46f9-b335-1b593dc9f69f" providerId="ADAL" clId="{606EC4D6-01A6-462E-9FC6-408F1C184513}" dt="2023-02-28T09:09:49.455" v="15" actId="26606"/>
          <ac:picMkLst>
            <pc:docMk/>
            <pc:sldMk cId="2424897954" sldId="897"/>
            <ac:picMk id="5" creationId="{26B78444-63B2-1A4A-BDA5-745D85B4638B}"/>
          </ac:picMkLst>
        </pc:picChg>
        <pc:cxnChg chg="add">
          <ac:chgData name="Kuldeep" userId="f9c8071f-a744-46f9-b335-1b593dc9f69f" providerId="ADAL" clId="{606EC4D6-01A6-462E-9FC6-408F1C184513}" dt="2023-02-28T09:09:49.455" v="15" actId="26606"/>
          <ac:cxnSpMkLst>
            <pc:docMk/>
            <pc:sldMk cId="2424897954" sldId="897"/>
            <ac:cxnSpMk id="9" creationId="{A7F400EE-A8A5-48AF-B4D6-291B52C6F0B0}"/>
          </ac:cxnSpMkLst>
        </pc:cxnChg>
      </pc:sldChg>
      <pc:sldChg chg="addSp delSp modSp new mod setBg">
        <pc:chgData name="Kuldeep" userId="f9c8071f-a744-46f9-b335-1b593dc9f69f" providerId="ADAL" clId="{606EC4D6-01A6-462E-9FC6-408F1C184513}" dt="2023-03-01T10:57:46.132" v="251" actId="123"/>
        <pc:sldMkLst>
          <pc:docMk/>
          <pc:sldMk cId="2669483022" sldId="897"/>
        </pc:sldMkLst>
        <pc:spChg chg="add mod">
          <ac:chgData name="Kuldeep" userId="f9c8071f-a744-46f9-b335-1b593dc9f69f" providerId="ADAL" clId="{606EC4D6-01A6-462E-9FC6-408F1C184513}" dt="2023-03-01T10:57:41.431" v="250" actId="123"/>
          <ac:spMkLst>
            <pc:docMk/>
            <pc:sldMk cId="2669483022" sldId="897"/>
            <ac:spMk id="3" creationId="{63DB30BC-2CD6-6A4F-B1C3-D4DD82C85B19}"/>
          </ac:spMkLst>
        </pc:spChg>
        <pc:spChg chg="add del mod">
          <ac:chgData name="Kuldeep" userId="f9c8071f-a744-46f9-b335-1b593dc9f69f" providerId="ADAL" clId="{606EC4D6-01A6-462E-9FC6-408F1C184513}" dt="2023-02-28T13:52:07.334" v="183" actId="21"/>
          <ac:spMkLst>
            <pc:docMk/>
            <pc:sldMk cId="2669483022" sldId="897"/>
            <ac:spMk id="5" creationId="{BE6E57E3-D57E-A3EC-2372-69CD4EA0BF55}"/>
          </ac:spMkLst>
        </pc:spChg>
        <pc:spChg chg="add">
          <ac:chgData name="Kuldeep" userId="f9c8071f-a744-46f9-b335-1b593dc9f69f" providerId="ADAL" clId="{606EC4D6-01A6-462E-9FC6-408F1C184513}" dt="2023-02-28T13:52:22.944" v="184" actId="26606"/>
          <ac:spMkLst>
            <pc:docMk/>
            <pc:sldMk cId="2669483022" sldId="897"/>
            <ac:spMk id="9" creationId="{F13C74B1-5B17-4795-BED0-7140497B445A}"/>
          </ac:spMkLst>
        </pc:spChg>
        <pc:spChg chg="add">
          <ac:chgData name="Kuldeep" userId="f9c8071f-a744-46f9-b335-1b593dc9f69f" providerId="ADAL" clId="{606EC4D6-01A6-462E-9FC6-408F1C184513}" dt="2023-02-28T13:52:22.944" v="184" actId="26606"/>
          <ac:spMkLst>
            <pc:docMk/>
            <pc:sldMk cId="2669483022" sldId="897"/>
            <ac:spMk id="11" creationId="{D4974D33-8DC5-464E-8C6D-BE58F0669C17}"/>
          </ac:spMkLst>
        </pc:spChg>
        <pc:spChg chg="add mod">
          <ac:chgData name="Kuldeep" userId="f9c8071f-a744-46f9-b335-1b593dc9f69f" providerId="ADAL" clId="{606EC4D6-01A6-462E-9FC6-408F1C184513}" dt="2023-02-28T13:54:27.194" v="202" actId="1076"/>
          <ac:spMkLst>
            <pc:docMk/>
            <pc:sldMk cId="2669483022" sldId="897"/>
            <ac:spMk id="12" creationId="{9AE17C3D-33D3-3588-7297-1D233F61D2A3}"/>
          </ac:spMkLst>
        </pc:spChg>
        <pc:spChg chg="add mod">
          <ac:chgData name="Kuldeep" userId="f9c8071f-a744-46f9-b335-1b593dc9f69f" providerId="ADAL" clId="{606EC4D6-01A6-462E-9FC6-408F1C184513}" dt="2023-03-01T10:57:46.132" v="251" actId="123"/>
          <ac:spMkLst>
            <pc:docMk/>
            <pc:sldMk cId="2669483022" sldId="897"/>
            <ac:spMk id="13" creationId="{0EED1EFC-F6A4-3354-41B8-7713B9C7B256}"/>
          </ac:spMkLst>
        </pc:spChg>
        <pc:picChg chg="add del mod">
          <ac:chgData name="Kuldeep" userId="f9c8071f-a744-46f9-b335-1b593dc9f69f" providerId="ADAL" clId="{606EC4D6-01A6-462E-9FC6-408F1C184513}" dt="2023-02-28T13:52:07.334" v="183" actId="21"/>
          <ac:picMkLst>
            <pc:docMk/>
            <pc:sldMk cId="2669483022" sldId="897"/>
            <ac:picMk id="4" creationId="{7FC48810-050C-D19F-8DA7-BF5B835C6BDC}"/>
          </ac:picMkLst>
        </pc:picChg>
        <pc:picChg chg="add">
          <ac:chgData name="Kuldeep" userId="f9c8071f-a744-46f9-b335-1b593dc9f69f" providerId="ADAL" clId="{606EC4D6-01A6-462E-9FC6-408F1C184513}" dt="2023-02-28T13:52:22.944" v="184" actId="26606"/>
          <ac:picMkLst>
            <pc:docMk/>
            <pc:sldMk cId="2669483022" sldId="897"/>
            <ac:picMk id="6" creationId="{4FE72442-D465-C74D-872E-568BD31635E3}"/>
          </ac:picMkLst>
        </pc:picChg>
        <pc:picChg chg="add mod">
          <ac:chgData name="Kuldeep" userId="f9c8071f-a744-46f9-b335-1b593dc9f69f" providerId="ADAL" clId="{606EC4D6-01A6-462E-9FC6-408F1C184513}" dt="2023-02-28T13:54:33.431" v="204" actId="1076"/>
          <ac:picMkLst>
            <pc:docMk/>
            <pc:sldMk cId="2669483022" sldId="897"/>
            <ac:picMk id="10" creationId="{B01467C8-36A0-5634-0D9A-C28F100154B6}"/>
          </ac:picMkLst>
        </pc:picChg>
      </pc:sldChg>
      <pc:sldChg chg="addSp delSp modSp new mod">
        <pc:chgData name="Kuldeep" userId="f9c8071f-a744-46f9-b335-1b593dc9f69f" providerId="ADAL" clId="{606EC4D6-01A6-462E-9FC6-408F1C184513}" dt="2023-02-28T13:58:23.525" v="218" actId="1076"/>
        <pc:sldMkLst>
          <pc:docMk/>
          <pc:sldMk cId="2116854688" sldId="898"/>
        </pc:sldMkLst>
        <pc:spChg chg="mod">
          <ac:chgData name="Kuldeep" userId="f9c8071f-a744-46f9-b335-1b593dc9f69f" providerId="ADAL" clId="{606EC4D6-01A6-462E-9FC6-408F1C184513}" dt="2023-02-28T13:57:11.094" v="211"/>
          <ac:spMkLst>
            <pc:docMk/>
            <pc:sldMk cId="2116854688" sldId="898"/>
            <ac:spMk id="2" creationId="{5526FB2E-DD12-3174-C06B-E5770B96E2E8}"/>
          </ac:spMkLst>
        </pc:spChg>
        <pc:spChg chg="del mod">
          <ac:chgData name="Kuldeep" userId="f9c8071f-a744-46f9-b335-1b593dc9f69f" providerId="ADAL" clId="{606EC4D6-01A6-462E-9FC6-408F1C184513}" dt="2023-02-28T13:57:53.716" v="214" actId="26606"/>
          <ac:spMkLst>
            <pc:docMk/>
            <pc:sldMk cId="2116854688" sldId="898"/>
            <ac:spMk id="3" creationId="{7DE90670-2667-FB77-763B-F31588775A56}"/>
          </ac:spMkLst>
        </pc:spChg>
        <pc:spChg chg="add mod">
          <ac:chgData name="Kuldeep" userId="f9c8071f-a744-46f9-b335-1b593dc9f69f" providerId="ADAL" clId="{606EC4D6-01A6-462E-9FC6-408F1C184513}" dt="2023-02-28T13:58:23.525" v="218" actId="1076"/>
          <ac:spMkLst>
            <pc:docMk/>
            <pc:sldMk cId="2116854688" sldId="898"/>
            <ac:spMk id="7" creationId="{C60C37A0-FCB9-04D8-39FA-577B817D2A57}"/>
          </ac:spMkLst>
        </pc:spChg>
        <pc:graphicFrameChg chg="add mod">
          <ac:chgData name="Kuldeep" userId="f9c8071f-a744-46f9-b335-1b593dc9f69f" providerId="ADAL" clId="{606EC4D6-01A6-462E-9FC6-408F1C184513}" dt="2023-02-28T13:58:11.135" v="216" actId="1076"/>
          <ac:graphicFrameMkLst>
            <pc:docMk/>
            <pc:sldMk cId="2116854688" sldId="898"/>
            <ac:graphicFrameMk id="5" creationId="{AA570522-C30A-BFBB-03A2-E19DBC615C9F}"/>
          </ac:graphicFrameMkLst>
        </pc:graphicFrameChg>
        <pc:picChg chg="add mod">
          <ac:chgData name="Kuldeep" userId="f9c8071f-a744-46f9-b335-1b593dc9f69f" providerId="ADAL" clId="{606EC4D6-01A6-462E-9FC6-408F1C184513}" dt="2023-02-28T13:58:23.525" v="218" actId="1076"/>
          <ac:picMkLst>
            <pc:docMk/>
            <pc:sldMk cId="2116854688" sldId="898"/>
            <ac:picMk id="6" creationId="{D088905E-9D94-9D79-7748-262781D0DE8B}"/>
          </ac:picMkLst>
        </pc:picChg>
      </pc:sldChg>
      <pc:sldChg chg="addSp modSp new del mod setBg">
        <pc:chgData name="Kuldeep" userId="f9c8071f-a744-46f9-b335-1b593dc9f69f" providerId="ADAL" clId="{606EC4D6-01A6-462E-9FC6-408F1C184513}" dt="2023-02-28T13:47:28.404" v="144" actId="47"/>
        <pc:sldMkLst>
          <pc:docMk/>
          <pc:sldMk cId="2142790130" sldId="898"/>
        </pc:sldMkLst>
        <pc:spChg chg="add mod">
          <ac:chgData name="Kuldeep" userId="f9c8071f-a744-46f9-b335-1b593dc9f69f" providerId="ADAL" clId="{606EC4D6-01A6-462E-9FC6-408F1C184513}" dt="2023-02-28T10:32:12.098" v="48" actId="255"/>
          <ac:spMkLst>
            <pc:docMk/>
            <pc:sldMk cId="2142790130" sldId="898"/>
            <ac:spMk id="3" creationId="{B07F4A1E-08D0-FEC0-B0FA-B68C1EF40103}"/>
          </ac:spMkLst>
        </pc:spChg>
        <pc:spChg chg="add">
          <ac:chgData name="Kuldeep" userId="f9c8071f-a744-46f9-b335-1b593dc9f69f" providerId="ADAL" clId="{606EC4D6-01A6-462E-9FC6-408F1C184513}" dt="2023-02-28T10:31:06.647" v="40" actId="26606"/>
          <ac:spMkLst>
            <pc:docMk/>
            <pc:sldMk cId="2142790130" sldId="898"/>
            <ac:spMk id="8" creationId="{2550BE34-C2B8-49B8-8519-67A8CAD51AE9}"/>
          </ac:spMkLst>
        </pc:spChg>
        <pc:spChg chg="add">
          <ac:chgData name="Kuldeep" userId="f9c8071f-a744-46f9-b335-1b593dc9f69f" providerId="ADAL" clId="{606EC4D6-01A6-462E-9FC6-408F1C184513}" dt="2023-02-28T10:31:06.647" v="40" actId="26606"/>
          <ac:spMkLst>
            <pc:docMk/>
            <pc:sldMk cId="2142790130" sldId="898"/>
            <ac:spMk id="10" creationId="{A7457DD9-5A45-400A-AB4B-4B4EDECA25F1}"/>
          </ac:spMkLst>
        </pc:spChg>
        <pc:spChg chg="add">
          <ac:chgData name="Kuldeep" userId="f9c8071f-a744-46f9-b335-1b593dc9f69f" providerId="ADAL" clId="{606EC4D6-01A6-462E-9FC6-408F1C184513}" dt="2023-02-28T10:31:06.647" v="40" actId="26606"/>
          <ac:spMkLst>
            <pc:docMk/>
            <pc:sldMk cId="2142790130" sldId="898"/>
            <ac:spMk id="12" creationId="{441CF7D6-A660-431A-B0BB-140A0D5556B6}"/>
          </ac:spMkLst>
        </pc:spChg>
        <pc:spChg chg="add">
          <ac:chgData name="Kuldeep" userId="f9c8071f-a744-46f9-b335-1b593dc9f69f" providerId="ADAL" clId="{606EC4D6-01A6-462E-9FC6-408F1C184513}" dt="2023-02-28T10:31:06.647" v="40" actId="26606"/>
          <ac:spMkLst>
            <pc:docMk/>
            <pc:sldMk cId="2142790130" sldId="898"/>
            <ac:spMk id="14" creationId="{0570A85B-3810-4F95-97B0-CBF4CCDB381C}"/>
          </ac:spMkLst>
        </pc:spChg>
        <pc:picChg chg="add mod ord">
          <ac:chgData name="Kuldeep" userId="f9c8071f-a744-46f9-b335-1b593dc9f69f" providerId="ADAL" clId="{606EC4D6-01A6-462E-9FC6-408F1C184513}" dt="2023-02-28T10:31:06.647" v="40" actId="26606"/>
          <ac:picMkLst>
            <pc:docMk/>
            <pc:sldMk cId="2142790130" sldId="898"/>
            <ac:picMk id="2" creationId="{102E48CF-F72C-A899-28C1-DBFAEF75C8EB}"/>
          </ac:picMkLst>
        </pc:picChg>
      </pc:sldChg>
      <pc:sldChg chg="addSp modSp new del mod setBg">
        <pc:chgData name="Kuldeep" userId="f9c8071f-a744-46f9-b335-1b593dc9f69f" providerId="ADAL" clId="{606EC4D6-01A6-462E-9FC6-408F1C184513}" dt="2023-02-28T13:47:28.949" v="145" actId="47"/>
        <pc:sldMkLst>
          <pc:docMk/>
          <pc:sldMk cId="2183336661" sldId="899"/>
        </pc:sldMkLst>
        <pc:spChg chg="add mod">
          <ac:chgData name="Kuldeep" userId="f9c8071f-a744-46f9-b335-1b593dc9f69f" providerId="ADAL" clId="{606EC4D6-01A6-462E-9FC6-408F1C184513}" dt="2023-02-28T10:31:46.557" v="46" actId="5793"/>
          <ac:spMkLst>
            <pc:docMk/>
            <pc:sldMk cId="2183336661" sldId="899"/>
            <ac:spMk id="3" creationId="{263E717B-0640-6A98-650B-6BF30D10A6B2}"/>
          </ac:spMkLst>
        </pc:spChg>
        <pc:spChg chg="add">
          <ac:chgData name="Kuldeep" userId="f9c8071f-a744-46f9-b335-1b593dc9f69f" providerId="ADAL" clId="{606EC4D6-01A6-462E-9FC6-408F1C184513}" dt="2023-02-28T10:31:27.660" v="44" actId="26606"/>
          <ac:spMkLst>
            <pc:docMk/>
            <pc:sldMk cId="2183336661" sldId="899"/>
            <ac:spMk id="8" creationId="{32AEEBC8-9D30-42EF-95F2-386C2653FBF0}"/>
          </ac:spMkLst>
        </pc:spChg>
        <pc:spChg chg="add">
          <ac:chgData name="Kuldeep" userId="f9c8071f-a744-46f9-b335-1b593dc9f69f" providerId="ADAL" clId="{606EC4D6-01A6-462E-9FC6-408F1C184513}" dt="2023-02-28T10:31:27.660" v="44" actId="26606"/>
          <ac:spMkLst>
            <pc:docMk/>
            <pc:sldMk cId="2183336661" sldId="899"/>
            <ac:spMk id="10" creationId="{3529E97A-97C3-40EA-8A04-5C02398D568F}"/>
          </ac:spMkLst>
        </pc:spChg>
        <pc:spChg chg="add">
          <ac:chgData name="Kuldeep" userId="f9c8071f-a744-46f9-b335-1b593dc9f69f" providerId="ADAL" clId="{606EC4D6-01A6-462E-9FC6-408F1C184513}" dt="2023-02-28T10:31:27.660" v="44" actId="26606"/>
          <ac:spMkLst>
            <pc:docMk/>
            <pc:sldMk cId="2183336661" sldId="899"/>
            <ac:spMk id="12" creationId="{59FA8C2E-A5A7-4490-927A-7CD58343EDBB}"/>
          </ac:spMkLst>
        </pc:spChg>
        <pc:picChg chg="add mod ord">
          <ac:chgData name="Kuldeep" userId="f9c8071f-a744-46f9-b335-1b593dc9f69f" providerId="ADAL" clId="{606EC4D6-01A6-462E-9FC6-408F1C184513}" dt="2023-02-28T10:31:27.660" v="44" actId="26606"/>
          <ac:picMkLst>
            <pc:docMk/>
            <pc:sldMk cId="2183336661" sldId="899"/>
            <ac:picMk id="2" creationId="{83D6AB56-066D-1D43-6381-29012421CE55}"/>
          </ac:picMkLst>
        </pc:picChg>
      </pc:sldChg>
      <pc:sldChg chg="addSp modSp new mod setBg">
        <pc:chgData name="Kuldeep" userId="f9c8071f-a744-46f9-b335-1b593dc9f69f" providerId="ADAL" clId="{606EC4D6-01A6-462E-9FC6-408F1C184513}" dt="2023-03-01T10:56:36.602" v="245" actId="5793"/>
        <pc:sldMkLst>
          <pc:docMk/>
          <pc:sldMk cId="3071086749" sldId="899"/>
        </pc:sldMkLst>
        <pc:spChg chg="add mod">
          <ac:chgData name="Kuldeep" userId="f9c8071f-a744-46f9-b335-1b593dc9f69f" providerId="ADAL" clId="{606EC4D6-01A6-462E-9FC6-408F1C184513}" dt="2023-03-01T10:56:36.602" v="245" actId="5793"/>
          <ac:spMkLst>
            <pc:docMk/>
            <pc:sldMk cId="3071086749" sldId="899"/>
            <ac:spMk id="3" creationId="{BA333F6F-322D-C42E-310F-A6ECB8C299D4}"/>
          </ac:spMkLst>
        </pc:spChg>
        <pc:spChg chg="add">
          <ac:chgData name="Kuldeep" userId="f9c8071f-a744-46f9-b335-1b593dc9f69f" providerId="ADAL" clId="{606EC4D6-01A6-462E-9FC6-408F1C184513}" dt="2023-03-01T10:56:30.872" v="244" actId="26606"/>
          <ac:spMkLst>
            <pc:docMk/>
            <pc:sldMk cId="3071086749" sldId="899"/>
            <ac:spMk id="8" creationId="{32AEEBC8-9D30-42EF-95F2-386C2653FBF0}"/>
          </ac:spMkLst>
        </pc:spChg>
        <pc:spChg chg="add">
          <ac:chgData name="Kuldeep" userId="f9c8071f-a744-46f9-b335-1b593dc9f69f" providerId="ADAL" clId="{606EC4D6-01A6-462E-9FC6-408F1C184513}" dt="2023-03-01T10:56:30.872" v="244" actId="26606"/>
          <ac:spMkLst>
            <pc:docMk/>
            <pc:sldMk cId="3071086749" sldId="899"/>
            <ac:spMk id="10" creationId="{3529E97A-97C3-40EA-8A04-5C02398D568F}"/>
          </ac:spMkLst>
        </pc:spChg>
        <pc:spChg chg="add">
          <ac:chgData name="Kuldeep" userId="f9c8071f-a744-46f9-b335-1b593dc9f69f" providerId="ADAL" clId="{606EC4D6-01A6-462E-9FC6-408F1C184513}" dt="2023-03-01T10:56:30.872" v="244" actId="26606"/>
          <ac:spMkLst>
            <pc:docMk/>
            <pc:sldMk cId="3071086749" sldId="899"/>
            <ac:spMk id="12" creationId="{59FA8C2E-A5A7-4490-927A-7CD58343EDBB}"/>
          </ac:spMkLst>
        </pc:spChg>
        <pc:picChg chg="add mod ord">
          <ac:chgData name="Kuldeep" userId="f9c8071f-a744-46f9-b335-1b593dc9f69f" providerId="ADAL" clId="{606EC4D6-01A6-462E-9FC6-408F1C184513}" dt="2023-03-01T10:56:30.872" v="244" actId="26606"/>
          <ac:picMkLst>
            <pc:docMk/>
            <pc:sldMk cId="3071086749" sldId="899"/>
            <ac:picMk id="2" creationId="{AE3BE158-4C40-C148-F968-419AF3EF62D0}"/>
          </ac:picMkLst>
        </pc:picChg>
      </pc:sldChg>
      <pc:sldMasterChg chg="delSldLayout">
        <pc:chgData name="Kuldeep" userId="f9c8071f-a744-46f9-b335-1b593dc9f69f" providerId="ADAL" clId="{606EC4D6-01A6-462E-9FC6-408F1C184513}" dt="2023-02-28T13:48:50.285" v="166" actId="47"/>
        <pc:sldMasterMkLst>
          <pc:docMk/>
          <pc:sldMasterMk cId="3590689698" sldId="2147483689"/>
        </pc:sldMasterMkLst>
        <pc:sldLayoutChg chg="del">
          <pc:chgData name="Kuldeep" userId="f9c8071f-a744-46f9-b335-1b593dc9f69f" providerId="ADAL" clId="{606EC4D6-01A6-462E-9FC6-408F1C184513}" dt="2023-02-28T13:48:50.285" v="166" actId="47"/>
          <pc:sldLayoutMkLst>
            <pc:docMk/>
            <pc:sldMasterMk cId="3590689698" sldId="2147483689"/>
            <pc:sldLayoutMk cId="4283435892" sldId="2147483701"/>
          </pc:sldLayoutMkLst>
        </pc:sldLayoutChg>
      </pc:sldMasterChg>
    </pc:docChg>
  </pc:docChgLst>
  <pc:docChgLst>
    <pc:chgData name="Kuldeep" userId="f9c8071f-a744-46f9-b335-1b593dc9f69f" providerId="ADAL" clId="{8A34EE1B-B834-41C6-A9C4-2B6FAED76DC8}"/>
    <pc:docChg chg="undo custSel modSld">
      <pc:chgData name="Kuldeep" userId="f9c8071f-a744-46f9-b335-1b593dc9f69f" providerId="ADAL" clId="{8A34EE1B-B834-41C6-A9C4-2B6FAED76DC8}" dt="2024-02-22T10:25:36.883" v="22" actId="26606"/>
      <pc:docMkLst>
        <pc:docMk/>
      </pc:docMkLst>
      <pc:sldChg chg="addSp delSp modSp mod setBg addAnim setClrOvrMap">
        <pc:chgData name="Kuldeep" userId="f9c8071f-a744-46f9-b335-1b593dc9f69f" providerId="ADAL" clId="{8A34EE1B-B834-41C6-A9C4-2B6FAED76DC8}" dt="2024-02-22T10:22:24.689" v="1"/>
        <pc:sldMkLst>
          <pc:docMk/>
          <pc:sldMk cId="1441990758" sldId="256"/>
        </pc:sldMkLst>
        <pc:spChg chg="mod">
          <ac:chgData name="Kuldeep" userId="f9c8071f-a744-46f9-b335-1b593dc9f69f" providerId="ADAL" clId="{8A34EE1B-B834-41C6-A9C4-2B6FAED76DC8}" dt="2024-02-22T10:22:24.687" v="0" actId="26606"/>
          <ac:spMkLst>
            <pc:docMk/>
            <pc:sldMk cId="1441990758" sldId="256"/>
            <ac:spMk id="2" creationId="{6D2890BE-7904-42D4-B879-B91FFED5066E}"/>
          </ac:spMkLst>
        </pc:spChg>
        <pc:spChg chg="del">
          <ac:chgData name="Kuldeep" userId="f9c8071f-a744-46f9-b335-1b593dc9f69f" providerId="ADAL" clId="{8A34EE1B-B834-41C6-A9C4-2B6FAED76DC8}" dt="2024-02-22T10:22:24.687" v="0" actId="26606"/>
          <ac:spMkLst>
            <pc:docMk/>
            <pc:sldMk cId="1441990758" sldId="256"/>
            <ac:spMk id="8" creationId="{71B2258F-86CA-4D4D-8270-BC05FCDEBFB3}"/>
          </ac:spMkLst>
        </pc:spChg>
        <pc:spChg chg="add">
          <ac:chgData name="Kuldeep" userId="f9c8071f-a744-46f9-b335-1b593dc9f69f" providerId="ADAL" clId="{8A34EE1B-B834-41C6-A9C4-2B6FAED76DC8}" dt="2024-02-22T10:22:24.687" v="0" actId="26606"/>
          <ac:spMkLst>
            <pc:docMk/>
            <pc:sldMk cId="1441990758" sldId="256"/>
            <ac:spMk id="13" creationId="{D4906370-1564-49FA-A802-58546B3922DC}"/>
          </ac:spMkLst>
        </pc:spChg>
        <pc:spChg chg="add">
          <ac:chgData name="Kuldeep" userId="f9c8071f-a744-46f9-b335-1b593dc9f69f" providerId="ADAL" clId="{8A34EE1B-B834-41C6-A9C4-2B6FAED76DC8}" dt="2024-02-22T10:22:24.687" v="0" actId="26606"/>
          <ac:spMkLst>
            <pc:docMk/>
            <pc:sldMk cId="1441990758" sldId="256"/>
            <ac:spMk id="15" creationId="{EF640709-BDFD-453B-B75D-6212E7A870BA}"/>
          </ac:spMkLst>
        </pc:spChg>
        <pc:spChg chg="add">
          <ac:chgData name="Kuldeep" userId="f9c8071f-a744-46f9-b335-1b593dc9f69f" providerId="ADAL" clId="{8A34EE1B-B834-41C6-A9C4-2B6FAED76DC8}" dt="2024-02-22T10:22:24.687" v="0" actId="26606"/>
          <ac:spMkLst>
            <pc:docMk/>
            <pc:sldMk cId="1441990758" sldId="256"/>
            <ac:spMk id="17" creationId="{B4019478-3FDC-438C-8848-1D7DA864AFC4}"/>
          </ac:spMkLst>
        </pc:spChg>
        <pc:spChg chg="add">
          <ac:chgData name="Kuldeep" userId="f9c8071f-a744-46f9-b335-1b593dc9f69f" providerId="ADAL" clId="{8A34EE1B-B834-41C6-A9C4-2B6FAED76DC8}" dt="2024-02-22T10:22:24.687" v="0" actId="26606"/>
          <ac:spMkLst>
            <pc:docMk/>
            <pc:sldMk cId="1441990758" sldId="256"/>
            <ac:spMk id="19" creationId="{FE406479-1D57-4209-B128-3C81746247C6}"/>
          </ac:spMkLst>
        </pc:spChg>
        <pc:picChg chg="mod">
          <ac:chgData name="Kuldeep" userId="f9c8071f-a744-46f9-b335-1b593dc9f69f" providerId="ADAL" clId="{8A34EE1B-B834-41C6-A9C4-2B6FAED76DC8}" dt="2024-02-22T10:22:24.687" v="0" actId="26606"/>
          <ac:picMkLst>
            <pc:docMk/>
            <pc:sldMk cId="1441990758" sldId="256"/>
            <ac:picMk id="5" creationId="{4DCC22EB-28D6-3226-6480-9B2E97D066AC}"/>
          </ac:picMkLst>
        </pc:picChg>
      </pc:sldChg>
      <pc:sldChg chg="addSp delSp modSp mod">
        <pc:chgData name="Kuldeep" userId="f9c8071f-a744-46f9-b335-1b593dc9f69f" providerId="ADAL" clId="{8A34EE1B-B834-41C6-A9C4-2B6FAED76DC8}" dt="2024-02-22T10:25:22.884" v="21" actId="123"/>
        <pc:sldMkLst>
          <pc:docMk/>
          <pc:sldMk cId="0" sldId="834"/>
        </pc:sldMkLst>
        <pc:spChg chg="mod">
          <ac:chgData name="Kuldeep" userId="f9c8071f-a744-46f9-b335-1b593dc9f69f" providerId="ADAL" clId="{8A34EE1B-B834-41C6-A9C4-2B6FAED76DC8}" dt="2024-02-22T10:25:15.792" v="19" actId="26606"/>
          <ac:spMkLst>
            <pc:docMk/>
            <pc:sldMk cId="0" sldId="834"/>
            <ac:spMk id="1076227" creationId="{2926C956-B334-4240-8FCC-72BD6EFFD7B1}"/>
          </ac:spMkLst>
        </pc:spChg>
        <pc:spChg chg="mod">
          <ac:chgData name="Kuldeep" userId="f9c8071f-a744-46f9-b335-1b593dc9f69f" providerId="ADAL" clId="{8A34EE1B-B834-41C6-A9C4-2B6FAED76DC8}" dt="2024-02-22T10:25:22.884" v="21" actId="123"/>
          <ac:spMkLst>
            <pc:docMk/>
            <pc:sldMk cId="0" sldId="834"/>
            <ac:spMk id="1076229" creationId="{5688B69F-5C1E-43E4-931B-229E58442D7C}"/>
          </ac:spMkLst>
        </pc:spChg>
        <pc:spChg chg="add del">
          <ac:chgData name="Kuldeep" userId="f9c8071f-a744-46f9-b335-1b593dc9f69f" providerId="ADAL" clId="{8A34EE1B-B834-41C6-A9C4-2B6FAED76DC8}" dt="2024-02-22T10:25:15.792" v="19" actId="26606"/>
          <ac:spMkLst>
            <pc:docMk/>
            <pc:sldMk cId="0" sldId="834"/>
            <ac:spMk id="1076243" creationId="{9D25F302-27C5-414F-97F8-6EA0A6C028BA}"/>
          </ac:spMkLst>
        </pc:spChg>
        <pc:spChg chg="add del">
          <ac:chgData name="Kuldeep" userId="f9c8071f-a744-46f9-b335-1b593dc9f69f" providerId="ADAL" clId="{8A34EE1B-B834-41C6-A9C4-2B6FAED76DC8}" dt="2024-02-22T10:25:15.792" v="19" actId="26606"/>
          <ac:spMkLst>
            <pc:docMk/>
            <pc:sldMk cId="0" sldId="834"/>
            <ac:spMk id="1076245" creationId="{830A36F8-48C2-4842-A87B-8CE8DF4E7FD2}"/>
          </ac:spMkLst>
        </pc:spChg>
        <pc:spChg chg="add del">
          <ac:chgData name="Kuldeep" userId="f9c8071f-a744-46f9-b335-1b593dc9f69f" providerId="ADAL" clId="{8A34EE1B-B834-41C6-A9C4-2B6FAED76DC8}" dt="2024-02-22T10:25:15.792" v="19" actId="26606"/>
          <ac:spMkLst>
            <pc:docMk/>
            <pc:sldMk cId="0" sldId="834"/>
            <ac:spMk id="1076247" creationId="{7F488E8B-4E1E-4402-8935-D4E6C02615C7}"/>
          </ac:spMkLst>
        </pc:spChg>
        <pc:spChg chg="add del">
          <ac:chgData name="Kuldeep" userId="f9c8071f-a744-46f9-b335-1b593dc9f69f" providerId="ADAL" clId="{8A34EE1B-B834-41C6-A9C4-2B6FAED76DC8}" dt="2024-02-22T10:25:15.786" v="18" actId="26606"/>
          <ac:spMkLst>
            <pc:docMk/>
            <pc:sldMk cId="0" sldId="834"/>
            <ac:spMk id="1076252" creationId="{058A14AF-9FB5-4CC7-BA35-E8E85D3EDF0E}"/>
          </ac:spMkLst>
        </pc:spChg>
        <pc:spChg chg="add del">
          <ac:chgData name="Kuldeep" userId="f9c8071f-a744-46f9-b335-1b593dc9f69f" providerId="ADAL" clId="{8A34EE1B-B834-41C6-A9C4-2B6FAED76DC8}" dt="2024-02-22T10:25:15.786" v="18" actId="26606"/>
          <ac:spMkLst>
            <pc:docMk/>
            <pc:sldMk cId="0" sldId="834"/>
            <ac:spMk id="1076254" creationId="{3A9A4357-BD1D-4622-A4FE-766E6AB8DE84}"/>
          </ac:spMkLst>
        </pc:spChg>
        <pc:spChg chg="add del">
          <ac:chgData name="Kuldeep" userId="f9c8071f-a744-46f9-b335-1b593dc9f69f" providerId="ADAL" clId="{8A34EE1B-B834-41C6-A9C4-2B6FAED76DC8}" dt="2024-02-22T10:25:15.786" v="18" actId="26606"/>
          <ac:spMkLst>
            <pc:docMk/>
            <pc:sldMk cId="0" sldId="834"/>
            <ac:spMk id="1076256" creationId="{E659831F-0D9A-4C63-9EBB-8435B85A440F}"/>
          </ac:spMkLst>
        </pc:spChg>
        <pc:spChg chg="add del">
          <ac:chgData name="Kuldeep" userId="f9c8071f-a744-46f9-b335-1b593dc9f69f" providerId="ADAL" clId="{8A34EE1B-B834-41C6-A9C4-2B6FAED76DC8}" dt="2024-02-22T10:25:15.786" v="18" actId="26606"/>
          <ac:spMkLst>
            <pc:docMk/>
            <pc:sldMk cId="0" sldId="834"/>
            <ac:spMk id="1076258" creationId="{E6995CE5-F890-4ABA-82A2-26507CE8D2A3}"/>
          </ac:spMkLst>
        </pc:spChg>
        <pc:spChg chg="add">
          <ac:chgData name="Kuldeep" userId="f9c8071f-a744-46f9-b335-1b593dc9f69f" providerId="ADAL" clId="{8A34EE1B-B834-41C6-A9C4-2B6FAED76DC8}" dt="2024-02-22T10:25:15.792" v="19" actId="26606"/>
          <ac:spMkLst>
            <pc:docMk/>
            <pc:sldMk cId="0" sldId="834"/>
            <ac:spMk id="1076260" creationId="{A2679492-7988-4050-9056-542444452411}"/>
          </ac:spMkLst>
        </pc:spChg>
        <pc:spChg chg="add">
          <ac:chgData name="Kuldeep" userId="f9c8071f-a744-46f9-b335-1b593dc9f69f" providerId="ADAL" clId="{8A34EE1B-B834-41C6-A9C4-2B6FAED76DC8}" dt="2024-02-22T10:25:15.792" v="19" actId="26606"/>
          <ac:spMkLst>
            <pc:docMk/>
            <pc:sldMk cId="0" sldId="834"/>
            <ac:spMk id="1076261" creationId="{B091B163-7D61-4891-ABCF-5C13D9C418D0}"/>
          </ac:spMkLst>
        </pc:spChg>
        <pc:picChg chg="mod ord">
          <ac:chgData name="Kuldeep" userId="f9c8071f-a744-46f9-b335-1b593dc9f69f" providerId="ADAL" clId="{8A34EE1B-B834-41C6-A9C4-2B6FAED76DC8}" dt="2024-02-22T10:25:15.792" v="19" actId="26606"/>
          <ac:picMkLst>
            <pc:docMk/>
            <pc:sldMk cId="0" sldId="834"/>
            <ac:picMk id="1076233" creationId="{1B0D0D41-66D7-C955-DBCF-B3ED33D5FD00}"/>
          </ac:picMkLst>
        </pc:picChg>
        <pc:cxnChg chg="add">
          <ac:chgData name="Kuldeep" userId="f9c8071f-a744-46f9-b335-1b593dc9f69f" providerId="ADAL" clId="{8A34EE1B-B834-41C6-A9C4-2B6FAED76DC8}" dt="2024-02-22T10:25:15.792" v="19" actId="26606"/>
          <ac:cxnSpMkLst>
            <pc:docMk/>
            <pc:sldMk cId="0" sldId="834"/>
            <ac:cxnSpMk id="1076262" creationId="{C49DA8F6-BCC1-4447-B54C-57856834B94B}"/>
          </ac:cxnSpMkLst>
        </pc:cxnChg>
      </pc:sldChg>
      <pc:sldChg chg="addSp delSp modSp mod">
        <pc:chgData name="Kuldeep" userId="f9c8071f-a744-46f9-b335-1b593dc9f69f" providerId="ADAL" clId="{8A34EE1B-B834-41C6-A9C4-2B6FAED76DC8}" dt="2024-02-22T10:22:49.133" v="4" actId="123"/>
        <pc:sldMkLst>
          <pc:docMk/>
          <pc:sldMk cId="1843102609" sldId="893"/>
        </pc:sldMkLst>
        <pc:spChg chg="mod">
          <ac:chgData name="Kuldeep" userId="f9c8071f-a744-46f9-b335-1b593dc9f69f" providerId="ADAL" clId="{8A34EE1B-B834-41C6-A9C4-2B6FAED76DC8}" dt="2024-02-22T10:22:49.133" v="4" actId="123"/>
          <ac:spMkLst>
            <pc:docMk/>
            <pc:sldMk cId="1843102609" sldId="893"/>
            <ac:spMk id="2" creationId="{5335F1D8-891E-40D7-82AA-5E4B96BE4DCC}"/>
          </ac:spMkLst>
        </pc:spChg>
        <pc:spChg chg="mod">
          <ac:chgData name="Kuldeep" userId="f9c8071f-a744-46f9-b335-1b593dc9f69f" providerId="ADAL" clId="{8A34EE1B-B834-41C6-A9C4-2B6FAED76DC8}" dt="2024-02-22T10:22:39.203" v="2" actId="26606"/>
          <ac:spMkLst>
            <pc:docMk/>
            <pc:sldMk cId="1843102609" sldId="893"/>
            <ac:spMk id="1090564" creationId="{348D2F2C-6D8C-4267-8715-2AFEC596E0DE}"/>
          </ac:spMkLst>
        </pc:spChg>
        <pc:spChg chg="del">
          <ac:chgData name="Kuldeep" userId="f9c8071f-a744-46f9-b335-1b593dc9f69f" providerId="ADAL" clId="{8A34EE1B-B834-41C6-A9C4-2B6FAED76DC8}" dt="2024-02-22T10:22:39.203" v="2" actId="26606"/>
          <ac:spMkLst>
            <pc:docMk/>
            <pc:sldMk cId="1843102609" sldId="893"/>
            <ac:spMk id="1090569" creationId="{2B97F24A-32CE-4C1C-A50D-3016B394DCFB}"/>
          </ac:spMkLst>
        </pc:spChg>
        <pc:spChg chg="del">
          <ac:chgData name="Kuldeep" userId="f9c8071f-a744-46f9-b335-1b593dc9f69f" providerId="ADAL" clId="{8A34EE1B-B834-41C6-A9C4-2B6FAED76DC8}" dt="2024-02-22T10:22:39.203" v="2" actId="26606"/>
          <ac:spMkLst>
            <pc:docMk/>
            <pc:sldMk cId="1843102609" sldId="893"/>
            <ac:spMk id="1090571" creationId="{CD8B4F24-440B-49E9-B85D-733523DC064B}"/>
          </ac:spMkLst>
        </pc:spChg>
        <pc:spChg chg="add">
          <ac:chgData name="Kuldeep" userId="f9c8071f-a744-46f9-b335-1b593dc9f69f" providerId="ADAL" clId="{8A34EE1B-B834-41C6-A9C4-2B6FAED76DC8}" dt="2024-02-22T10:22:39.203" v="2" actId="26606"/>
          <ac:spMkLst>
            <pc:docMk/>
            <pc:sldMk cId="1843102609" sldId="893"/>
            <ac:spMk id="1090576" creationId="{4AC6B390-BC59-4F1D-A0EE-D71A92F0A0B2}"/>
          </ac:spMkLst>
        </pc:spChg>
        <pc:spChg chg="add">
          <ac:chgData name="Kuldeep" userId="f9c8071f-a744-46f9-b335-1b593dc9f69f" providerId="ADAL" clId="{8A34EE1B-B834-41C6-A9C4-2B6FAED76DC8}" dt="2024-02-22T10:22:39.203" v="2" actId="26606"/>
          <ac:spMkLst>
            <pc:docMk/>
            <pc:sldMk cId="1843102609" sldId="893"/>
            <ac:spMk id="1090578" creationId="{B6C60D79-16F1-4C4B-B7E3-7634E7069CDE}"/>
          </ac:spMkLst>
        </pc:spChg>
        <pc:spChg chg="add">
          <ac:chgData name="Kuldeep" userId="f9c8071f-a744-46f9-b335-1b593dc9f69f" providerId="ADAL" clId="{8A34EE1B-B834-41C6-A9C4-2B6FAED76DC8}" dt="2024-02-22T10:22:39.203" v="2" actId="26606"/>
          <ac:spMkLst>
            <pc:docMk/>
            <pc:sldMk cId="1843102609" sldId="893"/>
            <ac:spMk id="1090580" creationId="{426B127E-6498-4C77-9C9D-4553A5113B80}"/>
          </ac:spMkLst>
        </pc:spChg>
        <pc:picChg chg="mod ord">
          <ac:chgData name="Kuldeep" userId="f9c8071f-a744-46f9-b335-1b593dc9f69f" providerId="ADAL" clId="{8A34EE1B-B834-41C6-A9C4-2B6FAED76DC8}" dt="2024-02-22T10:22:39.203" v="2" actId="26606"/>
          <ac:picMkLst>
            <pc:docMk/>
            <pc:sldMk cId="1843102609" sldId="893"/>
            <ac:picMk id="1026" creationId="{C5C97D86-D5FE-8008-6462-73AB099F4287}"/>
          </ac:picMkLst>
        </pc:picChg>
      </pc:sldChg>
      <pc:sldChg chg="addSp delSp modSp mod">
        <pc:chgData name="Kuldeep" userId="f9c8071f-a744-46f9-b335-1b593dc9f69f" providerId="ADAL" clId="{8A34EE1B-B834-41C6-A9C4-2B6FAED76DC8}" dt="2024-02-22T10:24:22.948" v="16" actId="255"/>
        <pc:sldMkLst>
          <pc:docMk/>
          <pc:sldMk cId="3115633199" sldId="894"/>
        </pc:sldMkLst>
        <pc:spChg chg="mod">
          <ac:chgData name="Kuldeep" userId="f9c8071f-a744-46f9-b335-1b593dc9f69f" providerId="ADAL" clId="{8A34EE1B-B834-41C6-A9C4-2B6FAED76DC8}" dt="2024-02-22T10:23:49.301" v="15" actId="123"/>
          <ac:spMkLst>
            <pc:docMk/>
            <pc:sldMk cId="3115633199" sldId="894"/>
            <ac:spMk id="6" creationId="{57347BCC-1673-4496-B373-E0B7C7B99A06}"/>
          </ac:spMkLst>
        </pc:spChg>
        <pc:spChg chg="mod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7" creationId="{19C76C03-9156-4216-88AA-8258D8F4856E}"/>
          </ac:spMkLst>
        </pc:spChg>
        <pc:spChg chg="mod">
          <ac:chgData name="Kuldeep" userId="f9c8071f-a744-46f9-b335-1b593dc9f69f" providerId="ADAL" clId="{8A34EE1B-B834-41C6-A9C4-2B6FAED76DC8}" dt="2024-02-22T10:24:22.948" v="16" actId="255"/>
          <ac:spMkLst>
            <pc:docMk/>
            <pc:sldMk cId="3115633199" sldId="894"/>
            <ac:spMk id="15" creationId="{41F1601C-9829-976D-A982-235F0CC09D8B}"/>
          </ac:spMkLst>
        </pc:spChg>
        <pc:spChg chg="del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16" creationId="{967D8EB6-EAE1-4F9C-B398-83321E287204}"/>
          </ac:spMkLst>
        </pc:spChg>
        <pc:spChg chg="del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17" creationId="{59A309A7-1751-4ABE-A3C1-EEC40366AD89}"/>
          </ac:spMkLst>
        </pc:spChg>
        <pc:spChg chg="add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22" creationId="{AAAE94E3-A7DB-4868-B1E3-E49703488BBC}"/>
          </ac:spMkLst>
        </pc:spChg>
        <pc:spChg chg="add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28" creationId="{3873B707-463F-40B0-8227-E8CC6C67EB25}"/>
          </ac:spMkLst>
        </pc:spChg>
        <pc:spChg chg="add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30" creationId="{C13237C8-E62C-4F0D-A318-BD6FB6C2D138}"/>
          </ac:spMkLst>
        </pc:spChg>
        <pc:spChg chg="add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32" creationId="{19C9EAEA-39D0-4B0E-A0EB-51E7B26740B1}"/>
          </ac:spMkLst>
        </pc:spChg>
        <pc:spChg chg="add">
          <ac:chgData name="Kuldeep" userId="f9c8071f-a744-46f9-b335-1b593dc9f69f" providerId="ADAL" clId="{8A34EE1B-B834-41C6-A9C4-2B6FAED76DC8}" dt="2024-02-22T10:23:17.291" v="5" actId="26606"/>
          <ac:spMkLst>
            <pc:docMk/>
            <pc:sldMk cId="3115633199" sldId="894"/>
            <ac:spMk id="34" creationId="{8CB5D2D7-DF65-4E86-BFBA-FFB9B5ACEB64}"/>
          </ac:spMkLst>
        </pc:spChg>
        <pc:grpChg chg="add">
          <ac:chgData name="Kuldeep" userId="f9c8071f-a744-46f9-b335-1b593dc9f69f" providerId="ADAL" clId="{8A34EE1B-B834-41C6-A9C4-2B6FAED76DC8}" dt="2024-02-22T10:23:17.291" v="5" actId="26606"/>
          <ac:grpSpMkLst>
            <pc:docMk/>
            <pc:sldMk cId="3115633199" sldId="894"/>
            <ac:grpSpMk id="24" creationId="{1DE889C7-FAD6-4397-98E2-05D503484459}"/>
          </ac:grpSpMkLst>
        </pc:grpChg>
        <pc:picChg chg="mod ord">
          <ac:chgData name="Kuldeep" userId="f9c8071f-a744-46f9-b335-1b593dc9f69f" providerId="ADAL" clId="{8A34EE1B-B834-41C6-A9C4-2B6FAED76DC8}" dt="2024-02-22T10:23:17.291" v="5" actId="26606"/>
          <ac:picMkLst>
            <pc:docMk/>
            <pc:sldMk cId="3115633199" sldId="894"/>
            <ac:picMk id="11" creationId="{EF0945F2-0EA2-F86F-1E3F-6A569B397724}"/>
          </ac:picMkLst>
        </pc:picChg>
        <pc:picChg chg="mod">
          <ac:chgData name="Kuldeep" userId="f9c8071f-a744-46f9-b335-1b593dc9f69f" providerId="ADAL" clId="{8A34EE1B-B834-41C6-A9C4-2B6FAED76DC8}" dt="2024-02-22T10:23:42.622" v="14" actId="1076"/>
          <ac:picMkLst>
            <pc:docMk/>
            <pc:sldMk cId="3115633199" sldId="894"/>
            <ac:picMk id="13" creationId="{CDBC9968-58CE-2693-E46C-DE829C52B914}"/>
          </ac:picMkLst>
        </pc:picChg>
      </pc:sldChg>
      <pc:sldChg chg="addSp delSp modSp mod">
        <pc:chgData name="Kuldeep" userId="f9c8071f-a744-46f9-b335-1b593dc9f69f" providerId="ADAL" clId="{8A34EE1B-B834-41C6-A9C4-2B6FAED76DC8}" dt="2024-02-22T10:25:36.883" v="22" actId="26606"/>
        <pc:sldMkLst>
          <pc:docMk/>
          <pc:sldMk cId="3071086749" sldId="899"/>
        </pc:sldMkLst>
        <pc:spChg chg="mod">
          <ac:chgData name="Kuldeep" userId="f9c8071f-a744-46f9-b335-1b593dc9f69f" providerId="ADAL" clId="{8A34EE1B-B834-41C6-A9C4-2B6FAED76DC8}" dt="2024-02-22T10:25:36.883" v="22" actId="26606"/>
          <ac:spMkLst>
            <pc:docMk/>
            <pc:sldMk cId="3071086749" sldId="899"/>
            <ac:spMk id="3" creationId="{BA333F6F-322D-C42E-310F-A6ECB8C299D4}"/>
          </ac:spMkLst>
        </pc:spChg>
        <pc:spChg chg="del">
          <ac:chgData name="Kuldeep" userId="f9c8071f-a744-46f9-b335-1b593dc9f69f" providerId="ADAL" clId="{8A34EE1B-B834-41C6-A9C4-2B6FAED76DC8}" dt="2024-02-22T10:25:36.883" v="22" actId="26606"/>
          <ac:spMkLst>
            <pc:docMk/>
            <pc:sldMk cId="3071086749" sldId="899"/>
            <ac:spMk id="8" creationId="{32AEEBC8-9D30-42EF-95F2-386C2653FBF0}"/>
          </ac:spMkLst>
        </pc:spChg>
        <pc:spChg chg="del">
          <ac:chgData name="Kuldeep" userId="f9c8071f-a744-46f9-b335-1b593dc9f69f" providerId="ADAL" clId="{8A34EE1B-B834-41C6-A9C4-2B6FAED76DC8}" dt="2024-02-22T10:25:36.883" v="22" actId="26606"/>
          <ac:spMkLst>
            <pc:docMk/>
            <pc:sldMk cId="3071086749" sldId="899"/>
            <ac:spMk id="10" creationId="{3529E97A-97C3-40EA-8A04-5C02398D568F}"/>
          </ac:spMkLst>
        </pc:spChg>
        <pc:spChg chg="del">
          <ac:chgData name="Kuldeep" userId="f9c8071f-a744-46f9-b335-1b593dc9f69f" providerId="ADAL" clId="{8A34EE1B-B834-41C6-A9C4-2B6FAED76DC8}" dt="2024-02-22T10:25:36.883" v="22" actId="26606"/>
          <ac:spMkLst>
            <pc:docMk/>
            <pc:sldMk cId="3071086749" sldId="899"/>
            <ac:spMk id="12" creationId="{59FA8C2E-A5A7-4490-927A-7CD58343EDBB}"/>
          </ac:spMkLst>
        </pc:spChg>
        <pc:spChg chg="add">
          <ac:chgData name="Kuldeep" userId="f9c8071f-a744-46f9-b335-1b593dc9f69f" providerId="ADAL" clId="{8A34EE1B-B834-41C6-A9C4-2B6FAED76DC8}" dt="2024-02-22T10:25:36.883" v="22" actId="26606"/>
          <ac:spMkLst>
            <pc:docMk/>
            <pc:sldMk cId="3071086749" sldId="899"/>
            <ac:spMk id="17" creationId="{BCED4D40-4B67-4331-AC48-79B82B4A47D8}"/>
          </ac:spMkLst>
        </pc:spChg>
        <pc:spChg chg="add">
          <ac:chgData name="Kuldeep" userId="f9c8071f-a744-46f9-b335-1b593dc9f69f" providerId="ADAL" clId="{8A34EE1B-B834-41C6-A9C4-2B6FAED76DC8}" dt="2024-02-22T10:25:36.883" v="22" actId="26606"/>
          <ac:spMkLst>
            <pc:docMk/>
            <pc:sldMk cId="3071086749" sldId="899"/>
            <ac:spMk id="19" creationId="{670CEDEF-4F34-412E-84EE-329C1E936AF5}"/>
          </ac:spMkLst>
        </pc:spChg>
        <pc:picChg chg="mod">
          <ac:chgData name="Kuldeep" userId="f9c8071f-a744-46f9-b335-1b593dc9f69f" providerId="ADAL" clId="{8A34EE1B-B834-41C6-A9C4-2B6FAED76DC8}" dt="2024-02-22T10:25:36.883" v="22" actId="26606"/>
          <ac:picMkLst>
            <pc:docMk/>
            <pc:sldMk cId="3071086749" sldId="899"/>
            <ac:picMk id="2" creationId="{AE3BE158-4C40-C148-F968-419AF3EF62D0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9341A5-BCDA-4F1C-B93A-0E301C2D75F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F1FC9E-FC97-45BA-9B2F-48C115B0BB49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All the outgoing packets go through the NAT router, which replaces the source address in the packet with the global NAT address. </a:t>
          </a:r>
          <a:endParaRPr lang="en-US"/>
        </a:p>
      </dgm:t>
    </dgm:pt>
    <dgm:pt modelId="{5A594539-80F8-49D0-B3A1-8CD5261CBD85}" type="parTrans" cxnId="{FB7AF7C1-EFE7-4A47-9F2F-2139DE953228}">
      <dgm:prSet/>
      <dgm:spPr/>
      <dgm:t>
        <a:bodyPr/>
        <a:lstStyle/>
        <a:p>
          <a:endParaRPr lang="en-US"/>
        </a:p>
      </dgm:t>
    </dgm:pt>
    <dgm:pt modelId="{F8235F13-D274-4C8D-A9CC-9C504F60294B}" type="sibTrans" cxnId="{FB7AF7C1-EFE7-4A47-9F2F-2139DE953228}">
      <dgm:prSet/>
      <dgm:spPr/>
      <dgm:t>
        <a:bodyPr/>
        <a:lstStyle/>
        <a:p>
          <a:endParaRPr lang="en-US"/>
        </a:p>
      </dgm:t>
    </dgm:pt>
    <dgm:pt modelId="{6697A3D1-C984-43D8-B4AD-0C2298FD3CFE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NAT router also replaces the destination address in the packet (the NAT router global address) with the appropriate private address in all incoming packets</a:t>
          </a:r>
          <a:endParaRPr lang="en-US"/>
        </a:p>
      </dgm:t>
    </dgm:pt>
    <dgm:pt modelId="{43EDC80A-F9D4-45EB-AA3B-D2F4379CCA2C}" type="parTrans" cxnId="{72465977-8BE1-4AC9-989B-C0728C6C80EB}">
      <dgm:prSet/>
      <dgm:spPr/>
      <dgm:t>
        <a:bodyPr/>
        <a:lstStyle/>
        <a:p>
          <a:endParaRPr lang="en-US"/>
        </a:p>
      </dgm:t>
    </dgm:pt>
    <dgm:pt modelId="{A18EFCFB-33A4-4DC6-8F31-C0BA6FA4D116}" type="sibTrans" cxnId="{72465977-8BE1-4AC9-989B-C0728C6C80EB}">
      <dgm:prSet/>
      <dgm:spPr/>
      <dgm:t>
        <a:bodyPr/>
        <a:lstStyle/>
        <a:p>
          <a:endParaRPr lang="en-US"/>
        </a:p>
      </dgm:t>
    </dgm:pt>
    <dgm:pt modelId="{DE20714C-1F9D-4F96-87EA-F9679971AF1B}" type="pres">
      <dgm:prSet presAssocID="{679341A5-BCDA-4F1C-B93A-0E301C2D75FF}" presName="root" presStyleCnt="0">
        <dgm:presLayoutVars>
          <dgm:dir/>
          <dgm:resizeHandles val="exact"/>
        </dgm:presLayoutVars>
      </dgm:prSet>
      <dgm:spPr/>
    </dgm:pt>
    <dgm:pt modelId="{87F7167D-9DFA-406B-8374-5777B33BF98D}" type="pres">
      <dgm:prSet presAssocID="{57F1FC9E-FC97-45BA-9B2F-48C115B0BB49}" presName="compNode" presStyleCnt="0"/>
      <dgm:spPr/>
    </dgm:pt>
    <dgm:pt modelId="{2B3B280F-4A52-4B99-AA11-535B91480A7B}" type="pres">
      <dgm:prSet presAssocID="{57F1FC9E-FC97-45BA-9B2F-48C115B0BB49}" presName="bgRect" presStyleLbl="bgShp" presStyleIdx="0" presStyleCnt="2"/>
      <dgm:spPr/>
    </dgm:pt>
    <dgm:pt modelId="{7E537BA0-0AEB-4B76-8726-C65B632247C5}" type="pres">
      <dgm:prSet presAssocID="{57F1FC9E-FC97-45BA-9B2F-48C115B0BB4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626787D8-E6F4-4E86-ADD2-4365456547C5}" type="pres">
      <dgm:prSet presAssocID="{57F1FC9E-FC97-45BA-9B2F-48C115B0BB49}" presName="spaceRect" presStyleCnt="0"/>
      <dgm:spPr/>
    </dgm:pt>
    <dgm:pt modelId="{8E42E1CF-9D2C-47DA-9938-25BD87255C66}" type="pres">
      <dgm:prSet presAssocID="{57F1FC9E-FC97-45BA-9B2F-48C115B0BB49}" presName="parTx" presStyleLbl="revTx" presStyleIdx="0" presStyleCnt="2">
        <dgm:presLayoutVars>
          <dgm:chMax val="0"/>
          <dgm:chPref val="0"/>
        </dgm:presLayoutVars>
      </dgm:prSet>
      <dgm:spPr/>
    </dgm:pt>
    <dgm:pt modelId="{8C397A99-0987-4B32-9D27-0BEDF8067915}" type="pres">
      <dgm:prSet presAssocID="{F8235F13-D274-4C8D-A9CC-9C504F60294B}" presName="sibTrans" presStyleCnt="0"/>
      <dgm:spPr/>
    </dgm:pt>
    <dgm:pt modelId="{5A10B062-ABCA-40CD-B53B-0994D1968A16}" type="pres">
      <dgm:prSet presAssocID="{6697A3D1-C984-43D8-B4AD-0C2298FD3CFE}" presName="compNode" presStyleCnt="0"/>
      <dgm:spPr/>
    </dgm:pt>
    <dgm:pt modelId="{51690694-7DEB-4946-B70E-F39EE23F9BE7}" type="pres">
      <dgm:prSet presAssocID="{6697A3D1-C984-43D8-B4AD-0C2298FD3CFE}" presName="bgRect" presStyleLbl="bgShp" presStyleIdx="1" presStyleCnt="2"/>
      <dgm:spPr/>
    </dgm:pt>
    <dgm:pt modelId="{CD8B25AF-9651-4AAC-985D-43B6E56BE330}" type="pres">
      <dgm:prSet presAssocID="{6697A3D1-C984-43D8-B4AD-0C2298FD3CF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ireless"/>
        </a:ext>
      </dgm:extLst>
    </dgm:pt>
    <dgm:pt modelId="{C348E5AE-03FB-44CA-9FC1-505FBE43F235}" type="pres">
      <dgm:prSet presAssocID="{6697A3D1-C984-43D8-B4AD-0C2298FD3CFE}" presName="spaceRect" presStyleCnt="0"/>
      <dgm:spPr/>
    </dgm:pt>
    <dgm:pt modelId="{A667AF7D-EF84-45EC-8C79-3A1455AF10E9}" type="pres">
      <dgm:prSet presAssocID="{6697A3D1-C984-43D8-B4AD-0C2298FD3CF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EAA2E61-C74C-4298-9A72-27D456382705}" type="presOf" srcId="{6697A3D1-C984-43D8-B4AD-0C2298FD3CFE}" destId="{A667AF7D-EF84-45EC-8C79-3A1455AF10E9}" srcOrd="0" destOrd="0" presId="urn:microsoft.com/office/officeart/2018/2/layout/IconVerticalSolidList"/>
    <dgm:cxn modelId="{EEF60068-A90E-40D5-A038-A1E68487A986}" type="presOf" srcId="{679341A5-BCDA-4F1C-B93A-0E301C2D75FF}" destId="{DE20714C-1F9D-4F96-87EA-F9679971AF1B}" srcOrd="0" destOrd="0" presId="urn:microsoft.com/office/officeart/2018/2/layout/IconVerticalSolidList"/>
    <dgm:cxn modelId="{72465977-8BE1-4AC9-989B-C0728C6C80EB}" srcId="{679341A5-BCDA-4F1C-B93A-0E301C2D75FF}" destId="{6697A3D1-C984-43D8-B4AD-0C2298FD3CFE}" srcOrd="1" destOrd="0" parTransId="{43EDC80A-F9D4-45EB-AA3B-D2F4379CCA2C}" sibTransId="{A18EFCFB-33A4-4DC6-8F31-C0BA6FA4D116}"/>
    <dgm:cxn modelId="{55D31282-47B5-4F4D-B0BD-F0F301079852}" type="presOf" srcId="{57F1FC9E-FC97-45BA-9B2F-48C115B0BB49}" destId="{8E42E1CF-9D2C-47DA-9938-25BD87255C66}" srcOrd="0" destOrd="0" presId="urn:microsoft.com/office/officeart/2018/2/layout/IconVerticalSolidList"/>
    <dgm:cxn modelId="{FB7AF7C1-EFE7-4A47-9F2F-2139DE953228}" srcId="{679341A5-BCDA-4F1C-B93A-0E301C2D75FF}" destId="{57F1FC9E-FC97-45BA-9B2F-48C115B0BB49}" srcOrd="0" destOrd="0" parTransId="{5A594539-80F8-49D0-B3A1-8CD5261CBD85}" sibTransId="{F8235F13-D274-4C8D-A9CC-9C504F60294B}"/>
    <dgm:cxn modelId="{B988E649-295D-4194-8C45-D7E1BEFBC3C6}" type="presParOf" srcId="{DE20714C-1F9D-4F96-87EA-F9679971AF1B}" destId="{87F7167D-9DFA-406B-8374-5777B33BF98D}" srcOrd="0" destOrd="0" presId="urn:microsoft.com/office/officeart/2018/2/layout/IconVerticalSolidList"/>
    <dgm:cxn modelId="{F5105D43-E971-4BA5-ACC4-7BE98BDF6449}" type="presParOf" srcId="{87F7167D-9DFA-406B-8374-5777B33BF98D}" destId="{2B3B280F-4A52-4B99-AA11-535B91480A7B}" srcOrd="0" destOrd="0" presId="urn:microsoft.com/office/officeart/2018/2/layout/IconVerticalSolidList"/>
    <dgm:cxn modelId="{00B518DD-F502-4446-BDF5-DF7803AF8919}" type="presParOf" srcId="{87F7167D-9DFA-406B-8374-5777B33BF98D}" destId="{7E537BA0-0AEB-4B76-8726-C65B632247C5}" srcOrd="1" destOrd="0" presId="urn:microsoft.com/office/officeart/2018/2/layout/IconVerticalSolidList"/>
    <dgm:cxn modelId="{DB5C990C-A4C1-4A81-A87A-AC011A383A0A}" type="presParOf" srcId="{87F7167D-9DFA-406B-8374-5777B33BF98D}" destId="{626787D8-E6F4-4E86-ADD2-4365456547C5}" srcOrd="2" destOrd="0" presId="urn:microsoft.com/office/officeart/2018/2/layout/IconVerticalSolidList"/>
    <dgm:cxn modelId="{037AC91C-093A-48B2-B70C-DE12D392AE03}" type="presParOf" srcId="{87F7167D-9DFA-406B-8374-5777B33BF98D}" destId="{8E42E1CF-9D2C-47DA-9938-25BD87255C66}" srcOrd="3" destOrd="0" presId="urn:microsoft.com/office/officeart/2018/2/layout/IconVerticalSolidList"/>
    <dgm:cxn modelId="{C3C8DDEC-8001-4A37-8958-B1DA6E85ADC9}" type="presParOf" srcId="{DE20714C-1F9D-4F96-87EA-F9679971AF1B}" destId="{8C397A99-0987-4B32-9D27-0BEDF8067915}" srcOrd="1" destOrd="0" presId="urn:microsoft.com/office/officeart/2018/2/layout/IconVerticalSolidList"/>
    <dgm:cxn modelId="{AFEBE23A-9F36-459F-AEA7-388FFBAF9EEB}" type="presParOf" srcId="{DE20714C-1F9D-4F96-87EA-F9679971AF1B}" destId="{5A10B062-ABCA-40CD-B53B-0994D1968A16}" srcOrd="2" destOrd="0" presId="urn:microsoft.com/office/officeart/2018/2/layout/IconVerticalSolidList"/>
    <dgm:cxn modelId="{FEA74E74-FA05-4701-8993-3FF809F43429}" type="presParOf" srcId="{5A10B062-ABCA-40CD-B53B-0994D1968A16}" destId="{51690694-7DEB-4946-B70E-F39EE23F9BE7}" srcOrd="0" destOrd="0" presId="urn:microsoft.com/office/officeart/2018/2/layout/IconVerticalSolidList"/>
    <dgm:cxn modelId="{B1EB0BD4-2882-4522-9FA5-52643A6ACB5B}" type="presParOf" srcId="{5A10B062-ABCA-40CD-B53B-0994D1968A16}" destId="{CD8B25AF-9651-4AAC-985D-43B6E56BE330}" srcOrd="1" destOrd="0" presId="urn:microsoft.com/office/officeart/2018/2/layout/IconVerticalSolidList"/>
    <dgm:cxn modelId="{B4CA3B5D-BDB3-4B5E-A8C8-4330D9ECC3AD}" type="presParOf" srcId="{5A10B062-ABCA-40CD-B53B-0994D1968A16}" destId="{C348E5AE-03FB-44CA-9FC1-505FBE43F235}" srcOrd="2" destOrd="0" presId="urn:microsoft.com/office/officeart/2018/2/layout/IconVerticalSolidList"/>
    <dgm:cxn modelId="{783053EE-1135-429E-9CA8-6EBA0D3BF04E}" type="presParOf" srcId="{5A10B062-ABCA-40CD-B53B-0994D1968A16}" destId="{A667AF7D-EF84-45EC-8C79-3A1455AF10E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0C7354-4953-4D7D-A1A8-1F476AEA30A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5114DA4-401B-4776-92A2-685452A94B91}">
      <dgm:prSet/>
      <dgm:spPr/>
      <dgm:t>
        <a:bodyPr/>
        <a:lstStyle/>
        <a:p>
          <a:r>
            <a:rPr lang="es-ES"/>
            <a:t>Larger address space.</a:t>
          </a:r>
          <a:endParaRPr lang="en-US"/>
        </a:p>
      </dgm:t>
    </dgm:pt>
    <dgm:pt modelId="{C1FD3EED-6159-4EE7-936C-56E5D0E5D22E}" type="parTrans" cxnId="{4AA4CCC3-AD02-410E-B7FC-4427E805AB93}">
      <dgm:prSet/>
      <dgm:spPr/>
      <dgm:t>
        <a:bodyPr/>
        <a:lstStyle/>
        <a:p>
          <a:endParaRPr lang="en-US"/>
        </a:p>
      </dgm:t>
    </dgm:pt>
    <dgm:pt modelId="{BC0D1A28-0DCD-4285-AB8C-E72CBACEF250}" type="sibTrans" cxnId="{4AA4CCC3-AD02-410E-B7FC-4427E805AB93}">
      <dgm:prSet/>
      <dgm:spPr/>
      <dgm:t>
        <a:bodyPr/>
        <a:lstStyle/>
        <a:p>
          <a:endParaRPr lang="en-US"/>
        </a:p>
      </dgm:t>
    </dgm:pt>
    <dgm:pt modelId="{60F633A0-1B90-4713-9349-5485486E40B7}">
      <dgm:prSet/>
      <dgm:spPr/>
      <dgm:t>
        <a:bodyPr/>
        <a:lstStyle/>
        <a:p>
          <a:r>
            <a:rPr lang="es-ES"/>
            <a:t>Better header format.</a:t>
          </a:r>
          <a:endParaRPr lang="en-US"/>
        </a:p>
      </dgm:t>
    </dgm:pt>
    <dgm:pt modelId="{F4F62EF4-4BC0-4A9C-A29B-532A05FD7587}" type="parTrans" cxnId="{CEE56C0A-C096-4AB2-B675-4374B5779740}">
      <dgm:prSet/>
      <dgm:spPr/>
      <dgm:t>
        <a:bodyPr/>
        <a:lstStyle/>
        <a:p>
          <a:endParaRPr lang="en-US"/>
        </a:p>
      </dgm:t>
    </dgm:pt>
    <dgm:pt modelId="{5A474796-AC0E-4ECF-A05C-20F97E7452B4}" type="sibTrans" cxnId="{CEE56C0A-C096-4AB2-B675-4374B5779740}">
      <dgm:prSet/>
      <dgm:spPr/>
      <dgm:t>
        <a:bodyPr/>
        <a:lstStyle/>
        <a:p>
          <a:endParaRPr lang="en-US"/>
        </a:p>
      </dgm:t>
    </dgm:pt>
    <dgm:pt modelId="{251CFD0B-4EB0-4272-B3B2-E366F2BD189B}">
      <dgm:prSet/>
      <dgm:spPr/>
      <dgm:t>
        <a:bodyPr/>
        <a:lstStyle/>
        <a:p>
          <a:r>
            <a:rPr lang="es-ES"/>
            <a:t>New options.</a:t>
          </a:r>
          <a:endParaRPr lang="en-US"/>
        </a:p>
      </dgm:t>
    </dgm:pt>
    <dgm:pt modelId="{A5DB45CF-CBBA-4BB2-B82B-59188BBBC991}" type="parTrans" cxnId="{01957194-697F-454B-BB9E-069B3BD94DC1}">
      <dgm:prSet/>
      <dgm:spPr/>
      <dgm:t>
        <a:bodyPr/>
        <a:lstStyle/>
        <a:p>
          <a:endParaRPr lang="en-US"/>
        </a:p>
      </dgm:t>
    </dgm:pt>
    <dgm:pt modelId="{C1CCACF6-0508-48DB-A731-E9FB5109D4AE}" type="sibTrans" cxnId="{01957194-697F-454B-BB9E-069B3BD94DC1}">
      <dgm:prSet/>
      <dgm:spPr/>
      <dgm:t>
        <a:bodyPr/>
        <a:lstStyle/>
        <a:p>
          <a:endParaRPr lang="en-US"/>
        </a:p>
      </dgm:t>
    </dgm:pt>
    <dgm:pt modelId="{2DA2CB3B-31C6-43AB-AD39-1841620EE91D}">
      <dgm:prSet/>
      <dgm:spPr/>
      <dgm:t>
        <a:bodyPr/>
        <a:lstStyle/>
        <a:p>
          <a:r>
            <a:rPr lang="es-ES"/>
            <a:t>Allowance for extensions.</a:t>
          </a:r>
          <a:endParaRPr lang="en-US"/>
        </a:p>
      </dgm:t>
    </dgm:pt>
    <dgm:pt modelId="{303132FE-EE36-49E1-AFA0-3BF0ABB1D5B8}" type="parTrans" cxnId="{46E4EA6A-650E-4E9D-A998-1FF370535C2A}">
      <dgm:prSet/>
      <dgm:spPr/>
      <dgm:t>
        <a:bodyPr/>
        <a:lstStyle/>
        <a:p>
          <a:endParaRPr lang="en-US"/>
        </a:p>
      </dgm:t>
    </dgm:pt>
    <dgm:pt modelId="{75FD8653-059B-41B5-BAE2-8E748360C7E0}" type="sibTrans" cxnId="{46E4EA6A-650E-4E9D-A998-1FF370535C2A}">
      <dgm:prSet/>
      <dgm:spPr/>
      <dgm:t>
        <a:bodyPr/>
        <a:lstStyle/>
        <a:p>
          <a:endParaRPr lang="en-US"/>
        </a:p>
      </dgm:t>
    </dgm:pt>
    <dgm:pt modelId="{B587E90C-C887-4CF9-A381-61CE9F7CF5B2}">
      <dgm:prSet/>
      <dgm:spPr/>
      <dgm:t>
        <a:bodyPr/>
        <a:lstStyle/>
        <a:p>
          <a:r>
            <a:rPr lang="es-ES"/>
            <a:t>Support for resource allocation.</a:t>
          </a:r>
          <a:endParaRPr lang="en-US"/>
        </a:p>
      </dgm:t>
    </dgm:pt>
    <dgm:pt modelId="{29D9322B-E93B-40D5-982C-1E4F3550F3F3}" type="parTrans" cxnId="{8E1DBF06-6DBD-4B3D-A322-474FABABC2FE}">
      <dgm:prSet/>
      <dgm:spPr/>
      <dgm:t>
        <a:bodyPr/>
        <a:lstStyle/>
        <a:p>
          <a:endParaRPr lang="en-US"/>
        </a:p>
      </dgm:t>
    </dgm:pt>
    <dgm:pt modelId="{00D5B097-E349-4000-8D7B-2A35D5B84C83}" type="sibTrans" cxnId="{8E1DBF06-6DBD-4B3D-A322-474FABABC2FE}">
      <dgm:prSet/>
      <dgm:spPr/>
      <dgm:t>
        <a:bodyPr/>
        <a:lstStyle/>
        <a:p>
          <a:endParaRPr lang="en-US"/>
        </a:p>
      </dgm:t>
    </dgm:pt>
    <dgm:pt modelId="{930BBB4D-95C4-4710-934F-60278B9E01B9}">
      <dgm:prSet/>
      <dgm:spPr/>
      <dgm:t>
        <a:bodyPr/>
        <a:lstStyle/>
        <a:p>
          <a:r>
            <a:rPr lang="es-ES"/>
            <a:t>Support for more security.</a:t>
          </a:r>
          <a:endParaRPr lang="en-US"/>
        </a:p>
      </dgm:t>
    </dgm:pt>
    <dgm:pt modelId="{FA149A6D-467D-4E62-9C89-1B89C57EFA3E}" type="parTrans" cxnId="{06EF3203-923A-4419-820D-6AA7D6389C31}">
      <dgm:prSet/>
      <dgm:spPr/>
      <dgm:t>
        <a:bodyPr/>
        <a:lstStyle/>
        <a:p>
          <a:endParaRPr lang="en-US"/>
        </a:p>
      </dgm:t>
    </dgm:pt>
    <dgm:pt modelId="{674A18F3-659E-4737-A4BC-940376905328}" type="sibTrans" cxnId="{06EF3203-923A-4419-820D-6AA7D6389C31}">
      <dgm:prSet/>
      <dgm:spPr/>
      <dgm:t>
        <a:bodyPr/>
        <a:lstStyle/>
        <a:p>
          <a:endParaRPr lang="en-US"/>
        </a:p>
      </dgm:t>
    </dgm:pt>
    <dgm:pt modelId="{60B6F0E8-2967-414E-A46D-BF141D5AF10C}" type="pres">
      <dgm:prSet presAssocID="{9A0C7354-4953-4D7D-A1A8-1F476AEA30AC}" presName="root" presStyleCnt="0">
        <dgm:presLayoutVars>
          <dgm:dir/>
          <dgm:resizeHandles val="exact"/>
        </dgm:presLayoutVars>
      </dgm:prSet>
      <dgm:spPr/>
    </dgm:pt>
    <dgm:pt modelId="{9DA92D8E-F538-4C69-A360-69DB8139A4A5}" type="pres">
      <dgm:prSet presAssocID="{55114DA4-401B-4776-92A2-685452A94B91}" presName="compNode" presStyleCnt="0"/>
      <dgm:spPr/>
    </dgm:pt>
    <dgm:pt modelId="{B4E4C204-74C5-4215-B038-09DEF4819CA9}" type="pres">
      <dgm:prSet presAssocID="{55114DA4-401B-4776-92A2-685452A94B91}" presName="bgRect" presStyleLbl="bgShp" presStyleIdx="0" presStyleCnt="6"/>
      <dgm:spPr/>
    </dgm:pt>
    <dgm:pt modelId="{A3EB3AB6-FDFB-47AD-A5E7-86AE381560AF}" type="pres">
      <dgm:prSet presAssocID="{55114DA4-401B-4776-92A2-685452A94B9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B7099C38-BEB8-48DF-95EB-3803DE49A188}" type="pres">
      <dgm:prSet presAssocID="{55114DA4-401B-4776-92A2-685452A94B91}" presName="spaceRect" presStyleCnt="0"/>
      <dgm:spPr/>
    </dgm:pt>
    <dgm:pt modelId="{EC54B052-D097-4E9E-AC32-4F58B51F58B6}" type="pres">
      <dgm:prSet presAssocID="{55114DA4-401B-4776-92A2-685452A94B91}" presName="parTx" presStyleLbl="revTx" presStyleIdx="0" presStyleCnt="6">
        <dgm:presLayoutVars>
          <dgm:chMax val="0"/>
          <dgm:chPref val="0"/>
        </dgm:presLayoutVars>
      </dgm:prSet>
      <dgm:spPr/>
    </dgm:pt>
    <dgm:pt modelId="{988401C9-FDE0-436F-A820-7103D7635201}" type="pres">
      <dgm:prSet presAssocID="{BC0D1A28-0DCD-4285-AB8C-E72CBACEF250}" presName="sibTrans" presStyleCnt="0"/>
      <dgm:spPr/>
    </dgm:pt>
    <dgm:pt modelId="{9A2EF916-AF41-4FF8-B1E6-2355C3F15505}" type="pres">
      <dgm:prSet presAssocID="{60F633A0-1B90-4713-9349-5485486E40B7}" presName="compNode" presStyleCnt="0"/>
      <dgm:spPr/>
    </dgm:pt>
    <dgm:pt modelId="{5C8CFDDB-006B-4142-B0F7-4795F0737144}" type="pres">
      <dgm:prSet presAssocID="{60F633A0-1B90-4713-9349-5485486E40B7}" presName="bgRect" presStyleLbl="bgShp" presStyleIdx="1" presStyleCnt="6"/>
      <dgm:spPr/>
    </dgm:pt>
    <dgm:pt modelId="{D5212660-CE35-45D1-B7A0-085DDFDC0238}" type="pres">
      <dgm:prSet presAssocID="{60F633A0-1B90-4713-9349-5485486E40B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6919443C-05D5-4FA0-B1D2-8A7B4B95672B}" type="pres">
      <dgm:prSet presAssocID="{60F633A0-1B90-4713-9349-5485486E40B7}" presName="spaceRect" presStyleCnt="0"/>
      <dgm:spPr/>
    </dgm:pt>
    <dgm:pt modelId="{AC774F70-F593-4B1C-BBA7-F35C635AE6DD}" type="pres">
      <dgm:prSet presAssocID="{60F633A0-1B90-4713-9349-5485486E40B7}" presName="parTx" presStyleLbl="revTx" presStyleIdx="1" presStyleCnt="6">
        <dgm:presLayoutVars>
          <dgm:chMax val="0"/>
          <dgm:chPref val="0"/>
        </dgm:presLayoutVars>
      </dgm:prSet>
      <dgm:spPr/>
    </dgm:pt>
    <dgm:pt modelId="{15D28CF3-A2A3-4441-8E19-6EC569BF1958}" type="pres">
      <dgm:prSet presAssocID="{5A474796-AC0E-4ECF-A05C-20F97E7452B4}" presName="sibTrans" presStyleCnt="0"/>
      <dgm:spPr/>
    </dgm:pt>
    <dgm:pt modelId="{A1599185-3ECF-47FF-9D06-BA07A2A512F5}" type="pres">
      <dgm:prSet presAssocID="{251CFD0B-4EB0-4272-B3B2-E366F2BD189B}" presName="compNode" presStyleCnt="0"/>
      <dgm:spPr/>
    </dgm:pt>
    <dgm:pt modelId="{82F5E7E4-C719-4C37-AD00-918293C495BC}" type="pres">
      <dgm:prSet presAssocID="{251CFD0B-4EB0-4272-B3B2-E366F2BD189B}" presName="bgRect" presStyleLbl="bgShp" presStyleIdx="2" presStyleCnt="6"/>
      <dgm:spPr/>
    </dgm:pt>
    <dgm:pt modelId="{C2DC249D-32DF-4CEF-87CF-257CA86D4118}" type="pres">
      <dgm:prSet presAssocID="{251CFD0B-4EB0-4272-B3B2-E366F2BD189B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ot"/>
        </a:ext>
      </dgm:extLst>
    </dgm:pt>
    <dgm:pt modelId="{83D801E5-2F33-4105-9A77-53A00634BAFB}" type="pres">
      <dgm:prSet presAssocID="{251CFD0B-4EB0-4272-B3B2-E366F2BD189B}" presName="spaceRect" presStyleCnt="0"/>
      <dgm:spPr/>
    </dgm:pt>
    <dgm:pt modelId="{46572B14-1F40-4510-8537-56A5658BAF1C}" type="pres">
      <dgm:prSet presAssocID="{251CFD0B-4EB0-4272-B3B2-E366F2BD189B}" presName="parTx" presStyleLbl="revTx" presStyleIdx="2" presStyleCnt="6">
        <dgm:presLayoutVars>
          <dgm:chMax val="0"/>
          <dgm:chPref val="0"/>
        </dgm:presLayoutVars>
      </dgm:prSet>
      <dgm:spPr/>
    </dgm:pt>
    <dgm:pt modelId="{A302DDE7-DAAA-4DA6-B8F3-A84F8159DF0E}" type="pres">
      <dgm:prSet presAssocID="{C1CCACF6-0508-48DB-A731-E9FB5109D4AE}" presName="sibTrans" presStyleCnt="0"/>
      <dgm:spPr/>
    </dgm:pt>
    <dgm:pt modelId="{FF5D3590-E71D-4414-84CA-B4E833BDEF27}" type="pres">
      <dgm:prSet presAssocID="{2DA2CB3B-31C6-43AB-AD39-1841620EE91D}" presName="compNode" presStyleCnt="0"/>
      <dgm:spPr/>
    </dgm:pt>
    <dgm:pt modelId="{63CC608F-F1B1-4043-B007-C72D7892D8B2}" type="pres">
      <dgm:prSet presAssocID="{2DA2CB3B-31C6-43AB-AD39-1841620EE91D}" presName="bgRect" presStyleLbl="bgShp" presStyleIdx="3" presStyleCnt="6"/>
      <dgm:spPr/>
    </dgm:pt>
    <dgm:pt modelId="{626EEC16-DD30-4A0A-8CEF-1597B1CB2289}" type="pres">
      <dgm:prSet presAssocID="{2DA2CB3B-31C6-43AB-AD39-1841620EE91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46B13BE-7A12-4496-9862-BDC7EBACC51D}" type="pres">
      <dgm:prSet presAssocID="{2DA2CB3B-31C6-43AB-AD39-1841620EE91D}" presName="spaceRect" presStyleCnt="0"/>
      <dgm:spPr/>
    </dgm:pt>
    <dgm:pt modelId="{B6372D2C-D1DA-43B7-99C7-581167DDFCEA}" type="pres">
      <dgm:prSet presAssocID="{2DA2CB3B-31C6-43AB-AD39-1841620EE91D}" presName="parTx" presStyleLbl="revTx" presStyleIdx="3" presStyleCnt="6">
        <dgm:presLayoutVars>
          <dgm:chMax val="0"/>
          <dgm:chPref val="0"/>
        </dgm:presLayoutVars>
      </dgm:prSet>
      <dgm:spPr/>
    </dgm:pt>
    <dgm:pt modelId="{8E2BAF65-81B1-4B3A-B8D7-8167A4CEABC5}" type="pres">
      <dgm:prSet presAssocID="{75FD8653-059B-41B5-BAE2-8E748360C7E0}" presName="sibTrans" presStyleCnt="0"/>
      <dgm:spPr/>
    </dgm:pt>
    <dgm:pt modelId="{132E92C2-4B6F-4BFE-B0AF-E3595299A309}" type="pres">
      <dgm:prSet presAssocID="{B587E90C-C887-4CF9-A381-61CE9F7CF5B2}" presName="compNode" presStyleCnt="0"/>
      <dgm:spPr/>
    </dgm:pt>
    <dgm:pt modelId="{7E674BFF-9F27-4E66-8F25-6A58300E2A9F}" type="pres">
      <dgm:prSet presAssocID="{B587E90C-C887-4CF9-A381-61CE9F7CF5B2}" presName="bgRect" presStyleLbl="bgShp" presStyleIdx="4" presStyleCnt="6"/>
      <dgm:spPr/>
    </dgm:pt>
    <dgm:pt modelId="{1817683A-F599-424E-8517-C1B3E701FF08}" type="pres">
      <dgm:prSet presAssocID="{B587E90C-C887-4CF9-A381-61CE9F7CF5B2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7D7D9B5E-C0DD-459D-BE95-208E17AA3209}" type="pres">
      <dgm:prSet presAssocID="{B587E90C-C887-4CF9-A381-61CE9F7CF5B2}" presName="spaceRect" presStyleCnt="0"/>
      <dgm:spPr/>
    </dgm:pt>
    <dgm:pt modelId="{487AFB48-3F67-40B7-819B-D4CB1A0B7E31}" type="pres">
      <dgm:prSet presAssocID="{B587E90C-C887-4CF9-A381-61CE9F7CF5B2}" presName="parTx" presStyleLbl="revTx" presStyleIdx="4" presStyleCnt="6">
        <dgm:presLayoutVars>
          <dgm:chMax val="0"/>
          <dgm:chPref val="0"/>
        </dgm:presLayoutVars>
      </dgm:prSet>
      <dgm:spPr/>
    </dgm:pt>
    <dgm:pt modelId="{CB52C8A7-B1F6-4DB8-A65B-777A951A363D}" type="pres">
      <dgm:prSet presAssocID="{00D5B097-E349-4000-8D7B-2A35D5B84C83}" presName="sibTrans" presStyleCnt="0"/>
      <dgm:spPr/>
    </dgm:pt>
    <dgm:pt modelId="{8F21595E-AC5C-457B-B4B6-5FA34E0808D0}" type="pres">
      <dgm:prSet presAssocID="{930BBB4D-95C4-4710-934F-60278B9E01B9}" presName="compNode" presStyleCnt="0"/>
      <dgm:spPr/>
    </dgm:pt>
    <dgm:pt modelId="{4A118AD6-BE75-49B3-86FD-3620D435F547}" type="pres">
      <dgm:prSet presAssocID="{930BBB4D-95C4-4710-934F-60278B9E01B9}" presName="bgRect" presStyleLbl="bgShp" presStyleIdx="5" presStyleCnt="6"/>
      <dgm:spPr/>
    </dgm:pt>
    <dgm:pt modelId="{6E9477B0-7B64-427A-8DAB-F28622B5339D}" type="pres">
      <dgm:prSet presAssocID="{930BBB4D-95C4-4710-934F-60278B9E01B9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36A2CAAE-E868-434C-A747-5AECBBAD9ABF}" type="pres">
      <dgm:prSet presAssocID="{930BBB4D-95C4-4710-934F-60278B9E01B9}" presName="spaceRect" presStyleCnt="0"/>
      <dgm:spPr/>
    </dgm:pt>
    <dgm:pt modelId="{2E07598B-0CC5-4DF7-A081-E7E1C8C0C4FA}" type="pres">
      <dgm:prSet presAssocID="{930BBB4D-95C4-4710-934F-60278B9E01B9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06EF3203-923A-4419-820D-6AA7D6389C31}" srcId="{9A0C7354-4953-4D7D-A1A8-1F476AEA30AC}" destId="{930BBB4D-95C4-4710-934F-60278B9E01B9}" srcOrd="5" destOrd="0" parTransId="{FA149A6D-467D-4E62-9C89-1B89C57EFA3E}" sibTransId="{674A18F3-659E-4737-A4BC-940376905328}"/>
    <dgm:cxn modelId="{8E1DBF06-6DBD-4B3D-A322-474FABABC2FE}" srcId="{9A0C7354-4953-4D7D-A1A8-1F476AEA30AC}" destId="{B587E90C-C887-4CF9-A381-61CE9F7CF5B2}" srcOrd="4" destOrd="0" parTransId="{29D9322B-E93B-40D5-982C-1E4F3550F3F3}" sibTransId="{00D5B097-E349-4000-8D7B-2A35D5B84C83}"/>
    <dgm:cxn modelId="{CEE56C0A-C096-4AB2-B675-4374B5779740}" srcId="{9A0C7354-4953-4D7D-A1A8-1F476AEA30AC}" destId="{60F633A0-1B90-4713-9349-5485486E40B7}" srcOrd="1" destOrd="0" parTransId="{F4F62EF4-4BC0-4A9C-A29B-532A05FD7587}" sibTransId="{5A474796-AC0E-4ECF-A05C-20F97E7452B4}"/>
    <dgm:cxn modelId="{C34B1117-979E-42BE-8EF0-D9AE84FD1C50}" type="presOf" srcId="{B587E90C-C887-4CF9-A381-61CE9F7CF5B2}" destId="{487AFB48-3F67-40B7-819B-D4CB1A0B7E31}" srcOrd="0" destOrd="0" presId="urn:microsoft.com/office/officeart/2018/2/layout/IconVerticalSolidList"/>
    <dgm:cxn modelId="{80464232-B7D3-428A-871D-F64675507422}" type="presOf" srcId="{251CFD0B-4EB0-4272-B3B2-E366F2BD189B}" destId="{46572B14-1F40-4510-8537-56A5658BAF1C}" srcOrd="0" destOrd="0" presId="urn:microsoft.com/office/officeart/2018/2/layout/IconVerticalSolidList"/>
    <dgm:cxn modelId="{6C5F5749-EE06-4AF1-87A5-3FB8B467DE46}" type="presOf" srcId="{9A0C7354-4953-4D7D-A1A8-1F476AEA30AC}" destId="{60B6F0E8-2967-414E-A46D-BF141D5AF10C}" srcOrd="0" destOrd="0" presId="urn:microsoft.com/office/officeart/2018/2/layout/IconVerticalSolidList"/>
    <dgm:cxn modelId="{CCB7D269-4B4E-4D19-9F62-0D00220D535E}" type="presOf" srcId="{930BBB4D-95C4-4710-934F-60278B9E01B9}" destId="{2E07598B-0CC5-4DF7-A081-E7E1C8C0C4FA}" srcOrd="0" destOrd="0" presId="urn:microsoft.com/office/officeart/2018/2/layout/IconVerticalSolidList"/>
    <dgm:cxn modelId="{46E4EA6A-650E-4E9D-A998-1FF370535C2A}" srcId="{9A0C7354-4953-4D7D-A1A8-1F476AEA30AC}" destId="{2DA2CB3B-31C6-43AB-AD39-1841620EE91D}" srcOrd="3" destOrd="0" parTransId="{303132FE-EE36-49E1-AFA0-3BF0ABB1D5B8}" sibTransId="{75FD8653-059B-41B5-BAE2-8E748360C7E0}"/>
    <dgm:cxn modelId="{6EC5C291-EBA8-4968-860F-8B92C371C617}" type="presOf" srcId="{60F633A0-1B90-4713-9349-5485486E40B7}" destId="{AC774F70-F593-4B1C-BBA7-F35C635AE6DD}" srcOrd="0" destOrd="0" presId="urn:microsoft.com/office/officeart/2018/2/layout/IconVerticalSolidList"/>
    <dgm:cxn modelId="{01957194-697F-454B-BB9E-069B3BD94DC1}" srcId="{9A0C7354-4953-4D7D-A1A8-1F476AEA30AC}" destId="{251CFD0B-4EB0-4272-B3B2-E366F2BD189B}" srcOrd="2" destOrd="0" parTransId="{A5DB45CF-CBBA-4BB2-B82B-59188BBBC991}" sibTransId="{C1CCACF6-0508-48DB-A731-E9FB5109D4AE}"/>
    <dgm:cxn modelId="{CB7158AD-463B-4D2F-8999-3D7336A9D01B}" type="presOf" srcId="{2DA2CB3B-31C6-43AB-AD39-1841620EE91D}" destId="{B6372D2C-D1DA-43B7-99C7-581167DDFCEA}" srcOrd="0" destOrd="0" presId="urn:microsoft.com/office/officeart/2018/2/layout/IconVerticalSolidList"/>
    <dgm:cxn modelId="{4AA4CCC3-AD02-410E-B7FC-4427E805AB93}" srcId="{9A0C7354-4953-4D7D-A1A8-1F476AEA30AC}" destId="{55114DA4-401B-4776-92A2-685452A94B91}" srcOrd="0" destOrd="0" parTransId="{C1FD3EED-6159-4EE7-936C-56E5D0E5D22E}" sibTransId="{BC0D1A28-0DCD-4285-AB8C-E72CBACEF250}"/>
    <dgm:cxn modelId="{7EE0A0CB-F3EB-4DF4-A116-C5EEFA940C90}" type="presOf" srcId="{55114DA4-401B-4776-92A2-685452A94B91}" destId="{EC54B052-D097-4E9E-AC32-4F58B51F58B6}" srcOrd="0" destOrd="0" presId="urn:microsoft.com/office/officeart/2018/2/layout/IconVerticalSolidList"/>
    <dgm:cxn modelId="{B3BD85ED-DFFD-4CDA-AAC4-4D378D4772CB}" type="presParOf" srcId="{60B6F0E8-2967-414E-A46D-BF141D5AF10C}" destId="{9DA92D8E-F538-4C69-A360-69DB8139A4A5}" srcOrd="0" destOrd="0" presId="urn:microsoft.com/office/officeart/2018/2/layout/IconVerticalSolidList"/>
    <dgm:cxn modelId="{2CBF941F-9CBB-4D64-BAEF-00A5E222186D}" type="presParOf" srcId="{9DA92D8E-F538-4C69-A360-69DB8139A4A5}" destId="{B4E4C204-74C5-4215-B038-09DEF4819CA9}" srcOrd="0" destOrd="0" presId="urn:microsoft.com/office/officeart/2018/2/layout/IconVerticalSolidList"/>
    <dgm:cxn modelId="{2E3CA718-5519-451A-A889-1D4B6CD3E0F6}" type="presParOf" srcId="{9DA92D8E-F538-4C69-A360-69DB8139A4A5}" destId="{A3EB3AB6-FDFB-47AD-A5E7-86AE381560AF}" srcOrd="1" destOrd="0" presId="urn:microsoft.com/office/officeart/2018/2/layout/IconVerticalSolidList"/>
    <dgm:cxn modelId="{08707A3B-17E9-4BE7-A174-BF14CE5239BC}" type="presParOf" srcId="{9DA92D8E-F538-4C69-A360-69DB8139A4A5}" destId="{B7099C38-BEB8-48DF-95EB-3803DE49A188}" srcOrd="2" destOrd="0" presId="urn:microsoft.com/office/officeart/2018/2/layout/IconVerticalSolidList"/>
    <dgm:cxn modelId="{64E3A4AA-8E7A-4D38-9DE3-DF931236AAFF}" type="presParOf" srcId="{9DA92D8E-F538-4C69-A360-69DB8139A4A5}" destId="{EC54B052-D097-4E9E-AC32-4F58B51F58B6}" srcOrd="3" destOrd="0" presId="urn:microsoft.com/office/officeart/2018/2/layout/IconVerticalSolidList"/>
    <dgm:cxn modelId="{055C14AD-FD68-449B-8626-DDB9292C78DE}" type="presParOf" srcId="{60B6F0E8-2967-414E-A46D-BF141D5AF10C}" destId="{988401C9-FDE0-436F-A820-7103D7635201}" srcOrd="1" destOrd="0" presId="urn:microsoft.com/office/officeart/2018/2/layout/IconVerticalSolidList"/>
    <dgm:cxn modelId="{0A25E2C4-B620-4D27-A13B-3A00D8B05EBC}" type="presParOf" srcId="{60B6F0E8-2967-414E-A46D-BF141D5AF10C}" destId="{9A2EF916-AF41-4FF8-B1E6-2355C3F15505}" srcOrd="2" destOrd="0" presId="urn:microsoft.com/office/officeart/2018/2/layout/IconVerticalSolidList"/>
    <dgm:cxn modelId="{037ED601-17E5-47F8-A1A8-BE3D302B8EC0}" type="presParOf" srcId="{9A2EF916-AF41-4FF8-B1E6-2355C3F15505}" destId="{5C8CFDDB-006B-4142-B0F7-4795F0737144}" srcOrd="0" destOrd="0" presId="urn:microsoft.com/office/officeart/2018/2/layout/IconVerticalSolidList"/>
    <dgm:cxn modelId="{1D63F98E-3188-477D-95CB-60FDCDC5D44A}" type="presParOf" srcId="{9A2EF916-AF41-4FF8-B1E6-2355C3F15505}" destId="{D5212660-CE35-45D1-B7A0-085DDFDC0238}" srcOrd="1" destOrd="0" presId="urn:microsoft.com/office/officeart/2018/2/layout/IconVerticalSolidList"/>
    <dgm:cxn modelId="{FD15D9B2-05C0-4134-BA09-69FDC29EC2CF}" type="presParOf" srcId="{9A2EF916-AF41-4FF8-B1E6-2355C3F15505}" destId="{6919443C-05D5-4FA0-B1D2-8A7B4B95672B}" srcOrd="2" destOrd="0" presId="urn:microsoft.com/office/officeart/2018/2/layout/IconVerticalSolidList"/>
    <dgm:cxn modelId="{4D433AD7-939E-4E6A-8E83-28F8A60AF0FD}" type="presParOf" srcId="{9A2EF916-AF41-4FF8-B1E6-2355C3F15505}" destId="{AC774F70-F593-4B1C-BBA7-F35C635AE6DD}" srcOrd="3" destOrd="0" presId="urn:microsoft.com/office/officeart/2018/2/layout/IconVerticalSolidList"/>
    <dgm:cxn modelId="{2EE49E2F-9BC2-4CAA-8A26-AA7FD9E873C3}" type="presParOf" srcId="{60B6F0E8-2967-414E-A46D-BF141D5AF10C}" destId="{15D28CF3-A2A3-4441-8E19-6EC569BF1958}" srcOrd="3" destOrd="0" presId="urn:microsoft.com/office/officeart/2018/2/layout/IconVerticalSolidList"/>
    <dgm:cxn modelId="{8A866A2C-60DE-44F4-829A-43AEBCAE2499}" type="presParOf" srcId="{60B6F0E8-2967-414E-A46D-BF141D5AF10C}" destId="{A1599185-3ECF-47FF-9D06-BA07A2A512F5}" srcOrd="4" destOrd="0" presId="urn:microsoft.com/office/officeart/2018/2/layout/IconVerticalSolidList"/>
    <dgm:cxn modelId="{8F803294-F2AE-41FF-B07A-7AA1C80A03E9}" type="presParOf" srcId="{A1599185-3ECF-47FF-9D06-BA07A2A512F5}" destId="{82F5E7E4-C719-4C37-AD00-918293C495BC}" srcOrd="0" destOrd="0" presId="urn:microsoft.com/office/officeart/2018/2/layout/IconVerticalSolidList"/>
    <dgm:cxn modelId="{33303459-A905-435B-AEB6-F77D3AD57F0B}" type="presParOf" srcId="{A1599185-3ECF-47FF-9D06-BA07A2A512F5}" destId="{C2DC249D-32DF-4CEF-87CF-257CA86D4118}" srcOrd="1" destOrd="0" presId="urn:microsoft.com/office/officeart/2018/2/layout/IconVerticalSolidList"/>
    <dgm:cxn modelId="{892E2ABA-EC5F-4C6E-8DD6-6DE2676E21A8}" type="presParOf" srcId="{A1599185-3ECF-47FF-9D06-BA07A2A512F5}" destId="{83D801E5-2F33-4105-9A77-53A00634BAFB}" srcOrd="2" destOrd="0" presId="urn:microsoft.com/office/officeart/2018/2/layout/IconVerticalSolidList"/>
    <dgm:cxn modelId="{2F97D7B8-8FA4-4B27-A2E9-B943E65AC7BF}" type="presParOf" srcId="{A1599185-3ECF-47FF-9D06-BA07A2A512F5}" destId="{46572B14-1F40-4510-8537-56A5658BAF1C}" srcOrd="3" destOrd="0" presId="urn:microsoft.com/office/officeart/2018/2/layout/IconVerticalSolidList"/>
    <dgm:cxn modelId="{11C8E06C-C8CD-440C-88D6-C9EBC23CD60E}" type="presParOf" srcId="{60B6F0E8-2967-414E-A46D-BF141D5AF10C}" destId="{A302DDE7-DAAA-4DA6-B8F3-A84F8159DF0E}" srcOrd="5" destOrd="0" presId="urn:microsoft.com/office/officeart/2018/2/layout/IconVerticalSolidList"/>
    <dgm:cxn modelId="{AD3CADF7-5C37-4AC5-B6FD-570C14E04BA6}" type="presParOf" srcId="{60B6F0E8-2967-414E-A46D-BF141D5AF10C}" destId="{FF5D3590-E71D-4414-84CA-B4E833BDEF27}" srcOrd="6" destOrd="0" presId="urn:microsoft.com/office/officeart/2018/2/layout/IconVerticalSolidList"/>
    <dgm:cxn modelId="{6E8EA080-E34F-4DDB-8C44-F19943B1C250}" type="presParOf" srcId="{FF5D3590-E71D-4414-84CA-B4E833BDEF27}" destId="{63CC608F-F1B1-4043-B007-C72D7892D8B2}" srcOrd="0" destOrd="0" presId="urn:microsoft.com/office/officeart/2018/2/layout/IconVerticalSolidList"/>
    <dgm:cxn modelId="{8A80D83D-2FE6-4868-882A-882718CC800C}" type="presParOf" srcId="{FF5D3590-E71D-4414-84CA-B4E833BDEF27}" destId="{626EEC16-DD30-4A0A-8CEF-1597B1CB2289}" srcOrd="1" destOrd="0" presId="urn:microsoft.com/office/officeart/2018/2/layout/IconVerticalSolidList"/>
    <dgm:cxn modelId="{02D7B180-7E4F-409E-9CFD-93B5C1CBF3B4}" type="presParOf" srcId="{FF5D3590-E71D-4414-84CA-B4E833BDEF27}" destId="{F46B13BE-7A12-4496-9862-BDC7EBACC51D}" srcOrd="2" destOrd="0" presId="urn:microsoft.com/office/officeart/2018/2/layout/IconVerticalSolidList"/>
    <dgm:cxn modelId="{6B9E6D45-0109-46E5-8AC4-878CF4CF687E}" type="presParOf" srcId="{FF5D3590-E71D-4414-84CA-B4E833BDEF27}" destId="{B6372D2C-D1DA-43B7-99C7-581167DDFCEA}" srcOrd="3" destOrd="0" presId="urn:microsoft.com/office/officeart/2018/2/layout/IconVerticalSolidList"/>
    <dgm:cxn modelId="{FB2DBB37-7F19-47B0-B033-AE7B4314B23F}" type="presParOf" srcId="{60B6F0E8-2967-414E-A46D-BF141D5AF10C}" destId="{8E2BAF65-81B1-4B3A-B8D7-8167A4CEABC5}" srcOrd="7" destOrd="0" presId="urn:microsoft.com/office/officeart/2018/2/layout/IconVerticalSolidList"/>
    <dgm:cxn modelId="{132756C3-E328-4B3B-9A74-45C4BB211956}" type="presParOf" srcId="{60B6F0E8-2967-414E-A46D-BF141D5AF10C}" destId="{132E92C2-4B6F-4BFE-B0AF-E3595299A309}" srcOrd="8" destOrd="0" presId="urn:microsoft.com/office/officeart/2018/2/layout/IconVerticalSolidList"/>
    <dgm:cxn modelId="{86B79E64-36BE-4840-80F0-5C92C096B624}" type="presParOf" srcId="{132E92C2-4B6F-4BFE-B0AF-E3595299A309}" destId="{7E674BFF-9F27-4E66-8F25-6A58300E2A9F}" srcOrd="0" destOrd="0" presId="urn:microsoft.com/office/officeart/2018/2/layout/IconVerticalSolidList"/>
    <dgm:cxn modelId="{6A53ACD7-FD72-4049-8881-BBA46C2E10E9}" type="presParOf" srcId="{132E92C2-4B6F-4BFE-B0AF-E3595299A309}" destId="{1817683A-F599-424E-8517-C1B3E701FF08}" srcOrd="1" destOrd="0" presId="urn:microsoft.com/office/officeart/2018/2/layout/IconVerticalSolidList"/>
    <dgm:cxn modelId="{254A92C6-D37E-4256-983C-4132E88FEFA8}" type="presParOf" srcId="{132E92C2-4B6F-4BFE-B0AF-E3595299A309}" destId="{7D7D9B5E-C0DD-459D-BE95-208E17AA3209}" srcOrd="2" destOrd="0" presId="urn:microsoft.com/office/officeart/2018/2/layout/IconVerticalSolidList"/>
    <dgm:cxn modelId="{7F200505-8495-4FFD-BEA6-4E9CDE6FE102}" type="presParOf" srcId="{132E92C2-4B6F-4BFE-B0AF-E3595299A309}" destId="{487AFB48-3F67-40B7-819B-D4CB1A0B7E31}" srcOrd="3" destOrd="0" presId="urn:microsoft.com/office/officeart/2018/2/layout/IconVerticalSolidList"/>
    <dgm:cxn modelId="{BA13CC75-F697-4DA0-96A1-D88E95EC6A9C}" type="presParOf" srcId="{60B6F0E8-2967-414E-A46D-BF141D5AF10C}" destId="{CB52C8A7-B1F6-4DB8-A65B-777A951A363D}" srcOrd="9" destOrd="0" presId="urn:microsoft.com/office/officeart/2018/2/layout/IconVerticalSolidList"/>
    <dgm:cxn modelId="{69417097-C584-47D5-9B0B-549190890175}" type="presParOf" srcId="{60B6F0E8-2967-414E-A46D-BF141D5AF10C}" destId="{8F21595E-AC5C-457B-B4B6-5FA34E0808D0}" srcOrd="10" destOrd="0" presId="urn:microsoft.com/office/officeart/2018/2/layout/IconVerticalSolidList"/>
    <dgm:cxn modelId="{7538FA33-D9ED-429F-8B59-C684E1F378A3}" type="presParOf" srcId="{8F21595E-AC5C-457B-B4B6-5FA34E0808D0}" destId="{4A118AD6-BE75-49B3-86FD-3620D435F547}" srcOrd="0" destOrd="0" presId="urn:microsoft.com/office/officeart/2018/2/layout/IconVerticalSolidList"/>
    <dgm:cxn modelId="{DBB5AB2A-0D23-42EB-9A11-C1FBF654A8E8}" type="presParOf" srcId="{8F21595E-AC5C-457B-B4B6-5FA34E0808D0}" destId="{6E9477B0-7B64-427A-8DAB-F28622B5339D}" srcOrd="1" destOrd="0" presId="urn:microsoft.com/office/officeart/2018/2/layout/IconVerticalSolidList"/>
    <dgm:cxn modelId="{69245EFC-0204-452D-8E32-364F4037FC54}" type="presParOf" srcId="{8F21595E-AC5C-457B-B4B6-5FA34E0808D0}" destId="{36A2CAAE-E868-434C-A747-5AECBBAD9ABF}" srcOrd="2" destOrd="0" presId="urn:microsoft.com/office/officeart/2018/2/layout/IconVerticalSolidList"/>
    <dgm:cxn modelId="{CA01C8E0-8B96-484F-90DE-CD628F7CA759}" type="presParOf" srcId="{8F21595E-AC5C-457B-B4B6-5FA34E0808D0}" destId="{2E07598B-0CC5-4DF7-A081-E7E1C8C0C4F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B280F-4A52-4B99-AA11-535B91480A7B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537BA0-0AEB-4B76-8726-C65B632247C5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2E1CF-9D2C-47DA-9938-25BD87255C66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All the outgoing packets go through the NAT router, which replaces the source address in the packet with the global NAT address. </a:t>
          </a:r>
          <a:endParaRPr lang="en-US" sz="2200" kern="1200"/>
        </a:p>
      </dsp:txBody>
      <dsp:txXfrm>
        <a:off x="1507738" y="707092"/>
        <a:ext cx="9007861" cy="1305401"/>
      </dsp:txXfrm>
    </dsp:sp>
    <dsp:sp modelId="{51690694-7DEB-4946-B70E-F39EE23F9BE7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8B25AF-9651-4AAC-985D-43B6E56BE330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7AF7D-EF84-45EC-8C79-3A1455AF10E9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NAT router also replaces the destination address in the packet (the NAT router global address) with the appropriate private address in all incoming packets</a:t>
          </a:r>
          <a:endParaRPr lang="en-US" sz="2200" kern="1200"/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4C204-74C5-4215-B038-09DEF4819CA9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EB3AB6-FDFB-47AD-A5E7-86AE381560AF}">
      <dsp:nvSpPr>
        <dsp:cNvPr id="0" name=""/>
        <dsp:cNvSpPr/>
      </dsp:nvSpPr>
      <dsp:spPr>
        <a:xfrm>
          <a:off x="229529" y="172505"/>
          <a:ext cx="417326" cy="417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B052-D097-4E9E-AC32-4F58B51F58B6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Larger address space.</a:t>
          </a:r>
          <a:endParaRPr lang="en-US" sz="1900" kern="1200"/>
        </a:p>
      </dsp:txBody>
      <dsp:txXfrm>
        <a:off x="876386" y="1780"/>
        <a:ext cx="5387253" cy="758776"/>
      </dsp:txXfrm>
    </dsp:sp>
    <dsp:sp modelId="{5C8CFDDB-006B-4142-B0F7-4795F0737144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212660-CE35-45D1-B7A0-085DDFDC0238}">
      <dsp:nvSpPr>
        <dsp:cNvPr id="0" name=""/>
        <dsp:cNvSpPr/>
      </dsp:nvSpPr>
      <dsp:spPr>
        <a:xfrm>
          <a:off x="229529" y="1120975"/>
          <a:ext cx="417326" cy="417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774F70-F593-4B1C-BBA7-F35C635AE6DD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Better header format.</a:t>
          </a:r>
          <a:endParaRPr lang="en-US" sz="1900" kern="1200"/>
        </a:p>
      </dsp:txBody>
      <dsp:txXfrm>
        <a:off x="876386" y="950250"/>
        <a:ext cx="5387253" cy="758776"/>
      </dsp:txXfrm>
    </dsp:sp>
    <dsp:sp modelId="{82F5E7E4-C719-4C37-AD00-918293C495BC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DC249D-32DF-4CEF-87CF-257CA86D4118}">
      <dsp:nvSpPr>
        <dsp:cNvPr id="0" name=""/>
        <dsp:cNvSpPr/>
      </dsp:nvSpPr>
      <dsp:spPr>
        <a:xfrm>
          <a:off x="229529" y="2069445"/>
          <a:ext cx="417326" cy="417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572B14-1F40-4510-8537-56A5658BAF1C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New options.</a:t>
          </a:r>
          <a:endParaRPr lang="en-US" sz="1900" kern="1200"/>
        </a:p>
      </dsp:txBody>
      <dsp:txXfrm>
        <a:off x="876386" y="1898720"/>
        <a:ext cx="5387253" cy="758776"/>
      </dsp:txXfrm>
    </dsp:sp>
    <dsp:sp modelId="{63CC608F-F1B1-4043-B007-C72D7892D8B2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EEC16-DD30-4A0A-8CEF-1597B1CB2289}">
      <dsp:nvSpPr>
        <dsp:cNvPr id="0" name=""/>
        <dsp:cNvSpPr/>
      </dsp:nvSpPr>
      <dsp:spPr>
        <a:xfrm>
          <a:off x="229529" y="3017915"/>
          <a:ext cx="417326" cy="417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72D2C-D1DA-43B7-99C7-581167DDFCEA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Allowance for extensions.</a:t>
          </a:r>
          <a:endParaRPr lang="en-US" sz="1900" kern="1200"/>
        </a:p>
      </dsp:txBody>
      <dsp:txXfrm>
        <a:off x="876386" y="2847191"/>
        <a:ext cx="5387253" cy="758776"/>
      </dsp:txXfrm>
    </dsp:sp>
    <dsp:sp modelId="{7E674BFF-9F27-4E66-8F25-6A58300E2A9F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17683A-F599-424E-8517-C1B3E701FF08}">
      <dsp:nvSpPr>
        <dsp:cNvPr id="0" name=""/>
        <dsp:cNvSpPr/>
      </dsp:nvSpPr>
      <dsp:spPr>
        <a:xfrm>
          <a:off x="229529" y="3966385"/>
          <a:ext cx="417326" cy="41732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7AFB48-3F67-40B7-819B-D4CB1A0B7E31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Support for resource allocation.</a:t>
          </a:r>
          <a:endParaRPr lang="en-US" sz="1900" kern="1200"/>
        </a:p>
      </dsp:txBody>
      <dsp:txXfrm>
        <a:off x="876386" y="3795661"/>
        <a:ext cx="5387253" cy="758776"/>
      </dsp:txXfrm>
    </dsp:sp>
    <dsp:sp modelId="{4A118AD6-BE75-49B3-86FD-3620D435F547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9477B0-7B64-427A-8DAB-F28622B5339D}">
      <dsp:nvSpPr>
        <dsp:cNvPr id="0" name=""/>
        <dsp:cNvSpPr/>
      </dsp:nvSpPr>
      <dsp:spPr>
        <a:xfrm>
          <a:off x="229529" y="4914855"/>
          <a:ext cx="417326" cy="41732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07598B-0CC5-4DF7-A081-E7E1C8C0C4FA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Support for more security.</a:t>
          </a:r>
          <a:endParaRPr lang="en-US" sz="1900" kern="1200"/>
        </a:p>
      </dsp:txBody>
      <dsp:txXfrm>
        <a:off x="876386" y="4744131"/>
        <a:ext cx="5387253" cy="758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4F70A-A0A9-46FB-9CC9-413A4FF22F45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E27F5-3BE2-448C-A866-97416DDF74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3013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4A763A7-621D-4E36-A0D6-F164FC4760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6BB81-46F7-43D6-864E-59DF17B1A47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91586" name="Rectangle 2">
            <a:extLst>
              <a:ext uri="{FF2B5EF4-FFF2-40B4-BE49-F238E27FC236}">
                <a16:creationId xmlns:a16="http://schemas.microsoft.com/office/drawing/2014/main" id="{BA5E3118-5FF6-4BDE-90AA-813DE23B04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1587" name="Rectangle 3">
            <a:extLst>
              <a:ext uri="{FF2B5EF4-FFF2-40B4-BE49-F238E27FC236}">
                <a16:creationId xmlns:a16="http://schemas.microsoft.com/office/drawing/2014/main" id="{A9C00EA3-84DC-415C-B4F7-9B8AA39291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270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F122D9A-54A7-470C-A1AB-E55DCB09D0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B7CA0-6EA3-42C9-B0FF-4DAC9D1E888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077250" name="Rectangle 2">
            <a:extLst>
              <a:ext uri="{FF2B5EF4-FFF2-40B4-BE49-F238E27FC236}">
                <a16:creationId xmlns:a16="http://schemas.microsoft.com/office/drawing/2014/main" id="{B1BB3D8E-B55A-4DCE-AF74-73890B7EA2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7251" name="Rectangle 3">
            <a:extLst>
              <a:ext uri="{FF2B5EF4-FFF2-40B4-BE49-F238E27FC236}">
                <a16:creationId xmlns:a16="http://schemas.microsoft.com/office/drawing/2014/main" id="{B775BAC6-FAE9-424F-B090-3690ACB143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644D1F-A8ED-40FE-B35D-B0656B805D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3A6602-B9DF-4396-AF51-B7DD957CC29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07970" name="Rectangle 2">
            <a:extLst>
              <a:ext uri="{FF2B5EF4-FFF2-40B4-BE49-F238E27FC236}">
                <a16:creationId xmlns:a16="http://schemas.microsoft.com/office/drawing/2014/main" id="{F7B477F4-CF8C-43B6-9DCB-2D8248A1B2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9967EA91-13E4-4772-99CE-4055321D3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F29E1B-AC7D-463A-BEE9-D931139C37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0668E8-DE3D-4840-8E75-27B999BD7DD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110018" name="Rectangle 2">
            <a:extLst>
              <a:ext uri="{FF2B5EF4-FFF2-40B4-BE49-F238E27FC236}">
                <a16:creationId xmlns:a16="http://schemas.microsoft.com/office/drawing/2014/main" id="{1F2902E1-1389-4B3C-BF5F-270FB85086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0019" name="Rectangle 3">
            <a:extLst>
              <a:ext uri="{FF2B5EF4-FFF2-40B4-BE49-F238E27FC236}">
                <a16:creationId xmlns:a16="http://schemas.microsoft.com/office/drawing/2014/main" id="{18E8FBE9-7B4C-4C26-A289-9169E12AD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1A818DE-A2B4-4552-85E4-E91AD911F1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55439-4107-4C59-BD30-CAD00E3CE05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114114" name="Rectangle 2">
            <a:extLst>
              <a:ext uri="{FF2B5EF4-FFF2-40B4-BE49-F238E27FC236}">
                <a16:creationId xmlns:a16="http://schemas.microsoft.com/office/drawing/2014/main" id="{717EF1B2-7D34-4388-89E0-89559D73F7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4115" name="Rectangle 3">
            <a:extLst>
              <a:ext uri="{FF2B5EF4-FFF2-40B4-BE49-F238E27FC236}">
                <a16:creationId xmlns:a16="http://schemas.microsoft.com/office/drawing/2014/main" id="{D5A97B45-8CCC-43B9-A8E2-07128F39F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6436118-49B3-4478-B642-6FE859DED6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44B58D-F592-4DAF-96F4-41FD4C88248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4F2B3D0E-7677-4790-A713-0AA2F5769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63" name="Rectangle 3">
            <a:extLst>
              <a:ext uri="{FF2B5EF4-FFF2-40B4-BE49-F238E27FC236}">
                <a16:creationId xmlns:a16="http://schemas.microsoft.com/office/drawing/2014/main" id="{C10C7E67-05E8-4D4F-B418-7633A4673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6436118-49B3-4478-B642-6FE859DED6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44B58D-F592-4DAF-96F4-41FD4C88248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4F2B3D0E-7677-4790-A713-0AA2F5769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63" name="Rectangle 3">
            <a:extLst>
              <a:ext uri="{FF2B5EF4-FFF2-40B4-BE49-F238E27FC236}">
                <a16:creationId xmlns:a16="http://schemas.microsoft.com/office/drawing/2014/main" id="{C10C7E67-05E8-4D4F-B418-7633A4673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7409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6436118-49B3-4478-B642-6FE859DED6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44B58D-F592-4DAF-96F4-41FD4C88248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4F2B3D0E-7677-4790-A713-0AA2F5769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63" name="Rectangle 3">
            <a:extLst>
              <a:ext uri="{FF2B5EF4-FFF2-40B4-BE49-F238E27FC236}">
                <a16:creationId xmlns:a16="http://schemas.microsoft.com/office/drawing/2014/main" id="{C10C7E67-05E8-4D4F-B418-7633A4673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95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43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4075D-1C3A-422E-A3C4-E0F3C82F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E4866-FAAC-4ECF-98DF-A7D24CBA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67E6F-58FB-4548-A860-15C4DCBB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655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6618" y="274643"/>
            <a:ext cx="329141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7" y="274643"/>
            <a:ext cx="9671051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35A5-B26C-4F02-977E-8A3F5DD7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A722-5C42-4BD8-A5E6-A34B3E8C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E2538-C97C-4214-8878-7641DCB8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299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0DA3-9C1E-4AAF-BDA3-7BC7EB2FF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C5DB8-7698-4333-AD0F-6F2E92A7D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0C00-F9C3-4461-AFE9-5B3744D8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C7F7-1A98-49DD-BE3C-B18159A6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7D6B4-65F9-48C3-AF62-1247A91E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162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5F207C-0D34-4D97-84BB-ADB3DA2AB7D1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D9A36B-7963-45E6-8351-14CA1D882E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-101600" y="64008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19.</a:t>
            </a:r>
            <a:fld id="{19FB26FA-4A48-47DA-839F-A19A16A5F6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701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863CCD71-6852-44AB-BE79-2068902C729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20.</a:t>
            </a:r>
            <a:fld id="{6E40A860-3EBF-418B-AEC5-A4535D307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577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55CB-351D-44F1-B161-C47D87F3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F5F76-2DBE-4244-907C-70475758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8F0F7-3BA3-42C8-AAF5-70B7CA3B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9C27-A9F7-48A4-B2F9-969F9CA3A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91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28585-40D9-4B3A-B502-05BDC3F1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CA3FC-7FDA-40D8-9919-5CBBC48C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A6332-0C38-4C44-840C-29E52753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068B9-E25D-44CA-A4D3-A058547B3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695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0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0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A5594-B217-4B7E-809E-280F439C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8991D-5866-4FC2-B6F3-34CCC845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19C95-FED8-46AD-A764-4A40A299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F3CCD-3E46-4AC9-923F-4DACA478B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068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28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9EE1B-1F50-4D2A-B6A7-7C0BD02E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D3341F-9CED-425E-A920-292D265B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FEFA06-337E-4601-A5CF-96AB7751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A309A-3B13-4B94-9CC1-F5646655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14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214" y="1535113"/>
            <a:ext cx="5388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214" y="2174875"/>
            <a:ext cx="5388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0EB89F1-7B8C-4D3E-A847-F977D4F1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40ECC9E-9094-4703-A35D-51AF7F4B7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FD163B-5C23-43FC-9175-1C400C91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63232-B3FC-4F13-B5AF-7C4299E2E8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8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7545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4C5249-616D-44D4-84DF-B9F5BCFB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2597713-A5DF-412D-BD21-D58F62C5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F82B004-534B-4615-9C6A-017BEF66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5A13F-EBC7-4A29-88A4-5DEE86326F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8625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2D2226-CB1A-4032-8226-D3466109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896137-E349-4A92-9220-A10043C1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1DC473D-8979-4839-9E3F-C1233D86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CBB5-4697-4A3A-AD9D-7B8B3EF94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5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1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5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FAED13-B65E-497D-AFB4-D90F655E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39A71B-F314-4B90-9A6E-10443729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F1D9AD-ED9E-4701-BF6B-6F1A6F72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602F3-8511-4B62-979F-48201D8FF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181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29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294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29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C05475-0BFA-4247-A107-C56BA2D4F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B3AE0F-B799-415F-995A-7E65D180D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222057-7DDA-46E8-B870-D55BD21E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C298F-D1C2-41CB-AD93-C26D235AF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893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56B0-29BF-4CF8-941A-1C488BE2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05BB5-22C0-43CB-9C71-9494D359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CD425-FEEF-40BA-AD6A-71740D4E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1ADA1-08A8-4D19-9059-F2AD6ABB1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519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6704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ADEC5-5457-4F44-8357-60ECBD2A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7126-C0E6-4450-A0C8-61967D533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9C8BA-D6D2-4379-9BB8-09C331F0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E89B-D711-4004-B597-B80953F54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0319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CE78E-7CFD-F72F-F01D-63F1121FE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7D8BA-1FFE-43C4-189B-938514C8C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1A937-3410-1120-4631-29F9E25B9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BC9CC-2F26-0B07-F4B4-CAB791530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AB96C-F124-A859-B1E0-E350FC76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0568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11D04-34AF-BABB-2A0A-1A6989FF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28299-03BB-B49D-20AF-90A0300B8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9D41C-DAB3-82CD-D31A-302569BE6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2DFE6-5F97-9A0C-D105-1099F95A1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DF897-D7A8-66F7-B08E-C652E3DE5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1479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6ED3E-D584-5ECE-BB27-F2D10F04D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3AC2E-3991-D7E8-C555-EA06BED4D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675FD-D398-1850-864D-7E85422C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5416F-CE6B-D231-457A-D34426532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DCFE0-E7D8-0C06-DE77-8ECC1355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7274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5B78C-10AF-D766-5576-8D4926EE7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8B304-091F-DD37-182B-55CFF610D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283190-164C-B369-690A-3E88F19DE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8035A-8F70-EEF6-D174-15EE13E53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ACA62-E052-2017-1760-F6CCD47BD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2BEEE-CDB1-652B-8042-B4D35503B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1285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2202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E994-CC44-114F-23BC-34CC96F09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1C484-17F3-C84E-514C-005B6EB81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E21DB-8EB4-64AA-5508-9B2A16D6E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BCE455-929C-9F49-9DC1-A2EA8DC071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23CF2E-8149-A63D-5BD6-0912B4FDA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0B93B5-D1C8-702C-BDFB-943B56D0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3988A2-589D-2738-934C-74F2FD946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11610-CE1D-C5DB-7F10-30A0E6D8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3619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9D9E3-FDD4-65AD-8E8C-D1DB56DF7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35050-A476-1034-A648-1851D522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1B40F-2619-E798-A311-3A8928EA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AE545-AA9F-4F74-BE55-F1D6A133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5117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DBB4E2-4A9D-F256-35BE-06BD60A3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6D15C-F32D-59B1-C08A-228A6CAE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881A2-2D79-7396-AC74-7BF97E53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93528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72EBA-3FAC-FE3B-1DA1-0A39D670C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CF3A1-DCCF-DEB3-0B1C-DE416DB39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9BEF5-CF65-A5DB-256F-41A98E8F0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012014-6A3B-BC0F-58AC-B1334C968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F449B-DAB8-EB01-AA7A-FBF6B079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FAADC-EE48-ECBF-A8FF-771E872D5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07429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0A25F-8861-BF7E-5A17-9ED73244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18D6E3-656A-8EC0-3474-1DA2F1C3B9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D340A-20DA-591A-766B-CB8084104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96539-0915-FE8B-4B55-C8BE36CC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1F918-911D-68DC-4AF6-A9287337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3842C-CCE6-C408-A318-B656FEC3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72528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A34F6-C46A-C684-D96A-749138A92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FB2C11-E36F-F98A-730E-1AE315B36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C4FC9-2675-47AB-59B3-EC90D030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5D4F-57D3-5266-BD33-E706EB8F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DCF3F-9418-83AD-1F12-4142DF903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8300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12525A-BD39-A0A7-051B-22824EF58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62C7C-2DA5-8B5B-61C5-146CDE2B6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5CCBC-6DC6-10C1-48E8-A953FEE1B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D850E-E1FB-820B-7FD4-0D8A4EBB0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70D97-046F-2F8A-5350-2C608898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833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4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46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5ADEF43-805C-4DE3-8220-B5304E0A1D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47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BE941-5230-4F87-B714-A059E791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7033A-0A76-4A83-B1AB-3334A308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05C30-9308-40A9-8C70-74DC76C6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69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5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97E9F-10F1-48A9-B6D2-8F57E175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44D10-843B-4632-9FF0-3A0BA09F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F0BED-F88A-4B98-905F-B2C8BBDA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304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068D5-6EA8-4B57-A743-AEEB3060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5ED47-5300-4DD5-A1F2-3CB7C64E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FCC2B-900D-4ED2-BBDD-9EA02F58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28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aster Page.jpg">
            <a:extLst>
              <a:ext uri="{FF2B5EF4-FFF2-40B4-BE49-F238E27FC236}">
                <a16:creationId xmlns:a16="http://schemas.microsoft.com/office/drawing/2014/main" id="{E7296316-F494-473C-B75B-F257831E2CB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13547" y="30163"/>
            <a:ext cx="822282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ster Page.jpg">
            <a:extLst>
              <a:ext uri="{FF2B5EF4-FFF2-40B4-BE49-F238E27FC236}">
                <a16:creationId xmlns:a16="http://schemas.microsoft.com/office/drawing/2014/main" id="{46414743-9E30-49E6-9FC9-DE51F5A42C6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1219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57950"/>
            <a:ext cx="3251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20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1029" name="Picture 2">
            <a:extLst>
              <a:ext uri="{FF2B5EF4-FFF2-40B4-BE49-F238E27FC236}">
                <a16:creationId xmlns:a16="http://schemas.microsoft.com/office/drawing/2014/main" id="{E4134A5B-0520-44B6-AC91-E2A2C33F23C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280" y="192089"/>
            <a:ext cx="3191934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27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7" r:id="rId13"/>
    <p:sldLayoutId id="2147483688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08D3788-A2E7-4C1E-B2EF-D028A9EEEB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2B2C853-FA8F-47BE-90CB-450DC04FBB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15B990-6E3D-45E4-B956-23B29FC383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63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48C65C-0922-2646-5D30-808D38CC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AAFE3-3B3A-700D-ABD0-770FBD88D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11C5-D7D7-D271-8FCB-2723C77AE6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645B-5E4D-43F9-82FE-67A45FFCBD03}" type="datetimeFigureOut">
              <a:rPr lang="en-IN" smtClean="0"/>
              <a:t>22-02-2024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F0240-B96D-A507-CDA3-2CA91F420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7CF2C-056E-7961-AB2B-CA00E3F456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84C08-95AE-487D-BB56-58C5C30D90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0689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5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!!Rectangle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DCC22EB-28D6-3226-6480-9B2E97D066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890BE-7904-42D4-B879-B91FFED50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en-IN" sz="5100"/>
              <a:t>Network Layer</a:t>
            </a:r>
            <a:br>
              <a:rPr lang="en-IN" sz="5100"/>
            </a:br>
            <a:r>
              <a:rPr lang="en-IN" altLang="en-US" sz="5100" b="1">
                <a:latin typeface="Times New Roman" panose="02020603050405020304" pitchFamily="18" charset="0"/>
              </a:rPr>
              <a:t>N</a:t>
            </a:r>
            <a:r>
              <a:rPr lang="en-IN" sz="5100" b="1"/>
              <a:t>e</a:t>
            </a:r>
            <a:r>
              <a:rPr lang="en-IN" sz="5100"/>
              <a:t>twork Address Translation, IPV6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9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6" name="Text Box 4">
            <a:extLst>
              <a:ext uri="{FF2B5EF4-FFF2-40B4-BE49-F238E27FC236}">
                <a16:creationId xmlns:a16="http://schemas.microsoft.com/office/drawing/2014/main" id="{8DFFFDE0-3A2E-45FD-AAFE-43A4E6EC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453" y="409544"/>
            <a:ext cx="576260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i="1" dirty="0">
                <a:latin typeface="Times New Roman" panose="02020603050405020304" pitchFamily="18" charset="0"/>
              </a:rPr>
              <a:t>Unicast and Multicast address in IPV6</a:t>
            </a:r>
          </a:p>
        </p:txBody>
      </p:sp>
      <p:pic>
        <p:nvPicPr>
          <p:cNvPr id="1108998" name="Picture 6">
            <a:extLst>
              <a:ext uri="{FF2B5EF4-FFF2-40B4-BE49-F238E27FC236}">
                <a16:creationId xmlns:a16="http://schemas.microsoft.com/office/drawing/2014/main" id="{CF416F56-F929-483F-834E-69E10C772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15" y="1461177"/>
            <a:ext cx="6437263" cy="219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51D159F9-4E74-46A7-876C-79EE0E66C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15" y="4052852"/>
            <a:ext cx="6035502" cy="219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4D0FFF0C-B58F-4C59-A9DB-588C6504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9570" y="4677415"/>
            <a:ext cx="3529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Times New Roman" panose="02020603050405020304" pitchFamily="18" charset="0"/>
              </a:rPr>
              <a:t>Multicast address in IPv6</a:t>
            </a:r>
            <a:endParaRPr lang="en-US" altLang="en-US" sz="2800" i="1" dirty="0">
              <a:latin typeface="Times New Roman" panose="02020603050405020304" pitchFamily="18" charset="0"/>
            </a:endParaRP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56DCCFB-EF91-47EA-AC21-D0E5B856E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9570" y="2771148"/>
            <a:ext cx="33245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Times New Roman" panose="02020603050405020304" pitchFamily="18" charset="0"/>
              </a:rPr>
              <a:t>Unicast address in IPv6</a:t>
            </a:r>
            <a:endParaRPr lang="en-US" altLang="en-US" sz="2800" i="1" dirty="0"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A614AA-2CE8-48BB-9A62-57B014E94F08}"/>
              </a:ext>
            </a:extLst>
          </p:cNvPr>
          <p:cNvSpPr/>
          <p:nvPr/>
        </p:nvSpPr>
        <p:spPr>
          <a:xfrm>
            <a:off x="6708478" y="1291900"/>
            <a:ext cx="51540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/>
              <a:t>A </a:t>
            </a:r>
            <a:r>
              <a:rPr lang="en-IN" sz="2000" b="1" dirty="0"/>
              <a:t>unicast address </a:t>
            </a:r>
            <a:r>
              <a:rPr lang="en-IN" sz="2000" dirty="0"/>
              <a:t>defines a single computer.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/>
              <a:t>Multicast addresses are used to define a group of hosts instead of just one.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5D473D-8311-42E8-AEE8-39856F9C8AB3}"/>
              </a:ext>
            </a:extLst>
          </p:cNvPr>
          <p:cNvSpPr/>
          <p:nvPr/>
        </p:nvSpPr>
        <p:spPr>
          <a:xfrm>
            <a:off x="5431436" y="5566100"/>
            <a:ext cx="62608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>
                <a:latin typeface="Times New Roman" panose="02020603050405020304" pitchFamily="18" charset="0"/>
              </a:rPr>
              <a:t>Anycast address, like a multicast address, also defines a group of nodes.</a:t>
            </a:r>
            <a:endParaRPr lang="en-IN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9" name="Rectangle 111309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3092" name="Text Box 4">
            <a:extLst>
              <a:ext uri="{FF2B5EF4-FFF2-40B4-BE49-F238E27FC236}">
                <a16:creationId xmlns:a16="http://schemas.microsoft.com/office/drawing/2014/main" id="{F3BE4862-FABF-42DF-BC84-53FDE4767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73" y="466578"/>
            <a:ext cx="11139854" cy="9304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algn="ctr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4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Reserved addresses in IPv6</a:t>
            </a:r>
            <a:endParaRPr lang="en-US" altLang="en-US" sz="5400" b="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113101" name="Straight Connector 111310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13094" name="Picture 6">
            <a:extLst>
              <a:ext uri="{FF2B5EF4-FFF2-40B4-BE49-F238E27FC236}">
                <a16:creationId xmlns:a16="http://schemas.microsoft.com/office/drawing/2014/main" id="{F9D2616B-580D-4FAD-8B47-749E95C11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0651" y="2509911"/>
            <a:ext cx="9615599" cy="39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15147" name="Rectangle 1115146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5149" name="Freeform: Shape 1115148">
            <a:extLst>
              <a:ext uri="{FF2B5EF4-FFF2-40B4-BE49-F238E27FC236}">
                <a16:creationId xmlns:a16="http://schemas.microsoft.com/office/drawing/2014/main" id="{3529E97A-97C3-40EA-8A04-5C02398D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15140" name="Text Box 4">
            <a:extLst>
              <a:ext uri="{FF2B5EF4-FFF2-40B4-BE49-F238E27FC236}">
                <a16:creationId xmlns:a16="http://schemas.microsoft.com/office/drawing/2014/main" id="{7695DA1D-63FC-49B3-A8FE-98194399B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630936"/>
            <a:ext cx="3599688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1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Local addresses in IPv6</a:t>
            </a:r>
          </a:p>
        </p:txBody>
      </p:sp>
      <p:sp>
        <p:nvSpPr>
          <p:cNvPr id="1115151" name="sketch line">
            <a:extLst>
              <a:ext uri="{FF2B5EF4-FFF2-40B4-BE49-F238E27FC236}">
                <a16:creationId xmlns:a16="http://schemas.microsoft.com/office/drawing/2014/main" id="{59FA8C2E-A5A7-4490-927A-7CD58343E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353312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C69EDA-8467-403D-9AFA-3DE588DDB18B}"/>
              </a:ext>
            </a:extLst>
          </p:cNvPr>
          <p:cNvSpPr/>
          <p:nvPr/>
        </p:nvSpPr>
        <p:spPr>
          <a:xfrm>
            <a:off x="4474462" y="630936"/>
            <a:ext cx="7074409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FFFFFF"/>
                </a:solidFill>
                <a:latin typeface="+mn-lt"/>
                <a:cs typeface="+mn-cs"/>
              </a:rPr>
              <a:t>These addresses are used when an organization wants to use IPv6 protocol without being connected to the global Internet. In other words, they provide addressing for private networks.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FFFFFF"/>
                </a:solidFill>
                <a:latin typeface="+mn-lt"/>
                <a:cs typeface="+mn-cs"/>
              </a:rPr>
              <a:t>A link local address is used in </a:t>
            </a:r>
            <a:r>
              <a:rPr lang="en-US" sz="1700" b="1" dirty="0">
                <a:solidFill>
                  <a:srgbClr val="FFFFFF"/>
                </a:solidFill>
                <a:latin typeface="+mn-lt"/>
                <a:cs typeface="+mn-cs"/>
              </a:rPr>
              <a:t>an isolated subnet</a:t>
            </a:r>
            <a:r>
              <a:rPr lang="en-US" sz="1700" dirty="0">
                <a:solidFill>
                  <a:srgbClr val="FFFFFF"/>
                </a:solidFill>
                <a:latin typeface="+mn-lt"/>
                <a:cs typeface="+mn-cs"/>
              </a:rPr>
              <a:t>; a site local address is used in an </a:t>
            </a:r>
            <a:r>
              <a:rPr lang="en-US" sz="1700" b="1" dirty="0">
                <a:solidFill>
                  <a:srgbClr val="FFFFFF"/>
                </a:solidFill>
                <a:latin typeface="+mn-lt"/>
                <a:cs typeface="+mn-cs"/>
              </a:rPr>
              <a:t>isolated site with several subnets</a:t>
            </a:r>
            <a:r>
              <a:rPr lang="en-US" sz="1700" dirty="0">
                <a:solidFill>
                  <a:srgbClr val="FFFFFF"/>
                </a:solidFill>
                <a:latin typeface="+mn-lt"/>
                <a:cs typeface="+mn-cs"/>
              </a:rPr>
              <a:t>.</a:t>
            </a:r>
          </a:p>
        </p:txBody>
      </p:sp>
      <p:pic>
        <p:nvPicPr>
          <p:cNvPr id="1115142" name="Picture 6" descr="Table&#10;&#10;Description automatically generated">
            <a:extLst>
              <a:ext uri="{FF2B5EF4-FFF2-40B4-BE49-F238E27FC236}">
                <a16:creationId xmlns:a16="http://schemas.microsoft.com/office/drawing/2014/main" id="{9257E149-8FC2-4538-B55F-2A4732530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936" y="3443046"/>
            <a:ext cx="10917936" cy="233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46" name="Rectangle 1115145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5142" name="Picture 1115141" descr="Digital financial graph">
            <a:extLst>
              <a:ext uri="{FF2B5EF4-FFF2-40B4-BE49-F238E27FC236}">
                <a16:creationId xmlns:a16="http://schemas.microsoft.com/office/drawing/2014/main" id="{C7B70B57-2C6A-7E86-5F56-9621E3EC49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1115140" name="Text Box 4">
            <a:extLst>
              <a:ext uri="{FF2B5EF4-FFF2-40B4-BE49-F238E27FC236}">
                <a16:creationId xmlns:a16="http://schemas.microsoft.com/office/drawing/2014/main" id="{7695DA1D-63FC-49B3-A8FE-98194399B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1065862"/>
            <a:ext cx="3313164" cy="47262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r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000" i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</a:t>
            </a:r>
          </a:p>
        </p:txBody>
      </p:sp>
      <p:cxnSp>
        <p:nvCxnSpPr>
          <p:cNvPr id="1115148" name="Straight Connector 1115147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9B0D86C-6C48-17C2-3492-0CC63752D154}"/>
              </a:ext>
            </a:extLst>
          </p:cNvPr>
          <p:cNvSpPr txBox="1"/>
          <p:nvPr/>
        </p:nvSpPr>
        <p:spPr>
          <a:xfrm>
            <a:off x="5155379" y="1065862"/>
            <a:ext cx="5744685" cy="472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Which command will show you all the translations active on your router?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  <a:latin typeface="+mn-lt"/>
              <a:cs typeface="+mn-cs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A. show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ip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nat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translations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rgbClr val="FFFFFF"/>
              </a:solidFill>
              <a:latin typeface="+mn-lt"/>
              <a:cs typeface="+mn-cs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B. show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ip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nat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statistics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rgbClr val="FFFFFF"/>
              </a:solidFill>
              <a:latin typeface="+mn-lt"/>
              <a:cs typeface="+mn-cs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C. debug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ip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nat</a:t>
            </a:r>
            <a:endParaRPr lang="en-US" sz="2000" dirty="0">
              <a:solidFill>
                <a:srgbClr val="FFFFFF"/>
              </a:solidFill>
              <a:latin typeface="+mn-lt"/>
              <a:cs typeface="+mn-cs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rgbClr val="FFFFFF"/>
              </a:solidFill>
              <a:latin typeface="+mn-lt"/>
              <a:cs typeface="+mn-cs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D. clear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ip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+mn-lt"/>
                <a:cs typeface="+mn-cs"/>
              </a:rPr>
              <a:t>nat</a:t>
            </a:r>
            <a:r>
              <a:rPr lang="en-US" sz="2000" dirty="0">
                <a:solidFill>
                  <a:srgbClr val="FFFFFF"/>
                </a:solidFill>
                <a:latin typeface="+mn-lt"/>
                <a:cs typeface="+mn-cs"/>
              </a:rPr>
              <a:t> translations</a:t>
            </a:r>
          </a:p>
        </p:txBody>
      </p:sp>
    </p:spTree>
    <p:extLst>
      <p:ext uri="{BB962C8B-B14F-4D97-AF65-F5344CB8AC3E}">
        <p14:creationId xmlns:p14="http://schemas.microsoft.com/office/powerpoint/2010/main" val="4021996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40" name="Text Box 4">
            <a:extLst>
              <a:ext uri="{FF2B5EF4-FFF2-40B4-BE49-F238E27FC236}">
                <a16:creationId xmlns:a16="http://schemas.microsoft.com/office/drawing/2014/main" id="{7695DA1D-63FC-49B3-A8FE-98194399B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381000"/>
            <a:ext cx="14798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i="1" dirty="0">
                <a:latin typeface="Times New Roman" panose="02020603050405020304" pitchFamily="18" charset="0"/>
              </a:rPr>
              <a:t>Question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C69EDA-8467-403D-9AFA-3DE588DDB18B}"/>
              </a:ext>
            </a:extLst>
          </p:cNvPr>
          <p:cNvSpPr/>
          <p:nvPr/>
        </p:nvSpPr>
        <p:spPr>
          <a:xfrm>
            <a:off x="92365" y="1250365"/>
            <a:ext cx="1200712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Expand the address 0:15::1:12:1213 to its original.</a:t>
            </a:r>
            <a:endParaRPr lang="en-US" sz="2400" dirty="0"/>
          </a:p>
          <a:p>
            <a:endParaRPr lang="en-US" sz="1600" b="1" dirty="0">
              <a:solidFill>
                <a:srgbClr val="C00000"/>
              </a:solidFill>
            </a:endParaRPr>
          </a:p>
          <a:p>
            <a:endParaRPr lang="en-US" sz="1600" b="1" dirty="0">
              <a:solidFill>
                <a:srgbClr val="C00000"/>
              </a:solidFill>
            </a:endParaRPr>
          </a:p>
          <a:p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3344FE2-C9D3-4B43-99D3-9B69A9C94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599695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 sz="320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87E3B3-8A74-BDE0-7E3A-71C5660A88FA}"/>
              </a:ext>
            </a:extLst>
          </p:cNvPr>
          <p:cNvGrpSpPr/>
          <p:nvPr/>
        </p:nvGrpSpPr>
        <p:grpSpPr>
          <a:xfrm>
            <a:off x="-1" y="3571375"/>
            <a:ext cx="12191852" cy="2376136"/>
            <a:chOff x="-1" y="3571375"/>
            <a:chExt cx="12191852" cy="2376136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7CDB3A16-6112-4374-A823-993B33304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" y="3571375"/>
              <a:ext cx="12191852" cy="1508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 b="1" dirty="0">
                  <a:solidFill>
                    <a:srgbClr val="C00000"/>
                  </a:solidFill>
                </a:rPr>
                <a:t>SOLUTION</a:t>
              </a:r>
            </a:p>
            <a:p>
              <a:endParaRPr lang="en-US" sz="2000" b="1" dirty="0">
                <a:solidFill>
                  <a:srgbClr val="C00000"/>
                </a:solidFill>
              </a:endParaRPr>
            </a:p>
            <a:p>
              <a:endParaRPr lang="en-IN" sz="2000" b="1" dirty="0">
                <a:solidFill>
                  <a:srgbClr val="C00000"/>
                </a:solidFill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757482E-166C-4D41-928E-FAAD93F3D6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08693" y="3934581"/>
              <a:ext cx="4437988" cy="78169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0642427-5A3E-444A-A169-2FFCBF2293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03662" y="5442686"/>
              <a:ext cx="3448050" cy="504825"/>
            </a:xfrm>
            <a:prstGeom prst="rect">
              <a:avLst/>
            </a:prstGeom>
          </p:spPr>
        </p:pic>
        <p:sp>
          <p:nvSpPr>
            <p:cNvPr id="9" name="Arrow: Down 8">
              <a:extLst>
                <a:ext uri="{FF2B5EF4-FFF2-40B4-BE49-F238E27FC236}">
                  <a16:creationId xmlns:a16="http://schemas.microsoft.com/office/drawing/2014/main" id="{25C14EFC-6AAB-4947-81F0-6A32812D9FC4}"/>
                </a:ext>
              </a:extLst>
            </p:cNvPr>
            <p:cNvSpPr/>
            <p:nvPr/>
          </p:nvSpPr>
          <p:spPr>
            <a:xfrm>
              <a:off x="5201587" y="4826833"/>
              <a:ext cx="254833" cy="61585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89944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0576" name="Rectangle 1090575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90578" name="Freeform: Shape 1090577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What is Network Address Translation (NAT)?">
            <a:extLst>
              <a:ext uri="{FF2B5EF4-FFF2-40B4-BE49-F238E27FC236}">
                <a16:creationId xmlns:a16="http://schemas.microsoft.com/office/drawing/2014/main" id="{C5C97D86-D5FE-8008-6462-73AB099F4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1053" y="1753081"/>
            <a:ext cx="4777381" cy="31791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0580" name="Arc 1090579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0564" name="Text Box 4">
            <a:extLst>
              <a:ext uri="{FF2B5EF4-FFF2-40B4-BE49-F238E27FC236}">
                <a16:creationId xmlns:a16="http://schemas.microsoft.com/office/drawing/2014/main" id="{348D2F2C-6D8C-4267-8715-2AFEC596E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479493"/>
            <a:ext cx="5257800" cy="13255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twork Address Translation (NAT).</a:t>
            </a:r>
            <a:endParaRPr lang="en-US" altLang="en-US" sz="4400" i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35F1D8-891E-40D7-82AA-5E4B96BE4DCC}"/>
              </a:ext>
            </a:extLst>
          </p:cNvPr>
          <p:cNvSpPr/>
          <p:nvPr/>
        </p:nvSpPr>
        <p:spPr>
          <a:xfrm>
            <a:off x="838201" y="1984443"/>
            <a:ext cx="5257800" cy="4192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cs typeface="+mn-cs"/>
              </a:rPr>
              <a:t>NAT enables a user to have a large set of addresses internally and one address, or a small set of addresses, externally. </a:t>
            </a:r>
          </a:p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  <a:cs typeface="+mn-cs"/>
              </a:rPr>
              <a:t>The traffic inside can use the large set; the traffic outside, the small set.</a:t>
            </a:r>
          </a:p>
        </p:txBody>
      </p:sp>
    </p:spTree>
    <p:extLst>
      <p:ext uri="{BB962C8B-B14F-4D97-AF65-F5344CB8AC3E}">
        <p14:creationId xmlns:p14="http://schemas.microsoft.com/office/powerpoint/2010/main" val="184310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DB30BC-2CD6-6A4F-B1C3-D4DD82C85B19}"/>
              </a:ext>
            </a:extLst>
          </p:cNvPr>
          <p:cNvSpPr txBox="1"/>
          <p:nvPr/>
        </p:nvSpPr>
        <p:spPr>
          <a:xfrm>
            <a:off x="105508" y="411052"/>
            <a:ext cx="5873261" cy="3017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  <a:cs typeface="+mn-cs"/>
              </a:rPr>
              <a:t>To separate the addresses used inside the home or business and the ones used for the Internet, the Internet authorities have reserved </a:t>
            </a:r>
            <a:r>
              <a:rPr lang="en-US" sz="2200" b="1" dirty="0">
                <a:latin typeface="+mn-lt"/>
                <a:cs typeface="+mn-cs"/>
              </a:rPr>
              <a:t>three sets of addresses </a:t>
            </a:r>
            <a:r>
              <a:rPr lang="en-US" sz="2200" dirty="0">
                <a:latin typeface="+mn-lt"/>
                <a:cs typeface="+mn-cs"/>
              </a:rPr>
              <a:t>as </a:t>
            </a:r>
            <a:r>
              <a:rPr lang="en-US" sz="2200" b="1" dirty="0">
                <a:latin typeface="+mn-lt"/>
                <a:cs typeface="+mn-cs"/>
              </a:rPr>
              <a:t>private addresses</a:t>
            </a:r>
            <a:r>
              <a:rPr lang="en-US" sz="2200" dirty="0">
                <a:latin typeface="+mn-lt"/>
                <a:cs typeface="+mn-cs"/>
              </a:rPr>
              <a:t>, shown below.</a:t>
            </a:r>
          </a:p>
          <a:p>
            <a:pPr marL="285750"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latin typeface="+mn-lt"/>
              <a:cs typeface="+mn-cs"/>
            </a:endParaRPr>
          </a:p>
        </p:txBody>
      </p:sp>
      <p:pic>
        <p:nvPicPr>
          <p:cNvPr id="6" name="Picture 4" descr="Person holding mouse">
            <a:extLst>
              <a:ext uri="{FF2B5EF4-FFF2-40B4-BE49-F238E27FC236}">
                <a16:creationId xmlns:a16="http://schemas.microsoft.com/office/drawing/2014/main" id="{4FE72442-D465-C74D-872E-568BD31635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18" r="14828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1467C8-36A0-5634-0D9A-C28F10015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78" y="3081156"/>
            <a:ext cx="5409028" cy="16080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E17C3D-33D3-3588-7297-1D233F61D2A3}"/>
              </a:ext>
            </a:extLst>
          </p:cNvPr>
          <p:cNvSpPr txBox="1"/>
          <p:nvPr/>
        </p:nvSpPr>
        <p:spPr>
          <a:xfrm>
            <a:off x="272416" y="2658553"/>
            <a:ext cx="421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Addresses for private networks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ED1EFC-F6A4-3354-41B8-7713B9C7B256}"/>
              </a:ext>
            </a:extLst>
          </p:cNvPr>
          <p:cNvSpPr txBox="1"/>
          <p:nvPr/>
        </p:nvSpPr>
        <p:spPr>
          <a:xfrm>
            <a:off x="-1525" y="5173286"/>
            <a:ext cx="5521569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  <a:cs typeface="+mn-cs"/>
              </a:rPr>
              <a:t>No router will forward a packet that has one of these addresses as the destination address.</a:t>
            </a:r>
          </a:p>
        </p:txBody>
      </p:sp>
    </p:spTree>
    <p:extLst>
      <p:ext uri="{BB962C8B-B14F-4D97-AF65-F5344CB8AC3E}">
        <p14:creationId xmlns:p14="http://schemas.microsoft.com/office/powerpoint/2010/main" val="266948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9C76C03-9156-4216-88AA-8258D8F48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560" y="856180"/>
            <a:ext cx="5279408" cy="11280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3700">
                <a:latin typeface="+mj-lt"/>
                <a:ea typeface="+mj-ea"/>
                <a:cs typeface="+mj-cs"/>
              </a:rPr>
              <a:t> </a:t>
            </a:r>
            <a:r>
              <a:rPr lang="en-US" sz="3700">
                <a:latin typeface="+mj-lt"/>
                <a:ea typeface="+mj-ea"/>
                <a:cs typeface="+mj-cs"/>
              </a:rPr>
              <a:t>NAT implementation and Address Translation</a:t>
            </a:r>
            <a:endParaRPr lang="en-US" altLang="en-US" sz="3700" i="1">
              <a:latin typeface="+mj-lt"/>
              <a:ea typeface="+mj-ea"/>
              <a:cs typeface="+mj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47BCC-1673-4496-B373-E0B7C7B99A06}"/>
              </a:ext>
            </a:extLst>
          </p:cNvPr>
          <p:cNvSpPr/>
          <p:nvPr/>
        </p:nvSpPr>
        <p:spPr>
          <a:xfrm>
            <a:off x="590719" y="2330505"/>
            <a:ext cx="5278066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A private network uses private addresses. The router that connects the network to the global address uses one private address and one global address. </a:t>
            </a:r>
          </a:p>
          <a:p>
            <a:pPr marL="3429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cs typeface="+mn-cs"/>
              </a:rPr>
              <a:t>The private network is transparent to the rest of the Internet; the rest of the Internet sees only the NAT router with the address 200.24.5.8.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DBC9968-58CE-2693-E46C-DE829C52B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633" y="1239629"/>
            <a:ext cx="4793122" cy="1328434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Document">
            <a:extLst>
              <a:ext uri="{FF2B5EF4-FFF2-40B4-BE49-F238E27FC236}">
                <a16:creationId xmlns:a16="http://schemas.microsoft.com/office/drawing/2014/main" id="{EF0945F2-0EA2-F86F-1E3F-6A569B397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21829" y="3707894"/>
            <a:ext cx="2518756" cy="251875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1F1601C-9829-976D-A982-235F0CC09D8B}"/>
              </a:ext>
            </a:extLst>
          </p:cNvPr>
          <p:cNvSpPr/>
          <p:nvPr/>
        </p:nvSpPr>
        <p:spPr>
          <a:xfrm>
            <a:off x="7073714" y="2568698"/>
            <a:ext cx="4397433" cy="325795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IN" i="1" dirty="0">
                <a:solidFill>
                  <a:srgbClr val="FFFFFF"/>
                </a:solidFill>
                <a:latin typeface="+mn-lt"/>
                <a:cs typeface="+mn-cs"/>
              </a:rPr>
              <a:t>A NAT implementation</a:t>
            </a:r>
            <a:endParaRPr lang="en-IN" dirty="0">
              <a:solidFill>
                <a:srgbClr val="FFFFFF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63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6FB2E-DD12-3174-C06B-E5770B96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dirty="0"/>
              <a:t>NAT implementation and Address Translation</a:t>
            </a:r>
            <a:endParaRPr lang="en-IN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570522-C30A-BFBB-03A2-E19DBC615C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825105"/>
              </p:ext>
            </p:extLst>
          </p:nvPr>
        </p:nvGraphicFramePr>
        <p:xfrm>
          <a:off x="838200" y="89715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088905E-9D94-9D79-7748-262781D0DE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24509" y="4691656"/>
            <a:ext cx="6375000" cy="17749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60C37A0-FCB9-04D8-39FA-577B817D2A57}"/>
              </a:ext>
            </a:extLst>
          </p:cNvPr>
          <p:cNvSpPr/>
          <p:nvPr/>
        </p:nvSpPr>
        <p:spPr>
          <a:xfrm>
            <a:off x="4814556" y="6431105"/>
            <a:ext cx="1994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i="1" dirty="0">
                <a:latin typeface="Times New Roman" panose="02020603050405020304" pitchFamily="18" charset="0"/>
              </a:rPr>
              <a:t>Addresses in a NAT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16854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6260" name="Rectangle 107625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6227" name="Text Box 3">
            <a:extLst>
              <a:ext uri="{FF2B5EF4-FFF2-40B4-BE49-F238E27FC236}">
                <a16:creationId xmlns:a16="http://schemas.microsoft.com/office/drawing/2014/main" id="{2926C956-B334-4240-8FCC-72BD6EFFD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2091" y="501651"/>
            <a:ext cx="4395340" cy="1716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600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IPv6 ADDRESSES</a:t>
            </a:r>
          </a:p>
        </p:txBody>
      </p:sp>
      <p:sp>
        <p:nvSpPr>
          <p:cNvPr id="1076261" name="Rectangle 107625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76233" name="Graphic 1076232" descr="Laptop">
            <a:extLst>
              <a:ext uri="{FF2B5EF4-FFF2-40B4-BE49-F238E27FC236}">
                <a16:creationId xmlns:a16="http://schemas.microsoft.com/office/drawing/2014/main" id="{1B0D0D41-66D7-C955-DBCF-B3ED33D5FD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9143" y="818188"/>
            <a:ext cx="5221625" cy="5221625"/>
          </a:xfrm>
          <a:prstGeom prst="rect">
            <a:avLst/>
          </a:prstGeom>
        </p:spPr>
      </p:pic>
      <p:sp>
        <p:nvSpPr>
          <p:cNvPr id="1076229" name="Rectangle 5">
            <a:extLst>
              <a:ext uri="{FF2B5EF4-FFF2-40B4-BE49-F238E27FC236}">
                <a16:creationId xmlns:a16="http://schemas.microsoft.com/office/drawing/2014/main" id="{5688B69F-5C1E-43E4-931B-229E58442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583" y="2645922"/>
            <a:ext cx="4434721" cy="37104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/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solidFill>
                  <a:schemeClr val="tx1">
                    <a:alpha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Despite all short-term solutions, address depletion is still a long-term problem for the Internet. This and other problems in the IP protocol itself have been the motivation for IPv6. </a:t>
            </a:r>
          </a:p>
          <a:p>
            <a:pPr marL="457200" indent="-228600" algn="just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solidFill>
                  <a:schemeClr val="tx1">
                    <a:alpha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 IPv6 address is 128 bits long.</a:t>
            </a:r>
          </a:p>
          <a:p>
            <a:pPr indent="-228600" eaLnBrk="1" hangingPunct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i="1" dirty="0">
              <a:solidFill>
                <a:schemeClr val="tx1">
                  <a:alpha val="8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1076262" name="Straight Connector 107625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6228" name="Text Box 4">
            <a:extLst>
              <a:ext uri="{FF2B5EF4-FFF2-40B4-BE49-F238E27FC236}">
                <a16:creationId xmlns:a16="http://schemas.microsoft.com/office/drawing/2014/main" id="{0F87A4E7-225A-4FBF-8D45-177522F64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A333F6F-322D-C42E-310F-A6ECB8C29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881" y="417576"/>
            <a:ext cx="10909640" cy="124939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ctr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41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IPv6 address in binary and hexadecimal colon notation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AE3BE158-4C40-C148-F968-419AF3EF6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040" y="3158614"/>
            <a:ext cx="11548872" cy="253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086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55" name="Rectangle 1106954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6948" name="Text Box 4">
            <a:extLst>
              <a:ext uri="{FF2B5EF4-FFF2-40B4-BE49-F238E27FC236}">
                <a16:creationId xmlns:a16="http://schemas.microsoft.com/office/drawing/2014/main" id="{325EFC20-794E-42BB-BA88-5F93DDAD8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73" y="466578"/>
            <a:ext cx="11139854" cy="9304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algn="ctr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54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Abbreviated IPv6 addresses</a:t>
            </a:r>
          </a:p>
        </p:txBody>
      </p:sp>
      <p:cxnSp>
        <p:nvCxnSpPr>
          <p:cNvPr id="1106957" name="Straight Connector 1106956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6950" name="Picture 6">
            <a:extLst>
              <a:ext uri="{FF2B5EF4-FFF2-40B4-BE49-F238E27FC236}">
                <a16:creationId xmlns:a16="http://schemas.microsoft.com/office/drawing/2014/main" id="{430A8625-F382-4CC2-A033-9871F2517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7544" y="2509911"/>
            <a:ext cx="8881813" cy="39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7" name="Rectangle 43016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AD42830-C6EA-4432-9789-4151CA178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24741" y="620392"/>
            <a:ext cx="3808268" cy="55046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s-ES" altLang="en-US" sz="6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anose="02020603050405020304" pitchFamily="18" charset="0"/>
                <a:ea typeface="+mn-ea"/>
                <a:cs typeface="Arial" panose="020B0604020202020204" pitchFamily="34" charset="0"/>
              </a:rPr>
              <a:t>IPv6: Advantages</a:t>
            </a:r>
          </a:p>
        </p:txBody>
      </p:sp>
      <p:graphicFrame>
        <p:nvGraphicFramePr>
          <p:cNvPr id="43013" name="Rectangle 3">
            <a:extLst>
              <a:ext uri="{FF2B5EF4-FFF2-40B4-BE49-F238E27FC236}">
                <a16:creationId xmlns:a16="http://schemas.microsoft.com/office/drawing/2014/main" id="{3E19E8B5-53EC-721F-D62C-BFFC8CA20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04818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Bennett_Theme1</Template>
  <TotalTime>15658</TotalTime>
  <Words>490</Words>
  <Application>Microsoft Office PowerPoint</Application>
  <PresentationFormat>Widescreen</PresentationFormat>
  <Paragraphs>60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Times</vt:lpstr>
      <vt:lpstr>Times New Roman</vt:lpstr>
      <vt:lpstr>Bennett_Theme1</vt:lpstr>
      <vt:lpstr>Custom Design</vt:lpstr>
      <vt:lpstr>Office Theme</vt:lpstr>
      <vt:lpstr>Network Layer Network Address Translation, IPV6</vt:lpstr>
      <vt:lpstr>PowerPoint Presentation</vt:lpstr>
      <vt:lpstr>PowerPoint Presentation</vt:lpstr>
      <vt:lpstr>PowerPoint Presentation</vt:lpstr>
      <vt:lpstr>NAT implementation and Address Translation</vt:lpstr>
      <vt:lpstr>PowerPoint Presentation</vt:lpstr>
      <vt:lpstr>PowerPoint Presentation</vt:lpstr>
      <vt:lpstr>PowerPoint Presentation</vt:lpstr>
      <vt:lpstr>IPv6: Advantages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Kuldeep</dc:creator>
  <cp:lastModifiedBy>Kuldeep</cp:lastModifiedBy>
  <cp:revision>186</cp:revision>
  <dcterms:created xsi:type="dcterms:W3CDTF">2019-01-02T17:52:09Z</dcterms:created>
  <dcterms:modified xsi:type="dcterms:W3CDTF">2024-02-22T10:25:40Z</dcterms:modified>
</cp:coreProperties>
</file>