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22"/>
  </p:notesMasterIdLst>
  <p:sldIdLst>
    <p:sldId id="256" r:id="rId3"/>
    <p:sldId id="821" r:id="rId4"/>
    <p:sldId id="535" r:id="rId5"/>
    <p:sldId id="750" r:id="rId6"/>
    <p:sldId id="751" r:id="rId7"/>
    <p:sldId id="823" r:id="rId8"/>
    <p:sldId id="746" r:id="rId9"/>
    <p:sldId id="753" r:id="rId10"/>
    <p:sldId id="818" r:id="rId11"/>
    <p:sldId id="805" r:id="rId12"/>
    <p:sldId id="812" r:id="rId13"/>
    <p:sldId id="758" r:id="rId14"/>
    <p:sldId id="759" r:id="rId15"/>
    <p:sldId id="820" r:id="rId16"/>
    <p:sldId id="824" r:id="rId17"/>
    <p:sldId id="825" r:id="rId18"/>
    <p:sldId id="826" r:id="rId19"/>
    <p:sldId id="822" r:id="rId20"/>
    <p:sldId id="755" r:id="rId2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4924D9-25B7-42F5-B520-F2E1666AE759}" v="17" dt="2025-03-20T04:59:39.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32" autoAdjust="0"/>
    <p:restoredTop sz="94660"/>
  </p:normalViewPr>
  <p:slideViewPr>
    <p:cSldViewPr snapToGrid="0">
      <p:cViewPr varScale="1">
        <p:scale>
          <a:sx n="78" d="100"/>
          <a:sy n="78" d="100"/>
        </p:scale>
        <p:origin x="78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ldeep" userId="f9c8071f-a744-46f9-b335-1b593dc9f69f" providerId="ADAL" clId="{7D3C00E7-FACC-4750-9CA0-1A43C41CF8A3}"/>
    <pc:docChg chg="undo custSel addSld delSld modSld">
      <pc:chgData name="Kuldeep" userId="f9c8071f-a744-46f9-b335-1b593dc9f69f" providerId="ADAL" clId="{7D3C00E7-FACC-4750-9CA0-1A43C41CF8A3}" dt="2023-03-27T09:08:46.469" v="297" actId="20577"/>
      <pc:docMkLst>
        <pc:docMk/>
      </pc:docMkLst>
      <pc:sldChg chg="addSp delSp modSp mod modMedia modClrScheme chgLayout">
        <pc:chgData name="Kuldeep" userId="f9c8071f-a744-46f9-b335-1b593dc9f69f" providerId="ADAL" clId="{7D3C00E7-FACC-4750-9CA0-1A43C41CF8A3}" dt="2023-03-21T06:46:54.535" v="16" actId="207"/>
        <pc:sldMkLst>
          <pc:docMk/>
          <pc:sldMk cId="1441990758" sldId="256"/>
        </pc:sldMkLst>
        <pc:spChg chg="mod">
          <ac:chgData name="Kuldeep" userId="f9c8071f-a744-46f9-b335-1b593dc9f69f" providerId="ADAL" clId="{7D3C00E7-FACC-4750-9CA0-1A43C41CF8A3}" dt="2023-03-21T06:46:54.535" v="16" actId="207"/>
          <ac:spMkLst>
            <pc:docMk/>
            <pc:sldMk cId="1441990758" sldId="256"/>
            <ac:spMk id="2" creationId="{6D2890BE-7904-42D4-B879-B91FFED5066E}"/>
          </ac:spMkLst>
        </pc:spChg>
        <pc:spChg chg="add mod">
          <ac:chgData name="Kuldeep" userId="f9c8071f-a744-46f9-b335-1b593dc9f69f" providerId="ADAL" clId="{7D3C00E7-FACC-4750-9CA0-1A43C41CF8A3}" dt="2023-03-21T06:46:00.264" v="2" actId="26606"/>
          <ac:spMkLst>
            <pc:docMk/>
            <pc:sldMk cId="1441990758" sldId="256"/>
            <ac:spMk id="8" creationId="{9521B0B9-3511-58CB-9DB8-F624CCCA0942}"/>
          </ac:spMkLst>
        </pc:spChg>
        <pc:spChg chg="add mod">
          <ac:chgData name="Kuldeep" userId="f9c8071f-a744-46f9-b335-1b593dc9f69f" providerId="ADAL" clId="{7D3C00E7-FACC-4750-9CA0-1A43C41CF8A3}" dt="2023-03-21T06:46:00.264" v="2" actId="26606"/>
          <ac:spMkLst>
            <pc:docMk/>
            <pc:sldMk cId="1441990758" sldId="256"/>
            <ac:spMk id="10" creationId="{E6424914-673B-620D-76FE-398DE39DD56E}"/>
          </ac:spMkLst>
        </pc:spChg>
        <pc:spChg chg="add">
          <ac:chgData name="Kuldeep" userId="f9c8071f-a744-46f9-b335-1b593dc9f69f" providerId="ADAL" clId="{7D3C00E7-FACC-4750-9CA0-1A43C41CF8A3}" dt="2023-03-21T06:46:02.656" v="6" actId="26606"/>
          <ac:spMkLst>
            <pc:docMk/>
            <pc:sldMk cId="1441990758" sldId="256"/>
            <ac:spMk id="14" creationId="{2BF473F4-758F-06FE-6456-787DEECA4CB7}"/>
          </ac:spMkLst>
        </pc:spChg>
        <pc:spChg chg="add">
          <ac:chgData name="Kuldeep" userId="f9c8071f-a744-46f9-b335-1b593dc9f69f" providerId="ADAL" clId="{7D3C00E7-FACC-4750-9CA0-1A43C41CF8A3}" dt="2023-03-21T06:46:02.656" v="6" actId="26606"/>
          <ac:spMkLst>
            <pc:docMk/>
            <pc:sldMk cId="1441990758" sldId="256"/>
            <ac:spMk id="15" creationId="{20849050-FD71-FCDF-42D2-A065008A69E7}"/>
          </ac:spMkLst>
        </pc:spChg>
        <pc:grpChg chg="del">
          <ac:chgData name="Kuldeep" userId="f9c8071f-a744-46f9-b335-1b593dc9f69f" providerId="ADAL" clId="{7D3C00E7-FACC-4750-9CA0-1A43C41CF8A3}" dt="2023-03-21T06:45:48.002" v="1" actId="478"/>
          <ac:grpSpMkLst>
            <pc:docMk/>
            <pc:sldMk cId="1441990758" sldId="256"/>
            <ac:grpSpMk id="4" creationId="{450D5EEF-4C51-4A95-A1F0-98205D9FDF25}"/>
          </ac:grpSpMkLst>
        </pc:grpChg>
        <pc:picChg chg="add mod">
          <ac:chgData name="Kuldeep" userId="f9c8071f-a744-46f9-b335-1b593dc9f69f" providerId="ADAL" clId="{7D3C00E7-FACC-4750-9CA0-1A43C41CF8A3}" dt="2023-03-21T06:46:02.002" v="5"/>
          <ac:picMkLst>
            <pc:docMk/>
            <pc:sldMk cId="1441990758" sldId="256"/>
            <ac:picMk id="5" creationId="{6C7B06EC-C9EB-C674-CE60-5B19D1F17CBE}"/>
          </ac:picMkLst>
        </pc:picChg>
        <pc:picChg chg="add mod">
          <ac:chgData name="Kuldeep" userId="f9c8071f-a744-46f9-b335-1b593dc9f69f" providerId="ADAL" clId="{7D3C00E7-FACC-4750-9CA0-1A43C41CF8A3}" dt="2023-03-21T06:46:16.375" v="9" actId="27614"/>
          <ac:picMkLst>
            <pc:docMk/>
            <pc:sldMk cId="1441990758" sldId="256"/>
            <ac:picMk id="13" creationId="{40850B1E-067E-FE67-0447-738A93D4ECEE}"/>
          </ac:picMkLst>
        </pc:picChg>
      </pc:sldChg>
      <pc:sldChg chg="modSp mod">
        <pc:chgData name="Kuldeep" userId="f9c8071f-a744-46f9-b335-1b593dc9f69f" providerId="ADAL" clId="{7D3C00E7-FACC-4750-9CA0-1A43C41CF8A3}" dt="2023-03-27T09:08:46.469" v="297" actId="20577"/>
        <pc:sldMkLst>
          <pc:docMk/>
          <pc:sldMk cId="0" sldId="535"/>
        </pc:sldMkLst>
        <pc:spChg chg="mod">
          <ac:chgData name="Kuldeep" userId="f9c8071f-a744-46f9-b335-1b593dc9f69f" providerId="ADAL" clId="{7D3C00E7-FACC-4750-9CA0-1A43C41CF8A3}" dt="2023-03-27T09:08:46.469" v="297" actId="20577"/>
          <ac:spMkLst>
            <pc:docMk/>
            <pc:sldMk cId="0" sldId="535"/>
            <ac:spMk id="2" creationId="{718CC400-F4C0-4154-B0BC-8CC971B3C4FC}"/>
          </ac:spMkLst>
        </pc:spChg>
        <pc:spChg chg="mod">
          <ac:chgData name="Kuldeep" userId="f9c8071f-a744-46f9-b335-1b593dc9f69f" providerId="ADAL" clId="{7D3C00E7-FACC-4750-9CA0-1A43C41CF8A3}" dt="2023-03-21T07:00:55.342" v="57" actId="1076"/>
          <ac:spMkLst>
            <pc:docMk/>
            <pc:sldMk cId="0" sldId="535"/>
            <ac:spMk id="10" creationId="{0421284F-969A-4154-9C44-C643B38165EC}"/>
          </ac:spMkLst>
        </pc:spChg>
        <pc:spChg chg="mod">
          <ac:chgData name="Kuldeep" userId="f9c8071f-a744-46f9-b335-1b593dc9f69f" providerId="ADAL" clId="{7D3C00E7-FACC-4750-9CA0-1A43C41CF8A3}" dt="2023-03-21T06:58:52.593" v="24" actId="1076"/>
          <ac:spMkLst>
            <pc:docMk/>
            <pc:sldMk cId="0" sldId="535"/>
            <ac:spMk id="565253" creationId="{2977E63E-80D5-458A-8441-6554B99CA767}"/>
          </ac:spMkLst>
        </pc:spChg>
        <pc:picChg chg="mod">
          <ac:chgData name="Kuldeep" userId="f9c8071f-a744-46f9-b335-1b593dc9f69f" providerId="ADAL" clId="{7D3C00E7-FACC-4750-9CA0-1A43C41CF8A3}" dt="2023-03-21T07:00:52.156" v="56" actId="1076"/>
          <ac:picMkLst>
            <pc:docMk/>
            <pc:sldMk cId="0" sldId="535"/>
            <ac:picMk id="9" creationId="{761DFD2C-335E-4248-90F6-FEAD02A641EA}"/>
          </ac:picMkLst>
        </pc:picChg>
      </pc:sldChg>
      <pc:sldChg chg="addSp delSp modSp mod modClrScheme chgLayout">
        <pc:chgData name="Kuldeep" userId="f9c8071f-a744-46f9-b335-1b593dc9f69f" providerId="ADAL" clId="{7D3C00E7-FACC-4750-9CA0-1A43C41CF8A3}" dt="2023-03-21T07:07:51.784" v="84" actId="1076"/>
        <pc:sldMkLst>
          <pc:docMk/>
          <pc:sldMk cId="0" sldId="746"/>
        </pc:sldMkLst>
        <pc:spChg chg="del">
          <ac:chgData name="Kuldeep" userId="f9c8071f-a744-46f9-b335-1b593dc9f69f" providerId="ADAL" clId="{7D3C00E7-FACC-4750-9CA0-1A43C41CF8A3}" dt="2023-03-21T07:06:40.732" v="64" actId="21"/>
          <ac:spMkLst>
            <pc:docMk/>
            <pc:sldMk cId="0" sldId="746"/>
            <ac:spMk id="10" creationId="{ACBDE903-1B90-422E-8D68-83CA74C744C5}"/>
          </ac:spMkLst>
        </pc:spChg>
        <pc:spChg chg="del">
          <ac:chgData name="Kuldeep" userId="f9c8071f-a744-46f9-b335-1b593dc9f69f" providerId="ADAL" clId="{7D3C00E7-FACC-4750-9CA0-1A43C41CF8A3}" dt="2023-03-21T07:06:40.732" v="64" actId="21"/>
          <ac:spMkLst>
            <pc:docMk/>
            <pc:sldMk cId="0" sldId="746"/>
            <ac:spMk id="11" creationId="{EE81F76C-C609-498E-ACA5-CB83B366D755}"/>
          </ac:spMkLst>
        </pc:spChg>
        <pc:spChg chg="add mod">
          <ac:chgData name="Kuldeep" userId="f9c8071f-a744-46f9-b335-1b593dc9f69f" providerId="ADAL" clId="{7D3C00E7-FACC-4750-9CA0-1A43C41CF8A3}" dt="2023-03-21T07:07:51.784" v="84" actId="1076"/>
          <ac:spMkLst>
            <pc:docMk/>
            <pc:sldMk cId="0" sldId="746"/>
            <ac:spMk id="12" creationId="{2EC529ED-8B2A-BD17-78B1-0019DB8D330A}"/>
          </ac:spMkLst>
        </pc:spChg>
        <pc:spChg chg="add mod">
          <ac:chgData name="Kuldeep" userId="f9c8071f-a744-46f9-b335-1b593dc9f69f" providerId="ADAL" clId="{7D3C00E7-FACC-4750-9CA0-1A43C41CF8A3}" dt="2023-03-21T07:07:38.050" v="81" actId="1076"/>
          <ac:spMkLst>
            <pc:docMk/>
            <pc:sldMk cId="0" sldId="746"/>
            <ac:spMk id="13" creationId="{EB39C6D5-3414-49D7-A969-F58A707A1CB7}"/>
          </ac:spMkLst>
        </pc:spChg>
        <pc:spChg chg="ord">
          <ac:chgData name="Kuldeep" userId="f9c8071f-a744-46f9-b335-1b593dc9f69f" providerId="ADAL" clId="{7D3C00E7-FACC-4750-9CA0-1A43C41CF8A3}" dt="2023-03-21T07:06:51.314" v="65" actId="26606"/>
          <ac:spMkLst>
            <pc:docMk/>
            <pc:sldMk cId="0" sldId="746"/>
            <ac:spMk id="19461" creationId="{53AC1863-AA3E-445B-8C1A-7F2F8682EF50}"/>
          </ac:spMkLst>
        </pc:spChg>
        <pc:spChg chg="mod">
          <ac:chgData name="Kuldeep" userId="f9c8071f-a744-46f9-b335-1b593dc9f69f" providerId="ADAL" clId="{7D3C00E7-FACC-4750-9CA0-1A43C41CF8A3}" dt="2023-03-21T07:06:56.891" v="68" actId="1076"/>
          <ac:spMkLst>
            <pc:docMk/>
            <pc:sldMk cId="0" sldId="746"/>
            <ac:spMk id="858115" creationId="{242BFD7C-B3E3-4402-AF23-5E6DDFDE72B7}"/>
          </ac:spMkLst>
        </pc:spChg>
        <pc:spChg chg="mod ord">
          <ac:chgData name="Kuldeep" userId="f9c8071f-a744-46f9-b335-1b593dc9f69f" providerId="ADAL" clId="{7D3C00E7-FACC-4750-9CA0-1A43C41CF8A3}" dt="2023-03-21T07:07:11.646" v="73" actId="14100"/>
          <ac:spMkLst>
            <pc:docMk/>
            <pc:sldMk cId="0" sldId="746"/>
            <ac:spMk id="858117" creationId="{169B8F50-ED81-4940-8034-74D29A88AB62}"/>
          </ac:spMkLst>
        </pc:spChg>
        <pc:spChg chg="add del mod">
          <ac:chgData name="Kuldeep" userId="f9c8071f-a744-46f9-b335-1b593dc9f69f" providerId="ADAL" clId="{7D3C00E7-FACC-4750-9CA0-1A43C41CF8A3}" dt="2023-03-21T07:07:27.929" v="79" actId="478"/>
          <ac:spMkLst>
            <pc:docMk/>
            <pc:sldMk cId="0" sldId="746"/>
            <ac:spMk id="858122" creationId="{343CA8C9-6994-57E3-979A-92721A242987}"/>
          </ac:spMkLst>
        </pc:spChg>
        <pc:spChg chg="add mod">
          <ac:chgData name="Kuldeep" userId="f9c8071f-a744-46f9-b335-1b593dc9f69f" providerId="ADAL" clId="{7D3C00E7-FACC-4750-9CA0-1A43C41CF8A3}" dt="2023-03-21T07:06:51.314" v="65" actId="26606"/>
          <ac:spMkLst>
            <pc:docMk/>
            <pc:sldMk cId="0" sldId="746"/>
            <ac:spMk id="858124" creationId="{FB46C038-878F-8260-9A19-519E76FAE2A3}"/>
          </ac:spMkLst>
        </pc:spChg>
        <pc:picChg chg="mod">
          <ac:chgData name="Kuldeep" userId="f9c8071f-a744-46f9-b335-1b593dc9f69f" providerId="ADAL" clId="{7D3C00E7-FACC-4750-9CA0-1A43C41CF8A3}" dt="2023-03-21T07:07:48.981" v="83" actId="1076"/>
          <ac:picMkLst>
            <pc:docMk/>
            <pc:sldMk cId="0" sldId="746"/>
            <ac:picMk id="9" creationId="{6A7A62EE-B2ED-4062-BF4E-F6C27E38D14C}"/>
          </ac:picMkLst>
        </pc:picChg>
      </pc:sldChg>
      <pc:sldChg chg="addSp delSp modSp mod modClrScheme chgLayout">
        <pc:chgData name="Kuldeep" userId="f9c8071f-a744-46f9-b335-1b593dc9f69f" providerId="ADAL" clId="{7D3C00E7-FACC-4750-9CA0-1A43C41CF8A3}" dt="2023-03-21T07:04:23.435" v="58" actId="123"/>
        <pc:sldMkLst>
          <pc:docMk/>
          <pc:sldMk cId="0" sldId="750"/>
        </pc:sldMkLst>
        <pc:spChg chg="mod">
          <ac:chgData name="Kuldeep" userId="f9c8071f-a744-46f9-b335-1b593dc9f69f" providerId="ADAL" clId="{7D3C00E7-FACC-4750-9CA0-1A43C41CF8A3}" dt="2023-03-21T07:04:23.435" v="58" actId="123"/>
          <ac:spMkLst>
            <pc:docMk/>
            <pc:sldMk cId="0" sldId="750"/>
            <ac:spMk id="2" creationId="{7121959D-F51F-4DD4-9816-100C95CA9E0B}"/>
          </ac:spMkLst>
        </pc:spChg>
        <pc:spChg chg="mod">
          <ac:chgData name="Kuldeep" userId="f9c8071f-a744-46f9-b335-1b593dc9f69f" providerId="ADAL" clId="{7D3C00E7-FACC-4750-9CA0-1A43C41CF8A3}" dt="2023-03-21T06:47:59.869" v="18" actId="26606"/>
          <ac:spMkLst>
            <pc:docMk/>
            <pc:sldMk cId="0" sldId="750"/>
            <ac:spMk id="6149" creationId="{4ADE18D4-79F5-4233-8D81-A513F4B77559}"/>
          </ac:spMkLst>
        </pc:spChg>
        <pc:spChg chg="add del mod">
          <ac:chgData name="Kuldeep" userId="f9c8071f-a744-46f9-b335-1b593dc9f69f" providerId="ADAL" clId="{7D3C00E7-FACC-4750-9CA0-1A43C41CF8A3}" dt="2023-03-21T06:48:11.678" v="22" actId="478"/>
          <ac:spMkLst>
            <pc:docMk/>
            <pc:sldMk cId="0" sldId="750"/>
            <ac:spMk id="6156" creationId="{697BEE56-FF01-89B1-89D9-DD6CCA84FDA7}"/>
          </ac:spMkLst>
        </pc:spChg>
        <pc:spChg chg="add del mod">
          <ac:chgData name="Kuldeep" userId="f9c8071f-a744-46f9-b335-1b593dc9f69f" providerId="ADAL" clId="{7D3C00E7-FACC-4750-9CA0-1A43C41CF8A3}" dt="2023-03-21T06:48:09.206" v="21" actId="478"/>
          <ac:spMkLst>
            <pc:docMk/>
            <pc:sldMk cId="0" sldId="750"/>
            <ac:spMk id="6158" creationId="{63AB868E-5ADF-8FC5-FA1E-37C49F8F5415}"/>
          </ac:spMkLst>
        </pc:spChg>
        <pc:picChg chg="mod">
          <ac:chgData name="Kuldeep" userId="f9c8071f-a744-46f9-b335-1b593dc9f69f" providerId="ADAL" clId="{7D3C00E7-FACC-4750-9CA0-1A43C41CF8A3}" dt="2023-03-21T06:48:02.841" v="19" actId="1076"/>
          <ac:picMkLst>
            <pc:docMk/>
            <pc:sldMk cId="0" sldId="750"/>
            <ac:picMk id="6151" creationId="{1364F614-A4EE-4FD7-9C7A-C9AE3799FFA6}"/>
          </ac:picMkLst>
        </pc:picChg>
      </pc:sldChg>
      <pc:sldChg chg="modSp mod">
        <pc:chgData name="Kuldeep" userId="f9c8071f-a744-46f9-b335-1b593dc9f69f" providerId="ADAL" clId="{7D3C00E7-FACC-4750-9CA0-1A43C41CF8A3}" dt="2023-03-21T07:05:41.311" v="63" actId="1076"/>
        <pc:sldMkLst>
          <pc:docMk/>
          <pc:sldMk cId="0" sldId="751"/>
        </pc:sldMkLst>
        <pc:spChg chg="mod">
          <ac:chgData name="Kuldeep" userId="f9c8071f-a744-46f9-b335-1b593dc9f69f" providerId="ADAL" clId="{7D3C00E7-FACC-4750-9CA0-1A43C41CF8A3}" dt="2023-03-21T06:45:42.625" v="0"/>
          <ac:spMkLst>
            <pc:docMk/>
            <pc:sldMk cId="0" sldId="751"/>
            <ac:spMk id="7170" creationId="{9946C413-1609-42DC-8EA1-76724EF2322C}"/>
          </ac:spMkLst>
        </pc:spChg>
        <pc:spChg chg="mod">
          <ac:chgData name="Kuldeep" userId="f9c8071f-a744-46f9-b335-1b593dc9f69f" providerId="ADAL" clId="{7D3C00E7-FACC-4750-9CA0-1A43C41CF8A3}" dt="2023-03-21T07:05:41.311" v="63" actId="1076"/>
          <ac:spMkLst>
            <pc:docMk/>
            <pc:sldMk cId="0" sldId="751"/>
            <ac:spMk id="7173" creationId="{78F0DB00-AC4C-41AD-B196-92F56697EE78}"/>
          </ac:spMkLst>
        </pc:spChg>
      </pc:sldChg>
      <pc:sldChg chg="modSp mod">
        <pc:chgData name="Kuldeep" userId="f9c8071f-a744-46f9-b335-1b593dc9f69f" providerId="ADAL" clId="{7D3C00E7-FACC-4750-9CA0-1A43C41CF8A3}" dt="2023-03-21T07:10:21.098" v="100" actId="12"/>
        <pc:sldMkLst>
          <pc:docMk/>
          <pc:sldMk cId="0" sldId="753"/>
        </pc:sldMkLst>
        <pc:spChg chg="mod">
          <ac:chgData name="Kuldeep" userId="f9c8071f-a744-46f9-b335-1b593dc9f69f" providerId="ADAL" clId="{7D3C00E7-FACC-4750-9CA0-1A43C41CF8A3}" dt="2023-03-21T07:10:21.098" v="100" actId="12"/>
          <ac:spMkLst>
            <pc:docMk/>
            <pc:sldMk cId="0" sldId="753"/>
            <ac:spMk id="2" creationId="{32F4F785-0D8A-449D-92D9-6A0547B91D07}"/>
          </ac:spMkLst>
        </pc:spChg>
        <pc:spChg chg="mod">
          <ac:chgData name="Kuldeep" userId="f9c8071f-a744-46f9-b335-1b593dc9f69f" providerId="ADAL" clId="{7D3C00E7-FACC-4750-9CA0-1A43C41CF8A3}" dt="2023-03-21T07:09:31.265" v="89" actId="21"/>
          <ac:spMkLst>
            <pc:docMk/>
            <pc:sldMk cId="0" sldId="753"/>
            <ac:spMk id="8" creationId="{E37125BE-29CA-4D97-A3A7-513F2771B235}"/>
          </ac:spMkLst>
        </pc:spChg>
        <pc:spChg chg="mod">
          <ac:chgData name="Kuldeep" userId="f9c8071f-a744-46f9-b335-1b593dc9f69f" providerId="ADAL" clId="{7D3C00E7-FACC-4750-9CA0-1A43C41CF8A3}" dt="2023-03-21T07:10:05.507" v="98" actId="20577"/>
          <ac:spMkLst>
            <pc:docMk/>
            <pc:sldMk cId="0" sldId="753"/>
            <ac:spMk id="22533" creationId="{72CDF993-74C3-4CCB-B656-46F3042F570C}"/>
          </ac:spMkLst>
        </pc:spChg>
        <pc:picChg chg="mod">
          <ac:chgData name="Kuldeep" userId="f9c8071f-a744-46f9-b335-1b593dc9f69f" providerId="ADAL" clId="{7D3C00E7-FACC-4750-9CA0-1A43C41CF8A3}" dt="2023-03-21T07:09:55.961" v="93" actId="1076"/>
          <ac:picMkLst>
            <pc:docMk/>
            <pc:sldMk cId="0" sldId="753"/>
            <ac:picMk id="22535" creationId="{97052FA2-7BA7-4D0E-A6C7-096127B1741B}"/>
          </ac:picMkLst>
        </pc:picChg>
      </pc:sldChg>
      <pc:sldChg chg="addSp delSp modSp mod modClrScheme chgLayout">
        <pc:chgData name="Kuldeep" userId="f9c8071f-a744-46f9-b335-1b593dc9f69f" providerId="ADAL" clId="{7D3C00E7-FACC-4750-9CA0-1A43C41CF8A3}" dt="2023-03-21T07:13:41.430" v="147" actId="1076"/>
        <pc:sldMkLst>
          <pc:docMk/>
          <pc:sldMk cId="0" sldId="755"/>
        </pc:sldMkLst>
        <pc:spChg chg="add del">
          <ac:chgData name="Kuldeep" userId="f9c8071f-a744-46f9-b335-1b593dc9f69f" providerId="ADAL" clId="{7D3C00E7-FACC-4750-9CA0-1A43C41CF8A3}" dt="2023-03-21T07:13:07.690" v="137" actId="21"/>
          <ac:spMkLst>
            <pc:docMk/>
            <pc:sldMk cId="0" sldId="755"/>
            <ac:spMk id="2" creationId="{0C32A0AC-D118-483D-9BF4-55CBE40A63BF}"/>
          </ac:spMkLst>
        </pc:spChg>
        <pc:spChg chg="mod">
          <ac:chgData name="Kuldeep" userId="f9c8071f-a744-46f9-b335-1b593dc9f69f" providerId="ADAL" clId="{7D3C00E7-FACC-4750-9CA0-1A43C41CF8A3}" dt="2023-03-21T07:13:15.894" v="140" actId="1076"/>
          <ac:spMkLst>
            <pc:docMk/>
            <pc:sldMk cId="0" sldId="755"/>
            <ac:spMk id="3" creationId="{6EF984B6-549F-459B-A8A1-59C343033C03}"/>
          </ac:spMkLst>
        </pc:spChg>
        <pc:spChg chg="add del mod">
          <ac:chgData name="Kuldeep" userId="f9c8071f-a744-46f9-b335-1b593dc9f69f" providerId="ADAL" clId="{7D3C00E7-FACC-4750-9CA0-1A43C41CF8A3}" dt="2023-03-21T07:13:41.430" v="147" actId="1076"/>
          <ac:spMkLst>
            <pc:docMk/>
            <pc:sldMk cId="0" sldId="755"/>
            <ac:spMk id="10" creationId="{098E1E48-4D49-44E3-96E5-DED45774CD11}"/>
          </ac:spMkLst>
        </pc:spChg>
        <pc:spChg chg="add del mod">
          <ac:chgData name="Kuldeep" userId="f9c8071f-a744-46f9-b335-1b593dc9f69f" providerId="ADAL" clId="{7D3C00E7-FACC-4750-9CA0-1A43C41CF8A3}" dt="2023-03-21T07:13:05.768" v="134"/>
          <ac:spMkLst>
            <pc:docMk/>
            <pc:sldMk cId="0" sldId="755"/>
            <ac:spMk id="27" creationId="{14FF56E6-C0E3-F72D-4A1C-BEC93FA612DE}"/>
          </ac:spMkLst>
        </pc:spChg>
        <pc:spChg chg="add del mod">
          <ac:chgData name="Kuldeep" userId="f9c8071f-a744-46f9-b335-1b593dc9f69f" providerId="ADAL" clId="{7D3C00E7-FACC-4750-9CA0-1A43C41CF8A3}" dt="2023-03-21T07:13:05.768" v="134"/>
          <ac:spMkLst>
            <pc:docMk/>
            <pc:sldMk cId="0" sldId="755"/>
            <ac:spMk id="28" creationId="{6C24FB6C-B3C9-6A1B-2926-7D6165156F2F}"/>
          </ac:spMkLst>
        </pc:spChg>
        <pc:spChg chg="add del mod">
          <ac:chgData name="Kuldeep" userId="f9c8071f-a744-46f9-b335-1b593dc9f69f" providerId="ADAL" clId="{7D3C00E7-FACC-4750-9CA0-1A43C41CF8A3}" dt="2023-03-21T07:13:05.768" v="134"/>
          <ac:spMkLst>
            <pc:docMk/>
            <pc:sldMk cId="0" sldId="755"/>
            <ac:spMk id="30" creationId="{7E979CA0-F3F0-3494-5ED2-4951A44299BD}"/>
          </ac:spMkLst>
        </pc:spChg>
        <pc:spChg chg="mod">
          <ac:chgData name="Kuldeep" userId="f9c8071f-a744-46f9-b335-1b593dc9f69f" providerId="ADAL" clId="{7D3C00E7-FACC-4750-9CA0-1A43C41CF8A3}" dt="2023-03-21T07:13:10.706" v="139" actId="14100"/>
          <ac:spMkLst>
            <pc:docMk/>
            <pc:sldMk cId="0" sldId="755"/>
            <ac:spMk id="27653" creationId="{5EEA7B59-064D-4D04-9B17-E24FD925A16A}"/>
          </ac:spMkLst>
        </pc:spChg>
        <pc:spChg chg="add del mod">
          <ac:chgData name="Kuldeep" userId="f9c8071f-a744-46f9-b335-1b593dc9f69f" providerId="ADAL" clId="{7D3C00E7-FACC-4750-9CA0-1A43C41CF8A3}" dt="2023-03-21T07:13:33.039" v="144" actId="255"/>
          <ac:spMkLst>
            <pc:docMk/>
            <pc:sldMk cId="0" sldId="755"/>
            <ac:spMk id="27656" creationId="{75E0398B-5857-46B8-9FD0-7134B6F79942}"/>
          </ac:spMkLst>
        </pc:spChg>
        <pc:spChg chg="add del mod">
          <ac:chgData name="Kuldeep" userId="f9c8071f-a744-46f9-b335-1b593dc9f69f" providerId="ADAL" clId="{7D3C00E7-FACC-4750-9CA0-1A43C41CF8A3}" dt="2023-03-21T07:11:45.012" v="106" actId="26606"/>
          <ac:spMkLst>
            <pc:docMk/>
            <pc:sldMk cId="0" sldId="755"/>
            <ac:spMk id="27658" creationId="{33189CD3-9337-81E0-2FF2-2DF70A37040D}"/>
          </ac:spMkLst>
        </pc:spChg>
        <pc:spChg chg="add del mod">
          <ac:chgData name="Kuldeep" userId="f9c8071f-a744-46f9-b335-1b593dc9f69f" providerId="ADAL" clId="{7D3C00E7-FACC-4750-9CA0-1A43C41CF8A3}" dt="2023-03-21T07:11:45.012" v="106" actId="26606"/>
          <ac:spMkLst>
            <pc:docMk/>
            <pc:sldMk cId="0" sldId="755"/>
            <ac:spMk id="27660" creationId="{9563DA43-2FAE-815E-D2B9-5794CFEC643A}"/>
          </ac:spMkLst>
        </pc:spChg>
        <pc:spChg chg="add del mod">
          <ac:chgData name="Kuldeep" userId="f9c8071f-a744-46f9-b335-1b593dc9f69f" providerId="ADAL" clId="{7D3C00E7-FACC-4750-9CA0-1A43C41CF8A3}" dt="2023-03-21T07:11:46.696" v="108" actId="26606"/>
          <ac:spMkLst>
            <pc:docMk/>
            <pc:sldMk cId="0" sldId="755"/>
            <ac:spMk id="27662" creationId="{E485438A-0718-843C-8E19-942121B1F2E2}"/>
          </ac:spMkLst>
        </pc:spChg>
        <pc:spChg chg="add del mod">
          <ac:chgData name="Kuldeep" userId="f9c8071f-a744-46f9-b335-1b593dc9f69f" providerId="ADAL" clId="{7D3C00E7-FACC-4750-9CA0-1A43C41CF8A3}" dt="2023-03-21T07:11:46.696" v="108" actId="26606"/>
          <ac:spMkLst>
            <pc:docMk/>
            <pc:sldMk cId="0" sldId="755"/>
            <ac:spMk id="27663" creationId="{551062B7-D94C-1F86-9805-1D79F798817B}"/>
          </ac:spMkLst>
        </pc:spChg>
        <pc:spChg chg="add del mod">
          <ac:chgData name="Kuldeep" userId="f9c8071f-a744-46f9-b335-1b593dc9f69f" providerId="ADAL" clId="{7D3C00E7-FACC-4750-9CA0-1A43C41CF8A3}" dt="2023-03-21T07:11:51.008" v="112" actId="26606"/>
          <ac:spMkLst>
            <pc:docMk/>
            <pc:sldMk cId="0" sldId="755"/>
            <ac:spMk id="27664" creationId="{AA169B35-7398-A58C-3CCA-279060E579F8}"/>
          </ac:spMkLst>
        </pc:spChg>
        <pc:spChg chg="add del mod">
          <ac:chgData name="Kuldeep" userId="f9c8071f-a744-46f9-b335-1b593dc9f69f" providerId="ADAL" clId="{7D3C00E7-FACC-4750-9CA0-1A43C41CF8A3}" dt="2023-03-21T07:11:48.768" v="110" actId="26606"/>
          <ac:spMkLst>
            <pc:docMk/>
            <pc:sldMk cId="0" sldId="755"/>
            <ac:spMk id="27665" creationId="{138D7F60-3CE9-19FE-DE70-020591229BBB}"/>
          </ac:spMkLst>
        </pc:spChg>
        <pc:spChg chg="add del mod">
          <ac:chgData name="Kuldeep" userId="f9c8071f-a744-46f9-b335-1b593dc9f69f" providerId="ADAL" clId="{7D3C00E7-FACC-4750-9CA0-1A43C41CF8A3}" dt="2023-03-21T07:11:48.768" v="110" actId="26606"/>
          <ac:spMkLst>
            <pc:docMk/>
            <pc:sldMk cId="0" sldId="755"/>
            <ac:spMk id="27666" creationId="{764C565B-AAC2-A2BB-8097-FA2AECE3C2F7}"/>
          </ac:spMkLst>
        </pc:spChg>
        <pc:spChg chg="add del mod">
          <ac:chgData name="Kuldeep" userId="f9c8071f-a744-46f9-b335-1b593dc9f69f" providerId="ADAL" clId="{7D3C00E7-FACC-4750-9CA0-1A43C41CF8A3}" dt="2023-03-21T07:11:51.008" v="112" actId="26606"/>
          <ac:spMkLst>
            <pc:docMk/>
            <pc:sldMk cId="0" sldId="755"/>
            <ac:spMk id="27668" creationId="{621A08A7-DEE9-5458-F0BD-2B1F9A58A0EF}"/>
          </ac:spMkLst>
        </pc:spChg>
        <pc:spChg chg="add del mod">
          <ac:chgData name="Kuldeep" userId="f9c8071f-a744-46f9-b335-1b593dc9f69f" providerId="ADAL" clId="{7D3C00E7-FACC-4750-9CA0-1A43C41CF8A3}" dt="2023-03-21T07:11:51.008" v="112" actId="26606"/>
          <ac:spMkLst>
            <pc:docMk/>
            <pc:sldMk cId="0" sldId="755"/>
            <ac:spMk id="27669" creationId="{0CACA42E-28FC-F829-B37B-D7389686A184}"/>
          </ac:spMkLst>
        </pc:spChg>
        <pc:spChg chg="add del mod">
          <ac:chgData name="Kuldeep" userId="f9c8071f-a744-46f9-b335-1b593dc9f69f" providerId="ADAL" clId="{7D3C00E7-FACC-4750-9CA0-1A43C41CF8A3}" dt="2023-03-21T07:11:51.008" v="112" actId="26606"/>
          <ac:spMkLst>
            <pc:docMk/>
            <pc:sldMk cId="0" sldId="755"/>
            <ac:spMk id="27670" creationId="{C9E62A49-E117-E159-745E-D101CA376A22}"/>
          </ac:spMkLst>
        </pc:spChg>
        <pc:spChg chg="add del mod">
          <ac:chgData name="Kuldeep" userId="f9c8071f-a744-46f9-b335-1b593dc9f69f" providerId="ADAL" clId="{7D3C00E7-FACC-4750-9CA0-1A43C41CF8A3}" dt="2023-03-21T07:11:53.640" v="114" actId="26606"/>
          <ac:spMkLst>
            <pc:docMk/>
            <pc:sldMk cId="0" sldId="755"/>
            <ac:spMk id="27672" creationId="{DE570997-A8FA-BE0F-A7C5-D2E684763D7A}"/>
          </ac:spMkLst>
        </pc:spChg>
        <pc:spChg chg="add del mod">
          <ac:chgData name="Kuldeep" userId="f9c8071f-a744-46f9-b335-1b593dc9f69f" providerId="ADAL" clId="{7D3C00E7-FACC-4750-9CA0-1A43C41CF8A3}" dt="2023-03-21T07:11:53.640" v="114" actId="26606"/>
          <ac:spMkLst>
            <pc:docMk/>
            <pc:sldMk cId="0" sldId="755"/>
            <ac:spMk id="27673" creationId="{6B48AB2B-F69D-D216-5AD1-38B895213E38}"/>
          </ac:spMkLst>
        </pc:spChg>
        <pc:spChg chg="add del mod">
          <ac:chgData name="Kuldeep" userId="f9c8071f-a744-46f9-b335-1b593dc9f69f" providerId="ADAL" clId="{7D3C00E7-FACC-4750-9CA0-1A43C41CF8A3}" dt="2023-03-21T07:11:53.640" v="114" actId="26606"/>
          <ac:spMkLst>
            <pc:docMk/>
            <pc:sldMk cId="0" sldId="755"/>
            <ac:spMk id="27674" creationId="{257622C0-5CDA-C526-6A27-09F4E09FC575}"/>
          </ac:spMkLst>
        </pc:spChg>
        <pc:spChg chg="add del mod">
          <ac:chgData name="Kuldeep" userId="f9c8071f-a744-46f9-b335-1b593dc9f69f" providerId="ADAL" clId="{7D3C00E7-FACC-4750-9CA0-1A43C41CF8A3}" dt="2023-03-21T07:11:53.640" v="114" actId="26606"/>
          <ac:spMkLst>
            <pc:docMk/>
            <pc:sldMk cId="0" sldId="755"/>
            <ac:spMk id="27675" creationId="{DE00E472-0BF8-37C1-43C2-D025CDC92CFF}"/>
          </ac:spMkLst>
        </pc:spChg>
        <pc:spChg chg="add del mod">
          <ac:chgData name="Kuldeep" userId="f9c8071f-a744-46f9-b335-1b593dc9f69f" providerId="ADAL" clId="{7D3C00E7-FACC-4750-9CA0-1A43C41CF8A3}" dt="2023-03-21T07:13:06.774" v="136" actId="26606"/>
          <ac:spMkLst>
            <pc:docMk/>
            <pc:sldMk cId="0" sldId="755"/>
            <ac:spMk id="27677" creationId="{4F3926F5-703F-235E-ED77-E25737FD95C3}"/>
          </ac:spMkLst>
        </pc:spChg>
        <pc:spChg chg="add del mod">
          <ac:chgData name="Kuldeep" userId="f9c8071f-a744-46f9-b335-1b593dc9f69f" providerId="ADAL" clId="{7D3C00E7-FACC-4750-9CA0-1A43C41CF8A3}" dt="2023-03-21T07:13:06.774" v="136" actId="26606"/>
          <ac:spMkLst>
            <pc:docMk/>
            <pc:sldMk cId="0" sldId="755"/>
            <ac:spMk id="27678" creationId="{8DE7F8EF-0D1B-05F7-7315-ED3EB12F81A9}"/>
          </ac:spMkLst>
        </pc:spChg>
        <pc:picChg chg="mod ord">
          <ac:chgData name="Kuldeep" userId="f9c8071f-a744-46f9-b335-1b593dc9f69f" providerId="ADAL" clId="{7D3C00E7-FACC-4750-9CA0-1A43C41CF8A3}" dt="2023-03-21T07:13:36.181" v="145" actId="1076"/>
          <ac:picMkLst>
            <pc:docMk/>
            <pc:sldMk cId="0" sldId="755"/>
            <ac:picMk id="9" creationId="{A1D2D699-9EB2-4A22-AC3F-2D0AD9B991F6}"/>
          </ac:picMkLst>
        </pc:picChg>
        <pc:picChg chg="add del">
          <ac:chgData name="Kuldeep" userId="f9c8071f-a744-46f9-b335-1b593dc9f69f" providerId="ADAL" clId="{7D3C00E7-FACC-4750-9CA0-1A43C41CF8A3}" dt="2023-03-21T07:13:07.690" v="137" actId="21"/>
          <ac:picMkLst>
            <pc:docMk/>
            <pc:sldMk cId="0" sldId="755"/>
            <ac:picMk id="11" creationId="{2ABD531B-60C6-4CA6-9E89-9BA838FAFA3D}"/>
          </ac:picMkLst>
        </pc:picChg>
        <pc:picChg chg="add del mod">
          <ac:chgData name="Kuldeep" userId="f9c8071f-a744-46f9-b335-1b593dc9f69f" providerId="ADAL" clId="{7D3C00E7-FACC-4750-9CA0-1A43C41CF8A3}" dt="2023-03-21T07:13:05.768" v="134"/>
          <ac:picMkLst>
            <pc:docMk/>
            <pc:sldMk cId="0" sldId="755"/>
            <ac:picMk id="26" creationId="{3A0439A0-33F0-2C1D-E22E-AC72EDEB1345}"/>
          </ac:picMkLst>
        </pc:picChg>
        <pc:picChg chg="add del mod">
          <ac:chgData name="Kuldeep" userId="f9c8071f-a744-46f9-b335-1b593dc9f69f" providerId="ADAL" clId="{7D3C00E7-FACC-4750-9CA0-1A43C41CF8A3}" dt="2023-03-21T07:13:05.768" v="134"/>
          <ac:picMkLst>
            <pc:docMk/>
            <pc:sldMk cId="0" sldId="755"/>
            <ac:picMk id="29" creationId="{10620821-9FE9-C1D1-5254-98AEB40BDE17}"/>
          </ac:picMkLst>
        </pc:picChg>
        <pc:picChg chg="add del mod">
          <ac:chgData name="Kuldeep" userId="f9c8071f-a744-46f9-b335-1b593dc9f69f" providerId="ADAL" clId="{7D3C00E7-FACC-4750-9CA0-1A43C41CF8A3}" dt="2023-03-21T07:13:38.478" v="146" actId="1076"/>
          <ac:picMkLst>
            <pc:docMk/>
            <pc:sldMk cId="0" sldId="755"/>
            <ac:picMk id="27655" creationId="{51D2BAB0-9BD6-4B56-854A-BB4572A7359D}"/>
          </ac:picMkLst>
        </pc:picChg>
      </pc:sldChg>
      <pc:sldChg chg="addSp delSp modSp mod modClrScheme chgLayout">
        <pc:chgData name="Kuldeep" userId="f9c8071f-a744-46f9-b335-1b593dc9f69f" providerId="ADAL" clId="{7D3C00E7-FACC-4750-9CA0-1A43C41CF8A3}" dt="2023-03-21T07:16:18.569" v="162" actId="27636"/>
        <pc:sldMkLst>
          <pc:docMk/>
          <pc:sldMk cId="0" sldId="759"/>
        </pc:sldMkLst>
        <pc:spChg chg="del mod">
          <ac:chgData name="Kuldeep" userId="f9c8071f-a744-46f9-b335-1b593dc9f69f" providerId="ADAL" clId="{7D3C00E7-FACC-4750-9CA0-1A43C41CF8A3}" dt="2023-03-21T07:15:52.281" v="155" actId="21"/>
          <ac:spMkLst>
            <pc:docMk/>
            <pc:sldMk cId="0" sldId="759"/>
            <ac:spMk id="2" creationId="{1C4FC849-D13C-4050-8F05-FB09CF8679B0}"/>
          </ac:spMkLst>
        </pc:spChg>
        <pc:spChg chg="add mod">
          <ac:chgData name="Kuldeep" userId="f9c8071f-a744-46f9-b335-1b593dc9f69f" providerId="ADAL" clId="{7D3C00E7-FACC-4750-9CA0-1A43C41CF8A3}" dt="2023-03-21T07:16:14.436" v="160" actId="1076"/>
          <ac:spMkLst>
            <pc:docMk/>
            <pc:sldMk cId="0" sldId="759"/>
            <ac:spMk id="7" creationId="{31253187-B69F-8DD7-5371-5C9A63E899D2}"/>
          </ac:spMkLst>
        </pc:spChg>
        <pc:spChg chg="mod">
          <ac:chgData name="Kuldeep" userId="f9c8071f-a744-46f9-b335-1b593dc9f69f" providerId="ADAL" clId="{7D3C00E7-FACC-4750-9CA0-1A43C41CF8A3}" dt="2023-03-21T07:16:18.569" v="162" actId="27636"/>
          <ac:spMkLst>
            <pc:docMk/>
            <pc:sldMk cId="0" sldId="759"/>
            <ac:spMk id="37893" creationId="{F215F8E7-08E6-4D1D-94EA-72B312186E2D}"/>
          </ac:spMkLst>
        </pc:spChg>
        <pc:spChg chg="add del mod">
          <ac:chgData name="Kuldeep" userId="f9c8071f-a744-46f9-b335-1b593dc9f69f" providerId="ADAL" clId="{7D3C00E7-FACC-4750-9CA0-1A43C41CF8A3}" dt="2023-03-21T07:16:06.610" v="157" actId="478"/>
          <ac:spMkLst>
            <pc:docMk/>
            <pc:sldMk cId="0" sldId="759"/>
            <ac:spMk id="37900" creationId="{5696348A-DAEC-E1B7-D223-C235A8455CC7}"/>
          </ac:spMkLst>
        </pc:spChg>
        <pc:spChg chg="add mod">
          <ac:chgData name="Kuldeep" userId="f9c8071f-a744-46f9-b335-1b593dc9f69f" providerId="ADAL" clId="{7D3C00E7-FACC-4750-9CA0-1A43C41CF8A3}" dt="2023-03-21T07:16:03.929" v="156" actId="26606"/>
          <ac:spMkLst>
            <pc:docMk/>
            <pc:sldMk cId="0" sldId="759"/>
            <ac:spMk id="37902" creationId="{21B34235-C0CA-79B6-1A69-82F4B1056B03}"/>
          </ac:spMkLst>
        </pc:spChg>
        <pc:picChg chg="mod">
          <ac:chgData name="Kuldeep" userId="f9c8071f-a744-46f9-b335-1b593dc9f69f" providerId="ADAL" clId="{7D3C00E7-FACC-4750-9CA0-1A43C41CF8A3}" dt="2023-03-21T07:16:11.850" v="159" actId="1076"/>
          <ac:picMkLst>
            <pc:docMk/>
            <pc:sldMk cId="0" sldId="759"/>
            <ac:picMk id="37895" creationId="{ED29435B-6052-4EEA-81E0-004F5A9EDB1C}"/>
          </ac:picMkLst>
        </pc:picChg>
      </pc:sldChg>
      <pc:sldChg chg="delSp modSp mod">
        <pc:chgData name="Kuldeep" userId="f9c8071f-a744-46f9-b335-1b593dc9f69f" providerId="ADAL" clId="{7D3C00E7-FACC-4750-9CA0-1A43C41CF8A3}" dt="2023-03-27T03:45:42.783" v="254" actId="108"/>
        <pc:sldMkLst>
          <pc:docMk/>
          <pc:sldMk cId="0" sldId="805"/>
        </pc:sldMkLst>
        <pc:spChg chg="del mod">
          <ac:chgData name="Kuldeep" userId="f9c8071f-a744-46f9-b335-1b593dc9f69f" providerId="ADAL" clId="{7D3C00E7-FACC-4750-9CA0-1A43C41CF8A3}" dt="2023-03-21T07:13:54.824" v="148" actId="478"/>
          <ac:spMkLst>
            <pc:docMk/>
            <pc:sldMk cId="0" sldId="805"/>
            <ac:spMk id="2" creationId="{53C94E7B-1900-45A6-83EC-362994A389B6}"/>
          </ac:spMkLst>
        </pc:spChg>
        <pc:spChg chg="mod">
          <ac:chgData name="Kuldeep" userId="f9c8071f-a744-46f9-b335-1b593dc9f69f" providerId="ADAL" clId="{7D3C00E7-FACC-4750-9CA0-1A43C41CF8A3}" dt="2023-03-27T03:45:42.783" v="254" actId="108"/>
          <ac:spMkLst>
            <pc:docMk/>
            <pc:sldMk cId="0" sldId="805"/>
            <ac:spMk id="33795" creationId="{AF3629CF-980C-406E-80B4-CA4EBD7C6444}"/>
          </ac:spMkLst>
        </pc:spChg>
      </pc:sldChg>
      <pc:sldChg chg="addSp delSp modSp mod">
        <pc:chgData name="Kuldeep" userId="f9c8071f-a744-46f9-b335-1b593dc9f69f" providerId="ADAL" clId="{7D3C00E7-FACC-4750-9CA0-1A43C41CF8A3}" dt="2023-03-21T07:15:32.791" v="151" actId="478"/>
        <pc:sldMkLst>
          <pc:docMk/>
          <pc:sldMk cId="0" sldId="812"/>
        </pc:sldMkLst>
        <pc:spChg chg="mod">
          <ac:chgData name="Kuldeep" userId="f9c8071f-a744-46f9-b335-1b593dc9f69f" providerId="ADAL" clId="{7D3C00E7-FACC-4750-9CA0-1A43C41CF8A3}" dt="2023-03-21T07:15:28.028" v="149" actId="26606"/>
          <ac:spMkLst>
            <pc:docMk/>
            <pc:sldMk cId="0" sldId="812"/>
            <ac:spMk id="35842" creationId="{5BBAFF56-9611-4004-A266-50DFF82DE5DE}"/>
          </ac:spMkLst>
        </pc:spChg>
        <pc:spChg chg="del">
          <ac:chgData name="Kuldeep" userId="f9c8071f-a744-46f9-b335-1b593dc9f69f" providerId="ADAL" clId="{7D3C00E7-FACC-4750-9CA0-1A43C41CF8A3}" dt="2023-03-21T07:15:28.028" v="149" actId="26606"/>
          <ac:spMkLst>
            <pc:docMk/>
            <pc:sldMk cId="0" sldId="812"/>
            <ac:spMk id="35843" creationId="{D1896776-DBA1-4EB6-A616-DB7F439993B6}"/>
          </ac:spMkLst>
        </pc:spChg>
        <pc:spChg chg="del mod">
          <ac:chgData name="Kuldeep" userId="f9c8071f-a744-46f9-b335-1b593dc9f69f" providerId="ADAL" clId="{7D3C00E7-FACC-4750-9CA0-1A43C41CF8A3}" dt="2023-03-21T07:15:28.028" v="149" actId="26606"/>
          <ac:spMkLst>
            <pc:docMk/>
            <pc:sldMk cId="0" sldId="812"/>
            <ac:spMk id="35844" creationId="{EECB0939-399C-443B-9C28-A52B4CF9FD90}"/>
          </ac:spMkLst>
        </pc:spChg>
        <pc:spChg chg="add del">
          <ac:chgData name="Kuldeep" userId="f9c8071f-a744-46f9-b335-1b593dc9f69f" providerId="ADAL" clId="{7D3C00E7-FACC-4750-9CA0-1A43C41CF8A3}" dt="2023-03-21T07:15:30.810" v="150" actId="478"/>
          <ac:spMkLst>
            <pc:docMk/>
            <pc:sldMk cId="0" sldId="812"/>
            <ac:spMk id="35850" creationId="{DC47876E-9C00-EC58-8A3D-B944721EE8F7}"/>
          </ac:spMkLst>
        </pc:spChg>
        <pc:spChg chg="add del">
          <ac:chgData name="Kuldeep" userId="f9c8071f-a744-46f9-b335-1b593dc9f69f" providerId="ADAL" clId="{7D3C00E7-FACC-4750-9CA0-1A43C41CF8A3}" dt="2023-03-21T07:15:32.791" v="151" actId="478"/>
          <ac:spMkLst>
            <pc:docMk/>
            <pc:sldMk cId="0" sldId="812"/>
            <ac:spMk id="35852" creationId="{6198FB6A-22AD-AC5B-29EC-E181C99D070A}"/>
          </ac:spMkLst>
        </pc:spChg>
        <pc:graphicFrameChg chg="add">
          <ac:chgData name="Kuldeep" userId="f9c8071f-a744-46f9-b335-1b593dc9f69f" providerId="ADAL" clId="{7D3C00E7-FACC-4750-9CA0-1A43C41CF8A3}" dt="2023-03-21T07:15:28.028" v="149" actId="26606"/>
          <ac:graphicFrameMkLst>
            <pc:docMk/>
            <pc:sldMk cId="0" sldId="812"/>
            <ac:graphicFrameMk id="35846" creationId="{1ED43BF6-D1CC-5A1D-9B66-35875F323D75}"/>
          </ac:graphicFrameMkLst>
        </pc:graphicFrameChg>
      </pc:sldChg>
      <pc:sldChg chg="delSp modSp del mod">
        <pc:chgData name="Kuldeep" userId="f9c8071f-a744-46f9-b335-1b593dc9f69f" providerId="ADAL" clId="{7D3C00E7-FACC-4750-9CA0-1A43C41CF8A3}" dt="2023-03-21T07:49:09.855" v="253" actId="47"/>
        <pc:sldMkLst>
          <pc:docMk/>
          <pc:sldMk cId="0" sldId="816"/>
        </pc:sldMkLst>
        <pc:spChg chg="mod">
          <ac:chgData name="Kuldeep" userId="f9c8071f-a744-46f9-b335-1b593dc9f69f" providerId="ADAL" clId="{7D3C00E7-FACC-4750-9CA0-1A43C41CF8A3}" dt="2023-03-21T07:46:26.804" v="244" actId="21"/>
          <ac:spMkLst>
            <pc:docMk/>
            <pc:sldMk cId="0" sldId="816"/>
            <ac:spMk id="2" creationId="{3ED85643-33A1-4106-BE96-C75291AB75F7}"/>
          </ac:spMkLst>
        </pc:spChg>
        <pc:spChg chg="del mod">
          <ac:chgData name="Kuldeep" userId="f9c8071f-a744-46f9-b335-1b593dc9f69f" providerId="ADAL" clId="{7D3C00E7-FACC-4750-9CA0-1A43C41CF8A3}" dt="2023-03-21T06:47:16.620" v="17" actId="478"/>
          <ac:spMkLst>
            <pc:docMk/>
            <pc:sldMk cId="0" sldId="816"/>
            <ac:spMk id="3" creationId="{571AE491-7F4D-41F0-8B44-01D30072D31D}"/>
          </ac:spMkLst>
        </pc:spChg>
        <pc:spChg chg="del">
          <ac:chgData name="Kuldeep" userId="f9c8071f-a744-46f9-b335-1b593dc9f69f" providerId="ADAL" clId="{7D3C00E7-FACC-4750-9CA0-1A43C41CF8A3}" dt="2023-03-21T06:45:42.625" v="0"/>
          <ac:spMkLst>
            <pc:docMk/>
            <pc:sldMk cId="0" sldId="816"/>
            <ac:spMk id="4" creationId="{5F6A1BBC-2CB2-4124-9314-B52C60F11CC1}"/>
          </ac:spMkLst>
        </pc:spChg>
      </pc:sldChg>
      <pc:sldChg chg="delSp modSp del mod delAnim">
        <pc:chgData name="Kuldeep" userId="f9c8071f-a744-46f9-b335-1b593dc9f69f" providerId="ADAL" clId="{7D3C00E7-FACC-4750-9CA0-1A43C41CF8A3}" dt="2023-03-21T07:22:46.074" v="201" actId="47"/>
        <pc:sldMkLst>
          <pc:docMk/>
          <pc:sldMk cId="2810523106" sldId="817"/>
        </pc:sldMkLst>
        <pc:spChg chg="mod">
          <ac:chgData name="Kuldeep" userId="f9c8071f-a744-46f9-b335-1b593dc9f69f" providerId="ADAL" clId="{7D3C00E7-FACC-4750-9CA0-1A43C41CF8A3}" dt="2023-03-21T07:21:15.507" v="191" actId="6549"/>
          <ac:spMkLst>
            <pc:docMk/>
            <pc:sldMk cId="2810523106" sldId="817"/>
            <ac:spMk id="2" creationId="{78636510-89DE-458A-9339-7EEFAE5FCCEE}"/>
          </ac:spMkLst>
        </pc:spChg>
        <pc:spChg chg="del">
          <ac:chgData name="Kuldeep" userId="f9c8071f-a744-46f9-b335-1b593dc9f69f" providerId="ADAL" clId="{7D3C00E7-FACC-4750-9CA0-1A43C41CF8A3}" dt="2023-03-21T07:20:53.550" v="188" actId="21"/>
          <ac:spMkLst>
            <pc:docMk/>
            <pc:sldMk cId="2810523106" sldId="817"/>
            <ac:spMk id="3" creationId="{30F36939-6F6F-46CA-88AF-EDF21C1A6CB5}"/>
          </ac:spMkLst>
        </pc:spChg>
        <pc:spChg chg="del">
          <ac:chgData name="Kuldeep" userId="f9c8071f-a744-46f9-b335-1b593dc9f69f" providerId="ADAL" clId="{7D3C00E7-FACC-4750-9CA0-1A43C41CF8A3}" dt="2023-03-21T07:21:03.076" v="189" actId="478"/>
          <ac:spMkLst>
            <pc:docMk/>
            <pc:sldMk cId="2810523106" sldId="817"/>
            <ac:spMk id="4" creationId="{D583E9A4-82AE-4D7B-B804-DAF3B0DEA9BB}"/>
          </ac:spMkLst>
        </pc:spChg>
      </pc:sldChg>
      <pc:sldChg chg="addSp delSp modSp new mod">
        <pc:chgData name="Kuldeep" userId="f9c8071f-a744-46f9-b335-1b593dc9f69f" providerId="ADAL" clId="{7D3C00E7-FACC-4750-9CA0-1A43C41CF8A3}" dt="2023-03-21T07:19:57.533" v="187" actId="478"/>
        <pc:sldMkLst>
          <pc:docMk/>
          <pc:sldMk cId="462609221" sldId="818"/>
        </pc:sldMkLst>
        <pc:spChg chg="del">
          <ac:chgData name="Kuldeep" userId="f9c8071f-a744-46f9-b335-1b593dc9f69f" providerId="ADAL" clId="{7D3C00E7-FACC-4750-9CA0-1A43C41CF8A3}" dt="2023-03-21T07:19:06.432" v="177" actId="26606"/>
          <ac:spMkLst>
            <pc:docMk/>
            <pc:sldMk cId="462609221" sldId="818"/>
            <ac:spMk id="2" creationId="{A6E3EEC1-81A1-746E-9BFD-4318A0E032AB}"/>
          </ac:spMkLst>
        </pc:spChg>
        <pc:spChg chg="del">
          <ac:chgData name="Kuldeep" userId="f9c8071f-a744-46f9-b335-1b593dc9f69f" providerId="ADAL" clId="{7D3C00E7-FACC-4750-9CA0-1A43C41CF8A3}" dt="2023-03-21T07:19:06.432" v="177" actId="26606"/>
          <ac:spMkLst>
            <pc:docMk/>
            <pc:sldMk cId="462609221" sldId="818"/>
            <ac:spMk id="3" creationId="{45C6313D-28F8-00AB-4DC7-C13B691D5E3D}"/>
          </ac:spMkLst>
        </pc:spChg>
        <pc:spChg chg="del">
          <ac:chgData name="Kuldeep" userId="f9c8071f-a744-46f9-b335-1b593dc9f69f" providerId="ADAL" clId="{7D3C00E7-FACC-4750-9CA0-1A43C41CF8A3}" dt="2023-03-21T07:19:06.432" v="177" actId="26606"/>
          <ac:spMkLst>
            <pc:docMk/>
            <pc:sldMk cId="462609221" sldId="818"/>
            <ac:spMk id="4" creationId="{BAA0D461-7AEE-1E69-E3C1-48EA894CCC3C}"/>
          </ac:spMkLst>
        </pc:spChg>
        <pc:spChg chg="del mod">
          <ac:chgData name="Kuldeep" userId="f9c8071f-a744-46f9-b335-1b593dc9f69f" providerId="ADAL" clId="{7D3C00E7-FACC-4750-9CA0-1A43C41CF8A3}" dt="2023-03-21T07:19:57.533" v="187" actId="478"/>
          <ac:spMkLst>
            <pc:docMk/>
            <pc:sldMk cId="462609221" sldId="818"/>
            <ac:spMk id="5" creationId="{4D084DA7-5518-B146-5E13-D64EFB8F14B9}"/>
          </ac:spMkLst>
        </pc:spChg>
        <pc:spChg chg="add del">
          <ac:chgData name="Kuldeep" userId="f9c8071f-a744-46f9-b335-1b593dc9f69f" providerId="ADAL" clId="{7D3C00E7-FACC-4750-9CA0-1A43C41CF8A3}" dt="2023-03-21T07:19:06.432" v="177" actId="26606"/>
          <ac:spMkLst>
            <pc:docMk/>
            <pc:sldMk cId="462609221" sldId="818"/>
            <ac:spMk id="7" creationId="{32DA76D9-5356-8D89-F3C5-47ED7DAA10D2}"/>
          </ac:spMkLst>
        </pc:spChg>
        <pc:spChg chg="add mod">
          <ac:chgData name="Kuldeep" userId="f9c8071f-a744-46f9-b335-1b593dc9f69f" providerId="ADAL" clId="{7D3C00E7-FACC-4750-9CA0-1A43C41CF8A3}" dt="2023-03-21T07:19:17.709" v="180" actId="20577"/>
          <ac:spMkLst>
            <pc:docMk/>
            <pc:sldMk cId="462609221" sldId="818"/>
            <ac:spMk id="13" creationId="{8D20C9D1-36BC-4078-1276-DC5F83E03708}"/>
          </ac:spMkLst>
        </pc:spChg>
        <pc:spChg chg="add del">
          <ac:chgData name="Kuldeep" userId="f9c8071f-a744-46f9-b335-1b593dc9f69f" providerId="ADAL" clId="{7D3C00E7-FACC-4750-9CA0-1A43C41CF8A3}" dt="2023-03-21T07:19:55.660" v="186" actId="478"/>
          <ac:spMkLst>
            <pc:docMk/>
            <pc:sldMk cId="462609221" sldId="818"/>
            <ac:spMk id="15" creationId="{3CC7C7E5-8E12-614A-D8B0-FC41B664C17B}"/>
          </ac:spMkLst>
        </pc:spChg>
        <pc:graphicFrameChg chg="add mod">
          <ac:chgData name="Kuldeep" userId="f9c8071f-a744-46f9-b335-1b593dc9f69f" providerId="ADAL" clId="{7D3C00E7-FACC-4750-9CA0-1A43C41CF8A3}" dt="2023-03-21T07:19:45.668" v="185" actId="20577"/>
          <ac:graphicFrameMkLst>
            <pc:docMk/>
            <pc:sldMk cId="462609221" sldId="818"/>
            <ac:graphicFrameMk id="9" creationId="{2A455AAF-7011-1585-C1B5-452BE7B23806}"/>
          </ac:graphicFrameMkLst>
        </pc:graphicFrameChg>
      </pc:sldChg>
      <pc:sldChg chg="addSp delSp modSp del mod delAnim modAnim">
        <pc:chgData name="Kuldeep" userId="f9c8071f-a744-46f9-b335-1b593dc9f69f" providerId="ADAL" clId="{7D3C00E7-FACC-4750-9CA0-1A43C41CF8A3}" dt="2023-03-21T07:18:30.119" v="174" actId="47"/>
        <pc:sldMkLst>
          <pc:docMk/>
          <pc:sldMk cId="1237400441" sldId="818"/>
        </pc:sldMkLst>
        <pc:spChg chg="del mod">
          <ac:chgData name="Kuldeep" userId="f9c8071f-a744-46f9-b335-1b593dc9f69f" providerId="ADAL" clId="{7D3C00E7-FACC-4750-9CA0-1A43C41CF8A3}" dt="2023-03-21T07:18:06.104" v="171" actId="21"/>
          <ac:spMkLst>
            <pc:docMk/>
            <pc:sldMk cId="1237400441" sldId="818"/>
            <ac:spMk id="2" creationId="{78636510-89DE-458A-9339-7EEFAE5FCCEE}"/>
          </ac:spMkLst>
        </pc:spChg>
        <pc:spChg chg="del">
          <ac:chgData name="Kuldeep" userId="f9c8071f-a744-46f9-b335-1b593dc9f69f" providerId="ADAL" clId="{7D3C00E7-FACC-4750-9CA0-1A43C41CF8A3}" dt="2023-03-21T07:16:30.954" v="163" actId="21"/>
          <ac:spMkLst>
            <pc:docMk/>
            <pc:sldMk cId="1237400441" sldId="818"/>
            <ac:spMk id="3" creationId="{30F36939-6F6F-46CA-88AF-EDF21C1A6CB5}"/>
          </ac:spMkLst>
        </pc:spChg>
        <pc:spChg chg="del">
          <ac:chgData name="Kuldeep" userId="f9c8071f-a744-46f9-b335-1b593dc9f69f" providerId="ADAL" clId="{7D3C00E7-FACC-4750-9CA0-1A43C41CF8A3}" dt="2023-03-21T07:16:49.912" v="164" actId="478"/>
          <ac:spMkLst>
            <pc:docMk/>
            <pc:sldMk cId="1237400441" sldId="818"/>
            <ac:spMk id="4" creationId="{D583E9A4-82AE-4D7B-B804-DAF3B0DEA9BB}"/>
          </ac:spMkLst>
        </pc:spChg>
        <pc:spChg chg="add mod">
          <ac:chgData name="Kuldeep" userId="f9c8071f-a744-46f9-b335-1b593dc9f69f" providerId="ADAL" clId="{7D3C00E7-FACC-4750-9CA0-1A43C41CF8A3}" dt="2023-03-21T07:18:20.096" v="173" actId="1076"/>
          <ac:spMkLst>
            <pc:docMk/>
            <pc:sldMk cId="1237400441" sldId="818"/>
            <ac:spMk id="5" creationId="{FEDFB52A-4E75-B9CF-04AF-1ACD676D2EEA}"/>
          </ac:spMkLst>
        </pc:spChg>
      </pc:sldChg>
      <pc:sldChg chg="addSp delSp modSp new del mod delAnim modAnim">
        <pc:chgData name="Kuldeep" userId="f9c8071f-a744-46f9-b335-1b593dc9f69f" providerId="ADAL" clId="{7D3C00E7-FACC-4750-9CA0-1A43C41CF8A3}" dt="2023-03-21T07:26:13.075" v="241" actId="47"/>
        <pc:sldMkLst>
          <pc:docMk/>
          <pc:sldMk cId="797312302" sldId="819"/>
        </pc:sldMkLst>
        <pc:spChg chg="del">
          <ac:chgData name="Kuldeep" userId="f9c8071f-a744-46f9-b335-1b593dc9f69f" providerId="ADAL" clId="{7D3C00E7-FACC-4750-9CA0-1A43C41CF8A3}" dt="2023-03-21T07:21:52.544" v="193" actId="478"/>
          <ac:spMkLst>
            <pc:docMk/>
            <pc:sldMk cId="797312302" sldId="819"/>
            <ac:spMk id="2" creationId="{F2A84DCE-E040-D5EE-DC58-34CD05BA1FAE}"/>
          </ac:spMkLst>
        </pc:spChg>
        <pc:spChg chg="del">
          <ac:chgData name="Kuldeep" userId="f9c8071f-a744-46f9-b335-1b593dc9f69f" providerId="ADAL" clId="{7D3C00E7-FACC-4750-9CA0-1A43C41CF8A3}" dt="2023-03-21T07:21:54.672" v="194" actId="478"/>
          <ac:spMkLst>
            <pc:docMk/>
            <pc:sldMk cId="797312302" sldId="819"/>
            <ac:spMk id="3" creationId="{AB1E9ABC-BF1D-72D3-FE00-9701DECA3F88}"/>
          </ac:spMkLst>
        </pc:spChg>
        <pc:spChg chg="add del mod">
          <ac:chgData name="Kuldeep" userId="f9c8071f-a744-46f9-b335-1b593dc9f69f" providerId="ADAL" clId="{7D3C00E7-FACC-4750-9CA0-1A43C41CF8A3}" dt="2023-03-21T07:22:19.432" v="197" actId="21"/>
          <ac:spMkLst>
            <pc:docMk/>
            <pc:sldMk cId="797312302" sldId="819"/>
            <ac:spMk id="4" creationId="{973BFEBC-34A2-3E7E-D59B-9E06D78E9B86}"/>
          </ac:spMkLst>
        </pc:spChg>
        <pc:spChg chg="add mod">
          <ac:chgData name="Kuldeep" userId="f9c8071f-a744-46f9-b335-1b593dc9f69f" providerId="ADAL" clId="{7D3C00E7-FACC-4750-9CA0-1A43C41CF8A3}" dt="2023-03-21T07:22:27.814" v="198" actId="1076"/>
          <ac:spMkLst>
            <pc:docMk/>
            <pc:sldMk cId="797312302" sldId="819"/>
            <ac:spMk id="5" creationId="{7289F00C-D480-D6A7-1AE7-EA0717D7BDC8}"/>
          </ac:spMkLst>
        </pc:spChg>
        <pc:spChg chg="add del mod">
          <ac:chgData name="Kuldeep" userId="f9c8071f-a744-46f9-b335-1b593dc9f69f" providerId="ADAL" clId="{7D3C00E7-FACC-4750-9CA0-1A43C41CF8A3}" dt="2023-03-21T07:23:17.566" v="202" actId="21"/>
          <ac:spMkLst>
            <pc:docMk/>
            <pc:sldMk cId="797312302" sldId="819"/>
            <ac:spMk id="6" creationId="{18B40658-AE40-204B-BCB4-C312004EEB79}"/>
          </ac:spMkLst>
        </pc:spChg>
        <pc:spChg chg="add del">
          <ac:chgData name="Kuldeep" userId="f9c8071f-a744-46f9-b335-1b593dc9f69f" providerId="ADAL" clId="{7D3C00E7-FACC-4750-9CA0-1A43C41CF8A3}" dt="2023-03-21T07:24:51.741" v="218" actId="22"/>
          <ac:spMkLst>
            <pc:docMk/>
            <pc:sldMk cId="797312302" sldId="819"/>
            <ac:spMk id="8" creationId="{6F3FC18E-5217-BB2F-092A-504010C3690D}"/>
          </ac:spMkLst>
        </pc:spChg>
        <pc:spChg chg="add mod">
          <ac:chgData name="Kuldeep" userId="f9c8071f-a744-46f9-b335-1b593dc9f69f" providerId="ADAL" clId="{7D3C00E7-FACC-4750-9CA0-1A43C41CF8A3}" dt="2023-03-21T07:25:06.911" v="225" actId="1076"/>
          <ac:spMkLst>
            <pc:docMk/>
            <pc:sldMk cId="797312302" sldId="819"/>
            <ac:spMk id="10" creationId="{11BFEA64-D571-D81A-8071-227FE301D896}"/>
          </ac:spMkLst>
        </pc:spChg>
      </pc:sldChg>
      <pc:sldChg chg="addSp delSp modSp new del modAnim">
        <pc:chgData name="Kuldeep" userId="f9c8071f-a744-46f9-b335-1b593dc9f69f" providerId="ADAL" clId="{7D3C00E7-FACC-4750-9CA0-1A43C41CF8A3}" dt="2023-03-21T07:17:46.234" v="170" actId="47"/>
        <pc:sldMkLst>
          <pc:docMk/>
          <pc:sldMk cId="3186589616" sldId="819"/>
        </pc:sldMkLst>
        <pc:spChg chg="add del mod">
          <ac:chgData name="Kuldeep" userId="f9c8071f-a744-46f9-b335-1b593dc9f69f" providerId="ADAL" clId="{7D3C00E7-FACC-4750-9CA0-1A43C41CF8A3}" dt="2023-03-21T07:17:34.461" v="169"/>
          <ac:spMkLst>
            <pc:docMk/>
            <pc:sldMk cId="3186589616" sldId="819"/>
            <ac:spMk id="4" creationId="{3FBFBE2B-E623-E131-261B-C243AE703587}"/>
          </ac:spMkLst>
        </pc:spChg>
      </pc:sldChg>
      <pc:sldChg chg="addSp delSp modSp new mod modAnim">
        <pc:chgData name="Kuldeep" userId="f9c8071f-a744-46f9-b335-1b593dc9f69f" providerId="ADAL" clId="{7D3C00E7-FACC-4750-9CA0-1A43C41CF8A3}" dt="2023-03-21T07:26:00.638" v="240"/>
        <pc:sldMkLst>
          <pc:docMk/>
          <pc:sldMk cId="796255513" sldId="820"/>
        </pc:sldMkLst>
        <pc:spChg chg="mod">
          <ac:chgData name="Kuldeep" userId="f9c8071f-a744-46f9-b335-1b593dc9f69f" providerId="ADAL" clId="{7D3C00E7-FACC-4750-9CA0-1A43C41CF8A3}" dt="2023-03-21T07:25:36.609" v="236" actId="20577"/>
          <ac:spMkLst>
            <pc:docMk/>
            <pc:sldMk cId="796255513" sldId="820"/>
            <ac:spMk id="2" creationId="{317F1150-AC48-05B8-A51F-10171B5CC655}"/>
          </ac:spMkLst>
        </pc:spChg>
        <pc:spChg chg="del">
          <ac:chgData name="Kuldeep" userId="f9c8071f-a744-46f9-b335-1b593dc9f69f" providerId="ADAL" clId="{7D3C00E7-FACC-4750-9CA0-1A43C41CF8A3}" dt="2023-03-21T07:23:46.033" v="204"/>
          <ac:spMkLst>
            <pc:docMk/>
            <pc:sldMk cId="796255513" sldId="820"/>
            <ac:spMk id="3" creationId="{DCA92258-3926-BF76-847C-1B32A78A28D6}"/>
          </ac:spMkLst>
        </pc:spChg>
        <pc:spChg chg="add del">
          <ac:chgData name="Kuldeep" userId="f9c8071f-a744-46f9-b335-1b593dc9f69f" providerId="ADAL" clId="{7D3C00E7-FACC-4750-9CA0-1A43C41CF8A3}" dt="2023-03-21T07:25:41.126" v="237" actId="478"/>
          <ac:spMkLst>
            <pc:docMk/>
            <pc:sldMk cId="796255513" sldId="820"/>
            <ac:spMk id="4" creationId="{230ADE9C-4B10-DCC5-C700-8F1CB2B89AF1}"/>
          </ac:spMkLst>
        </pc:spChg>
        <pc:spChg chg="add del">
          <ac:chgData name="Kuldeep" userId="f9c8071f-a744-46f9-b335-1b593dc9f69f" providerId="ADAL" clId="{7D3C00E7-FACC-4750-9CA0-1A43C41CF8A3}" dt="2023-03-21T07:25:41.126" v="237" actId="478"/>
          <ac:spMkLst>
            <pc:docMk/>
            <pc:sldMk cId="796255513" sldId="820"/>
            <ac:spMk id="5" creationId="{CE946A43-AE9E-711F-7444-41BFC9AD413E}"/>
          </ac:spMkLst>
        </pc:spChg>
        <pc:spChg chg="add mod">
          <ac:chgData name="Kuldeep" userId="f9c8071f-a744-46f9-b335-1b593dc9f69f" providerId="ADAL" clId="{7D3C00E7-FACC-4750-9CA0-1A43C41CF8A3}" dt="2023-03-21T07:25:32.861" v="228" actId="5793"/>
          <ac:spMkLst>
            <pc:docMk/>
            <pc:sldMk cId="796255513" sldId="820"/>
            <ac:spMk id="6" creationId="{A5F54385-1543-8F95-868B-7B4D495AF274}"/>
          </ac:spMkLst>
        </pc:spChg>
        <pc:spChg chg="add mod">
          <ac:chgData name="Kuldeep" userId="f9c8071f-a744-46f9-b335-1b593dc9f69f" providerId="ADAL" clId="{7D3C00E7-FACC-4750-9CA0-1A43C41CF8A3}" dt="2023-03-21T07:25:53.831" v="239" actId="1076"/>
          <ac:spMkLst>
            <pc:docMk/>
            <pc:sldMk cId="796255513" sldId="820"/>
            <ac:spMk id="8" creationId="{0142E7F8-C8A9-C926-B2F7-D8279EC5A8C9}"/>
          </ac:spMkLst>
        </pc:spChg>
      </pc:sldChg>
      <pc:sldChg chg="addSp delSp modSp new mod modClrScheme chgLayout">
        <pc:chgData name="Kuldeep" userId="f9c8071f-a744-46f9-b335-1b593dc9f69f" providerId="ADAL" clId="{7D3C00E7-FACC-4750-9CA0-1A43C41CF8A3}" dt="2023-03-21T07:49:04.522" v="252" actId="207"/>
        <pc:sldMkLst>
          <pc:docMk/>
          <pc:sldMk cId="2922054156" sldId="821"/>
        </pc:sldMkLst>
        <pc:spChg chg="mod">
          <ac:chgData name="Kuldeep" userId="f9c8071f-a744-46f9-b335-1b593dc9f69f" providerId="ADAL" clId="{7D3C00E7-FACC-4750-9CA0-1A43C41CF8A3}" dt="2023-03-21T07:49:04.522" v="252" actId="207"/>
          <ac:spMkLst>
            <pc:docMk/>
            <pc:sldMk cId="2922054156" sldId="821"/>
            <ac:spMk id="2" creationId="{DF6C861D-5DC5-D31B-5411-E9E27CF07009}"/>
          </ac:spMkLst>
        </pc:spChg>
        <pc:spChg chg="del">
          <ac:chgData name="Kuldeep" userId="f9c8071f-a744-46f9-b335-1b593dc9f69f" providerId="ADAL" clId="{7D3C00E7-FACC-4750-9CA0-1A43C41CF8A3}" dt="2023-03-21T07:46:45.374" v="246" actId="26606"/>
          <ac:spMkLst>
            <pc:docMk/>
            <pc:sldMk cId="2922054156" sldId="821"/>
            <ac:spMk id="3" creationId="{989E0A80-FBD8-E1F2-D8A4-918490B5DD16}"/>
          </ac:spMkLst>
        </pc:spChg>
        <pc:spChg chg="del">
          <ac:chgData name="Kuldeep" userId="f9c8071f-a744-46f9-b335-1b593dc9f69f" providerId="ADAL" clId="{7D3C00E7-FACC-4750-9CA0-1A43C41CF8A3}" dt="2023-03-21T07:46:45.374" v="246" actId="26606"/>
          <ac:spMkLst>
            <pc:docMk/>
            <pc:sldMk cId="2922054156" sldId="821"/>
            <ac:spMk id="4" creationId="{A2B21C25-1AB7-DCBF-6D64-0E9D4CBE07A0}"/>
          </ac:spMkLst>
        </pc:spChg>
        <pc:spChg chg="del mod">
          <ac:chgData name="Kuldeep" userId="f9c8071f-a744-46f9-b335-1b593dc9f69f" providerId="ADAL" clId="{7D3C00E7-FACC-4750-9CA0-1A43C41CF8A3}" dt="2023-03-21T07:46:52.604" v="247" actId="478"/>
          <ac:spMkLst>
            <pc:docMk/>
            <pc:sldMk cId="2922054156" sldId="821"/>
            <ac:spMk id="5" creationId="{1F4BB0D2-A296-7416-6253-1846EA60489B}"/>
          </ac:spMkLst>
        </pc:spChg>
        <pc:spChg chg="add mod">
          <ac:chgData name="Kuldeep" userId="f9c8071f-a744-46f9-b335-1b593dc9f69f" providerId="ADAL" clId="{7D3C00E7-FACC-4750-9CA0-1A43C41CF8A3}" dt="2023-03-21T07:48:37.341" v="248"/>
          <ac:spMkLst>
            <pc:docMk/>
            <pc:sldMk cId="2922054156" sldId="821"/>
            <ac:spMk id="10" creationId="{E4B50119-30C1-8C65-667D-DC9994A0879E}"/>
          </ac:spMkLst>
        </pc:spChg>
        <pc:spChg chg="add mod">
          <ac:chgData name="Kuldeep" userId="f9c8071f-a744-46f9-b335-1b593dc9f69f" providerId="ADAL" clId="{7D3C00E7-FACC-4750-9CA0-1A43C41CF8A3}" dt="2023-03-21T07:48:48.324" v="250" actId="5793"/>
          <ac:spMkLst>
            <pc:docMk/>
            <pc:sldMk cId="2922054156" sldId="821"/>
            <ac:spMk id="12" creationId="{701520F3-86C9-02A0-8063-6C884563FA79}"/>
          </ac:spMkLst>
        </pc:spChg>
        <pc:spChg chg="add del mod">
          <ac:chgData name="Kuldeep" userId="f9c8071f-a744-46f9-b335-1b593dc9f69f" providerId="ADAL" clId="{7D3C00E7-FACC-4750-9CA0-1A43C41CF8A3}" dt="2023-03-21T07:46:52.604" v="247" actId="478"/>
          <ac:spMkLst>
            <pc:docMk/>
            <pc:sldMk cId="2922054156" sldId="821"/>
            <ac:spMk id="14" creationId="{EE92703B-A989-AE23-4438-5519DDCF7A56}"/>
          </ac:spMkLst>
        </pc:spChg>
      </pc:sldChg>
      <pc:sldChg chg="modSp new del mod">
        <pc:chgData name="Kuldeep" userId="f9c8071f-a744-46f9-b335-1b593dc9f69f" providerId="ADAL" clId="{7D3C00E7-FACC-4750-9CA0-1A43C41CF8A3}" dt="2023-03-27T05:51:34.084" v="291" actId="47"/>
        <pc:sldMkLst>
          <pc:docMk/>
          <pc:sldMk cId="1270754254" sldId="822"/>
        </pc:sldMkLst>
        <pc:spChg chg="mod">
          <ac:chgData name="Kuldeep" userId="f9c8071f-a744-46f9-b335-1b593dc9f69f" providerId="ADAL" clId="{7D3C00E7-FACC-4750-9CA0-1A43C41CF8A3}" dt="2023-03-27T05:03:22.735" v="290" actId="20577"/>
          <ac:spMkLst>
            <pc:docMk/>
            <pc:sldMk cId="1270754254" sldId="822"/>
            <ac:spMk id="3" creationId="{5282AC96-8718-0202-9D0B-D70FE0006CD4}"/>
          </ac:spMkLst>
        </pc:spChg>
      </pc:sldChg>
    </pc:docChg>
  </pc:docChgLst>
  <pc:docChgLst>
    <pc:chgData name="Kuldeep" userId="f9c8071f-a744-46f9-b335-1b593dc9f69f" providerId="ADAL" clId="{BF7E7CE5-DDD9-430E-8885-CF39CFE2A15F}"/>
    <pc:docChg chg="custSel addSld modSld">
      <pc:chgData name="Kuldeep" userId="f9c8071f-a744-46f9-b335-1b593dc9f69f" providerId="ADAL" clId="{BF7E7CE5-DDD9-430E-8885-CF39CFE2A15F}" dt="2024-03-14T04:42:13.788" v="96" actId="1076"/>
      <pc:docMkLst>
        <pc:docMk/>
      </pc:docMkLst>
      <pc:sldChg chg="modAnim">
        <pc:chgData name="Kuldeep" userId="f9c8071f-a744-46f9-b335-1b593dc9f69f" providerId="ADAL" clId="{BF7E7CE5-DDD9-430E-8885-CF39CFE2A15F}" dt="2024-03-14T04:11:18.632" v="2"/>
        <pc:sldMkLst>
          <pc:docMk/>
          <pc:sldMk cId="796255513" sldId="820"/>
        </pc:sldMkLst>
      </pc:sldChg>
      <pc:sldChg chg="addSp delSp modSp mod">
        <pc:chgData name="Kuldeep" userId="f9c8071f-a744-46f9-b335-1b593dc9f69f" providerId="ADAL" clId="{BF7E7CE5-DDD9-430E-8885-CF39CFE2A15F}" dt="2024-03-14T04:09:27.509" v="1" actId="478"/>
        <pc:sldMkLst>
          <pc:docMk/>
          <pc:sldMk cId="2922054156" sldId="821"/>
        </pc:sldMkLst>
        <pc:spChg chg="mod">
          <ac:chgData name="Kuldeep" userId="f9c8071f-a744-46f9-b335-1b593dc9f69f" providerId="ADAL" clId="{BF7E7CE5-DDD9-430E-8885-CF39CFE2A15F}" dt="2024-03-14T04:09:22.722" v="0" actId="26606"/>
          <ac:spMkLst>
            <pc:docMk/>
            <pc:sldMk cId="2922054156" sldId="821"/>
            <ac:spMk id="2" creationId="{DF6C861D-5DC5-D31B-5411-E9E27CF07009}"/>
          </ac:spMkLst>
        </pc:spChg>
        <pc:spChg chg="mod">
          <ac:chgData name="Kuldeep" userId="f9c8071f-a744-46f9-b335-1b593dc9f69f" providerId="ADAL" clId="{BF7E7CE5-DDD9-430E-8885-CF39CFE2A15F}" dt="2024-03-14T04:09:22.722" v="0" actId="26606"/>
          <ac:spMkLst>
            <pc:docMk/>
            <pc:sldMk cId="2922054156" sldId="821"/>
            <ac:spMk id="10" creationId="{E4B50119-30C1-8C65-667D-DC9994A0879E}"/>
          </ac:spMkLst>
        </pc:spChg>
        <pc:spChg chg="del">
          <ac:chgData name="Kuldeep" userId="f9c8071f-a744-46f9-b335-1b593dc9f69f" providerId="ADAL" clId="{BF7E7CE5-DDD9-430E-8885-CF39CFE2A15F}" dt="2024-03-14T04:09:22.722" v="0" actId="26606"/>
          <ac:spMkLst>
            <pc:docMk/>
            <pc:sldMk cId="2922054156" sldId="821"/>
            <ac:spMk id="12" creationId="{701520F3-86C9-02A0-8063-6C884563FA79}"/>
          </ac:spMkLst>
        </pc:spChg>
        <pc:spChg chg="add del">
          <ac:chgData name="Kuldeep" userId="f9c8071f-a744-46f9-b335-1b593dc9f69f" providerId="ADAL" clId="{BF7E7CE5-DDD9-430E-8885-CF39CFE2A15F}" dt="2024-03-14T04:09:27.509" v="1" actId="478"/>
          <ac:spMkLst>
            <pc:docMk/>
            <pc:sldMk cId="2922054156" sldId="821"/>
            <ac:spMk id="18" creationId="{A44571F4-FB6C-610E-A557-07A2AA6A04C1}"/>
          </ac:spMkLst>
        </pc:spChg>
        <pc:spChg chg="add">
          <ac:chgData name="Kuldeep" userId="f9c8071f-a744-46f9-b335-1b593dc9f69f" providerId="ADAL" clId="{BF7E7CE5-DDD9-430E-8885-CF39CFE2A15F}" dt="2024-03-14T04:09:22.722" v="0" actId="26606"/>
          <ac:spMkLst>
            <pc:docMk/>
            <pc:sldMk cId="2922054156" sldId="821"/>
            <ac:spMk id="20" creationId="{0445D580-573A-2C4F-1533-BFED5509C5EF}"/>
          </ac:spMkLst>
        </pc:spChg>
        <pc:graphicFrameChg chg="add">
          <ac:chgData name="Kuldeep" userId="f9c8071f-a744-46f9-b335-1b593dc9f69f" providerId="ADAL" clId="{BF7E7CE5-DDD9-430E-8885-CF39CFE2A15F}" dt="2024-03-14T04:09:22.722" v="0" actId="26606"/>
          <ac:graphicFrameMkLst>
            <pc:docMk/>
            <pc:sldMk cId="2922054156" sldId="821"/>
            <ac:graphicFrameMk id="15" creationId="{AF1E1000-D309-6A5B-CEF2-31CE92243DC2}"/>
          </ac:graphicFrameMkLst>
        </pc:graphicFrameChg>
      </pc:sldChg>
      <pc:sldChg chg="addSp delSp modSp new mod modClrScheme modAnim chgLayout">
        <pc:chgData name="Kuldeep" userId="f9c8071f-a744-46f9-b335-1b593dc9f69f" providerId="ADAL" clId="{BF7E7CE5-DDD9-430E-8885-CF39CFE2A15F}" dt="2024-03-14T04:42:13.788" v="96" actId="1076"/>
        <pc:sldMkLst>
          <pc:docMk/>
          <pc:sldMk cId="3917271384" sldId="822"/>
        </pc:sldMkLst>
        <pc:spChg chg="del mod">
          <ac:chgData name="Kuldeep" userId="f9c8071f-a744-46f9-b335-1b593dc9f69f" providerId="ADAL" clId="{BF7E7CE5-DDD9-430E-8885-CF39CFE2A15F}" dt="2024-03-14T04:36:59.791" v="13" actId="478"/>
          <ac:spMkLst>
            <pc:docMk/>
            <pc:sldMk cId="3917271384" sldId="822"/>
            <ac:spMk id="2" creationId="{778E9548-D736-4945-C5A9-C5A24007AFE8}"/>
          </ac:spMkLst>
        </pc:spChg>
        <pc:spChg chg="del mod">
          <ac:chgData name="Kuldeep" userId="f9c8071f-a744-46f9-b335-1b593dc9f69f" providerId="ADAL" clId="{BF7E7CE5-DDD9-430E-8885-CF39CFE2A15F}" dt="2024-03-14T04:36:57.342" v="12" actId="26606"/>
          <ac:spMkLst>
            <pc:docMk/>
            <pc:sldMk cId="3917271384" sldId="822"/>
            <ac:spMk id="3" creationId="{183A68C8-2CAC-AFBE-B3D8-BB46000898B7}"/>
          </ac:spMkLst>
        </pc:spChg>
        <pc:spChg chg="del">
          <ac:chgData name="Kuldeep" userId="f9c8071f-a744-46f9-b335-1b593dc9f69f" providerId="ADAL" clId="{BF7E7CE5-DDD9-430E-8885-CF39CFE2A15F}" dt="2024-03-14T04:36:26.670" v="8" actId="478"/>
          <ac:spMkLst>
            <pc:docMk/>
            <pc:sldMk cId="3917271384" sldId="822"/>
            <ac:spMk id="4" creationId="{209A4840-0EA0-29D6-81F4-7E8C334612D7}"/>
          </ac:spMkLst>
        </pc:spChg>
        <pc:spChg chg="del mod">
          <ac:chgData name="Kuldeep" userId="f9c8071f-a744-46f9-b335-1b593dc9f69f" providerId="ADAL" clId="{BF7E7CE5-DDD9-430E-8885-CF39CFE2A15F}" dt="2024-03-14T04:39:37.075" v="32" actId="478"/>
          <ac:spMkLst>
            <pc:docMk/>
            <pc:sldMk cId="3917271384" sldId="822"/>
            <ac:spMk id="5" creationId="{116283A4-69F0-516E-2F22-F2A8206D641F}"/>
          </ac:spMkLst>
        </pc:spChg>
        <pc:spChg chg="add mod ord">
          <ac:chgData name="Kuldeep" userId="f9c8071f-a744-46f9-b335-1b593dc9f69f" providerId="ADAL" clId="{BF7E7CE5-DDD9-430E-8885-CF39CFE2A15F}" dt="2024-03-14T04:37:19.980" v="24" actId="26606"/>
          <ac:spMkLst>
            <pc:docMk/>
            <pc:sldMk cId="3917271384" sldId="822"/>
            <ac:spMk id="6" creationId="{5A02A52F-300D-34F4-17B2-706CA10993D6}"/>
          </ac:spMkLst>
        </pc:spChg>
        <pc:spChg chg="add del mod">
          <ac:chgData name="Kuldeep" userId="f9c8071f-a744-46f9-b335-1b593dc9f69f" providerId="ADAL" clId="{BF7E7CE5-DDD9-430E-8885-CF39CFE2A15F}" dt="2024-03-14T04:37:04.947" v="15" actId="478"/>
          <ac:spMkLst>
            <pc:docMk/>
            <pc:sldMk cId="3917271384" sldId="822"/>
            <ac:spMk id="11" creationId="{A44C91FB-0BE3-F6AC-3FA9-73A9866A4016}"/>
          </ac:spMkLst>
        </pc:spChg>
        <pc:spChg chg="add del mod">
          <ac:chgData name="Kuldeep" userId="f9c8071f-a744-46f9-b335-1b593dc9f69f" providerId="ADAL" clId="{BF7E7CE5-DDD9-430E-8885-CF39CFE2A15F}" dt="2024-03-14T04:37:22.928" v="25" actId="478"/>
          <ac:spMkLst>
            <pc:docMk/>
            <pc:sldMk cId="3917271384" sldId="822"/>
            <ac:spMk id="12" creationId="{9F852A16-B1FA-DECB-0D42-EDEAE1F5FFB9}"/>
          </ac:spMkLst>
        </pc:spChg>
        <pc:spChg chg="add del mod">
          <ac:chgData name="Kuldeep" userId="f9c8071f-a744-46f9-b335-1b593dc9f69f" providerId="ADAL" clId="{BF7E7CE5-DDD9-430E-8885-CF39CFE2A15F}" dt="2024-03-14T04:37:02.789" v="14" actId="478"/>
          <ac:spMkLst>
            <pc:docMk/>
            <pc:sldMk cId="3917271384" sldId="822"/>
            <ac:spMk id="13" creationId="{750A9A17-7DBF-2BA6-64E0-3EE99C385109}"/>
          </ac:spMkLst>
        </pc:spChg>
        <pc:spChg chg="add mod">
          <ac:chgData name="Kuldeep" userId="f9c8071f-a744-46f9-b335-1b593dc9f69f" providerId="ADAL" clId="{BF7E7CE5-DDD9-430E-8885-CF39CFE2A15F}" dt="2024-03-14T04:41:27.970" v="43" actId="207"/>
          <ac:spMkLst>
            <pc:docMk/>
            <pc:sldMk cId="3917271384" sldId="822"/>
            <ac:spMk id="14" creationId="{DFA2EE2F-BB22-861E-3C32-E84ACD10E1EB}"/>
          </ac:spMkLst>
        </pc:spChg>
        <pc:spChg chg="add mod">
          <ac:chgData name="Kuldeep" userId="f9c8071f-a744-46f9-b335-1b593dc9f69f" providerId="ADAL" clId="{BF7E7CE5-DDD9-430E-8885-CF39CFE2A15F}" dt="2024-03-14T04:42:13.788" v="96" actId="1076"/>
          <ac:spMkLst>
            <pc:docMk/>
            <pc:sldMk cId="3917271384" sldId="822"/>
            <ac:spMk id="15" creationId="{A5083F4A-B592-8948-6DFE-171DF3EB3C11}"/>
          </ac:spMkLst>
        </pc:spChg>
        <pc:graphicFrameChg chg="add mod modGraphic">
          <ac:chgData name="Kuldeep" userId="f9c8071f-a744-46f9-b335-1b593dc9f69f" providerId="ADAL" clId="{BF7E7CE5-DDD9-430E-8885-CF39CFE2A15F}" dt="2024-03-14T04:40:38.525" v="39"/>
          <ac:graphicFrameMkLst>
            <pc:docMk/>
            <pc:sldMk cId="3917271384" sldId="822"/>
            <ac:graphicFrameMk id="7" creationId="{6D276CC0-86E6-176B-9D8F-CD17BA9AC3C7}"/>
          </ac:graphicFrameMkLst>
        </pc:graphicFrameChg>
      </pc:sldChg>
      <pc:sldChg chg="modSp new mod">
        <pc:chgData name="Kuldeep" userId="f9c8071f-a744-46f9-b335-1b593dc9f69f" providerId="ADAL" clId="{BF7E7CE5-DDD9-430E-8885-CF39CFE2A15F}" dt="2024-03-14T04:38:22.916" v="31" actId="20577"/>
        <pc:sldMkLst>
          <pc:docMk/>
          <pc:sldMk cId="3318571965" sldId="823"/>
        </pc:sldMkLst>
        <pc:spChg chg="mod">
          <ac:chgData name="Kuldeep" userId="f9c8071f-a744-46f9-b335-1b593dc9f69f" providerId="ADAL" clId="{BF7E7CE5-DDD9-430E-8885-CF39CFE2A15F}" dt="2024-03-14T04:38:22.916" v="31" actId="20577"/>
          <ac:spMkLst>
            <pc:docMk/>
            <pc:sldMk cId="3318571965" sldId="823"/>
            <ac:spMk id="2" creationId="{F14843DF-9B99-2047-21E2-36F360C41E78}"/>
          </ac:spMkLst>
        </pc:spChg>
        <pc:spChg chg="mod">
          <ac:chgData name="Kuldeep" userId="f9c8071f-a744-46f9-b335-1b593dc9f69f" providerId="ADAL" clId="{BF7E7CE5-DDD9-430E-8885-CF39CFE2A15F}" dt="2024-03-14T04:38:20.379" v="29" actId="21"/>
          <ac:spMkLst>
            <pc:docMk/>
            <pc:sldMk cId="3318571965" sldId="823"/>
            <ac:spMk id="3" creationId="{090CF5F3-80D9-2D16-BE05-74CA34DE1E8E}"/>
          </ac:spMkLst>
        </pc:spChg>
      </pc:sldChg>
    </pc:docChg>
  </pc:docChgLst>
  <pc:docChgLst>
    <pc:chgData name="Vikas Tyagi." userId="06b802ee-2341-421d-ab2c-04bfa25cb15e" providerId="ADAL" clId="{074924D9-25B7-42F5-B520-F2E1666AE759}"/>
    <pc:docChg chg="undo custSel addSld modSld sldOrd">
      <pc:chgData name="Vikas Tyagi." userId="06b802ee-2341-421d-ab2c-04bfa25cb15e" providerId="ADAL" clId="{074924D9-25B7-42F5-B520-F2E1666AE759}" dt="2025-03-20T05:07:02.515" v="147" actId="1076"/>
      <pc:docMkLst>
        <pc:docMk/>
      </pc:docMkLst>
      <pc:sldChg chg="ord">
        <pc:chgData name="Vikas Tyagi." userId="06b802ee-2341-421d-ab2c-04bfa25cb15e" providerId="ADAL" clId="{074924D9-25B7-42F5-B520-F2E1666AE759}" dt="2025-03-18T17:23:42.541" v="46"/>
        <pc:sldMkLst>
          <pc:docMk/>
          <pc:sldMk cId="0" sldId="751"/>
        </pc:sldMkLst>
      </pc:sldChg>
      <pc:sldChg chg="ord">
        <pc:chgData name="Vikas Tyagi." userId="06b802ee-2341-421d-ab2c-04bfa25cb15e" providerId="ADAL" clId="{074924D9-25B7-42F5-B520-F2E1666AE759}" dt="2025-03-18T18:46:48.978" v="48"/>
        <pc:sldMkLst>
          <pc:docMk/>
          <pc:sldMk cId="0" sldId="755"/>
        </pc:sldMkLst>
      </pc:sldChg>
      <pc:sldChg chg="ord">
        <pc:chgData name="Vikas Tyagi." userId="06b802ee-2341-421d-ab2c-04bfa25cb15e" providerId="ADAL" clId="{074924D9-25B7-42F5-B520-F2E1666AE759}" dt="2025-03-19T13:25:35.142" v="52"/>
        <pc:sldMkLst>
          <pc:docMk/>
          <pc:sldMk cId="462609221" sldId="818"/>
        </pc:sldMkLst>
      </pc:sldChg>
      <pc:sldChg chg="addSp delSp modSp mod delAnim">
        <pc:chgData name="Vikas Tyagi." userId="06b802ee-2341-421d-ab2c-04bfa25cb15e" providerId="ADAL" clId="{074924D9-25B7-42F5-B520-F2E1666AE759}" dt="2025-03-19T13:37:47.407" v="57" actId="478"/>
        <pc:sldMkLst>
          <pc:docMk/>
          <pc:sldMk cId="796255513" sldId="820"/>
        </pc:sldMkLst>
        <pc:spChg chg="del">
          <ac:chgData name="Vikas Tyagi." userId="06b802ee-2341-421d-ab2c-04bfa25cb15e" providerId="ADAL" clId="{074924D9-25B7-42F5-B520-F2E1666AE759}" dt="2025-03-19T13:37:30.583" v="53" actId="478"/>
          <ac:spMkLst>
            <pc:docMk/>
            <pc:sldMk cId="796255513" sldId="820"/>
            <ac:spMk id="8" creationId="{0142E7F8-C8A9-C926-B2F7-D8279EC5A8C9}"/>
          </ac:spMkLst>
        </pc:spChg>
        <pc:picChg chg="add del mod">
          <ac:chgData name="Vikas Tyagi." userId="06b802ee-2341-421d-ab2c-04bfa25cb15e" providerId="ADAL" clId="{074924D9-25B7-42F5-B520-F2E1666AE759}" dt="2025-03-19T13:37:47.407" v="57" actId="478"/>
          <ac:picMkLst>
            <pc:docMk/>
            <pc:sldMk cId="796255513" sldId="820"/>
            <ac:picMk id="4" creationId="{2DB30FAA-9CBA-FC82-973E-4671DD86D0C3}"/>
          </ac:picMkLst>
        </pc:picChg>
      </pc:sldChg>
      <pc:sldChg chg="addSp delSp modSp add mod">
        <pc:chgData name="Vikas Tyagi." userId="06b802ee-2341-421d-ab2c-04bfa25cb15e" providerId="ADAL" clId="{074924D9-25B7-42F5-B520-F2E1666AE759}" dt="2025-03-18T17:22:34.275" v="44" actId="1076"/>
        <pc:sldMkLst>
          <pc:docMk/>
          <pc:sldMk cId="315423404" sldId="823"/>
        </pc:sldMkLst>
        <pc:spChg chg="del mod">
          <ac:chgData name="Vikas Tyagi." userId="06b802ee-2341-421d-ab2c-04bfa25cb15e" providerId="ADAL" clId="{074924D9-25B7-42F5-B520-F2E1666AE759}" dt="2025-03-18T17:20:19.038" v="3" actId="478"/>
          <ac:spMkLst>
            <pc:docMk/>
            <pc:sldMk cId="315423404" sldId="823"/>
            <ac:spMk id="2" creationId="{7121959D-F51F-4DD4-9816-100C95CA9E0B}"/>
          </ac:spMkLst>
        </pc:spChg>
        <pc:spChg chg="add mod">
          <ac:chgData name="Vikas Tyagi." userId="06b802ee-2341-421d-ab2c-04bfa25cb15e" providerId="ADAL" clId="{074924D9-25B7-42F5-B520-F2E1666AE759}" dt="2025-03-18T17:22:28.626" v="42" actId="1076"/>
          <ac:spMkLst>
            <pc:docMk/>
            <pc:sldMk cId="315423404" sldId="823"/>
            <ac:spMk id="3" creationId="{551D42A5-DCF2-A1AE-5DF1-3CC7F29A0488}"/>
          </ac:spMkLst>
        </pc:spChg>
        <pc:spChg chg="del">
          <ac:chgData name="Vikas Tyagi." userId="06b802ee-2341-421d-ab2c-04bfa25cb15e" providerId="ADAL" clId="{074924D9-25B7-42F5-B520-F2E1666AE759}" dt="2025-03-18T17:22:03.907" v="20" actId="478"/>
          <ac:spMkLst>
            <pc:docMk/>
            <pc:sldMk cId="315423404" sldId="823"/>
            <ac:spMk id="6149" creationId="{4ADE18D4-79F5-4233-8D81-A513F4B77559}"/>
          </ac:spMkLst>
        </pc:spChg>
        <pc:picChg chg="add mod">
          <ac:chgData name="Vikas Tyagi." userId="06b802ee-2341-421d-ab2c-04bfa25cb15e" providerId="ADAL" clId="{074924D9-25B7-42F5-B520-F2E1666AE759}" dt="2025-03-18T17:22:34.275" v="44" actId="1076"/>
          <ac:picMkLst>
            <pc:docMk/>
            <pc:sldMk cId="315423404" sldId="823"/>
            <ac:picMk id="5" creationId="{EBC6DD7E-D02C-062C-4AE2-34A4A2C9D878}"/>
          </ac:picMkLst>
        </pc:picChg>
        <pc:picChg chg="add mod">
          <ac:chgData name="Vikas Tyagi." userId="06b802ee-2341-421d-ab2c-04bfa25cb15e" providerId="ADAL" clId="{074924D9-25B7-42F5-B520-F2E1666AE759}" dt="2025-03-18T17:22:32.315" v="43" actId="1076"/>
          <ac:picMkLst>
            <pc:docMk/>
            <pc:sldMk cId="315423404" sldId="823"/>
            <ac:picMk id="1026" creationId="{03A3CF0C-EF46-4895-33F5-55A53255594F}"/>
          </ac:picMkLst>
        </pc:picChg>
        <pc:picChg chg="del">
          <ac:chgData name="Vikas Tyagi." userId="06b802ee-2341-421d-ab2c-04bfa25cb15e" providerId="ADAL" clId="{074924D9-25B7-42F5-B520-F2E1666AE759}" dt="2025-03-18T17:20:12.888" v="1" actId="478"/>
          <ac:picMkLst>
            <pc:docMk/>
            <pc:sldMk cId="315423404" sldId="823"/>
            <ac:picMk id="6151" creationId="{1364F614-A4EE-4FD7-9C7A-C9AE3799FFA6}"/>
          </ac:picMkLst>
        </pc:picChg>
      </pc:sldChg>
      <pc:sldChg chg="addSp delSp modSp add mod">
        <pc:chgData name="Vikas Tyagi." userId="06b802ee-2341-421d-ab2c-04bfa25cb15e" providerId="ADAL" clId="{074924D9-25B7-42F5-B520-F2E1666AE759}" dt="2025-03-20T05:07:02.515" v="147" actId="1076"/>
        <pc:sldMkLst>
          <pc:docMk/>
          <pc:sldMk cId="1053089013" sldId="824"/>
        </pc:sldMkLst>
        <pc:spChg chg="del">
          <ac:chgData name="Vikas Tyagi." userId="06b802ee-2341-421d-ab2c-04bfa25cb15e" providerId="ADAL" clId="{074924D9-25B7-42F5-B520-F2E1666AE759}" dt="2025-03-19T13:38:02.923" v="59" actId="478"/>
          <ac:spMkLst>
            <pc:docMk/>
            <pc:sldMk cId="1053089013" sldId="824"/>
            <ac:spMk id="2" creationId="{317F1150-AC48-05B8-A51F-10171B5CC655}"/>
          </ac:spMkLst>
        </pc:spChg>
        <pc:spChg chg="add del mod">
          <ac:chgData name="Vikas Tyagi." userId="06b802ee-2341-421d-ab2c-04bfa25cb15e" providerId="ADAL" clId="{074924D9-25B7-42F5-B520-F2E1666AE759}" dt="2025-03-19T13:38:10.122" v="60" actId="478"/>
          <ac:spMkLst>
            <pc:docMk/>
            <pc:sldMk cId="1053089013" sldId="824"/>
            <ac:spMk id="3" creationId="{796DE90F-DA38-93B9-C186-9BD1EA7C5E03}"/>
          </ac:spMkLst>
        </pc:spChg>
        <pc:spChg chg="mod">
          <ac:chgData name="Vikas Tyagi." userId="06b802ee-2341-421d-ab2c-04bfa25cb15e" providerId="ADAL" clId="{074924D9-25B7-42F5-B520-F2E1666AE759}" dt="2025-03-19T13:38:14.342" v="61" actId="1076"/>
          <ac:spMkLst>
            <pc:docMk/>
            <pc:sldMk cId="1053089013" sldId="824"/>
            <ac:spMk id="6" creationId="{A5F54385-1543-8F95-868B-7B4D495AF274}"/>
          </ac:spMkLst>
        </pc:spChg>
        <pc:picChg chg="mod modCrop">
          <ac:chgData name="Vikas Tyagi." userId="06b802ee-2341-421d-ab2c-04bfa25cb15e" providerId="ADAL" clId="{074924D9-25B7-42F5-B520-F2E1666AE759}" dt="2025-03-20T05:06:48.878" v="145" actId="1076"/>
          <ac:picMkLst>
            <pc:docMk/>
            <pc:sldMk cId="1053089013" sldId="824"/>
            <ac:picMk id="4" creationId="{2DB30FAA-9CBA-FC82-973E-4671DD86D0C3}"/>
          </ac:picMkLst>
        </pc:picChg>
        <pc:picChg chg="add mod">
          <ac:chgData name="Vikas Tyagi." userId="06b802ee-2341-421d-ab2c-04bfa25cb15e" providerId="ADAL" clId="{074924D9-25B7-42F5-B520-F2E1666AE759}" dt="2025-03-20T05:06:46.117" v="144" actId="1076"/>
          <ac:picMkLst>
            <pc:docMk/>
            <pc:sldMk cId="1053089013" sldId="824"/>
            <ac:picMk id="7" creationId="{0E572FE5-98D5-DE1E-85A5-19D4019DE6E9}"/>
          </ac:picMkLst>
        </pc:picChg>
        <pc:picChg chg="add mod">
          <ac:chgData name="Vikas Tyagi." userId="06b802ee-2341-421d-ab2c-04bfa25cb15e" providerId="ADAL" clId="{074924D9-25B7-42F5-B520-F2E1666AE759}" dt="2025-03-20T05:06:52.239" v="146" actId="1076"/>
          <ac:picMkLst>
            <pc:docMk/>
            <pc:sldMk cId="1053089013" sldId="824"/>
            <ac:picMk id="9" creationId="{3288ACB5-B1CF-5599-9EDC-DB41B2D1E7C5}"/>
          </ac:picMkLst>
        </pc:picChg>
        <pc:picChg chg="add del mod">
          <ac:chgData name="Vikas Tyagi." userId="06b802ee-2341-421d-ab2c-04bfa25cb15e" providerId="ADAL" clId="{074924D9-25B7-42F5-B520-F2E1666AE759}" dt="2025-03-19T13:39:42.912" v="75" actId="478"/>
          <ac:picMkLst>
            <pc:docMk/>
            <pc:sldMk cId="1053089013" sldId="824"/>
            <ac:picMk id="11" creationId="{DA0E294B-C72C-C869-F317-B74337709DD3}"/>
          </ac:picMkLst>
        </pc:picChg>
        <pc:picChg chg="add mod">
          <ac:chgData name="Vikas Tyagi." userId="06b802ee-2341-421d-ab2c-04bfa25cb15e" providerId="ADAL" clId="{074924D9-25B7-42F5-B520-F2E1666AE759}" dt="2025-03-20T05:07:02.515" v="147" actId="1076"/>
          <ac:picMkLst>
            <pc:docMk/>
            <pc:sldMk cId="1053089013" sldId="824"/>
            <ac:picMk id="13" creationId="{BA035156-9F4E-368E-A806-85621425A98C}"/>
          </ac:picMkLst>
        </pc:picChg>
      </pc:sldChg>
      <pc:sldChg chg="addSp delSp modSp add mod modAnim">
        <pc:chgData name="Vikas Tyagi." userId="06b802ee-2341-421d-ab2c-04bfa25cb15e" providerId="ADAL" clId="{074924D9-25B7-42F5-B520-F2E1666AE759}" dt="2025-03-20T05:00:09.565" v="129" actId="1076"/>
        <pc:sldMkLst>
          <pc:docMk/>
          <pc:sldMk cId="2389200430" sldId="825"/>
        </pc:sldMkLst>
        <pc:spChg chg="add del mod">
          <ac:chgData name="Vikas Tyagi." userId="06b802ee-2341-421d-ab2c-04bfa25cb15e" providerId="ADAL" clId="{074924D9-25B7-42F5-B520-F2E1666AE759}" dt="2025-03-20T04:57:36.191" v="90" actId="478"/>
          <ac:spMkLst>
            <pc:docMk/>
            <pc:sldMk cId="2389200430" sldId="825"/>
            <ac:spMk id="2" creationId="{4BE96F2C-E6F4-FA65-D196-D1FA2A350CB8}"/>
          </ac:spMkLst>
        </pc:spChg>
        <pc:spChg chg="del">
          <ac:chgData name="Vikas Tyagi." userId="06b802ee-2341-421d-ab2c-04bfa25cb15e" providerId="ADAL" clId="{074924D9-25B7-42F5-B520-F2E1666AE759}" dt="2025-03-20T04:57:30.904" v="88" actId="478"/>
          <ac:spMkLst>
            <pc:docMk/>
            <pc:sldMk cId="2389200430" sldId="825"/>
            <ac:spMk id="6" creationId="{A5F54385-1543-8F95-868B-7B4D495AF274}"/>
          </ac:spMkLst>
        </pc:spChg>
        <pc:grpChg chg="add mod">
          <ac:chgData name="Vikas Tyagi." userId="06b802ee-2341-421d-ab2c-04bfa25cb15e" providerId="ADAL" clId="{074924D9-25B7-42F5-B520-F2E1666AE759}" dt="2025-03-20T05:00:09.565" v="129" actId="1076"/>
          <ac:grpSpMkLst>
            <pc:docMk/>
            <pc:sldMk cId="2389200430" sldId="825"/>
            <ac:grpSpMk id="14" creationId="{3BEFB10A-2B35-4C9D-A063-5504A6E08CE2}"/>
          </ac:grpSpMkLst>
        </pc:grpChg>
        <pc:picChg chg="del">
          <ac:chgData name="Vikas Tyagi." userId="06b802ee-2341-421d-ab2c-04bfa25cb15e" providerId="ADAL" clId="{074924D9-25B7-42F5-B520-F2E1666AE759}" dt="2025-03-20T04:57:30.904" v="88" actId="478"/>
          <ac:picMkLst>
            <pc:docMk/>
            <pc:sldMk cId="2389200430" sldId="825"/>
            <ac:picMk id="4" creationId="{2DB30FAA-9CBA-FC82-973E-4671DD86D0C3}"/>
          </ac:picMkLst>
        </pc:picChg>
        <pc:picChg chg="add mod">
          <ac:chgData name="Vikas Tyagi." userId="06b802ee-2341-421d-ab2c-04bfa25cb15e" providerId="ADAL" clId="{074924D9-25B7-42F5-B520-F2E1666AE759}" dt="2025-03-20T05:00:02.382" v="128" actId="1076"/>
          <ac:picMkLst>
            <pc:docMk/>
            <pc:sldMk cId="2389200430" sldId="825"/>
            <ac:picMk id="5" creationId="{D3D54F80-63AE-194A-26CE-0FE880F48212}"/>
          </ac:picMkLst>
        </pc:picChg>
        <pc:picChg chg="del">
          <ac:chgData name="Vikas Tyagi." userId="06b802ee-2341-421d-ab2c-04bfa25cb15e" providerId="ADAL" clId="{074924D9-25B7-42F5-B520-F2E1666AE759}" dt="2025-03-20T04:57:30.904" v="88" actId="478"/>
          <ac:picMkLst>
            <pc:docMk/>
            <pc:sldMk cId="2389200430" sldId="825"/>
            <ac:picMk id="7" creationId="{0E572FE5-98D5-DE1E-85A5-19D4019DE6E9}"/>
          </ac:picMkLst>
        </pc:picChg>
        <pc:picChg chg="del">
          <ac:chgData name="Vikas Tyagi." userId="06b802ee-2341-421d-ab2c-04bfa25cb15e" providerId="ADAL" clId="{074924D9-25B7-42F5-B520-F2E1666AE759}" dt="2025-03-20T04:57:30.904" v="88" actId="478"/>
          <ac:picMkLst>
            <pc:docMk/>
            <pc:sldMk cId="2389200430" sldId="825"/>
            <ac:picMk id="9" creationId="{3288ACB5-B1CF-5599-9EDC-DB41B2D1E7C5}"/>
          </ac:picMkLst>
        </pc:picChg>
        <pc:picChg chg="add mod modCrop">
          <ac:chgData name="Vikas Tyagi." userId="06b802ee-2341-421d-ab2c-04bfa25cb15e" providerId="ADAL" clId="{074924D9-25B7-42F5-B520-F2E1666AE759}" dt="2025-03-20T04:59:39.040" v="125" actId="164"/>
          <ac:picMkLst>
            <pc:docMk/>
            <pc:sldMk cId="2389200430" sldId="825"/>
            <ac:picMk id="10" creationId="{03818821-B50E-C532-370F-43EDFECD6973}"/>
          </ac:picMkLst>
        </pc:picChg>
        <pc:picChg chg="add mod">
          <ac:chgData name="Vikas Tyagi." userId="06b802ee-2341-421d-ab2c-04bfa25cb15e" providerId="ADAL" clId="{074924D9-25B7-42F5-B520-F2E1666AE759}" dt="2025-03-20T04:59:39.040" v="125" actId="164"/>
          <ac:picMkLst>
            <pc:docMk/>
            <pc:sldMk cId="2389200430" sldId="825"/>
            <ac:picMk id="12" creationId="{9D2FC6DB-3DC2-6AB1-BF9E-8E17BD166E44}"/>
          </ac:picMkLst>
        </pc:picChg>
        <pc:picChg chg="del">
          <ac:chgData name="Vikas Tyagi." userId="06b802ee-2341-421d-ab2c-04bfa25cb15e" providerId="ADAL" clId="{074924D9-25B7-42F5-B520-F2E1666AE759}" dt="2025-03-20T04:57:30.904" v="88" actId="478"/>
          <ac:picMkLst>
            <pc:docMk/>
            <pc:sldMk cId="2389200430" sldId="825"/>
            <ac:picMk id="13" creationId="{BA035156-9F4E-368E-A806-85621425A98C}"/>
          </ac:picMkLst>
        </pc:picChg>
      </pc:sldChg>
      <pc:sldChg chg="addSp delSp modSp add mod">
        <pc:chgData name="Vikas Tyagi." userId="06b802ee-2341-421d-ab2c-04bfa25cb15e" providerId="ADAL" clId="{074924D9-25B7-42F5-B520-F2E1666AE759}" dt="2025-03-20T05:05:33.102" v="140" actId="20577"/>
        <pc:sldMkLst>
          <pc:docMk/>
          <pc:sldMk cId="2474012443" sldId="826"/>
        </pc:sldMkLst>
        <pc:spChg chg="add mod">
          <ac:chgData name="Vikas Tyagi." userId="06b802ee-2341-421d-ab2c-04bfa25cb15e" providerId="ADAL" clId="{074924D9-25B7-42F5-B520-F2E1666AE759}" dt="2025-03-20T05:05:33.102" v="140" actId="20577"/>
          <ac:spMkLst>
            <pc:docMk/>
            <pc:sldMk cId="2474012443" sldId="826"/>
            <ac:spMk id="6" creationId="{918BDAA2-3433-6B56-5F61-E70998B697DB}"/>
          </ac:spMkLst>
        </pc:spChg>
        <pc:grpChg chg="del">
          <ac:chgData name="Vikas Tyagi." userId="06b802ee-2341-421d-ab2c-04bfa25cb15e" providerId="ADAL" clId="{074924D9-25B7-42F5-B520-F2E1666AE759}" dt="2025-03-20T05:03:57.317" v="132" actId="478"/>
          <ac:grpSpMkLst>
            <pc:docMk/>
            <pc:sldMk cId="2474012443" sldId="826"/>
            <ac:grpSpMk id="14" creationId="{3BEFB10A-2B35-4C9D-A063-5504A6E08CE2}"/>
          </ac:grpSpMkLst>
        </pc:grpChg>
        <pc:picChg chg="add mod">
          <ac:chgData name="Vikas Tyagi." userId="06b802ee-2341-421d-ab2c-04bfa25cb15e" providerId="ADAL" clId="{074924D9-25B7-42F5-B520-F2E1666AE759}" dt="2025-03-20T05:05:29.640" v="139" actId="1076"/>
          <ac:picMkLst>
            <pc:docMk/>
            <pc:sldMk cId="2474012443" sldId="826"/>
            <ac:picMk id="3" creationId="{8DE7CB4D-86F4-C946-2FC7-92B2BE27CEC0}"/>
          </ac:picMkLst>
        </pc:picChg>
        <pc:picChg chg="del">
          <ac:chgData name="Vikas Tyagi." userId="06b802ee-2341-421d-ab2c-04bfa25cb15e" providerId="ADAL" clId="{074924D9-25B7-42F5-B520-F2E1666AE759}" dt="2025-03-20T05:03:54.702" v="131" actId="478"/>
          <ac:picMkLst>
            <pc:docMk/>
            <pc:sldMk cId="2474012443" sldId="826"/>
            <ac:picMk id="5" creationId="{D3D54F80-63AE-194A-26CE-0FE880F48212}"/>
          </ac:picMkLst>
        </pc:picChg>
      </pc:sldChg>
    </pc:docChg>
  </pc:docChgLst>
  <pc:docChgLst>
    <pc:chgData name="Kuldeep" userId="f9c8071f-a744-46f9-b335-1b593dc9f69f" providerId="ADAL" clId="{58CFEBB2-CC65-4855-8336-8A62022E79B4}"/>
    <pc:docChg chg="delSld">
      <pc:chgData name="Kuldeep" userId="f9c8071f-a744-46f9-b335-1b593dc9f69f" providerId="ADAL" clId="{58CFEBB2-CC65-4855-8336-8A62022E79B4}" dt="2024-03-14T04:44:10.346" v="0" actId="47"/>
      <pc:docMkLst>
        <pc:docMk/>
      </pc:docMkLst>
      <pc:sldChg chg="del">
        <pc:chgData name="Kuldeep" userId="f9c8071f-a744-46f9-b335-1b593dc9f69f" providerId="ADAL" clId="{58CFEBB2-CC65-4855-8336-8A62022E79B4}" dt="2024-03-14T04:44:10.346" v="0" actId="47"/>
        <pc:sldMkLst>
          <pc:docMk/>
          <pc:sldMk cId="3318571965" sldId="823"/>
        </pc:sldMkLst>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F59B57-78A8-404F-8AA0-5023A3B3C4A1}" type="doc">
      <dgm:prSet loTypeId="urn:microsoft.com/office/officeart/2005/8/layout/list1" loCatId="list" qsTypeId="urn:microsoft.com/office/officeart/2005/8/quickstyle/simple2" qsCatId="simple" csTypeId="urn:microsoft.com/office/officeart/2005/8/colors/accent1_2" csCatId="accent1"/>
      <dgm:spPr/>
      <dgm:t>
        <a:bodyPr/>
        <a:lstStyle/>
        <a:p>
          <a:endParaRPr lang="en-US"/>
        </a:p>
      </dgm:t>
    </dgm:pt>
    <dgm:pt modelId="{22A325F0-A4D2-453E-B16A-D75E8B2EAF2A}">
      <dgm:prSet/>
      <dgm:spPr/>
      <dgm:t>
        <a:bodyPr/>
        <a:lstStyle/>
        <a:p>
          <a:r>
            <a:rPr lang="en-US" b="1"/>
            <a:t>Router</a:t>
          </a:r>
          <a:endParaRPr lang="en-US"/>
        </a:p>
      </dgm:t>
    </dgm:pt>
    <dgm:pt modelId="{7A105026-35D4-4C23-916E-6DD61E737B37}" type="parTrans" cxnId="{5B283AEE-2667-45D0-A10A-E3C57E9CE65E}">
      <dgm:prSet/>
      <dgm:spPr/>
      <dgm:t>
        <a:bodyPr/>
        <a:lstStyle/>
        <a:p>
          <a:endParaRPr lang="en-US"/>
        </a:p>
      </dgm:t>
    </dgm:pt>
    <dgm:pt modelId="{349C1DA7-EA41-4601-B8F8-E93CCD1418BB}" type="sibTrans" cxnId="{5B283AEE-2667-45D0-A10A-E3C57E9CE65E}">
      <dgm:prSet/>
      <dgm:spPr/>
      <dgm:t>
        <a:bodyPr/>
        <a:lstStyle/>
        <a:p>
          <a:endParaRPr lang="en-US"/>
        </a:p>
      </dgm:t>
    </dgm:pt>
    <dgm:pt modelId="{E6D7E4F7-21A0-4076-B091-E55C673A7819}">
      <dgm:prSet/>
      <dgm:spPr/>
      <dgm:t>
        <a:bodyPr/>
        <a:lstStyle/>
        <a:p>
          <a:r>
            <a:rPr lang="en-US"/>
            <a:t>Routing the packet by consulting the routing table for each incoming packet and find the information that the packet must be sent to. </a:t>
          </a:r>
        </a:p>
      </dgm:t>
    </dgm:pt>
    <dgm:pt modelId="{FC366853-2A65-4029-90DC-FF41BA8F4106}" type="parTrans" cxnId="{6C2C1B36-E84E-43BA-9BA6-27995AD24382}">
      <dgm:prSet/>
      <dgm:spPr/>
      <dgm:t>
        <a:bodyPr/>
        <a:lstStyle/>
        <a:p>
          <a:endParaRPr lang="en-US"/>
        </a:p>
      </dgm:t>
    </dgm:pt>
    <dgm:pt modelId="{6AA637B2-44DE-4302-9FFB-696AEA0A4865}" type="sibTrans" cxnId="{6C2C1B36-E84E-43BA-9BA6-27995AD24382}">
      <dgm:prSet/>
      <dgm:spPr/>
      <dgm:t>
        <a:bodyPr/>
        <a:lstStyle/>
        <a:p>
          <a:endParaRPr lang="en-US"/>
        </a:p>
      </dgm:t>
    </dgm:pt>
    <dgm:pt modelId="{86E099BE-0416-47A4-9572-F14867456748}">
      <dgm:prSet/>
      <dgm:spPr/>
      <dgm:t>
        <a:bodyPr/>
        <a:lstStyle/>
        <a:p>
          <a:r>
            <a:rPr lang="en-US" b="1"/>
            <a:t>Destination</a:t>
          </a:r>
          <a:endParaRPr lang="en-US"/>
        </a:p>
      </dgm:t>
    </dgm:pt>
    <dgm:pt modelId="{21D01794-8893-438E-8C26-244B3A37790C}" type="parTrans" cxnId="{8B1CCA7B-F670-4739-A915-043B29E4ECB7}">
      <dgm:prSet/>
      <dgm:spPr/>
      <dgm:t>
        <a:bodyPr/>
        <a:lstStyle/>
        <a:p>
          <a:endParaRPr lang="en-US"/>
        </a:p>
      </dgm:t>
    </dgm:pt>
    <dgm:pt modelId="{CB845CE9-B376-4FD4-8FC2-1E168AFB880B}" type="sibTrans" cxnId="{8B1CCA7B-F670-4739-A915-043B29E4ECB7}">
      <dgm:prSet/>
      <dgm:spPr/>
      <dgm:t>
        <a:bodyPr/>
        <a:lstStyle/>
        <a:p>
          <a:endParaRPr lang="en-US"/>
        </a:p>
      </dgm:t>
    </dgm:pt>
    <dgm:pt modelId="{D9DAD095-115A-4D55-981F-78E366D90ADA}">
      <dgm:prSet/>
      <dgm:spPr/>
      <dgm:t>
        <a:bodyPr/>
        <a:lstStyle/>
        <a:p>
          <a:r>
            <a:rPr lang="en-US"/>
            <a:t>Address verification.  </a:t>
          </a:r>
        </a:p>
      </dgm:t>
    </dgm:pt>
    <dgm:pt modelId="{49DF8124-E4AD-46FC-8CAB-A80F8714E73A}" type="parTrans" cxnId="{18EBB63E-DE4F-4107-B0B3-DC69A5F2BE49}">
      <dgm:prSet/>
      <dgm:spPr/>
      <dgm:t>
        <a:bodyPr/>
        <a:lstStyle/>
        <a:p>
          <a:endParaRPr lang="en-US"/>
        </a:p>
      </dgm:t>
    </dgm:pt>
    <dgm:pt modelId="{E76C3621-6332-4A3C-9005-757776847464}" type="sibTrans" cxnId="{18EBB63E-DE4F-4107-B0B3-DC69A5F2BE49}">
      <dgm:prSet/>
      <dgm:spPr/>
      <dgm:t>
        <a:bodyPr/>
        <a:lstStyle/>
        <a:p>
          <a:endParaRPr lang="en-US"/>
        </a:p>
      </dgm:t>
    </dgm:pt>
    <dgm:pt modelId="{36D52A94-7D9E-43C7-AB59-82C7EF2EEBAC}">
      <dgm:prSet/>
      <dgm:spPr/>
      <dgm:t>
        <a:bodyPr/>
        <a:lstStyle/>
        <a:p>
          <a:r>
            <a:rPr lang="en-US"/>
            <a:t>For fragmented frames, wait for all fragmentations then reassemble them before delivering the packet to the upper layer.</a:t>
          </a:r>
        </a:p>
      </dgm:t>
    </dgm:pt>
    <dgm:pt modelId="{A04F0D6E-1DD9-454D-BFB6-55702433F0EC}" type="parTrans" cxnId="{2EA493A2-A132-4758-A3FE-A266217ACF15}">
      <dgm:prSet/>
      <dgm:spPr/>
      <dgm:t>
        <a:bodyPr/>
        <a:lstStyle/>
        <a:p>
          <a:endParaRPr lang="en-US"/>
        </a:p>
      </dgm:t>
    </dgm:pt>
    <dgm:pt modelId="{6321DA7A-2E91-4B67-A06D-BDDC84190A86}" type="sibTrans" cxnId="{2EA493A2-A132-4758-A3FE-A266217ACF15}">
      <dgm:prSet/>
      <dgm:spPr/>
      <dgm:t>
        <a:bodyPr/>
        <a:lstStyle/>
        <a:p>
          <a:endParaRPr lang="en-US"/>
        </a:p>
      </dgm:t>
    </dgm:pt>
    <dgm:pt modelId="{68020687-F91B-425F-A417-F3FCB104AB11}" type="pres">
      <dgm:prSet presAssocID="{70F59B57-78A8-404F-8AA0-5023A3B3C4A1}" presName="linear" presStyleCnt="0">
        <dgm:presLayoutVars>
          <dgm:dir/>
          <dgm:animLvl val="lvl"/>
          <dgm:resizeHandles val="exact"/>
        </dgm:presLayoutVars>
      </dgm:prSet>
      <dgm:spPr/>
    </dgm:pt>
    <dgm:pt modelId="{0572DF0B-69E8-4DDA-9F53-55615C4B15F0}" type="pres">
      <dgm:prSet presAssocID="{22A325F0-A4D2-453E-B16A-D75E8B2EAF2A}" presName="parentLin" presStyleCnt="0"/>
      <dgm:spPr/>
    </dgm:pt>
    <dgm:pt modelId="{E5F90CFC-DECD-4CBA-B84D-48CE2D078010}" type="pres">
      <dgm:prSet presAssocID="{22A325F0-A4D2-453E-B16A-D75E8B2EAF2A}" presName="parentLeftMargin" presStyleLbl="node1" presStyleIdx="0" presStyleCnt="2"/>
      <dgm:spPr/>
    </dgm:pt>
    <dgm:pt modelId="{623720AC-D9A4-4DAC-B669-17C016E7EE6E}" type="pres">
      <dgm:prSet presAssocID="{22A325F0-A4D2-453E-B16A-D75E8B2EAF2A}" presName="parentText" presStyleLbl="node1" presStyleIdx="0" presStyleCnt="2">
        <dgm:presLayoutVars>
          <dgm:chMax val="0"/>
          <dgm:bulletEnabled val="1"/>
        </dgm:presLayoutVars>
      </dgm:prSet>
      <dgm:spPr/>
    </dgm:pt>
    <dgm:pt modelId="{FDDD20E1-8D21-464D-9DCA-A852E3C5B375}" type="pres">
      <dgm:prSet presAssocID="{22A325F0-A4D2-453E-B16A-D75E8B2EAF2A}" presName="negativeSpace" presStyleCnt="0"/>
      <dgm:spPr/>
    </dgm:pt>
    <dgm:pt modelId="{B95EAB16-33CA-406D-9B52-5FE5FC8DD7EC}" type="pres">
      <dgm:prSet presAssocID="{22A325F0-A4D2-453E-B16A-D75E8B2EAF2A}" presName="childText" presStyleLbl="conFgAcc1" presStyleIdx="0" presStyleCnt="2">
        <dgm:presLayoutVars>
          <dgm:bulletEnabled val="1"/>
        </dgm:presLayoutVars>
      </dgm:prSet>
      <dgm:spPr/>
    </dgm:pt>
    <dgm:pt modelId="{E7025E74-9F26-4B5B-93E0-F4D190D352EE}" type="pres">
      <dgm:prSet presAssocID="{349C1DA7-EA41-4601-B8F8-E93CCD1418BB}" presName="spaceBetweenRectangles" presStyleCnt="0"/>
      <dgm:spPr/>
    </dgm:pt>
    <dgm:pt modelId="{846F88AD-99C9-43A0-B68D-7AA14E979710}" type="pres">
      <dgm:prSet presAssocID="{86E099BE-0416-47A4-9572-F14867456748}" presName="parentLin" presStyleCnt="0"/>
      <dgm:spPr/>
    </dgm:pt>
    <dgm:pt modelId="{BD67D92F-B953-4ABD-B0D4-328743C42BFD}" type="pres">
      <dgm:prSet presAssocID="{86E099BE-0416-47A4-9572-F14867456748}" presName="parentLeftMargin" presStyleLbl="node1" presStyleIdx="0" presStyleCnt="2"/>
      <dgm:spPr/>
    </dgm:pt>
    <dgm:pt modelId="{72708F07-E9C1-4F3B-9699-31CC73660814}" type="pres">
      <dgm:prSet presAssocID="{86E099BE-0416-47A4-9572-F14867456748}" presName="parentText" presStyleLbl="node1" presStyleIdx="1" presStyleCnt="2">
        <dgm:presLayoutVars>
          <dgm:chMax val="0"/>
          <dgm:bulletEnabled val="1"/>
        </dgm:presLayoutVars>
      </dgm:prSet>
      <dgm:spPr/>
    </dgm:pt>
    <dgm:pt modelId="{F4EC00DD-87AD-47CF-9A22-E77D43AF39E1}" type="pres">
      <dgm:prSet presAssocID="{86E099BE-0416-47A4-9572-F14867456748}" presName="negativeSpace" presStyleCnt="0"/>
      <dgm:spPr/>
    </dgm:pt>
    <dgm:pt modelId="{7394A495-C1FE-4F59-9221-F15B2F7888B3}" type="pres">
      <dgm:prSet presAssocID="{86E099BE-0416-47A4-9572-F14867456748}" presName="childText" presStyleLbl="conFgAcc1" presStyleIdx="1" presStyleCnt="2">
        <dgm:presLayoutVars>
          <dgm:bulletEnabled val="1"/>
        </dgm:presLayoutVars>
      </dgm:prSet>
      <dgm:spPr/>
    </dgm:pt>
  </dgm:ptLst>
  <dgm:cxnLst>
    <dgm:cxn modelId="{005FC715-ADBB-4049-B298-CD759A62F804}" type="presOf" srcId="{86E099BE-0416-47A4-9572-F14867456748}" destId="{BD67D92F-B953-4ABD-B0D4-328743C42BFD}" srcOrd="0" destOrd="0" presId="urn:microsoft.com/office/officeart/2005/8/layout/list1"/>
    <dgm:cxn modelId="{BE30A927-4FBB-49FF-8045-4CD04993C87C}" type="presOf" srcId="{D9DAD095-115A-4D55-981F-78E366D90ADA}" destId="{7394A495-C1FE-4F59-9221-F15B2F7888B3}" srcOrd="0" destOrd="0" presId="urn:microsoft.com/office/officeart/2005/8/layout/list1"/>
    <dgm:cxn modelId="{6D8F4B2B-35A3-410B-BB8B-DFA38B586CE4}" type="presOf" srcId="{86E099BE-0416-47A4-9572-F14867456748}" destId="{72708F07-E9C1-4F3B-9699-31CC73660814}" srcOrd="1" destOrd="0" presId="urn:microsoft.com/office/officeart/2005/8/layout/list1"/>
    <dgm:cxn modelId="{6C2C1B36-E84E-43BA-9BA6-27995AD24382}" srcId="{22A325F0-A4D2-453E-B16A-D75E8B2EAF2A}" destId="{E6D7E4F7-21A0-4076-B091-E55C673A7819}" srcOrd="0" destOrd="0" parTransId="{FC366853-2A65-4029-90DC-FF41BA8F4106}" sibTransId="{6AA637B2-44DE-4302-9FFB-696AEA0A4865}"/>
    <dgm:cxn modelId="{18EBB63E-DE4F-4107-B0B3-DC69A5F2BE49}" srcId="{86E099BE-0416-47A4-9572-F14867456748}" destId="{D9DAD095-115A-4D55-981F-78E366D90ADA}" srcOrd="0" destOrd="0" parTransId="{49DF8124-E4AD-46FC-8CAB-A80F8714E73A}" sibTransId="{E76C3621-6332-4A3C-9005-757776847464}"/>
    <dgm:cxn modelId="{2C352A5C-0034-4C99-AA26-BE63618651E0}" type="presOf" srcId="{22A325F0-A4D2-453E-B16A-D75E8B2EAF2A}" destId="{623720AC-D9A4-4DAC-B669-17C016E7EE6E}" srcOrd="1" destOrd="0" presId="urn:microsoft.com/office/officeart/2005/8/layout/list1"/>
    <dgm:cxn modelId="{8B1CCA7B-F670-4739-A915-043B29E4ECB7}" srcId="{70F59B57-78A8-404F-8AA0-5023A3B3C4A1}" destId="{86E099BE-0416-47A4-9572-F14867456748}" srcOrd="1" destOrd="0" parTransId="{21D01794-8893-438E-8C26-244B3A37790C}" sibTransId="{CB845CE9-B376-4FD4-8FC2-1E168AFB880B}"/>
    <dgm:cxn modelId="{28E6C69D-492D-4F19-AC1E-42C63ACB7490}" type="presOf" srcId="{E6D7E4F7-21A0-4076-B091-E55C673A7819}" destId="{B95EAB16-33CA-406D-9B52-5FE5FC8DD7EC}" srcOrd="0" destOrd="0" presId="urn:microsoft.com/office/officeart/2005/8/layout/list1"/>
    <dgm:cxn modelId="{2EA493A2-A132-4758-A3FE-A266217ACF15}" srcId="{86E099BE-0416-47A4-9572-F14867456748}" destId="{36D52A94-7D9E-43C7-AB59-82C7EF2EEBAC}" srcOrd="1" destOrd="0" parTransId="{A04F0D6E-1DD9-454D-BFB6-55702433F0EC}" sibTransId="{6321DA7A-2E91-4B67-A06D-BDDC84190A86}"/>
    <dgm:cxn modelId="{08542FC4-3B10-4128-AAA9-B216B3170D7A}" type="presOf" srcId="{70F59B57-78A8-404F-8AA0-5023A3B3C4A1}" destId="{68020687-F91B-425F-A417-F3FCB104AB11}" srcOrd="0" destOrd="0" presId="urn:microsoft.com/office/officeart/2005/8/layout/list1"/>
    <dgm:cxn modelId="{304B92C9-4CD2-4336-B1AB-9E4799341722}" type="presOf" srcId="{36D52A94-7D9E-43C7-AB59-82C7EF2EEBAC}" destId="{7394A495-C1FE-4F59-9221-F15B2F7888B3}" srcOrd="0" destOrd="1" presId="urn:microsoft.com/office/officeart/2005/8/layout/list1"/>
    <dgm:cxn modelId="{E7A88ECE-863F-4CEE-97B5-57667C89EBDB}" type="presOf" srcId="{22A325F0-A4D2-453E-B16A-D75E8B2EAF2A}" destId="{E5F90CFC-DECD-4CBA-B84D-48CE2D078010}" srcOrd="0" destOrd="0" presId="urn:microsoft.com/office/officeart/2005/8/layout/list1"/>
    <dgm:cxn modelId="{5B283AEE-2667-45D0-A10A-E3C57E9CE65E}" srcId="{70F59B57-78A8-404F-8AA0-5023A3B3C4A1}" destId="{22A325F0-A4D2-453E-B16A-D75E8B2EAF2A}" srcOrd="0" destOrd="0" parTransId="{7A105026-35D4-4C23-916E-6DD61E737B37}" sibTransId="{349C1DA7-EA41-4601-B8F8-E93CCD1418BB}"/>
    <dgm:cxn modelId="{B171ECC4-8C3A-4C7F-8039-EB4694F04051}" type="presParOf" srcId="{68020687-F91B-425F-A417-F3FCB104AB11}" destId="{0572DF0B-69E8-4DDA-9F53-55615C4B15F0}" srcOrd="0" destOrd="0" presId="urn:microsoft.com/office/officeart/2005/8/layout/list1"/>
    <dgm:cxn modelId="{F3DC5D71-F885-4442-879D-13D62CB0F3D5}" type="presParOf" srcId="{0572DF0B-69E8-4DDA-9F53-55615C4B15F0}" destId="{E5F90CFC-DECD-4CBA-B84D-48CE2D078010}" srcOrd="0" destOrd="0" presId="urn:microsoft.com/office/officeart/2005/8/layout/list1"/>
    <dgm:cxn modelId="{B6E70F9F-10E0-426A-9930-4A1287CC62A7}" type="presParOf" srcId="{0572DF0B-69E8-4DDA-9F53-55615C4B15F0}" destId="{623720AC-D9A4-4DAC-B669-17C016E7EE6E}" srcOrd="1" destOrd="0" presId="urn:microsoft.com/office/officeart/2005/8/layout/list1"/>
    <dgm:cxn modelId="{80327DDF-9088-4861-83C5-D46DF03195B0}" type="presParOf" srcId="{68020687-F91B-425F-A417-F3FCB104AB11}" destId="{FDDD20E1-8D21-464D-9DCA-A852E3C5B375}" srcOrd="1" destOrd="0" presId="urn:microsoft.com/office/officeart/2005/8/layout/list1"/>
    <dgm:cxn modelId="{039B8B23-AF0A-4298-9E75-B532D76D59F8}" type="presParOf" srcId="{68020687-F91B-425F-A417-F3FCB104AB11}" destId="{B95EAB16-33CA-406D-9B52-5FE5FC8DD7EC}" srcOrd="2" destOrd="0" presId="urn:microsoft.com/office/officeart/2005/8/layout/list1"/>
    <dgm:cxn modelId="{A637D1C8-17F7-493F-9FFA-BCF69028A167}" type="presParOf" srcId="{68020687-F91B-425F-A417-F3FCB104AB11}" destId="{E7025E74-9F26-4B5B-93E0-F4D190D352EE}" srcOrd="3" destOrd="0" presId="urn:microsoft.com/office/officeart/2005/8/layout/list1"/>
    <dgm:cxn modelId="{31C05F9C-BCD0-4AD9-A47B-31480C1C6788}" type="presParOf" srcId="{68020687-F91B-425F-A417-F3FCB104AB11}" destId="{846F88AD-99C9-43A0-B68D-7AA14E979710}" srcOrd="4" destOrd="0" presId="urn:microsoft.com/office/officeart/2005/8/layout/list1"/>
    <dgm:cxn modelId="{A0B20A4C-B65D-4716-ABB6-3891FF5FA966}" type="presParOf" srcId="{846F88AD-99C9-43A0-B68D-7AA14E979710}" destId="{BD67D92F-B953-4ABD-B0D4-328743C42BFD}" srcOrd="0" destOrd="0" presId="urn:microsoft.com/office/officeart/2005/8/layout/list1"/>
    <dgm:cxn modelId="{1EC90ECC-93F4-465D-88FF-7B1E02343AF9}" type="presParOf" srcId="{846F88AD-99C9-43A0-B68D-7AA14E979710}" destId="{72708F07-E9C1-4F3B-9699-31CC73660814}" srcOrd="1" destOrd="0" presId="urn:microsoft.com/office/officeart/2005/8/layout/list1"/>
    <dgm:cxn modelId="{1C02C717-9758-44DC-820F-5AFDB379914D}" type="presParOf" srcId="{68020687-F91B-425F-A417-F3FCB104AB11}" destId="{F4EC00DD-87AD-47CF-9A22-E77D43AF39E1}" srcOrd="5" destOrd="0" presId="urn:microsoft.com/office/officeart/2005/8/layout/list1"/>
    <dgm:cxn modelId="{5FA9475E-6BBB-471A-938E-B5C3395A1537}" type="presParOf" srcId="{68020687-F91B-425F-A417-F3FCB104AB11}" destId="{7394A495-C1FE-4F59-9221-F15B2F7888B3}"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5D9CA5-4DA6-4151-9584-89FE4CA36E66}"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51A91BD0-3539-4D47-9A67-3A6024A2ADA0}">
      <dgm:prSet/>
      <dgm:spPr/>
      <dgm:t>
        <a:bodyPr/>
        <a:lstStyle/>
        <a:p>
          <a:r>
            <a:rPr lang="en-IN" dirty="0"/>
            <a:t>An IPv4 packet has arrived with the first 8 bits as given below. The packet was discarded by receiver, why? </a:t>
          </a:r>
          <a:endParaRPr lang="en-US" dirty="0"/>
        </a:p>
      </dgm:t>
    </dgm:pt>
    <dgm:pt modelId="{E996B737-0936-4317-9CA8-3ED0CD239870}" type="parTrans" cxnId="{4D8D7C84-B126-4C55-B33A-368ECB5EE9F4}">
      <dgm:prSet/>
      <dgm:spPr/>
      <dgm:t>
        <a:bodyPr/>
        <a:lstStyle/>
        <a:p>
          <a:endParaRPr lang="en-US"/>
        </a:p>
      </dgm:t>
    </dgm:pt>
    <dgm:pt modelId="{623E6172-BFDB-4930-9BA7-EA2963352460}" type="sibTrans" cxnId="{4D8D7C84-B126-4C55-B33A-368ECB5EE9F4}">
      <dgm:prSet/>
      <dgm:spPr/>
      <dgm:t>
        <a:bodyPr/>
        <a:lstStyle/>
        <a:p>
          <a:endParaRPr lang="en-US"/>
        </a:p>
      </dgm:t>
    </dgm:pt>
    <dgm:pt modelId="{6D94287B-E9F2-4683-8656-0A7EFE294ADC}">
      <dgm:prSet/>
      <dgm:spPr/>
      <dgm:t>
        <a:bodyPr/>
        <a:lstStyle/>
        <a:p>
          <a:r>
            <a:rPr lang="en-IN"/>
            <a:t>01000010</a:t>
          </a:r>
          <a:endParaRPr lang="en-US" dirty="0"/>
        </a:p>
      </dgm:t>
    </dgm:pt>
    <dgm:pt modelId="{15BA6A30-CD69-45FE-8C6E-FBA211EC185B}" type="parTrans" cxnId="{5D4FBE19-534C-4C19-B44A-91C6DB738304}">
      <dgm:prSet/>
      <dgm:spPr/>
      <dgm:t>
        <a:bodyPr/>
        <a:lstStyle/>
        <a:p>
          <a:endParaRPr lang="en-IN"/>
        </a:p>
      </dgm:t>
    </dgm:pt>
    <dgm:pt modelId="{2B4877F7-7125-479A-949B-60D28B8D308B}" type="sibTrans" cxnId="{5D4FBE19-534C-4C19-B44A-91C6DB738304}">
      <dgm:prSet/>
      <dgm:spPr/>
      <dgm:t>
        <a:bodyPr/>
        <a:lstStyle/>
        <a:p>
          <a:endParaRPr lang="en-IN"/>
        </a:p>
      </dgm:t>
    </dgm:pt>
    <dgm:pt modelId="{F721B203-48F1-47C4-A38F-35B870AC10C0}" type="pres">
      <dgm:prSet presAssocID="{FE5D9CA5-4DA6-4151-9584-89FE4CA36E66}" presName="vert0" presStyleCnt="0">
        <dgm:presLayoutVars>
          <dgm:dir/>
          <dgm:animOne val="branch"/>
          <dgm:animLvl val="lvl"/>
        </dgm:presLayoutVars>
      </dgm:prSet>
      <dgm:spPr/>
    </dgm:pt>
    <dgm:pt modelId="{C66B3781-08A1-49B1-BC1A-BDBB201C8701}" type="pres">
      <dgm:prSet presAssocID="{51A91BD0-3539-4D47-9A67-3A6024A2ADA0}" presName="thickLine" presStyleLbl="alignNode1" presStyleIdx="0" presStyleCnt="2"/>
      <dgm:spPr/>
    </dgm:pt>
    <dgm:pt modelId="{A9AFF40C-0164-4667-BBD4-9AEE0F1ABF98}" type="pres">
      <dgm:prSet presAssocID="{51A91BD0-3539-4D47-9A67-3A6024A2ADA0}" presName="horz1" presStyleCnt="0"/>
      <dgm:spPr/>
    </dgm:pt>
    <dgm:pt modelId="{4ED160A7-260B-4399-A084-895A9C05F948}" type="pres">
      <dgm:prSet presAssocID="{51A91BD0-3539-4D47-9A67-3A6024A2ADA0}" presName="tx1" presStyleLbl="revTx" presStyleIdx="0" presStyleCnt="2"/>
      <dgm:spPr/>
    </dgm:pt>
    <dgm:pt modelId="{138FE300-1A19-4CA2-BF3E-A3F8B9408747}" type="pres">
      <dgm:prSet presAssocID="{51A91BD0-3539-4D47-9A67-3A6024A2ADA0}" presName="vert1" presStyleCnt="0"/>
      <dgm:spPr/>
    </dgm:pt>
    <dgm:pt modelId="{5338C870-56B6-43B9-9BCA-302B864A483B}" type="pres">
      <dgm:prSet presAssocID="{6D94287B-E9F2-4683-8656-0A7EFE294ADC}" presName="thickLine" presStyleLbl="alignNode1" presStyleIdx="1" presStyleCnt="2"/>
      <dgm:spPr/>
    </dgm:pt>
    <dgm:pt modelId="{C097A08D-70CA-4C3A-895D-21B7C00436DD}" type="pres">
      <dgm:prSet presAssocID="{6D94287B-E9F2-4683-8656-0A7EFE294ADC}" presName="horz1" presStyleCnt="0"/>
      <dgm:spPr/>
    </dgm:pt>
    <dgm:pt modelId="{DE444695-48D6-4C82-A985-E437180563DC}" type="pres">
      <dgm:prSet presAssocID="{6D94287B-E9F2-4683-8656-0A7EFE294ADC}" presName="tx1" presStyleLbl="revTx" presStyleIdx="1" presStyleCnt="2"/>
      <dgm:spPr/>
    </dgm:pt>
    <dgm:pt modelId="{89763FF2-1386-463E-9EA0-4C1F8DA39BDF}" type="pres">
      <dgm:prSet presAssocID="{6D94287B-E9F2-4683-8656-0A7EFE294ADC}" presName="vert1" presStyleCnt="0"/>
      <dgm:spPr/>
    </dgm:pt>
  </dgm:ptLst>
  <dgm:cxnLst>
    <dgm:cxn modelId="{5D4FBE19-534C-4C19-B44A-91C6DB738304}" srcId="{FE5D9CA5-4DA6-4151-9584-89FE4CA36E66}" destId="{6D94287B-E9F2-4683-8656-0A7EFE294ADC}" srcOrd="1" destOrd="0" parTransId="{15BA6A30-CD69-45FE-8C6E-FBA211EC185B}" sibTransId="{2B4877F7-7125-479A-949B-60D28B8D308B}"/>
    <dgm:cxn modelId="{1423A449-CC68-4EA0-965F-F4A7B72640E0}" type="presOf" srcId="{6D94287B-E9F2-4683-8656-0A7EFE294ADC}" destId="{DE444695-48D6-4C82-A985-E437180563DC}" srcOrd="0" destOrd="0" presId="urn:microsoft.com/office/officeart/2008/layout/LinedList"/>
    <dgm:cxn modelId="{4D8D7C84-B126-4C55-B33A-368ECB5EE9F4}" srcId="{FE5D9CA5-4DA6-4151-9584-89FE4CA36E66}" destId="{51A91BD0-3539-4D47-9A67-3A6024A2ADA0}" srcOrd="0" destOrd="0" parTransId="{E996B737-0936-4317-9CA8-3ED0CD239870}" sibTransId="{623E6172-BFDB-4930-9BA7-EA2963352460}"/>
    <dgm:cxn modelId="{2CB8989C-66B9-4BEB-ADA3-86DBAE23C269}" type="presOf" srcId="{FE5D9CA5-4DA6-4151-9584-89FE4CA36E66}" destId="{F721B203-48F1-47C4-A38F-35B870AC10C0}" srcOrd="0" destOrd="0" presId="urn:microsoft.com/office/officeart/2008/layout/LinedList"/>
    <dgm:cxn modelId="{CCC615F2-B158-42E2-B242-F7F5A448DA45}" type="presOf" srcId="{51A91BD0-3539-4D47-9A67-3A6024A2ADA0}" destId="{4ED160A7-260B-4399-A084-895A9C05F948}" srcOrd="0" destOrd="0" presId="urn:microsoft.com/office/officeart/2008/layout/LinedList"/>
    <dgm:cxn modelId="{89235358-9153-426D-A535-BF6C41A2D607}" type="presParOf" srcId="{F721B203-48F1-47C4-A38F-35B870AC10C0}" destId="{C66B3781-08A1-49B1-BC1A-BDBB201C8701}" srcOrd="0" destOrd="0" presId="urn:microsoft.com/office/officeart/2008/layout/LinedList"/>
    <dgm:cxn modelId="{91F5674C-4F35-44C1-B712-BC9A17864479}" type="presParOf" srcId="{F721B203-48F1-47C4-A38F-35B870AC10C0}" destId="{A9AFF40C-0164-4667-BBD4-9AEE0F1ABF98}" srcOrd="1" destOrd="0" presId="urn:microsoft.com/office/officeart/2008/layout/LinedList"/>
    <dgm:cxn modelId="{F8063CD3-3F29-42C4-8A28-152919C35091}" type="presParOf" srcId="{A9AFF40C-0164-4667-BBD4-9AEE0F1ABF98}" destId="{4ED160A7-260B-4399-A084-895A9C05F948}" srcOrd="0" destOrd="0" presId="urn:microsoft.com/office/officeart/2008/layout/LinedList"/>
    <dgm:cxn modelId="{476C7DC6-E8D0-4294-96DE-227D3AA8C055}" type="presParOf" srcId="{A9AFF40C-0164-4667-BBD4-9AEE0F1ABF98}" destId="{138FE300-1A19-4CA2-BF3E-A3F8B9408747}" srcOrd="1" destOrd="0" presId="urn:microsoft.com/office/officeart/2008/layout/LinedList"/>
    <dgm:cxn modelId="{8201C221-C6C1-4F39-8790-7D1C73170D91}" type="presParOf" srcId="{F721B203-48F1-47C4-A38F-35B870AC10C0}" destId="{5338C870-56B6-43B9-9BCA-302B864A483B}" srcOrd="2" destOrd="0" presId="urn:microsoft.com/office/officeart/2008/layout/LinedList"/>
    <dgm:cxn modelId="{24776B71-A740-4F6F-9C46-E27FD5E90D3F}" type="presParOf" srcId="{F721B203-48F1-47C4-A38F-35B870AC10C0}" destId="{C097A08D-70CA-4C3A-895D-21B7C00436DD}" srcOrd="3" destOrd="0" presId="urn:microsoft.com/office/officeart/2008/layout/LinedList"/>
    <dgm:cxn modelId="{F1F6017E-6B21-4DFB-8C97-E89C6DDEF654}" type="presParOf" srcId="{C097A08D-70CA-4C3A-895D-21B7C00436DD}" destId="{DE444695-48D6-4C82-A985-E437180563DC}" srcOrd="0" destOrd="0" presId="urn:microsoft.com/office/officeart/2008/layout/LinedList"/>
    <dgm:cxn modelId="{7EAB60FF-9E5B-4B6C-8299-4A719E0FDC7A}" type="presParOf" srcId="{C097A08D-70CA-4C3A-895D-21B7C00436DD}" destId="{89763FF2-1386-463E-9EA0-4C1F8DA39BD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3F7A92-74B9-4310-906F-BCEF16EB166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9614C6C-D60A-4F66-A029-455681B477AC}">
      <dgm:prSet/>
      <dgm:spPr/>
      <dgm:t>
        <a:bodyPr/>
        <a:lstStyle/>
        <a:p>
          <a:r>
            <a:rPr lang="en-US" b="1"/>
            <a:t>Identification: </a:t>
          </a:r>
          <a:r>
            <a:rPr lang="en-US"/>
            <a:t>identifies a datagram originating from the source host. A combination of the identification and source address must uniquely define a datagram as it leaves the source node.</a:t>
          </a:r>
        </a:p>
      </dgm:t>
    </dgm:pt>
    <dgm:pt modelId="{317CC963-6C33-4DF4-9C91-AB688923E047}" type="parTrans" cxnId="{05198609-7658-41D4-8E4D-C73E40ABE48F}">
      <dgm:prSet/>
      <dgm:spPr/>
      <dgm:t>
        <a:bodyPr/>
        <a:lstStyle/>
        <a:p>
          <a:endParaRPr lang="en-US"/>
        </a:p>
      </dgm:t>
    </dgm:pt>
    <dgm:pt modelId="{2B29F69D-946F-432E-9FEA-BADA7AD5FAD8}" type="sibTrans" cxnId="{05198609-7658-41D4-8E4D-C73E40ABE48F}">
      <dgm:prSet/>
      <dgm:spPr/>
      <dgm:t>
        <a:bodyPr/>
        <a:lstStyle/>
        <a:p>
          <a:endParaRPr lang="en-US"/>
        </a:p>
      </dgm:t>
    </dgm:pt>
    <dgm:pt modelId="{1A4FE239-7267-441D-AC3F-D113CD556E0F}">
      <dgm:prSet/>
      <dgm:spPr/>
      <dgm:t>
        <a:bodyPr/>
        <a:lstStyle/>
        <a:p>
          <a:r>
            <a:rPr lang="en-US" b="1" dirty="0"/>
            <a:t>Fragmentation offset: </a:t>
          </a:r>
          <a:r>
            <a:rPr lang="en-US" dirty="0"/>
            <a:t>is the offset of the data in the original datagram measured in </a:t>
          </a:r>
          <a:r>
            <a:rPr lang="en-US" u="sng" dirty="0"/>
            <a:t>units of 8 bytes</a:t>
          </a:r>
          <a:r>
            <a:rPr lang="en-US" dirty="0"/>
            <a:t>.</a:t>
          </a:r>
        </a:p>
      </dgm:t>
    </dgm:pt>
    <dgm:pt modelId="{B7BBC713-5AC7-4028-90CF-ADC4E34F0BF8}" type="parTrans" cxnId="{7C57E61A-9D4F-4C68-AE60-6B77F6137050}">
      <dgm:prSet/>
      <dgm:spPr/>
      <dgm:t>
        <a:bodyPr/>
        <a:lstStyle/>
        <a:p>
          <a:endParaRPr lang="en-US"/>
        </a:p>
      </dgm:t>
    </dgm:pt>
    <dgm:pt modelId="{289A99BA-8BC1-4021-AC1C-162C2A673311}" type="sibTrans" cxnId="{7C57E61A-9D4F-4C68-AE60-6B77F6137050}">
      <dgm:prSet/>
      <dgm:spPr/>
      <dgm:t>
        <a:bodyPr/>
        <a:lstStyle/>
        <a:p>
          <a:endParaRPr lang="en-US"/>
        </a:p>
      </dgm:t>
    </dgm:pt>
    <dgm:pt modelId="{32770200-1A9A-4384-B558-0B1BACF99F93}" type="pres">
      <dgm:prSet presAssocID="{3A3F7A92-74B9-4310-906F-BCEF16EB166A}" presName="root" presStyleCnt="0">
        <dgm:presLayoutVars>
          <dgm:dir/>
          <dgm:resizeHandles val="exact"/>
        </dgm:presLayoutVars>
      </dgm:prSet>
      <dgm:spPr/>
    </dgm:pt>
    <dgm:pt modelId="{C0EE1117-C51D-447D-B1BD-88D20C01661B}" type="pres">
      <dgm:prSet presAssocID="{29614C6C-D60A-4F66-A029-455681B477AC}" presName="compNode" presStyleCnt="0"/>
      <dgm:spPr/>
    </dgm:pt>
    <dgm:pt modelId="{D429063E-2167-4633-B8EF-FE28B1748AA9}" type="pres">
      <dgm:prSet presAssocID="{29614C6C-D60A-4F66-A029-455681B477AC}" presName="bgRect" presStyleLbl="bgShp" presStyleIdx="0" presStyleCnt="2"/>
      <dgm:spPr/>
    </dgm:pt>
    <dgm:pt modelId="{F0B1B3D9-F9B3-4446-8561-4AA633487C13}" type="pres">
      <dgm:prSet presAssocID="{29614C6C-D60A-4F66-A029-455681B477A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Pie Chart"/>
        </a:ext>
      </dgm:extLst>
    </dgm:pt>
    <dgm:pt modelId="{738BBC1E-304B-432D-ACA4-454C9B562E6C}" type="pres">
      <dgm:prSet presAssocID="{29614C6C-D60A-4F66-A029-455681B477AC}" presName="spaceRect" presStyleCnt="0"/>
      <dgm:spPr/>
    </dgm:pt>
    <dgm:pt modelId="{D6F9D799-ED5C-4D2D-938F-832FD763B2FE}" type="pres">
      <dgm:prSet presAssocID="{29614C6C-D60A-4F66-A029-455681B477AC}" presName="parTx" presStyleLbl="revTx" presStyleIdx="0" presStyleCnt="2">
        <dgm:presLayoutVars>
          <dgm:chMax val="0"/>
          <dgm:chPref val="0"/>
        </dgm:presLayoutVars>
      </dgm:prSet>
      <dgm:spPr/>
    </dgm:pt>
    <dgm:pt modelId="{26A2B6B0-9A3A-413B-8815-33DC604E9A19}" type="pres">
      <dgm:prSet presAssocID="{2B29F69D-946F-432E-9FEA-BADA7AD5FAD8}" presName="sibTrans" presStyleCnt="0"/>
      <dgm:spPr/>
    </dgm:pt>
    <dgm:pt modelId="{98EF7E89-D0E0-4416-AE04-D223654C2DD9}" type="pres">
      <dgm:prSet presAssocID="{1A4FE239-7267-441D-AC3F-D113CD556E0F}" presName="compNode" presStyleCnt="0"/>
      <dgm:spPr/>
    </dgm:pt>
    <dgm:pt modelId="{5914EFDA-FA74-42F5-93AF-91B932B3A473}" type="pres">
      <dgm:prSet presAssocID="{1A4FE239-7267-441D-AC3F-D113CD556E0F}" presName="bgRect" presStyleLbl="bgShp" presStyleIdx="1" presStyleCnt="2"/>
      <dgm:spPr/>
    </dgm:pt>
    <dgm:pt modelId="{099137A4-D310-4DBB-98A3-E3995DB683AD}" type="pres">
      <dgm:prSet presAssocID="{1A4FE239-7267-441D-AC3F-D113CD556E0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E8240E8B-EAAD-4897-BB3A-129B99255291}" type="pres">
      <dgm:prSet presAssocID="{1A4FE239-7267-441D-AC3F-D113CD556E0F}" presName="spaceRect" presStyleCnt="0"/>
      <dgm:spPr/>
    </dgm:pt>
    <dgm:pt modelId="{97A09136-532F-4C73-8951-36F429D41913}" type="pres">
      <dgm:prSet presAssocID="{1A4FE239-7267-441D-AC3F-D113CD556E0F}" presName="parTx" presStyleLbl="revTx" presStyleIdx="1" presStyleCnt="2">
        <dgm:presLayoutVars>
          <dgm:chMax val="0"/>
          <dgm:chPref val="0"/>
        </dgm:presLayoutVars>
      </dgm:prSet>
      <dgm:spPr/>
    </dgm:pt>
  </dgm:ptLst>
  <dgm:cxnLst>
    <dgm:cxn modelId="{05198609-7658-41D4-8E4D-C73E40ABE48F}" srcId="{3A3F7A92-74B9-4310-906F-BCEF16EB166A}" destId="{29614C6C-D60A-4F66-A029-455681B477AC}" srcOrd="0" destOrd="0" parTransId="{317CC963-6C33-4DF4-9C91-AB688923E047}" sibTransId="{2B29F69D-946F-432E-9FEA-BADA7AD5FAD8}"/>
    <dgm:cxn modelId="{7C57E61A-9D4F-4C68-AE60-6B77F6137050}" srcId="{3A3F7A92-74B9-4310-906F-BCEF16EB166A}" destId="{1A4FE239-7267-441D-AC3F-D113CD556E0F}" srcOrd="1" destOrd="0" parTransId="{B7BBC713-5AC7-4028-90CF-ADC4E34F0BF8}" sibTransId="{289A99BA-8BC1-4021-AC1C-162C2A673311}"/>
    <dgm:cxn modelId="{AB0B6752-3AEB-47A6-A502-0E8626C4050C}" type="presOf" srcId="{29614C6C-D60A-4F66-A029-455681B477AC}" destId="{D6F9D799-ED5C-4D2D-938F-832FD763B2FE}" srcOrd="0" destOrd="0" presId="urn:microsoft.com/office/officeart/2018/2/layout/IconVerticalSolidList"/>
    <dgm:cxn modelId="{25819275-3361-42F8-8C4B-969595DE94A8}" type="presOf" srcId="{3A3F7A92-74B9-4310-906F-BCEF16EB166A}" destId="{32770200-1A9A-4384-B558-0B1BACF99F93}" srcOrd="0" destOrd="0" presId="urn:microsoft.com/office/officeart/2018/2/layout/IconVerticalSolidList"/>
    <dgm:cxn modelId="{633F83D2-6D36-4FF9-96CF-15432062360F}" type="presOf" srcId="{1A4FE239-7267-441D-AC3F-D113CD556E0F}" destId="{97A09136-532F-4C73-8951-36F429D41913}" srcOrd="0" destOrd="0" presId="urn:microsoft.com/office/officeart/2018/2/layout/IconVerticalSolidList"/>
    <dgm:cxn modelId="{E33E56AC-63E3-4497-AD0D-4031CC878077}" type="presParOf" srcId="{32770200-1A9A-4384-B558-0B1BACF99F93}" destId="{C0EE1117-C51D-447D-B1BD-88D20C01661B}" srcOrd="0" destOrd="0" presId="urn:microsoft.com/office/officeart/2018/2/layout/IconVerticalSolidList"/>
    <dgm:cxn modelId="{27C9127C-009B-4732-BC95-08CC15B36D49}" type="presParOf" srcId="{C0EE1117-C51D-447D-B1BD-88D20C01661B}" destId="{D429063E-2167-4633-B8EF-FE28B1748AA9}" srcOrd="0" destOrd="0" presId="urn:microsoft.com/office/officeart/2018/2/layout/IconVerticalSolidList"/>
    <dgm:cxn modelId="{DFDC6357-1C95-4606-BD26-302857F941C7}" type="presParOf" srcId="{C0EE1117-C51D-447D-B1BD-88D20C01661B}" destId="{F0B1B3D9-F9B3-4446-8561-4AA633487C13}" srcOrd="1" destOrd="0" presId="urn:microsoft.com/office/officeart/2018/2/layout/IconVerticalSolidList"/>
    <dgm:cxn modelId="{4B4D5B32-0C30-4DD6-995A-6ECE23C5211C}" type="presParOf" srcId="{C0EE1117-C51D-447D-B1BD-88D20C01661B}" destId="{738BBC1E-304B-432D-ACA4-454C9B562E6C}" srcOrd="2" destOrd="0" presId="urn:microsoft.com/office/officeart/2018/2/layout/IconVerticalSolidList"/>
    <dgm:cxn modelId="{AD89CD1D-AE6C-4E8C-A1A5-2726BC53C3B8}" type="presParOf" srcId="{C0EE1117-C51D-447D-B1BD-88D20C01661B}" destId="{D6F9D799-ED5C-4D2D-938F-832FD763B2FE}" srcOrd="3" destOrd="0" presId="urn:microsoft.com/office/officeart/2018/2/layout/IconVerticalSolidList"/>
    <dgm:cxn modelId="{3E58CDDA-807E-42D1-9D71-AC9C138818BB}" type="presParOf" srcId="{32770200-1A9A-4384-B558-0B1BACF99F93}" destId="{26A2B6B0-9A3A-413B-8815-33DC604E9A19}" srcOrd="1" destOrd="0" presId="urn:microsoft.com/office/officeart/2018/2/layout/IconVerticalSolidList"/>
    <dgm:cxn modelId="{35769E77-91CD-4F94-87F6-4B3C84B83D5C}" type="presParOf" srcId="{32770200-1A9A-4384-B558-0B1BACF99F93}" destId="{98EF7E89-D0E0-4416-AE04-D223654C2DD9}" srcOrd="2" destOrd="0" presId="urn:microsoft.com/office/officeart/2018/2/layout/IconVerticalSolidList"/>
    <dgm:cxn modelId="{F085BCCD-74D5-467E-A115-707113EC9FC1}" type="presParOf" srcId="{98EF7E89-D0E0-4416-AE04-D223654C2DD9}" destId="{5914EFDA-FA74-42F5-93AF-91B932B3A473}" srcOrd="0" destOrd="0" presId="urn:microsoft.com/office/officeart/2018/2/layout/IconVerticalSolidList"/>
    <dgm:cxn modelId="{44A370C0-EBF4-4EBD-B843-716496D70563}" type="presParOf" srcId="{98EF7E89-D0E0-4416-AE04-D223654C2DD9}" destId="{099137A4-D310-4DBB-98A3-E3995DB683AD}" srcOrd="1" destOrd="0" presId="urn:microsoft.com/office/officeart/2018/2/layout/IconVerticalSolidList"/>
    <dgm:cxn modelId="{3DB6B6FE-8FFD-4CAE-872B-3F9CE5520C08}" type="presParOf" srcId="{98EF7E89-D0E0-4416-AE04-D223654C2DD9}" destId="{E8240E8B-EAAD-4897-BB3A-129B99255291}" srcOrd="2" destOrd="0" presId="urn:microsoft.com/office/officeart/2018/2/layout/IconVerticalSolidList"/>
    <dgm:cxn modelId="{74081C88-202C-4F9B-8C51-BCD77A69B424}" type="presParOf" srcId="{98EF7E89-D0E0-4416-AE04-D223654C2DD9}" destId="{97A09136-532F-4C73-8951-36F429D4191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703E3A-7453-4350-B25F-E41A0E693409}" type="doc">
      <dgm:prSet loTypeId="urn:microsoft.com/office/officeart/2005/8/layout/vList2" loCatId="list" qsTypeId="urn:microsoft.com/office/officeart/2005/8/quickstyle/simple2" qsCatId="simple" csTypeId="urn:microsoft.com/office/officeart/2005/8/colors/accent3_2" csCatId="accent3" phldr="1"/>
      <dgm:spPr/>
      <dgm:t>
        <a:bodyPr/>
        <a:lstStyle/>
        <a:p>
          <a:endParaRPr lang="en-US"/>
        </a:p>
      </dgm:t>
    </dgm:pt>
    <dgm:pt modelId="{67EC337C-ADC7-4EA4-8306-48B055A3798A}">
      <dgm:prSet/>
      <dgm:spPr/>
      <dgm:t>
        <a:bodyPr/>
        <a:lstStyle/>
        <a:p>
          <a:r>
            <a:rPr lang="en-US" b="0" i="0"/>
            <a:t>​​Which of the following fields of an IP header is/are </a:t>
          </a:r>
          <a:r>
            <a:rPr lang="en-US" b="0" i="1"/>
            <a:t>always </a:t>
          </a:r>
          <a:r>
            <a:rPr lang="en-US" b="0" i="0"/>
            <a:t>modified by any router before it forwards the IP packet?</a:t>
          </a:r>
          <a:endParaRPr lang="en-US"/>
        </a:p>
      </dgm:t>
    </dgm:pt>
    <dgm:pt modelId="{545A9616-B512-461C-9029-1C35E66B36C4}" type="parTrans" cxnId="{CC219566-94D9-49AF-B1D1-FCFB5ADE35A0}">
      <dgm:prSet/>
      <dgm:spPr/>
      <dgm:t>
        <a:bodyPr/>
        <a:lstStyle/>
        <a:p>
          <a:endParaRPr lang="en-US"/>
        </a:p>
      </dgm:t>
    </dgm:pt>
    <dgm:pt modelId="{B68FCED8-673A-4890-B712-BEC02E29FA8A}" type="sibTrans" cxnId="{CC219566-94D9-49AF-B1D1-FCFB5ADE35A0}">
      <dgm:prSet/>
      <dgm:spPr/>
      <dgm:t>
        <a:bodyPr/>
        <a:lstStyle/>
        <a:p>
          <a:endParaRPr lang="en-US"/>
        </a:p>
      </dgm:t>
    </dgm:pt>
    <dgm:pt modelId="{A2FEB9AC-E7A4-46CA-AC86-EC8D4E5D5385}">
      <dgm:prSet/>
      <dgm:spPr/>
      <dgm:t>
        <a:bodyPr/>
        <a:lstStyle/>
        <a:p>
          <a:pPr>
            <a:buFont typeface="+mj-lt"/>
            <a:buNone/>
          </a:pPr>
          <a:endParaRPr lang="en-US" dirty="0"/>
        </a:p>
      </dgm:t>
    </dgm:pt>
    <dgm:pt modelId="{953EFF77-42E3-486B-A7D1-59E863961D2A}" type="parTrans" cxnId="{1F8B0D7B-9A45-424E-AF1E-1F98809EEA3A}">
      <dgm:prSet/>
      <dgm:spPr/>
      <dgm:t>
        <a:bodyPr/>
        <a:lstStyle/>
        <a:p>
          <a:endParaRPr lang="en-US"/>
        </a:p>
      </dgm:t>
    </dgm:pt>
    <dgm:pt modelId="{A6C66DBD-0F2E-445E-9185-A855CF2BB94F}" type="sibTrans" cxnId="{1F8B0D7B-9A45-424E-AF1E-1F98809EEA3A}">
      <dgm:prSet/>
      <dgm:spPr/>
      <dgm:t>
        <a:bodyPr/>
        <a:lstStyle/>
        <a:p>
          <a:endParaRPr lang="en-US"/>
        </a:p>
      </dgm:t>
    </dgm:pt>
    <dgm:pt modelId="{66E022CC-DEC5-4674-AC67-590BC4328205}" type="pres">
      <dgm:prSet presAssocID="{8A703E3A-7453-4350-B25F-E41A0E693409}" presName="linear" presStyleCnt="0">
        <dgm:presLayoutVars>
          <dgm:animLvl val="lvl"/>
          <dgm:resizeHandles val="exact"/>
        </dgm:presLayoutVars>
      </dgm:prSet>
      <dgm:spPr/>
    </dgm:pt>
    <dgm:pt modelId="{32AB3FF2-EADC-48AD-A9B7-714B078EA68A}" type="pres">
      <dgm:prSet presAssocID="{67EC337C-ADC7-4EA4-8306-48B055A3798A}" presName="parentText" presStyleLbl="node1" presStyleIdx="0" presStyleCnt="1">
        <dgm:presLayoutVars>
          <dgm:chMax val="0"/>
          <dgm:bulletEnabled val="1"/>
        </dgm:presLayoutVars>
      </dgm:prSet>
      <dgm:spPr/>
    </dgm:pt>
    <dgm:pt modelId="{B681B2C6-9FAF-42F1-B875-E1C721E40B95}" type="pres">
      <dgm:prSet presAssocID="{67EC337C-ADC7-4EA4-8306-48B055A3798A}" presName="childText" presStyleLbl="revTx" presStyleIdx="0" presStyleCnt="1" custFlipVert="1" custScaleY="86636">
        <dgm:presLayoutVars>
          <dgm:bulletEnabled val="1"/>
        </dgm:presLayoutVars>
      </dgm:prSet>
      <dgm:spPr/>
    </dgm:pt>
  </dgm:ptLst>
  <dgm:cxnLst>
    <dgm:cxn modelId="{99ECF014-8A6D-440C-86C6-876B1D4E6C3C}" type="presOf" srcId="{67EC337C-ADC7-4EA4-8306-48B055A3798A}" destId="{32AB3FF2-EADC-48AD-A9B7-714B078EA68A}" srcOrd="0" destOrd="0" presId="urn:microsoft.com/office/officeart/2005/8/layout/vList2"/>
    <dgm:cxn modelId="{CC219566-94D9-49AF-B1D1-FCFB5ADE35A0}" srcId="{8A703E3A-7453-4350-B25F-E41A0E693409}" destId="{67EC337C-ADC7-4EA4-8306-48B055A3798A}" srcOrd="0" destOrd="0" parTransId="{545A9616-B512-461C-9029-1C35E66B36C4}" sibTransId="{B68FCED8-673A-4890-B712-BEC02E29FA8A}"/>
    <dgm:cxn modelId="{1F8B0D7B-9A45-424E-AF1E-1F98809EEA3A}" srcId="{67EC337C-ADC7-4EA4-8306-48B055A3798A}" destId="{A2FEB9AC-E7A4-46CA-AC86-EC8D4E5D5385}" srcOrd="0" destOrd="0" parTransId="{953EFF77-42E3-486B-A7D1-59E863961D2A}" sibTransId="{A6C66DBD-0F2E-445E-9185-A855CF2BB94F}"/>
    <dgm:cxn modelId="{03D70F99-6057-474A-A353-185FA4F48C0F}" type="presOf" srcId="{8A703E3A-7453-4350-B25F-E41A0E693409}" destId="{66E022CC-DEC5-4674-AC67-590BC4328205}" srcOrd="0" destOrd="0" presId="urn:microsoft.com/office/officeart/2005/8/layout/vList2"/>
    <dgm:cxn modelId="{A263BED7-115B-4B34-9D6D-4727A0C17A75}" type="presOf" srcId="{A2FEB9AC-E7A4-46CA-AC86-EC8D4E5D5385}" destId="{B681B2C6-9FAF-42F1-B875-E1C721E40B95}" srcOrd="0" destOrd="0" presId="urn:microsoft.com/office/officeart/2005/8/layout/vList2"/>
    <dgm:cxn modelId="{45155F1F-37E5-4659-9815-305B4F1FB242}" type="presParOf" srcId="{66E022CC-DEC5-4674-AC67-590BC4328205}" destId="{32AB3FF2-EADC-48AD-A9B7-714B078EA68A}" srcOrd="0" destOrd="0" presId="urn:microsoft.com/office/officeart/2005/8/layout/vList2"/>
    <dgm:cxn modelId="{A6BA4753-9A65-4622-A34E-6A055EB7D95D}" type="presParOf" srcId="{66E022CC-DEC5-4674-AC67-590BC4328205}" destId="{B681B2C6-9FAF-42F1-B875-E1C721E40B9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EAB16-33CA-406D-9B52-5FE5FC8DD7EC}">
      <dsp:nvSpPr>
        <dsp:cNvPr id="0" name=""/>
        <dsp:cNvSpPr/>
      </dsp:nvSpPr>
      <dsp:spPr>
        <a:xfrm>
          <a:off x="0" y="350481"/>
          <a:ext cx="5405120" cy="1701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497" tIns="416560" rIns="41949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Routing the packet by consulting the routing table for each incoming packet and find the information that the packet must be sent to. </a:t>
          </a:r>
        </a:p>
      </dsp:txBody>
      <dsp:txXfrm>
        <a:off x="0" y="350481"/>
        <a:ext cx="5405120" cy="1701000"/>
      </dsp:txXfrm>
    </dsp:sp>
    <dsp:sp modelId="{623720AC-D9A4-4DAC-B669-17C016E7EE6E}">
      <dsp:nvSpPr>
        <dsp:cNvPr id="0" name=""/>
        <dsp:cNvSpPr/>
      </dsp:nvSpPr>
      <dsp:spPr>
        <a:xfrm>
          <a:off x="270256" y="55281"/>
          <a:ext cx="3783584" cy="5904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3010" tIns="0" rIns="143010" bIns="0" numCol="1" spcCol="1270" anchor="ctr" anchorCtr="0">
          <a:noAutofit/>
        </a:bodyPr>
        <a:lstStyle/>
        <a:p>
          <a:pPr marL="0" lvl="0" indent="0" algn="l" defTabSz="889000">
            <a:lnSpc>
              <a:spcPct val="90000"/>
            </a:lnSpc>
            <a:spcBef>
              <a:spcPct val="0"/>
            </a:spcBef>
            <a:spcAft>
              <a:spcPct val="35000"/>
            </a:spcAft>
            <a:buNone/>
          </a:pPr>
          <a:r>
            <a:rPr lang="en-US" sz="2000" b="1" kern="1200"/>
            <a:t>Router</a:t>
          </a:r>
          <a:endParaRPr lang="en-US" sz="2000" kern="1200"/>
        </a:p>
      </dsp:txBody>
      <dsp:txXfrm>
        <a:off x="299077" y="84102"/>
        <a:ext cx="3725942" cy="532758"/>
      </dsp:txXfrm>
    </dsp:sp>
    <dsp:sp modelId="{7394A495-C1FE-4F59-9221-F15B2F7888B3}">
      <dsp:nvSpPr>
        <dsp:cNvPr id="0" name=""/>
        <dsp:cNvSpPr/>
      </dsp:nvSpPr>
      <dsp:spPr>
        <a:xfrm>
          <a:off x="0" y="2454681"/>
          <a:ext cx="5405120" cy="2016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497" tIns="416560" rIns="41949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Address verification.  </a:t>
          </a:r>
        </a:p>
        <a:p>
          <a:pPr marL="228600" lvl="1" indent="-228600" algn="l" defTabSz="889000">
            <a:lnSpc>
              <a:spcPct val="90000"/>
            </a:lnSpc>
            <a:spcBef>
              <a:spcPct val="0"/>
            </a:spcBef>
            <a:spcAft>
              <a:spcPct val="15000"/>
            </a:spcAft>
            <a:buChar char="•"/>
          </a:pPr>
          <a:r>
            <a:rPr lang="en-US" sz="2000" kern="1200"/>
            <a:t>For fragmented frames, wait for all fragmentations then reassemble them before delivering the packet to the upper layer.</a:t>
          </a:r>
        </a:p>
      </dsp:txBody>
      <dsp:txXfrm>
        <a:off x="0" y="2454681"/>
        <a:ext cx="5405120" cy="2016000"/>
      </dsp:txXfrm>
    </dsp:sp>
    <dsp:sp modelId="{72708F07-E9C1-4F3B-9699-31CC73660814}">
      <dsp:nvSpPr>
        <dsp:cNvPr id="0" name=""/>
        <dsp:cNvSpPr/>
      </dsp:nvSpPr>
      <dsp:spPr>
        <a:xfrm>
          <a:off x="270256" y="2159481"/>
          <a:ext cx="3783584" cy="5904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3010" tIns="0" rIns="143010" bIns="0" numCol="1" spcCol="1270" anchor="ctr" anchorCtr="0">
          <a:noAutofit/>
        </a:bodyPr>
        <a:lstStyle/>
        <a:p>
          <a:pPr marL="0" lvl="0" indent="0" algn="l" defTabSz="889000">
            <a:lnSpc>
              <a:spcPct val="90000"/>
            </a:lnSpc>
            <a:spcBef>
              <a:spcPct val="0"/>
            </a:spcBef>
            <a:spcAft>
              <a:spcPct val="35000"/>
            </a:spcAft>
            <a:buNone/>
          </a:pPr>
          <a:r>
            <a:rPr lang="en-US" sz="2000" b="1" kern="1200"/>
            <a:t>Destination</a:t>
          </a:r>
          <a:endParaRPr lang="en-US" sz="2000" kern="1200"/>
        </a:p>
      </dsp:txBody>
      <dsp:txXfrm>
        <a:off x="299077" y="2188302"/>
        <a:ext cx="3725942"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B3781-08A1-49B1-BC1A-BDBB201C8701}">
      <dsp:nvSpPr>
        <dsp:cNvPr id="0" name=""/>
        <dsp:cNvSpPr/>
      </dsp:nvSpPr>
      <dsp:spPr>
        <a:xfrm>
          <a:off x="0" y="0"/>
          <a:ext cx="109728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D160A7-260B-4399-A084-895A9C05F948}">
      <dsp:nvSpPr>
        <dsp:cNvPr id="0" name=""/>
        <dsp:cNvSpPr/>
      </dsp:nvSpPr>
      <dsp:spPr>
        <a:xfrm>
          <a:off x="0" y="0"/>
          <a:ext cx="10972800" cy="2262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IN" sz="4500" kern="1200" dirty="0"/>
            <a:t>An IPv4 packet has arrived with the first 8 bits as given below. The packet was discarded by receiver, why? </a:t>
          </a:r>
          <a:endParaRPr lang="en-US" sz="4500" kern="1200" dirty="0"/>
        </a:p>
      </dsp:txBody>
      <dsp:txXfrm>
        <a:off x="0" y="0"/>
        <a:ext cx="10972800" cy="2262981"/>
      </dsp:txXfrm>
    </dsp:sp>
    <dsp:sp modelId="{5338C870-56B6-43B9-9BCA-302B864A483B}">
      <dsp:nvSpPr>
        <dsp:cNvPr id="0" name=""/>
        <dsp:cNvSpPr/>
      </dsp:nvSpPr>
      <dsp:spPr>
        <a:xfrm>
          <a:off x="0" y="2262981"/>
          <a:ext cx="109728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444695-48D6-4C82-A985-E437180563DC}">
      <dsp:nvSpPr>
        <dsp:cNvPr id="0" name=""/>
        <dsp:cNvSpPr/>
      </dsp:nvSpPr>
      <dsp:spPr>
        <a:xfrm>
          <a:off x="0" y="2262981"/>
          <a:ext cx="10972800" cy="2262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IN" sz="4500" kern="1200"/>
            <a:t>01000010</a:t>
          </a:r>
          <a:endParaRPr lang="en-US" sz="4500" kern="1200" dirty="0"/>
        </a:p>
      </dsp:txBody>
      <dsp:txXfrm>
        <a:off x="0" y="2262981"/>
        <a:ext cx="10972800" cy="22629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29063E-2167-4633-B8EF-FE28B1748AA9}">
      <dsp:nvSpPr>
        <dsp:cNvPr id="0" name=""/>
        <dsp:cNvSpPr/>
      </dsp:nvSpPr>
      <dsp:spPr>
        <a:xfrm>
          <a:off x="0" y="735468"/>
          <a:ext cx="10972800" cy="135778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B1B3D9-F9B3-4446-8561-4AA633487C13}">
      <dsp:nvSpPr>
        <dsp:cNvPr id="0" name=""/>
        <dsp:cNvSpPr/>
      </dsp:nvSpPr>
      <dsp:spPr>
        <a:xfrm>
          <a:off x="410731" y="1040971"/>
          <a:ext cx="746783" cy="7467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F9D799-ED5C-4D2D-938F-832FD763B2FE}">
      <dsp:nvSpPr>
        <dsp:cNvPr id="0" name=""/>
        <dsp:cNvSpPr/>
      </dsp:nvSpPr>
      <dsp:spPr>
        <a:xfrm>
          <a:off x="1568246" y="735468"/>
          <a:ext cx="9404553"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marL="0" lvl="0" indent="0" algn="l" defTabSz="1111250">
            <a:lnSpc>
              <a:spcPct val="90000"/>
            </a:lnSpc>
            <a:spcBef>
              <a:spcPct val="0"/>
            </a:spcBef>
            <a:spcAft>
              <a:spcPct val="35000"/>
            </a:spcAft>
            <a:buNone/>
          </a:pPr>
          <a:r>
            <a:rPr lang="en-US" sz="2500" b="1" kern="1200"/>
            <a:t>Identification: </a:t>
          </a:r>
          <a:r>
            <a:rPr lang="en-US" sz="2500" kern="1200"/>
            <a:t>identifies a datagram originating from the source host. A combination of the identification and source address must uniquely define a datagram as it leaves the source node.</a:t>
          </a:r>
        </a:p>
      </dsp:txBody>
      <dsp:txXfrm>
        <a:off x="1568246" y="735468"/>
        <a:ext cx="9404553" cy="1357788"/>
      </dsp:txXfrm>
    </dsp:sp>
    <dsp:sp modelId="{5914EFDA-FA74-42F5-93AF-91B932B3A473}">
      <dsp:nvSpPr>
        <dsp:cNvPr id="0" name=""/>
        <dsp:cNvSpPr/>
      </dsp:nvSpPr>
      <dsp:spPr>
        <a:xfrm>
          <a:off x="0" y="2432705"/>
          <a:ext cx="10972800" cy="135778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9137A4-D310-4DBB-98A3-E3995DB683AD}">
      <dsp:nvSpPr>
        <dsp:cNvPr id="0" name=""/>
        <dsp:cNvSpPr/>
      </dsp:nvSpPr>
      <dsp:spPr>
        <a:xfrm>
          <a:off x="410731" y="2738207"/>
          <a:ext cx="746783" cy="7467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A09136-532F-4C73-8951-36F429D41913}">
      <dsp:nvSpPr>
        <dsp:cNvPr id="0" name=""/>
        <dsp:cNvSpPr/>
      </dsp:nvSpPr>
      <dsp:spPr>
        <a:xfrm>
          <a:off x="1568246" y="2432705"/>
          <a:ext cx="9404553"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marL="0" lvl="0" indent="0" algn="l" defTabSz="1111250">
            <a:lnSpc>
              <a:spcPct val="90000"/>
            </a:lnSpc>
            <a:spcBef>
              <a:spcPct val="0"/>
            </a:spcBef>
            <a:spcAft>
              <a:spcPct val="35000"/>
            </a:spcAft>
            <a:buNone/>
          </a:pPr>
          <a:r>
            <a:rPr lang="en-US" sz="2500" b="1" kern="1200" dirty="0"/>
            <a:t>Fragmentation offset: </a:t>
          </a:r>
          <a:r>
            <a:rPr lang="en-US" sz="2500" kern="1200" dirty="0"/>
            <a:t>is the offset of the data in the original datagram measured in </a:t>
          </a:r>
          <a:r>
            <a:rPr lang="en-US" sz="2500" u="sng" kern="1200" dirty="0"/>
            <a:t>units of 8 bytes</a:t>
          </a:r>
          <a:r>
            <a:rPr lang="en-US" sz="2500" kern="1200" dirty="0"/>
            <a:t>.</a:t>
          </a:r>
        </a:p>
      </dsp:txBody>
      <dsp:txXfrm>
        <a:off x="1568246" y="2432705"/>
        <a:ext cx="9404553" cy="13577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AB3FF2-EADC-48AD-A9B7-714B078EA68A}">
      <dsp:nvSpPr>
        <dsp:cNvPr id="0" name=""/>
        <dsp:cNvSpPr/>
      </dsp:nvSpPr>
      <dsp:spPr>
        <a:xfrm>
          <a:off x="0" y="34341"/>
          <a:ext cx="10972800" cy="371124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b="0" i="0" kern="1200"/>
            <a:t>​​Which of the following fields of an IP header is/are </a:t>
          </a:r>
          <a:r>
            <a:rPr lang="en-US" sz="5200" b="0" i="1" kern="1200"/>
            <a:t>always </a:t>
          </a:r>
          <a:r>
            <a:rPr lang="en-US" sz="5200" b="0" i="0" kern="1200"/>
            <a:t>modified by any router before it forwards the IP packet?</a:t>
          </a:r>
          <a:endParaRPr lang="en-US" sz="5200" kern="1200"/>
        </a:p>
      </dsp:txBody>
      <dsp:txXfrm>
        <a:off x="181168" y="215509"/>
        <a:ext cx="10610464" cy="3348904"/>
      </dsp:txXfrm>
    </dsp:sp>
    <dsp:sp modelId="{B681B2C6-9FAF-42F1-B875-E1C721E40B95}">
      <dsp:nvSpPr>
        <dsp:cNvPr id="0" name=""/>
        <dsp:cNvSpPr/>
      </dsp:nvSpPr>
      <dsp:spPr>
        <a:xfrm flipV="1">
          <a:off x="0" y="3745581"/>
          <a:ext cx="10972800" cy="746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66040" rIns="369824" bIns="66040" numCol="1" spcCol="1270" anchor="t" anchorCtr="0">
          <a:noAutofit/>
        </a:bodyPr>
        <a:lstStyle/>
        <a:p>
          <a:pPr marL="285750" lvl="1" indent="-285750" algn="l" defTabSz="1822450">
            <a:lnSpc>
              <a:spcPct val="90000"/>
            </a:lnSpc>
            <a:spcBef>
              <a:spcPct val="0"/>
            </a:spcBef>
            <a:spcAft>
              <a:spcPct val="20000"/>
            </a:spcAft>
            <a:buFont typeface="+mj-lt"/>
            <a:buNone/>
          </a:pPr>
          <a:endParaRPr lang="en-US" sz="4100" kern="1200" dirty="0"/>
        </a:p>
      </dsp:txBody>
      <dsp:txXfrm rot="10800000">
        <a:off x="0" y="3745581"/>
        <a:ext cx="10972800" cy="74603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24F70A-A0A9-46FB-9CC9-413A4FF22F45}" type="datetimeFigureOut">
              <a:rPr lang="en-IN" smtClean="0"/>
              <a:t>20-03-2025</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E27F5-3BE2-448C-A866-97416DDF740B}" type="slidenum">
              <a:rPr lang="en-IN" smtClean="0"/>
              <a:t>‹#›</a:t>
            </a:fld>
            <a:endParaRPr lang="en-IN" dirty="0"/>
          </a:p>
        </p:txBody>
      </p:sp>
    </p:spTree>
    <p:extLst>
      <p:ext uri="{BB962C8B-B14F-4D97-AF65-F5344CB8AC3E}">
        <p14:creationId xmlns:p14="http://schemas.microsoft.com/office/powerpoint/2010/main" val="473013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DF3AC928-371B-411C-B89C-F55A135A76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fld id="{8991512F-2263-46A3-B721-921D3A549422}" type="slidenum">
              <a:rPr lang="en-US" altLang="en-US" sz="1200" b="0">
                <a:latin typeface="Times New Roman" panose="02020603050405020304" pitchFamily="18" charset="0"/>
              </a:rPr>
              <a:pPr/>
              <a:t>3</a:t>
            </a:fld>
            <a:endParaRPr lang="en-US" altLang="en-US" sz="1200" b="0">
              <a:latin typeface="Times New Roman" panose="02020603050405020304" pitchFamily="18" charset="0"/>
            </a:endParaRPr>
          </a:p>
        </p:txBody>
      </p:sp>
      <p:sp>
        <p:nvSpPr>
          <p:cNvPr id="54275" name="Rectangle 2">
            <a:extLst>
              <a:ext uri="{FF2B5EF4-FFF2-40B4-BE49-F238E27FC236}">
                <a16:creationId xmlns:a16="http://schemas.microsoft.com/office/drawing/2014/main" id="{2821C649-298D-4FA3-AC76-FE7B6E59EDDF}"/>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BDFFFD68-FD0D-4044-A35D-386906704B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14055904-0DEA-44DD-9610-DCA0BE9633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fld id="{CFE6D22B-8788-4125-A13E-43FF7379095D}" type="slidenum">
              <a:rPr lang="en-US" altLang="en-US" sz="1200" b="0">
                <a:latin typeface="Times New Roman" panose="02020603050405020304" pitchFamily="18" charset="0"/>
              </a:rPr>
              <a:pPr/>
              <a:t>4</a:t>
            </a:fld>
            <a:endParaRPr lang="en-US" altLang="en-US" sz="1200" b="0">
              <a:latin typeface="Times New Roman" panose="02020603050405020304" pitchFamily="18" charset="0"/>
            </a:endParaRPr>
          </a:p>
        </p:txBody>
      </p:sp>
      <p:sp>
        <p:nvSpPr>
          <p:cNvPr id="56323" name="Rectangle 2">
            <a:extLst>
              <a:ext uri="{FF2B5EF4-FFF2-40B4-BE49-F238E27FC236}">
                <a16:creationId xmlns:a16="http://schemas.microsoft.com/office/drawing/2014/main" id="{C61284B6-8D99-41DC-9861-6B330E533401}"/>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39FF1E9E-F86D-4AC1-AC60-03EB6FD6FF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D31682C2-6E92-438C-8C52-72B2C577C1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fld id="{652DF678-B577-41D1-9D4B-5F0301068FD0}" type="slidenum">
              <a:rPr lang="en-US" altLang="en-US" sz="1200" b="0">
                <a:latin typeface="Times New Roman" panose="02020603050405020304" pitchFamily="18" charset="0"/>
              </a:rPr>
              <a:pPr/>
              <a:t>5</a:t>
            </a:fld>
            <a:endParaRPr lang="en-US" altLang="en-US" sz="1200" b="0">
              <a:latin typeface="Times New Roman" panose="02020603050405020304" pitchFamily="18" charset="0"/>
            </a:endParaRPr>
          </a:p>
        </p:txBody>
      </p:sp>
      <p:sp>
        <p:nvSpPr>
          <p:cNvPr id="57347" name="Rectangle 2">
            <a:extLst>
              <a:ext uri="{FF2B5EF4-FFF2-40B4-BE49-F238E27FC236}">
                <a16:creationId xmlns:a16="http://schemas.microsoft.com/office/drawing/2014/main" id="{0C2812BE-C4EA-463A-AFCF-F48167F05147}"/>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E32F0BA0-C73E-45B3-9F60-3EC5C5F4C6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14055904-0DEA-44DD-9610-DCA0BE9633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fld id="{CFE6D22B-8788-4125-A13E-43FF7379095D}" type="slidenum">
              <a:rPr lang="en-US" altLang="en-US" sz="1200" b="0">
                <a:latin typeface="Times New Roman" panose="02020603050405020304" pitchFamily="18" charset="0"/>
              </a:rPr>
              <a:pPr/>
              <a:t>6</a:t>
            </a:fld>
            <a:endParaRPr lang="en-US" altLang="en-US" sz="1200" b="0">
              <a:latin typeface="Times New Roman" panose="02020603050405020304" pitchFamily="18" charset="0"/>
            </a:endParaRPr>
          </a:p>
        </p:txBody>
      </p:sp>
      <p:sp>
        <p:nvSpPr>
          <p:cNvPr id="56323" name="Rectangle 2">
            <a:extLst>
              <a:ext uri="{FF2B5EF4-FFF2-40B4-BE49-F238E27FC236}">
                <a16:creationId xmlns:a16="http://schemas.microsoft.com/office/drawing/2014/main" id="{C61284B6-8D99-41DC-9861-6B330E533401}"/>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39FF1E9E-F86D-4AC1-AC60-03EB6FD6FF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p>
        </p:txBody>
      </p:sp>
    </p:spTree>
    <p:extLst>
      <p:ext uri="{BB962C8B-B14F-4D97-AF65-F5344CB8AC3E}">
        <p14:creationId xmlns:p14="http://schemas.microsoft.com/office/powerpoint/2010/main" val="2480988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21D041FC-0B6F-4BE7-8887-318BAEDF5A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fld id="{4123C185-DF2F-4770-B00D-3A00D3C04405}" type="slidenum">
              <a:rPr lang="en-US" altLang="en-US" sz="1200" b="0">
                <a:latin typeface="Times New Roman" panose="02020603050405020304" pitchFamily="18" charset="0"/>
              </a:rPr>
              <a:pPr/>
              <a:t>7</a:t>
            </a:fld>
            <a:endParaRPr lang="en-US" altLang="en-US" sz="1200" b="0">
              <a:latin typeface="Times New Roman" panose="02020603050405020304" pitchFamily="18" charset="0"/>
            </a:endParaRPr>
          </a:p>
        </p:txBody>
      </p:sp>
      <p:sp>
        <p:nvSpPr>
          <p:cNvPr id="61443" name="Rectangle 2">
            <a:extLst>
              <a:ext uri="{FF2B5EF4-FFF2-40B4-BE49-F238E27FC236}">
                <a16:creationId xmlns:a16="http://schemas.microsoft.com/office/drawing/2014/main" id="{A03087C0-640A-4E87-801E-7F8DD530E4D4}"/>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B34B282A-1CA2-4B3F-A690-AF02E7FD56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20609AD0-FE6E-4824-9740-EC162FD2EC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fld id="{5D7876A5-AF7C-42F5-A29F-B021E458CA1A}" type="slidenum">
              <a:rPr lang="en-US" altLang="en-US" sz="1200" b="0">
                <a:latin typeface="Times New Roman" panose="02020603050405020304" pitchFamily="18" charset="0"/>
              </a:rPr>
              <a:pPr/>
              <a:t>8</a:t>
            </a:fld>
            <a:endParaRPr lang="en-US" altLang="en-US" sz="1200" b="0">
              <a:latin typeface="Times New Roman" panose="02020603050405020304" pitchFamily="18" charset="0"/>
            </a:endParaRPr>
          </a:p>
        </p:txBody>
      </p:sp>
      <p:sp>
        <p:nvSpPr>
          <p:cNvPr id="64515" name="Rectangle 2">
            <a:extLst>
              <a:ext uri="{FF2B5EF4-FFF2-40B4-BE49-F238E27FC236}">
                <a16:creationId xmlns:a16="http://schemas.microsoft.com/office/drawing/2014/main" id="{B89EB5E2-B138-42E2-80E9-ACB61570BC41}"/>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B898F47A-42A7-43CD-AE8A-743DDE7BD6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4432FDD7-591F-4D44-98A8-DDC8B109D6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fld id="{17266CC9-B5EB-44EA-B609-36964271AA12}" type="slidenum">
              <a:rPr lang="en-US" altLang="en-US" sz="1200" b="0">
                <a:latin typeface="Times New Roman" panose="02020603050405020304" pitchFamily="18" charset="0"/>
              </a:rPr>
              <a:pPr/>
              <a:t>12</a:t>
            </a:fld>
            <a:endParaRPr lang="en-US" altLang="en-US" sz="1200" b="0" dirty="0">
              <a:latin typeface="Times New Roman" panose="02020603050405020304" pitchFamily="18" charset="0"/>
            </a:endParaRPr>
          </a:p>
        </p:txBody>
      </p:sp>
      <p:sp>
        <p:nvSpPr>
          <p:cNvPr id="74755" name="Rectangle 2">
            <a:extLst>
              <a:ext uri="{FF2B5EF4-FFF2-40B4-BE49-F238E27FC236}">
                <a16:creationId xmlns:a16="http://schemas.microsoft.com/office/drawing/2014/main" id="{1DF87CD9-A1C1-49FE-9541-726B8E92AE47}"/>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7BDEA7C9-3573-405C-8315-029271F125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2B30540E-3320-4FB6-AD89-056C173C1E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fld id="{B95FD544-070B-4AB4-BCA4-783553C35A43}" type="slidenum">
              <a:rPr lang="en-US" altLang="en-US" sz="1200" b="0">
                <a:latin typeface="Times New Roman" panose="02020603050405020304" pitchFamily="18" charset="0"/>
              </a:rPr>
              <a:pPr/>
              <a:t>13</a:t>
            </a:fld>
            <a:endParaRPr lang="en-US" altLang="en-US" sz="1200" b="0" dirty="0">
              <a:latin typeface="Times New Roman" panose="02020603050405020304" pitchFamily="18" charset="0"/>
            </a:endParaRPr>
          </a:p>
        </p:txBody>
      </p:sp>
      <p:sp>
        <p:nvSpPr>
          <p:cNvPr id="75779" name="Rectangle 2">
            <a:extLst>
              <a:ext uri="{FF2B5EF4-FFF2-40B4-BE49-F238E27FC236}">
                <a16:creationId xmlns:a16="http://schemas.microsoft.com/office/drawing/2014/main" id="{400FE2E0-562A-497C-8D28-8F2EF699B433}"/>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51E145C6-8117-463E-A185-31100A70A3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ACAE2445-F42A-4CD2-ABC0-130485CAFE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fld id="{8DA3F13A-915A-4BAB-9E6C-3E489C210559}" type="slidenum">
              <a:rPr lang="en-US" altLang="en-US" sz="1200" b="0">
                <a:latin typeface="Times New Roman" panose="02020603050405020304" pitchFamily="18" charset="0"/>
              </a:rPr>
              <a:pPr/>
              <a:t>19</a:t>
            </a:fld>
            <a:endParaRPr lang="en-US" altLang="en-US" sz="1200" b="0" dirty="0">
              <a:latin typeface="Times New Roman" panose="02020603050405020304" pitchFamily="18" charset="0"/>
            </a:endParaRPr>
          </a:p>
        </p:txBody>
      </p:sp>
      <p:sp>
        <p:nvSpPr>
          <p:cNvPr id="66563" name="Rectangle 2">
            <a:extLst>
              <a:ext uri="{FF2B5EF4-FFF2-40B4-BE49-F238E27FC236}">
                <a16:creationId xmlns:a16="http://schemas.microsoft.com/office/drawing/2014/main" id="{FBFE5F1D-D2BC-4F01-9083-6EAB2D251F01}"/>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6F51F6D7-F65E-4332-844F-B1F0BC5B7D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430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5"/>
            <a:ext cx="10972800" cy="4525963"/>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4075D-1C3A-422E-A3C4-E0F3C82F97E5}"/>
              </a:ext>
            </a:extLst>
          </p:cNvPr>
          <p:cNvSpPr>
            <a:spLocks noGrp="1"/>
          </p:cNvSpPr>
          <p:nvPr>
            <p:ph type="dt" sz="half" idx="10"/>
          </p:nvPr>
        </p:nvSpPr>
        <p:spPr>
          <a:xfrm>
            <a:off x="609600" y="6356351"/>
            <a:ext cx="2844800" cy="365125"/>
          </a:xfrm>
          <a:prstGeom prst="rect">
            <a:avLst/>
          </a:prstGeom>
        </p:spPr>
        <p:txBody>
          <a:bodyPr/>
          <a:lstStyle>
            <a:lvl1pPr eaLnBrk="1" fontAlgn="auto" hangingPunct="1">
              <a:spcBef>
                <a:spcPts val="0"/>
              </a:spcBef>
              <a:spcAft>
                <a:spcPts val="0"/>
              </a:spcAft>
              <a:defRPr>
                <a:latin typeface="+mn-lt"/>
                <a:cs typeface="+mn-cs"/>
              </a:defRPr>
            </a:lvl1pPr>
          </a:lstStyle>
          <a:p>
            <a:fld id="{A7AB05DB-D40F-4343-AE36-EBA452E164C1}" type="datetimeFigureOut">
              <a:rPr lang="en-IN" smtClean="0"/>
              <a:t>20-03-2025</a:t>
            </a:fld>
            <a:endParaRPr lang="en-IN" dirty="0"/>
          </a:p>
        </p:txBody>
      </p:sp>
      <p:sp>
        <p:nvSpPr>
          <p:cNvPr id="5" name="Footer Placeholder 4">
            <a:extLst>
              <a:ext uri="{FF2B5EF4-FFF2-40B4-BE49-F238E27FC236}">
                <a16:creationId xmlns:a16="http://schemas.microsoft.com/office/drawing/2014/main" id="{6E2E4866-FAAC-4ECF-98DF-A7D24CBADB94}"/>
              </a:ext>
            </a:extLst>
          </p:cNvPr>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latin typeface="+mn-lt"/>
                <a:cs typeface="+mn-cs"/>
              </a:defRPr>
            </a:lvl1pPr>
          </a:lstStyle>
          <a:p>
            <a:endParaRPr lang="en-IN" dirty="0"/>
          </a:p>
        </p:txBody>
      </p:sp>
      <p:sp>
        <p:nvSpPr>
          <p:cNvPr id="6" name="Slide Number Placeholder 5">
            <a:extLst>
              <a:ext uri="{FF2B5EF4-FFF2-40B4-BE49-F238E27FC236}">
                <a16:creationId xmlns:a16="http://schemas.microsoft.com/office/drawing/2014/main" id="{F8767E6F-58FB-4548-A860-15C4DCBBEBB6}"/>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fld id="{CB66E956-1CDF-49E5-B609-755B9AA1748A}" type="slidenum">
              <a:rPr lang="en-IN" smtClean="0"/>
              <a:t>‹#›</a:t>
            </a:fld>
            <a:endParaRPr lang="en-IN" dirty="0"/>
          </a:p>
        </p:txBody>
      </p:sp>
    </p:spTree>
    <p:extLst>
      <p:ext uri="{BB962C8B-B14F-4D97-AF65-F5344CB8AC3E}">
        <p14:creationId xmlns:p14="http://schemas.microsoft.com/office/powerpoint/2010/main" val="4216555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6618" y="274643"/>
            <a:ext cx="3291415"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732367" y="274643"/>
            <a:ext cx="9671051" cy="585152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A35A5-B26C-4F02-977E-8A3F5DD7CCFF}"/>
              </a:ext>
            </a:extLst>
          </p:cNvPr>
          <p:cNvSpPr>
            <a:spLocks noGrp="1"/>
          </p:cNvSpPr>
          <p:nvPr>
            <p:ph type="dt" sz="half" idx="10"/>
          </p:nvPr>
        </p:nvSpPr>
        <p:spPr>
          <a:xfrm>
            <a:off x="609600" y="6356351"/>
            <a:ext cx="2844800" cy="365125"/>
          </a:xfrm>
          <a:prstGeom prst="rect">
            <a:avLst/>
          </a:prstGeom>
        </p:spPr>
        <p:txBody>
          <a:bodyPr/>
          <a:lstStyle>
            <a:lvl1pPr eaLnBrk="1" fontAlgn="auto" hangingPunct="1">
              <a:spcBef>
                <a:spcPts val="0"/>
              </a:spcBef>
              <a:spcAft>
                <a:spcPts val="0"/>
              </a:spcAft>
              <a:defRPr>
                <a:latin typeface="+mn-lt"/>
                <a:cs typeface="+mn-cs"/>
              </a:defRPr>
            </a:lvl1pPr>
          </a:lstStyle>
          <a:p>
            <a:fld id="{A7AB05DB-D40F-4343-AE36-EBA452E164C1}" type="datetimeFigureOut">
              <a:rPr lang="en-IN" smtClean="0"/>
              <a:t>20-03-2025</a:t>
            </a:fld>
            <a:endParaRPr lang="en-IN" dirty="0"/>
          </a:p>
        </p:txBody>
      </p:sp>
      <p:sp>
        <p:nvSpPr>
          <p:cNvPr id="5" name="Footer Placeholder 4">
            <a:extLst>
              <a:ext uri="{FF2B5EF4-FFF2-40B4-BE49-F238E27FC236}">
                <a16:creationId xmlns:a16="http://schemas.microsoft.com/office/drawing/2014/main" id="{85BFA722-5C42-4BD8-A5E6-A34B3E8C6DD0}"/>
              </a:ext>
            </a:extLst>
          </p:cNvPr>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latin typeface="+mn-lt"/>
                <a:cs typeface="+mn-cs"/>
              </a:defRPr>
            </a:lvl1pPr>
          </a:lstStyle>
          <a:p>
            <a:endParaRPr lang="en-IN" dirty="0"/>
          </a:p>
        </p:txBody>
      </p:sp>
      <p:sp>
        <p:nvSpPr>
          <p:cNvPr id="6" name="Slide Number Placeholder 5">
            <a:extLst>
              <a:ext uri="{FF2B5EF4-FFF2-40B4-BE49-F238E27FC236}">
                <a16:creationId xmlns:a16="http://schemas.microsoft.com/office/drawing/2014/main" id="{4C9E2538-C97C-4214-8878-7641DCB842E6}"/>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fld id="{CB66E956-1CDF-49E5-B609-755B9AA1748A}" type="slidenum">
              <a:rPr lang="en-IN" smtClean="0"/>
              <a:t>‹#›</a:t>
            </a:fld>
            <a:endParaRPr lang="en-IN" dirty="0"/>
          </a:p>
        </p:txBody>
      </p:sp>
    </p:spTree>
    <p:extLst>
      <p:ext uri="{BB962C8B-B14F-4D97-AF65-F5344CB8AC3E}">
        <p14:creationId xmlns:p14="http://schemas.microsoft.com/office/powerpoint/2010/main" val="1995299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30DA3-9C1E-4AAF-BDA3-7BC7EB2FF0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FCC5DB8-7698-4333-AD0F-6F2E92A7D3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FFC0C00-F9C3-4461-AFE9-5B3744D8282E}"/>
              </a:ext>
            </a:extLst>
          </p:cNvPr>
          <p:cNvSpPr>
            <a:spLocks noGrp="1"/>
          </p:cNvSpPr>
          <p:nvPr>
            <p:ph type="dt" sz="half" idx="10"/>
          </p:nvPr>
        </p:nvSpPr>
        <p:spPr/>
        <p:txBody>
          <a:bodyPr/>
          <a:lstStyle/>
          <a:p>
            <a:fld id="{A7AB05DB-D40F-4343-AE36-EBA452E164C1}" type="datetimeFigureOut">
              <a:rPr lang="en-IN" smtClean="0"/>
              <a:t>20-03-2025</a:t>
            </a:fld>
            <a:endParaRPr lang="en-IN" dirty="0"/>
          </a:p>
        </p:txBody>
      </p:sp>
      <p:sp>
        <p:nvSpPr>
          <p:cNvPr id="5" name="Footer Placeholder 4">
            <a:extLst>
              <a:ext uri="{FF2B5EF4-FFF2-40B4-BE49-F238E27FC236}">
                <a16:creationId xmlns:a16="http://schemas.microsoft.com/office/drawing/2014/main" id="{FCE8C7F7-1A98-49DD-BE3C-B18159A6C795}"/>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FBE7D6B4-65F9-48C3-AF62-1247A91E68F3}"/>
              </a:ext>
            </a:extLst>
          </p:cNvPr>
          <p:cNvSpPr>
            <a:spLocks noGrp="1"/>
          </p:cNvSpPr>
          <p:nvPr>
            <p:ph type="sldNum" sz="quarter" idx="12"/>
          </p:nvPr>
        </p:nvSpPr>
        <p:spPr/>
        <p:txBody>
          <a:bodyPr/>
          <a:lstStyle/>
          <a:p>
            <a:fld id="{CB66E956-1CDF-49E5-B609-755B9AA1748A}" type="slidenum">
              <a:rPr lang="en-IN" smtClean="0"/>
              <a:t>‹#›</a:t>
            </a:fld>
            <a:endParaRPr lang="en-IN" dirty="0"/>
          </a:p>
        </p:txBody>
      </p:sp>
    </p:spTree>
    <p:extLst>
      <p:ext uri="{BB962C8B-B14F-4D97-AF65-F5344CB8AC3E}">
        <p14:creationId xmlns:p14="http://schemas.microsoft.com/office/powerpoint/2010/main" val="3251626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6">
            <a:extLst>
              <a:ext uri="{FF2B5EF4-FFF2-40B4-BE49-F238E27FC236}">
                <a16:creationId xmlns:a16="http://schemas.microsoft.com/office/drawing/2014/main" id="{863CCD71-6852-44AB-BE79-2068902C7295}"/>
              </a:ext>
            </a:extLst>
          </p:cNvPr>
          <p:cNvSpPr>
            <a:spLocks noGrp="1" noChangeArrowheads="1"/>
          </p:cNvSpPr>
          <p:nvPr>
            <p:ph type="sldNum" sz="quarter" idx="10"/>
          </p:nvPr>
        </p:nvSpPr>
        <p:spPr>
          <a:ln/>
        </p:spPr>
        <p:txBody>
          <a:bodyPr/>
          <a:lstStyle>
            <a:lvl1pPr>
              <a:defRPr/>
            </a:lvl1pPr>
          </a:lstStyle>
          <a:p>
            <a:r>
              <a:rPr lang="en-US" altLang="en-US" dirty="0"/>
              <a:t>20.</a:t>
            </a:r>
            <a:fld id="{6E40A860-3EBF-418B-AEC5-A4535D307FAC}" type="slidenum">
              <a:rPr lang="en-US" altLang="en-US"/>
              <a:pPr/>
              <a:t>‹#›</a:t>
            </a:fld>
            <a:endParaRPr lang="en-US" altLang="en-US" dirty="0"/>
          </a:p>
        </p:txBody>
      </p:sp>
    </p:spTree>
    <p:extLst>
      <p:ext uri="{BB962C8B-B14F-4D97-AF65-F5344CB8AC3E}">
        <p14:creationId xmlns:p14="http://schemas.microsoft.com/office/powerpoint/2010/main" val="2202390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320"/>
            <a:ext cx="10387584" cy="11430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9AE202CF-69F0-4FF0-908D-8B65C74A3F72}"/>
              </a:ext>
            </a:extLst>
          </p:cNvPr>
          <p:cNvSpPr>
            <a:spLocks noGrp="1"/>
          </p:cNvSpPr>
          <p:nvPr>
            <p:ph type="dt" sz="half" idx="10"/>
          </p:nvPr>
        </p:nvSpPr>
        <p:spPr/>
        <p:txBody>
          <a:bodyPr/>
          <a:lstStyle>
            <a:lvl1pPr>
              <a:defRPr/>
            </a:lvl1pPr>
            <a:extLst/>
          </a:lstStyle>
          <a:p>
            <a:pPr>
              <a:defRPr/>
            </a:pPr>
            <a:fld id="{724BCD02-832E-4715-B396-1FB050B724C8}" type="datetimeFigureOut">
              <a:rPr lang="en-US"/>
              <a:pPr>
                <a:defRPr/>
              </a:pPr>
              <a:t>3/20/2025</a:t>
            </a:fld>
            <a:endParaRPr lang="en-US" dirty="0"/>
          </a:p>
        </p:txBody>
      </p:sp>
      <p:sp>
        <p:nvSpPr>
          <p:cNvPr id="4" name="Footer Placeholder 3">
            <a:extLst>
              <a:ext uri="{FF2B5EF4-FFF2-40B4-BE49-F238E27FC236}">
                <a16:creationId xmlns:a16="http://schemas.microsoft.com/office/drawing/2014/main" id="{CA9391CA-D097-48E9-8122-D464B062348A}"/>
              </a:ext>
            </a:extLst>
          </p:cNvPr>
          <p:cNvSpPr>
            <a:spLocks noGrp="1"/>
          </p:cNvSpPr>
          <p:nvPr>
            <p:ph type="ftr" sz="quarter" idx="11"/>
          </p:nvPr>
        </p:nvSpPr>
        <p:spPr/>
        <p:txBody>
          <a:bodyPr/>
          <a:lstStyle>
            <a:lvl1pPr>
              <a:defRPr>
                <a:solidFill>
                  <a:schemeClr val="bg2">
                    <a:shade val="50000"/>
                    <a:satMod val="200000"/>
                  </a:schemeClr>
                </a:solidFill>
              </a:defRPr>
            </a:lvl1pPr>
            <a:extLst/>
          </a:lstStyle>
          <a:p>
            <a:pPr>
              <a:defRPr/>
            </a:pPr>
            <a:endParaRPr lang="en-US" dirty="0"/>
          </a:p>
        </p:txBody>
      </p:sp>
      <p:sp>
        <p:nvSpPr>
          <p:cNvPr id="5" name="Slide Number Placeholder 4">
            <a:extLst>
              <a:ext uri="{FF2B5EF4-FFF2-40B4-BE49-F238E27FC236}">
                <a16:creationId xmlns:a16="http://schemas.microsoft.com/office/drawing/2014/main" id="{065AFE5F-24FB-48E8-823B-32991A9951C7}"/>
              </a:ext>
            </a:extLst>
          </p:cNvPr>
          <p:cNvSpPr>
            <a:spLocks noGrp="1"/>
          </p:cNvSpPr>
          <p:nvPr>
            <p:ph type="sldNum" sz="quarter" idx="12"/>
          </p:nvPr>
        </p:nvSpPr>
        <p:spPr/>
        <p:txBody>
          <a:bodyPr/>
          <a:lstStyle>
            <a:lvl1pPr>
              <a:defRPr/>
            </a:lvl1pPr>
          </a:lstStyle>
          <a:p>
            <a:r>
              <a:rPr lang="en-US" altLang="en-US" dirty="0"/>
              <a:t>20.</a:t>
            </a:r>
            <a:fld id="{E248210E-3891-4DC6-B918-A0C5411664B1}" type="slidenum">
              <a:rPr lang="en-US" altLang="en-US"/>
              <a:pPr/>
              <a:t>‹#›</a:t>
            </a:fld>
            <a:endParaRPr lang="en-US" altLang="en-US" dirty="0"/>
          </a:p>
        </p:txBody>
      </p:sp>
    </p:spTree>
    <p:extLst>
      <p:ext uri="{BB962C8B-B14F-4D97-AF65-F5344CB8AC3E}">
        <p14:creationId xmlns:p14="http://schemas.microsoft.com/office/powerpoint/2010/main" val="2793733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BD055CB-351D-44F1-B161-C47D87F38D30}"/>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3E8F5F76-2DBE-4244-907C-70475758A641}"/>
              </a:ext>
            </a:extLst>
          </p:cNvPr>
          <p:cNvSpPr>
            <a:spLocks noGrp="1"/>
          </p:cNvSpPr>
          <p:nvPr>
            <p:ph type="ftr" sz="quarter" idx="11"/>
          </p:nvPr>
        </p:nvSpPr>
        <p:spPr/>
        <p:txBody>
          <a:bodyPr/>
          <a:lstStyle>
            <a:lvl1pPr>
              <a:defRPr/>
            </a:lvl1pPr>
          </a:lstStyle>
          <a:p>
            <a:pPr>
              <a:defRPr/>
            </a:pPr>
            <a:r>
              <a:rPr lang="en-US" dirty="0"/>
              <a:t>1</a:t>
            </a:r>
          </a:p>
        </p:txBody>
      </p:sp>
      <p:sp>
        <p:nvSpPr>
          <p:cNvPr id="6" name="Slide Number Placeholder 5">
            <a:extLst>
              <a:ext uri="{FF2B5EF4-FFF2-40B4-BE49-F238E27FC236}">
                <a16:creationId xmlns:a16="http://schemas.microsoft.com/office/drawing/2014/main" id="{9EC8F0F7-3BA3-42C8-AAF5-70B7CA3B472F}"/>
              </a:ext>
            </a:extLst>
          </p:cNvPr>
          <p:cNvSpPr>
            <a:spLocks noGrp="1"/>
          </p:cNvSpPr>
          <p:nvPr>
            <p:ph type="sldNum" sz="quarter" idx="12"/>
          </p:nvPr>
        </p:nvSpPr>
        <p:spPr/>
        <p:txBody>
          <a:bodyPr/>
          <a:lstStyle>
            <a:lvl1pPr>
              <a:defRPr/>
            </a:lvl1pPr>
          </a:lstStyle>
          <a:p>
            <a:pPr>
              <a:defRPr/>
            </a:pPr>
            <a:fld id="{2D8B9C27-A9F7-48A4-B2F9-969F9CA3A544}" type="slidenum">
              <a:rPr lang="en-US" altLang="en-US"/>
              <a:pPr>
                <a:defRPr/>
              </a:pPr>
              <a:t>‹#›</a:t>
            </a:fld>
            <a:endParaRPr lang="en-US" altLang="en-US" dirty="0"/>
          </a:p>
        </p:txBody>
      </p:sp>
    </p:spTree>
    <p:extLst>
      <p:ext uri="{BB962C8B-B14F-4D97-AF65-F5344CB8AC3E}">
        <p14:creationId xmlns:p14="http://schemas.microsoft.com/office/powerpoint/2010/main" val="1636491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628585-40D9-4B3A-B502-05BDC3F1F634}"/>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E9ACA3FC-7FDA-40D8-9919-5CBBC48CD137}"/>
              </a:ext>
            </a:extLst>
          </p:cNvPr>
          <p:cNvSpPr>
            <a:spLocks noGrp="1"/>
          </p:cNvSpPr>
          <p:nvPr>
            <p:ph type="ftr" sz="quarter" idx="11"/>
          </p:nvPr>
        </p:nvSpPr>
        <p:spPr/>
        <p:txBody>
          <a:bodyPr/>
          <a:lstStyle>
            <a:lvl1pPr>
              <a:defRPr/>
            </a:lvl1pPr>
          </a:lstStyle>
          <a:p>
            <a:pPr>
              <a:defRPr/>
            </a:pPr>
            <a:r>
              <a:rPr lang="en-US" dirty="0"/>
              <a:t>1</a:t>
            </a:r>
          </a:p>
        </p:txBody>
      </p:sp>
      <p:sp>
        <p:nvSpPr>
          <p:cNvPr id="6" name="Slide Number Placeholder 5">
            <a:extLst>
              <a:ext uri="{FF2B5EF4-FFF2-40B4-BE49-F238E27FC236}">
                <a16:creationId xmlns:a16="http://schemas.microsoft.com/office/drawing/2014/main" id="{067A6332-0C38-4C44-840C-29E527537F91}"/>
              </a:ext>
            </a:extLst>
          </p:cNvPr>
          <p:cNvSpPr>
            <a:spLocks noGrp="1"/>
          </p:cNvSpPr>
          <p:nvPr>
            <p:ph type="sldNum" sz="quarter" idx="12"/>
          </p:nvPr>
        </p:nvSpPr>
        <p:spPr/>
        <p:txBody>
          <a:bodyPr/>
          <a:lstStyle>
            <a:lvl1pPr>
              <a:defRPr/>
            </a:lvl1pPr>
          </a:lstStyle>
          <a:p>
            <a:pPr>
              <a:defRPr/>
            </a:pPr>
            <a:fld id="{1A2068B9-E25D-44CA-A4D3-A058547B3339}" type="slidenum">
              <a:rPr lang="en-US" altLang="en-US"/>
              <a:pPr>
                <a:defRPr/>
              </a:pPr>
              <a:t>‹#›</a:t>
            </a:fld>
            <a:endParaRPr lang="en-US" altLang="en-US" dirty="0"/>
          </a:p>
        </p:txBody>
      </p:sp>
    </p:spTree>
    <p:extLst>
      <p:ext uri="{BB962C8B-B14F-4D97-AF65-F5344CB8AC3E}">
        <p14:creationId xmlns:p14="http://schemas.microsoft.com/office/powerpoint/2010/main" val="997695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507"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507"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33A5594-B217-4B7E-809E-280F439C3ED1}"/>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2A68991D-5866-4FC2-B6F3-34CCC8451667}"/>
              </a:ext>
            </a:extLst>
          </p:cNvPr>
          <p:cNvSpPr>
            <a:spLocks noGrp="1"/>
          </p:cNvSpPr>
          <p:nvPr>
            <p:ph type="ftr" sz="quarter" idx="11"/>
          </p:nvPr>
        </p:nvSpPr>
        <p:spPr/>
        <p:txBody>
          <a:bodyPr/>
          <a:lstStyle>
            <a:lvl1pPr>
              <a:defRPr/>
            </a:lvl1pPr>
          </a:lstStyle>
          <a:p>
            <a:pPr>
              <a:defRPr/>
            </a:pPr>
            <a:r>
              <a:rPr lang="en-US" dirty="0"/>
              <a:t>1</a:t>
            </a:r>
          </a:p>
        </p:txBody>
      </p:sp>
      <p:sp>
        <p:nvSpPr>
          <p:cNvPr id="6" name="Slide Number Placeholder 5">
            <a:extLst>
              <a:ext uri="{FF2B5EF4-FFF2-40B4-BE49-F238E27FC236}">
                <a16:creationId xmlns:a16="http://schemas.microsoft.com/office/drawing/2014/main" id="{8F619C95-FED8-46AD-A764-4A40A299A6E4}"/>
              </a:ext>
            </a:extLst>
          </p:cNvPr>
          <p:cNvSpPr>
            <a:spLocks noGrp="1"/>
          </p:cNvSpPr>
          <p:nvPr>
            <p:ph type="sldNum" sz="quarter" idx="12"/>
          </p:nvPr>
        </p:nvSpPr>
        <p:spPr/>
        <p:txBody>
          <a:bodyPr/>
          <a:lstStyle>
            <a:lvl1pPr>
              <a:defRPr/>
            </a:lvl1pPr>
          </a:lstStyle>
          <a:p>
            <a:pPr>
              <a:defRPr/>
            </a:pPr>
            <a:fld id="{AE0F3CCD-3E46-4AC9-923F-4DACA478B7FE}" type="slidenum">
              <a:rPr lang="en-US" altLang="en-US"/>
              <a:pPr>
                <a:defRPr/>
              </a:pPr>
              <a:t>‹#›</a:t>
            </a:fld>
            <a:endParaRPr lang="en-US" altLang="en-US" dirty="0"/>
          </a:p>
        </p:txBody>
      </p:sp>
    </p:spTree>
    <p:extLst>
      <p:ext uri="{BB962C8B-B14F-4D97-AF65-F5344CB8AC3E}">
        <p14:creationId xmlns:p14="http://schemas.microsoft.com/office/powerpoint/2010/main" val="622068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405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7280" y="1600201"/>
            <a:ext cx="5405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D09EE1B-1F50-4D2A-B6A7-7C0BD02E542A}"/>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9ED3341F-9CED-425E-A920-292D265B1EE6}"/>
              </a:ext>
            </a:extLst>
          </p:cNvPr>
          <p:cNvSpPr>
            <a:spLocks noGrp="1"/>
          </p:cNvSpPr>
          <p:nvPr>
            <p:ph type="ftr" sz="quarter" idx="11"/>
          </p:nvPr>
        </p:nvSpPr>
        <p:spPr/>
        <p:txBody>
          <a:bodyPr/>
          <a:lstStyle>
            <a:lvl1pPr>
              <a:defRPr/>
            </a:lvl1pPr>
          </a:lstStyle>
          <a:p>
            <a:pPr>
              <a:defRPr/>
            </a:pPr>
            <a:r>
              <a:rPr lang="en-US" dirty="0"/>
              <a:t>1</a:t>
            </a:r>
          </a:p>
        </p:txBody>
      </p:sp>
      <p:sp>
        <p:nvSpPr>
          <p:cNvPr id="7" name="Slide Number Placeholder 5">
            <a:extLst>
              <a:ext uri="{FF2B5EF4-FFF2-40B4-BE49-F238E27FC236}">
                <a16:creationId xmlns:a16="http://schemas.microsoft.com/office/drawing/2014/main" id="{B9FEFA06-337E-4601-A5CF-96AB77511114}"/>
              </a:ext>
            </a:extLst>
          </p:cNvPr>
          <p:cNvSpPr>
            <a:spLocks noGrp="1"/>
          </p:cNvSpPr>
          <p:nvPr>
            <p:ph type="sldNum" sz="quarter" idx="12"/>
          </p:nvPr>
        </p:nvSpPr>
        <p:spPr/>
        <p:txBody>
          <a:bodyPr/>
          <a:lstStyle>
            <a:lvl1pPr>
              <a:defRPr/>
            </a:lvl1pPr>
          </a:lstStyle>
          <a:p>
            <a:pPr>
              <a:defRPr/>
            </a:pPr>
            <a:fld id="{D49A309A-3B13-4B94-9CC1-F56466556793}" type="slidenum">
              <a:rPr lang="en-US" altLang="en-US"/>
              <a:pPr>
                <a:defRPr/>
              </a:pPr>
              <a:t>‹#›</a:t>
            </a:fld>
            <a:endParaRPr lang="en-US" altLang="en-US" dirty="0"/>
          </a:p>
        </p:txBody>
      </p:sp>
    </p:spTree>
    <p:extLst>
      <p:ext uri="{BB962C8B-B14F-4D97-AF65-F5344CB8AC3E}">
        <p14:creationId xmlns:p14="http://schemas.microsoft.com/office/powerpoint/2010/main" val="1742514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49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49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4214" y="1535113"/>
            <a:ext cx="538818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4214" y="2174875"/>
            <a:ext cx="538818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0EB89F1-7B8C-4D3E-A847-F977D4F10A8E}"/>
              </a:ext>
            </a:extLst>
          </p:cNvPr>
          <p:cNvSpPr>
            <a:spLocks noGrp="1"/>
          </p:cNvSpPr>
          <p:nvPr>
            <p:ph type="dt" sz="half" idx="10"/>
          </p:nvPr>
        </p:nvSpPr>
        <p:spPr/>
        <p:txBody>
          <a:bodyPr/>
          <a:lstStyle>
            <a:lvl1pPr>
              <a:defRPr/>
            </a:lvl1pPr>
          </a:lstStyle>
          <a:p>
            <a:pPr>
              <a:defRPr/>
            </a:pPr>
            <a:endParaRPr lang="en-US" dirty="0"/>
          </a:p>
        </p:txBody>
      </p:sp>
      <p:sp>
        <p:nvSpPr>
          <p:cNvPr id="8" name="Footer Placeholder 4">
            <a:extLst>
              <a:ext uri="{FF2B5EF4-FFF2-40B4-BE49-F238E27FC236}">
                <a16:creationId xmlns:a16="http://schemas.microsoft.com/office/drawing/2014/main" id="{040ECC9E-9094-4703-A35D-51AF7F4B74A1}"/>
              </a:ext>
            </a:extLst>
          </p:cNvPr>
          <p:cNvSpPr>
            <a:spLocks noGrp="1"/>
          </p:cNvSpPr>
          <p:nvPr>
            <p:ph type="ftr" sz="quarter" idx="11"/>
          </p:nvPr>
        </p:nvSpPr>
        <p:spPr/>
        <p:txBody>
          <a:bodyPr/>
          <a:lstStyle>
            <a:lvl1pPr>
              <a:defRPr/>
            </a:lvl1pPr>
          </a:lstStyle>
          <a:p>
            <a:pPr>
              <a:defRPr/>
            </a:pPr>
            <a:r>
              <a:rPr lang="en-US" dirty="0"/>
              <a:t>1</a:t>
            </a:r>
          </a:p>
        </p:txBody>
      </p:sp>
      <p:sp>
        <p:nvSpPr>
          <p:cNvPr id="9" name="Slide Number Placeholder 5">
            <a:extLst>
              <a:ext uri="{FF2B5EF4-FFF2-40B4-BE49-F238E27FC236}">
                <a16:creationId xmlns:a16="http://schemas.microsoft.com/office/drawing/2014/main" id="{F2FD163B-5C23-43FC-9175-1C400C91283E}"/>
              </a:ext>
            </a:extLst>
          </p:cNvPr>
          <p:cNvSpPr>
            <a:spLocks noGrp="1"/>
          </p:cNvSpPr>
          <p:nvPr>
            <p:ph type="sldNum" sz="quarter" idx="12"/>
          </p:nvPr>
        </p:nvSpPr>
        <p:spPr/>
        <p:txBody>
          <a:bodyPr/>
          <a:lstStyle>
            <a:lvl1pPr>
              <a:defRPr/>
            </a:lvl1pPr>
          </a:lstStyle>
          <a:p>
            <a:pPr>
              <a:defRPr/>
            </a:pPr>
            <a:fld id="{B6F63232-B3FC-4F13-B5AF-7C4299E2E86B}" type="slidenum">
              <a:rPr lang="en-US" altLang="en-US"/>
              <a:pPr>
                <a:defRPr/>
              </a:pPr>
              <a:t>‹#›</a:t>
            </a:fld>
            <a:endParaRPr lang="en-US" altLang="en-US" dirty="0"/>
          </a:p>
        </p:txBody>
      </p:sp>
    </p:spTree>
    <p:extLst>
      <p:ext uri="{BB962C8B-B14F-4D97-AF65-F5344CB8AC3E}">
        <p14:creationId xmlns:p14="http://schemas.microsoft.com/office/powerpoint/2010/main" val="95482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54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E4C5249-616D-44D4-84DF-B9F5BCFBDFE6}"/>
              </a:ext>
            </a:extLst>
          </p:cNvPr>
          <p:cNvSpPr>
            <a:spLocks noGrp="1"/>
          </p:cNvSpPr>
          <p:nvPr>
            <p:ph type="dt" sz="half" idx="10"/>
          </p:nvPr>
        </p:nvSpPr>
        <p:spPr/>
        <p:txBody>
          <a:bodyPr/>
          <a:lstStyle>
            <a:lvl1pPr>
              <a:defRPr/>
            </a:lvl1pPr>
          </a:lstStyle>
          <a:p>
            <a:pPr>
              <a:defRPr/>
            </a:pPr>
            <a:endParaRPr lang="en-US" dirty="0"/>
          </a:p>
        </p:txBody>
      </p:sp>
      <p:sp>
        <p:nvSpPr>
          <p:cNvPr id="4" name="Footer Placeholder 4">
            <a:extLst>
              <a:ext uri="{FF2B5EF4-FFF2-40B4-BE49-F238E27FC236}">
                <a16:creationId xmlns:a16="http://schemas.microsoft.com/office/drawing/2014/main" id="{E2597713-A5DF-412D-BD21-D58F62C57836}"/>
              </a:ext>
            </a:extLst>
          </p:cNvPr>
          <p:cNvSpPr>
            <a:spLocks noGrp="1"/>
          </p:cNvSpPr>
          <p:nvPr>
            <p:ph type="ftr" sz="quarter" idx="11"/>
          </p:nvPr>
        </p:nvSpPr>
        <p:spPr/>
        <p:txBody>
          <a:bodyPr/>
          <a:lstStyle>
            <a:lvl1pPr>
              <a:defRPr/>
            </a:lvl1pPr>
          </a:lstStyle>
          <a:p>
            <a:pPr>
              <a:defRPr/>
            </a:pPr>
            <a:r>
              <a:rPr lang="en-US" dirty="0"/>
              <a:t>1</a:t>
            </a:r>
          </a:p>
        </p:txBody>
      </p:sp>
      <p:sp>
        <p:nvSpPr>
          <p:cNvPr id="5" name="Slide Number Placeholder 5">
            <a:extLst>
              <a:ext uri="{FF2B5EF4-FFF2-40B4-BE49-F238E27FC236}">
                <a16:creationId xmlns:a16="http://schemas.microsoft.com/office/drawing/2014/main" id="{CF82B004-534B-4615-9C6A-017BEF66C9DC}"/>
              </a:ext>
            </a:extLst>
          </p:cNvPr>
          <p:cNvSpPr>
            <a:spLocks noGrp="1"/>
          </p:cNvSpPr>
          <p:nvPr>
            <p:ph type="sldNum" sz="quarter" idx="12"/>
          </p:nvPr>
        </p:nvSpPr>
        <p:spPr/>
        <p:txBody>
          <a:bodyPr/>
          <a:lstStyle>
            <a:lvl1pPr>
              <a:defRPr/>
            </a:lvl1pPr>
          </a:lstStyle>
          <a:p>
            <a:pPr>
              <a:defRPr/>
            </a:pPr>
            <a:fld id="{30C5A13F-EBC7-4A29-88A4-5DEE86326F14}" type="slidenum">
              <a:rPr lang="en-US" altLang="en-US"/>
              <a:pPr>
                <a:defRPr/>
              </a:pPr>
              <a:t>‹#›</a:t>
            </a:fld>
            <a:endParaRPr lang="en-US" altLang="en-US" dirty="0"/>
          </a:p>
        </p:txBody>
      </p:sp>
    </p:spTree>
    <p:extLst>
      <p:ext uri="{BB962C8B-B14F-4D97-AF65-F5344CB8AC3E}">
        <p14:creationId xmlns:p14="http://schemas.microsoft.com/office/powerpoint/2010/main" val="2084862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2D2226-CB1A-4032-8226-D3466109326F}"/>
              </a:ext>
            </a:extLst>
          </p:cNvPr>
          <p:cNvSpPr>
            <a:spLocks noGrp="1"/>
          </p:cNvSpPr>
          <p:nvPr>
            <p:ph type="dt" sz="half" idx="10"/>
          </p:nvPr>
        </p:nvSpPr>
        <p:spPr/>
        <p:txBody>
          <a:bodyPr/>
          <a:lstStyle>
            <a:lvl1pPr>
              <a:defRPr/>
            </a:lvl1pPr>
          </a:lstStyle>
          <a:p>
            <a:pPr>
              <a:defRPr/>
            </a:pPr>
            <a:endParaRPr lang="en-US" dirty="0"/>
          </a:p>
        </p:txBody>
      </p:sp>
      <p:sp>
        <p:nvSpPr>
          <p:cNvPr id="3" name="Footer Placeholder 4">
            <a:extLst>
              <a:ext uri="{FF2B5EF4-FFF2-40B4-BE49-F238E27FC236}">
                <a16:creationId xmlns:a16="http://schemas.microsoft.com/office/drawing/2014/main" id="{BD896137-E349-4A92-9220-A10043C1AA9F}"/>
              </a:ext>
            </a:extLst>
          </p:cNvPr>
          <p:cNvSpPr>
            <a:spLocks noGrp="1"/>
          </p:cNvSpPr>
          <p:nvPr>
            <p:ph type="ftr" sz="quarter" idx="11"/>
          </p:nvPr>
        </p:nvSpPr>
        <p:spPr/>
        <p:txBody>
          <a:bodyPr/>
          <a:lstStyle>
            <a:lvl1pPr>
              <a:defRPr/>
            </a:lvl1pPr>
          </a:lstStyle>
          <a:p>
            <a:pPr>
              <a:defRPr/>
            </a:pPr>
            <a:r>
              <a:rPr lang="en-US" dirty="0"/>
              <a:t>1</a:t>
            </a:r>
          </a:p>
        </p:txBody>
      </p:sp>
      <p:sp>
        <p:nvSpPr>
          <p:cNvPr id="4" name="Slide Number Placeholder 5">
            <a:extLst>
              <a:ext uri="{FF2B5EF4-FFF2-40B4-BE49-F238E27FC236}">
                <a16:creationId xmlns:a16="http://schemas.microsoft.com/office/drawing/2014/main" id="{D1DC473D-8979-4839-9E3F-C1233D86DF8D}"/>
              </a:ext>
            </a:extLst>
          </p:cNvPr>
          <p:cNvSpPr>
            <a:spLocks noGrp="1"/>
          </p:cNvSpPr>
          <p:nvPr>
            <p:ph type="sldNum" sz="quarter" idx="12"/>
          </p:nvPr>
        </p:nvSpPr>
        <p:spPr/>
        <p:txBody>
          <a:bodyPr/>
          <a:lstStyle>
            <a:lvl1pPr>
              <a:defRPr/>
            </a:lvl1pPr>
          </a:lstStyle>
          <a:p>
            <a:pPr>
              <a:defRPr/>
            </a:pPr>
            <a:fld id="{36E4CBB5-4697-4A3A-AD9D-7B8B3EF940E1}" type="slidenum">
              <a:rPr lang="en-US" altLang="en-US"/>
              <a:pPr>
                <a:defRPr/>
              </a:pPr>
              <a:t>‹#›</a:t>
            </a:fld>
            <a:endParaRPr lang="en-US" altLang="en-US" dirty="0"/>
          </a:p>
        </p:txBody>
      </p:sp>
    </p:spTree>
    <p:extLst>
      <p:ext uri="{BB962C8B-B14F-4D97-AF65-F5344CB8AC3E}">
        <p14:creationId xmlns:p14="http://schemas.microsoft.com/office/powerpoint/2010/main" val="2830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507"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1"/>
            <a:ext cx="401150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B3FAED13-B65E-497D-AFB4-D90F655EAC62}"/>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E339A71B-F314-4B90-9A6E-10443729475B}"/>
              </a:ext>
            </a:extLst>
          </p:cNvPr>
          <p:cNvSpPr>
            <a:spLocks noGrp="1"/>
          </p:cNvSpPr>
          <p:nvPr>
            <p:ph type="ftr" sz="quarter" idx="11"/>
          </p:nvPr>
        </p:nvSpPr>
        <p:spPr/>
        <p:txBody>
          <a:bodyPr/>
          <a:lstStyle>
            <a:lvl1pPr>
              <a:defRPr/>
            </a:lvl1pPr>
          </a:lstStyle>
          <a:p>
            <a:pPr>
              <a:defRPr/>
            </a:pPr>
            <a:r>
              <a:rPr lang="en-US" dirty="0"/>
              <a:t>1</a:t>
            </a:r>
          </a:p>
        </p:txBody>
      </p:sp>
      <p:sp>
        <p:nvSpPr>
          <p:cNvPr id="7" name="Slide Number Placeholder 5">
            <a:extLst>
              <a:ext uri="{FF2B5EF4-FFF2-40B4-BE49-F238E27FC236}">
                <a16:creationId xmlns:a16="http://schemas.microsoft.com/office/drawing/2014/main" id="{2AF1D9AD-ED9E-4701-BF6B-6F1A6F72B90C}"/>
              </a:ext>
            </a:extLst>
          </p:cNvPr>
          <p:cNvSpPr>
            <a:spLocks noGrp="1"/>
          </p:cNvSpPr>
          <p:nvPr>
            <p:ph type="sldNum" sz="quarter" idx="12"/>
          </p:nvPr>
        </p:nvSpPr>
        <p:spPr/>
        <p:txBody>
          <a:bodyPr/>
          <a:lstStyle>
            <a:lvl1pPr>
              <a:defRPr/>
            </a:lvl1pPr>
          </a:lstStyle>
          <a:p>
            <a:pPr>
              <a:defRPr/>
            </a:pPr>
            <a:fld id="{B4F602F3-8511-4B62-979F-48201D8FFBE2}" type="slidenum">
              <a:rPr lang="en-US" altLang="en-US"/>
              <a:pPr>
                <a:defRPr/>
              </a:pPr>
              <a:t>‹#›</a:t>
            </a:fld>
            <a:endParaRPr lang="en-US" altLang="en-US" dirty="0"/>
          </a:p>
        </p:txBody>
      </p:sp>
    </p:spTree>
    <p:extLst>
      <p:ext uri="{BB962C8B-B14F-4D97-AF65-F5344CB8AC3E}">
        <p14:creationId xmlns:p14="http://schemas.microsoft.com/office/powerpoint/2010/main" val="730181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294"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294"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294"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77C05475-0BFA-4247-A107-C56BA2D4F8FC}"/>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9FB3AE0F-B799-415F-995A-7E65D180DFC1}"/>
              </a:ext>
            </a:extLst>
          </p:cNvPr>
          <p:cNvSpPr>
            <a:spLocks noGrp="1"/>
          </p:cNvSpPr>
          <p:nvPr>
            <p:ph type="ftr" sz="quarter" idx="11"/>
          </p:nvPr>
        </p:nvSpPr>
        <p:spPr/>
        <p:txBody>
          <a:bodyPr/>
          <a:lstStyle>
            <a:lvl1pPr>
              <a:defRPr/>
            </a:lvl1pPr>
          </a:lstStyle>
          <a:p>
            <a:pPr>
              <a:defRPr/>
            </a:pPr>
            <a:r>
              <a:rPr lang="en-US" dirty="0"/>
              <a:t>1</a:t>
            </a:r>
          </a:p>
        </p:txBody>
      </p:sp>
      <p:sp>
        <p:nvSpPr>
          <p:cNvPr id="7" name="Slide Number Placeholder 5">
            <a:extLst>
              <a:ext uri="{FF2B5EF4-FFF2-40B4-BE49-F238E27FC236}">
                <a16:creationId xmlns:a16="http://schemas.microsoft.com/office/drawing/2014/main" id="{16222057-7DDA-46E8-B870-D55BD21EF1FB}"/>
              </a:ext>
            </a:extLst>
          </p:cNvPr>
          <p:cNvSpPr>
            <a:spLocks noGrp="1"/>
          </p:cNvSpPr>
          <p:nvPr>
            <p:ph type="sldNum" sz="quarter" idx="12"/>
          </p:nvPr>
        </p:nvSpPr>
        <p:spPr/>
        <p:txBody>
          <a:bodyPr/>
          <a:lstStyle>
            <a:lvl1pPr>
              <a:defRPr/>
            </a:lvl1pPr>
          </a:lstStyle>
          <a:p>
            <a:pPr>
              <a:defRPr/>
            </a:pPr>
            <a:fld id="{304C298F-D1C2-41CB-AD93-C26D235AF932}" type="slidenum">
              <a:rPr lang="en-US" altLang="en-US"/>
              <a:pPr>
                <a:defRPr/>
              </a:pPr>
              <a:t>‹#›</a:t>
            </a:fld>
            <a:endParaRPr lang="en-US" altLang="en-US" dirty="0"/>
          </a:p>
        </p:txBody>
      </p:sp>
    </p:spTree>
    <p:extLst>
      <p:ext uri="{BB962C8B-B14F-4D97-AF65-F5344CB8AC3E}">
        <p14:creationId xmlns:p14="http://schemas.microsoft.com/office/powerpoint/2010/main" val="2217893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756B0-29BF-4CF8-941A-1C488BE2043F}"/>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18705BB5-22C0-43CB-9C71-9494D359373C}"/>
              </a:ext>
            </a:extLst>
          </p:cNvPr>
          <p:cNvSpPr>
            <a:spLocks noGrp="1"/>
          </p:cNvSpPr>
          <p:nvPr>
            <p:ph type="ftr" sz="quarter" idx="11"/>
          </p:nvPr>
        </p:nvSpPr>
        <p:spPr/>
        <p:txBody>
          <a:bodyPr/>
          <a:lstStyle>
            <a:lvl1pPr>
              <a:defRPr/>
            </a:lvl1pPr>
          </a:lstStyle>
          <a:p>
            <a:pPr>
              <a:defRPr/>
            </a:pPr>
            <a:r>
              <a:rPr lang="en-US" dirty="0"/>
              <a:t>1</a:t>
            </a:r>
          </a:p>
        </p:txBody>
      </p:sp>
      <p:sp>
        <p:nvSpPr>
          <p:cNvPr id="6" name="Slide Number Placeholder 5">
            <a:extLst>
              <a:ext uri="{FF2B5EF4-FFF2-40B4-BE49-F238E27FC236}">
                <a16:creationId xmlns:a16="http://schemas.microsoft.com/office/drawing/2014/main" id="{DEECD425-FEEF-40BA-AD6A-71740D4E8B1A}"/>
              </a:ext>
            </a:extLst>
          </p:cNvPr>
          <p:cNvSpPr>
            <a:spLocks noGrp="1"/>
          </p:cNvSpPr>
          <p:nvPr>
            <p:ph type="sldNum" sz="quarter" idx="12"/>
          </p:nvPr>
        </p:nvSpPr>
        <p:spPr/>
        <p:txBody>
          <a:bodyPr/>
          <a:lstStyle>
            <a:lvl1pPr>
              <a:defRPr/>
            </a:lvl1pPr>
          </a:lstStyle>
          <a:p>
            <a:pPr>
              <a:defRPr/>
            </a:pPr>
            <a:fld id="{FA91ADA1-08A8-4D19-9059-F2AD6ABB16F2}" type="slidenum">
              <a:rPr lang="en-US" altLang="en-US"/>
              <a:pPr>
                <a:defRPr/>
              </a:pPr>
              <a:t>‹#›</a:t>
            </a:fld>
            <a:endParaRPr lang="en-US" altLang="en-US" dirty="0"/>
          </a:p>
        </p:txBody>
      </p:sp>
    </p:spTree>
    <p:extLst>
      <p:ext uri="{BB962C8B-B14F-4D97-AF65-F5344CB8AC3E}">
        <p14:creationId xmlns:p14="http://schemas.microsoft.com/office/powerpoint/2010/main" val="12485194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6704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CADEC5-5457-4F44-8357-60ECBD2A20B2}"/>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458E7126-C0E6-4450-A0C8-61967D533C34}"/>
              </a:ext>
            </a:extLst>
          </p:cNvPr>
          <p:cNvSpPr>
            <a:spLocks noGrp="1"/>
          </p:cNvSpPr>
          <p:nvPr>
            <p:ph type="ftr" sz="quarter" idx="11"/>
          </p:nvPr>
        </p:nvSpPr>
        <p:spPr/>
        <p:txBody>
          <a:bodyPr/>
          <a:lstStyle>
            <a:lvl1pPr>
              <a:defRPr/>
            </a:lvl1pPr>
          </a:lstStyle>
          <a:p>
            <a:pPr>
              <a:defRPr/>
            </a:pPr>
            <a:r>
              <a:rPr lang="en-US" dirty="0"/>
              <a:t>1</a:t>
            </a:r>
          </a:p>
        </p:txBody>
      </p:sp>
      <p:sp>
        <p:nvSpPr>
          <p:cNvPr id="6" name="Slide Number Placeholder 5">
            <a:extLst>
              <a:ext uri="{FF2B5EF4-FFF2-40B4-BE49-F238E27FC236}">
                <a16:creationId xmlns:a16="http://schemas.microsoft.com/office/drawing/2014/main" id="{A999C8BA-D6D2-4379-9BB8-09C331F009A4}"/>
              </a:ext>
            </a:extLst>
          </p:cNvPr>
          <p:cNvSpPr>
            <a:spLocks noGrp="1"/>
          </p:cNvSpPr>
          <p:nvPr>
            <p:ph type="sldNum" sz="quarter" idx="12"/>
          </p:nvPr>
        </p:nvSpPr>
        <p:spPr/>
        <p:txBody>
          <a:bodyPr/>
          <a:lstStyle>
            <a:lvl1pPr>
              <a:defRPr/>
            </a:lvl1pPr>
          </a:lstStyle>
          <a:p>
            <a:pPr>
              <a:defRPr/>
            </a:pPr>
            <a:fld id="{5533E89B-D711-4004-B597-B80953F54BBE}" type="slidenum">
              <a:rPr lang="en-US" altLang="en-US"/>
              <a:pPr>
                <a:defRPr/>
              </a:pPr>
              <a:t>‹#›</a:t>
            </a:fld>
            <a:endParaRPr lang="en-US" altLang="en-US" dirty="0"/>
          </a:p>
        </p:txBody>
      </p:sp>
    </p:spTree>
    <p:extLst>
      <p:ext uri="{BB962C8B-B14F-4D97-AF65-F5344CB8AC3E}">
        <p14:creationId xmlns:p14="http://schemas.microsoft.com/office/powerpoint/2010/main" val="2749031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22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477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466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45ADEF43-805C-4DE3-8220-B5304E0A1D8B}"/>
              </a:ext>
            </a:extLst>
          </p:cNvPr>
          <p:cNvSpPr>
            <a:spLocks noGrp="1"/>
          </p:cNvSpPr>
          <p:nvPr>
            <p:ph type="sldNum" sz="quarter" idx="10"/>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fld id="{CB66E956-1CDF-49E5-B609-755B9AA1748A}" type="slidenum">
              <a:rPr lang="en-IN" smtClean="0"/>
              <a:t>‹#›</a:t>
            </a:fld>
            <a:endParaRPr lang="en-IN" dirty="0"/>
          </a:p>
        </p:txBody>
      </p:sp>
    </p:spTree>
    <p:extLst>
      <p:ext uri="{BB962C8B-B14F-4D97-AF65-F5344CB8AC3E}">
        <p14:creationId xmlns:p14="http://schemas.microsoft.com/office/powerpoint/2010/main" val="2191472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DBE941-5230-4F87-B714-A059E791ACE3}"/>
              </a:ext>
            </a:extLst>
          </p:cNvPr>
          <p:cNvSpPr>
            <a:spLocks noGrp="1"/>
          </p:cNvSpPr>
          <p:nvPr>
            <p:ph type="dt" sz="half" idx="10"/>
          </p:nvPr>
        </p:nvSpPr>
        <p:spPr>
          <a:xfrm>
            <a:off x="609600" y="6356351"/>
            <a:ext cx="2844800" cy="365125"/>
          </a:xfrm>
          <a:prstGeom prst="rect">
            <a:avLst/>
          </a:prstGeom>
        </p:spPr>
        <p:txBody>
          <a:bodyPr/>
          <a:lstStyle>
            <a:lvl1pPr eaLnBrk="1" fontAlgn="auto" hangingPunct="1">
              <a:spcBef>
                <a:spcPts val="0"/>
              </a:spcBef>
              <a:spcAft>
                <a:spcPts val="0"/>
              </a:spcAft>
              <a:defRPr>
                <a:latin typeface="+mn-lt"/>
                <a:cs typeface="+mn-cs"/>
              </a:defRPr>
            </a:lvl1pPr>
          </a:lstStyle>
          <a:p>
            <a:fld id="{A7AB05DB-D40F-4343-AE36-EBA452E164C1}" type="datetimeFigureOut">
              <a:rPr lang="en-IN" smtClean="0"/>
              <a:t>20-03-2025</a:t>
            </a:fld>
            <a:endParaRPr lang="en-IN" dirty="0"/>
          </a:p>
        </p:txBody>
      </p:sp>
      <p:sp>
        <p:nvSpPr>
          <p:cNvPr id="3" name="Footer Placeholder 2">
            <a:extLst>
              <a:ext uri="{FF2B5EF4-FFF2-40B4-BE49-F238E27FC236}">
                <a16:creationId xmlns:a16="http://schemas.microsoft.com/office/drawing/2014/main" id="{5B77033A-0A76-4A83-B1AB-3334A3088BB1}"/>
              </a:ext>
            </a:extLst>
          </p:cNvPr>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latin typeface="+mn-lt"/>
                <a:cs typeface="+mn-cs"/>
              </a:defRPr>
            </a:lvl1pPr>
          </a:lstStyle>
          <a:p>
            <a:endParaRPr lang="en-IN" dirty="0"/>
          </a:p>
        </p:txBody>
      </p:sp>
      <p:sp>
        <p:nvSpPr>
          <p:cNvPr id="4" name="Slide Number Placeholder 3">
            <a:extLst>
              <a:ext uri="{FF2B5EF4-FFF2-40B4-BE49-F238E27FC236}">
                <a16:creationId xmlns:a16="http://schemas.microsoft.com/office/drawing/2014/main" id="{9ED05C30-9308-40A9-8C70-74DC76C68C2E}"/>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fld id="{CB66E956-1CDF-49E5-B609-755B9AA1748A}" type="slidenum">
              <a:rPr lang="en-IN" smtClean="0"/>
              <a:t>‹#›</a:t>
            </a:fld>
            <a:endParaRPr lang="en-IN" dirty="0"/>
          </a:p>
        </p:txBody>
      </p:sp>
    </p:spTree>
    <p:extLst>
      <p:ext uri="{BB962C8B-B14F-4D97-AF65-F5344CB8AC3E}">
        <p14:creationId xmlns:p14="http://schemas.microsoft.com/office/powerpoint/2010/main" val="1854699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5"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3"/>
            <a:ext cx="401108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a:extLst>
              <a:ext uri="{FF2B5EF4-FFF2-40B4-BE49-F238E27FC236}">
                <a16:creationId xmlns:a16="http://schemas.microsoft.com/office/drawing/2014/main" id="{F4997E9F-10F1-48A9-B6D2-8F57E175BA55}"/>
              </a:ext>
            </a:extLst>
          </p:cNvPr>
          <p:cNvSpPr>
            <a:spLocks noGrp="1"/>
          </p:cNvSpPr>
          <p:nvPr>
            <p:ph type="dt" sz="half" idx="10"/>
          </p:nvPr>
        </p:nvSpPr>
        <p:spPr>
          <a:xfrm>
            <a:off x="609600" y="6356351"/>
            <a:ext cx="2844800" cy="365125"/>
          </a:xfrm>
          <a:prstGeom prst="rect">
            <a:avLst/>
          </a:prstGeom>
        </p:spPr>
        <p:txBody>
          <a:bodyPr/>
          <a:lstStyle>
            <a:lvl1pPr eaLnBrk="1" fontAlgn="auto" hangingPunct="1">
              <a:spcBef>
                <a:spcPts val="0"/>
              </a:spcBef>
              <a:spcAft>
                <a:spcPts val="0"/>
              </a:spcAft>
              <a:defRPr>
                <a:latin typeface="+mn-lt"/>
                <a:cs typeface="+mn-cs"/>
              </a:defRPr>
            </a:lvl1pPr>
          </a:lstStyle>
          <a:p>
            <a:fld id="{A7AB05DB-D40F-4343-AE36-EBA452E164C1}" type="datetimeFigureOut">
              <a:rPr lang="en-IN" smtClean="0"/>
              <a:t>20-03-2025</a:t>
            </a:fld>
            <a:endParaRPr lang="en-IN" dirty="0"/>
          </a:p>
        </p:txBody>
      </p:sp>
      <p:sp>
        <p:nvSpPr>
          <p:cNvPr id="6" name="Footer Placeholder 5">
            <a:extLst>
              <a:ext uri="{FF2B5EF4-FFF2-40B4-BE49-F238E27FC236}">
                <a16:creationId xmlns:a16="http://schemas.microsoft.com/office/drawing/2014/main" id="{C6F44D10-843B-4632-9FF0-3A0BA09F5519}"/>
              </a:ext>
            </a:extLst>
          </p:cNvPr>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latin typeface="+mn-lt"/>
                <a:cs typeface="+mn-cs"/>
              </a:defRPr>
            </a:lvl1pPr>
          </a:lstStyle>
          <a:p>
            <a:endParaRPr lang="en-IN" dirty="0"/>
          </a:p>
        </p:txBody>
      </p:sp>
      <p:sp>
        <p:nvSpPr>
          <p:cNvPr id="7" name="Slide Number Placeholder 6">
            <a:extLst>
              <a:ext uri="{FF2B5EF4-FFF2-40B4-BE49-F238E27FC236}">
                <a16:creationId xmlns:a16="http://schemas.microsoft.com/office/drawing/2014/main" id="{67BF0BED-F88A-4B98-905F-B2C8BBDAF90F}"/>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fld id="{CB66E956-1CDF-49E5-B609-755B9AA1748A}" type="slidenum">
              <a:rPr lang="en-IN" smtClean="0"/>
              <a:t>‹#›</a:t>
            </a:fld>
            <a:endParaRPr lang="en-IN" dirty="0"/>
          </a:p>
        </p:txBody>
      </p:sp>
    </p:spTree>
    <p:extLst>
      <p:ext uri="{BB962C8B-B14F-4D97-AF65-F5344CB8AC3E}">
        <p14:creationId xmlns:p14="http://schemas.microsoft.com/office/powerpoint/2010/main" val="3643042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a:extLst>
              <a:ext uri="{FF2B5EF4-FFF2-40B4-BE49-F238E27FC236}">
                <a16:creationId xmlns:a16="http://schemas.microsoft.com/office/drawing/2014/main" id="{368068D5-6EA8-4B57-A743-AEEB30600DE7}"/>
              </a:ext>
            </a:extLst>
          </p:cNvPr>
          <p:cNvSpPr>
            <a:spLocks noGrp="1"/>
          </p:cNvSpPr>
          <p:nvPr>
            <p:ph type="dt" sz="half" idx="10"/>
          </p:nvPr>
        </p:nvSpPr>
        <p:spPr>
          <a:xfrm>
            <a:off x="609600" y="6356351"/>
            <a:ext cx="2844800" cy="365125"/>
          </a:xfrm>
          <a:prstGeom prst="rect">
            <a:avLst/>
          </a:prstGeom>
        </p:spPr>
        <p:txBody>
          <a:bodyPr/>
          <a:lstStyle>
            <a:lvl1pPr eaLnBrk="1" fontAlgn="auto" hangingPunct="1">
              <a:spcBef>
                <a:spcPts val="0"/>
              </a:spcBef>
              <a:spcAft>
                <a:spcPts val="0"/>
              </a:spcAft>
              <a:defRPr>
                <a:latin typeface="+mn-lt"/>
                <a:cs typeface="+mn-cs"/>
              </a:defRPr>
            </a:lvl1pPr>
          </a:lstStyle>
          <a:p>
            <a:fld id="{A7AB05DB-D40F-4343-AE36-EBA452E164C1}" type="datetimeFigureOut">
              <a:rPr lang="en-IN" smtClean="0"/>
              <a:t>20-03-2025</a:t>
            </a:fld>
            <a:endParaRPr lang="en-IN" dirty="0"/>
          </a:p>
        </p:txBody>
      </p:sp>
      <p:sp>
        <p:nvSpPr>
          <p:cNvPr id="6" name="Footer Placeholder 5">
            <a:extLst>
              <a:ext uri="{FF2B5EF4-FFF2-40B4-BE49-F238E27FC236}">
                <a16:creationId xmlns:a16="http://schemas.microsoft.com/office/drawing/2014/main" id="{47C5ED47-5300-4DD5-A1F2-3CB7C64E61DD}"/>
              </a:ext>
            </a:extLst>
          </p:cNvPr>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latin typeface="+mn-lt"/>
                <a:cs typeface="+mn-cs"/>
              </a:defRPr>
            </a:lvl1pPr>
          </a:lstStyle>
          <a:p>
            <a:endParaRPr lang="en-IN" dirty="0"/>
          </a:p>
        </p:txBody>
      </p:sp>
      <p:sp>
        <p:nvSpPr>
          <p:cNvPr id="7" name="Slide Number Placeholder 6">
            <a:extLst>
              <a:ext uri="{FF2B5EF4-FFF2-40B4-BE49-F238E27FC236}">
                <a16:creationId xmlns:a16="http://schemas.microsoft.com/office/drawing/2014/main" id="{26EFCC2B-900D-4ED2-BBDD-9EA02F587EDB}"/>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atin typeface="Calibri" panose="020F0502020204030204" pitchFamily="34" charset="0"/>
              </a:defRPr>
            </a:lvl1pPr>
          </a:lstStyle>
          <a:p>
            <a:fld id="{CB66E956-1CDF-49E5-B609-755B9AA1748A}" type="slidenum">
              <a:rPr lang="en-IN" smtClean="0"/>
              <a:t>‹#›</a:t>
            </a:fld>
            <a:endParaRPr lang="en-IN" dirty="0"/>
          </a:p>
        </p:txBody>
      </p:sp>
    </p:spTree>
    <p:extLst>
      <p:ext uri="{BB962C8B-B14F-4D97-AF65-F5344CB8AC3E}">
        <p14:creationId xmlns:p14="http://schemas.microsoft.com/office/powerpoint/2010/main" val="1509289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descr="Master Page.jpg">
            <a:extLst>
              <a:ext uri="{FF2B5EF4-FFF2-40B4-BE49-F238E27FC236}">
                <a16:creationId xmlns:a16="http://schemas.microsoft.com/office/drawing/2014/main" id="{E7296316-F494-473C-B75B-F257831E2CBF}"/>
              </a:ext>
            </a:extLst>
          </p:cNvPr>
          <p:cNvPicPr>
            <a:picLocks noChangeAspect="1"/>
          </p:cNvPicPr>
          <p:nvPr/>
        </p:nvPicPr>
        <p:blipFill>
          <a:blip r:embed="rId16">
            <a:extLst>
              <a:ext uri="{28A0092B-C50C-407E-A947-70E740481C1C}">
                <a14:useLocalDpi xmlns:a14="http://schemas.microsoft.com/office/drawing/2010/main" val="0"/>
              </a:ext>
            </a:extLst>
          </a:blip>
          <a:srcRect r="32552"/>
          <a:stretch>
            <a:fillRect/>
          </a:stretch>
        </p:blipFill>
        <p:spPr bwMode="auto">
          <a:xfrm>
            <a:off x="-13547" y="30163"/>
            <a:ext cx="822282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7" descr="Master Page.jpg">
            <a:extLst>
              <a:ext uri="{FF2B5EF4-FFF2-40B4-BE49-F238E27FC236}">
                <a16:creationId xmlns:a16="http://schemas.microsoft.com/office/drawing/2014/main" id="{46414743-9E30-49E6-9FC9-DE51F5A42C61}"/>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0" y="6477000"/>
            <a:ext cx="1219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Box 1">
            <a:extLst>
              <a:ext uri="{FF2B5EF4-FFF2-40B4-BE49-F238E27FC236}">
                <a16:creationId xmlns:a16="http://schemas.microsoft.com/office/drawing/2014/main" id="{FCAD4768-7A36-4E79-8F80-430151079419}"/>
              </a:ext>
            </a:extLst>
          </p:cNvPr>
          <p:cNvSpPr txBox="1">
            <a:spLocks noChangeArrowheads="1"/>
          </p:cNvSpPr>
          <p:nvPr/>
        </p:nvSpPr>
        <p:spPr bwMode="auto">
          <a:xfrm>
            <a:off x="0" y="6457950"/>
            <a:ext cx="3251200" cy="400050"/>
          </a:xfrm>
          <a:prstGeom prst="rect">
            <a:avLst/>
          </a:prstGeom>
          <a:solidFill>
            <a:schemeClr val="bg1"/>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IN" altLang="en-US" sz="2000" b="1" dirty="0">
                <a:latin typeface="Calibri" panose="020F0502020204030204" pitchFamily="34" charset="0"/>
              </a:rPr>
              <a:t>www.bennett.edu.in</a:t>
            </a:r>
          </a:p>
        </p:txBody>
      </p:sp>
      <p:pic>
        <p:nvPicPr>
          <p:cNvPr id="1029" name="Picture 2">
            <a:extLst>
              <a:ext uri="{FF2B5EF4-FFF2-40B4-BE49-F238E27FC236}">
                <a16:creationId xmlns:a16="http://schemas.microsoft.com/office/drawing/2014/main" id="{E4134A5B-0520-44B6-AC91-E2A2C33F23CC}"/>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8209280" y="192089"/>
            <a:ext cx="3191934"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8278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8" r:id="rId13"/>
    <p:sldLayoutId id="2147483689" r:id="rId14"/>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908D3788-A2E7-4C1E-B2EF-D028A9EEEBD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E2B2C853-FA8F-47BE-90CB-450DC04FBBBA}"/>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272D352-E447-4B9B-8F10-222CB838603F}"/>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5" name="Footer Placeholder 4">
            <a:extLst>
              <a:ext uri="{FF2B5EF4-FFF2-40B4-BE49-F238E27FC236}">
                <a16:creationId xmlns:a16="http://schemas.microsoft.com/office/drawing/2014/main" id="{DD51DF95-E1CD-40DE-8BDE-A628BF6EFF1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US" dirty="0"/>
              <a:t>1</a:t>
            </a:r>
          </a:p>
        </p:txBody>
      </p:sp>
      <p:sp>
        <p:nvSpPr>
          <p:cNvPr id="6" name="Slide Number Placeholder 5">
            <a:extLst>
              <a:ext uri="{FF2B5EF4-FFF2-40B4-BE49-F238E27FC236}">
                <a16:creationId xmlns:a16="http://schemas.microsoft.com/office/drawing/2014/main" id="{FFDF4B6E-D688-4EF8-B95A-B4D64D2CB93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1815B990-6E3D-45E4-B956-23B29FC383BC}" type="slidenum">
              <a:rPr lang="en-US" altLang="en-US"/>
              <a:pPr>
                <a:defRPr/>
              </a:pPr>
              <a:t>‹#›</a:t>
            </a:fld>
            <a:endParaRPr lang="en-US" altLang="en-US" dirty="0"/>
          </a:p>
        </p:txBody>
      </p:sp>
    </p:spTree>
    <p:extLst>
      <p:ext uri="{BB962C8B-B14F-4D97-AF65-F5344CB8AC3E}">
        <p14:creationId xmlns:p14="http://schemas.microsoft.com/office/powerpoint/2010/main" val="6446348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890BE-7904-42D4-B879-B91FFED5066E}"/>
              </a:ext>
            </a:extLst>
          </p:cNvPr>
          <p:cNvSpPr>
            <a:spLocks noGrp="1"/>
          </p:cNvSpPr>
          <p:nvPr>
            <p:ph type="title"/>
          </p:nvPr>
        </p:nvSpPr>
        <p:spPr>
          <a:xfrm>
            <a:off x="609600" y="274638"/>
            <a:ext cx="10972800" cy="1143000"/>
          </a:xfrm>
        </p:spPr>
        <p:txBody>
          <a:bodyPr wrap="square" anchor="ctr">
            <a:noAutofit/>
          </a:bodyPr>
          <a:lstStyle/>
          <a:p>
            <a:pPr>
              <a:lnSpc>
                <a:spcPct val="90000"/>
              </a:lnSpc>
            </a:pPr>
            <a:br>
              <a:rPr lang="en-IN" sz="3200" dirty="0"/>
            </a:br>
            <a:br>
              <a:rPr lang="en-IN" sz="3200" dirty="0"/>
            </a:br>
            <a:br>
              <a:rPr lang="en-IN" sz="3200" dirty="0"/>
            </a:br>
            <a:br>
              <a:rPr lang="en-IN" sz="3200" dirty="0"/>
            </a:br>
            <a:r>
              <a:rPr lang="en-IN" sz="3200" dirty="0"/>
              <a:t>Network Layer</a:t>
            </a:r>
            <a:br>
              <a:rPr lang="en-IN" sz="3200" dirty="0"/>
            </a:br>
            <a:r>
              <a:rPr lang="en-US" altLang="en-US" sz="2400" dirty="0">
                <a:solidFill>
                  <a:srgbClr val="C00000"/>
                </a:solidFill>
              </a:rPr>
              <a:t>Internet Protocol</a:t>
            </a:r>
            <a:br>
              <a:rPr lang="en-IN" sz="3200" dirty="0"/>
            </a:br>
            <a:br>
              <a:rPr lang="en-IN" sz="3200" dirty="0"/>
            </a:br>
            <a:br>
              <a:rPr lang="en-IN" sz="3200" dirty="0"/>
            </a:br>
            <a:br>
              <a:rPr lang="en-IN" sz="3200" dirty="0"/>
            </a:br>
            <a:endParaRPr lang="en-IN" sz="3200" dirty="0"/>
          </a:p>
        </p:txBody>
      </p:sp>
      <p:pic>
        <p:nvPicPr>
          <p:cNvPr id="13" name="Picture 3" descr="A group of toothbrushes in a glass case&#10;&#10;Description automatically generated with low confidence">
            <a:extLst>
              <a:ext uri="{FF2B5EF4-FFF2-40B4-BE49-F238E27FC236}">
                <a16:creationId xmlns:a16="http://schemas.microsoft.com/office/drawing/2014/main" id="{40850B1E-067E-FE67-0447-738A93D4ECEE}"/>
              </a:ext>
            </a:extLst>
          </p:cNvPr>
          <p:cNvPicPr>
            <a:picLocks noChangeAspect="1"/>
          </p:cNvPicPr>
          <p:nvPr/>
        </p:nvPicPr>
        <p:blipFill rotWithShape="1">
          <a:blip r:embed="rId4"/>
          <a:srcRect t="13526" b="13145"/>
          <a:stretch/>
        </p:blipFill>
        <p:spPr>
          <a:xfrm>
            <a:off x="609600" y="1600201"/>
            <a:ext cx="10972800" cy="4525963"/>
          </a:xfrm>
          <a:prstGeom prst="rect">
            <a:avLst/>
          </a:prstGeom>
          <a:noFill/>
        </p:spPr>
      </p:pic>
      <p:sp>
        <p:nvSpPr>
          <p:cNvPr id="14" name="Date Placeholder 3">
            <a:extLst>
              <a:ext uri="{FF2B5EF4-FFF2-40B4-BE49-F238E27FC236}">
                <a16:creationId xmlns:a16="http://schemas.microsoft.com/office/drawing/2014/main" id="{2BF473F4-758F-06FE-6456-787DEECA4CB7}"/>
              </a:ext>
            </a:extLst>
          </p:cNvPr>
          <p:cNvSpPr>
            <a:spLocks noGrp="1"/>
          </p:cNvSpPr>
          <p:nvPr>
            <p:ph type="dt" sz="half" idx="10"/>
          </p:nvPr>
        </p:nvSpPr>
        <p:spPr>
          <a:xfrm>
            <a:off x="609600" y="6356351"/>
            <a:ext cx="2844800" cy="365125"/>
          </a:xfrm>
        </p:spPr>
        <p:txBody>
          <a:bodyPr/>
          <a:lstStyle/>
          <a:p>
            <a:pPr>
              <a:defRPr/>
            </a:pPr>
            <a:endParaRPr lang="en-US"/>
          </a:p>
        </p:txBody>
      </p:sp>
      <p:sp>
        <p:nvSpPr>
          <p:cNvPr id="15" name="Slide Number Placeholder 4">
            <a:extLst>
              <a:ext uri="{FF2B5EF4-FFF2-40B4-BE49-F238E27FC236}">
                <a16:creationId xmlns:a16="http://schemas.microsoft.com/office/drawing/2014/main" id="{20849050-FD71-FCDF-42D2-A065008A69E7}"/>
              </a:ext>
            </a:extLst>
          </p:cNvPr>
          <p:cNvSpPr>
            <a:spLocks noGrp="1"/>
          </p:cNvSpPr>
          <p:nvPr>
            <p:ph type="sldNum" sz="quarter" idx="12"/>
          </p:nvPr>
        </p:nvSpPr>
        <p:spPr>
          <a:xfrm>
            <a:off x="8737600" y="6356351"/>
            <a:ext cx="2844800" cy="365125"/>
          </a:xfrm>
        </p:spPr>
        <p:txBody>
          <a:bodyPr/>
          <a:lstStyle/>
          <a:p>
            <a:pPr>
              <a:spcAft>
                <a:spcPts val="600"/>
              </a:spcAft>
              <a:defRPr/>
            </a:pPr>
            <a:fld id="{1A2068B9-E25D-44CA-A4D3-A058547B3339}" type="slidenum">
              <a:rPr lang="en-US" altLang="en-US"/>
              <a:pPr>
                <a:spcAft>
                  <a:spcPts val="600"/>
                </a:spcAft>
                <a:defRPr/>
              </a:pPr>
              <a:t>1</a:t>
            </a:fld>
            <a:endParaRPr lang="en-US" altLang="en-US"/>
          </a:p>
        </p:txBody>
      </p:sp>
      <p:pic>
        <p:nvPicPr>
          <p:cNvPr id="5" name="Video 4" descr="Wires Linked To Core Router">
            <a:extLst>
              <a:ext uri="{FF2B5EF4-FFF2-40B4-BE49-F238E27FC236}">
                <a16:creationId xmlns:a16="http://schemas.microsoft.com/office/drawing/2014/main" id="{6C7B06EC-C9EB-C674-CE60-5B19D1F17CB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3399" r="-1" b="13481"/>
          <a:stretch/>
        </p:blipFill>
        <p:spPr>
          <a:xfrm>
            <a:off x="609600" y="1600201"/>
            <a:ext cx="10972800" cy="4525963"/>
          </a:xfrm>
          <a:prstGeom prst="rect">
            <a:avLst/>
          </a:prstGeom>
          <a:noFill/>
        </p:spPr>
      </p:pic>
      <p:sp>
        <p:nvSpPr>
          <p:cNvPr id="8" name="Date Placeholder 3">
            <a:extLst>
              <a:ext uri="{FF2B5EF4-FFF2-40B4-BE49-F238E27FC236}">
                <a16:creationId xmlns:a16="http://schemas.microsoft.com/office/drawing/2014/main" id="{9521B0B9-3511-58CB-9DB8-F624CCCA0942}"/>
              </a:ext>
            </a:extLst>
          </p:cNvPr>
          <p:cNvSpPr>
            <a:spLocks noGrp="1"/>
          </p:cNvSpPr>
          <p:nvPr>
            <p:ph type="dt" sz="half" idx="10"/>
          </p:nvPr>
        </p:nvSpPr>
        <p:spPr>
          <a:xfrm>
            <a:off x="609600" y="6356351"/>
            <a:ext cx="2844800" cy="365125"/>
          </a:xfrm>
        </p:spPr>
        <p:txBody>
          <a:bodyPr/>
          <a:lstStyle/>
          <a:p>
            <a:pPr>
              <a:defRPr/>
            </a:pPr>
            <a:endParaRPr lang="en-US"/>
          </a:p>
        </p:txBody>
      </p:sp>
      <p:sp>
        <p:nvSpPr>
          <p:cNvPr id="10" name="Slide Number Placeholder 4">
            <a:extLst>
              <a:ext uri="{FF2B5EF4-FFF2-40B4-BE49-F238E27FC236}">
                <a16:creationId xmlns:a16="http://schemas.microsoft.com/office/drawing/2014/main" id="{E6424914-673B-620D-76FE-398DE39DD56E}"/>
              </a:ext>
            </a:extLst>
          </p:cNvPr>
          <p:cNvSpPr>
            <a:spLocks noGrp="1"/>
          </p:cNvSpPr>
          <p:nvPr>
            <p:ph type="sldNum" sz="quarter" idx="12"/>
          </p:nvPr>
        </p:nvSpPr>
        <p:spPr>
          <a:xfrm>
            <a:off x="8737600" y="6356351"/>
            <a:ext cx="2844800" cy="365125"/>
          </a:xfrm>
        </p:spPr>
        <p:txBody>
          <a:bodyPr/>
          <a:lstStyle/>
          <a:p>
            <a:pPr>
              <a:spcAft>
                <a:spcPts val="600"/>
              </a:spcAft>
              <a:defRPr/>
            </a:pPr>
            <a:fld id="{1A2068B9-E25D-44CA-A4D3-A058547B3339}" type="slidenum">
              <a:rPr lang="en-US" altLang="en-US"/>
              <a:pPr>
                <a:spcAft>
                  <a:spcPts val="600"/>
                </a:spcAft>
                <a:defRPr/>
              </a:pPr>
              <a:t>1</a:t>
            </a:fld>
            <a:endParaRPr lang="en-US" altLang="en-US"/>
          </a:p>
        </p:txBody>
      </p:sp>
    </p:spTree>
    <p:extLst>
      <p:ext uri="{BB962C8B-B14F-4D97-AF65-F5344CB8AC3E}">
        <p14:creationId xmlns:p14="http://schemas.microsoft.com/office/powerpoint/2010/main" val="144199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873DF5-0771-4331-A749-83B96E875D30}"/>
              </a:ext>
            </a:extLst>
          </p:cNvPr>
          <p:cNvSpPr>
            <a:spLocks noGrp="1"/>
          </p:cNvSpPr>
          <p:nvPr>
            <p:ph type="title"/>
          </p:nvPr>
        </p:nvSpPr>
        <p:spPr>
          <a:xfrm>
            <a:off x="609600" y="176164"/>
            <a:ext cx="5486400" cy="850777"/>
          </a:xfrm>
        </p:spPr>
        <p:txBody>
          <a:bodyPr/>
          <a:lstStyle/>
          <a:p>
            <a:pPr>
              <a:defRPr/>
            </a:pPr>
            <a:r>
              <a:rPr lang="en-US" sz="4000" dirty="0"/>
              <a:t>Fragmentation</a:t>
            </a:r>
          </a:p>
        </p:txBody>
      </p:sp>
      <p:sp>
        <p:nvSpPr>
          <p:cNvPr id="33795" name="Content Placeholder 3">
            <a:extLst>
              <a:ext uri="{FF2B5EF4-FFF2-40B4-BE49-F238E27FC236}">
                <a16:creationId xmlns:a16="http://schemas.microsoft.com/office/drawing/2014/main" id="{AF3629CF-980C-406E-80B4-CA4EBD7C6444}"/>
              </a:ext>
            </a:extLst>
          </p:cNvPr>
          <p:cNvSpPr>
            <a:spLocks noGrp="1"/>
          </p:cNvSpPr>
          <p:nvPr>
            <p:ph idx="1"/>
          </p:nvPr>
        </p:nvSpPr>
        <p:spPr>
          <a:xfrm>
            <a:off x="173503" y="1304779"/>
            <a:ext cx="7423052" cy="4525963"/>
          </a:xfrm>
        </p:spPr>
        <p:txBody>
          <a:bodyPr/>
          <a:lstStyle/>
          <a:p>
            <a:pPr algn="just"/>
            <a:r>
              <a:rPr lang="en-IN" sz="2800" dirty="0">
                <a:latin typeface="Times New Roman" panose="02020603050405020304" pitchFamily="18" charset="0"/>
                <a:cs typeface="Times New Roman" panose="02020603050405020304" pitchFamily="18" charset="0"/>
              </a:rPr>
              <a:t>Fragmentation occurs when an IP datagram traverses a network which has a maximum transmission unit (MTU) that is smaller than the size of the datagram. </a:t>
            </a:r>
            <a:endParaRPr lang="en-US" altLang="en-US" sz="2800" dirty="0">
              <a:latin typeface="Times New Roman" panose="02020603050405020304" pitchFamily="18" charset="0"/>
              <a:cs typeface="Times New Roman" panose="02020603050405020304" pitchFamily="18" charset="0"/>
            </a:endParaRPr>
          </a:p>
          <a:p>
            <a:pPr algn="just"/>
            <a:r>
              <a:rPr lang="en-US" altLang="en-US" sz="2400" dirty="0">
                <a:latin typeface="Times New Roman" panose="02020603050405020304" pitchFamily="18" charset="0"/>
                <a:cs typeface="Times New Roman" panose="02020603050405020304" pitchFamily="18" charset="0"/>
              </a:rPr>
              <a:t>MTU </a:t>
            </a:r>
          </a:p>
          <a:p>
            <a:pPr lvl="1" algn="just"/>
            <a:r>
              <a:rPr lang="en-US" altLang="en-US" sz="2000" dirty="0">
                <a:latin typeface="Times New Roman" panose="02020603050405020304" pitchFamily="18" charset="0"/>
                <a:cs typeface="Times New Roman" panose="02020603050405020304" pitchFamily="18" charset="0"/>
              </a:rPr>
              <a:t>Each DL has its own frame format and limitation.  </a:t>
            </a:r>
          </a:p>
          <a:p>
            <a:pPr lvl="1" algn="just"/>
            <a:r>
              <a:rPr lang="en-US" altLang="en-US" sz="2000" dirty="0">
                <a:latin typeface="Times New Roman" panose="02020603050405020304" pitchFamily="18" charset="0"/>
                <a:cs typeface="Times New Roman" panose="02020603050405020304" pitchFamily="18" charset="0"/>
              </a:rPr>
              <a:t>One of such limitation is the maximum size of the frame, which is imposed by software, hardware, performance, and standards. </a:t>
            </a:r>
            <a:r>
              <a:rPr lang="en-US" altLang="en-US" sz="2000" dirty="0"/>
              <a:t> </a:t>
            </a:r>
          </a:p>
        </p:txBody>
      </p:sp>
      <p:pic>
        <p:nvPicPr>
          <p:cNvPr id="33797" name="Picture 6">
            <a:extLst>
              <a:ext uri="{FF2B5EF4-FFF2-40B4-BE49-F238E27FC236}">
                <a16:creationId xmlns:a16="http://schemas.microsoft.com/office/drawing/2014/main" id="{7F3FFAD0-FA9A-48AC-B6FE-C4B63B3E9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878533"/>
            <a:ext cx="5502275"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57E5568A-36A9-4D52-8A1A-9CB093ED0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647" y="1486170"/>
            <a:ext cx="4083850" cy="3029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a:extLst>
              <a:ext uri="{FF2B5EF4-FFF2-40B4-BE49-F238E27FC236}">
                <a16:creationId xmlns:a16="http://schemas.microsoft.com/office/drawing/2014/main" id="{6C04D6B9-530E-4604-A465-C0FC78325125}"/>
              </a:ext>
            </a:extLst>
          </p:cNvPr>
          <p:cNvSpPr txBox="1">
            <a:spLocks noChangeArrowheads="1"/>
          </p:cNvSpPr>
          <p:nvPr/>
        </p:nvSpPr>
        <p:spPr bwMode="auto">
          <a:xfrm>
            <a:off x="8549739" y="4456502"/>
            <a:ext cx="28536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2000" i="1" dirty="0">
                <a:latin typeface="Times New Roman" panose="02020603050405020304" pitchFamily="18" charset="0"/>
              </a:rPr>
              <a:t>MTUs for some networks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5BBAFF56-9611-4004-A266-50DFF82DE5DE}"/>
              </a:ext>
            </a:extLst>
          </p:cNvPr>
          <p:cNvSpPr>
            <a:spLocks noGrp="1"/>
          </p:cNvSpPr>
          <p:nvPr>
            <p:ph type="title"/>
          </p:nvPr>
        </p:nvSpPr>
        <p:spPr bwMode="auto">
          <a:xfrm>
            <a:off x="609600" y="274638"/>
            <a:ext cx="109728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r>
              <a:rPr lang="en-US" altLang="en-US"/>
              <a:t>Fields Related to Fragmentation</a:t>
            </a:r>
          </a:p>
        </p:txBody>
      </p:sp>
      <p:graphicFrame>
        <p:nvGraphicFramePr>
          <p:cNvPr id="35846" name="Content Placeholder 2">
            <a:extLst>
              <a:ext uri="{FF2B5EF4-FFF2-40B4-BE49-F238E27FC236}">
                <a16:creationId xmlns:a16="http://schemas.microsoft.com/office/drawing/2014/main" id="{1ED43BF6-D1CC-5A1D-9B66-35875F323D75}"/>
              </a:ext>
            </a:extLst>
          </p:cNvPr>
          <p:cNvGraphicFramePr>
            <a:graphicFrameLocks noGrp="1"/>
          </p:cNvGraphicFramePr>
          <p:nvPr>
            <p:ph idx="1"/>
            <p:extLst>
              <p:ext uri="{D42A27DB-BD31-4B8C-83A1-F6EECF244321}">
                <p14:modId xmlns:p14="http://schemas.microsoft.com/office/powerpoint/2010/main" val="645361264"/>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Text Box 4">
            <a:extLst>
              <a:ext uri="{FF2B5EF4-FFF2-40B4-BE49-F238E27FC236}">
                <a16:creationId xmlns:a16="http://schemas.microsoft.com/office/drawing/2014/main" id="{83923B57-132E-44D5-928C-F069C4D2DE58}"/>
              </a:ext>
            </a:extLst>
          </p:cNvPr>
          <p:cNvSpPr txBox="1">
            <a:spLocks noChangeArrowheads="1"/>
          </p:cNvSpPr>
          <p:nvPr/>
        </p:nvSpPr>
        <p:spPr bwMode="auto">
          <a:xfrm>
            <a:off x="906400" y="370827"/>
            <a:ext cx="4740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2400" i="1" dirty="0">
                <a:latin typeface="Times New Roman" panose="02020603050405020304" pitchFamily="18" charset="0"/>
              </a:rPr>
              <a:t>Flags (3 bits) used in fragmentation</a:t>
            </a:r>
          </a:p>
        </p:txBody>
      </p:sp>
      <p:pic>
        <p:nvPicPr>
          <p:cNvPr id="36871" name="Picture 6">
            <a:extLst>
              <a:ext uri="{FF2B5EF4-FFF2-40B4-BE49-F238E27FC236}">
                <a16:creationId xmlns:a16="http://schemas.microsoft.com/office/drawing/2014/main" id="{DAEADC53-77C3-4118-BD90-3F19B6ECC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828801"/>
            <a:ext cx="55245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Rectangle 9">
            <a:extLst>
              <a:ext uri="{FF2B5EF4-FFF2-40B4-BE49-F238E27FC236}">
                <a16:creationId xmlns:a16="http://schemas.microsoft.com/office/drawing/2014/main" id="{86FE6DDA-05F1-4B9C-B71C-0B6EC30ED228}"/>
              </a:ext>
            </a:extLst>
          </p:cNvPr>
          <p:cNvSpPr>
            <a:spLocks noChangeArrowheads="1"/>
          </p:cNvSpPr>
          <p:nvPr/>
        </p:nvSpPr>
        <p:spPr bwMode="auto">
          <a:xfrm>
            <a:off x="1752600" y="3048001"/>
            <a:ext cx="86868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just">
              <a:buFont typeface="Arial" panose="020B0604020202020204" pitchFamily="34" charset="0"/>
              <a:buChar char="•"/>
            </a:pPr>
            <a:r>
              <a:rPr lang="en-US" altLang="en-US" sz="2800" b="0" dirty="0">
                <a:latin typeface="Times New Roman" panose="02020603050405020304" pitchFamily="18" charset="0"/>
              </a:rPr>
              <a:t> first bit:  reserved (not used)</a:t>
            </a:r>
          </a:p>
          <a:p>
            <a:pPr algn="just">
              <a:buFont typeface="Arial" panose="020B0604020202020204" pitchFamily="34" charset="0"/>
              <a:buChar char="•"/>
            </a:pPr>
            <a:r>
              <a:rPr lang="en-US" altLang="en-US" sz="2800" b="0" dirty="0">
                <a:latin typeface="Times New Roman" panose="02020603050405020304" pitchFamily="18" charset="0"/>
              </a:rPr>
              <a:t> second bit:   = 1 requires the packet not to be fragmented</a:t>
            </a:r>
          </a:p>
          <a:p>
            <a:pPr algn="just"/>
            <a:r>
              <a:rPr lang="en-US" altLang="en-US" sz="2800" b="0" dirty="0">
                <a:latin typeface="Times New Roman" panose="02020603050405020304" pitchFamily="18" charset="0"/>
              </a:rPr>
              <a:t>                       drops the packet if it is &gt; MTU</a:t>
            </a:r>
          </a:p>
          <a:p>
            <a:pPr algn="just"/>
            <a:r>
              <a:rPr lang="en-US" altLang="en-US" sz="2800" b="0" dirty="0">
                <a:latin typeface="Times New Roman" panose="02020603050405020304" pitchFamily="18" charset="0"/>
              </a:rPr>
              <a:t>		= 0 </a:t>
            </a:r>
            <a:r>
              <a:rPr lang="en-IN" sz="2000" b="0" dirty="0"/>
              <a:t>then datagram can be fragmented if necessary</a:t>
            </a:r>
            <a:endParaRPr lang="en-US" altLang="en-US" sz="2800" b="0" dirty="0">
              <a:latin typeface="Times New Roman" panose="02020603050405020304" pitchFamily="18" charset="0"/>
            </a:endParaRPr>
          </a:p>
          <a:p>
            <a:pPr algn="just"/>
            <a:endParaRPr lang="en-US" altLang="en-US" sz="2800" b="0" dirty="0">
              <a:latin typeface="Times New Roman" panose="02020603050405020304" pitchFamily="18" charset="0"/>
            </a:endParaRPr>
          </a:p>
          <a:p>
            <a:pPr algn="just">
              <a:buFont typeface="Arial" panose="020B0604020202020204" pitchFamily="34" charset="0"/>
              <a:buChar char="•"/>
            </a:pPr>
            <a:r>
              <a:rPr lang="en-US" altLang="en-US" sz="2800" b="0" dirty="0">
                <a:latin typeface="Times New Roman" panose="02020603050405020304" pitchFamily="18" charset="0"/>
              </a:rPr>
              <a:t> third bit: =1 more fragmented packets later</a:t>
            </a:r>
          </a:p>
          <a:p>
            <a:pPr algn="just"/>
            <a:r>
              <a:rPr lang="en-US" altLang="en-US" sz="2800" b="0" dirty="0">
                <a:latin typeface="Times New Roman" panose="02020603050405020304" pitchFamily="18" charset="0"/>
              </a:rPr>
              <a:t>                 =0 the last fragmented packet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Text Box 4">
            <a:extLst>
              <a:ext uri="{FF2B5EF4-FFF2-40B4-BE49-F238E27FC236}">
                <a16:creationId xmlns:a16="http://schemas.microsoft.com/office/drawing/2014/main" id="{F215F8E7-08E6-4D1D-94EA-72B312186E2D}"/>
              </a:ext>
            </a:extLst>
          </p:cNvPr>
          <p:cNvSpPr txBox="1">
            <a:spLocks noChangeArrowheads="1"/>
          </p:cNvSpPr>
          <p:nvPr/>
        </p:nvSpPr>
        <p:spPr bwMode="auto">
          <a:xfrm>
            <a:off x="609600" y="274638"/>
            <a:ext cx="10972800" cy="61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2500" lnSpcReduction="20000"/>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ctr" eaLnBrk="1" hangingPunct="1">
              <a:spcAft>
                <a:spcPts val="600"/>
              </a:spcAft>
            </a:pPr>
            <a:r>
              <a:rPr lang="en-US" altLang="en-US" sz="4400" i="1" kern="1200" dirty="0">
                <a:latin typeface="+mj-lt"/>
                <a:ea typeface="+mj-ea"/>
                <a:cs typeface="+mj-cs"/>
              </a:rPr>
              <a:t>Fragmentation example</a:t>
            </a:r>
          </a:p>
        </p:txBody>
      </p:sp>
      <p:pic>
        <p:nvPicPr>
          <p:cNvPr id="37895" name="Picture 6">
            <a:extLst>
              <a:ext uri="{FF2B5EF4-FFF2-40B4-BE49-F238E27FC236}">
                <a16:creationId xmlns:a16="http://schemas.microsoft.com/office/drawing/2014/main" id="{ED29435B-6052-4EEA-81E0-004F5A9EDB1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 y="2288653"/>
            <a:ext cx="10972800" cy="426430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902" name="Slide Number Placeholder 4">
            <a:extLst>
              <a:ext uri="{FF2B5EF4-FFF2-40B4-BE49-F238E27FC236}">
                <a16:creationId xmlns:a16="http://schemas.microsoft.com/office/drawing/2014/main" id="{21B34235-C0CA-79B6-1A69-82F4B1056B03}"/>
              </a:ext>
            </a:extLst>
          </p:cNvPr>
          <p:cNvSpPr>
            <a:spLocks noGrp="1"/>
          </p:cNvSpPr>
          <p:nvPr>
            <p:ph type="sldNum" sz="quarter" idx="12"/>
          </p:nvPr>
        </p:nvSpPr>
        <p:spPr>
          <a:xfrm>
            <a:off x="8737600" y="6356351"/>
            <a:ext cx="2844800" cy="365125"/>
          </a:xfrm>
        </p:spPr>
        <p:txBody>
          <a:bodyPr/>
          <a:lstStyle/>
          <a:p>
            <a:pPr>
              <a:spcAft>
                <a:spcPts val="600"/>
              </a:spcAft>
              <a:defRPr/>
            </a:pPr>
            <a:fld id="{1A2068B9-E25D-44CA-A4D3-A058547B3339}" type="slidenum">
              <a:rPr lang="en-US" altLang="en-US"/>
              <a:pPr>
                <a:spcAft>
                  <a:spcPts val="600"/>
                </a:spcAft>
                <a:defRPr/>
              </a:pPr>
              <a:t>13</a:t>
            </a:fld>
            <a:endParaRPr lang="en-US" altLang="en-US"/>
          </a:p>
        </p:txBody>
      </p:sp>
      <p:sp>
        <p:nvSpPr>
          <p:cNvPr id="7" name="Rectangle 6">
            <a:extLst>
              <a:ext uri="{FF2B5EF4-FFF2-40B4-BE49-F238E27FC236}">
                <a16:creationId xmlns:a16="http://schemas.microsoft.com/office/drawing/2014/main" id="{31253187-B69F-8DD7-5371-5C9A63E899D2}"/>
              </a:ext>
            </a:extLst>
          </p:cNvPr>
          <p:cNvSpPr/>
          <p:nvPr/>
        </p:nvSpPr>
        <p:spPr>
          <a:xfrm>
            <a:off x="458580" y="1329925"/>
            <a:ext cx="11484390" cy="523220"/>
          </a:xfrm>
          <a:prstGeom prst="rect">
            <a:avLst/>
          </a:prstGeom>
        </p:spPr>
        <p:txBody>
          <a:bodyPr wrap="square">
            <a:spAutoFit/>
          </a:bodyPr>
          <a:lstStyle/>
          <a:p>
            <a:r>
              <a:rPr lang="en-IN" sz="2800" dirty="0">
                <a:latin typeface="Times New Roman" panose="02020603050405020304" pitchFamily="18" charset="0"/>
              </a:rPr>
              <a:t>A datagram with a data size of 4000 bytes fragmented into three fragments.</a:t>
            </a:r>
            <a:endParaRPr lang="en-IN" sz="2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F1150-AC48-05B8-A51F-10171B5CC655}"/>
              </a:ext>
            </a:extLst>
          </p:cNvPr>
          <p:cNvSpPr>
            <a:spLocks noGrp="1"/>
          </p:cNvSpPr>
          <p:nvPr>
            <p:ph type="title"/>
          </p:nvPr>
        </p:nvSpPr>
        <p:spPr/>
        <p:txBody>
          <a:bodyPr/>
          <a:lstStyle/>
          <a:p>
            <a:r>
              <a:rPr lang="en-IN" dirty="0"/>
              <a:t>Question</a:t>
            </a:r>
          </a:p>
        </p:txBody>
      </p:sp>
      <p:sp>
        <p:nvSpPr>
          <p:cNvPr id="6" name="Content Placeholder 5">
            <a:extLst>
              <a:ext uri="{FF2B5EF4-FFF2-40B4-BE49-F238E27FC236}">
                <a16:creationId xmlns:a16="http://schemas.microsoft.com/office/drawing/2014/main" id="{A5F54385-1543-8F95-868B-7B4D495AF274}"/>
              </a:ext>
            </a:extLst>
          </p:cNvPr>
          <p:cNvSpPr>
            <a:spLocks noGrp="1"/>
          </p:cNvSpPr>
          <p:nvPr>
            <p:ph idx="1"/>
          </p:nvPr>
        </p:nvSpPr>
        <p:spPr>
          <a:xfrm>
            <a:off x="609600" y="1600200"/>
            <a:ext cx="10972800" cy="1643527"/>
          </a:xfrm>
          <a:prstGeom prst="rect">
            <a:avLst/>
          </a:prstGeom>
        </p:spPr>
        <p:txBody>
          <a:bodyPr wrap="square">
            <a:spAutoFit/>
          </a:bodyPr>
          <a:lstStyle/>
          <a:p>
            <a:pPr marL="0" indent="0">
              <a:buNone/>
            </a:pPr>
            <a:r>
              <a:rPr lang="en-IN" sz="2400" dirty="0">
                <a:latin typeface="Times New Roman" panose="02020603050405020304" pitchFamily="18" charset="0"/>
              </a:rPr>
              <a:t>A packet has arrived in which the offset value is 100, the value of HLEN is 5, and the value of the tota1length field is 100. What are the numbers of the first byte and the last byte?</a:t>
            </a:r>
          </a:p>
          <a:p>
            <a:endParaRPr lang="en-IN" sz="2400" dirty="0"/>
          </a:p>
        </p:txBody>
      </p:sp>
    </p:spTree>
    <p:extLst>
      <p:ext uri="{BB962C8B-B14F-4D97-AF65-F5344CB8AC3E}">
        <p14:creationId xmlns:p14="http://schemas.microsoft.com/office/powerpoint/2010/main" val="79625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5F54385-1543-8F95-868B-7B4D495AF274}"/>
              </a:ext>
            </a:extLst>
          </p:cNvPr>
          <p:cNvSpPr>
            <a:spLocks noGrp="1"/>
          </p:cNvSpPr>
          <p:nvPr>
            <p:ph idx="1"/>
          </p:nvPr>
        </p:nvSpPr>
        <p:spPr>
          <a:xfrm>
            <a:off x="353961" y="135193"/>
            <a:ext cx="10972800" cy="1643527"/>
          </a:xfrm>
          <a:prstGeom prst="rect">
            <a:avLst/>
          </a:prstGeom>
        </p:spPr>
        <p:txBody>
          <a:bodyPr wrap="square">
            <a:spAutoFit/>
          </a:bodyPr>
          <a:lstStyle/>
          <a:p>
            <a:pPr marL="0" indent="0">
              <a:buNone/>
            </a:pPr>
            <a:r>
              <a:rPr lang="en-IN" sz="2400" dirty="0">
                <a:latin typeface="Times New Roman" panose="02020603050405020304" pitchFamily="18" charset="0"/>
              </a:rPr>
              <a:t>A packet has arrived in which the offset value is 100, the value of HLEN is 5, and the value of the tota1length field is 100. What are the numbers of the first byte and the last byte?</a:t>
            </a:r>
          </a:p>
          <a:p>
            <a:endParaRPr lang="en-IN" sz="2400" dirty="0"/>
          </a:p>
        </p:txBody>
      </p:sp>
      <p:pic>
        <p:nvPicPr>
          <p:cNvPr id="4" name="Picture 3">
            <a:extLst>
              <a:ext uri="{FF2B5EF4-FFF2-40B4-BE49-F238E27FC236}">
                <a16:creationId xmlns:a16="http://schemas.microsoft.com/office/drawing/2014/main" id="{2DB30FAA-9CBA-FC82-973E-4671DD86D0C3}"/>
              </a:ext>
            </a:extLst>
          </p:cNvPr>
          <p:cNvPicPr>
            <a:picLocks noChangeAspect="1"/>
          </p:cNvPicPr>
          <p:nvPr/>
        </p:nvPicPr>
        <p:blipFill rotWithShape="1">
          <a:blip r:embed="rId2"/>
          <a:srcRect r="7903"/>
          <a:stretch/>
        </p:blipFill>
        <p:spPr>
          <a:xfrm>
            <a:off x="6535234" y="868091"/>
            <a:ext cx="5614218" cy="1723436"/>
          </a:xfrm>
          <a:prstGeom prst="rect">
            <a:avLst/>
          </a:prstGeom>
        </p:spPr>
      </p:pic>
      <p:pic>
        <p:nvPicPr>
          <p:cNvPr id="7" name="Picture 6">
            <a:extLst>
              <a:ext uri="{FF2B5EF4-FFF2-40B4-BE49-F238E27FC236}">
                <a16:creationId xmlns:a16="http://schemas.microsoft.com/office/drawing/2014/main" id="{0E572FE5-98D5-DE1E-85A5-19D4019DE6E9}"/>
              </a:ext>
            </a:extLst>
          </p:cNvPr>
          <p:cNvPicPr>
            <a:picLocks noChangeAspect="1"/>
          </p:cNvPicPr>
          <p:nvPr/>
        </p:nvPicPr>
        <p:blipFill>
          <a:blip r:embed="rId3"/>
          <a:stretch>
            <a:fillRect/>
          </a:stretch>
        </p:blipFill>
        <p:spPr>
          <a:xfrm>
            <a:off x="0" y="1402877"/>
            <a:ext cx="6095999" cy="1515580"/>
          </a:xfrm>
          <a:prstGeom prst="rect">
            <a:avLst/>
          </a:prstGeom>
        </p:spPr>
      </p:pic>
      <p:pic>
        <p:nvPicPr>
          <p:cNvPr id="9" name="Picture 8">
            <a:extLst>
              <a:ext uri="{FF2B5EF4-FFF2-40B4-BE49-F238E27FC236}">
                <a16:creationId xmlns:a16="http://schemas.microsoft.com/office/drawing/2014/main" id="{3288ACB5-B1CF-5599-9EDC-DB41B2D1E7C5}"/>
              </a:ext>
            </a:extLst>
          </p:cNvPr>
          <p:cNvPicPr>
            <a:picLocks noChangeAspect="1"/>
          </p:cNvPicPr>
          <p:nvPr/>
        </p:nvPicPr>
        <p:blipFill>
          <a:blip r:embed="rId4"/>
          <a:stretch>
            <a:fillRect/>
          </a:stretch>
        </p:blipFill>
        <p:spPr>
          <a:xfrm>
            <a:off x="0" y="2918457"/>
            <a:ext cx="7007003" cy="2333222"/>
          </a:xfrm>
          <a:prstGeom prst="rect">
            <a:avLst/>
          </a:prstGeom>
        </p:spPr>
      </p:pic>
      <p:pic>
        <p:nvPicPr>
          <p:cNvPr id="13" name="Picture 12">
            <a:extLst>
              <a:ext uri="{FF2B5EF4-FFF2-40B4-BE49-F238E27FC236}">
                <a16:creationId xmlns:a16="http://schemas.microsoft.com/office/drawing/2014/main" id="{BA035156-9F4E-368E-A806-85621425A98C}"/>
              </a:ext>
            </a:extLst>
          </p:cNvPr>
          <p:cNvPicPr>
            <a:picLocks noChangeAspect="1"/>
          </p:cNvPicPr>
          <p:nvPr/>
        </p:nvPicPr>
        <p:blipFill>
          <a:blip r:embed="rId5"/>
          <a:stretch>
            <a:fillRect/>
          </a:stretch>
        </p:blipFill>
        <p:spPr>
          <a:xfrm>
            <a:off x="144267" y="5128739"/>
            <a:ext cx="6390967" cy="1638520"/>
          </a:xfrm>
          <a:prstGeom prst="rect">
            <a:avLst/>
          </a:prstGeom>
        </p:spPr>
      </p:pic>
    </p:spTree>
    <p:extLst>
      <p:ext uri="{BB962C8B-B14F-4D97-AF65-F5344CB8AC3E}">
        <p14:creationId xmlns:p14="http://schemas.microsoft.com/office/powerpoint/2010/main" val="105308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D54F80-63AE-194A-26CE-0FE880F48212}"/>
              </a:ext>
            </a:extLst>
          </p:cNvPr>
          <p:cNvPicPr>
            <a:picLocks noChangeAspect="1"/>
          </p:cNvPicPr>
          <p:nvPr/>
        </p:nvPicPr>
        <p:blipFill>
          <a:blip r:embed="rId2"/>
          <a:stretch>
            <a:fillRect/>
          </a:stretch>
        </p:blipFill>
        <p:spPr>
          <a:xfrm>
            <a:off x="169046" y="880881"/>
            <a:ext cx="10221751" cy="4801270"/>
          </a:xfrm>
          <a:prstGeom prst="rect">
            <a:avLst/>
          </a:prstGeom>
        </p:spPr>
      </p:pic>
      <p:grpSp>
        <p:nvGrpSpPr>
          <p:cNvPr id="14" name="Group 13">
            <a:extLst>
              <a:ext uri="{FF2B5EF4-FFF2-40B4-BE49-F238E27FC236}">
                <a16:creationId xmlns:a16="http://schemas.microsoft.com/office/drawing/2014/main" id="{3BEFB10A-2B35-4C9D-A063-5504A6E08CE2}"/>
              </a:ext>
            </a:extLst>
          </p:cNvPr>
          <p:cNvGrpSpPr/>
          <p:nvPr/>
        </p:nvGrpSpPr>
        <p:grpSpPr>
          <a:xfrm>
            <a:off x="8609946" y="2016090"/>
            <a:ext cx="3561701" cy="4188064"/>
            <a:chOff x="4441757" y="2252064"/>
            <a:chExt cx="3561701" cy="4188064"/>
          </a:xfrm>
        </p:grpSpPr>
        <p:pic>
          <p:nvPicPr>
            <p:cNvPr id="10" name="Picture 9">
              <a:extLst>
                <a:ext uri="{FF2B5EF4-FFF2-40B4-BE49-F238E27FC236}">
                  <a16:creationId xmlns:a16="http://schemas.microsoft.com/office/drawing/2014/main" id="{03818821-B50E-C532-370F-43EDFECD6973}"/>
                </a:ext>
              </a:extLst>
            </p:cNvPr>
            <p:cNvPicPr>
              <a:picLocks noChangeAspect="1"/>
            </p:cNvPicPr>
            <p:nvPr/>
          </p:nvPicPr>
          <p:blipFill rotWithShape="1">
            <a:blip r:embed="rId3"/>
            <a:srcRect r="77783"/>
            <a:stretch/>
          </p:blipFill>
          <p:spPr>
            <a:xfrm>
              <a:off x="4441757" y="2252064"/>
              <a:ext cx="1369108" cy="4188064"/>
            </a:xfrm>
            <a:prstGeom prst="rect">
              <a:avLst/>
            </a:prstGeom>
          </p:spPr>
        </p:pic>
        <p:pic>
          <p:nvPicPr>
            <p:cNvPr id="12" name="Picture 11">
              <a:extLst>
                <a:ext uri="{FF2B5EF4-FFF2-40B4-BE49-F238E27FC236}">
                  <a16:creationId xmlns:a16="http://schemas.microsoft.com/office/drawing/2014/main" id="{9D2FC6DB-3DC2-6AB1-BF9E-8E17BD166E44}"/>
                </a:ext>
              </a:extLst>
            </p:cNvPr>
            <p:cNvPicPr>
              <a:picLocks noChangeAspect="1"/>
            </p:cNvPicPr>
            <p:nvPr/>
          </p:nvPicPr>
          <p:blipFill>
            <a:blip r:embed="rId4"/>
            <a:stretch>
              <a:fillRect/>
            </a:stretch>
          </p:blipFill>
          <p:spPr>
            <a:xfrm>
              <a:off x="5806109" y="2320413"/>
              <a:ext cx="2197349" cy="4046702"/>
            </a:xfrm>
            <a:prstGeom prst="rect">
              <a:avLst/>
            </a:prstGeom>
          </p:spPr>
        </p:pic>
      </p:grpSp>
    </p:spTree>
    <p:extLst>
      <p:ext uri="{BB962C8B-B14F-4D97-AF65-F5344CB8AC3E}">
        <p14:creationId xmlns:p14="http://schemas.microsoft.com/office/powerpoint/2010/main" val="2389200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E7CB4D-86F4-C946-2FC7-92B2BE27CEC0}"/>
              </a:ext>
            </a:extLst>
          </p:cNvPr>
          <p:cNvPicPr>
            <a:picLocks noChangeAspect="1"/>
          </p:cNvPicPr>
          <p:nvPr/>
        </p:nvPicPr>
        <p:blipFill>
          <a:blip r:embed="rId2"/>
          <a:stretch>
            <a:fillRect/>
          </a:stretch>
        </p:blipFill>
        <p:spPr>
          <a:xfrm>
            <a:off x="1465006" y="1791887"/>
            <a:ext cx="9110115" cy="5066113"/>
          </a:xfrm>
          <a:prstGeom prst="rect">
            <a:avLst/>
          </a:prstGeom>
        </p:spPr>
      </p:pic>
      <p:sp>
        <p:nvSpPr>
          <p:cNvPr id="6" name="TextBox 5">
            <a:extLst>
              <a:ext uri="{FF2B5EF4-FFF2-40B4-BE49-F238E27FC236}">
                <a16:creationId xmlns:a16="http://schemas.microsoft.com/office/drawing/2014/main" id="{918BDAA2-3433-6B56-5F61-E70998B697DB}"/>
              </a:ext>
            </a:extLst>
          </p:cNvPr>
          <p:cNvSpPr txBox="1"/>
          <p:nvPr/>
        </p:nvSpPr>
        <p:spPr>
          <a:xfrm>
            <a:off x="491613" y="174888"/>
            <a:ext cx="10825316" cy="1477328"/>
          </a:xfrm>
          <a:prstGeom prst="rect">
            <a:avLst/>
          </a:prstGeom>
          <a:noFill/>
        </p:spPr>
        <p:txBody>
          <a:bodyPr wrap="square">
            <a:spAutoFit/>
          </a:bodyPr>
          <a:lstStyle/>
          <a:p>
            <a:r>
              <a:rPr lang="en-US" b="1" dirty="0"/>
              <a:t>Options in IP Datagram Format (IPv4 Header)</a:t>
            </a:r>
          </a:p>
          <a:p>
            <a:endParaRPr lang="en-US" b="1" dirty="0"/>
          </a:p>
          <a:p>
            <a:r>
              <a:rPr lang="en-US" dirty="0"/>
              <a:t>The </a:t>
            </a:r>
            <a:r>
              <a:rPr lang="en-US" b="1" dirty="0"/>
              <a:t>Options</a:t>
            </a:r>
            <a:r>
              <a:rPr lang="en-US" dirty="0"/>
              <a:t> field in an IPv4 datagram is a </a:t>
            </a:r>
            <a:r>
              <a:rPr lang="en-US" b="1" dirty="0"/>
              <a:t>variable-length field</a:t>
            </a:r>
            <a:r>
              <a:rPr lang="en-US" dirty="0"/>
              <a:t> that allows for additional functionalities beyond the standard header. It is </a:t>
            </a:r>
            <a:r>
              <a:rPr lang="en-US" b="1" dirty="0"/>
              <a:t>optional</a:t>
            </a:r>
            <a:r>
              <a:rPr lang="en-US" dirty="0"/>
              <a:t> and is only included if the </a:t>
            </a:r>
            <a:r>
              <a:rPr lang="en-US" b="1" dirty="0"/>
              <a:t>Internet Header Length (IHL) &gt; 5</a:t>
            </a:r>
            <a:r>
              <a:rPr lang="en-US" dirty="0"/>
              <a:t> (i.e., when the header is longer than 20 bytes).</a:t>
            </a:r>
          </a:p>
        </p:txBody>
      </p:sp>
    </p:spTree>
    <p:extLst>
      <p:ext uri="{BB962C8B-B14F-4D97-AF65-F5344CB8AC3E}">
        <p14:creationId xmlns:p14="http://schemas.microsoft.com/office/powerpoint/2010/main" val="2474012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02A52F-300D-34F4-17B2-706CA10993D6}"/>
              </a:ext>
            </a:extLst>
          </p:cNvPr>
          <p:cNvSpPr>
            <a:spLocks noGrp="1"/>
          </p:cNvSpPr>
          <p:nvPr>
            <p:ph type="title"/>
          </p:nvPr>
        </p:nvSpPr>
        <p:spPr>
          <a:xfrm>
            <a:off x="609600" y="274638"/>
            <a:ext cx="10972800" cy="1143000"/>
          </a:xfrm>
        </p:spPr>
        <p:txBody>
          <a:bodyPr wrap="square" anchor="ctr">
            <a:normAutofit/>
          </a:bodyPr>
          <a:lstStyle/>
          <a:p>
            <a:r>
              <a:rPr lang="en-US" dirty="0"/>
              <a:t>Question</a:t>
            </a:r>
            <a:endParaRPr lang="en-IN" dirty="0"/>
          </a:p>
        </p:txBody>
      </p:sp>
      <p:graphicFrame>
        <p:nvGraphicFramePr>
          <p:cNvPr id="7" name="Content Placeholder 2">
            <a:extLst>
              <a:ext uri="{FF2B5EF4-FFF2-40B4-BE49-F238E27FC236}">
                <a16:creationId xmlns:a16="http://schemas.microsoft.com/office/drawing/2014/main" id="{6D276CC0-86E6-176B-9D8F-CD17BA9AC3C7}"/>
              </a:ext>
            </a:extLst>
          </p:cNvPr>
          <p:cNvGraphicFramePr>
            <a:graphicFrameLocks noGrp="1"/>
          </p:cNvGraphicFramePr>
          <p:nvPr>
            <p:ph idx="1"/>
            <p:extLst>
              <p:ext uri="{D42A27DB-BD31-4B8C-83A1-F6EECF244321}">
                <p14:modId xmlns:p14="http://schemas.microsoft.com/office/powerpoint/2010/main" val="2269655702"/>
              </p:ext>
            </p:extLst>
          </p:nvPr>
        </p:nvGraphicFramePr>
        <p:xfrm>
          <a:off x="609600" y="1417638"/>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a:extLst>
              <a:ext uri="{FF2B5EF4-FFF2-40B4-BE49-F238E27FC236}">
                <a16:creationId xmlns:a16="http://schemas.microsoft.com/office/drawing/2014/main" id="{DFA2EE2F-BB22-861E-3C32-E84ACD10E1EB}"/>
              </a:ext>
            </a:extLst>
          </p:cNvPr>
          <p:cNvSpPr txBox="1"/>
          <p:nvPr/>
        </p:nvSpPr>
        <p:spPr>
          <a:xfrm>
            <a:off x="981221" y="5440362"/>
            <a:ext cx="6098344" cy="1200329"/>
          </a:xfrm>
          <a:prstGeom prst="rect">
            <a:avLst/>
          </a:prstGeom>
          <a:noFill/>
        </p:spPr>
        <p:txBody>
          <a:bodyPr wrap="square">
            <a:spAutoFit/>
          </a:bodyPr>
          <a:lstStyle/>
          <a:p>
            <a:pPr lvl="0">
              <a:buFont typeface="+mj-lt"/>
              <a:buAutoNum type="alphaUcPeriod"/>
            </a:pPr>
            <a:r>
              <a:rPr lang="en-US" b="0" i="0" dirty="0"/>
              <a:t>Source IP Address</a:t>
            </a:r>
            <a:endParaRPr lang="en-US" dirty="0"/>
          </a:p>
          <a:p>
            <a:pPr lvl="0">
              <a:buFont typeface="+mj-lt"/>
              <a:buAutoNum type="alphaUcPeriod"/>
            </a:pPr>
            <a:r>
              <a:rPr lang="en-US" b="0" i="0" dirty="0"/>
              <a:t>Protocol</a:t>
            </a:r>
            <a:endParaRPr lang="en-US" dirty="0"/>
          </a:p>
          <a:p>
            <a:pPr lvl="0">
              <a:buFont typeface="+mj-lt"/>
              <a:buAutoNum type="alphaUcPeriod"/>
            </a:pPr>
            <a:r>
              <a:rPr lang="en-US" b="0" i="0" dirty="0"/>
              <a:t>Time to Live (TTL)</a:t>
            </a:r>
            <a:endParaRPr lang="en-US" dirty="0"/>
          </a:p>
          <a:p>
            <a:pPr lvl="0">
              <a:buFont typeface="+mj-lt"/>
              <a:buAutoNum type="alphaUcPeriod"/>
            </a:pPr>
            <a:r>
              <a:rPr lang="en-US" b="0" i="0" dirty="0"/>
              <a:t>Header Checksum</a:t>
            </a:r>
            <a:endParaRPr lang="en-US" dirty="0"/>
          </a:p>
        </p:txBody>
      </p:sp>
      <p:sp>
        <p:nvSpPr>
          <p:cNvPr id="15" name="TextBox 14">
            <a:extLst>
              <a:ext uri="{FF2B5EF4-FFF2-40B4-BE49-F238E27FC236}">
                <a16:creationId xmlns:a16="http://schemas.microsoft.com/office/drawing/2014/main" id="{A5083F4A-B592-8948-6DFE-171DF3EB3C11}"/>
              </a:ext>
            </a:extLst>
          </p:cNvPr>
          <p:cNvSpPr txBox="1"/>
          <p:nvPr/>
        </p:nvSpPr>
        <p:spPr>
          <a:xfrm>
            <a:off x="7295270" y="6035042"/>
            <a:ext cx="4071425" cy="369332"/>
          </a:xfrm>
          <a:prstGeom prst="rect">
            <a:avLst/>
          </a:prstGeom>
          <a:noFill/>
        </p:spPr>
        <p:txBody>
          <a:bodyPr wrap="square">
            <a:spAutoFit/>
          </a:bodyPr>
          <a:lstStyle/>
          <a:p>
            <a:pPr lvl="0"/>
            <a:r>
              <a:rPr lang="en-US" b="0" i="0" dirty="0"/>
              <a:t>Answer:- C, D</a:t>
            </a:r>
            <a:endParaRPr lang="en-US" dirty="0"/>
          </a:p>
        </p:txBody>
      </p:sp>
    </p:spTree>
    <p:extLst>
      <p:ext uri="{BB962C8B-B14F-4D97-AF65-F5344CB8AC3E}">
        <p14:creationId xmlns:p14="http://schemas.microsoft.com/office/powerpoint/2010/main" val="391727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4">
            <a:extLst>
              <a:ext uri="{FF2B5EF4-FFF2-40B4-BE49-F238E27FC236}">
                <a16:creationId xmlns:a16="http://schemas.microsoft.com/office/drawing/2014/main" id="{5EEA7B59-064D-4D04-9B17-E24FD925A16A}"/>
              </a:ext>
            </a:extLst>
          </p:cNvPr>
          <p:cNvSpPr txBox="1">
            <a:spLocks noChangeArrowheads="1"/>
          </p:cNvSpPr>
          <p:nvPr/>
        </p:nvSpPr>
        <p:spPr bwMode="auto">
          <a:xfrm>
            <a:off x="373575" y="136524"/>
            <a:ext cx="115533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2400" i="1">
                <a:latin typeface="Times New Roman" panose="02020603050405020304" pitchFamily="18" charset="0"/>
              </a:rPr>
              <a:t>Encapsulation of a small datagram in an Ethernet frame</a:t>
            </a:r>
            <a:endParaRPr lang="en-US" altLang="en-US" sz="2400" i="1" dirty="0">
              <a:latin typeface="Times New Roman" panose="02020603050405020304" pitchFamily="18" charset="0"/>
            </a:endParaRPr>
          </a:p>
        </p:txBody>
      </p:sp>
      <p:pic>
        <p:nvPicPr>
          <p:cNvPr id="27655" name="Picture 6">
            <a:extLst>
              <a:ext uri="{FF2B5EF4-FFF2-40B4-BE49-F238E27FC236}">
                <a16:creationId xmlns:a16="http://schemas.microsoft.com/office/drawing/2014/main" id="{51D2BAB0-9BD6-4B56-854A-BB4572A73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115" y="1482976"/>
            <a:ext cx="58868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Box 7">
            <a:extLst>
              <a:ext uri="{FF2B5EF4-FFF2-40B4-BE49-F238E27FC236}">
                <a16:creationId xmlns:a16="http://schemas.microsoft.com/office/drawing/2014/main" id="{75E0398B-5857-46B8-9FD0-7134B6F79942}"/>
              </a:ext>
            </a:extLst>
          </p:cNvPr>
          <p:cNvSpPr txBox="1">
            <a:spLocks noChangeArrowheads="1"/>
          </p:cNvSpPr>
          <p:nvPr/>
        </p:nvSpPr>
        <p:spPr bwMode="auto">
          <a:xfrm>
            <a:off x="620203" y="2560560"/>
            <a:ext cx="76584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1600" b="0" dirty="0"/>
              <a:t>One of the reason why “total length” field is required.</a:t>
            </a:r>
          </a:p>
        </p:txBody>
      </p:sp>
      <p:pic>
        <p:nvPicPr>
          <p:cNvPr id="9" name="Picture 6">
            <a:extLst>
              <a:ext uri="{FF2B5EF4-FFF2-40B4-BE49-F238E27FC236}">
                <a16:creationId xmlns:a16="http://schemas.microsoft.com/office/drawing/2014/main" id="{A1D2D699-9EB2-4A22-AC3F-2D0AD9B99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115" y="3059668"/>
            <a:ext cx="7715250"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a:extLst>
              <a:ext uri="{FF2B5EF4-FFF2-40B4-BE49-F238E27FC236}">
                <a16:creationId xmlns:a16="http://schemas.microsoft.com/office/drawing/2014/main" id="{098E1E48-4D49-44E3-96E5-DED45774CD11}"/>
              </a:ext>
            </a:extLst>
          </p:cNvPr>
          <p:cNvSpPr txBox="1">
            <a:spLocks noChangeArrowheads="1"/>
          </p:cNvSpPr>
          <p:nvPr/>
        </p:nvSpPr>
        <p:spPr bwMode="auto">
          <a:xfrm>
            <a:off x="1559597" y="5375024"/>
            <a:ext cx="40398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2000" i="1" dirty="0">
                <a:latin typeface="Times New Roman" panose="02020603050405020304" pitchFamily="18" charset="0"/>
              </a:rPr>
              <a:t>Protocol field and encapsulated data</a:t>
            </a:r>
          </a:p>
        </p:txBody>
      </p:sp>
      <p:pic>
        <p:nvPicPr>
          <p:cNvPr id="11" name="Picture 4">
            <a:extLst>
              <a:ext uri="{FF2B5EF4-FFF2-40B4-BE49-F238E27FC236}">
                <a16:creationId xmlns:a16="http://schemas.microsoft.com/office/drawing/2014/main" id="{2ABD531B-60C6-4CA6-9E89-9BA838FAFA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2618" y="1166133"/>
            <a:ext cx="2834935"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C32A0AC-D118-483D-9BF4-55CBE40A63BF}"/>
              </a:ext>
            </a:extLst>
          </p:cNvPr>
          <p:cNvSpPr/>
          <p:nvPr/>
        </p:nvSpPr>
        <p:spPr>
          <a:xfrm>
            <a:off x="9924284" y="3059668"/>
            <a:ext cx="1631601" cy="369332"/>
          </a:xfrm>
          <a:prstGeom prst="rect">
            <a:avLst/>
          </a:prstGeom>
        </p:spPr>
        <p:txBody>
          <a:bodyPr wrap="none">
            <a:spAutoFit/>
          </a:bodyPr>
          <a:lstStyle/>
          <a:p>
            <a:r>
              <a:rPr lang="en-US" altLang="en-US" i="1" dirty="0">
                <a:latin typeface="Times New Roman" panose="02020603050405020304" pitchFamily="18" charset="0"/>
              </a:rPr>
              <a:t>Protocol values</a:t>
            </a:r>
            <a:endParaRPr lang="en-IN" dirty="0"/>
          </a:p>
        </p:txBody>
      </p:sp>
      <p:sp>
        <p:nvSpPr>
          <p:cNvPr id="3" name="Rectangle 2">
            <a:extLst>
              <a:ext uri="{FF2B5EF4-FFF2-40B4-BE49-F238E27FC236}">
                <a16:creationId xmlns:a16="http://schemas.microsoft.com/office/drawing/2014/main" id="{6EF984B6-549F-459B-A8A1-59C343033C03}"/>
              </a:ext>
            </a:extLst>
          </p:cNvPr>
          <p:cNvSpPr/>
          <p:nvPr/>
        </p:nvSpPr>
        <p:spPr>
          <a:xfrm>
            <a:off x="170058" y="786372"/>
            <a:ext cx="8945196" cy="369332"/>
          </a:xfrm>
          <a:prstGeom prst="rect">
            <a:avLst/>
          </a:prstGeom>
        </p:spPr>
        <p:txBody>
          <a:bodyPr wrap="square">
            <a:spAutoFit/>
          </a:bodyPr>
          <a:lstStyle/>
          <a:p>
            <a:pPr marL="285750" indent="-285750" algn="ctr">
              <a:buFont typeface="Wingdings" panose="05000000000000000000" pitchFamily="2" charset="2"/>
              <a:buChar char="§"/>
            </a:pPr>
            <a:r>
              <a:rPr lang="en-US" altLang="en-US" dirty="0"/>
              <a:t>The total length field defines the total length of the datagram including the header.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C861D-5DC5-D31B-5411-E9E27CF07009}"/>
              </a:ext>
            </a:extLst>
          </p:cNvPr>
          <p:cNvSpPr>
            <a:spLocks noGrp="1"/>
          </p:cNvSpPr>
          <p:nvPr>
            <p:ph type="title"/>
          </p:nvPr>
        </p:nvSpPr>
        <p:spPr>
          <a:xfrm>
            <a:off x="609600" y="274638"/>
            <a:ext cx="10972800" cy="1143000"/>
          </a:xfrm>
        </p:spPr>
        <p:txBody>
          <a:bodyPr wrap="square" anchor="ctr">
            <a:normAutofit/>
          </a:bodyPr>
          <a:lstStyle/>
          <a:p>
            <a:r>
              <a:rPr lang="en-US" b="1"/>
              <a:t>Network Layer</a:t>
            </a:r>
            <a:endParaRPr lang="en-IN" b="1"/>
          </a:p>
        </p:txBody>
      </p:sp>
      <p:sp>
        <p:nvSpPr>
          <p:cNvPr id="10" name="Content Placeholder 2">
            <a:extLst>
              <a:ext uri="{FF2B5EF4-FFF2-40B4-BE49-F238E27FC236}">
                <a16:creationId xmlns:a16="http://schemas.microsoft.com/office/drawing/2014/main" id="{E4B50119-30C1-8C65-667D-DC9994A0879E}"/>
              </a:ext>
            </a:extLst>
          </p:cNvPr>
          <p:cNvSpPr>
            <a:spLocks noGrp="1"/>
          </p:cNvSpPr>
          <p:nvPr>
            <p:ph sz="half" idx="1"/>
          </p:nvPr>
        </p:nvSpPr>
        <p:spPr>
          <a:xfrm>
            <a:off x="609600" y="1600201"/>
            <a:ext cx="5405120" cy="4525963"/>
          </a:xfrm>
        </p:spPr>
        <p:txBody>
          <a:bodyPr wrap="square" anchor="t">
            <a:normAutofit/>
          </a:bodyPr>
          <a:lstStyle/>
          <a:p>
            <a:pPr marL="285750" indent="-285750">
              <a:lnSpc>
                <a:spcPct val="90000"/>
              </a:lnSpc>
              <a:buFont typeface="Arial" panose="020B0604020202020204" pitchFamily="34" charset="0"/>
              <a:buChar char="•"/>
              <a:defRPr/>
            </a:pPr>
            <a:r>
              <a:rPr lang="en-US" sz="2400" b="1"/>
              <a:t>Source</a:t>
            </a:r>
          </a:p>
          <a:p>
            <a:pPr marL="742950" lvl="1" indent="-285750">
              <a:lnSpc>
                <a:spcPct val="90000"/>
              </a:lnSpc>
              <a:buFont typeface="Arial" panose="020B0604020202020204" pitchFamily="34" charset="0"/>
              <a:buChar char="•"/>
              <a:defRPr/>
            </a:pPr>
            <a:r>
              <a:rPr lang="en-US"/>
              <a:t>Creating a packet from the upper layer.</a:t>
            </a:r>
          </a:p>
          <a:p>
            <a:pPr marL="742950" lvl="1" indent="-285750">
              <a:lnSpc>
                <a:spcPct val="90000"/>
              </a:lnSpc>
              <a:buFont typeface="Arial" panose="020B0604020202020204" pitchFamily="34" charset="0"/>
              <a:buChar char="•"/>
              <a:defRPr/>
            </a:pPr>
            <a:r>
              <a:rPr lang="en-US"/>
              <a:t>The header contains source and destination IP addresses.</a:t>
            </a:r>
          </a:p>
          <a:p>
            <a:pPr marL="742950" lvl="1" indent="-285750">
              <a:lnSpc>
                <a:spcPct val="90000"/>
              </a:lnSpc>
              <a:buFont typeface="Arial" panose="020B0604020202020204" pitchFamily="34" charset="0"/>
              <a:buChar char="•"/>
              <a:defRPr/>
            </a:pPr>
            <a:r>
              <a:rPr lang="en-US"/>
              <a:t>Checking the routing table to find the routing info (</a:t>
            </a:r>
            <a:r>
              <a:rPr lang="en-US" err="1"/>
              <a:t>eg.</a:t>
            </a:r>
            <a:r>
              <a:rPr lang="en-US"/>
              <a:t> Outgoing interface, or machine address of the next hop) </a:t>
            </a:r>
          </a:p>
          <a:p>
            <a:pPr marL="742950" lvl="1" indent="-285750">
              <a:lnSpc>
                <a:spcPct val="90000"/>
              </a:lnSpc>
              <a:buFont typeface="Arial" panose="020B0604020202020204" pitchFamily="34" charset="0"/>
              <a:buChar char="•"/>
              <a:defRPr/>
            </a:pPr>
            <a:r>
              <a:rPr lang="en-US"/>
              <a:t>If the packet is larger than MTU (M</a:t>
            </a:r>
            <a:r>
              <a:rPr lang="en-IN" err="1"/>
              <a:t>aximum</a:t>
            </a:r>
            <a:r>
              <a:rPr lang="en-IN"/>
              <a:t> Transmission Unit </a:t>
            </a:r>
            <a:r>
              <a:rPr lang="en-US"/>
              <a:t>), fragment it.  </a:t>
            </a:r>
          </a:p>
          <a:p>
            <a:pPr>
              <a:lnSpc>
                <a:spcPct val="90000"/>
              </a:lnSpc>
            </a:pPr>
            <a:endParaRPr lang="en-US" sz="2400"/>
          </a:p>
        </p:txBody>
      </p:sp>
      <p:sp>
        <p:nvSpPr>
          <p:cNvPr id="20" name="Slide Number Placeholder 5">
            <a:extLst>
              <a:ext uri="{FF2B5EF4-FFF2-40B4-BE49-F238E27FC236}">
                <a16:creationId xmlns:a16="http://schemas.microsoft.com/office/drawing/2014/main" id="{0445D580-573A-2C4F-1533-BFED5509C5EF}"/>
              </a:ext>
            </a:extLst>
          </p:cNvPr>
          <p:cNvSpPr>
            <a:spLocks noGrp="1"/>
          </p:cNvSpPr>
          <p:nvPr>
            <p:ph type="sldNum" sz="quarter" idx="12"/>
          </p:nvPr>
        </p:nvSpPr>
        <p:spPr>
          <a:xfrm>
            <a:off x="8737600" y="6356351"/>
            <a:ext cx="2844800" cy="365125"/>
          </a:xfrm>
        </p:spPr>
        <p:txBody>
          <a:bodyPr/>
          <a:lstStyle/>
          <a:p>
            <a:pPr>
              <a:spcAft>
                <a:spcPts val="600"/>
              </a:spcAft>
              <a:defRPr/>
            </a:pPr>
            <a:fld id="{D49A309A-3B13-4B94-9CC1-F56466556793}" type="slidenum">
              <a:rPr lang="en-US" altLang="en-US"/>
              <a:pPr>
                <a:spcAft>
                  <a:spcPts val="600"/>
                </a:spcAft>
                <a:defRPr/>
              </a:pPr>
              <a:t>2</a:t>
            </a:fld>
            <a:endParaRPr lang="en-US" altLang="en-US"/>
          </a:p>
        </p:txBody>
      </p:sp>
      <p:graphicFrame>
        <p:nvGraphicFramePr>
          <p:cNvPr id="15" name="Content Placeholder 3">
            <a:extLst>
              <a:ext uri="{FF2B5EF4-FFF2-40B4-BE49-F238E27FC236}">
                <a16:creationId xmlns:a16="http://schemas.microsoft.com/office/drawing/2014/main" id="{AF1E1000-D309-6A5B-CEF2-31CE92243DC2}"/>
              </a:ext>
            </a:extLst>
          </p:cNvPr>
          <p:cNvGraphicFramePr>
            <a:graphicFrameLocks noGrp="1"/>
          </p:cNvGraphicFramePr>
          <p:nvPr>
            <p:ph sz="half" idx="2"/>
            <p:extLst>
              <p:ext uri="{D42A27DB-BD31-4B8C-83A1-F6EECF244321}">
                <p14:modId xmlns:p14="http://schemas.microsoft.com/office/powerpoint/2010/main" val="1349196100"/>
              </p:ext>
            </p:extLst>
          </p:nvPr>
        </p:nvGraphicFramePr>
        <p:xfrm>
          <a:off x="6177280" y="1600201"/>
          <a:ext cx="540512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2054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5251" name="Text Box 3">
            <a:extLst>
              <a:ext uri="{FF2B5EF4-FFF2-40B4-BE49-F238E27FC236}">
                <a16:creationId xmlns:a16="http://schemas.microsoft.com/office/drawing/2014/main" id="{800E967E-8FA7-49EF-97EB-905E2BCC92D8}"/>
              </a:ext>
            </a:extLst>
          </p:cNvPr>
          <p:cNvSpPr txBox="1">
            <a:spLocks noChangeArrowheads="1"/>
          </p:cNvSpPr>
          <p:nvPr/>
        </p:nvSpPr>
        <p:spPr bwMode="auto">
          <a:xfrm>
            <a:off x="1752601" y="406400"/>
            <a:ext cx="3677610" cy="523220"/>
          </a:xfrm>
          <a:prstGeom prst="rect">
            <a:avLst/>
          </a:prstGeom>
          <a:noFill/>
          <a:ln w="9525">
            <a:noFill/>
            <a:miter lim="800000"/>
            <a:headEnd/>
            <a:tailEnd/>
          </a:ln>
          <a:effectLst/>
        </p:spPr>
        <p:txBody>
          <a:bodyPr wrap="none">
            <a:spAutoFit/>
          </a:bodyPr>
          <a:lstStyle/>
          <a:p>
            <a:pPr>
              <a:defRPr/>
            </a:pPr>
            <a:r>
              <a:rPr lang="en-US" sz="2800" dirty="0">
                <a:effectLst>
                  <a:outerShdw blurRad="38100" dist="38100" dir="2700000" algn="tl">
                    <a:srgbClr val="C0C0C0"/>
                  </a:outerShdw>
                </a:effectLst>
                <a:latin typeface="Times" pitchFamily="18" charset="0"/>
              </a:rPr>
              <a:t>INTERNETWORKING</a:t>
            </a:r>
          </a:p>
        </p:txBody>
      </p:sp>
      <p:sp>
        <p:nvSpPr>
          <p:cNvPr id="4101" name="Text Box 4">
            <a:extLst>
              <a:ext uri="{FF2B5EF4-FFF2-40B4-BE49-F238E27FC236}">
                <a16:creationId xmlns:a16="http://schemas.microsoft.com/office/drawing/2014/main" id="{DE4DD5E0-DDE4-4534-81FB-F2958AD0E13F}"/>
              </a:ext>
            </a:extLst>
          </p:cNvPr>
          <p:cNvSpPr txBox="1">
            <a:spLocks noChangeArrowheads="1"/>
          </p:cNvSpPr>
          <p:nvPr/>
        </p:nvSpPr>
        <p:spPr bwMode="auto">
          <a:xfrm>
            <a:off x="9753600" y="64008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endParaRPr lang="es-ES" altLang="en-US" sz="1800">
              <a:latin typeface="Times New Roman" panose="02020603050405020304" pitchFamily="18" charset="0"/>
            </a:endParaRPr>
          </a:p>
        </p:txBody>
      </p:sp>
      <p:sp>
        <p:nvSpPr>
          <p:cNvPr id="565253" name="Rectangle 5">
            <a:extLst>
              <a:ext uri="{FF2B5EF4-FFF2-40B4-BE49-F238E27FC236}">
                <a16:creationId xmlns:a16="http://schemas.microsoft.com/office/drawing/2014/main" id="{2977E63E-80D5-458A-8441-6554B99CA767}"/>
              </a:ext>
            </a:extLst>
          </p:cNvPr>
          <p:cNvSpPr>
            <a:spLocks noChangeArrowheads="1"/>
          </p:cNvSpPr>
          <p:nvPr/>
        </p:nvSpPr>
        <p:spPr bwMode="auto">
          <a:xfrm>
            <a:off x="152400" y="1035208"/>
            <a:ext cx="12192000" cy="461665"/>
          </a:xfrm>
          <a:prstGeom prst="rect">
            <a:avLst/>
          </a:prstGeom>
          <a:noFill/>
          <a:ln w="9525">
            <a:noFill/>
            <a:miter lim="800000"/>
            <a:headEnd/>
            <a:tailEnd/>
          </a:ln>
          <a:effectLst/>
        </p:spPr>
        <p:txBody>
          <a:bodyPr wrap="square" anchor="ctr">
            <a:spAutoFit/>
          </a:bodyPr>
          <a:lstStyle/>
          <a:p>
            <a:pPr marL="457200" indent="-457200" algn="just" eaLnBrk="1" hangingPunct="1">
              <a:buFont typeface="Arial" panose="020B0604020202020204" pitchFamily="34" charset="0"/>
              <a:buChar char="•"/>
              <a:defRPr/>
            </a:pPr>
            <a:r>
              <a:rPr lang="en-US" sz="2400" i="1" dirty="0">
                <a:effectLst>
                  <a:outerShdw blurRad="38100" dist="38100" dir="2700000" algn="tl">
                    <a:srgbClr val="C0C0C0"/>
                  </a:outerShdw>
                </a:effectLst>
                <a:latin typeface="Times New Roman" pitchFamily="18" charset="0"/>
              </a:rPr>
              <a:t>Internetworking, connecting networks together to make an internetwork or an internet. </a:t>
            </a:r>
          </a:p>
        </p:txBody>
      </p:sp>
      <p:pic>
        <p:nvPicPr>
          <p:cNvPr id="9" name="Picture 6">
            <a:extLst>
              <a:ext uri="{FF2B5EF4-FFF2-40B4-BE49-F238E27FC236}">
                <a16:creationId xmlns:a16="http://schemas.microsoft.com/office/drawing/2014/main" id="{761DFD2C-335E-4248-90F6-FEAD02A64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1127" y="1747211"/>
            <a:ext cx="5934820" cy="351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a:extLst>
              <a:ext uri="{FF2B5EF4-FFF2-40B4-BE49-F238E27FC236}">
                <a16:creationId xmlns:a16="http://schemas.microsoft.com/office/drawing/2014/main" id="{0421284F-969A-4154-9C44-C643B38165EC}"/>
              </a:ext>
            </a:extLst>
          </p:cNvPr>
          <p:cNvSpPr txBox="1">
            <a:spLocks noChangeArrowheads="1"/>
          </p:cNvSpPr>
          <p:nvPr/>
        </p:nvSpPr>
        <p:spPr bwMode="auto">
          <a:xfrm>
            <a:off x="8066489" y="5515951"/>
            <a:ext cx="2816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2400" dirty="0">
                <a:solidFill>
                  <a:schemeClr val="folHlink"/>
                </a:solidFill>
                <a:latin typeface="Times New Roman" panose="02020603050405020304" pitchFamily="18" charset="0"/>
              </a:rPr>
              <a:t> </a:t>
            </a:r>
            <a:r>
              <a:rPr lang="en-US" altLang="en-US" sz="2000" i="1" dirty="0">
                <a:latin typeface="Times New Roman" panose="02020603050405020304" pitchFamily="18" charset="0"/>
              </a:rPr>
              <a:t>Links between two hosts</a:t>
            </a:r>
          </a:p>
        </p:txBody>
      </p:sp>
      <p:sp>
        <p:nvSpPr>
          <p:cNvPr id="2" name="Rectangle 1">
            <a:extLst>
              <a:ext uri="{FF2B5EF4-FFF2-40B4-BE49-F238E27FC236}">
                <a16:creationId xmlns:a16="http://schemas.microsoft.com/office/drawing/2014/main" id="{718CC400-F4C0-4154-B0BC-8CC971B3C4FC}"/>
              </a:ext>
            </a:extLst>
          </p:cNvPr>
          <p:cNvSpPr/>
          <p:nvPr/>
        </p:nvSpPr>
        <p:spPr>
          <a:xfrm>
            <a:off x="20716" y="1703143"/>
            <a:ext cx="5533292" cy="3477875"/>
          </a:xfrm>
          <a:prstGeom prst="rect">
            <a:avLst/>
          </a:prstGeom>
        </p:spPr>
        <p:txBody>
          <a:bodyPr wrap="square">
            <a:spAutoFit/>
          </a:bodyPr>
          <a:lstStyle/>
          <a:p>
            <a:pPr marL="285750" indent="-285750" algn="just">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Let us assume that </a:t>
            </a:r>
            <a:r>
              <a:rPr lang="en-IN" sz="2000" dirty="0">
                <a:latin typeface="Times New Roman" panose="02020603050405020304" pitchFamily="18" charset="0"/>
                <a:cs typeface="Times New Roman" panose="02020603050405020304" pitchFamily="18" charset="0"/>
              </a:rPr>
              <a:t>host A needs to send a data packet to host D.</a:t>
            </a:r>
          </a:p>
          <a:p>
            <a:pPr algn="just"/>
            <a:endParaRPr lang="en-IN" sz="20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IN" sz="2000" dirty="0">
                <a:latin typeface="Times New Roman" panose="02020603050405020304" pitchFamily="18" charset="0"/>
                <a:cs typeface="Times New Roman" panose="02020603050405020304" pitchFamily="18" charset="0"/>
              </a:rPr>
              <a:t>When data arrive at interface f1 of S1, how does S1 know that interface f3 is the outgoing interface?</a:t>
            </a:r>
          </a:p>
          <a:p>
            <a:pPr marL="285750" indent="-285750" algn="just">
              <a:buFont typeface="Arial" panose="020B0604020202020204" pitchFamily="34" charset="0"/>
              <a:buChar char="•"/>
            </a:pPr>
            <a:r>
              <a:rPr lang="en-IN" sz="2000" dirty="0">
                <a:latin typeface="Times New Roman" panose="02020603050405020304" pitchFamily="18" charset="0"/>
                <a:cs typeface="Times New Roman" panose="02020603050405020304" pitchFamily="18" charset="0"/>
              </a:rPr>
              <a:t>There is no provision in the data link (or physical) layer to help S1 make the right decision.</a:t>
            </a:r>
          </a:p>
          <a:p>
            <a:pPr marL="285750" indent="-285750" algn="just">
              <a:buFont typeface="Arial" panose="020B0604020202020204" pitchFamily="34" charset="0"/>
              <a:buChar char="•"/>
            </a:pPr>
            <a:r>
              <a:rPr lang="en-IN" sz="2000" dirty="0">
                <a:latin typeface="Times New Roman" panose="02020603050405020304" pitchFamily="18" charset="0"/>
                <a:cs typeface="Times New Roman" panose="02020603050405020304" pitchFamily="18" charset="0"/>
              </a:rPr>
              <a:t>Here Network layer comes into picture to solve this problem of delivery through several links.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ext Box 4">
            <a:extLst>
              <a:ext uri="{FF2B5EF4-FFF2-40B4-BE49-F238E27FC236}">
                <a16:creationId xmlns:a16="http://schemas.microsoft.com/office/drawing/2014/main" id="{4ADE18D4-79F5-4233-8D81-A513F4B77559}"/>
              </a:ext>
            </a:extLst>
          </p:cNvPr>
          <p:cNvSpPr txBox="1">
            <a:spLocks noChangeArrowheads="1"/>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algn="ctr" eaLnBrk="1" hangingPunct="1">
              <a:spcAft>
                <a:spcPts val="600"/>
              </a:spcAft>
            </a:pPr>
            <a:r>
              <a:rPr lang="en-US" altLang="en-US" sz="4400" i="1" kern="1200">
                <a:latin typeface="+mj-lt"/>
                <a:ea typeface="+mj-ea"/>
                <a:cs typeface="+mj-cs"/>
              </a:rPr>
              <a:t>Network layer in an internetwork</a:t>
            </a:r>
          </a:p>
        </p:txBody>
      </p:sp>
      <p:pic>
        <p:nvPicPr>
          <p:cNvPr id="6151" name="Picture 6">
            <a:extLst>
              <a:ext uri="{FF2B5EF4-FFF2-40B4-BE49-F238E27FC236}">
                <a16:creationId xmlns:a16="http://schemas.microsoft.com/office/drawing/2014/main" id="{1364F614-A4EE-4FD7-9C7A-C9AE3799FF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7650" y="2010600"/>
            <a:ext cx="5405120" cy="30574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121959D-F51F-4DD4-9816-100C95CA9E0B}"/>
              </a:ext>
            </a:extLst>
          </p:cNvPr>
          <p:cNvSpPr/>
          <p:nvPr/>
        </p:nvSpPr>
        <p:spPr bwMode="auto">
          <a:xfrm>
            <a:off x="6177279" y="1600201"/>
            <a:ext cx="5833745" cy="4476749"/>
          </a:xfrm>
          <a:prstGeom prst="rect">
            <a:avLst/>
          </a:prstGeom>
          <a:noFill/>
          <a:ln>
            <a:noFill/>
          </a:ln>
        </p:spPr>
        <p:txBody>
          <a:bodyPr vert="horz" wrap="square" lIns="91440" tIns="45720" rIns="91440" bIns="45720" numCol="1" anchor="t" anchorCtr="0" compatLnSpc="1">
            <a:prstTxWarp prst="textNoShape">
              <a:avLst/>
            </a:prstTxWarp>
            <a:normAutofit/>
          </a:bodyPr>
          <a:lstStyle/>
          <a:p>
            <a:pPr marL="285750" indent="-285750" algn="just" eaLnBrk="1" hangingPunct="1">
              <a:spcBef>
                <a:spcPct val="20000"/>
              </a:spcBef>
              <a:buFont typeface="Arial" panose="020B0604020202020204" pitchFamily="34" charset="0"/>
              <a:buChar char="•"/>
            </a:pPr>
            <a:r>
              <a:rPr lang="en-US" sz="2800" dirty="0">
                <a:latin typeface="+mn-lt"/>
                <a:cs typeface="+mn-cs"/>
              </a:rPr>
              <a:t>To solve the problem of delivery through several links, the network layer was designed. </a:t>
            </a:r>
          </a:p>
          <a:p>
            <a:pPr algn="just" eaLnBrk="1" hangingPunct="1">
              <a:spcBef>
                <a:spcPct val="20000"/>
              </a:spcBef>
              <a:buFont typeface="Arial" panose="020B0604020202020204" pitchFamily="34" charset="0"/>
            </a:pPr>
            <a:endParaRPr lang="en-US" sz="2800" dirty="0">
              <a:latin typeface="+mn-lt"/>
              <a:cs typeface="+mn-cs"/>
            </a:endParaRPr>
          </a:p>
          <a:p>
            <a:pPr marL="285750" indent="-285750" algn="just" eaLnBrk="1" hangingPunct="1">
              <a:spcBef>
                <a:spcPct val="20000"/>
              </a:spcBef>
              <a:buFont typeface="Arial" panose="020B0604020202020204" pitchFamily="34" charset="0"/>
              <a:buChar char="•"/>
            </a:pPr>
            <a:r>
              <a:rPr lang="en-US" sz="2800" dirty="0">
                <a:latin typeface="+mn-lt"/>
                <a:cs typeface="+mn-cs"/>
              </a:rPr>
              <a:t>The network layer is responsible for host-to-host delivery and for routing the packets through the routers or switches.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1">
            <a:extLst>
              <a:ext uri="{FF2B5EF4-FFF2-40B4-BE49-F238E27FC236}">
                <a16:creationId xmlns:a16="http://schemas.microsoft.com/office/drawing/2014/main" id="{9946C413-1609-42DC-8EA1-76724EF232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2000">
                <a:solidFill>
                  <a:schemeClr val="bg2"/>
                </a:solidFill>
              </a:rPr>
              <a:t>20.</a:t>
            </a:r>
            <a:fld id="{A550BA06-0AE0-4609-AAAB-D5F3DE07838F}" type="slidenum">
              <a:rPr lang="en-US" altLang="en-US" sz="2000">
                <a:solidFill>
                  <a:schemeClr val="bg2"/>
                </a:solidFill>
              </a:rPr>
              <a:pPr/>
              <a:t>5</a:t>
            </a:fld>
            <a:endParaRPr lang="en-US" altLang="en-US" sz="2000">
              <a:solidFill>
                <a:schemeClr val="bg2"/>
              </a:solidFill>
            </a:endParaRPr>
          </a:p>
        </p:txBody>
      </p:sp>
      <p:sp>
        <p:nvSpPr>
          <p:cNvPr id="7173" name="Text Box 4">
            <a:extLst>
              <a:ext uri="{FF2B5EF4-FFF2-40B4-BE49-F238E27FC236}">
                <a16:creationId xmlns:a16="http://schemas.microsoft.com/office/drawing/2014/main" id="{78F0DB00-AC4C-41AD-B196-92F56697EE78}"/>
              </a:ext>
            </a:extLst>
          </p:cNvPr>
          <p:cNvSpPr txBox="1">
            <a:spLocks noChangeArrowheads="1"/>
          </p:cNvSpPr>
          <p:nvPr/>
        </p:nvSpPr>
        <p:spPr bwMode="auto">
          <a:xfrm>
            <a:off x="1239243" y="240038"/>
            <a:ext cx="104288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2800" i="1" dirty="0">
                <a:latin typeface="Times New Roman" panose="02020603050405020304" pitchFamily="18" charset="0"/>
              </a:rPr>
              <a:t>Network layer at the source, router, and destination</a:t>
            </a:r>
          </a:p>
        </p:txBody>
      </p:sp>
      <p:pic>
        <p:nvPicPr>
          <p:cNvPr id="7175" name="Picture 7">
            <a:extLst>
              <a:ext uri="{FF2B5EF4-FFF2-40B4-BE49-F238E27FC236}">
                <a16:creationId xmlns:a16="http://schemas.microsoft.com/office/drawing/2014/main" id="{334B57DC-4F92-4055-A04F-45ED8CF52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 y="1722437"/>
            <a:ext cx="7250571" cy="3729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747440E-FFE8-44C1-A5A6-AA282CB882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6572" y="1722437"/>
            <a:ext cx="3811588"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551D42A5-DCF2-A1AE-5DF1-3CC7F29A0488}"/>
              </a:ext>
            </a:extLst>
          </p:cNvPr>
          <p:cNvSpPr>
            <a:spLocks noChangeArrowheads="1"/>
          </p:cNvSpPr>
          <p:nvPr/>
        </p:nvSpPr>
        <p:spPr bwMode="auto">
          <a:xfrm>
            <a:off x="315533" y="433497"/>
            <a:ext cx="1114362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273239"/>
                </a:solidFill>
                <a:effectLst/>
                <a:latin typeface="var(--font-primary)"/>
              </a:rPr>
              <a:t>Quiz: </a:t>
            </a:r>
            <a:r>
              <a:rPr kumimoji="0" lang="en-US" altLang="en-US" sz="3200" b="0" i="0" u="none" strike="noStrike" cap="none" normalizeH="0" baseline="0" dirty="0">
                <a:ln>
                  <a:noFill/>
                </a:ln>
                <a:solidFill>
                  <a:srgbClr val="273239"/>
                </a:solidFill>
                <a:effectLst/>
                <a:latin typeface="var(--font-primary)"/>
              </a:rPr>
              <a:t>Assume that source S and destination D are connected through two intermediate routers labeled R. Determine how many times each packet has to visit the network layer and the data link layer during a transmission from S to D.</a:t>
            </a:r>
            <a:r>
              <a:rPr kumimoji="0" lang="en-US" altLang="en-US" sz="31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1026" name="Picture 2">
            <a:extLst>
              <a:ext uri="{FF2B5EF4-FFF2-40B4-BE49-F238E27FC236}">
                <a16:creationId xmlns:a16="http://schemas.microsoft.com/office/drawing/2014/main" id="{03A3CF0C-EF46-4895-33F5-55A532555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597" y="2591015"/>
            <a:ext cx="6556806" cy="9686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BC6DD7E-D02C-062C-4AE2-34A4A2C9D878}"/>
              </a:ext>
            </a:extLst>
          </p:cNvPr>
          <p:cNvPicPr>
            <a:picLocks noChangeAspect="1"/>
          </p:cNvPicPr>
          <p:nvPr/>
        </p:nvPicPr>
        <p:blipFill>
          <a:blip r:embed="rId4"/>
          <a:stretch>
            <a:fillRect/>
          </a:stretch>
        </p:blipFill>
        <p:spPr>
          <a:xfrm>
            <a:off x="700036" y="3655049"/>
            <a:ext cx="7878274" cy="3105583"/>
          </a:xfrm>
          <a:prstGeom prst="rect">
            <a:avLst/>
          </a:prstGeom>
        </p:spPr>
      </p:pic>
    </p:spTree>
    <p:extLst>
      <p:ext uri="{BB962C8B-B14F-4D97-AF65-F5344CB8AC3E}">
        <p14:creationId xmlns:p14="http://schemas.microsoft.com/office/powerpoint/2010/main" val="315423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8115" name="Text Box 3">
            <a:extLst>
              <a:ext uri="{FF2B5EF4-FFF2-40B4-BE49-F238E27FC236}">
                <a16:creationId xmlns:a16="http://schemas.microsoft.com/office/drawing/2014/main" id="{242BFD7C-B3E3-4402-AF23-5E6DDFDE72B7}"/>
              </a:ext>
            </a:extLst>
          </p:cNvPr>
          <p:cNvSpPr txBox="1">
            <a:spLocks noChangeArrowheads="1"/>
          </p:cNvSpPr>
          <p:nvPr/>
        </p:nvSpPr>
        <p:spPr bwMode="auto">
          <a:xfrm>
            <a:off x="609600" y="136524"/>
            <a:ext cx="10972800" cy="706437"/>
          </a:xfrm>
          <a:prstGeom prst="rect">
            <a:avLst/>
          </a:prstGeom>
          <a:noFill/>
          <a:ln>
            <a:noFill/>
          </a:ln>
        </p:spPr>
        <p:txBody>
          <a:bodyPr vert="horz" wrap="square" lIns="91440" tIns="45720" rIns="91440" bIns="45720" numCol="1" anchor="ctr" anchorCtr="0" compatLnSpc="1">
            <a:prstTxWarp prst="textNoShape">
              <a:avLst/>
            </a:prstTxWarp>
            <a:normAutofit lnSpcReduction="10000"/>
          </a:bodyPr>
          <a:lstStyle/>
          <a:p>
            <a:pPr algn="ctr" eaLnBrk="1" hangingPunct="1">
              <a:spcAft>
                <a:spcPts val="600"/>
              </a:spcAft>
              <a:defRPr/>
            </a:pPr>
            <a:r>
              <a:rPr lang="en-US" sz="4400" i="1" kern="1200" dirty="0">
                <a:effectLst>
                  <a:outerShdw blurRad="38100" dist="38100" dir="2700000" algn="tl">
                    <a:srgbClr val="C0C0C0"/>
                  </a:outerShdw>
                </a:effectLst>
                <a:latin typeface="+mj-lt"/>
                <a:ea typeface="+mj-ea"/>
                <a:cs typeface="+mj-cs"/>
              </a:rPr>
              <a:t>Internet Protocol version 4</a:t>
            </a:r>
            <a:endParaRPr lang="en-US" sz="4400" kern="1200" dirty="0">
              <a:effectLst>
                <a:outerShdw blurRad="38100" dist="38100" dir="2700000" algn="tl">
                  <a:srgbClr val="C0C0C0"/>
                </a:outerShdw>
              </a:effectLst>
              <a:latin typeface="+mj-lt"/>
              <a:ea typeface="+mj-ea"/>
              <a:cs typeface="+mj-cs"/>
            </a:endParaRPr>
          </a:p>
        </p:txBody>
      </p:sp>
      <p:pic>
        <p:nvPicPr>
          <p:cNvPr id="9" name="Picture 6">
            <a:extLst>
              <a:ext uri="{FF2B5EF4-FFF2-40B4-BE49-F238E27FC236}">
                <a16:creationId xmlns:a16="http://schemas.microsoft.com/office/drawing/2014/main" id="{6A7A62EE-B2ED-4062-BF4E-F6C27E38D14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4009" y="2586041"/>
            <a:ext cx="5405120" cy="24428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58117" name="Rectangle 5">
            <a:extLst>
              <a:ext uri="{FF2B5EF4-FFF2-40B4-BE49-F238E27FC236}">
                <a16:creationId xmlns:a16="http://schemas.microsoft.com/office/drawing/2014/main" id="{169B8F50-ED81-4940-8034-74D29A88AB62}"/>
              </a:ext>
            </a:extLst>
          </p:cNvPr>
          <p:cNvSpPr>
            <a:spLocks noChangeArrowheads="1"/>
          </p:cNvSpPr>
          <p:nvPr/>
        </p:nvSpPr>
        <p:spPr bwMode="auto">
          <a:xfrm>
            <a:off x="381001" y="1019177"/>
            <a:ext cx="11811000" cy="1000123"/>
          </a:xfrm>
          <a:prstGeom prst="rect">
            <a:avLst/>
          </a:prstGeom>
          <a:noFill/>
          <a:ln>
            <a:noFill/>
          </a:ln>
        </p:spPr>
        <p:txBody>
          <a:bodyPr vert="horz" wrap="square" lIns="91440" tIns="45720" rIns="91440" bIns="45720" numCol="1" anchor="t" anchorCtr="0" compatLnSpc="1">
            <a:prstTxWarp prst="textNoShape">
              <a:avLst/>
            </a:prstTxWarp>
            <a:normAutofit/>
          </a:bodyPr>
          <a:lstStyle/>
          <a:p>
            <a:pPr eaLnBrk="1" hangingPunct="1">
              <a:spcBef>
                <a:spcPct val="20000"/>
              </a:spcBef>
              <a:buFont typeface="Arial" panose="020B0604020202020204" pitchFamily="34" charset="0"/>
              <a:defRPr/>
            </a:pPr>
            <a:r>
              <a:rPr lang="en-US" sz="2800" dirty="0">
                <a:effectLst>
                  <a:outerShdw blurRad="38100" dist="38100" dir="2700000" algn="tl">
                    <a:srgbClr val="C0C0C0"/>
                  </a:outerShdw>
                </a:effectLst>
                <a:latin typeface="+mn-lt"/>
                <a:cs typeface="+mn-cs"/>
              </a:rPr>
              <a:t>The Internet Protocol version 4 (IPv4) is the delivery mechanism used by the TCP/IP protocols.</a:t>
            </a:r>
          </a:p>
        </p:txBody>
      </p:sp>
      <p:sp>
        <p:nvSpPr>
          <p:cNvPr id="858124" name="Slide Number Placeholder 5">
            <a:extLst>
              <a:ext uri="{FF2B5EF4-FFF2-40B4-BE49-F238E27FC236}">
                <a16:creationId xmlns:a16="http://schemas.microsoft.com/office/drawing/2014/main" id="{FB46C038-878F-8260-9A19-519E76FAE2A3}"/>
              </a:ext>
            </a:extLst>
          </p:cNvPr>
          <p:cNvSpPr>
            <a:spLocks noGrp="1"/>
          </p:cNvSpPr>
          <p:nvPr>
            <p:ph type="sldNum" sz="quarter" idx="12"/>
          </p:nvPr>
        </p:nvSpPr>
        <p:spPr>
          <a:xfrm>
            <a:off x="8737600" y="6356351"/>
            <a:ext cx="2844800" cy="365125"/>
          </a:xfrm>
        </p:spPr>
        <p:txBody>
          <a:bodyPr/>
          <a:lstStyle/>
          <a:p>
            <a:pPr>
              <a:spcAft>
                <a:spcPts val="600"/>
              </a:spcAft>
              <a:defRPr/>
            </a:pPr>
            <a:fld id="{D49A309A-3B13-4B94-9CC1-F56466556793}" type="slidenum">
              <a:rPr lang="en-US" altLang="en-US"/>
              <a:pPr>
                <a:spcAft>
                  <a:spcPts val="600"/>
                </a:spcAft>
                <a:defRPr/>
              </a:pPr>
              <a:t>7</a:t>
            </a:fld>
            <a:endParaRPr lang="en-US" altLang="en-US"/>
          </a:p>
        </p:txBody>
      </p:sp>
      <p:sp>
        <p:nvSpPr>
          <p:cNvPr id="19461" name="Text Box 4">
            <a:extLst>
              <a:ext uri="{FF2B5EF4-FFF2-40B4-BE49-F238E27FC236}">
                <a16:creationId xmlns:a16="http://schemas.microsoft.com/office/drawing/2014/main" id="{53AC1863-AA3E-445B-8C1A-7F2F8682EF50}"/>
              </a:ext>
            </a:extLst>
          </p:cNvPr>
          <p:cNvSpPr txBox="1">
            <a:spLocks noChangeArrowheads="1"/>
          </p:cNvSpPr>
          <p:nvPr/>
        </p:nvSpPr>
        <p:spPr bwMode="auto">
          <a:xfrm>
            <a:off x="9753600" y="64008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endParaRPr lang="es-ES" altLang="en-US" sz="1800">
              <a:latin typeface="Times New Roman" panose="02020603050405020304" pitchFamily="18" charset="0"/>
            </a:endParaRPr>
          </a:p>
        </p:txBody>
      </p:sp>
      <p:sp>
        <p:nvSpPr>
          <p:cNvPr id="12" name="Text Box 4">
            <a:extLst>
              <a:ext uri="{FF2B5EF4-FFF2-40B4-BE49-F238E27FC236}">
                <a16:creationId xmlns:a16="http://schemas.microsoft.com/office/drawing/2014/main" id="{2EC529ED-8B2A-BD17-78B1-0019DB8D330A}"/>
              </a:ext>
            </a:extLst>
          </p:cNvPr>
          <p:cNvSpPr txBox="1">
            <a:spLocks noChangeArrowheads="1"/>
          </p:cNvSpPr>
          <p:nvPr/>
        </p:nvSpPr>
        <p:spPr bwMode="auto">
          <a:xfrm>
            <a:off x="1016318" y="5134000"/>
            <a:ext cx="46058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2400" dirty="0">
                <a:solidFill>
                  <a:schemeClr val="folHlink"/>
                </a:solidFill>
                <a:latin typeface="Times New Roman" panose="02020603050405020304" pitchFamily="18" charset="0"/>
              </a:rPr>
              <a:t> </a:t>
            </a:r>
            <a:r>
              <a:rPr lang="en-US" altLang="en-US" sz="2000" i="1" dirty="0">
                <a:latin typeface="Times New Roman" panose="02020603050405020304" pitchFamily="18" charset="0"/>
              </a:rPr>
              <a:t>Position of IPv4 in TCP/IP protocol suite</a:t>
            </a:r>
          </a:p>
        </p:txBody>
      </p:sp>
      <p:sp>
        <p:nvSpPr>
          <p:cNvPr id="13" name="Rectangle 11">
            <a:extLst>
              <a:ext uri="{FF2B5EF4-FFF2-40B4-BE49-F238E27FC236}">
                <a16:creationId xmlns:a16="http://schemas.microsoft.com/office/drawing/2014/main" id="{EB39C6D5-3414-49D7-A969-F58A707A1CB7}"/>
              </a:ext>
            </a:extLst>
          </p:cNvPr>
          <p:cNvSpPr>
            <a:spLocks noChangeArrowheads="1"/>
          </p:cNvSpPr>
          <p:nvPr/>
        </p:nvSpPr>
        <p:spPr bwMode="auto">
          <a:xfrm>
            <a:off x="6452872" y="2019300"/>
            <a:ext cx="4908451" cy="3785652"/>
          </a:xfrm>
          <a:prstGeom prst="rect">
            <a:avLst/>
          </a:prstGeom>
          <a:noFill/>
          <a:ln>
            <a:noFill/>
          </a:ln>
        </p:spPr>
        <p:txBody>
          <a:bodyPr wrap="square">
            <a:spAutoFit/>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pPr marL="342900" indent="-342900" algn="just">
              <a:buFont typeface="Arial" panose="020B0604020202020204" pitchFamily="34" charset="0"/>
              <a:buChar char="•"/>
            </a:pPr>
            <a:r>
              <a:rPr lang="en-US" altLang="en-US" sz="2400" b="0" dirty="0">
                <a:latin typeface="Times New Roman" panose="02020603050405020304" pitchFamily="18" charset="0"/>
                <a:cs typeface="Times New Roman" panose="02020603050405020304" pitchFamily="18" charset="0"/>
              </a:rPr>
              <a:t>IPv4 is an </a:t>
            </a:r>
            <a:r>
              <a:rPr lang="en-US" altLang="en-US" sz="2400" b="0" dirty="0">
                <a:solidFill>
                  <a:srgbClr val="C00000"/>
                </a:solidFill>
                <a:latin typeface="Times New Roman" panose="02020603050405020304" pitchFamily="18" charset="0"/>
                <a:cs typeface="Times New Roman" panose="02020603050405020304" pitchFamily="18" charset="0"/>
              </a:rPr>
              <a:t>unreliable and connectionless datagram protocol </a:t>
            </a:r>
            <a:r>
              <a:rPr lang="en-US" altLang="en-US" sz="2400" b="0" dirty="0">
                <a:latin typeface="Times New Roman" panose="02020603050405020304" pitchFamily="18" charset="0"/>
                <a:cs typeface="Times New Roman" panose="02020603050405020304" pitchFamily="18" charset="0"/>
              </a:rPr>
              <a:t>– a best effort delivery</a:t>
            </a:r>
          </a:p>
          <a:p>
            <a:pPr marL="342900" indent="-342900" algn="just">
              <a:buFont typeface="Arial" panose="020B0604020202020204" pitchFamily="34" charset="0"/>
              <a:buChar char="•"/>
            </a:pPr>
            <a:r>
              <a:rPr lang="en-US" altLang="en-US" sz="2400" b="0" dirty="0">
                <a:latin typeface="Times New Roman" panose="02020603050405020304" pitchFamily="18" charset="0"/>
                <a:cs typeface="Times New Roman" panose="02020603050405020304" pitchFamily="18" charset="0"/>
              </a:rPr>
              <a:t>Best effort means that IPv4 provides no error control (except for error detection on the header) or flow control</a:t>
            </a:r>
          </a:p>
          <a:p>
            <a:pPr marL="342900" indent="-342900" algn="just">
              <a:buFont typeface="Arial" panose="020B0604020202020204" pitchFamily="34" charset="0"/>
              <a:buChar char="•"/>
            </a:pPr>
            <a:r>
              <a:rPr lang="en-US" altLang="en-US" sz="2400" b="0" dirty="0">
                <a:latin typeface="Times New Roman" panose="02020603050405020304" pitchFamily="18" charset="0"/>
                <a:cs typeface="Times New Roman" panose="02020603050405020304" pitchFamily="18" charset="0"/>
              </a:rPr>
              <a:t>IPv4 does its best to get a transmission through to its destination, but with no guarantees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4">
            <a:extLst>
              <a:ext uri="{FF2B5EF4-FFF2-40B4-BE49-F238E27FC236}">
                <a16:creationId xmlns:a16="http://schemas.microsoft.com/office/drawing/2014/main" id="{72CDF993-74C3-4CCB-B656-46F3042F570C}"/>
              </a:ext>
            </a:extLst>
          </p:cNvPr>
          <p:cNvSpPr txBox="1">
            <a:spLocks noChangeArrowheads="1"/>
          </p:cNvSpPr>
          <p:nvPr/>
        </p:nvSpPr>
        <p:spPr bwMode="auto">
          <a:xfrm>
            <a:off x="445291" y="482822"/>
            <a:ext cx="3672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panose="020B0604020202020204" pitchFamily="34" charset="0"/>
              </a:defRPr>
            </a:lvl1pPr>
            <a:lvl2pPr marL="742950" indent="-285750">
              <a:defRPr sz="3200" b="1">
                <a:solidFill>
                  <a:schemeClr val="tx1"/>
                </a:solidFill>
                <a:latin typeface="Arial" panose="020B0604020202020204" pitchFamily="34" charset="0"/>
              </a:defRPr>
            </a:lvl2pPr>
            <a:lvl3pPr marL="1143000" indent="-228600">
              <a:defRPr sz="3200" b="1">
                <a:solidFill>
                  <a:schemeClr val="tx1"/>
                </a:solidFill>
                <a:latin typeface="Arial" panose="020B0604020202020204" pitchFamily="34" charset="0"/>
              </a:defRPr>
            </a:lvl3pPr>
            <a:lvl4pPr marL="1600200" indent="-228600">
              <a:defRPr sz="3200" b="1">
                <a:solidFill>
                  <a:schemeClr val="tx1"/>
                </a:solidFill>
                <a:latin typeface="Arial" panose="020B0604020202020204" pitchFamily="34" charset="0"/>
              </a:defRPr>
            </a:lvl4pPr>
            <a:lvl5pPr marL="2057400" indent="-228600">
              <a:defRPr sz="3200" b="1">
                <a:solidFill>
                  <a:schemeClr val="tx1"/>
                </a:solidFill>
                <a:latin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Arial" panose="020B0604020202020204" pitchFamily="34" charset="0"/>
              </a:defRPr>
            </a:lvl9pPr>
          </a:lstStyle>
          <a:p>
            <a:r>
              <a:rPr lang="en-US" altLang="en-US" sz="2800" i="1" dirty="0">
                <a:latin typeface="Times New Roman" panose="02020603050405020304" pitchFamily="18" charset="0"/>
              </a:rPr>
              <a:t>IPv4 Datagram Format</a:t>
            </a:r>
          </a:p>
        </p:txBody>
      </p:sp>
      <p:pic>
        <p:nvPicPr>
          <p:cNvPr id="22535" name="Picture 6">
            <a:extLst>
              <a:ext uri="{FF2B5EF4-FFF2-40B4-BE49-F238E27FC236}">
                <a16:creationId xmlns:a16="http://schemas.microsoft.com/office/drawing/2014/main" id="{97052FA2-7BA7-4D0E-A6C7-096127B17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6638" y="641065"/>
            <a:ext cx="6116706" cy="420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E37125BE-29CA-4D97-A3A7-513F2771B235}"/>
              </a:ext>
            </a:extLst>
          </p:cNvPr>
          <p:cNvSpPr txBox="1">
            <a:spLocks/>
          </p:cNvSpPr>
          <p:nvPr/>
        </p:nvSpPr>
        <p:spPr bwMode="auto">
          <a:xfrm>
            <a:off x="98474" y="1368237"/>
            <a:ext cx="5407554" cy="51103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altLang="en-US" sz="2000" b="1" dirty="0"/>
              <a:t>Version (VER): </a:t>
            </a:r>
            <a:r>
              <a:rPr lang="en-US" altLang="en-US" sz="2000" dirty="0"/>
              <a:t>Version of the IP protocol.</a:t>
            </a:r>
          </a:p>
          <a:p>
            <a:pPr algn="just"/>
            <a:r>
              <a:rPr lang="en-US" altLang="en-US" sz="2000" b="1" dirty="0"/>
              <a:t> Header length (HLEN): </a:t>
            </a:r>
            <a:r>
              <a:rPr lang="en-US" altLang="en-US" sz="2000" dirty="0"/>
              <a:t>the total length of the datagram header in 4-byte words.</a:t>
            </a:r>
          </a:p>
          <a:p>
            <a:pPr algn="just"/>
            <a:r>
              <a:rPr lang="en-US" altLang="en-US" sz="2000" b="1" dirty="0"/>
              <a:t>Services:</a:t>
            </a:r>
            <a:r>
              <a:rPr lang="en-US" altLang="en-US" sz="2000" dirty="0"/>
              <a:t> service type or differentiated services</a:t>
            </a:r>
          </a:p>
          <a:p>
            <a:pPr algn="just"/>
            <a:r>
              <a:rPr lang="en-US" altLang="en-US" sz="2000" b="1" dirty="0"/>
              <a:t>Total length: </a:t>
            </a:r>
            <a:r>
              <a:rPr lang="en-US" altLang="en-US" sz="2000" dirty="0"/>
              <a:t>total length (header plus data) of the datagram in bytes.</a:t>
            </a:r>
          </a:p>
          <a:p>
            <a:pPr lvl="1" algn="just">
              <a:buFont typeface="Wingdings" panose="05000000000000000000" pitchFamily="2" charset="2"/>
              <a:buChar char="§"/>
            </a:pPr>
            <a:r>
              <a:rPr lang="en-US" altLang="en-US" sz="1800" dirty="0"/>
              <a:t>Total length of data = total length – header length</a:t>
            </a:r>
          </a:p>
          <a:p>
            <a:pPr algn="just"/>
            <a:r>
              <a:rPr lang="en-US" altLang="en-US" sz="2000" b="1" dirty="0"/>
              <a:t>Time to live: </a:t>
            </a:r>
            <a:r>
              <a:rPr lang="en-US" altLang="en-US" sz="2000" dirty="0"/>
              <a:t>it is used to control the maximum number hops visited by the datagram.</a:t>
            </a:r>
          </a:p>
          <a:p>
            <a:pPr algn="just"/>
            <a:r>
              <a:rPr lang="en-US" altLang="en-US" sz="2000" b="1" dirty="0"/>
              <a:t>Protocol:</a:t>
            </a:r>
            <a:r>
              <a:rPr lang="en-US" altLang="en-US" sz="2000" dirty="0"/>
              <a:t> defines the higher-level protocol that uses the services of the IPV4 layer.</a:t>
            </a:r>
          </a:p>
          <a:p>
            <a:endParaRPr lang="en-US" altLang="en-US" sz="2000" dirty="0"/>
          </a:p>
        </p:txBody>
      </p:sp>
      <p:sp>
        <p:nvSpPr>
          <p:cNvPr id="2" name="Rectangle 1">
            <a:extLst>
              <a:ext uri="{FF2B5EF4-FFF2-40B4-BE49-F238E27FC236}">
                <a16:creationId xmlns:a16="http://schemas.microsoft.com/office/drawing/2014/main" id="{32F4F785-0D8A-449D-92D9-6A0547B91D07}"/>
              </a:ext>
            </a:extLst>
          </p:cNvPr>
          <p:cNvSpPr/>
          <p:nvPr/>
        </p:nvSpPr>
        <p:spPr>
          <a:xfrm>
            <a:off x="5928039" y="5200733"/>
            <a:ext cx="6116706" cy="1200329"/>
          </a:xfrm>
          <a:prstGeom prst="rect">
            <a:avLst/>
          </a:prstGeom>
        </p:spPr>
        <p:txBody>
          <a:bodyPr wrap="square">
            <a:spAutoFit/>
          </a:bodyPr>
          <a:lstStyle/>
          <a:p>
            <a:pPr marL="285750" indent="-285750">
              <a:buFont typeface="Arial" panose="020B0604020202020204" pitchFamily="34" charset="0"/>
              <a:buChar char="•"/>
            </a:pPr>
            <a:r>
              <a:rPr lang="en-US" altLang="en-US" dirty="0"/>
              <a:t>Checksum: 1’s compliment checksum</a:t>
            </a:r>
          </a:p>
          <a:p>
            <a:pPr marL="285750" indent="-285750" algn="just">
              <a:buFont typeface="Arial" panose="020B0604020202020204" pitchFamily="34" charset="0"/>
              <a:buChar char="•"/>
            </a:pPr>
            <a:r>
              <a:rPr lang="en-US" altLang="en-US" sz="1800" b="1" dirty="0"/>
              <a:t>Identification and Flags: </a:t>
            </a:r>
            <a:r>
              <a:rPr lang="en-US" altLang="en-US" sz="1800" dirty="0"/>
              <a:t>used in fragmentation</a:t>
            </a:r>
          </a:p>
          <a:p>
            <a:pPr marL="285750" indent="-285750" algn="just">
              <a:buFont typeface="Arial" panose="020B0604020202020204" pitchFamily="34" charset="0"/>
              <a:buChar char="•"/>
            </a:pPr>
            <a:r>
              <a:rPr lang="en-US" altLang="en-US" sz="1800" b="1" dirty="0"/>
              <a:t>Fragmentation offset: </a:t>
            </a:r>
            <a:r>
              <a:rPr lang="en-US" altLang="en-US" sz="1800" dirty="0"/>
              <a:t>used in fragmentation</a:t>
            </a:r>
          </a:p>
          <a:p>
            <a:endParaRPr lang="en-US"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D20C9D1-36BC-4078-1276-DC5F83E03708}"/>
              </a:ext>
            </a:extLst>
          </p:cNvPr>
          <p:cNvSpPr>
            <a:spLocks noGrp="1"/>
          </p:cNvSpPr>
          <p:nvPr>
            <p:ph type="title"/>
          </p:nvPr>
        </p:nvSpPr>
        <p:spPr>
          <a:xfrm>
            <a:off x="609600" y="274638"/>
            <a:ext cx="10972800" cy="1143000"/>
          </a:xfrm>
        </p:spPr>
        <p:txBody>
          <a:bodyPr/>
          <a:lstStyle/>
          <a:p>
            <a:r>
              <a:rPr lang="en-IN" dirty="0"/>
              <a:t>Question</a:t>
            </a:r>
            <a:endParaRPr lang="en-US" dirty="0"/>
          </a:p>
        </p:txBody>
      </p:sp>
      <p:graphicFrame>
        <p:nvGraphicFramePr>
          <p:cNvPr id="9" name="TextBox 6">
            <a:extLst>
              <a:ext uri="{FF2B5EF4-FFF2-40B4-BE49-F238E27FC236}">
                <a16:creationId xmlns:a16="http://schemas.microsoft.com/office/drawing/2014/main" id="{2A455AAF-7011-1585-C1B5-452BE7B23806}"/>
              </a:ext>
            </a:extLst>
          </p:cNvPr>
          <p:cNvGraphicFramePr/>
          <p:nvPr>
            <p:extLst>
              <p:ext uri="{D42A27DB-BD31-4B8C-83A1-F6EECF244321}">
                <p14:modId xmlns:p14="http://schemas.microsoft.com/office/powerpoint/2010/main" val="87665122"/>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2609221"/>
      </p:ext>
    </p:extLst>
  </p:cSld>
  <p:clrMapOvr>
    <a:masterClrMapping/>
  </p:clrMapOvr>
</p:sld>
</file>

<file path=ppt/theme/theme1.xml><?xml version="1.0" encoding="utf-8"?>
<a:theme xmlns:a="http://schemas.openxmlformats.org/drawingml/2006/main" name="Bennett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nnett_Theme1" id="{10768733-9802-446A-BE7D-5E2DA191152B}" vid="{A6FFC5FF-7D20-47F2-BBC9-A7F5DE2FE71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Bennett_Theme1</Template>
  <TotalTime>14764</TotalTime>
  <Words>986</Words>
  <Application>Microsoft Office PowerPoint</Application>
  <PresentationFormat>Widescreen</PresentationFormat>
  <Paragraphs>98</Paragraphs>
  <Slides>19</Slides>
  <Notes>9</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Calibri</vt:lpstr>
      <vt:lpstr>Times</vt:lpstr>
      <vt:lpstr>Times New Roman</vt:lpstr>
      <vt:lpstr>var(--font-primary)</vt:lpstr>
      <vt:lpstr>Wingdings</vt:lpstr>
      <vt:lpstr>Bennett_Theme1</vt:lpstr>
      <vt:lpstr>Custom Design</vt:lpstr>
      <vt:lpstr>    Network Layer Internet Protocol    </vt:lpstr>
      <vt:lpstr>Network Layer</vt:lpstr>
      <vt:lpstr>PowerPoint Presentation</vt:lpstr>
      <vt:lpstr>PowerPoint Presentation</vt:lpstr>
      <vt:lpstr>PowerPoint Presentation</vt:lpstr>
      <vt:lpstr>PowerPoint Presentation</vt:lpstr>
      <vt:lpstr>PowerPoint Presentation</vt:lpstr>
      <vt:lpstr>PowerPoint Presentation</vt:lpstr>
      <vt:lpstr>Question</vt:lpstr>
      <vt:lpstr>Fragmentation</vt:lpstr>
      <vt:lpstr>Fields Related to Fragmentation</vt:lpstr>
      <vt:lpstr>PowerPoint Presentation</vt:lpstr>
      <vt:lpstr>PowerPoint Presentation</vt:lpstr>
      <vt:lpstr>Question</vt:lpstr>
      <vt:lpstr>PowerPoint Presentation</vt:lpstr>
      <vt:lpstr>PowerPoint Presentation</vt:lpstr>
      <vt:lpstr>PowerPoint Presentation</vt:lpstr>
      <vt:lpstr>Question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Kuldeep</dc:creator>
  <cp:lastModifiedBy>Vikas Tyagi.</cp:lastModifiedBy>
  <cp:revision>241</cp:revision>
  <dcterms:created xsi:type="dcterms:W3CDTF">2019-01-02T17:52:09Z</dcterms:created>
  <dcterms:modified xsi:type="dcterms:W3CDTF">2025-03-20T05:07:04Z</dcterms:modified>
</cp:coreProperties>
</file>