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</p:sldMasterIdLst>
  <p:notesMasterIdLst>
    <p:notesMasterId r:id="rId25"/>
  </p:notesMasterIdLst>
  <p:sldIdLst>
    <p:sldId id="256" r:id="rId4"/>
    <p:sldId id="535" r:id="rId5"/>
    <p:sldId id="749" r:id="rId6"/>
    <p:sldId id="750" r:id="rId7"/>
    <p:sldId id="788" r:id="rId8"/>
    <p:sldId id="789" r:id="rId9"/>
    <p:sldId id="752" r:id="rId10"/>
    <p:sldId id="782" r:id="rId11"/>
    <p:sldId id="783" r:id="rId12"/>
    <p:sldId id="746" r:id="rId13"/>
    <p:sldId id="757" r:id="rId14"/>
    <p:sldId id="790" r:id="rId15"/>
    <p:sldId id="760" r:id="rId16"/>
    <p:sldId id="747" r:id="rId17"/>
    <p:sldId id="765" r:id="rId18"/>
    <p:sldId id="791" r:id="rId19"/>
    <p:sldId id="766" r:id="rId20"/>
    <p:sldId id="748" r:id="rId21"/>
    <p:sldId id="784" r:id="rId22"/>
    <p:sldId id="786" r:id="rId23"/>
    <p:sldId id="787" r:id="rId2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2CEE32-54E3-423B-8496-A0A4F4C09A95}" v="28" dt="2025-03-26T02:49:09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3" autoAdjust="0"/>
    <p:restoredTop sz="94660"/>
  </p:normalViewPr>
  <p:slideViewPr>
    <p:cSldViewPr snapToGrid="0">
      <p:cViewPr varScale="1">
        <p:scale>
          <a:sx n="78" d="100"/>
          <a:sy n="78" d="100"/>
        </p:scale>
        <p:origin x="91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deep" userId="f9c8071f-a744-46f9-b335-1b593dc9f69f" providerId="ADAL" clId="{0463C236-C0C1-4FBE-B191-65F20EFFE837}"/>
    <pc:docChg chg="undo custSel addSld modSld sldOrd">
      <pc:chgData name="Kuldeep" userId="f9c8071f-a744-46f9-b335-1b593dc9f69f" providerId="ADAL" clId="{0463C236-C0C1-4FBE-B191-65F20EFFE837}" dt="2023-03-29T01:41:29.889" v="93" actId="20577"/>
      <pc:docMkLst>
        <pc:docMk/>
      </pc:docMkLst>
      <pc:sldChg chg="delSp modSp mod">
        <pc:chgData name="Kuldeep" userId="f9c8071f-a744-46f9-b335-1b593dc9f69f" providerId="ADAL" clId="{0463C236-C0C1-4FBE-B191-65F20EFFE837}" dt="2023-03-21T07:59:10.029" v="51" actId="6549"/>
        <pc:sldMkLst>
          <pc:docMk/>
          <pc:sldMk cId="1441990758" sldId="256"/>
        </pc:sldMkLst>
        <pc:spChg chg="mod">
          <ac:chgData name="Kuldeep" userId="f9c8071f-a744-46f9-b335-1b593dc9f69f" providerId="ADAL" clId="{0463C236-C0C1-4FBE-B191-65F20EFFE837}" dt="2023-03-21T07:59:10.029" v="51" actId="6549"/>
          <ac:spMkLst>
            <pc:docMk/>
            <pc:sldMk cId="1441990758" sldId="256"/>
            <ac:spMk id="2" creationId="{6D2890BE-7904-42D4-B879-B91FFED5066E}"/>
          </ac:spMkLst>
        </pc:spChg>
        <pc:grpChg chg="del">
          <ac:chgData name="Kuldeep" userId="f9c8071f-a744-46f9-b335-1b593dc9f69f" providerId="ADAL" clId="{0463C236-C0C1-4FBE-B191-65F20EFFE837}" dt="2023-03-21T07:51:25.460" v="1" actId="478"/>
          <ac:grpSpMkLst>
            <pc:docMk/>
            <pc:sldMk cId="1441990758" sldId="256"/>
            <ac:grpSpMk id="4" creationId="{450D5EEF-4C51-4A95-A1F0-98205D9FDF25}"/>
          </ac:grpSpMkLst>
        </pc:grpChg>
      </pc:sldChg>
      <pc:sldChg chg="addSp modSp mod setBg">
        <pc:chgData name="Kuldeep" userId="f9c8071f-a744-46f9-b335-1b593dc9f69f" providerId="ADAL" clId="{0463C236-C0C1-4FBE-B191-65F20EFFE837}" dt="2023-03-21T07:51:43.024" v="2" actId="26606"/>
        <pc:sldMkLst>
          <pc:docMk/>
          <pc:sldMk cId="0" sldId="535"/>
        </pc:sldMkLst>
        <pc:spChg chg="mod">
          <ac:chgData name="Kuldeep" userId="f9c8071f-a744-46f9-b335-1b593dc9f69f" providerId="ADAL" clId="{0463C236-C0C1-4FBE-B191-65F20EFFE837}" dt="2023-03-21T07:51:43.024" v="2" actId="26606"/>
          <ac:spMkLst>
            <pc:docMk/>
            <pc:sldMk cId="0" sldId="535"/>
            <ac:spMk id="565251" creationId="{15E5C17C-7DD9-4A42-889B-6D5222E6E897}"/>
          </ac:spMkLst>
        </pc:spChg>
        <pc:spChg chg="ord">
          <ac:chgData name="Kuldeep" userId="f9c8071f-a744-46f9-b335-1b593dc9f69f" providerId="ADAL" clId="{0463C236-C0C1-4FBE-B191-65F20EFFE837}" dt="2023-03-21T07:51:43.024" v="2" actId="26606"/>
          <ac:spMkLst>
            <pc:docMk/>
            <pc:sldMk cId="0" sldId="535"/>
            <ac:spMk id="565252" creationId="{03C16EA2-8D85-4875-B1D8-3EF16670DC9D}"/>
          </ac:spMkLst>
        </pc:spChg>
        <pc:spChg chg="mod">
          <ac:chgData name="Kuldeep" userId="f9c8071f-a744-46f9-b335-1b593dc9f69f" providerId="ADAL" clId="{0463C236-C0C1-4FBE-B191-65F20EFFE837}" dt="2023-03-21T07:51:43.024" v="2" actId="26606"/>
          <ac:spMkLst>
            <pc:docMk/>
            <pc:sldMk cId="0" sldId="535"/>
            <ac:spMk id="565253" creationId="{741DB631-FF7D-4714-9EC4-97CA207505B9}"/>
          </ac:spMkLst>
        </pc:spChg>
        <pc:spChg chg="add">
          <ac:chgData name="Kuldeep" userId="f9c8071f-a744-46f9-b335-1b593dc9f69f" providerId="ADAL" clId="{0463C236-C0C1-4FBE-B191-65F20EFFE837}" dt="2023-03-21T07:51:43.024" v="2" actId="26606"/>
          <ac:spMkLst>
            <pc:docMk/>
            <pc:sldMk cId="0" sldId="535"/>
            <ac:spMk id="565258" creationId="{7D379150-F6B4-45C8-BE10-6B278AD400EB}"/>
          </ac:spMkLst>
        </pc:spChg>
        <pc:spChg chg="add">
          <ac:chgData name="Kuldeep" userId="f9c8071f-a744-46f9-b335-1b593dc9f69f" providerId="ADAL" clId="{0463C236-C0C1-4FBE-B191-65F20EFFE837}" dt="2023-03-21T07:51:43.024" v="2" actId="26606"/>
          <ac:spMkLst>
            <pc:docMk/>
            <pc:sldMk cId="0" sldId="535"/>
            <ac:spMk id="565260" creationId="{5FFCF544-A370-4A5D-A95F-CA6E0E7191E6}"/>
          </ac:spMkLst>
        </pc:spChg>
        <pc:spChg chg="add">
          <ac:chgData name="Kuldeep" userId="f9c8071f-a744-46f9-b335-1b593dc9f69f" providerId="ADAL" clId="{0463C236-C0C1-4FBE-B191-65F20EFFE837}" dt="2023-03-21T07:51:43.024" v="2" actId="26606"/>
          <ac:spMkLst>
            <pc:docMk/>
            <pc:sldMk cId="0" sldId="535"/>
            <ac:spMk id="565264" creationId="{44CC594A-A820-450F-B363-C19201FCFEC6}"/>
          </ac:spMkLst>
        </pc:spChg>
        <pc:spChg chg="add">
          <ac:chgData name="Kuldeep" userId="f9c8071f-a744-46f9-b335-1b593dc9f69f" providerId="ADAL" clId="{0463C236-C0C1-4FBE-B191-65F20EFFE837}" dt="2023-03-21T07:51:43.024" v="2" actId="26606"/>
          <ac:spMkLst>
            <pc:docMk/>
            <pc:sldMk cId="0" sldId="535"/>
            <ac:spMk id="565266" creationId="{59FAB3DA-E9ED-4574-ABCC-378BC0FF1BBC}"/>
          </ac:spMkLst>
        </pc:spChg>
        <pc:spChg chg="add">
          <ac:chgData name="Kuldeep" userId="f9c8071f-a744-46f9-b335-1b593dc9f69f" providerId="ADAL" clId="{0463C236-C0C1-4FBE-B191-65F20EFFE837}" dt="2023-03-21T07:51:43.024" v="2" actId="26606"/>
          <ac:spMkLst>
            <pc:docMk/>
            <pc:sldMk cId="0" sldId="535"/>
            <ac:spMk id="565268" creationId="{53B8D6B0-55D6-48DC-86D8-FD95D5F118AB}"/>
          </ac:spMkLst>
        </pc:spChg>
        <pc:picChg chg="mod">
          <ac:chgData name="Kuldeep" userId="f9c8071f-a744-46f9-b335-1b593dc9f69f" providerId="ADAL" clId="{0463C236-C0C1-4FBE-B191-65F20EFFE837}" dt="2023-03-21T07:51:43.024" v="2" actId="26606"/>
          <ac:picMkLst>
            <pc:docMk/>
            <pc:sldMk cId="0" sldId="535"/>
            <ac:picMk id="6" creationId="{2B91285C-3049-46F5-B8EA-3CAB12C7729C}"/>
          </ac:picMkLst>
        </pc:picChg>
        <pc:cxnChg chg="add">
          <ac:chgData name="Kuldeep" userId="f9c8071f-a744-46f9-b335-1b593dc9f69f" providerId="ADAL" clId="{0463C236-C0C1-4FBE-B191-65F20EFFE837}" dt="2023-03-21T07:51:43.024" v="2" actId="26606"/>
          <ac:cxnSpMkLst>
            <pc:docMk/>
            <pc:sldMk cId="0" sldId="535"/>
            <ac:cxnSpMk id="565262" creationId="{6EEB3B97-A638-498B-8083-54191CE71E01}"/>
          </ac:cxnSpMkLst>
        </pc:cxnChg>
      </pc:sldChg>
      <pc:sldChg chg="addSp delSp modSp mod setBg">
        <pc:chgData name="Kuldeep" userId="f9c8071f-a744-46f9-b335-1b593dc9f69f" providerId="ADAL" clId="{0463C236-C0C1-4FBE-B191-65F20EFFE837}" dt="2023-03-29T01:27:26.497" v="55" actId="6549"/>
        <pc:sldMkLst>
          <pc:docMk/>
          <pc:sldMk cId="0" sldId="747"/>
        </pc:sldMkLst>
        <pc:spChg chg="del">
          <ac:chgData name="Kuldeep" userId="f9c8071f-a744-46f9-b335-1b593dc9f69f" providerId="ADAL" clId="{0463C236-C0C1-4FBE-B191-65F20EFFE837}" dt="2023-03-21T07:56:31.305" v="33" actId="21"/>
          <ac:spMkLst>
            <pc:docMk/>
            <pc:sldMk cId="0" sldId="747"/>
            <ac:spMk id="6" creationId="{3FFD6FBE-DB19-4B02-B4B3-072D0CFBBBDE}"/>
          </ac:spMkLst>
        </pc:spChg>
        <pc:spChg chg="add mod">
          <ac:chgData name="Kuldeep" userId="f9c8071f-a744-46f9-b335-1b593dc9f69f" providerId="ADAL" clId="{0463C236-C0C1-4FBE-B191-65F20EFFE837}" dt="2023-03-21T07:56:48.788" v="37" actId="1076"/>
          <ac:spMkLst>
            <pc:docMk/>
            <pc:sldMk cId="0" sldId="747"/>
            <ac:spMk id="13" creationId="{F48E0A99-CC84-15E6-176C-5EA055D53DF7}"/>
          </ac:spMkLst>
        </pc:spChg>
        <pc:spChg chg="mod">
          <ac:chgData name="Kuldeep" userId="f9c8071f-a744-46f9-b335-1b593dc9f69f" providerId="ADAL" clId="{0463C236-C0C1-4FBE-B191-65F20EFFE837}" dt="2023-03-29T01:26:55.993" v="53" actId="14100"/>
          <ac:spMkLst>
            <pc:docMk/>
            <pc:sldMk cId="0" sldId="747"/>
            <ac:spMk id="859139" creationId="{A289AE49-D716-4FFE-BC83-C4BA6368B7F3}"/>
          </ac:spMkLst>
        </pc:spChg>
        <pc:spChg chg="ord">
          <ac:chgData name="Kuldeep" userId="f9c8071f-a744-46f9-b335-1b593dc9f69f" providerId="ADAL" clId="{0463C236-C0C1-4FBE-B191-65F20EFFE837}" dt="2023-03-21T07:56:40.862" v="34" actId="26606"/>
          <ac:spMkLst>
            <pc:docMk/>
            <pc:sldMk cId="0" sldId="747"/>
            <ac:spMk id="859140" creationId="{5FF48910-458A-472A-8DBF-A33E3E0CD7FE}"/>
          </ac:spMkLst>
        </pc:spChg>
        <pc:spChg chg="mod">
          <ac:chgData name="Kuldeep" userId="f9c8071f-a744-46f9-b335-1b593dc9f69f" providerId="ADAL" clId="{0463C236-C0C1-4FBE-B191-65F20EFFE837}" dt="2023-03-29T01:27:26.497" v="55" actId="6549"/>
          <ac:spMkLst>
            <pc:docMk/>
            <pc:sldMk cId="0" sldId="747"/>
            <ac:spMk id="859141" creationId="{1CB665F9-62F4-4216-96E6-3F3FFBD074C4}"/>
          </ac:spMkLst>
        </pc:spChg>
        <pc:spChg chg="add">
          <ac:chgData name="Kuldeep" userId="f9c8071f-a744-46f9-b335-1b593dc9f69f" providerId="ADAL" clId="{0463C236-C0C1-4FBE-B191-65F20EFFE837}" dt="2023-03-21T07:56:40.862" v="34" actId="26606"/>
          <ac:spMkLst>
            <pc:docMk/>
            <pc:sldMk cId="0" sldId="747"/>
            <ac:spMk id="859146" creationId="{7D379150-F6B4-45C8-BE10-6B278AD400EB}"/>
          </ac:spMkLst>
        </pc:spChg>
        <pc:spChg chg="add">
          <ac:chgData name="Kuldeep" userId="f9c8071f-a744-46f9-b335-1b593dc9f69f" providerId="ADAL" clId="{0463C236-C0C1-4FBE-B191-65F20EFFE837}" dt="2023-03-21T07:56:40.862" v="34" actId="26606"/>
          <ac:spMkLst>
            <pc:docMk/>
            <pc:sldMk cId="0" sldId="747"/>
            <ac:spMk id="859148" creationId="{5FFCF544-A370-4A5D-A95F-CA6E0E7191E6}"/>
          </ac:spMkLst>
        </pc:spChg>
        <pc:spChg chg="add">
          <ac:chgData name="Kuldeep" userId="f9c8071f-a744-46f9-b335-1b593dc9f69f" providerId="ADAL" clId="{0463C236-C0C1-4FBE-B191-65F20EFFE837}" dt="2023-03-21T07:56:40.862" v="34" actId="26606"/>
          <ac:spMkLst>
            <pc:docMk/>
            <pc:sldMk cId="0" sldId="747"/>
            <ac:spMk id="859152" creationId="{3DE3B93A-6105-4E0D-ABE7-1711117A80FC}"/>
          </ac:spMkLst>
        </pc:spChg>
        <pc:spChg chg="add">
          <ac:chgData name="Kuldeep" userId="f9c8071f-a744-46f9-b335-1b593dc9f69f" providerId="ADAL" clId="{0463C236-C0C1-4FBE-B191-65F20EFFE837}" dt="2023-03-21T07:56:40.862" v="34" actId="26606"/>
          <ac:spMkLst>
            <pc:docMk/>
            <pc:sldMk cId="0" sldId="747"/>
            <ac:spMk id="859154" creationId="{1924D57B-FEC9-4779-B514-732685B876E8}"/>
          </ac:spMkLst>
        </pc:spChg>
        <pc:spChg chg="add">
          <ac:chgData name="Kuldeep" userId="f9c8071f-a744-46f9-b335-1b593dc9f69f" providerId="ADAL" clId="{0463C236-C0C1-4FBE-B191-65F20EFFE837}" dt="2023-03-21T07:56:40.862" v="34" actId="26606"/>
          <ac:spMkLst>
            <pc:docMk/>
            <pc:sldMk cId="0" sldId="747"/>
            <ac:spMk id="859156" creationId="{55EFD2BD-6E0E-4450-A3FF-5D1EA322A38B}"/>
          </ac:spMkLst>
        </pc:spChg>
        <pc:picChg chg="mod">
          <ac:chgData name="Kuldeep" userId="f9c8071f-a744-46f9-b335-1b593dc9f69f" providerId="ADAL" clId="{0463C236-C0C1-4FBE-B191-65F20EFFE837}" dt="2023-03-21T07:56:43.284" v="35" actId="1076"/>
          <ac:picMkLst>
            <pc:docMk/>
            <pc:sldMk cId="0" sldId="747"/>
            <ac:picMk id="5" creationId="{8C16FB5A-7375-4422-99B8-3188504BABCD}"/>
          </ac:picMkLst>
        </pc:picChg>
        <pc:cxnChg chg="add">
          <ac:chgData name="Kuldeep" userId="f9c8071f-a744-46f9-b335-1b593dc9f69f" providerId="ADAL" clId="{0463C236-C0C1-4FBE-B191-65F20EFFE837}" dt="2023-03-21T07:56:40.862" v="34" actId="26606"/>
          <ac:cxnSpMkLst>
            <pc:docMk/>
            <pc:sldMk cId="0" sldId="747"/>
            <ac:cxnSpMk id="859150" creationId="{6EEB3B97-A638-498B-8083-54191CE71E01}"/>
          </ac:cxnSpMkLst>
        </pc:cxnChg>
      </pc:sldChg>
      <pc:sldChg chg="addSp delSp modSp mod setBg">
        <pc:chgData name="Kuldeep" userId="f9c8071f-a744-46f9-b335-1b593dc9f69f" providerId="ADAL" clId="{0463C236-C0C1-4FBE-B191-65F20EFFE837}" dt="2023-03-21T07:57:36.082" v="44" actId="1076"/>
        <pc:sldMkLst>
          <pc:docMk/>
          <pc:sldMk cId="0" sldId="748"/>
        </pc:sldMkLst>
        <pc:spChg chg="del">
          <ac:chgData name="Kuldeep" userId="f9c8071f-a744-46f9-b335-1b593dc9f69f" providerId="ADAL" clId="{0463C236-C0C1-4FBE-B191-65F20EFFE837}" dt="2023-03-21T07:57:10.786" v="39" actId="21"/>
          <ac:spMkLst>
            <pc:docMk/>
            <pc:sldMk cId="0" sldId="748"/>
            <ac:spMk id="10" creationId="{2432FB2C-CE89-4BF7-8015-E7FFE8879E9C}"/>
          </ac:spMkLst>
        </pc:spChg>
        <pc:spChg chg="add mod">
          <ac:chgData name="Kuldeep" userId="f9c8071f-a744-46f9-b335-1b593dc9f69f" providerId="ADAL" clId="{0463C236-C0C1-4FBE-B191-65F20EFFE837}" dt="2023-03-21T07:57:36.082" v="44" actId="1076"/>
          <ac:spMkLst>
            <pc:docMk/>
            <pc:sldMk cId="0" sldId="748"/>
            <ac:spMk id="13" creationId="{358A29CD-1157-3362-5B27-BC2AEB623949}"/>
          </ac:spMkLst>
        </pc:spChg>
        <pc:spChg chg="mod">
          <ac:chgData name="Kuldeep" userId="f9c8071f-a744-46f9-b335-1b593dc9f69f" providerId="ADAL" clId="{0463C236-C0C1-4FBE-B191-65F20EFFE837}" dt="2023-03-21T07:57:17.025" v="40" actId="26606"/>
          <ac:spMkLst>
            <pc:docMk/>
            <pc:sldMk cId="0" sldId="748"/>
            <ac:spMk id="860163" creationId="{A02358F8-F24D-46AE-94CC-75E89F61D2F5}"/>
          </ac:spMkLst>
        </pc:spChg>
        <pc:spChg chg="ord">
          <ac:chgData name="Kuldeep" userId="f9c8071f-a744-46f9-b335-1b593dc9f69f" providerId="ADAL" clId="{0463C236-C0C1-4FBE-B191-65F20EFFE837}" dt="2023-03-21T07:57:17.025" v="40" actId="26606"/>
          <ac:spMkLst>
            <pc:docMk/>
            <pc:sldMk cId="0" sldId="748"/>
            <ac:spMk id="860164" creationId="{9DE501C6-C5DA-4C16-B76F-777ABE31A43F}"/>
          </ac:spMkLst>
        </pc:spChg>
        <pc:spChg chg="mod">
          <ac:chgData name="Kuldeep" userId="f9c8071f-a744-46f9-b335-1b593dc9f69f" providerId="ADAL" clId="{0463C236-C0C1-4FBE-B191-65F20EFFE837}" dt="2023-03-21T07:57:17.025" v="40" actId="26606"/>
          <ac:spMkLst>
            <pc:docMk/>
            <pc:sldMk cId="0" sldId="748"/>
            <ac:spMk id="860165" creationId="{B31A6E49-EDE0-4313-B6E0-ECEEE6DED829}"/>
          </ac:spMkLst>
        </pc:spChg>
        <pc:spChg chg="add">
          <ac:chgData name="Kuldeep" userId="f9c8071f-a744-46f9-b335-1b593dc9f69f" providerId="ADAL" clId="{0463C236-C0C1-4FBE-B191-65F20EFFE837}" dt="2023-03-21T07:57:17.025" v="40" actId="26606"/>
          <ac:spMkLst>
            <pc:docMk/>
            <pc:sldMk cId="0" sldId="748"/>
            <ac:spMk id="860170" creationId="{7D379150-F6B4-45C8-BE10-6B278AD400EB}"/>
          </ac:spMkLst>
        </pc:spChg>
        <pc:spChg chg="add">
          <ac:chgData name="Kuldeep" userId="f9c8071f-a744-46f9-b335-1b593dc9f69f" providerId="ADAL" clId="{0463C236-C0C1-4FBE-B191-65F20EFFE837}" dt="2023-03-21T07:57:17.025" v="40" actId="26606"/>
          <ac:spMkLst>
            <pc:docMk/>
            <pc:sldMk cId="0" sldId="748"/>
            <ac:spMk id="860172" creationId="{5FFCF544-A370-4A5D-A95F-CA6E0E7191E6}"/>
          </ac:spMkLst>
        </pc:spChg>
        <pc:spChg chg="add">
          <ac:chgData name="Kuldeep" userId="f9c8071f-a744-46f9-b335-1b593dc9f69f" providerId="ADAL" clId="{0463C236-C0C1-4FBE-B191-65F20EFFE837}" dt="2023-03-21T07:57:17.025" v="40" actId="26606"/>
          <ac:spMkLst>
            <pc:docMk/>
            <pc:sldMk cId="0" sldId="748"/>
            <ac:spMk id="860176" creationId="{44CC594A-A820-450F-B363-C19201FCFEC6}"/>
          </ac:spMkLst>
        </pc:spChg>
        <pc:spChg chg="add">
          <ac:chgData name="Kuldeep" userId="f9c8071f-a744-46f9-b335-1b593dc9f69f" providerId="ADAL" clId="{0463C236-C0C1-4FBE-B191-65F20EFFE837}" dt="2023-03-21T07:57:17.025" v="40" actId="26606"/>
          <ac:spMkLst>
            <pc:docMk/>
            <pc:sldMk cId="0" sldId="748"/>
            <ac:spMk id="860178" creationId="{59FAB3DA-E9ED-4574-ABCC-378BC0FF1BBC}"/>
          </ac:spMkLst>
        </pc:spChg>
        <pc:spChg chg="add">
          <ac:chgData name="Kuldeep" userId="f9c8071f-a744-46f9-b335-1b593dc9f69f" providerId="ADAL" clId="{0463C236-C0C1-4FBE-B191-65F20EFFE837}" dt="2023-03-21T07:57:17.025" v="40" actId="26606"/>
          <ac:spMkLst>
            <pc:docMk/>
            <pc:sldMk cId="0" sldId="748"/>
            <ac:spMk id="860180" creationId="{53B8D6B0-55D6-48DC-86D8-FD95D5F118AB}"/>
          </ac:spMkLst>
        </pc:spChg>
        <pc:picChg chg="mod">
          <ac:chgData name="Kuldeep" userId="f9c8071f-a744-46f9-b335-1b593dc9f69f" providerId="ADAL" clId="{0463C236-C0C1-4FBE-B191-65F20EFFE837}" dt="2023-03-21T07:57:17.025" v="40" actId="26606"/>
          <ac:picMkLst>
            <pc:docMk/>
            <pc:sldMk cId="0" sldId="748"/>
            <ac:picMk id="9" creationId="{BEF209CF-9655-4C63-89AE-3D4C75992454}"/>
          </ac:picMkLst>
        </pc:picChg>
        <pc:cxnChg chg="add">
          <ac:chgData name="Kuldeep" userId="f9c8071f-a744-46f9-b335-1b593dc9f69f" providerId="ADAL" clId="{0463C236-C0C1-4FBE-B191-65F20EFFE837}" dt="2023-03-21T07:57:17.025" v="40" actId="26606"/>
          <ac:cxnSpMkLst>
            <pc:docMk/>
            <pc:sldMk cId="0" sldId="748"/>
            <ac:cxnSpMk id="860174" creationId="{6EEB3B97-A638-498B-8083-54191CE71E01}"/>
          </ac:cxnSpMkLst>
        </pc:cxnChg>
      </pc:sldChg>
      <pc:sldChg chg="addSp modSp mod setBg">
        <pc:chgData name="Kuldeep" userId="f9c8071f-a744-46f9-b335-1b593dc9f69f" providerId="ADAL" clId="{0463C236-C0C1-4FBE-B191-65F20EFFE837}" dt="2023-03-21T07:52:18.661" v="6" actId="962"/>
        <pc:sldMkLst>
          <pc:docMk/>
          <pc:sldMk cId="0" sldId="749"/>
        </pc:sldMkLst>
        <pc:spChg chg="mod">
          <ac:chgData name="Kuldeep" userId="f9c8071f-a744-46f9-b335-1b593dc9f69f" providerId="ADAL" clId="{0463C236-C0C1-4FBE-B191-65F20EFFE837}" dt="2023-03-21T07:52:18.661" v="6" actId="962"/>
          <ac:spMkLst>
            <pc:docMk/>
            <pc:sldMk cId="0" sldId="749"/>
            <ac:spMk id="3" creationId="{C1FD4983-98BC-40CF-A7CB-AAC91DD044F9}"/>
          </ac:spMkLst>
        </pc:spChg>
        <pc:spChg chg="mod">
          <ac:chgData name="Kuldeep" userId="f9c8071f-a744-46f9-b335-1b593dc9f69f" providerId="ADAL" clId="{0463C236-C0C1-4FBE-B191-65F20EFFE837}" dt="2023-03-21T07:52:04.074" v="3" actId="26606"/>
          <ac:spMkLst>
            <pc:docMk/>
            <pc:sldMk cId="0" sldId="749"/>
            <ac:spMk id="861188" creationId="{EF607560-1F60-416A-98FF-D00FB6DFF63F}"/>
          </ac:spMkLst>
        </pc:spChg>
        <pc:spChg chg="add">
          <ac:chgData name="Kuldeep" userId="f9c8071f-a744-46f9-b335-1b593dc9f69f" providerId="ADAL" clId="{0463C236-C0C1-4FBE-B191-65F20EFFE837}" dt="2023-03-21T07:52:04.074" v="3" actId="26606"/>
          <ac:spMkLst>
            <pc:docMk/>
            <pc:sldMk cId="0" sldId="749"/>
            <ac:spMk id="861196" creationId="{7D379150-F6B4-45C8-BE10-6B278AD400EB}"/>
          </ac:spMkLst>
        </pc:spChg>
        <pc:spChg chg="add">
          <ac:chgData name="Kuldeep" userId="f9c8071f-a744-46f9-b335-1b593dc9f69f" providerId="ADAL" clId="{0463C236-C0C1-4FBE-B191-65F20EFFE837}" dt="2023-03-21T07:52:04.074" v="3" actId="26606"/>
          <ac:spMkLst>
            <pc:docMk/>
            <pc:sldMk cId="0" sldId="749"/>
            <ac:spMk id="861198" creationId="{5FFCF544-A370-4A5D-A95F-CA6E0E7191E6}"/>
          </ac:spMkLst>
        </pc:spChg>
        <pc:spChg chg="add">
          <ac:chgData name="Kuldeep" userId="f9c8071f-a744-46f9-b335-1b593dc9f69f" providerId="ADAL" clId="{0463C236-C0C1-4FBE-B191-65F20EFFE837}" dt="2023-03-21T07:52:04.074" v="3" actId="26606"/>
          <ac:spMkLst>
            <pc:docMk/>
            <pc:sldMk cId="0" sldId="749"/>
            <ac:spMk id="861202" creationId="{52ABB703-2B0E-4C3B-B4A2-F3973548E561}"/>
          </ac:spMkLst>
        </pc:spChg>
        <pc:spChg chg="add">
          <ac:chgData name="Kuldeep" userId="f9c8071f-a744-46f9-b335-1b593dc9f69f" providerId="ADAL" clId="{0463C236-C0C1-4FBE-B191-65F20EFFE837}" dt="2023-03-21T07:52:04.074" v="3" actId="26606"/>
          <ac:spMkLst>
            <pc:docMk/>
            <pc:sldMk cId="0" sldId="749"/>
            <ac:spMk id="861206" creationId="{E95DA498-D9A2-4DA9-B9DA-B3776E08CF7E}"/>
          </ac:spMkLst>
        </pc:spChg>
        <pc:spChg chg="add">
          <ac:chgData name="Kuldeep" userId="f9c8071f-a744-46f9-b335-1b593dc9f69f" providerId="ADAL" clId="{0463C236-C0C1-4FBE-B191-65F20EFFE837}" dt="2023-03-21T07:52:04.074" v="3" actId="26606"/>
          <ac:spMkLst>
            <pc:docMk/>
            <pc:sldMk cId="0" sldId="749"/>
            <ac:spMk id="861208" creationId="{82A73093-4B9D-420D-B17E-52293703A1D4}"/>
          </ac:spMkLst>
        </pc:spChg>
        <pc:picChg chg="mod">
          <ac:chgData name="Kuldeep" userId="f9c8071f-a744-46f9-b335-1b593dc9f69f" providerId="ADAL" clId="{0463C236-C0C1-4FBE-B191-65F20EFFE837}" dt="2023-03-21T07:52:18.661" v="5" actId="27614"/>
          <ac:picMkLst>
            <pc:docMk/>
            <pc:sldMk cId="0" sldId="749"/>
            <ac:picMk id="861191" creationId="{1D8F7B72-CC60-4535-9695-3C1467A76B78}"/>
          </ac:picMkLst>
        </pc:picChg>
        <pc:cxnChg chg="add">
          <ac:chgData name="Kuldeep" userId="f9c8071f-a744-46f9-b335-1b593dc9f69f" providerId="ADAL" clId="{0463C236-C0C1-4FBE-B191-65F20EFFE837}" dt="2023-03-21T07:52:04.074" v="3" actId="26606"/>
          <ac:cxnSpMkLst>
            <pc:docMk/>
            <pc:sldMk cId="0" sldId="749"/>
            <ac:cxnSpMk id="861200" creationId="{6EEB3B97-A638-498B-8083-54191CE71E01}"/>
          </ac:cxnSpMkLst>
        </pc:cxnChg>
        <pc:cxnChg chg="add">
          <ac:chgData name="Kuldeep" userId="f9c8071f-a744-46f9-b335-1b593dc9f69f" providerId="ADAL" clId="{0463C236-C0C1-4FBE-B191-65F20EFFE837}" dt="2023-03-21T07:52:04.074" v="3" actId="26606"/>
          <ac:cxnSpMkLst>
            <pc:docMk/>
            <pc:sldMk cId="0" sldId="749"/>
            <ac:cxnSpMk id="861204" creationId="{9C21570E-E159-49A6-9891-FA397B7A92D3}"/>
          </ac:cxnSpMkLst>
        </pc:cxnChg>
      </pc:sldChg>
      <pc:sldChg chg="delSp modSp mod">
        <pc:chgData name="Kuldeep" userId="f9c8071f-a744-46f9-b335-1b593dc9f69f" providerId="ADAL" clId="{0463C236-C0C1-4FBE-B191-65F20EFFE837}" dt="2023-03-21T07:54:23.052" v="20" actId="1076"/>
        <pc:sldMkLst>
          <pc:docMk/>
          <pc:sldMk cId="0" sldId="750"/>
        </pc:sldMkLst>
        <pc:spChg chg="mod">
          <ac:chgData name="Kuldeep" userId="f9c8071f-a744-46f9-b335-1b593dc9f69f" providerId="ADAL" clId="{0463C236-C0C1-4FBE-B191-65F20EFFE837}" dt="2023-03-21T07:54:20.634" v="19" actId="1076"/>
          <ac:spMkLst>
            <pc:docMk/>
            <pc:sldMk cId="0" sldId="750"/>
            <ac:spMk id="2" creationId="{21E1896D-FBBC-4641-A913-E02964C6E070}"/>
          </ac:spMkLst>
        </pc:spChg>
        <pc:spChg chg="del mod">
          <ac:chgData name="Kuldeep" userId="f9c8071f-a744-46f9-b335-1b593dc9f69f" providerId="ADAL" clId="{0463C236-C0C1-4FBE-B191-65F20EFFE837}" dt="2023-03-21T07:54:14.227" v="17" actId="478"/>
          <ac:spMkLst>
            <pc:docMk/>
            <pc:sldMk cId="0" sldId="750"/>
            <ac:spMk id="3" creationId="{D29893A0-98C8-4BAC-BD53-9EE97D59516B}"/>
          </ac:spMkLst>
        </pc:spChg>
        <pc:picChg chg="mod">
          <ac:chgData name="Kuldeep" userId="f9c8071f-a744-46f9-b335-1b593dc9f69f" providerId="ADAL" clId="{0463C236-C0C1-4FBE-B191-65F20EFFE837}" dt="2023-03-21T07:54:23.052" v="20" actId="1076"/>
          <ac:picMkLst>
            <pc:docMk/>
            <pc:sldMk cId="0" sldId="750"/>
            <ac:picMk id="862214" creationId="{95E3A2BC-4329-43BB-A4BF-079C4FAED26C}"/>
          </ac:picMkLst>
        </pc:picChg>
      </pc:sldChg>
      <pc:sldChg chg="addSp modSp mod setBg">
        <pc:chgData name="Kuldeep" userId="f9c8071f-a744-46f9-b335-1b593dc9f69f" providerId="ADAL" clId="{0463C236-C0C1-4FBE-B191-65F20EFFE837}" dt="2023-03-21T07:54:31.399" v="21" actId="26606"/>
        <pc:sldMkLst>
          <pc:docMk/>
          <pc:sldMk cId="0" sldId="752"/>
        </pc:sldMkLst>
        <pc:spChg chg="mod">
          <ac:chgData name="Kuldeep" userId="f9c8071f-a744-46f9-b335-1b593dc9f69f" providerId="ADAL" clId="{0463C236-C0C1-4FBE-B191-65F20EFFE837}" dt="2023-03-21T07:54:31.399" v="21" actId="26606"/>
          <ac:spMkLst>
            <pc:docMk/>
            <pc:sldMk cId="0" sldId="752"/>
            <ac:spMk id="2" creationId="{6DE26CAF-3C4C-431B-9E45-9EC5AD43C2FD}"/>
          </ac:spMkLst>
        </pc:spChg>
        <pc:spChg chg="mod">
          <ac:chgData name="Kuldeep" userId="f9c8071f-a744-46f9-b335-1b593dc9f69f" providerId="ADAL" clId="{0463C236-C0C1-4FBE-B191-65F20EFFE837}" dt="2023-03-21T07:54:31.399" v="21" actId="26606"/>
          <ac:spMkLst>
            <pc:docMk/>
            <pc:sldMk cId="0" sldId="752"/>
            <ac:spMk id="864260" creationId="{F754E4A0-2791-4109-B366-6C50060A0504}"/>
          </ac:spMkLst>
        </pc:spChg>
        <pc:spChg chg="add">
          <ac:chgData name="Kuldeep" userId="f9c8071f-a744-46f9-b335-1b593dc9f69f" providerId="ADAL" clId="{0463C236-C0C1-4FBE-B191-65F20EFFE837}" dt="2023-03-21T07:54:31.399" v="21" actId="26606"/>
          <ac:spMkLst>
            <pc:docMk/>
            <pc:sldMk cId="0" sldId="752"/>
            <ac:spMk id="864267" creationId="{7D379150-F6B4-45C8-BE10-6B278AD400EB}"/>
          </ac:spMkLst>
        </pc:spChg>
        <pc:spChg chg="add">
          <ac:chgData name="Kuldeep" userId="f9c8071f-a744-46f9-b335-1b593dc9f69f" providerId="ADAL" clId="{0463C236-C0C1-4FBE-B191-65F20EFFE837}" dt="2023-03-21T07:54:31.399" v="21" actId="26606"/>
          <ac:spMkLst>
            <pc:docMk/>
            <pc:sldMk cId="0" sldId="752"/>
            <ac:spMk id="864269" creationId="{5FFCF544-A370-4A5D-A95F-CA6E0E7191E6}"/>
          </ac:spMkLst>
        </pc:spChg>
        <pc:spChg chg="add">
          <ac:chgData name="Kuldeep" userId="f9c8071f-a744-46f9-b335-1b593dc9f69f" providerId="ADAL" clId="{0463C236-C0C1-4FBE-B191-65F20EFFE837}" dt="2023-03-21T07:54:31.399" v="21" actId="26606"/>
          <ac:spMkLst>
            <pc:docMk/>
            <pc:sldMk cId="0" sldId="752"/>
            <ac:spMk id="864273" creationId="{44CC594A-A820-450F-B363-C19201FCFEC6}"/>
          </ac:spMkLst>
        </pc:spChg>
        <pc:spChg chg="add">
          <ac:chgData name="Kuldeep" userId="f9c8071f-a744-46f9-b335-1b593dc9f69f" providerId="ADAL" clId="{0463C236-C0C1-4FBE-B191-65F20EFFE837}" dt="2023-03-21T07:54:31.399" v="21" actId="26606"/>
          <ac:spMkLst>
            <pc:docMk/>
            <pc:sldMk cId="0" sldId="752"/>
            <ac:spMk id="864275" creationId="{59FAB3DA-E9ED-4574-ABCC-378BC0FF1BBC}"/>
          </ac:spMkLst>
        </pc:spChg>
        <pc:spChg chg="add">
          <ac:chgData name="Kuldeep" userId="f9c8071f-a744-46f9-b335-1b593dc9f69f" providerId="ADAL" clId="{0463C236-C0C1-4FBE-B191-65F20EFFE837}" dt="2023-03-21T07:54:31.399" v="21" actId="26606"/>
          <ac:spMkLst>
            <pc:docMk/>
            <pc:sldMk cId="0" sldId="752"/>
            <ac:spMk id="864277" creationId="{53B8D6B0-55D6-48DC-86D8-FD95D5F118AB}"/>
          </ac:spMkLst>
        </pc:spChg>
        <pc:picChg chg="mod ord">
          <ac:chgData name="Kuldeep" userId="f9c8071f-a744-46f9-b335-1b593dc9f69f" providerId="ADAL" clId="{0463C236-C0C1-4FBE-B191-65F20EFFE837}" dt="2023-03-21T07:54:31.399" v="21" actId="26606"/>
          <ac:picMkLst>
            <pc:docMk/>
            <pc:sldMk cId="0" sldId="752"/>
            <ac:picMk id="864262" creationId="{61950BC3-DB8E-4856-92A9-8D33C8BC2BAE}"/>
          </ac:picMkLst>
        </pc:picChg>
        <pc:cxnChg chg="add">
          <ac:chgData name="Kuldeep" userId="f9c8071f-a744-46f9-b335-1b593dc9f69f" providerId="ADAL" clId="{0463C236-C0C1-4FBE-B191-65F20EFFE837}" dt="2023-03-21T07:54:31.399" v="21" actId="26606"/>
          <ac:cxnSpMkLst>
            <pc:docMk/>
            <pc:sldMk cId="0" sldId="752"/>
            <ac:cxnSpMk id="864271" creationId="{6EEB3B97-A638-498B-8083-54191CE71E01}"/>
          </ac:cxnSpMkLst>
        </pc:cxnChg>
      </pc:sldChg>
      <pc:sldChg chg="modSp mod">
        <pc:chgData name="Kuldeep" userId="f9c8071f-a744-46f9-b335-1b593dc9f69f" providerId="ADAL" clId="{0463C236-C0C1-4FBE-B191-65F20EFFE837}" dt="2023-03-21T07:58:22.586" v="48" actId="1076"/>
        <pc:sldMkLst>
          <pc:docMk/>
          <pc:sldMk cId="0" sldId="757"/>
        </pc:sldMkLst>
        <pc:spChg chg="mod">
          <ac:chgData name="Kuldeep" userId="f9c8071f-a744-46f9-b335-1b593dc9f69f" providerId="ADAL" clId="{0463C236-C0C1-4FBE-B191-65F20EFFE837}" dt="2023-03-21T07:58:22.586" v="48" actId="1076"/>
          <ac:spMkLst>
            <pc:docMk/>
            <pc:sldMk cId="0" sldId="757"/>
            <ac:spMk id="3" creationId="{3E7F3F57-C44E-4CEC-8A2F-800F0688BA64}"/>
          </ac:spMkLst>
        </pc:spChg>
        <pc:spChg chg="mod">
          <ac:chgData name="Kuldeep" userId="f9c8071f-a744-46f9-b335-1b593dc9f69f" providerId="ADAL" clId="{0463C236-C0C1-4FBE-B191-65F20EFFE837}" dt="2023-03-21T07:58:20.035" v="47" actId="1076"/>
          <ac:spMkLst>
            <pc:docMk/>
            <pc:sldMk cId="0" sldId="757"/>
            <ac:spMk id="4" creationId="{7E2830F1-1AC7-4DF2-AB78-903E595BCA9F}"/>
          </ac:spMkLst>
        </pc:spChg>
      </pc:sldChg>
      <pc:sldChg chg="addSp modSp mod setBg">
        <pc:chgData name="Kuldeep" userId="f9c8071f-a744-46f9-b335-1b593dc9f69f" providerId="ADAL" clId="{0463C236-C0C1-4FBE-B191-65F20EFFE837}" dt="2023-03-21T07:58:04.329" v="46" actId="26606"/>
        <pc:sldMkLst>
          <pc:docMk/>
          <pc:sldMk cId="0" sldId="760"/>
        </pc:sldMkLst>
        <pc:spChg chg="mod">
          <ac:chgData name="Kuldeep" userId="f9c8071f-a744-46f9-b335-1b593dc9f69f" providerId="ADAL" clId="{0463C236-C0C1-4FBE-B191-65F20EFFE837}" dt="2023-03-21T07:58:04.329" v="46" actId="26606"/>
          <ac:spMkLst>
            <pc:docMk/>
            <pc:sldMk cId="0" sldId="760"/>
            <ac:spMk id="2" creationId="{2DD4F406-1AB6-4C3A-BC44-A997A078E993}"/>
          </ac:spMkLst>
        </pc:spChg>
        <pc:spChg chg="mod">
          <ac:chgData name="Kuldeep" userId="f9c8071f-a744-46f9-b335-1b593dc9f69f" providerId="ADAL" clId="{0463C236-C0C1-4FBE-B191-65F20EFFE837}" dt="2023-03-21T07:58:04.329" v="46" actId="26606"/>
          <ac:spMkLst>
            <pc:docMk/>
            <pc:sldMk cId="0" sldId="760"/>
            <ac:spMk id="872452" creationId="{D235AA48-AE76-4A28-913C-9A9EF16576CF}"/>
          </ac:spMkLst>
        </pc:spChg>
        <pc:spChg chg="add">
          <ac:chgData name="Kuldeep" userId="f9c8071f-a744-46f9-b335-1b593dc9f69f" providerId="ADAL" clId="{0463C236-C0C1-4FBE-B191-65F20EFFE837}" dt="2023-03-21T07:58:04.329" v="46" actId="26606"/>
          <ac:spMkLst>
            <pc:docMk/>
            <pc:sldMk cId="0" sldId="760"/>
            <ac:spMk id="872459" creationId="{7D379150-F6B4-45C8-BE10-6B278AD400EB}"/>
          </ac:spMkLst>
        </pc:spChg>
        <pc:spChg chg="add">
          <ac:chgData name="Kuldeep" userId="f9c8071f-a744-46f9-b335-1b593dc9f69f" providerId="ADAL" clId="{0463C236-C0C1-4FBE-B191-65F20EFFE837}" dt="2023-03-21T07:58:04.329" v="46" actId="26606"/>
          <ac:spMkLst>
            <pc:docMk/>
            <pc:sldMk cId="0" sldId="760"/>
            <ac:spMk id="872461" creationId="{5FFCF544-A370-4A5D-A95F-CA6E0E7191E6}"/>
          </ac:spMkLst>
        </pc:spChg>
        <pc:spChg chg="add">
          <ac:chgData name="Kuldeep" userId="f9c8071f-a744-46f9-b335-1b593dc9f69f" providerId="ADAL" clId="{0463C236-C0C1-4FBE-B191-65F20EFFE837}" dt="2023-03-21T07:58:04.329" v="46" actId="26606"/>
          <ac:spMkLst>
            <pc:docMk/>
            <pc:sldMk cId="0" sldId="760"/>
            <ac:spMk id="872465" creationId="{44CC594A-A820-450F-B363-C19201FCFEC6}"/>
          </ac:spMkLst>
        </pc:spChg>
        <pc:spChg chg="add">
          <ac:chgData name="Kuldeep" userId="f9c8071f-a744-46f9-b335-1b593dc9f69f" providerId="ADAL" clId="{0463C236-C0C1-4FBE-B191-65F20EFFE837}" dt="2023-03-21T07:58:04.329" v="46" actId="26606"/>
          <ac:spMkLst>
            <pc:docMk/>
            <pc:sldMk cId="0" sldId="760"/>
            <ac:spMk id="872467" creationId="{59FAB3DA-E9ED-4574-ABCC-378BC0FF1BBC}"/>
          </ac:spMkLst>
        </pc:spChg>
        <pc:spChg chg="add">
          <ac:chgData name="Kuldeep" userId="f9c8071f-a744-46f9-b335-1b593dc9f69f" providerId="ADAL" clId="{0463C236-C0C1-4FBE-B191-65F20EFFE837}" dt="2023-03-21T07:58:04.329" v="46" actId="26606"/>
          <ac:spMkLst>
            <pc:docMk/>
            <pc:sldMk cId="0" sldId="760"/>
            <ac:spMk id="872469" creationId="{53B8D6B0-55D6-48DC-86D8-FD95D5F118AB}"/>
          </ac:spMkLst>
        </pc:spChg>
        <pc:picChg chg="mod ord">
          <ac:chgData name="Kuldeep" userId="f9c8071f-a744-46f9-b335-1b593dc9f69f" providerId="ADAL" clId="{0463C236-C0C1-4FBE-B191-65F20EFFE837}" dt="2023-03-21T07:58:04.329" v="46" actId="26606"/>
          <ac:picMkLst>
            <pc:docMk/>
            <pc:sldMk cId="0" sldId="760"/>
            <ac:picMk id="872454" creationId="{720B9803-725E-4899-9BCA-DB874F82BD6D}"/>
          </ac:picMkLst>
        </pc:picChg>
        <pc:cxnChg chg="add">
          <ac:chgData name="Kuldeep" userId="f9c8071f-a744-46f9-b335-1b593dc9f69f" providerId="ADAL" clId="{0463C236-C0C1-4FBE-B191-65F20EFFE837}" dt="2023-03-21T07:58:04.329" v="46" actId="26606"/>
          <ac:cxnSpMkLst>
            <pc:docMk/>
            <pc:sldMk cId="0" sldId="760"/>
            <ac:cxnSpMk id="872463" creationId="{6EEB3B97-A638-498B-8083-54191CE71E01}"/>
          </ac:cxnSpMkLst>
        </pc:cxnChg>
      </pc:sldChg>
      <pc:sldChg chg="addSp modSp mod setBg">
        <pc:chgData name="Kuldeep" userId="f9c8071f-a744-46f9-b335-1b593dc9f69f" providerId="ADAL" clId="{0463C236-C0C1-4FBE-B191-65F20EFFE837}" dt="2023-03-21T07:56:58.429" v="38" actId="26606"/>
        <pc:sldMkLst>
          <pc:docMk/>
          <pc:sldMk cId="0" sldId="766"/>
        </pc:sldMkLst>
        <pc:spChg chg="mod">
          <ac:chgData name="Kuldeep" userId="f9c8071f-a744-46f9-b335-1b593dc9f69f" providerId="ADAL" clId="{0463C236-C0C1-4FBE-B191-65F20EFFE837}" dt="2023-03-21T07:56:58.429" v="38" actId="26606"/>
          <ac:spMkLst>
            <pc:docMk/>
            <pc:sldMk cId="0" sldId="766"/>
            <ac:spMk id="8" creationId="{596DF751-BD08-4B10-B0B6-6319E5FE2AFB}"/>
          </ac:spMkLst>
        </pc:spChg>
        <pc:spChg chg="mod">
          <ac:chgData name="Kuldeep" userId="f9c8071f-a744-46f9-b335-1b593dc9f69f" providerId="ADAL" clId="{0463C236-C0C1-4FBE-B191-65F20EFFE837}" dt="2023-03-21T07:56:58.429" v="38" actId="26606"/>
          <ac:spMkLst>
            <pc:docMk/>
            <pc:sldMk cId="0" sldId="766"/>
            <ac:spMk id="878596" creationId="{97CB5C3F-B6DA-4D90-B53E-5E7FF61F86BD}"/>
          </ac:spMkLst>
        </pc:spChg>
        <pc:spChg chg="add">
          <ac:chgData name="Kuldeep" userId="f9c8071f-a744-46f9-b335-1b593dc9f69f" providerId="ADAL" clId="{0463C236-C0C1-4FBE-B191-65F20EFFE837}" dt="2023-03-21T07:56:58.429" v="38" actId="26606"/>
          <ac:spMkLst>
            <pc:docMk/>
            <pc:sldMk cId="0" sldId="766"/>
            <ac:spMk id="878603" creationId="{7D379150-F6B4-45C8-BE10-6B278AD400EB}"/>
          </ac:spMkLst>
        </pc:spChg>
        <pc:spChg chg="add">
          <ac:chgData name="Kuldeep" userId="f9c8071f-a744-46f9-b335-1b593dc9f69f" providerId="ADAL" clId="{0463C236-C0C1-4FBE-B191-65F20EFFE837}" dt="2023-03-21T07:56:58.429" v="38" actId="26606"/>
          <ac:spMkLst>
            <pc:docMk/>
            <pc:sldMk cId="0" sldId="766"/>
            <ac:spMk id="878605" creationId="{5FFCF544-A370-4A5D-A95F-CA6E0E7191E6}"/>
          </ac:spMkLst>
        </pc:spChg>
        <pc:spChg chg="add">
          <ac:chgData name="Kuldeep" userId="f9c8071f-a744-46f9-b335-1b593dc9f69f" providerId="ADAL" clId="{0463C236-C0C1-4FBE-B191-65F20EFFE837}" dt="2023-03-21T07:56:58.429" v="38" actId="26606"/>
          <ac:spMkLst>
            <pc:docMk/>
            <pc:sldMk cId="0" sldId="766"/>
            <ac:spMk id="878609" creationId="{44CC594A-A820-450F-B363-C19201FCFEC6}"/>
          </ac:spMkLst>
        </pc:spChg>
        <pc:spChg chg="add">
          <ac:chgData name="Kuldeep" userId="f9c8071f-a744-46f9-b335-1b593dc9f69f" providerId="ADAL" clId="{0463C236-C0C1-4FBE-B191-65F20EFFE837}" dt="2023-03-21T07:56:58.429" v="38" actId="26606"/>
          <ac:spMkLst>
            <pc:docMk/>
            <pc:sldMk cId="0" sldId="766"/>
            <ac:spMk id="878611" creationId="{59FAB3DA-E9ED-4574-ABCC-378BC0FF1BBC}"/>
          </ac:spMkLst>
        </pc:spChg>
        <pc:spChg chg="add">
          <ac:chgData name="Kuldeep" userId="f9c8071f-a744-46f9-b335-1b593dc9f69f" providerId="ADAL" clId="{0463C236-C0C1-4FBE-B191-65F20EFFE837}" dt="2023-03-21T07:56:58.429" v="38" actId="26606"/>
          <ac:spMkLst>
            <pc:docMk/>
            <pc:sldMk cId="0" sldId="766"/>
            <ac:spMk id="878613" creationId="{53B8D6B0-55D6-48DC-86D8-FD95D5F118AB}"/>
          </ac:spMkLst>
        </pc:spChg>
        <pc:picChg chg="mod ord">
          <ac:chgData name="Kuldeep" userId="f9c8071f-a744-46f9-b335-1b593dc9f69f" providerId="ADAL" clId="{0463C236-C0C1-4FBE-B191-65F20EFFE837}" dt="2023-03-21T07:56:58.429" v="38" actId="26606"/>
          <ac:picMkLst>
            <pc:docMk/>
            <pc:sldMk cId="0" sldId="766"/>
            <ac:picMk id="878598" creationId="{B3DDCD2F-0115-482E-AEBD-A7B11C296396}"/>
          </ac:picMkLst>
        </pc:picChg>
        <pc:cxnChg chg="add">
          <ac:chgData name="Kuldeep" userId="f9c8071f-a744-46f9-b335-1b593dc9f69f" providerId="ADAL" clId="{0463C236-C0C1-4FBE-B191-65F20EFFE837}" dt="2023-03-21T07:56:58.429" v="38" actId="26606"/>
          <ac:cxnSpMkLst>
            <pc:docMk/>
            <pc:sldMk cId="0" sldId="766"/>
            <ac:cxnSpMk id="878607" creationId="{6EEB3B97-A638-498B-8083-54191CE71E01}"/>
          </ac:cxnSpMkLst>
        </pc:cxnChg>
      </pc:sldChg>
      <pc:sldChg chg="addSp delSp modSp mod setBg">
        <pc:chgData name="Kuldeep" userId="f9c8071f-a744-46f9-b335-1b593dc9f69f" providerId="ADAL" clId="{0463C236-C0C1-4FBE-B191-65F20EFFE837}" dt="2023-03-21T07:55:31.605" v="32" actId="14100"/>
        <pc:sldMkLst>
          <pc:docMk/>
          <pc:sldMk cId="1480741339" sldId="782"/>
        </pc:sldMkLst>
        <pc:spChg chg="del">
          <ac:chgData name="Kuldeep" userId="f9c8071f-a744-46f9-b335-1b593dc9f69f" providerId="ADAL" clId="{0463C236-C0C1-4FBE-B191-65F20EFFE837}" dt="2023-03-21T07:54:44.162" v="22" actId="21"/>
          <ac:spMkLst>
            <pc:docMk/>
            <pc:sldMk cId="1480741339" sldId="782"/>
            <ac:spMk id="2" creationId="{719EB41D-B8B4-47F9-93EF-EF5888C23B67}"/>
          </ac:spMkLst>
        </pc:spChg>
        <pc:spChg chg="mod ord">
          <ac:chgData name="Kuldeep" userId="f9c8071f-a744-46f9-b335-1b593dc9f69f" providerId="ADAL" clId="{0463C236-C0C1-4FBE-B191-65F20EFFE837}" dt="2023-03-21T07:55:23.477" v="31" actId="14100"/>
          <ac:spMkLst>
            <pc:docMk/>
            <pc:sldMk cId="1480741339" sldId="782"/>
            <ac:spMk id="4" creationId="{DB3B24BC-9DDC-402C-A5D3-2D7F9F2C581A}"/>
          </ac:spMkLst>
        </pc:spChg>
        <pc:spChg chg="mod">
          <ac:chgData name="Kuldeep" userId="f9c8071f-a744-46f9-b335-1b593dc9f69f" providerId="ADAL" clId="{0463C236-C0C1-4FBE-B191-65F20EFFE837}" dt="2023-03-21T07:55:31.605" v="32" actId="14100"/>
          <ac:spMkLst>
            <pc:docMk/>
            <pc:sldMk cId="1480741339" sldId="782"/>
            <ac:spMk id="6" creationId="{AE40B18F-C7F3-4EE6-9A0E-D3CAA506A6C4}"/>
          </ac:spMkLst>
        </pc:spChg>
        <pc:spChg chg="add del">
          <ac:chgData name="Kuldeep" userId="f9c8071f-a744-46f9-b335-1b593dc9f69f" providerId="ADAL" clId="{0463C236-C0C1-4FBE-B191-65F20EFFE837}" dt="2023-03-21T07:55:01.594" v="24" actId="26606"/>
          <ac:spMkLst>
            <pc:docMk/>
            <pc:sldMk cId="1480741339" sldId="782"/>
            <ac:spMk id="11" creationId="{13FE9996-7EAC-4679-B37D-C1045F42F954}"/>
          </ac:spMkLst>
        </pc:spChg>
        <pc:spChg chg="add del">
          <ac:chgData name="Kuldeep" userId="f9c8071f-a744-46f9-b335-1b593dc9f69f" providerId="ADAL" clId="{0463C236-C0C1-4FBE-B191-65F20EFFE837}" dt="2023-03-21T07:55:01.594" v="24" actId="26606"/>
          <ac:spMkLst>
            <pc:docMk/>
            <pc:sldMk cId="1480741339" sldId="782"/>
            <ac:spMk id="13" creationId="{761DF1FE-5CC8-43D2-A76C-93C76EEDE1E9}"/>
          </ac:spMkLst>
        </pc:spChg>
        <pc:spChg chg="add del">
          <ac:chgData name="Kuldeep" userId="f9c8071f-a744-46f9-b335-1b593dc9f69f" providerId="ADAL" clId="{0463C236-C0C1-4FBE-B191-65F20EFFE837}" dt="2023-03-21T07:55:01.594" v="24" actId="26606"/>
          <ac:spMkLst>
            <pc:docMk/>
            <pc:sldMk cId="1480741339" sldId="782"/>
            <ac:spMk id="17" creationId="{CECF0FC6-D57B-48B6-9036-F4FFD91A4B34}"/>
          </ac:spMkLst>
        </pc:spChg>
        <pc:spChg chg="add mod">
          <ac:chgData name="Kuldeep" userId="f9c8071f-a744-46f9-b335-1b593dc9f69f" providerId="ADAL" clId="{0463C236-C0C1-4FBE-B191-65F20EFFE837}" dt="2023-03-21T07:55:12.904" v="28" actId="1076"/>
          <ac:spMkLst>
            <pc:docMk/>
            <pc:sldMk cId="1480741339" sldId="782"/>
            <ac:spMk id="18" creationId="{A5591030-141D-298B-3E7A-987743C0BBFD}"/>
          </ac:spMkLst>
        </pc:spChg>
        <pc:spChg chg="add del">
          <ac:chgData name="Kuldeep" userId="f9c8071f-a744-46f9-b335-1b593dc9f69f" providerId="ADAL" clId="{0463C236-C0C1-4FBE-B191-65F20EFFE837}" dt="2023-03-21T07:55:01.594" v="24" actId="26606"/>
          <ac:spMkLst>
            <pc:docMk/>
            <pc:sldMk cId="1480741339" sldId="782"/>
            <ac:spMk id="19" creationId="{717A211C-5863-4303-AC3D-AEBFDF6D6A4C}"/>
          </ac:spMkLst>
        </pc:spChg>
        <pc:spChg chg="add del">
          <ac:chgData name="Kuldeep" userId="f9c8071f-a744-46f9-b335-1b593dc9f69f" providerId="ADAL" clId="{0463C236-C0C1-4FBE-B191-65F20EFFE837}" dt="2023-03-21T07:55:01.594" v="24" actId="26606"/>
          <ac:spMkLst>
            <pc:docMk/>
            <pc:sldMk cId="1480741339" sldId="782"/>
            <ac:spMk id="21" creationId="{087519CD-2FFF-42E3-BB0C-FEAA828BA5DB}"/>
          </ac:spMkLst>
        </pc:spChg>
        <pc:spChg chg="add">
          <ac:chgData name="Kuldeep" userId="f9c8071f-a744-46f9-b335-1b593dc9f69f" providerId="ADAL" clId="{0463C236-C0C1-4FBE-B191-65F20EFFE837}" dt="2023-03-21T07:55:01.602" v="25" actId="26606"/>
          <ac:spMkLst>
            <pc:docMk/>
            <pc:sldMk cId="1480741339" sldId="782"/>
            <ac:spMk id="23" creationId="{13FE9996-7EAC-4679-B37D-C1045F42F954}"/>
          </ac:spMkLst>
        </pc:spChg>
        <pc:spChg chg="add">
          <ac:chgData name="Kuldeep" userId="f9c8071f-a744-46f9-b335-1b593dc9f69f" providerId="ADAL" clId="{0463C236-C0C1-4FBE-B191-65F20EFFE837}" dt="2023-03-21T07:55:01.602" v="25" actId="26606"/>
          <ac:spMkLst>
            <pc:docMk/>
            <pc:sldMk cId="1480741339" sldId="782"/>
            <ac:spMk id="24" creationId="{761DF1FE-5CC8-43D2-A76C-93C76EEDE1E9}"/>
          </ac:spMkLst>
        </pc:spChg>
        <pc:spChg chg="add">
          <ac:chgData name="Kuldeep" userId="f9c8071f-a744-46f9-b335-1b593dc9f69f" providerId="ADAL" clId="{0463C236-C0C1-4FBE-B191-65F20EFFE837}" dt="2023-03-21T07:55:01.602" v="25" actId="26606"/>
          <ac:spMkLst>
            <pc:docMk/>
            <pc:sldMk cId="1480741339" sldId="782"/>
            <ac:spMk id="26" creationId="{3741B58E-3B65-4A01-A276-975AB2CF8A08}"/>
          </ac:spMkLst>
        </pc:spChg>
        <pc:spChg chg="add">
          <ac:chgData name="Kuldeep" userId="f9c8071f-a744-46f9-b335-1b593dc9f69f" providerId="ADAL" clId="{0463C236-C0C1-4FBE-B191-65F20EFFE837}" dt="2023-03-21T07:55:01.602" v="25" actId="26606"/>
          <ac:spMkLst>
            <pc:docMk/>
            <pc:sldMk cId="1480741339" sldId="782"/>
            <ac:spMk id="27" creationId="{7AAC67C3-831B-4AB1-A259-DFB839CAFAFC}"/>
          </ac:spMkLst>
        </pc:spChg>
        <pc:spChg chg="add">
          <ac:chgData name="Kuldeep" userId="f9c8071f-a744-46f9-b335-1b593dc9f69f" providerId="ADAL" clId="{0463C236-C0C1-4FBE-B191-65F20EFFE837}" dt="2023-03-21T07:55:01.602" v="25" actId="26606"/>
          <ac:spMkLst>
            <pc:docMk/>
            <pc:sldMk cId="1480741339" sldId="782"/>
            <ac:spMk id="28" creationId="{054B3F04-9EAC-45C0-B3CE-0387EEA10A0C}"/>
          </ac:spMkLst>
        </pc:spChg>
        <pc:cxnChg chg="add del">
          <ac:chgData name="Kuldeep" userId="f9c8071f-a744-46f9-b335-1b593dc9f69f" providerId="ADAL" clId="{0463C236-C0C1-4FBE-B191-65F20EFFE837}" dt="2023-03-21T07:55:01.594" v="24" actId="26606"/>
          <ac:cxnSpMkLst>
            <pc:docMk/>
            <pc:sldMk cId="1480741339" sldId="782"/>
            <ac:cxnSpMk id="15" creationId="{E161BEBD-A23C-409E-ABC7-73F9EDC02F20}"/>
          </ac:cxnSpMkLst>
        </pc:cxnChg>
        <pc:cxnChg chg="add">
          <ac:chgData name="Kuldeep" userId="f9c8071f-a744-46f9-b335-1b593dc9f69f" providerId="ADAL" clId="{0463C236-C0C1-4FBE-B191-65F20EFFE837}" dt="2023-03-21T07:55:01.602" v="25" actId="26606"/>
          <ac:cxnSpMkLst>
            <pc:docMk/>
            <pc:sldMk cId="1480741339" sldId="782"/>
            <ac:cxnSpMk id="25" creationId="{E161BEBD-A23C-409E-ABC7-73F9EDC02F20}"/>
          </ac:cxnSpMkLst>
        </pc:cxnChg>
      </pc:sldChg>
      <pc:sldChg chg="addSp modSp mod setBg setClrOvrMap">
        <pc:chgData name="Kuldeep" userId="f9c8071f-a744-46f9-b335-1b593dc9f69f" providerId="ADAL" clId="{0463C236-C0C1-4FBE-B191-65F20EFFE837}" dt="2023-03-21T07:57:45.763" v="45" actId="26606"/>
        <pc:sldMkLst>
          <pc:docMk/>
          <pc:sldMk cId="2195986901" sldId="784"/>
        </pc:sldMkLst>
        <pc:spChg chg="mod">
          <ac:chgData name="Kuldeep" userId="f9c8071f-a744-46f9-b335-1b593dc9f69f" providerId="ADAL" clId="{0463C236-C0C1-4FBE-B191-65F20EFFE837}" dt="2023-03-21T07:57:45.763" v="45" actId="26606"/>
          <ac:spMkLst>
            <pc:docMk/>
            <pc:sldMk cId="2195986901" sldId="784"/>
            <ac:spMk id="2" creationId="{FFE93318-D83D-402E-B9B0-2295D69A73EE}"/>
          </ac:spMkLst>
        </pc:spChg>
        <pc:spChg chg="ord">
          <ac:chgData name="Kuldeep" userId="f9c8071f-a744-46f9-b335-1b593dc9f69f" providerId="ADAL" clId="{0463C236-C0C1-4FBE-B191-65F20EFFE837}" dt="2023-03-21T07:57:45.763" v="45" actId="26606"/>
          <ac:spMkLst>
            <pc:docMk/>
            <pc:sldMk cId="2195986901" sldId="784"/>
            <ac:spMk id="860164" creationId="{9DE501C6-C5DA-4C16-B76F-777ABE31A43F}"/>
          </ac:spMkLst>
        </pc:spChg>
        <pc:spChg chg="mod ord">
          <ac:chgData name="Kuldeep" userId="f9c8071f-a744-46f9-b335-1b593dc9f69f" providerId="ADAL" clId="{0463C236-C0C1-4FBE-B191-65F20EFFE837}" dt="2023-03-21T07:57:45.763" v="45" actId="26606"/>
          <ac:spMkLst>
            <pc:docMk/>
            <pc:sldMk cId="2195986901" sldId="784"/>
            <ac:spMk id="860165" creationId="{B31A6E49-EDE0-4313-B6E0-ECEEE6DED829}"/>
          </ac:spMkLst>
        </pc:spChg>
        <pc:spChg chg="add">
          <ac:chgData name="Kuldeep" userId="f9c8071f-a744-46f9-b335-1b593dc9f69f" providerId="ADAL" clId="{0463C236-C0C1-4FBE-B191-65F20EFFE837}" dt="2023-03-21T07:57:45.763" v="45" actId="26606"/>
          <ac:spMkLst>
            <pc:docMk/>
            <pc:sldMk cId="2195986901" sldId="784"/>
            <ac:spMk id="860170" creationId="{13FE9996-7EAC-4679-B37D-C1045F42F954}"/>
          </ac:spMkLst>
        </pc:spChg>
        <pc:spChg chg="add">
          <ac:chgData name="Kuldeep" userId="f9c8071f-a744-46f9-b335-1b593dc9f69f" providerId="ADAL" clId="{0463C236-C0C1-4FBE-B191-65F20EFFE837}" dt="2023-03-21T07:57:45.763" v="45" actId="26606"/>
          <ac:spMkLst>
            <pc:docMk/>
            <pc:sldMk cId="2195986901" sldId="784"/>
            <ac:spMk id="860172" creationId="{761DF1FE-5CC8-43D2-A76C-93C76EEDE1E9}"/>
          </ac:spMkLst>
        </pc:spChg>
        <pc:spChg chg="add">
          <ac:chgData name="Kuldeep" userId="f9c8071f-a744-46f9-b335-1b593dc9f69f" providerId="ADAL" clId="{0463C236-C0C1-4FBE-B191-65F20EFFE837}" dt="2023-03-21T07:57:45.763" v="45" actId="26606"/>
          <ac:spMkLst>
            <pc:docMk/>
            <pc:sldMk cId="2195986901" sldId="784"/>
            <ac:spMk id="860176" creationId="{C8DD82D3-D002-45B0-B16A-82B3DA4EFDDB}"/>
          </ac:spMkLst>
        </pc:spChg>
        <pc:spChg chg="add">
          <ac:chgData name="Kuldeep" userId="f9c8071f-a744-46f9-b335-1b593dc9f69f" providerId="ADAL" clId="{0463C236-C0C1-4FBE-B191-65F20EFFE837}" dt="2023-03-21T07:57:45.763" v="45" actId="26606"/>
          <ac:spMkLst>
            <pc:docMk/>
            <pc:sldMk cId="2195986901" sldId="784"/>
            <ac:spMk id="860180" creationId="{4C15B19B-E7BB-4060-B12F-3CDA8EF16A52}"/>
          </ac:spMkLst>
        </pc:spChg>
        <pc:cxnChg chg="add">
          <ac:chgData name="Kuldeep" userId="f9c8071f-a744-46f9-b335-1b593dc9f69f" providerId="ADAL" clId="{0463C236-C0C1-4FBE-B191-65F20EFFE837}" dt="2023-03-21T07:57:45.763" v="45" actId="26606"/>
          <ac:cxnSpMkLst>
            <pc:docMk/>
            <pc:sldMk cId="2195986901" sldId="784"/>
            <ac:cxnSpMk id="860174" creationId="{E161BEBD-A23C-409E-ABC7-73F9EDC02F20}"/>
          </ac:cxnSpMkLst>
        </pc:cxnChg>
        <pc:cxnChg chg="add">
          <ac:chgData name="Kuldeep" userId="f9c8071f-a744-46f9-b335-1b593dc9f69f" providerId="ADAL" clId="{0463C236-C0C1-4FBE-B191-65F20EFFE837}" dt="2023-03-21T07:57:45.763" v="45" actId="26606"/>
          <ac:cxnSpMkLst>
            <pc:docMk/>
            <pc:sldMk cId="2195986901" sldId="784"/>
            <ac:cxnSpMk id="860178" creationId="{9F09C252-16FE-4557-AD6D-BB5CA773496C}"/>
          </ac:cxnSpMkLst>
        </pc:cxnChg>
      </pc:sldChg>
      <pc:sldChg chg="new">
        <pc:chgData name="Kuldeep" userId="f9c8071f-a744-46f9-b335-1b593dc9f69f" providerId="ADAL" clId="{0463C236-C0C1-4FBE-B191-65F20EFFE837}" dt="2023-03-29T01:38:36.138" v="56" actId="680"/>
        <pc:sldMkLst>
          <pc:docMk/>
          <pc:sldMk cId="1340404524" sldId="785"/>
        </pc:sldMkLst>
      </pc:sldChg>
      <pc:sldChg chg="modSp new mod ord">
        <pc:chgData name="Kuldeep" userId="f9c8071f-a744-46f9-b335-1b593dc9f69f" providerId="ADAL" clId="{0463C236-C0C1-4FBE-B191-65F20EFFE837}" dt="2023-03-29T01:40:30.563" v="89"/>
        <pc:sldMkLst>
          <pc:docMk/>
          <pc:sldMk cId="3724207035" sldId="786"/>
        </pc:sldMkLst>
        <pc:spChg chg="mod">
          <ac:chgData name="Kuldeep" userId="f9c8071f-a744-46f9-b335-1b593dc9f69f" providerId="ADAL" clId="{0463C236-C0C1-4FBE-B191-65F20EFFE837}" dt="2023-03-29T01:40:21.169" v="87" actId="20577"/>
          <ac:spMkLst>
            <pc:docMk/>
            <pc:sldMk cId="3724207035" sldId="786"/>
            <ac:spMk id="2" creationId="{A645C399-071C-5E12-D55B-C0133134147A}"/>
          </ac:spMkLst>
        </pc:spChg>
        <pc:spChg chg="mod">
          <ac:chgData name="Kuldeep" userId="f9c8071f-a744-46f9-b335-1b593dc9f69f" providerId="ADAL" clId="{0463C236-C0C1-4FBE-B191-65F20EFFE837}" dt="2023-03-29T01:39:03.344" v="59" actId="20577"/>
          <ac:spMkLst>
            <pc:docMk/>
            <pc:sldMk cId="3724207035" sldId="786"/>
            <ac:spMk id="3" creationId="{2BC8FCA2-2E79-BDCF-C781-4791A4D553C1}"/>
          </ac:spMkLst>
        </pc:spChg>
      </pc:sldChg>
      <pc:sldChg chg="modSp add mod">
        <pc:chgData name="Kuldeep" userId="f9c8071f-a744-46f9-b335-1b593dc9f69f" providerId="ADAL" clId="{0463C236-C0C1-4FBE-B191-65F20EFFE837}" dt="2023-03-29T01:41:29.889" v="93" actId="20577"/>
        <pc:sldMkLst>
          <pc:docMk/>
          <pc:sldMk cId="2652348044" sldId="787"/>
        </pc:sldMkLst>
        <pc:spChg chg="mod">
          <ac:chgData name="Kuldeep" userId="f9c8071f-a744-46f9-b335-1b593dc9f69f" providerId="ADAL" clId="{0463C236-C0C1-4FBE-B191-65F20EFFE837}" dt="2023-03-29T01:41:29.889" v="93" actId="20577"/>
          <ac:spMkLst>
            <pc:docMk/>
            <pc:sldMk cId="2652348044" sldId="787"/>
            <ac:spMk id="3" creationId="{2BC8FCA2-2E79-BDCF-C781-4791A4D553C1}"/>
          </ac:spMkLst>
        </pc:spChg>
      </pc:sldChg>
    </pc:docChg>
  </pc:docChgLst>
  <pc:docChgLst>
    <pc:chgData name="Vikas Tyagi." userId="06b802ee-2341-421d-ab2c-04bfa25cb15e" providerId="ADAL" clId="{D72CEE32-54E3-423B-8496-A0A4F4C09A95}"/>
    <pc:docChg chg="undo custSel addSld modSld">
      <pc:chgData name="Vikas Tyagi." userId="06b802ee-2341-421d-ab2c-04bfa25cb15e" providerId="ADAL" clId="{D72CEE32-54E3-423B-8496-A0A4F4C09A95}" dt="2025-03-26T02:49:09.800" v="141" actId="1076"/>
      <pc:docMkLst>
        <pc:docMk/>
      </pc:docMkLst>
      <pc:sldChg chg="addSp delSp modSp mod">
        <pc:chgData name="Vikas Tyagi." userId="06b802ee-2341-421d-ab2c-04bfa25cb15e" providerId="ADAL" clId="{D72CEE32-54E3-423B-8496-A0A4F4C09A95}" dt="2025-03-26T02:40:40.283" v="113" actId="20577"/>
        <pc:sldMkLst>
          <pc:docMk/>
          <pc:sldMk cId="0" sldId="757"/>
        </pc:sldMkLst>
        <pc:spChg chg="mod">
          <ac:chgData name="Vikas Tyagi." userId="06b802ee-2341-421d-ab2c-04bfa25cb15e" providerId="ADAL" clId="{D72CEE32-54E3-423B-8496-A0A4F4C09A95}" dt="2025-03-26T02:40:40.283" v="113" actId="20577"/>
          <ac:spMkLst>
            <pc:docMk/>
            <pc:sldMk cId="0" sldId="757"/>
            <ac:spMk id="2" creationId="{B55B9E02-4089-4017-87C9-D812764B7054}"/>
          </ac:spMkLst>
        </pc:spChg>
        <pc:spChg chg="del mod">
          <ac:chgData name="Vikas Tyagi." userId="06b802ee-2341-421d-ab2c-04bfa25cb15e" providerId="ADAL" clId="{D72CEE32-54E3-423B-8496-A0A4F4C09A95}" dt="2025-03-26T02:40:31.241" v="106" actId="478"/>
          <ac:spMkLst>
            <pc:docMk/>
            <pc:sldMk cId="0" sldId="757"/>
            <ac:spMk id="4" creationId="{7E2830F1-1AC7-4DF2-AB78-903E595BCA9F}"/>
          </ac:spMkLst>
        </pc:spChg>
        <pc:spChg chg="del mod">
          <ac:chgData name="Vikas Tyagi." userId="06b802ee-2341-421d-ab2c-04bfa25cb15e" providerId="ADAL" clId="{D72CEE32-54E3-423B-8496-A0A4F4C09A95}" dt="2025-03-26T02:40:36.400" v="107" actId="478"/>
          <ac:spMkLst>
            <pc:docMk/>
            <pc:sldMk cId="0" sldId="757"/>
            <ac:spMk id="8" creationId="{762C295E-8447-4335-A19C-E9BAC6792564}"/>
          </ac:spMkLst>
        </pc:spChg>
        <pc:picChg chg="add mod">
          <ac:chgData name="Vikas Tyagi." userId="06b802ee-2341-421d-ab2c-04bfa25cb15e" providerId="ADAL" clId="{D72CEE32-54E3-423B-8496-A0A4F4C09A95}" dt="2025-03-26T02:40:25.427" v="105" actId="1076"/>
          <ac:picMkLst>
            <pc:docMk/>
            <pc:sldMk cId="0" sldId="757"/>
            <ac:picMk id="1026" creationId="{AC620DA6-6182-4609-4586-B448245125B7}"/>
          </ac:picMkLst>
        </pc:picChg>
        <pc:picChg chg="del">
          <ac:chgData name="Vikas Tyagi." userId="06b802ee-2341-421d-ab2c-04bfa25cb15e" providerId="ADAL" clId="{D72CEE32-54E3-423B-8496-A0A4F4C09A95}" dt="2025-03-26T02:40:18.166" v="102" actId="478"/>
          <ac:picMkLst>
            <pc:docMk/>
            <pc:sldMk cId="0" sldId="757"/>
            <ac:picMk id="869382" creationId="{C52D4172-6EB0-4781-B461-079A2C2EFACE}"/>
          </ac:picMkLst>
        </pc:picChg>
      </pc:sldChg>
      <pc:sldChg chg="addSp delSp modSp mod">
        <pc:chgData name="Vikas Tyagi." userId="06b802ee-2341-421d-ab2c-04bfa25cb15e" providerId="ADAL" clId="{D72CEE32-54E3-423B-8496-A0A4F4C09A95}" dt="2025-03-20T06:48:26.543" v="56" actId="113"/>
        <pc:sldMkLst>
          <pc:docMk/>
          <pc:sldMk cId="0" sldId="760"/>
        </pc:sldMkLst>
        <pc:spChg chg="mod ord">
          <ac:chgData name="Vikas Tyagi." userId="06b802ee-2341-421d-ab2c-04bfa25cb15e" providerId="ADAL" clId="{D72CEE32-54E3-423B-8496-A0A4F4C09A95}" dt="2025-03-20T06:48:26.543" v="56" actId="113"/>
          <ac:spMkLst>
            <pc:docMk/>
            <pc:sldMk cId="0" sldId="760"/>
            <ac:spMk id="2" creationId="{2DD4F406-1AB6-4C3A-BC44-A997A078E993}"/>
          </ac:spMkLst>
        </pc:spChg>
        <pc:spChg chg="mod">
          <ac:chgData name="Vikas Tyagi." userId="06b802ee-2341-421d-ab2c-04bfa25cb15e" providerId="ADAL" clId="{D72CEE32-54E3-423B-8496-A0A4F4C09A95}" dt="2025-03-20T06:44:48.317" v="32" actId="1076"/>
          <ac:spMkLst>
            <pc:docMk/>
            <pc:sldMk cId="0" sldId="760"/>
            <ac:spMk id="872452" creationId="{D235AA48-AE76-4A28-913C-9A9EF16576CF}"/>
          </ac:spMkLst>
        </pc:spChg>
        <pc:spChg chg="del">
          <ac:chgData name="Vikas Tyagi." userId="06b802ee-2341-421d-ab2c-04bfa25cb15e" providerId="ADAL" clId="{D72CEE32-54E3-423B-8496-A0A4F4C09A95}" dt="2025-03-20T06:44:19.931" v="27" actId="26606"/>
          <ac:spMkLst>
            <pc:docMk/>
            <pc:sldMk cId="0" sldId="760"/>
            <ac:spMk id="872459" creationId="{7D379150-F6B4-45C8-BE10-6B278AD400EB}"/>
          </ac:spMkLst>
        </pc:spChg>
        <pc:spChg chg="del">
          <ac:chgData name="Vikas Tyagi." userId="06b802ee-2341-421d-ab2c-04bfa25cb15e" providerId="ADAL" clId="{D72CEE32-54E3-423B-8496-A0A4F4C09A95}" dt="2025-03-20T06:44:19.931" v="27" actId="26606"/>
          <ac:spMkLst>
            <pc:docMk/>
            <pc:sldMk cId="0" sldId="760"/>
            <ac:spMk id="872461" creationId="{5FFCF544-A370-4A5D-A95F-CA6E0E7191E6}"/>
          </ac:spMkLst>
        </pc:spChg>
        <pc:spChg chg="del">
          <ac:chgData name="Vikas Tyagi." userId="06b802ee-2341-421d-ab2c-04bfa25cb15e" providerId="ADAL" clId="{D72CEE32-54E3-423B-8496-A0A4F4C09A95}" dt="2025-03-20T06:44:19.931" v="27" actId="26606"/>
          <ac:spMkLst>
            <pc:docMk/>
            <pc:sldMk cId="0" sldId="760"/>
            <ac:spMk id="872465" creationId="{44CC594A-A820-450F-B363-C19201FCFEC6}"/>
          </ac:spMkLst>
        </pc:spChg>
        <pc:spChg chg="del">
          <ac:chgData name="Vikas Tyagi." userId="06b802ee-2341-421d-ab2c-04bfa25cb15e" providerId="ADAL" clId="{D72CEE32-54E3-423B-8496-A0A4F4C09A95}" dt="2025-03-20T06:44:19.931" v="27" actId="26606"/>
          <ac:spMkLst>
            <pc:docMk/>
            <pc:sldMk cId="0" sldId="760"/>
            <ac:spMk id="872467" creationId="{59FAB3DA-E9ED-4574-ABCC-378BC0FF1BBC}"/>
          </ac:spMkLst>
        </pc:spChg>
        <pc:spChg chg="del">
          <ac:chgData name="Vikas Tyagi." userId="06b802ee-2341-421d-ab2c-04bfa25cb15e" providerId="ADAL" clId="{D72CEE32-54E3-423B-8496-A0A4F4C09A95}" dt="2025-03-20T06:44:19.931" v="27" actId="26606"/>
          <ac:spMkLst>
            <pc:docMk/>
            <pc:sldMk cId="0" sldId="760"/>
            <ac:spMk id="872469" creationId="{53B8D6B0-55D6-48DC-86D8-FD95D5F118AB}"/>
          </ac:spMkLst>
        </pc:spChg>
        <pc:spChg chg="add">
          <ac:chgData name="Vikas Tyagi." userId="06b802ee-2341-421d-ab2c-04bfa25cb15e" providerId="ADAL" clId="{D72CEE32-54E3-423B-8496-A0A4F4C09A95}" dt="2025-03-20T06:44:19.931" v="27" actId="26606"/>
          <ac:spMkLst>
            <pc:docMk/>
            <pc:sldMk cId="0" sldId="760"/>
            <ac:spMk id="872474" creationId="{7D379150-F6B4-45C8-BE10-6B278AD400EB}"/>
          </ac:spMkLst>
        </pc:spChg>
        <pc:spChg chg="add">
          <ac:chgData name="Vikas Tyagi." userId="06b802ee-2341-421d-ab2c-04bfa25cb15e" providerId="ADAL" clId="{D72CEE32-54E3-423B-8496-A0A4F4C09A95}" dt="2025-03-20T06:44:19.931" v="27" actId="26606"/>
          <ac:spMkLst>
            <pc:docMk/>
            <pc:sldMk cId="0" sldId="760"/>
            <ac:spMk id="872476" creationId="{5FFCF544-A370-4A5D-A95F-CA6E0E7191E6}"/>
          </ac:spMkLst>
        </pc:spChg>
        <pc:spChg chg="add">
          <ac:chgData name="Vikas Tyagi." userId="06b802ee-2341-421d-ab2c-04bfa25cb15e" providerId="ADAL" clId="{D72CEE32-54E3-423B-8496-A0A4F4C09A95}" dt="2025-03-20T06:44:19.931" v="27" actId="26606"/>
          <ac:spMkLst>
            <pc:docMk/>
            <pc:sldMk cId="0" sldId="760"/>
            <ac:spMk id="872480" creationId="{C33BF9DD-8A45-4EEE-B231-0A14D322E5F9}"/>
          </ac:spMkLst>
        </pc:spChg>
        <pc:spChg chg="add">
          <ac:chgData name="Vikas Tyagi." userId="06b802ee-2341-421d-ab2c-04bfa25cb15e" providerId="ADAL" clId="{D72CEE32-54E3-423B-8496-A0A4F4C09A95}" dt="2025-03-20T06:44:19.931" v="27" actId="26606"/>
          <ac:spMkLst>
            <pc:docMk/>
            <pc:sldMk cId="0" sldId="760"/>
            <ac:spMk id="872484" creationId="{D5FBCAC9-BD8B-4F3B-AD74-EF37D4211349}"/>
          </ac:spMkLst>
        </pc:spChg>
        <pc:spChg chg="add">
          <ac:chgData name="Vikas Tyagi." userId="06b802ee-2341-421d-ab2c-04bfa25cb15e" providerId="ADAL" clId="{D72CEE32-54E3-423B-8496-A0A4F4C09A95}" dt="2025-03-20T06:44:19.931" v="27" actId="26606"/>
          <ac:spMkLst>
            <pc:docMk/>
            <pc:sldMk cId="0" sldId="760"/>
            <ac:spMk id="872486" creationId="{9556C5A8-AD7E-4CE7-87BE-9EA3B5E1786F}"/>
          </ac:spMkLst>
        </pc:spChg>
        <pc:picChg chg="mod">
          <ac:chgData name="Vikas Tyagi." userId="06b802ee-2341-421d-ab2c-04bfa25cb15e" providerId="ADAL" clId="{D72CEE32-54E3-423B-8496-A0A4F4C09A95}" dt="2025-03-20T06:45:56.840" v="43" actId="1076"/>
          <ac:picMkLst>
            <pc:docMk/>
            <pc:sldMk cId="0" sldId="760"/>
            <ac:picMk id="872454" creationId="{720B9803-725E-4899-9BCA-DB874F82BD6D}"/>
          </ac:picMkLst>
        </pc:picChg>
        <pc:cxnChg chg="del">
          <ac:chgData name="Vikas Tyagi." userId="06b802ee-2341-421d-ab2c-04bfa25cb15e" providerId="ADAL" clId="{D72CEE32-54E3-423B-8496-A0A4F4C09A95}" dt="2025-03-20T06:44:19.931" v="27" actId="26606"/>
          <ac:cxnSpMkLst>
            <pc:docMk/>
            <pc:sldMk cId="0" sldId="760"/>
            <ac:cxnSpMk id="872463" creationId="{6EEB3B97-A638-498B-8083-54191CE71E01}"/>
          </ac:cxnSpMkLst>
        </pc:cxnChg>
        <pc:cxnChg chg="add">
          <ac:chgData name="Vikas Tyagi." userId="06b802ee-2341-421d-ab2c-04bfa25cb15e" providerId="ADAL" clId="{D72CEE32-54E3-423B-8496-A0A4F4C09A95}" dt="2025-03-20T06:44:19.931" v="27" actId="26606"/>
          <ac:cxnSpMkLst>
            <pc:docMk/>
            <pc:sldMk cId="0" sldId="760"/>
            <ac:cxnSpMk id="872478" creationId="{6EEB3B97-A638-498B-8083-54191CE71E01}"/>
          </ac:cxnSpMkLst>
        </pc:cxnChg>
        <pc:cxnChg chg="add">
          <ac:chgData name="Vikas Tyagi." userId="06b802ee-2341-421d-ab2c-04bfa25cb15e" providerId="ADAL" clId="{D72CEE32-54E3-423B-8496-A0A4F4C09A95}" dt="2025-03-20T06:44:19.931" v="27" actId="26606"/>
          <ac:cxnSpMkLst>
            <pc:docMk/>
            <pc:sldMk cId="0" sldId="760"/>
            <ac:cxnSpMk id="872482" creationId="{9020DCC9-F851-4562-BB20-1AB3C51BFD08}"/>
          </ac:cxnSpMkLst>
        </pc:cxnChg>
      </pc:sldChg>
      <pc:sldChg chg="modSp">
        <pc:chgData name="Vikas Tyagi." userId="06b802ee-2341-421d-ab2c-04bfa25cb15e" providerId="ADAL" clId="{D72CEE32-54E3-423B-8496-A0A4F4C09A95}" dt="2025-03-26T02:49:09.800" v="141" actId="1076"/>
        <pc:sldMkLst>
          <pc:docMk/>
          <pc:sldMk cId="0" sldId="765"/>
        </pc:sldMkLst>
        <pc:picChg chg="mod">
          <ac:chgData name="Vikas Tyagi." userId="06b802ee-2341-421d-ab2c-04bfa25cb15e" providerId="ADAL" clId="{D72CEE32-54E3-423B-8496-A0A4F4C09A95}" dt="2025-03-26T02:49:09.800" v="141" actId="1076"/>
          <ac:picMkLst>
            <pc:docMk/>
            <pc:sldMk cId="0" sldId="765"/>
            <ac:picMk id="5" creationId="{5520EC34-EC21-4ACF-A566-235D34B2EE7C}"/>
          </ac:picMkLst>
        </pc:picChg>
        <pc:picChg chg="mod">
          <ac:chgData name="Vikas Tyagi." userId="06b802ee-2341-421d-ab2c-04bfa25cb15e" providerId="ADAL" clId="{D72CEE32-54E3-423B-8496-A0A4F4C09A95}" dt="2025-03-26T02:49:04.076" v="140" actId="1076"/>
          <ac:picMkLst>
            <pc:docMk/>
            <pc:sldMk cId="0" sldId="765"/>
            <ac:picMk id="877574" creationId="{52034666-0D64-4B93-B444-1054306FF6FA}"/>
          </ac:picMkLst>
        </pc:picChg>
      </pc:sldChg>
      <pc:sldChg chg="addSp modSp mod">
        <pc:chgData name="Vikas Tyagi." userId="06b802ee-2341-421d-ab2c-04bfa25cb15e" providerId="ADAL" clId="{D72CEE32-54E3-423B-8496-A0A4F4C09A95}" dt="2025-03-19T14:35:53.010" v="9" actId="1076"/>
        <pc:sldMkLst>
          <pc:docMk/>
          <pc:sldMk cId="2195986901" sldId="784"/>
        </pc:sldMkLst>
        <pc:spChg chg="mod">
          <ac:chgData name="Vikas Tyagi." userId="06b802ee-2341-421d-ab2c-04bfa25cb15e" providerId="ADAL" clId="{D72CEE32-54E3-423B-8496-A0A4F4C09A95}" dt="2025-03-19T14:35:43.321" v="7" actId="1076"/>
          <ac:spMkLst>
            <pc:docMk/>
            <pc:sldMk cId="2195986901" sldId="784"/>
            <ac:spMk id="2" creationId="{FFE93318-D83D-402E-B9B0-2295D69A73EE}"/>
          </ac:spMkLst>
        </pc:spChg>
        <pc:spChg chg="mod">
          <ac:chgData name="Vikas Tyagi." userId="06b802ee-2341-421d-ab2c-04bfa25cb15e" providerId="ADAL" clId="{D72CEE32-54E3-423B-8496-A0A4F4C09A95}" dt="2025-03-19T14:35:36.617" v="5" actId="1076"/>
          <ac:spMkLst>
            <pc:docMk/>
            <pc:sldMk cId="2195986901" sldId="784"/>
            <ac:spMk id="860165" creationId="{B31A6E49-EDE0-4313-B6E0-ECEEE6DED829}"/>
          </ac:spMkLst>
        </pc:spChg>
        <pc:picChg chg="add mod">
          <ac:chgData name="Vikas Tyagi." userId="06b802ee-2341-421d-ab2c-04bfa25cb15e" providerId="ADAL" clId="{D72CEE32-54E3-423B-8496-A0A4F4C09A95}" dt="2025-03-19T14:35:53.010" v="9" actId="1076"/>
          <ac:picMkLst>
            <pc:docMk/>
            <pc:sldMk cId="2195986901" sldId="784"/>
            <ac:picMk id="4" creationId="{E61B9473-9CB6-1675-2588-610F2F760E6C}"/>
          </ac:picMkLst>
        </pc:picChg>
      </pc:sldChg>
      <pc:sldChg chg="addSp delSp modSp add mod">
        <pc:chgData name="Vikas Tyagi." userId="06b802ee-2341-421d-ab2c-04bfa25cb15e" providerId="ADAL" clId="{D72CEE32-54E3-423B-8496-A0A4F4C09A95}" dt="2025-03-20T06:20:30.951" v="23" actId="1076"/>
        <pc:sldMkLst>
          <pc:docMk/>
          <pc:sldMk cId="1826163070" sldId="788"/>
        </pc:sldMkLst>
        <pc:spChg chg="del">
          <ac:chgData name="Vikas Tyagi." userId="06b802ee-2341-421d-ab2c-04bfa25cb15e" providerId="ADAL" clId="{D72CEE32-54E3-423B-8496-A0A4F4C09A95}" dt="2025-03-20T06:19:10.540" v="12" actId="478"/>
          <ac:spMkLst>
            <pc:docMk/>
            <pc:sldMk cId="1826163070" sldId="788"/>
            <ac:spMk id="2" creationId="{21E1896D-FBBC-4641-A913-E02964C6E070}"/>
          </ac:spMkLst>
        </pc:spChg>
        <pc:spChg chg="add del mod">
          <ac:chgData name="Vikas Tyagi." userId="06b802ee-2341-421d-ab2c-04bfa25cb15e" providerId="ADAL" clId="{D72CEE32-54E3-423B-8496-A0A4F4C09A95}" dt="2025-03-20T06:20:27.909" v="22" actId="478"/>
          <ac:spMkLst>
            <pc:docMk/>
            <pc:sldMk cId="1826163070" sldId="788"/>
            <ac:spMk id="6" creationId="{20BB9D8E-0DE2-E62D-A7E0-8600306B39C9}"/>
          </ac:spMkLst>
        </pc:spChg>
        <pc:spChg chg="del">
          <ac:chgData name="Vikas Tyagi." userId="06b802ee-2341-421d-ab2c-04bfa25cb15e" providerId="ADAL" clId="{D72CEE32-54E3-423B-8496-A0A4F4C09A95}" dt="2025-03-20T06:19:10.540" v="12" actId="478"/>
          <ac:spMkLst>
            <pc:docMk/>
            <pc:sldMk cId="1826163070" sldId="788"/>
            <ac:spMk id="862212" creationId="{5312B5DC-DEA6-4FA2-846E-E28C4623F668}"/>
          </ac:spMkLst>
        </pc:spChg>
        <pc:picChg chg="add del mod">
          <ac:chgData name="Vikas Tyagi." userId="06b802ee-2341-421d-ab2c-04bfa25cb15e" providerId="ADAL" clId="{D72CEE32-54E3-423B-8496-A0A4F4C09A95}" dt="2025-03-20T06:20:21.240" v="19" actId="478"/>
          <ac:picMkLst>
            <pc:docMk/>
            <pc:sldMk cId="1826163070" sldId="788"/>
            <ac:picMk id="4" creationId="{9CC7AADF-5A99-1E28-3DC6-91765844EAA4}"/>
          </ac:picMkLst>
        </pc:picChg>
        <pc:picChg chg="add mod">
          <ac:chgData name="Vikas Tyagi." userId="06b802ee-2341-421d-ab2c-04bfa25cb15e" providerId="ADAL" clId="{D72CEE32-54E3-423B-8496-A0A4F4C09A95}" dt="2025-03-20T06:20:30.951" v="23" actId="1076"/>
          <ac:picMkLst>
            <pc:docMk/>
            <pc:sldMk cId="1826163070" sldId="788"/>
            <ac:picMk id="8" creationId="{6C61AC16-7719-5CB3-A28E-82ADD0325AC2}"/>
          </ac:picMkLst>
        </pc:picChg>
        <pc:picChg chg="del">
          <ac:chgData name="Vikas Tyagi." userId="06b802ee-2341-421d-ab2c-04bfa25cb15e" providerId="ADAL" clId="{D72CEE32-54E3-423B-8496-A0A4F4C09A95}" dt="2025-03-20T06:19:06.690" v="11" actId="478"/>
          <ac:picMkLst>
            <pc:docMk/>
            <pc:sldMk cId="1826163070" sldId="788"/>
            <ac:picMk id="862214" creationId="{95E3A2BC-4329-43BB-A4BF-079C4FAED26C}"/>
          </ac:picMkLst>
        </pc:picChg>
      </pc:sldChg>
      <pc:sldChg chg="add">
        <pc:chgData name="Vikas Tyagi." userId="06b802ee-2341-421d-ab2c-04bfa25cb15e" providerId="ADAL" clId="{D72CEE32-54E3-423B-8496-A0A4F4C09A95}" dt="2025-03-20T06:20:12.909" v="18" actId="2890"/>
        <pc:sldMkLst>
          <pc:docMk/>
          <pc:sldMk cId="3898303881" sldId="789"/>
        </pc:sldMkLst>
      </pc:sldChg>
      <pc:sldChg chg="delSp modSp add mod">
        <pc:chgData name="Vikas Tyagi." userId="06b802ee-2341-421d-ab2c-04bfa25cb15e" providerId="ADAL" clId="{D72CEE32-54E3-423B-8496-A0A4F4C09A95}" dt="2025-03-26T02:41:01.907" v="118"/>
        <pc:sldMkLst>
          <pc:docMk/>
          <pc:sldMk cId="715406530" sldId="790"/>
        </pc:sldMkLst>
        <pc:spChg chg="del mod">
          <ac:chgData name="Vikas Tyagi." userId="06b802ee-2341-421d-ab2c-04bfa25cb15e" providerId="ADAL" clId="{D72CEE32-54E3-423B-8496-A0A4F4C09A95}" dt="2025-03-26T02:41:01.907" v="118"/>
          <ac:spMkLst>
            <pc:docMk/>
            <pc:sldMk cId="715406530" sldId="790"/>
            <ac:spMk id="3" creationId="{3E7F3F57-C44E-4CEC-8A2F-800F0688BA64}"/>
          </ac:spMkLst>
        </pc:spChg>
        <pc:spChg chg="mod">
          <ac:chgData name="Vikas Tyagi." userId="06b802ee-2341-421d-ab2c-04bfa25cb15e" providerId="ADAL" clId="{D72CEE32-54E3-423B-8496-A0A4F4C09A95}" dt="2025-03-26T02:41:00.805" v="116" actId="1076"/>
          <ac:spMkLst>
            <pc:docMk/>
            <pc:sldMk cId="715406530" sldId="790"/>
            <ac:spMk id="4" creationId="{7E2830F1-1AC7-4DF2-AB78-903E595BCA9F}"/>
          </ac:spMkLst>
        </pc:spChg>
        <pc:picChg chg="del">
          <ac:chgData name="Vikas Tyagi." userId="06b802ee-2341-421d-ab2c-04bfa25cb15e" providerId="ADAL" clId="{D72CEE32-54E3-423B-8496-A0A4F4C09A95}" dt="2025-03-26T02:40:52.626" v="114" actId="478"/>
          <ac:picMkLst>
            <pc:docMk/>
            <pc:sldMk cId="715406530" sldId="790"/>
            <ac:picMk id="1026" creationId="{AC620DA6-6182-4609-4586-B448245125B7}"/>
          </ac:picMkLst>
        </pc:picChg>
      </pc:sldChg>
      <pc:sldChg chg="addSp delSp modSp add mod">
        <pc:chgData name="Vikas Tyagi." userId="06b802ee-2341-421d-ab2c-04bfa25cb15e" providerId="ADAL" clId="{D72CEE32-54E3-423B-8496-A0A4F4C09A95}" dt="2025-03-26T02:48:51.951" v="139" actId="403"/>
        <pc:sldMkLst>
          <pc:docMk/>
          <pc:sldMk cId="3327940556" sldId="791"/>
        </pc:sldMkLst>
        <pc:spChg chg="add mod">
          <ac:chgData name="Vikas Tyagi." userId="06b802ee-2341-421d-ab2c-04bfa25cb15e" providerId="ADAL" clId="{D72CEE32-54E3-423B-8496-A0A4F4C09A95}" dt="2025-03-26T02:48:51.951" v="139" actId="403"/>
          <ac:spMkLst>
            <pc:docMk/>
            <pc:sldMk cId="3327940556" sldId="791"/>
            <ac:spMk id="3" creationId="{646ABFD7-2F52-9D17-53B8-392ED9FC04BE}"/>
          </ac:spMkLst>
        </pc:spChg>
        <pc:spChg chg="del">
          <ac:chgData name="Vikas Tyagi." userId="06b802ee-2341-421d-ab2c-04bfa25cb15e" providerId="ADAL" clId="{D72CEE32-54E3-423B-8496-A0A4F4C09A95}" dt="2025-03-26T02:46:00.052" v="122" actId="478"/>
          <ac:spMkLst>
            <pc:docMk/>
            <pc:sldMk cId="3327940556" sldId="791"/>
            <ac:spMk id="4" creationId="{140953A2-E845-4CBA-9779-DAC30EBE17F2}"/>
          </ac:spMkLst>
        </pc:spChg>
        <pc:spChg chg="add mod">
          <ac:chgData name="Vikas Tyagi." userId="06b802ee-2341-421d-ab2c-04bfa25cb15e" providerId="ADAL" clId="{D72CEE32-54E3-423B-8496-A0A4F4C09A95}" dt="2025-03-26T02:48:11.171" v="136" actId="1076"/>
          <ac:spMkLst>
            <pc:docMk/>
            <pc:sldMk cId="3327940556" sldId="791"/>
            <ac:spMk id="7" creationId="{7484FA36-BC18-CD8A-40BF-DDE21E8328E0}"/>
          </ac:spMkLst>
        </pc:spChg>
        <pc:spChg chg="del">
          <ac:chgData name="Vikas Tyagi." userId="06b802ee-2341-421d-ab2c-04bfa25cb15e" providerId="ADAL" clId="{D72CEE32-54E3-423B-8496-A0A4F4C09A95}" dt="2025-03-26T02:46:08.558" v="125" actId="478"/>
          <ac:spMkLst>
            <pc:docMk/>
            <pc:sldMk cId="3327940556" sldId="791"/>
            <ac:spMk id="877572" creationId="{AF08417E-3F32-43A1-B9A8-18AC7C4CBCF2}"/>
          </ac:spMkLst>
        </pc:spChg>
        <pc:picChg chg="del">
          <ac:chgData name="Vikas Tyagi." userId="06b802ee-2341-421d-ab2c-04bfa25cb15e" providerId="ADAL" clId="{D72CEE32-54E3-423B-8496-A0A4F4C09A95}" dt="2025-03-26T02:45:56.221" v="121" actId="478"/>
          <ac:picMkLst>
            <pc:docMk/>
            <pc:sldMk cId="3327940556" sldId="791"/>
            <ac:picMk id="5" creationId="{5520EC34-EC21-4ACF-A566-235D34B2EE7C}"/>
          </ac:picMkLst>
        </pc:picChg>
        <pc:picChg chg="del">
          <ac:chgData name="Vikas Tyagi." userId="06b802ee-2341-421d-ab2c-04bfa25cb15e" providerId="ADAL" clId="{D72CEE32-54E3-423B-8496-A0A4F4C09A95}" dt="2025-03-26T02:45:55.282" v="120" actId="478"/>
          <ac:picMkLst>
            <pc:docMk/>
            <pc:sldMk cId="3327940556" sldId="791"/>
            <ac:picMk id="877574" creationId="{52034666-0D64-4B93-B444-1054306FF6FA}"/>
          </ac:picMkLst>
        </pc:picChg>
      </pc:sldChg>
    </pc:docChg>
  </pc:docChgLst>
  <pc:docChgLst>
    <pc:chgData name="Kuldeep" userId="f9c8071f-a744-46f9-b335-1b593dc9f69f" providerId="ADAL" clId="{2FA1AE88-2A63-41C4-BBDC-8CFD78E337EC}"/>
    <pc:docChg chg="undo custSel modSld">
      <pc:chgData name="Kuldeep" userId="f9c8071f-a744-46f9-b335-1b593dc9f69f" providerId="ADAL" clId="{2FA1AE88-2A63-41C4-BBDC-8CFD78E337EC}" dt="2024-03-14T04:59:10.748" v="22" actId="1076"/>
      <pc:docMkLst>
        <pc:docMk/>
      </pc:docMkLst>
      <pc:sldChg chg="addSp modSp mod setBg">
        <pc:chgData name="Kuldeep" userId="f9c8071f-a744-46f9-b335-1b593dc9f69f" providerId="ADAL" clId="{2FA1AE88-2A63-41C4-BBDC-8CFD78E337EC}" dt="2024-03-14T04:52:48.002" v="4" actId="113"/>
        <pc:sldMkLst>
          <pc:docMk/>
          <pc:sldMk cId="1441990758" sldId="256"/>
        </pc:sldMkLst>
        <pc:spChg chg="mod">
          <ac:chgData name="Kuldeep" userId="f9c8071f-a744-46f9-b335-1b593dc9f69f" providerId="ADAL" clId="{2FA1AE88-2A63-41C4-BBDC-8CFD78E337EC}" dt="2024-03-14T04:52:48.002" v="4" actId="113"/>
          <ac:spMkLst>
            <pc:docMk/>
            <pc:sldMk cId="1441990758" sldId="256"/>
            <ac:spMk id="2" creationId="{6D2890BE-7904-42D4-B879-B91FFED5066E}"/>
          </ac:spMkLst>
        </pc:spChg>
        <pc:spChg chg="add">
          <ac:chgData name="Kuldeep" userId="f9c8071f-a744-46f9-b335-1b593dc9f69f" providerId="ADAL" clId="{2FA1AE88-2A63-41C4-BBDC-8CFD78E337EC}" dt="2024-03-14T04:52:33.709" v="0" actId="26606"/>
          <ac:spMkLst>
            <pc:docMk/>
            <pc:sldMk cId="1441990758" sldId="256"/>
            <ac:spMk id="9" creationId="{AE220058-3FCE-496E-ADF2-D8A6961F39F6}"/>
          </ac:spMkLst>
        </pc:spChg>
        <pc:spChg chg="add">
          <ac:chgData name="Kuldeep" userId="f9c8071f-a744-46f9-b335-1b593dc9f69f" providerId="ADAL" clId="{2FA1AE88-2A63-41C4-BBDC-8CFD78E337EC}" dt="2024-03-14T04:52:33.709" v="0" actId="26606"/>
          <ac:spMkLst>
            <pc:docMk/>
            <pc:sldMk cId="1441990758" sldId="256"/>
            <ac:spMk id="13" creationId="{3E9C5090-7D25-41E3-A6D3-CCAEE505E785}"/>
          </ac:spMkLst>
        </pc:spChg>
        <pc:spChg chg="add">
          <ac:chgData name="Kuldeep" userId="f9c8071f-a744-46f9-b335-1b593dc9f69f" providerId="ADAL" clId="{2FA1AE88-2A63-41C4-BBDC-8CFD78E337EC}" dt="2024-03-14T04:52:33.709" v="0" actId="26606"/>
          <ac:spMkLst>
            <pc:docMk/>
            <pc:sldMk cId="1441990758" sldId="256"/>
            <ac:spMk id="15" creationId="{11BF8809-0DAC-41E5-A212-ACB4A01BE95B}"/>
          </ac:spMkLst>
        </pc:spChg>
        <pc:picChg chg="add">
          <ac:chgData name="Kuldeep" userId="f9c8071f-a744-46f9-b335-1b593dc9f69f" providerId="ADAL" clId="{2FA1AE88-2A63-41C4-BBDC-8CFD78E337EC}" dt="2024-03-14T04:52:33.709" v="0" actId="26606"/>
          <ac:picMkLst>
            <pc:docMk/>
            <pc:sldMk cId="1441990758" sldId="256"/>
            <ac:picMk id="6" creationId="{4885F582-7CFC-7CD9-9EA7-6EDF2EEFEF65}"/>
          </ac:picMkLst>
        </pc:picChg>
        <pc:cxnChg chg="add">
          <ac:chgData name="Kuldeep" userId="f9c8071f-a744-46f9-b335-1b593dc9f69f" providerId="ADAL" clId="{2FA1AE88-2A63-41C4-BBDC-8CFD78E337EC}" dt="2024-03-14T04:52:33.709" v="0" actId="26606"/>
          <ac:cxnSpMkLst>
            <pc:docMk/>
            <pc:sldMk cId="1441990758" sldId="256"/>
            <ac:cxnSpMk id="11" creationId="{E193F809-7E50-4AAD-8E26-878207931CB5}"/>
          </ac:cxnSpMkLst>
        </pc:cxnChg>
      </pc:sldChg>
      <pc:sldChg chg="addSp delSp modSp mod">
        <pc:chgData name="Kuldeep" userId="f9c8071f-a744-46f9-b335-1b593dc9f69f" providerId="ADAL" clId="{2FA1AE88-2A63-41C4-BBDC-8CFD78E337EC}" dt="2024-03-14T04:53:06.491" v="7" actId="123"/>
        <pc:sldMkLst>
          <pc:docMk/>
          <pc:sldMk cId="0" sldId="535"/>
        </pc:sldMkLst>
        <pc:spChg chg="mod">
          <ac:chgData name="Kuldeep" userId="f9c8071f-a744-46f9-b335-1b593dc9f69f" providerId="ADAL" clId="{2FA1AE88-2A63-41C4-BBDC-8CFD78E337EC}" dt="2024-03-14T04:52:59.090" v="5" actId="26606"/>
          <ac:spMkLst>
            <pc:docMk/>
            <pc:sldMk cId="0" sldId="535"/>
            <ac:spMk id="565251" creationId="{15E5C17C-7DD9-4A42-889B-6D5222E6E897}"/>
          </ac:spMkLst>
        </pc:spChg>
        <pc:spChg chg="mod ord">
          <ac:chgData name="Kuldeep" userId="f9c8071f-a744-46f9-b335-1b593dc9f69f" providerId="ADAL" clId="{2FA1AE88-2A63-41C4-BBDC-8CFD78E337EC}" dt="2024-03-14T04:53:06.491" v="7" actId="123"/>
          <ac:spMkLst>
            <pc:docMk/>
            <pc:sldMk cId="0" sldId="535"/>
            <ac:spMk id="565253" creationId="{741DB631-FF7D-4714-9EC4-97CA207505B9}"/>
          </ac:spMkLst>
        </pc:spChg>
        <pc:spChg chg="del">
          <ac:chgData name="Kuldeep" userId="f9c8071f-a744-46f9-b335-1b593dc9f69f" providerId="ADAL" clId="{2FA1AE88-2A63-41C4-BBDC-8CFD78E337EC}" dt="2024-03-14T04:52:59.090" v="5" actId="26606"/>
          <ac:spMkLst>
            <pc:docMk/>
            <pc:sldMk cId="0" sldId="535"/>
            <ac:spMk id="565258" creationId="{7D379150-F6B4-45C8-BE10-6B278AD400EB}"/>
          </ac:spMkLst>
        </pc:spChg>
        <pc:spChg chg="del">
          <ac:chgData name="Kuldeep" userId="f9c8071f-a744-46f9-b335-1b593dc9f69f" providerId="ADAL" clId="{2FA1AE88-2A63-41C4-BBDC-8CFD78E337EC}" dt="2024-03-14T04:52:59.090" v="5" actId="26606"/>
          <ac:spMkLst>
            <pc:docMk/>
            <pc:sldMk cId="0" sldId="535"/>
            <ac:spMk id="565260" creationId="{5FFCF544-A370-4A5D-A95F-CA6E0E7191E6}"/>
          </ac:spMkLst>
        </pc:spChg>
        <pc:spChg chg="del">
          <ac:chgData name="Kuldeep" userId="f9c8071f-a744-46f9-b335-1b593dc9f69f" providerId="ADAL" clId="{2FA1AE88-2A63-41C4-BBDC-8CFD78E337EC}" dt="2024-03-14T04:52:59.090" v="5" actId="26606"/>
          <ac:spMkLst>
            <pc:docMk/>
            <pc:sldMk cId="0" sldId="535"/>
            <ac:spMk id="565264" creationId="{44CC594A-A820-450F-B363-C19201FCFEC6}"/>
          </ac:spMkLst>
        </pc:spChg>
        <pc:spChg chg="del">
          <ac:chgData name="Kuldeep" userId="f9c8071f-a744-46f9-b335-1b593dc9f69f" providerId="ADAL" clId="{2FA1AE88-2A63-41C4-BBDC-8CFD78E337EC}" dt="2024-03-14T04:52:59.090" v="5" actId="26606"/>
          <ac:spMkLst>
            <pc:docMk/>
            <pc:sldMk cId="0" sldId="535"/>
            <ac:spMk id="565266" creationId="{59FAB3DA-E9ED-4574-ABCC-378BC0FF1BBC}"/>
          </ac:spMkLst>
        </pc:spChg>
        <pc:spChg chg="del">
          <ac:chgData name="Kuldeep" userId="f9c8071f-a744-46f9-b335-1b593dc9f69f" providerId="ADAL" clId="{2FA1AE88-2A63-41C4-BBDC-8CFD78E337EC}" dt="2024-03-14T04:52:59.090" v="5" actId="26606"/>
          <ac:spMkLst>
            <pc:docMk/>
            <pc:sldMk cId="0" sldId="535"/>
            <ac:spMk id="565268" creationId="{53B8D6B0-55D6-48DC-86D8-FD95D5F118AB}"/>
          </ac:spMkLst>
        </pc:spChg>
        <pc:spChg chg="add">
          <ac:chgData name="Kuldeep" userId="f9c8071f-a744-46f9-b335-1b593dc9f69f" providerId="ADAL" clId="{2FA1AE88-2A63-41C4-BBDC-8CFD78E337EC}" dt="2024-03-14T04:52:59.090" v="5" actId="26606"/>
          <ac:spMkLst>
            <pc:docMk/>
            <pc:sldMk cId="0" sldId="535"/>
            <ac:spMk id="565273" creationId="{7D379150-F6B4-45C8-BE10-6B278AD400EB}"/>
          </ac:spMkLst>
        </pc:spChg>
        <pc:spChg chg="add">
          <ac:chgData name="Kuldeep" userId="f9c8071f-a744-46f9-b335-1b593dc9f69f" providerId="ADAL" clId="{2FA1AE88-2A63-41C4-BBDC-8CFD78E337EC}" dt="2024-03-14T04:52:59.090" v="5" actId="26606"/>
          <ac:spMkLst>
            <pc:docMk/>
            <pc:sldMk cId="0" sldId="535"/>
            <ac:spMk id="565275" creationId="{5FFCF544-A370-4A5D-A95F-CA6E0E7191E6}"/>
          </ac:spMkLst>
        </pc:spChg>
        <pc:spChg chg="add">
          <ac:chgData name="Kuldeep" userId="f9c8071f-a744-46f9-b335-1b593dc9f69f" providerId="ADAL" clId="{2FA1AE88-2A63-41C4-BBDC-8CFD78E337EC}" dt="2024-03-14T04:52:59.090" v="5" actId="26606"/>
          <ac:spMkLst>
            <pc:docMk/>
            <pc:sldMk cId="0" sldId="535"/>
            <ac:spMk id="565279" creationId="{284B70D5-875B-433D-BDBD-1522A85D6C1D}"/>
          </ac:spMkLst>
        </pc:spChg>
        <pc:spChg chg="add">
          <ac:chgData name="Kuldeep" userId="f9c8071f-a744-46f9-b335-1b593dc9f69f" providerId="ADAL" clId="{2FA1AE88-2A63-41C4-BBDC-8CFD78E337EC}" dt="2024-03-14T04:52:59.090" v="5" actId="26606"/>
          <ac:spMkLst>
            <pc:docMk/>
            <pc:sldMk cId="0" sldId="535"/>
            <ac:spMk id="565283" creationId="{1E299956-A9E7-4FC1-A0B1-D590CA9730E8}"/>
          </ac:spMkLst>
        </pc:spChg>
        <pc:spChg chg="add">
          <ac:chgData name="Kuldeep" userId="f9c8071f-a744-46f9-b335-1b593dc9f69f" providerId="ADAL" clId="{2FA1AE88-2A63-41C4-BBDC-8CFD78E337EC}" dt="2024-03-14T04:52:59.090" v="5" actId="26606"/>
          <ac:spMkLst>
            <pc:docMk/>
            <pc:sldMk cId="0" sldId="535"/>
            <ac:spMk id="565285" creationId="{17FC539C-B783-4B03-9F9E-D13430F3F64F}"/>
          </ac:spMkLst>
        </pc:spChg>
        <pc:picChg chg="mod">
          <ac:chgData name="Kuldeep" userId="f9c8071f-a744-46f9-b335-1b593dc9f69f" providerId="ADAL" clId="{2FA1AE88-2A63-41C4-BBDC-8CFD78E337EC}" dt="2024-03-14T04:52:59.090" v="5" actId="26606"/>
          <ac:picMkLst>
            <pc:docMk/>
            <pc:sldMk cId="0" sldId="535"/>
            <ac:picMk id="6" creationId="{2B91285C-3049-46F5-B8EA-3CAB12C7729C}"/>
          </ac:picMkLst>
        </pc:picChg>
        <pc:cxnChg chg="del">
          <ac:chgData name="Kuldeep" userId="f9c8071f-a744-46f9-b335-1b593dc9f69f" providerId="ADAL" clId="{2FA1AE88-2A63-41C4-BBDC-8CFD78E337EC}" dt="2024-03-14T04:52:59.090" v="5" actId="26606"/>
          <ac:cxnSpMkLst>
            <pc:docMk/>
            <pc:sldMk cId="0" sldId="535"/>
            <ac:cxnSpMk id="565262" creationId="{6EEB3B97-A638-498B-8083-54191CE71E01}"/>
          </ac:cxnSpMkLst>
        </pc:cxnChg>
        <pc:cxnChg chg="add">
          <ac:chgData name="Kuldeep" userId="f9c8071f-a744-46f9-b335-1b593dc9f69f" providerId="ADAL" clId="{2FA1AE88-2A63-41C4-BBDC-8CFD78E337EC}" dt="2024-03-14T04:52:59.090" v="5" actId="26606"/>
          <ac:cxnSpMkLst>
            <pc:docMk/>
            <pc:sldMk cId="0" sldId="535"/>
            <ac:cxnSpMk id="565277" creationId="{6EEB3B97-A638-498B-8083-54191CE71E01}"/>
          </ac:cxnSpMkLst>
        </pc:cxnChg>
        <pc:cxnChg chg="add">
          <ac:chgData name="Kuldeep" userId="f9c8071f-a744-46f9-b335-1b593dc9f69f" providerId="ADAL" clId="{2FA1AE88-2A63-41C4-BBDC-8CFD78E337EC}" dt="2024-03-14T04:52:59.090" v="5" actId="26606"/>
          <ac:cxnSpMkLst>
            <pc:docMk/>
            <pc:sldMk cId="0" sldId="535"/>
            <ac:cxnSpMk id="565281" creationId="{C947DF4A-614C-4B4C-8B80-E5B9D8E8CFED}"/>
          </ac:cxnSpMkLst>
        </pc:cxnChg>
      </pc:sldChg>
      <pc:sldChg chg="modSp mod">
        <pc:chgData name="Kuldeep" userId="f9c8071f-a744-46f9-b335-1b593dc9f69f" providerId="ADAL" clId="{2FA1AE88-2A63-41C4-BBDC-8CFD78E337EC}" dt="2024-03-14T04:59:10.748" v="22" actId="1076"/>
        <pc:sldMkLst>
          <pc:docMk/>
          <pc:sldMk cId="1480741339" sldId="782"/>
        </pc:sldMkLst>
        <pc:spChg chg="mod">
          <ac:chgData name="Kuldeep" userId="f9c8071f-a744-46f9-b335-1b593dc9f69f" providerId="ADAL" clId="{2FA1AE88-2A63-41C4-BBDC-8CFD78E337EC}" dt="2024-03-14T04:59:10.748" v="22" actId="1076"/>
          <ac:spMkLst>
            <pc:docMk/>
            <pc:sldMk cId="1480741339" sldId="782"/>
            <ac:spMk id="4" creationId="{DB3B24BC-9DDC-402C-A5D3-2D7F9F2C581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4F70A-A0A9-46FB-9CC9-413A4FF22F45}" type="datetimeFigureOut">
              <a:rPr lang="en-IN" smtClean="0"/>
              <a:t>19-03-2025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E27F5-3BE2-448C-A866-97416DDF740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301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0D78A99-0964-4220-869E-17EC2CD097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211D64-9705-4283-B21C-A2E35C070757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08290" name="Rectangle 2">
            <a:extLst>
              <a:ext uri="{FF2B5EF4-FFF2-40B4-BE49-F238E27FC236}">
                <a16:creationId xmlns:a16="http://schemas.microsoft.com/office/drawing/2014/main" id="{BAA0B04E-DE4C-49D9-A1D2-B328E1BD38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8291" name="Rectangle 3">
            <a:extLst>
              <a:ext uri="{FF2B5EF4-FFF2-40B4-BE49-F238E27FC236}">
                <a16:creationId xmlns:a16="http://schemas.microsoft.com/office/drawing/2014/main" id="{4AA11640-47D9-4DA7-9311-625D7573C3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5F763FE-06DD-43FC-8393-8C399FC186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612E31-CEF9-43A6-92A4-31FAAEF313D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926722" name="Rectangle 2">
            <a:extLst>
              <a:ext uri="{FF2B5EF4-FFF2-40B4-BE49-F238E27FC236}">
                <a16:creationId xmlns:a16="http://schemas.microsoft.com/office/drawing/2014/main" id="{9459D94C-9534-434E-A21D-90C600A07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6723" name="Rectangle 3">
            <a:extLst>
              <a:ext uri="{FF2B5EF4-FFF2-40B4-BE49-F238E27FC236}">
                <a16:creationId xmlns:a16="http://schemas.microsoft.com/office/drawing/2014/main" id="{12C28A3A-85C6-4590-99F5-0335C646AE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DFE5E41-3B5A-453A-BE81-C65B3AD2A7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26A83-F288-4C65-BB9B-6803B5EE62E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934914" name="Rectangle 2">
            <a:extLst>
              <a:ext uri="{FF2B5EF4-FFF2-40B4-BE49-F238E27FC236}">
                <a16:creationId xmlns:a16="http://schemas.microsoft.com/office/drawing/2014/main" id="{D725E6CA-B1D9-4D76-8F63-00D21A64BE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>
            <a:extLst>
              <a:ext uri="{FF2B5EF4-FFF2-40B4-BE49-F238E27FC236}">
                <a16:creationId xmlns:a16="http://schemas.microsoft.com/office/drawing/2014/main" id="{0E634F6A-2DDD-4057-8A24-8CACBE9E4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A4407A-C60F-4CDE-91CE-D8B44AB39D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04C57-6AF5-42BA-9E11-784925209D2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936962" name="Rectangle 2">
            <a:extLst>
              <a:ext uri="{FF2B5EF4-FFF2-40B4-BE49-F238E27FC236}">
                <a16:creationId xmlns:a16="http://schemas.microsoft.com/office/drawing/2014/main" id="{76C0636B-DEC2-4D41-AE99-0825D690C2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>
            <a:extLst>
              <a:ext uri="{FF2B5EF4-FFF2-40B4-BE49-F238E27FC236}">
                <a16:creationId xmlns:a16="http://schemas.microsoft.com/office/drawing/2014/main" id="{A77D1AA5-D146-48C3-B8C8-7FE22ED7CA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A4407A-C60F-4CDE-91CE-D8B44AB39D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04C57-6AF5-42BA-9E11-784925209D27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936962" name="Rectangle 2">
            <a:extLst>
              <a:ext uri="{FF2B5EF4-FFF2-40B4-BE49-F238E27FC236}">
                <a16:creationId xmlns:a16="http://schemas.microsoft.com/office/drawing/2014/main" id="{76C0636B-DEC2-4D41-AE99-0825D690C2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>
            <a:extLst>
              <a:ext uri="{FF2B5EF4-FFF2-40B4-BE49-F238E27FC236}">
                <a16:creationId xmlns:a16="http://schemas.microsoft.com/office/drawing/2014/main" id="{A77D1AA5-D146-48C3-B8C8-7FE22ED7CA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895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93CDABA-8451-418D-B768-B65A4060FA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B8EB7F-991B-497F-B7A6-4E3B45A94E67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939010" name="Rectangle 2">
            <a:extLst>
              <a:ext uri="{FF2B5EF4-FFF2-40B4-BE49-F238E27FC236}">
                <a16:creationId xmlns:a16="http://schemas.microsoft.com/office/drawing/2014/main" id="{25AC4B3F-7E3E-4D99-B23E-625FD21426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9011" name="Rectangle 3">
            <a:extLst>
              <a:ext uri="{FF2B5EF4-FFF2-40B4-BE49-F238E27FC236}">
                <a16:creationId xmlns:a16="http://schemas.microsoft.com/office/drawing/2014/main" id="{6ADE33A4-2D0B-4AD8-9784-ADEC848BD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F41F00-E872-4DC7-B6C5-3239AB812E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265225-3A40-4E07-A6E8-8AEF6C23290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953346" name="Rectangle 2">
            <a:extLst>
              <a:ext uri="{FF2B5EF4-FFF2-40B4-BE49-F238E27FC236}">
                <a16:creationId xmlns:a16="http://schemas.microsoft.com/office/drawing/2014/main" id="{68AFA44D-D40E-43F5-BCFB-3B84D062DA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3347" name="Rectangle 3">
            <a:extLst>
              <a:ext uri="{FF2B5EF4-FFF2-40B4-BE49-F238E27FC236}">
                <a16:creationId xmlns:a16="http://schemas.microsoft.com/office/drawing/2014/main" id="{979FBFEC-1E0B-4A9A-937D-285944C326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F41F00-E872-4DC7-B6C5-3239AB812E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265225-3A40-4E07-A6E8-8AEF6C232903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953346" name="Rectangle 2">
            <a:extLst>
              <a:ext uri="{FF2B5EF4-FFF2-40B4-BE49-F238E27FC236}">
                <a16:creationId xmlns:a16="http://schemas.microsoft.com/office/drawing/2014/main" id="{68AFA44D-D40E-43F5-BCFB-3B84D062DA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3347" name="Rectangle 3">
            <a:extLst>
              <a:ext uri="{FF2B5EF4-FFF2-40B4-BE49-F238E27FC236}">
                <a16:creationId xmlns:a16="http://schemas.microsoft.com/office/drawing/2014/main" id="{979FBFEC-1E0B-4A9A-937D-285944C326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501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B7F95EF-FAD3-44B3-8CB8-26AE66C87E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17D888-302A-4C1A-9CB2-269DA92BE0AC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909314" name="Rectangle 2">
            <a:extLst>
              <a:ext uri="{FF2B5EF4-FFF2-40B4-BE49-F238E27FC236}">
                <a16:creationId xmlns:a16="http://schemas.microsoft.com/office/drawing/2014/main" id="{A8C44AE3-3D57-4F74-B826-A3786AA0C0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>
            <a:extLst>
              <a:ext uri="{FF2B5EF4-FFF2-40B4-BE49-F238E27FC236}">
                <a16:creationId xmlns:a16="http://schemas.microsoft.com/office/drawing/2014/main" id="{16EF6E34-78ED-4C7B-A5F4-28ED64F14A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B92809-FF49-4473-8D24-79DA41A967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785BD4-C7B7-46F9-AFA3-2E683C033CA2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910338" name="Rectangle 2">
            <a:extLst>
              <a:ext uri="{FF2B5EF4-FFF2-40B4-BE49-F238E27FC236}">
                <a16:creationId xmlns:a16="http://schemas.microsoft.com/office/drawing/2014/main" id="{6A1253BC-F831-4519-9864-4762EAA66E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0339" name="Rectangle 3">
            <a:extLst>
              <a:ext uri="{FF2B5EF4-FFF2-40B4-BE49-F238E27FC236}">
                <a16:creationId xmlns:a16="http://schemas.microsoft.com/office/drawing/2014/main" id="{0DEA6169-0C2F-4E17-8E46-3DB2593A68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B92809-FF49-4473-8D24-79DA41A967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785BD4-C7B7-46F9-AFA3-2E683C033CA2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910338" name="Rectangle 2">
            <a:extLst>
              <a:ext uri="{FF2B5EF4-FFF2-40B4-BE49-F238E27FC236}">
                <a16:creationId xmlns:a16="http://schemas.microsoft.com/office/drawing/2014/main" id="{6A1253BC-F831-4519-9864-4762EAA66E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0339" name="Rectangle 3">
            <a:extLst>
              <a:ext uri="{FF2B5EF4-FFF2-40B4-BE49-F238E27FC236}">
                <a16:creationId xmlns:a16="http://schemas.microsoft.com/office/drawing/2014/main" id="{0DEA6169-0C2F-4E17-8E46-3DB2593A68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125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B92809-FF49-4473-8D24-79DA41A967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785BD4-C7B7-46F9-AFA3-2E683C033CA2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910338" name="Rectangle 2">
            <a:extLst>
              <a:ext uri="{FF2B5EF4-FFF2-40B4-BE49-F238E27FC236}">
                <a16:creationId xmlns:a16="http://schemas.microsoft.com/office/drawing/2014/main" id="{6A1253BC-F831-4519-9864-4762EAA66E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0339" name="Rectangle 3">
            <a:extLst>
              <a:ext uri="{FF2B5EF4-FFF2-40B4-BE49-F238E27FC236}">
                <a16:creationId xmlns:a16="http://schemas.microsoft.com/office/drawing/2014/main" id="{0DEA6169-0C2F-4E17-8E46-3DB2593A68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277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EE46942-A419-4E9C-BA98-E18DCF1997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780FB1-A020-48FB-BCE9-E95F64CC851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912386" name="Rectangle 2">
            <a:extLst>
              <a:ext uri="{FF2B5EF4-FFF2-40B4-BE49-F238E27FC236}">
                <a16:creationId xmlns:a16="http://schemas.microsoft.com/office/drawing/2014/main" id="{8B0188D4-D121-4A31-9473-2E9B003D18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2387" name="Rectangle 3">
            <a:extLst>
              <a:ext uri="{FF2B5EF4-FFF2-40B4-BE49-F238E27FC236}">
                <a16:creationId xmlns:a16="http://schemas.microsoft.com/office/drawing/2014/main" id="{1FECA9A0-A70C-47DD-910E-2FF7206AD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A7114C-5DF9-4148-813A-835D093FD7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35DBA5-E61D-40F8-88D0-5C3D3845FBD7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919554" name="Rectangle 2">
            <a:extLst>
              <a:ext uri="{FF2B5EF4-FFF2-40B4-BE49-F238E27FC236}">
                <a16:creationId xmlns:a16="http://schemas.microsoft.com/office/drawing/2014/main" id="{3E61F962-1751-4119-8F92-EB05E72A89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9555" name="Rectangle 3">
            <a:extLst>
              <a:ext uri="{FF2B5EF4-FFF2-40B4-BE49-F238E27FC236}">
                <a16:creationId xmlns:a16="http://schemas.microsoft.com/office/drawing/2014/main" id="{AD0AD0F4-13C5-4B20-AEA4-0A69D4AE7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3FAD41-21F0-40F3-BE4B-EDB8746E0C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53C064-4AA9-4639-8F95-F407F73CFC43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922626" name="Rectangle 2">
            <a:extLst>
              <a:ext uri="{FF2B5EF4-FFF2-40B4-BE49-F238E27FC236}">
                <a16:creationId xmlns:a16="http://schemas.microsoft.com/office/drawing/2014/main" id="{2D745E03-7CA5-45E3-BBDF-215625B38C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627" name="Rectangle 3">
            <a:extLst>
              <a:ext uri="{FF2B5EF4-FFF2-40B4-BE49-F238E27FC236}">
                <a16:creationId xmlns:a16="http://schemas.microsoft.com/office/drawing/2014/main" id="{C734EB15-7189-4F09-8130-BEEB626F5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3FAD41-21F0-40F3-BE4B-EDB8746E0C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53C064-4AA9-4639-8F95-F407F73CFC4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922626" name="Rectangle 2">
            <a:extLst>
              <a:ext uri="{FF2B5EF4-FFF2-40B4-BE49-F238E27FC236}">
                <a16:creationId xmlns:a16="http://schemas.microsoft.com/office/drawing/2014/main" id="{2D745E03-7CA5-45E3-BBDF-215625B38C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627" name="Rectangle 3">
            <a:extLst>
              <a:ext uri="{FF2B5EF4-FFF2-40B4-BE49-F238E27FC236}">
                <a16:creationId xmlns:a16="http://schemas.microsoft.com/office/drawing/2014/main" id="{C734EB15-7189-4F09-8130-BEEB626F5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74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43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4075D-1C3A-422E-A3C4-E0F3C82F97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AB05DB-D40F-4343-AE36-EBA452E164C1}" type="datetimeFigureOut">
              <a:rPr lang="en-IN" smtClean="0"/>
              <a:t>19-03-2025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E4866-FAAC-4ECF-98DF-A7D24CBA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67E6F-58FB-4548-A860-15C4DCBB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655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6618" y="274643"/>
            <a:ext cx="3291415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7" y="274643"/>
            <a:ext cx="9671051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A35A5-B26C-4F02-977E-8A3F5DD7CC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AB05DB-D40F-4343-AE36-EBA452E164C1}" type="datetimeFigureOut">
              <a:rPr lang="en-IN" smtClean="0"/>
              <a:t>19-03-2025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FA722-5C42-4BD8-A5E6-A34B3E8C6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E2538-C97C-4214-8878-7641DCB84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5299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30DA3-9C1E-4AAF-BDA3-7BC7EB2FF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CC5DB8-7698-4333-AD0F-6F2E92A7D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C0C00-F9C3-4461-AFE9-5B3744D82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05DB-D40F-4343-AE36-EBA452E164C1}" type="datetimeFigureOut">
              <a:rPr lang="en-IN" smtClean="0"/>
              <a:t>19-03-2025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8C7F7-1A98-49DD-BE3C-B18159A6C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7D6B4-65F9-48C3-AF62-1247A91E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1626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055CB-351D-44F1-B161-C47D87F3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F5F76-2DBE-4244-907C-70475758A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8F0F7-3BA3-42C8-AAF5-70B7CA3B4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B9C27-A9F7-48A4-B2F9-969F9CA3A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491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28585-40D9-4B3A-B502-05BDC3F1F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CA3FC-7FDA-40D8-9919-5CBBC48C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A6332-0C38-4C44-840C-29E527537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068B9-E25D-44CA-A4D3-A058547B33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695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507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50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A5594-B217-4B7E-809E-280F439C3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8991D-5866-4FC2-B6F3-34CCC845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19C95-FED8-46AD-A764-4A40A299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F3CCD-3E46-4AC9-923F-4DACA478B7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068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405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280" y="1600201"/>
            <a:ext cx="5405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09EE1B-1F50-4D2A-B6A7-7C0BD02E5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D3341F-9CED-425E-A920-292D265B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FEFA06-337E-4601-A5CF-96AB77511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A309A-3B13-4B94-9CC1-F564665567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514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49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49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214" y="1535113"/>
            <a:ext cx="53881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214" y="2174875"/>
            <a:ext cx="53881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0EB89F1-7B8C-4D3E-A847-F977D4F10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40ECC9E-9094-4703-A35D-51AF7F4B7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2FD163B-5C23-43FC-9175-1C400C912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63232-B3FC-4F13-B5AF-7C4299E2E8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82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E4C5249-616D-44D4-84DF-B9F5BCFB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2597713-A5DF-412D-BD21-D58F62C57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F82B004-534B-4615-9C6A-017BEF66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5A13F-EBC7-4A29-88A4-5DEE86326F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862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B2D2226-CB1A-4032-8226-D3466109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896137-E349-4A92-9220-A10043C1A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1DC473D-8979-4839-9E3F-C1233D86D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4CBB5-4697-4A3A-AD9D-7B8B3EF940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754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5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5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FAED13-B65E-497D-AFB4-D90F655EA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39A71B-F314-4B90-9A6E-104437294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F1D9AD-ED9E-4701-BF6B-6F1A6F72B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602F3-8511-4B62-979F-48201D8FFB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181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29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294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29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C05475-0BFA-4247-A107-C56BA2D4F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B3AE0F-B799-415F-995A-7E65D180D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222057-7DDA-46E8-B870-D55BD21E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C298F-D1C2-41CB-AD93-C26D235AF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893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756B0-29BF-4CF8-941A-1C488BE2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05BB5-22C0-43CB-9C71-9494D3593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CD425-FEEF-40BA-AD6A-71740D4E8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1ADA1-08A8-4D19-9059-F2AD6ABB1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519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6704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ADEC5-5457-4F44-8357-60ECBD2A2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E7126-C0E6-4450-A0C8-61967D533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9C8BA-D6D2-4379-9BB8-09C331F0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3E89B-D711-4004-B597-B80953F54B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031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717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268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726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101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66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7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2202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05DB-D40F-4343-AE36-EBA452E164C1}" type="datetimeFigureOut">
              <a:rPr lang="en-IN" smtClean="0"/>
              <a:t>19-03-2025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5790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7AB05DB-D40F-4343-AE36-EBA452E164C1}" type="datetimeFigureOut">
              <a:rPr lang="en-IN" smtClean="0"/>
              <a:t>19-03-2025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0073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05DB-D40F-4343-AE36-EBA452E164C1}" type="datetimeFigureOut">
              <a:rPr lang="en-IN" smtClean="0"/>
              <a:t>19-03-2025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01855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05DB-D40F-4343-AE36-EBA452E164C1}" type="datetimeFigureOut">
              <a:rPr lang="en-IN" smtClean="0"/>
              <a:t>19-03-2025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16560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05DB-D40F-4343-AE36-EBA452E164C1}" type="datetimeFigureOut">
              <a:rPr lang="en-IN" smtClean="0"/>
              <a:t>19-03-2025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433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47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46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45ADEF43-805C-4DE3-8220-B5304E0A1D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147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DBE941-5230-4F87-B714-A059E791AC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AB05DB-D40F-4343-AE36-EBA452E164C1}" type="datetimeFigureOut">
              <a:rPr lang="en-IN" smtClean="0"/>
              <a:t>19-03-2025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77033A-0A76-4A83-B1AB-3334A308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05C30-9308-40A9-8C70-74DC76C6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4699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97E9F-10F1-48A9-B6D2-8F57E175BA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AB05DB-D40F-4343-AE36-EBA452E164C1}" type="datetimeFigureOut">
              <a:rPr lang="en-IN" smtClean="0"/>
              <a:t>19-03-2025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44D10-843B-4632-9FF0-3A0BA09F5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F0BED-F88A-4B98-905F-B2C8BBDAF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304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068D5-6EA8-4B57-A743-AEEB30600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AB05DB-D40F-4343-AE36-EBA452E164C1}" type="datetimeFigureOut">
              <a:rPr lang="en-IN" smtClean="0"/>
              <a:t>19-03-2025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5ED47-5300-4DD5-A1F2-3CB7C64E6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FCC2B-900D-4ED2-BBDD-9EA02F58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928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Master Page.jpg">
            <a:extLst>
              <a:ext uri="{FF2B5EF4-FFF2-40B4-BE49-F238E27FC236}">
                <a16:creationId xmlns:a16="http://schemas.microsoft.com/office/drawing/2014/main" id="{E7296316-F494-473C-B75B-F257831E2C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52"/>
          <a:stretch>
            <a:fillRect/>
          </a:stretch>
        </p:blipFill>
        <p:spPr bwMode="auto">
          <a:xfrm>
            <a:off x="-13547" y="30163"/>
            <a:ext cx="822282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Master Page.jpg">
            <a:extLst>
              <a:ext uri="{FF2B5EF4-FFF2-40B4-BE49-F238E27FC236}">
                <a16:creationId xmlns:a16="http://schemas.microsoft.com/office/drawing/2014/main" id="{46414743-9E30-49E6-9FC9-DE51F5A42C6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1219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Box 1">
            <a:extLst>
              <a:ext uri="{FF2B5EF4-FFF2-40B4-BE49-F238E27FC236}">
                <a16:creationId xmlns:a16="http://schemas.microsoft.com/office/drawing/2014/main" id="{FCAD4768-7A36-4E79-8F80-430151079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950"/>
            <a:ext cx="3251200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IN" altLang="en-US" sz="2000" b="1">
                <a:latin typeface="Calibri" panose="020F0502020204030204" pitchFamily="34" charset="0"/>
              </a:rPr>
              <a:t>www.bennett.edu.in</a:t>
            </a:r>
          </a:p>
        </p:txBody>
      </p:sp>
      <p:pic>
        <p:nvPicPr>
          <p:cNvPr id="1029" name="Picture 2">
            <a:extLst>
              <a:ext uri="{FF2B5EF4-FFF2-40B4-BE49-F238E27FC236}">
                <a16:creationId xmlns:a16="http://schemas.microsoft.com/office/drawing/2014/main" id="{E4134A5B-0520-44B6-AC91-E2A2C33F23C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280" y="192089"/>
            <a:ext cx="319193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27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908D3788-A2E7-4C1E-B2EF-D028A9EEEBD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E2B2C853-FA8F-47BE-90CB-450DC04FBB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2D352-E447-4B9B-8F10-222CB8386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1DF95-E1CD-40DE-8BDE-A628BF6EFF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F4B6E-D688-4EF8-B95A-B4D64D2CB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15B990-6E3D-45E4-B956-23B29FC383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63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07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5M4xKopg5A&amp;ab_channel=Make8Real2017" TargetMode="Externa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JV-GBZ6PeM&amp;ab_channel=PowerCertAnimatedVideos" TargetMode="Externa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E220058-3FCE-496E-ADF2-D8A6961F3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93F809-7E50-4AAD-8E26-878207931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4603" y="4325112"/>
            <a:ext cx="71323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D2890BE-7904-42D4-B879-B91FFED50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6504" y="758952"/>
            <a:ext cx="7319175" cy="3566160"/>
          </a:xfrm>
        </p:spPr>
        <p:txBody>
          <a:bodyPr>
            <a:normAutofit fontScale="90000"/>
          </a:bodyPr>
          <a:lstStyle/>
          <a:p>
            <a:br>
              <a:rPr lang="en-IN" sz="2000" dirty="0"/>
            </a:br>
            <a:br>
              <a:rPr lang="en-IN" sz="2000" dirty="0"/>
            </a:br>
            <a:br>
              <a:rPr lang="en-IN" sz="2000" dirty="0"/>
            </a:br>
            <a:br>
              <a:rPr lang="en-IN" sz="2000" dirty="0"/>
            </a:br>
            <a:br>
              <a:rPr lang="en-IN" sz="2000" dirty="0"/>
            </a:br>
            <a:br>
              <a:rPr lang="en-IN" sz="2000" dirty="0"/>
            </a:br>
            <a:br>
              <a:rPr lang="en-IN" sz="2000" dirty="0"/>
            </a:br>
            <a:br>
              <a:rPr lang="en-IN" sz="2000" dirty="0"/>
            </a:br>
            <a:br>
              <a:rPr lang="en-IN" sz="2000" dirty="0"/>
            </a:br>
            <a:r>
              <a:rPr lang="en-IN" sz="3200" b="1" dirty="0"/>
              <a:t>Network Layer:</a:t>
            </a:r>
            <a:br>
              <a:rPr lang="en-IN" sz="3200" dirty="0"/>
            </a:br>
            <a:r>
              <a:rPr lang="en-US" altLang="en-US" sz="3200" dirty="0"/>
              <a:t>Address Mapping, Error Reporting, and Multicasting</a:t>
            </a:r>
            <a:endParaRPr lang="en-IN" sz="3200" dirty="0"/>
          </a:p>
        </p:txBody>
      </p:sp>
      <p:pic>
        <p:nvPicPr>
          <p:cNvPr id="6" name="Graphic 5" descr="Server">
            <a:extLst>
              <a:ext uri="{FF2B5EF4-FFF2-40B4-BE49-F238E27FC236}">
                <a16:creationId xmlns:a16="http://schemas.microsoft.com/office/drawing/2014/main" id="{4885F582-7CFC-7CD9-9EA7-6EDF2EEFE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818" y="1944907"/>
            <a:ext cx="2449486" cy="24494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9C5090-7D25-41E3-A6D3-CCAEE505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BF8809-0DAC-41E5-A212-ACB4A01BE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1990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5" name="Text Box 3">
            <a:extLst>
              <a:ext uri="{FF2B5EF4-FFF2-40B4-BE49-F238E27FC236}">
                <a16:creationId xmlns:a16="http://schemas.microsoft.com/office/drawing/2014/main" id="{2B90F62E-44B9-468E-83F0-8D0022F6E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21" y="176813"/>
            <a:ext cx="685096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Control Message Protocol </a:t>
            </a:r>
          </a:p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(ICMP)</a:t>
            </a:r>
          </a:p>
        </p:txBody>
      </p:sp>
      <p:sp>
        <p:nvSpPr>
          <p:cNvPr id="858116" name="Text Box 4">
            <a:extLst>
              <a:ext uri="{FF2B5EF4-FFF2-40B4-BE49-F238E27FC236}">
                <a16:creationId xmlns:a16="http://schemas.microsoft.com/office/drawing/2014/main" id="{804855A3-23BC-4C97-A1E9-106AC6255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64008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8117" name="Rectangle 5">
            <a:extLst>
              <a:ext uri="{FF2B5EF4-FFF2-40B4-BE49-F238E27FC236}">
                <a16:creationId xmlns:a16="http://schemas.microsoft.com/office/drawing/2014/main" id="{4008EC78-A25C-4572-B733-5B906DECB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42" y="1254950"/>
            <a:ext cx="12192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en-I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IP protocol is a best-effort delivery service that delivers a datagram from its original source to its final destination.</a:t>
            </a:r>
            <a:endParaRPr lang="en-US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914400" lvl="1" indent="-457200" algn="just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No error-reporting or error-correcting mechanism. </a:t>
            </a:r>
          </a:p>
          <a:p>
            <a:pPr marL="914400" lvl="1" indent="-457200" algn="just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Lacks a mechanism for host and management queries.</a:t>
            </a:r>
            <a:endParaRPr lang="en-US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</a:t>
            </a:r>
            <a:r>
              <a:rPr lang="en-US" alt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ICMP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has been designed to compensate for the above two deficiencies. It is a companion to the IP protocol.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ICMP always reports error messages to the original source.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7C3C1752-6AFB-4089-A3DA-BEFA06541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150" y="4114513"/>
            <a:ext cx="5848450" cy="1916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1F146BEF-5930-4413-8F84-4578B1CFF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7544" y="6031469"/>
            <a:ext cx="33993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>
                <a:latin typeface="Times New Roman" panose="02020603050405020304" pitchFamily="18" charset="0"/>
              </a:rPr>
              <a:t>General format of ICMP messages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80" name="Text Box 4">
            <a:extLst>
              <a:ext uri="{FF2B5EF4-FFF2-40B4-BE49-F238E27FC236}">
                <a16:creationId xmlns:a16="http://schemas.microsoft.com/office/drawing/2014/main" id="{3ECC852D-65E3-4175-AE01-8BDEE391F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554" y="2935234"/>
            <a:ext cx="25673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>
                <a:latin typeface="Times New Roman" panose="02020603050405020304" pitchFamily="18" charset="0"/>
              </a:rPr>
              <a:t>Error-reporting messages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5B9E02-4089-4017-87C9-D812764B7054}"/>
              </a:ext>
            </a:extLst>
          </p:cNvPr>
          <p:cNvSpPr/>
          <p:nvPr/>
        </p:nvSpPr>
        <p:spPr>
          <a:xfrm>
            <a:off x="1746553" y="360457"/>
            <a:ext cx="2591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/>
              <a:t>ICMP Messages</a:t>
            </a:r>
            <a:endParaRPr lang="en-IN" sz="24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7F3F57-C44E-4CEC-8A2F-800F0688BA64}"/>
              </a:ext>
            </a:extLst>
          </p:cNvPr>
          <p:cNvSpPr/>
          <p:nvPr/>
        </p:nvSpPr>
        <p:spPr>
          <a:xfrm>
            <a:off x="166624" y="987838"/>
            <a:ext cx="62423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</a:rPr>
              <a:t>ICMP messages are divided into two broad categories: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</a:rPr>
              <a:t> Error-reporting messages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</a:rPr>
              <a:t>Query messages.</a:t>
            </a:r>
            <a:endParaRPr lang="en-IN" sz="2000" dirty="0"/>
          </a:p>
        </p:txBody>
      </p:sp>
      <p:pic>
        <p:nvPicPr>
          <p:cNvPr id="1026" name="Picture 2" descr="What is ICMPv4? Message Format &amp; Types - Binary Terms">
            <a:extLst>
              <a:ext uri="{FF2B5EF4-FFF2-40B4-BE49-F238E27FC236}">
                <a16:creationId xmlns:a16="http://schemas.microsoft.com/office/drawing/2014/main" id="{AC620DA6-6182-4609-4586-B44824512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563" y="1586625"/>
            <a:ext cx="4901349" cy="199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80" name="Text Box 4">
            <a:extLst>
              <a:ext uri="{FF2B5EF4-FFF2-40B4-BE49-F238E27FC236}">
                <a16:creationId xmlns:a16="http://schemas.microsoft.com/office/drawing/2014/main" id="{3ECC852D-65E3-4175-AE01-8BDEE391F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554" y="2935234"/>
            <a:ext cx="25673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>
                <a:latin typeface="Times New Roman" panose="02020603050405020304" pitchFamily="18" charset="0"/>
              </a:rPr>
              <a:t>Error-reporting messages</a:t>
            </a:r>
          </a:p>
        </p:txBody>
      </p:sp>
      <p:pic>
        <p:nvPicPr>
          <p:cNvPr id="869382" name="Picture 6">
            <a:extLst>
              <a:ext uri="{FF2B5EF4-FFF2-40B4-BE49-F238E27FC236}">
                <a16:creationId xmlns:a16="http://schemas.microsoft.com/office/drawing/2014/main" id="{C52D4172-6EB0-4781-B461-079A2C2EF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311" y="1299987"/>
            <a:ext cx="6096000" cy="169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762C295E-8447-4335-A19C-E9BAC6792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930" y="4080685"/>
            <a:ext cx="5470142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altLang="en-US" b="1" dirty="0"/>
              <a:t>No ICMP error message will be generated for a datagram 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altLang="en-US" dirty="0"/>
              <a:t>multicast address.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altLang="en-US" dirty="0"/>
              <a:t>special address such as 127.0.0.0 or 0.0.0.0.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5B9E02-4089-4017-87C9-D812764B7054}"/>
              </a:ext>
            </a:extLst>
          </p:cNvPr>
          <p:cNvSpPr/>
          <p:nvPr/>
        </p:nvSpPr>
        <p:spPr>
          <a:xfrm>
            <a:off x="1746553" y="360457"/>
            <a:ext cx="33450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/>
              <a:t>ICMP Error Messages</a:t>
            </a:r>
            <a:endParaRPr lang="en-IN" sz="2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2830F1-1AC7-4DF2-AB78-903E595BCA9F}"/>
              </a:ext>
            </a:extLst>
          </p:cNvPr>
          <p:cNvSpPr/>
          <p:nvPr/>
        </p:nvSpPr>
        <p:spPr>
          <a:xfrm>
            <a:off x="260584" y="1099591"/>
            <a:ext cx="57357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3: When a router cannot route a datagram or a host cannot deliver a datagram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4: When a router or host discards a datagram due to congestion.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11: when not all fragments that make up a message arrive at the destination host within a certain time limit.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12: If a router or the destination host discovers an ambiguous or missing value in any field of the datagram.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5: Redirection- To update the routing table of the host, it sends a redirection message to the host.</a:t>
            </a:r>
          </a:p>
        </p:txBody>
      </p:sp>
    </p:spTree>
    <p:extLst>
      <p:ext uri="{BB962C8B-B14F-4D97-AF65-F5344CB8AC3E}">
        <p14:creationId xmlns:p14="http://schemas.microsoft.com/office/powerpoint/2010/main" val="715406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74" name="Rectangle 872473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872476" name="Rectangle 872475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cxnSp>
        <p:nvCxnSpPr>
          <p:cNvPr id="872478" name="Straight Connector 872477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72480" name="Rectangle 872479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2452" name="Text Box 4">
            <a:extLst>
              <a:ext uri="{FF2B5EF4-FFF2-40B4-BE49-F238E27FC236}">
                <a16:creationId xmlns:a16="http://schemas.microsoft.com/office/drawing/2014/main" id="{D235AA48-AE76-4A28-913C-9A9EF1657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12" y="82195"/>
            <a:ext cx="4367684" cy="6050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altLang="en-US" sz="4800" i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Query messages</a:t>
            </a:r>
          </a:p>
        </p:txBody>
      </p:sp>
      <p:pic>
        <p:nvPicPr>
          <p:cNvPr id="872454" name="Picture 6">
            <a:extLst>
              <a:ext uri="{FF2B5EF4-FFF2-40B4-BE49-F238E27FC236}">
                <a16:creationId xmlns:a16="http://schemas.microsoft.com/office/drawing/2014/main" id="{720B9803-725E-4899-9BCA-DB874F82B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3978" y="1247878"/>
            <a:ext cx="7690905" cy="191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72482" name="Straight Connector 872481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DD4F406-1AB6-4C3A-BC44-A997A078E993}"/>
              </a:ext>
            </a:extLst>
          </p:cNvPr>
          <p:cNvSpPr/>
          <p:nvPr/>
        </p:nvSpPr>
        <p:spPr>
          <a:xfrm>
            <a:off x="150503" y="3942781"/>
            <a:ext cx="11083553" cy="2354748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/>
          <a:p>
            <a:pPr marL="285750" indent="-285750" algn="just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Echo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:-The combination of echo-request and echo-reply messages determines whether two systems (hosts or routers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) can communicate with each other.</a:t>
            </a:r>
          </a:p>
          <a:p>
            <a:pPr marL="285750" indent="-285750" algn="just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Timestamp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:-To determine the round-trip time needed for an IP datagram to travel between them. It can also be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used to synchronize the clocks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in two machines.</a:t>
            </a:r>
          </a:p>
          <a:p>
            <a:pPr marL="285750" indent="-285750" algn="just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Address Mask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:-A host may know its IP address as 159.31.17.24, but it may not know that the corresponding mask is /24. </a:t>
            </a:r>
          </a:p>
          <a:p>
            <a:pPr marL="285750" indent="-285750" algn="just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Router solicitation:-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The router-solicitation and router-advertisement messages can help host in knowing if the routers are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alive and functioning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. </a:t>
            </a:r>
          </a:p>
        </p:txBody>
      </p:sp>
      <p:sp>
        <p:nvSpPr>
          <p:cNvPr id="872484" name="Rectangle 872483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872486" name="Rectangle 872485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46" name="Rectangle 859145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859148" name="Rectangle 859147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cxnSp>
        <p:nvCxnSpPr>
          <p:cNvPr id="859150" name="Straight Connector 859149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59152" name="Rectangle 859151">
            <a:extLst>
              <a:ext uri="{FF2B5EF4-FFF2-40B4-BE49-F238E27FC236}">
                <a16:creationId xmlns:a16="http://schemas.microsoft.com/office/drawing/2014/main" id="{3DE3B93A-6105-4E0D-ABE7-1711117A8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9139" name="Text Box 3">
            <a:extLst>
              <a:ext uri="{FF2B5EF4-FFF2-40B4-BE49-F238E27FC236}">
                <a16:creationId xmlns:a16="http://schemas.microsoft.com/office/drawing/2014/main" id="{A289AE49-D716-4FFE-BC83-C4BA6368B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72" y="690384"/>
            <a:ext cx="3933539" cy="52268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altLang="en-US" sz="4800" i="1" spc="-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Internet Group Management Protocol (</a:t>
            </a:r>
            <a:r>
              <a:rPr lang="en-US" altLang="en-US" sz="4800" spc="-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IGMP)</a:t>
            </a:r>
          </a:p>
        </p:txBody>
      </p:sp>
      <p:sp>
        <p:nvSpPr>
          <p:cNvPr id="859141" name="Rectangle 5">
            <a:extLst>
              <a:ext uri="{FF2B5EF4-FFF2-40B4-BE49-F238E27FC236}">
                <a16:creationId xmlns:a16="http://schemas.microsoft.com/office/drawing/2014/main" id="{1CB665F9-62F4-4216-96E6-3F3FFBD07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3512" y="642258"/>
            <a:ext cx="6847117" cy="3091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45720" rIns="0" bIns="45720" rtlCol="0">
            <a:normAutofit/>
          </a:bodyPr>
          <a:lstStyle/>
          <a:p>
            <a:pPr marL="457200" indent="-45720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The IP protocol can be involved in two types of communication: unicasting and multicasting. </a:t>
            </a:r>
          </a:p>
          <a:p>
            <a:pPr marL="457200" indent="-45720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IGMP is one of the necessary, but not sufficient, protocols that is involved in multicasting. </a:t>
            </a:r>
          </a:p>
          <a:p>
            <a:pPr marL="457200" indent="-45720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IGMP is a companion to the IP protocol.</a:t>
            </a:r>
          </a:p>
          <a:p>
            <a:pPr marL="457200" indent="-45720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marL="457200" indent="-45720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IGMP is a group management protocol. It helps a multicast router create and update a list of loyal members related to each router interface.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8C16FB5A-7375-4422-99B8-3188504BA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198" y="3726020"/>
            <a:ext cx="6847117" cy="130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9154" name="Rectangle 859153">
            <a:extLst>
              <a:ext uri="{FF2B5EF4-FFF2-40B4-BE49-F238E27FC236}">
                <a16:creationId xmlns:a16="http://schemas.microsoft.com/office/drawing/2014/main" id="{1924D57B-FEC9-4779-B514-732685B87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859156" name="Rectangle 859155">
            <a:extLst>
              <a:ext uri="{FF2B5EF4-FFF2-40B4-BE49-F238E27FC236}">
                <a16:creationId xmlns:a16="http://schemas.microsoft.com/office/drawing/2014/main" id="{55EFD2BD-6E0E-4450-A3FF-5D1EA322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859140" name="Text Box 4">
            <a:extLst>
              <a:ext uri="{FF2B5EF4-FFF2-40B4-BE49-F238E27FC236}">
                <a16:creationId xmlns:a16="http://schemas.microsoft.com/office/drawing/2014/main" id="{5FF48910-458A-472A-8DBF-A33E3E0CD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64008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F48E0A99-CC84-15E6-176C-5EA055D53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9497" y="5181111"/>
            <a:ext cx="23441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</a:rPr>
              <a:t>IGMP message types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2" name="Text Box 4">
            <a:extLst>
              <a:ext uri="{FF2B5EF4-FFF2-40B4-BE49-F238E27FC236}">
                <a16:creationId xmlns:a16="http://schemas.microsoft.com/office/drawing/2014/main" id="{AF08417E-3F32-43A1-B9A8-18AC7C4CB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382172"/>
            <a:ext cx="30564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</a:rPr>
              <a:t>IGMP message format</a:t>
            </a:r>
          </a:p>
        </p:txBody>
      </p:sp>
      <p:pic>
        <p:nvPicPr>
          <p:cNvPr id="877574" name="Picture 6">
            <a:extLst>
              <a:ext uri="{FF2B5EF4-FFF2-40B4-BE49-F238E27FC236}">
                <a16:creationId xmlns:a16="http://schemas.microsoft.com/office/drawing/2014/main" id="{52034666-0D64-4B93-B444-1054306FF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67" y="1066523"/>
            <a:ext cx="814546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140953A2-E845-4CBA-9779-DAC30EBE1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290" y="3663231"/>
            <a:ext cx="18295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</a:rPr>
              <a:t>IGMP type field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20EC34-EC21-4ACF-A566-235D34B2E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289" y="3984318"/>
            <a:ext cx="6110287" cy="199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6ABFD7-2F52-9D17-53B8-392ED9FC04BE}"/>
              </a:ext>
            </a:extLst>
          </p:cNvPr>
          <p:cNvSpPr txBox="1"/>
          <p:nvPr/>
        </p:nvSpPr>
        <p:spPr>
          <a:xfrm>
            <a:off x="245805" y="3655906"/>
            <a:ext cx="1085481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en-US" sz="2400" b="1" i="0" dirty="0">
                <a:solidFill>
                  <a:srgbClr val="273239"/>
                </a:solidFill>
                <a:effectLst/>
                <a:latin typeface="Nunito" pitchFamily="2" charset="0"/>
              </a:rPr>
              <a:t>Applications:</a:t>
            </a:r>
            <a:endParaRPr lang="en-US" sz="2400" b="0" i="0" dirty="0">
              <a:solidFill>
                <a:srgbClr val="273239"/>
              </a:solidFill>
              <a:effectLst/>
              <a:latin typeface="Nunito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Streaming –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 Multicast routing protocols are used for audio and video streaming over the network i.e., either one-to-many or many-to-many.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Gaming –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 Internet group management protocol is often used in simulation games which has multiple users over the network such as online games.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Web Conferencing tools –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 Video conferencing is a new method to meet people from your own convenience and IGMP connects to the users for conferencing and transfers the message/data packets efficiently.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84FA36-BC18-CD8A-40BF-DDE21E8328E0}"/>
              </a:ext>
            </a:extLst>
          </p:cNvPr>
          <p:cNvSpPr txBox="1"/>
          <p:nvPr/>
        </p:nvSpPr>
        <p:spPr>
          <a:xfrm>
            <a:off x="344128" y="616772"/>
            <a:ext cx="1085481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IGMP Membership Query: 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The Sent by routers to determine which multicast groups have members on a particular network segment. This query helps routers maintain accurate multicast group membership information.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IGMP Membership Report: 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Sent by hosts to indicate their interest in joining a multicast group. This report informs the router of the presence of a host that wants to receive multicast traffic.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IGMP Leave Group: 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Sent by hosts to indicate that they are leaving a multicast group. This message informs the router that the host no longer wants to receive traffic for that group.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IGMP V3 Membership Report (in IGMPv3): 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This allows hosts to specify the exact multicast group addresses they want to join or leave and can include source-specific multicast (SSM) information.</a:t>
            </a:r>
          </a:p>
        </p:txBody>
      </p:sp>
    </p:spTree>
    <p:extLst>
      <p:ext uri="{BB962C8B-B14F-4D97-AF65-F5344CB8AC3E}">
        <p14:creationId xmlns:p14="http://schemas.microsoft.com/office/powerpoint/2010/main" val="3327940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603" name="Rectangle 878602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878605" name="Rectangle 878604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cxnSp>
        <p:nvCxnSpPr>
          <p:cNvPr id="878607" name="Straight Connector 878606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78609" name="Rectangle 878608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8611" name="Rectangle 878610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878596" name="Text Box 4">
            <a:extLst>
              <a:ext uri="{FF2B5EF4-FFF2-40B4-BE49-F238E27FC236}">
                <a16:creationId xmlns:a16="http://schemas.microsoft.com/office/drawing/2014/main" id="{97CB5C3F-B6DA-4D90-B53E-5E7FF61F8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370" y="516835"/>
            <a:ext cx="3084844" cy="2103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altLang="en-US" sz="3600" i="1" spc="-5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IGMP operation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96DF751-BD08-4B10-B0B6-6319E5FE2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371" y="2653800"/>
            <a:ext cx="3084844" cy="333551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85750" indent="-28575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altLang="en-US" sz="1500">
                <a:solidFill>
                  <a:srgbClr val="FFFFFF"/>
                </a:solidFill>
                <a:latin typeface="+mn-lt"/>
                <a:cs typeface="+mn-cs"/>
              </a:rPr>
              <a:t>In IGMP, a membership report is sent twice, one after the other.</a:t>
            </a:r>
          </a:p>
          <a:p>
            <a:pPr marL="285750" indent="-28575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altLang="en-US" sz="1500">
                <a:solidFill>
                  <a:srgbClr val="FFFFFF"/>
                </a:solidFill>
                <a:latin typeface="+mn-lt"/>
                <a:cs typeface="+mn-cs"/>
              </a:rPr>
              <a:t>The general query message does not define a particular group.</a:t>
            </a:r>
          </a:p>
          <a:p>
            <a:pPr marL="285750" indent="-28575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altLang="en-US" sz="15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878613" name="Rectangle 878612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pic>
        <p:nvPicPr>
          <p:cNvPr id="878598" name="Picture 6">
            <a:extLst>
              <a:ext uri="{FF2B5EF4-FFF2-40B4-BE49-F238E27FC236}">
                <a16:creationId xmlns:a16="http://schemas.microsoft.com/office/drawing/2014/main" id="{B3DDCD2F-0115-482E-AEBD-A7B11C29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2017" y="1933422"/>
            <a:ext cx="6798082" cy="299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0" name="Rectangle 860169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860172" name="Rectangle 860171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cxnSp>
        <p:nvCxnSpPr>
          <p:cNvPr id="860174" name="Straight Connector 860173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60176" name="Rectangle 860175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178" name="Rectangle 860177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860163" name="Text Box 3">
            <a:extLst>
              <a:ext uri="{FF2B5EF4-FFF2-40B4-BE49-F238E27FC236}">
                <a16:creationId xmlns:a16="http://schemas.microsoft.com/office/drawing/2014/main" id="{A02358F8-F24D-46AE-94CC-75E89F61D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370" y="516835"/>
            <a:ext cx="3084844" cy="2103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altLang="en-US" sz="3600" spc="-5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ICMPv6</a:t>
            </a:r>
          </a:p>
        </p:txBody>
      </p:sp>
      <p:sp>
        <p:nvSpPr>
          <p:cNvPr id="860165" name="Rectangle 5">
            <a:extLst>
              <a:ext uri="{FF2B5EF4-FFF2-40B4-BE49-F238E27FC236}">
                <a16:creationId xmlns:a16="http://schemas.microsoft.com/office/drawing/2014/main" id="{B31A6E49-EDE0-4313-B6E0-ECEEE6DED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371" y="2653800"/>
            <a:ext cx="3084844" cy="3335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45720" rIns="0" bIns="45720" rtlCol="0">
            <a:normAutofit/>
          </a:bodyPr>
          <a:lstStyle/>
          <a:p>
            <a:pPr marL="457200" indent="-45720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altLang="en-US" sz="1500">
                <a:solidFill>
                  <a:srgbClr val="FFFFFF"/>
                </a:solidFill>
                <a:latin typeface="+mn-lt"/>
                <a:cs typeface="+mn-cs"/>
              </a:rPr>
              <a:t>Another protocol that has been modified in version 6 of the TCP/IP protocol suite is ICMP (ICMPv6). </a:t>
            </a:r>
          </a:p>
          <a:p>
            <a:pPr marL="457200" indent="-45720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altLang="en-US" sz="1500">
                <a:solidFill>
                  <a:srgbClr val="FFFFFF"/>
                </a:solidFill>
                <a:latin typeface="+mn-lt"/>
                <a:cs typeface="+mn-cs"/>
              </a:rPr>
              <a:t>This new version follows the same strategy and purposes of version 4.</a:t>
            </a:r>
          </a:p>
        </p:txBody>
      </p:sp>
      <p:sp>
        <p:nvSpPr>
          <p:cNvPr id="860180" name="Rectangle 860179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BEF209CF-9655-4C63-89AE-3D4C75992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2017" y="2788500"/>
            <a:ext cx="6798082" cy="12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164" name="Text Box 4">
            <a:extLst>
              <a:ext uri="{FF2B5EF4-FFF2-40B4-BE49-F238E27FC236}">
                <a16:creationId xmlns:a16="http://schemas.microsoft.com/office/drawing/2014/main" id="{9DE501C6-C5DA-4C16-B76F-777ABE31A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64008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358A29CD-1157-3362-5B27-BC2AEB623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992" y="4292847"/>
            <a:ext cx="54489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>
                <a:latin typeface="Times New Roman" panose="02020603050405020304" pitchFamily="18" charset="0"/>
              </a:rPr>
              <a:t>Comparison of network layers in version 4 and version 6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0" name="Rectangle 860169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860172" name="Rectangle 860171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cxnSp>
        <p:nvCxnSpPr>
          <p:cNvPr id="860174" name="Straight Connector 860173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60176" name="Rectangle 860175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E93318-D83D-402E-B9B0-2295D69A73EE}"/>
              </a:ext>
            </a:extLst>
          </p:cNvPr>
          <p:cNvSpPr/>
          <p:nvPr/>
        </p:nvSpPr>
        <p:spPr>
          <a:xfrm>
            <a:off x="828707" y="772296"/>
            <a:ext cx="2771273" cy="3068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36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Debugging tools</a:t>
            </a:r>
          </a:p>
        </p:txBody>
      </p:sp>
      <p:cxnSp>
        <p:nvCxnSpPr>
          <p:cNvPr id="860178" name="Straight Connector 860177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570271"/>
            <a:ext cx="0" cy="3200400"/>
          </a:xfrm>
          <a:prstGeom prst="line">
            <a:avLst/>
          </a:prstGeom>
          <a:ln w="317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0165" name="Rectangle 5">
            <a:extLst>
              <a:ext uri="{FF2B5EF4-FFF2-40B4-BE49-F238E27FC236}">
                <a16:creationId xmlns:a16="http://schemas.microsoft.com/office/drawing/2014/main" id="{B31A6E49-EDE0-4313-B6E0-ECEEE6DED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426" y="260604"/>
            <a:ext cx="6895973" cy="38390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45720" rIns="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ICMP for debugging: </a:t>
            </a:r>
          </a:p>
          <a:p>
            <a:pPr marL="285750" indent="-28575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ping </a:t>
            </a:r>
          </a:p>
          <a:p>
            <a:pPr marL="285750" indent="-28575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traceroute or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tracert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60180" name="Rectangle 860179">
            <a:extLst>
              <a:ext uri="{FF2B5EF4-FFF2-40B4-BE49-F238E27FC236}">
                <a16:creationId xmlns:a16="http://schemas.microsoft.com/office/drawing/2014/main" id="{4C15B19B-E7BB-4060-B12F-3CDA8EF16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336792"/>
            <a:ext cx="12188825" cy="5212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860164" name="Text Box 4">
            <a:extLst>
              <a:ext uri="{FF2B5EF4-FFF2-40B4-BE49-F238E27FC236}">
                <a16:creationId xmlns:a16="http://schemas.microsoft.com/office/drawing/2014/main" id="{9DE501C6-C5DA-4C16-B76F-777ABE31A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64008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1B9473-9CB6-1675-2588-610F2F760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883" y="3411075"/>
            <a:ext cx="9290009" cy="294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86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73" name="Rectangle 565272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565275" name="Rectangle 565274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cxnSp>
        <p:nvCxnSpPr>
          <p:cNvPr id="565277" name="Straight Connector 565276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65279" name="Rectangle 565278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251" name="Text Box 3">
            <a:extLst>
              <a:ext uri="{FF2B5EF4-FFF2-40B4-BE49-F238E27FC236}">
                <a16:creationId xmlns:a16="http://schemas.microsoft.com/office/drawing/2014/main" id="{15E5C17C-7DD9-4A42-889B-6D5222E6E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9485" y="634946"/>
            <a:ext cx="3690257" cy="14507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altLang="en-US" sz="4800" spc="-5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ADDRESS MAPPING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B91285C-3049-46F5-B8EA-3CAB12C772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02"/>
          <a:stretch/>
        </p:blipFill>
        <p:spPr bwMode="auto">
          <a:xfrm>
            <a:off x="633999" y="2008074"/>
            <a:ext cx="6909801" cy="257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65281" name="Straight Connector 565280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5253" name="Rectangle 5">
            <a:extLst>
              <a:ext uri="{FF2B5EF4-FFF2-40B4-BE49-F238E27FC236}">
                <a16:creationId xmlns:a16="http://schemas.microsoft.com/office/drawing/2014/main" id="{741DB631-FF7D-4714-9EC4-97CA20750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9485" y="2198914"/>
            <a:ext cx="3690257" cy="36701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45720" rIns="0" bIns="45720" rtlCol="0">
            <a:normAutofit/>
          </a:bodyPr>
          <a:lstStyle/>
          <a:p>
            <a:pPr marL="457200" indent="-457200" algn="just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The delivery of a packet to a host or a router requires two levels of addressing: logical and physical. </a:t>
            </a:r>
          </a:p>
          <a:p>
            <a:pPr marL="457200" indent="-457200" algn="just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Mapping of a logical address to its corresponding physical address and vice versa is needed</a:t>
            </a:r>
          </a:p>
          <a:p>
            <a:pPr marL="457200" indent="-457200" algn="just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This can be done by using either static or dynamic mapping.</a:t>
            </a:r>
          </a:p>
        </p:txBody>
      </p:sp>
      <p:sp>
        <p:nvSpPr>
          <p:cNvPr id="565283" name="Rectangle 565282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565285" name="Rectangle 565284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565252" name="Text Box 4">
            <a:extLst>
              <a:ext uri="{FF2B5EF4-FFF2-40B4-BE49-F238E27FC236}">
                <a16:creationId xmlns:a16="http://schemas.microsoft.com/office/drawing/2014/main" id="{03C16EA2-8D85-4875-B1D8-3EF16670D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64008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5C399-071C-5E12-D55B-C01331341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this video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8FCA2-2E79-BDCF-C781-4791A4D55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hlinkClick r:id="rId2"/>
              </a:rPr>
              <a:t>https://www.youtube.com/watch?v=S5M4xKopg5A&amp;ab_channel=Make8Real2017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24207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5C399-071C-5E12-D55B-C01331341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this video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8FCA2-2E79-BDCF-C781-4791A4D55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hlinkClick r:id="rId2"/>
              </a:rPr>
              <a:t>https://www.youtube.com/watch?v=vJV-GBZ6PeM&amp;ab_channel=PowerCertAnimatedVideos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52348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96" name="Rectangle 861195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861198" name="Rectangle 861197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cxnSp>
        <p:nvCxnSpPr>
          <p:cNvPr id="861200" name="Straight Connector 861199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61202" name="Rectangle 861201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1188" name="Text Box 4">
            <a:extLst>
              <a:ext uri="{FF2B5EF4-FFF2-40B4-BE49-F238E27FC236}">
                <a16:creationId xmlns:a16="http://schemas.microsoft.com/office/drawing/2014/main" id="{EF607560-1F60-416A-98FF-D00FB6DFF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685" y="634946"/>
            <a:ext cx="5127171" cy="14507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altLang="en-US" sz="4100" spc="-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ARP (</a:t>
            </a:r>
            <a:r>
              <a:rPr lang="en-US" altLang="en-US" sz="4100" b="1" spc="-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Address Resolution Protocol</a:t>
            </a:r>
            <a:r>
              <a:rPr lang="en-US" altLang="en-US" sz="4100" spc="-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) operation</a:t>
            </a:r>
          </a:p>
        </p:txBody>
      </p:sp>
      <p:pic>
        <p:nvPicPr>
          <p:cNvPr id="861191" name="Picture 7" descr="Diagram&#10;&#10;Description automatically generated">
            <a:extLst>
              <a:ext uri="{FF2B5EF4-FFF2-40B4-BE49-F238E27FC236}">
                <a16:creationId xmlns:a16="http://schemas.microsoft.com/office/drawing/2014/main" id="{1D8F7B72-CC60-4535-9695-3C1467A76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2" y="923915"/>
            <a:ext cx="5451627" cy="469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61204" name="Straight Connector 861203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C1FD4983-98BC-40CF-A7CB-AAC91DD044F9}"/>
              </a:ext>
            </a:extLst>
          </p:cNvPr>
          <p:cNvSpPr/>
          <p:nvPr/>
        </p:nvSpPr>
        <p:spPr>
          <a:xfrm>
            <a:off x="6411684" y="2198914"/>
            <a:ext cx="5127172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b="1" dirty="0">
                <a:solidFill>
                  <a:srgbClr val="7030A0"/>
                </a:solidFill>
                <a:latin typeface="+mn-lt"/>
                <a:cs typeface="+mn-cs"/>
              </a:rPr>
              <a:t>Mapping Logical to Physical Address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: ARP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marL="285750" indent="-28575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The host or the router sends an ARP query packet. </a:t>
            </a:r>
          </a:p>
          <a:p>
            <a:pPr marL="285750" indent="-28575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The packet includes the physical and IP addresses of the sender and the IP address of the receiver. </a:t>
            </a:r>
          </a:p>
          <a:p>
            <a:pPr marL="285750" indent="-28575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The query is broadcast over the network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61206" name="Rectangle 861205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861208" name="Rectangle 861207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2" name="Text Box 4">
            <a:extLst>
              <a:ext uri="{FF2B5EF4-FFF2-40B4-BE49-F238E27FC236}">
                <a16:creationId xmlns:a16="http://schemas.microsoft.com/office/drawing/2014/main" id="{5312B5DC-DEA6-4FA2-846E-E28C4623F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289" y="314979"/>
            <a:ext cx="2343770" cy="52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i="1" dirty="0">
                <a:latin typeface="Times New Roman" panose="02020603050405020304" pitchFamily="18" charset="0"/>
              </a:rPr>
              <a:t>ARP packet</a:t>
            </a:r>
          </a:p>
        </p:txBody>
      </p:sp>
      <p:pic>
        <p:nvPicPr>
          <p:cNvPr id="862214" name="Picture 6">
            <a:extLst>
              <a:ext uri="{FF2B5EF4-FFF2-40B4-BE49-F238E27FC236}">
                <a16:creationId xmlns:a16="http://schemas.microsoft.com/office/drawing/2014/main" id="{95E3A2BC-4329-43BB-A4BF-079C4FAED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686" y="1055723"/>
            <a:ext cx="5328534" cy="385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E1896D-FBBC-4641-A913-E02964C6E070}"/>
              </a:ext>
            </a:extLst>
          </p:cNvPr>
          <p:cNvSpPr/>
          <p:nvPr/>
        </p:nvSpPr>
        <p:spPr>
          <a:xfrm>
            <a:off x="446432" y="1136731"/>
            <a:ext cx="57274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b="1" dirty="0">
                <a:latin typeface="Times New Roman" panose="02020603050405020304" pitchFamily="18" charset="0"/>
              </a:rPr>
              <a:t>Hardware type- </a:t>
            </a:r>
            <a:r>
              <a:rPr lang="en-IN" dirty="0">
                <a:latin typeface="Times New Roman" panose="02020603050405020304" pitchFamily="18" charset="0"/>
              </a:rPr>
              <a:t>Each LAN has been assigned an integer based on its type (e.g. Ethernet =1).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N" dirty="0">
              <a:latin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b="1" dirty="0">
                <a:latin typeface="Times New Roman" panose="02020603050405020304" pitchFamily="18" charset="0"/>
              </a:rPr>
              <a:t>Protocol type- </a:t>
            </a:r>
            <a:r>
              <a:rPr lang="en-IN" dirty="0">
                <a:latin typeface="Times New Roman" panose="02020603050405020304" pitchFamily="18" charset="0"/>
              </a:rPr>
              <a:t>The value of this field for the IPv4 protocol is 0800</a:t>
            </a:r>
            <a:r>
              <a:rPr lang="en-IN" sz="1100" dirty="0">
                <a:latin typeface="Times New Roman" panose="02020603050405020304" pitchFamily="18" charset="0"/>
              </a:rPr>
              <a:t>16,  </a:t>
            </a:r>
            <a:r>
              <a:rPr lang="en-IN" dirty="0">
                <a:latin typeface="Times New Roman" panose="02020603050405020304" pitchFamily="18" charset="0"/>
              </a:rPr>
              <a:t>ARP can be used with any higher-level protocol.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N" dirty="0">
              <a:latin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b="1" dirty="0">
                <a:latin typeface="Times New Roman" panose="02020603050405020304" pitchFamily="18" charset="0"/>
              </a:rPr>
              <a:t>Hardware length- </a:t>
            </a:r>
            <a:r>
              <a:rPr lang="en-IN" dirty="0">
                <a:latin typeface="Times New Roman" panose="02020603050405020304" pitchFamily="18" charset="0"/>
              </a:rPr>
              <a:t>define the length of the physical address in bytes (e.g. Ethernet the value is 6).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N" dirty="0">
              <a:latin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b="1" dirty="0">
                <a:latin typeface="Times New Roman" panose="02020603050405020304" pitchFamily="18" charset="0"/>
              </a:rPr>
              <a:t>Protocol length- </a:t>
            </a:r>
            <a:r>
              <a:rPr lang="en-IN" dirty="0">
                <a:latin typeface="Times New Roman" panose="02020603050405020304" pitchFamily="18" charset="0"/>
              </a:rPr>
              <a:t>Length of the logical address in bytes (e.g. for the IPv4 protocol the value is 4).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b="1" dirty="0">
                <a:latin typeface="Times New Roman" panose="02020603050405020304" pitchFamily="18" charset="0"/>
              </a:rPr>
              <a:t>Operation</a:t>
            </a:r>
            <a:r>
              <a:rPr lang="en-IN" dirty="0">
                <a:latin typeface="Times New Roman" panose="02020603050405020304" pitchFamily="18" charset="0"/>
              </a:rPr>
              <a:t>.-Type of packet- ARP request (1) and ARP reply (2).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61AC16-7719-5CB3-A28E-82ADD0325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1" y="249606"/>
            <a:ext cx="9840698" cy="49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63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C7AADF-5A99-1E28-3DC6-91765844E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34" y="950183"/>
            <a:ext cx="9631119" cy="23815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BB9D8E-0DE2-E62D-A7E0-8600306B39C9}"/>
              </a:ext>
            </a:extLst>
          </p:cNvPr>
          <p:cNvSpPr txBox="1"/>
          <p:nvPr/>
        </p:nvSpPr>
        <p:spPr>
          <a:xfrm>
            <a:off x="729834" y="31677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/>
              <a:t>Protocol Type Values</a:t>
            </a:r>
          </a:p>
        </p:txBody>
      </p:sp>
    </p:spTree>
    <p:extLst>
      <p:ext uri="{BB962C8B-B14F-4D97-AF65-F5344CB8AC3E}">
        <p14:creationId xmlns:p14="http://schemas.microsoft.com/office/powerpoint/2010/main" val="3898303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67" name="Rectangle 864266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864269" name="Rectangle 864268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cxnSp>
        <p:nvCxnSpPr>
          <p:cNvPr id="864271" name="Straight Connector 864270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64273" name="Rectangle 864272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4275" name="Rectangle 864274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864260" name="Text Box 4">
            <a:extLst>
              <a:ext uri="{FF2B5EF4-FFF2-40B4-BE49-F238E27FC236}">
                <a16:creationId xmlns:a16="http://schemas.microsoft.com/office/drawing/2014/main" id="{F754E4A0-2791-4109-B366-6C50060A0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370" y="516835"/>
            <a:ext cx="3084844" cy="2103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altLang="en-US" sz="3600" spc="-5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Four cases using ARP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E26CAF-3C4C-431B-9E45-9EC5AD43C2FD}"/>
              </a:ext>
            </a:extLst>
          </p:cNvPr>
          <p:cNvSpPr/>
          <p:nvPr/>
        </p:nvSpPr>
        <p:spPr>
          <a:xfrm>
            <a:off x="492371" y="2653800"/>
            <a:ext cx="3084844" cy="333551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457200" indent="-45720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o"/>
            </a:pPr>
            <a:r>
              <a:rPr lang="en-US" altLang="en-US" sz="1500">
                <a:solidFill>
                  <a:srgbClr val="FFFFFF"/>
                </a:solidFill>
                <a:latin typeface="+mn-lt"/>
                <a:cs typeface="+mn-cs"/>
              </a:rPr>
              <a:t>An ARP request is broadcast.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altLang="en-US" sz="1500">
              <a:solidFill>
                <a:srgbClr val="FFFFFF"/>
              </a:solidFill>
              <a:latin typeface="+mn-lt"/>
              <a:cs typeface="+mn-cs"/>
            </a:endParaRPr>
          </a:p>
          <a:p>
            <a:pPr marL="457200" indent="-45720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o"/>
            </a:pPr>
            <a:r>
              <a:rPr lang="en-US" altLang="en-US" sz="1500">
                <a:solidFill>
                  <a:srgbClr val="FFFFFF"/>
                </a:solidFill>
                <a:latin typeface="+mn-lt"/>
                <a:cs typeface="+mn-cs"/>
              </a:rPr>
              <a:t>ARP reply is unicast.</a:t>
            </a:r>
          </a:p>
          <a:p>
            <a:pPr marL="285750" indent="-28575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altLang="en-US" sz="15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864277" name="Rectangle 864276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pic>
        <p:nvPicPr>
          <p:cNvPr id="864262" name="Picture 6">
            <a:extLst>
              <a:ext uri="{FF2B5EF4-FFF2-40B4-BE49-F238E27FC236}">
                <a16:creationId xmlns:a16="http://schemas.microsoft.com/office/drawing/2014/main" id="{61950BC3-DB8E-4856-92A9-8D33C8BC2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9164" y="640080"/>
            <a:ext cx="6523787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cxnSp>
        <p:nvCxnSpPr>
          <p:cNvPr id="25" name="Straight Connector 14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16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40B18F-C7F3-4EE6-9A0E-D3CAA506A6C4}"/>
              </a:ext>
            </a:extLst>
          </p:cNvPr>
          <p:cNvSpPr/>
          <p:nvPr/>
        </p:nvSpPr>
        <p:spPr>
          <a:xfrm>
            <a:off x="589262" y="605896"/>
            <a:ext cx="2987952" cy="5646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36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RARP</a:t>
            </a: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3B24BC-9DDC-402C-A5D3-2D7F9F2C581A}"/>
              </a:ext>
            </a:extLst>
          </p:cNvPr>
          <p:cNvSpPr/>
          <p:nvPr/>
        </p:nvSpPr>
        <p:spPr>
          <a:xfrm>
            <a:off x="4724466" y="2222879"/>
            <a:ext cx="6734918" cy="262881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pPr marL="342900" indent="-342900" algn="just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Reverse Address Resolution Protocol (RARP) finds the logical address for a machine that knows only its physical address. </a:t>
            </a:r>
          </a:p>
          <a:p>
            <a:pPr marL="285750" indent="-285750" algn="just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To create an IP datagram, a host or a router needs to know its own IP address or addresses. The IP address of a machine is usually read from its configuration file stored on a disk file.</a:t>
            </a:r>
          </a:p>
          <a:p>
            <a:pPr marL="285750" indent="-285750" algn="just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A RARP request is created and broadcast on the local network. </a:t>
            </a:r>
          </a:p>
          <a:p>
            <a:pPr marL="285750" indent="-285750" algn="just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Two protocols, BOOTP and DHCP, are replacing RARP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591030-141D-298B-3E7A-987743C0BBFD}"/>
              </a:ext>
            </a:extLst>
          </p:cNvPr>
          <p:cNvSpPr/>
          <p:nvPr/>
        </p:nvSpPr>
        <p:spPr>
          <a:xfrm>
            <a:off x="4513664" y="756939"/>
            <a:ext cx="9359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Mapping Physical to Logical Address</a:t>
            </a:r>
            <a:endParaRPr lang="en-IN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741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3B24BC-9DDC-402C-A5D3-2D7F9F2C581A}"/>
              </a:ext>
            </a:extLst>
          </p:cNvPr>
          <p:cNvSpPr/>
          <p:nvPr/>
        </p:nvSpPr>
        <p:spPr>
          <a:xfrm>
            <a:off x="119920" y="1409075"/>
            <a:ext cx="11512447" cy="455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</a:rPr>
              <a:t>The </a:t>
            </a:r>
            <a:r>
              <a:rPr lang="en-IN" sz="2800" dirty="0">
                <a:latin typeface="Times New Roman" panose="02020603050405020304" pitchFamily="18" charset="0"/>
              </a:rPr>
              <a:t>Bootstrap Protocol (BOOTP) </a:t>
            </a:r>
            <a:r>
              <a:rPr lang="en-IN" sz="2400" dirty="0">
                <a:latin typeface="Times New Roman" panose="02020603050405020304" pitchFamily="18" charset="0"/>
              </a:rPr>
              <a:t>is a client/server protocol designed to provide physical address to logical address mapping. BOOTP is an application layer protocol and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not a dynamic configuration protocol.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Host Configuration Protocol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(DHCP) has been devised to provide static and dynamic address allocation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DHCP has a second database with a pool of available IP addresses for Dynamic Address Allocation </a:t>
            </a:r>
            <a:r>
              <a:rPr lang="en-IN" dirty="0"/>
              <a:t>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DHCP server issues a lease for a specific time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40B18F-C7F3-4EE6-9A0E-D3CAA506A6C4}"/>
              </a:ext>
            </a:extLst>
          </p:cNvPr>
          <p:cNvSpPr/>
          <p:nvPr/>
        </p:nvSpPr>
        <p:spPr>
          <a:xfrm>
            <a:off x="1429062" y="342109"/>
            <a:ext cx="3005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dirty="0">
                <a:latin typeface="Times New Roman" panose="02020603050405020304" pitchFamily="18" charset="0"/>
              </a:rPr>
              <a:t>BOOTP and DHCP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552018793"/>
      </p:ext>
    </p:extLst>
  </p:cSld>
  <p:clrMapOvr>
    <a:masterClrMapping/>
  </p:clrMapOvr>
</p:sld>
</file>

<file path=ppt/theme/theme1.xml><?xml version="1.0" encoding="utf-8"?>
<a:theme xmlns:a="http://schemas.openxmlformats.org/drawingml/2006/main" name="Bennett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nnett_Theme1" id="{10768733-9802-446A-BE7D-5E2DA191152B}" vid="{A6FFC5FF-7D20-47F2-BBC9-A7F5DE2FE71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Bennett_Theme1</Template>
  <TotalTime>22742</TotalTime>
  <Words>1197</Words>
  <Application>Microsoft Office PowerPoint</Application>
  <PresentationFormat>Widescreen</PresentationFormat>
  <Paragraphs>112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Nunito</vt:lpstr>
      <vt:lpstr>Times New Roman</vt:lpstr>
      <vt:lpstr>Wingdings</vt:lpstr>
      <vt:lpstr>Bennett_Theme1</vt:lpstr>
      <vt:lpstr>Custom Design</vt:lpstr>
      <vt:lpstr>Retrospect</vt:lpstr>
      <vt:lpstr>         Network Layer: Address Mapping, Error Reporting, and Multicasting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Watch this video</vt:lpstr>
      <vt:lpstr>Watch this 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Kuldeep</dc:creator>
  <cp:lastModifiedBy>Vikas Tyagi.</cp:lastModifiedBy>
  <cp:revision>235</cp:revision>
  <dcterms:created xsi:type="dcterms:W3CDTF">2019-01-02T17:52:09Z</dcterms:created>
  <dcterms:modified xsi:type="dcterms:W3CDTF">2025-03-26T02:49:18Z</dcterms:modified>
</cp:coreProperties>
</file>