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5" r:id="rId2"/>
    <p:sldMasterId id="2147483687" r:id="rId3"/>
  </p:sldMasterIdLst>
  <p:notesMasterIdLst>
    <p:notesMasterId r:id="rId18"/>
  </p:notesMasterIdLst>
  <p:sldIdLst>
    <p:sldId id="256" r:id="rId4"/>
    <p:sldId id="835" r:id="rId5"/>
    <p:sldId id="848" r:id="rId6"/>
    <p:sldId id="849" r:id="rId7"/>
    <p:sldId id="850" r:id="rId8"/>
    <p:sldId id="851" r:id="rId9"/>
    <p:sldId id="852" r:id="rId10"/>
    <p:sldId id="853" r:id="rId11"/>
    <p:sldId id="865" r:id="rId12"/>
    <p:sldId id="863" r:id="rId13"/>
    <p:sldId id="855" r:id="rId14"/>
    <p:sldId id="857" r:id="rId15"/>
    <p:sldId id="859" r:id="rId16"/>
    <p:sldId id="861" r:id="rId17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A9AD71C-5C18-4F09-8924-4397DD8D01A6}" v="10" dt="2025-03-27T08:06:05.50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946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microsoft.com/office/2015/10/relationships/revisionInfo" Target="revisionInfo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microsoft.com/office/2016/11/relationships/changesInfo" Target="changesInfos/changesInfo1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uldeep" userId="f9c8071f-a744-46f9-b335-1b593dc9f69f" providerId="ADAL" clId="{F40AE8D6-050C-4EF2-A8CF-C9C85BDA400B}"/>
    <pc:docChg chg="modSld">
      <pc:chgData name="Kuldeep" userId="f9c8071f-a744-46f9-b335-1b593dc9f69f" providerId="ADAL" clId="{F40AE8D6-050C-4EF2-A8CF-C9C85BDA400B}" dt="2023-05-17T07:03:47.316" v="1"/>
      <pc:docMkLst>
        <pc:docMk/>
      </pc:docMkLst>
      <pc:sldChg chg="addSp delSp">
        <pc:chgData name="Kuldeep" userId="f9c8071f-a744-46f9-b335-1b593dc9f69f" providerId="ADAL" clId="{F40AE8D6-050C-4EF2-A8CF-C9C85BDA400B}" dt="2023-05-17T07:03:47.316" v="1"/>
        <pc:sldMkLst>
          <pc:docMk/>
          <pc:sldMk cId="0" sldId="849"/>
        </pc:sldMkLst>
        <pc:spChg chg="add del">
          <ac:chgData name="Kuldeep" userId="f9c8071f-a744-46f9-b335-1b593dc9f69f" providerId="ADAL" clId="{F40AE8D6-050C-4EF2-A8CF-C9C85BDA400B}" dt="2023-05-17T07:03:47.316" v="1"/>
          <ac:spMkLst>
            <pc:docMk/>
            <pc:sldMk cId="0" sldId="849"/>
            <ac:spMk id="4" creationId="{18E57953-281F-CD4A-FB76-D323C7252427}"/>
          </ac:spMkLst>
        </pc:spChg>
        <pc:spChg chg="add del">
          <ac:chgData name="Kuldeep" userId="f9c8071f-a744-46f9-b335-1b593dc9f69f" providerId="ADAL" clId="{F40AE8D6-050C-4EF2-A8CF-C9C85BDA400B}" dt="2023-05-17T07:03:47.316" v="1"/>
          <ac:spMkLst>
            <pc:docMk/>
            <pc:sldMk cId="0" sldId="849"/>
            <ac:spMk id="5" creationId="{52599665-15D4-BB4D-C23D-5165BA1196A1}"/>
          </ac:spMkLst>
        </pc:spChg>
        <pc:picChg chg="add del">
          <ac:chgData name="Kuldeep" userId="f9c8071f-a744-46f9-b335-1b593dc9f69f" providerId="ADAL" clId="{F40AE8D6-050C-4EF2-A8CF-C9C85BDA400B}" dt="2023-05-17T07:03:47.316" v="1"/>
          <ac:picMkLst>
            <pc:docMk/>
            <pc:sldMk cId="0" sldId="849"/>
            <ac:picMk id="1025" creationId="{49225ED5-FDF6-AB6B-1172-9EA5F253DC74}"/>
          </ac:picMkLst>
        </pc:picChg>
      </pc:sldChg>
    </pc:docChg>
  </pc:docChgLst>
  <pc:docChgLst>
    <pc:chgData name="Kuldeep" userId="f9c8071f-a744-46f9-b335-1b593dc9f69f" providerId="ADAL" clId="{21AF142B-EB8C-408A-9B68-FA7127389049}"/>
    <pc:docChg chg="custSel modSld">
      <pc:chgData name="Kuldeep" userId="f9c8071f-a744-46f9-b335-1b593dc9f69f" providerId="ADAL" clId="{21AF142B-EB8C-408A-9B68-FA7127389049}" dt="2023-03-21T08:38:39.011" v="26" actId="1076"/>
      <pc:docMkLst>
        <pc:docMk/>
      </pc:docMkLst>
      <pc:sldChg chg="delSp modSp mod">
        <pc:chgData name="Kuldeep" userId="f9c8071f-a744-46f9-b335-1b593dc9f69f" providerId="ADAL" clId="{21AF142B-EB8C-408A-9B68-FA7127389049}" dt="2023-03-21T08:00:07.534" v="10" actId="255"/>
        <pc:sldMkLst>
          <pc:docMk/>
          <pc:sldMk cId="1441990758" sldId="256"/>
        </pc:sldMkLst>
        <pc:spChg chg="mod">
          <ac:chgData name="Kuldeep" userId="f9c8071f-a744-46f9-b335-1b593dc9f69f" providerId="ADAL" clId="{21AF142B-EB8C-408A-9B68-FA7127389049}" dt="2023-03-21T08:00:07.534" v="10" actId="255"/>
          <ac:spMkLst>
            <pc:docMk/>
            <pc:sldMk cId="1441990758" sldId="256"/>
            <ac:spMk id="2" creationId="{6D2890BE-7904-42D4-B879-B91FFED5066E}"/>
          </ac:spMkLst>
        </pc:spChg>
        <pc:grpChg chg="del">
          <ac:chgData name="Kuldeep" userId="f9c8071f-a744-46f9-b335-1b593dc9f69f" providerId="ADAL" clId="{21AF142B-EB8C-408A-9B68-FA7127389049}" dt="2023-03-21T07:59:41.493" v="0" actId="478"/>
          <ac:grpSpMkLst>
            <pc:docMk/>
            <pc:sldMk cId="1441990758" sldId="256"/>
            <ac:grpSpMk id="4" creationId="{450D5EEF-4C51-4A95-A1F0-98205D9FDF25}"/>
          </ac:grpSpMkLst>
        </pc:grpChg>
      </pc:sldChg>
      <pc:sldChg chg="addSp modSp mod setBg">
        <pc:chgData name="Kuldeep" userId="f9c8071f-a744-46f9-b335-1b593dc9f69f" providerId="ADAL" clId="{21AF142B-EB8C-408A-9B68-FA7127389049}" dt="2023-03-21T08:00:26.577" v="11" actId="26606"/>
        <pc:sldMkLst>
          <pc:docMk/>
          <pc:sldMk cId="0" sldId="835"/>
        </pc:sldMkLst>
        <pc:spChg chg="mod">
          <ac:chgData name="Kuldeep" userId="f9c8071f-a744-46f9-b335-1b593dc9f69f" providerId="ADAL" clId="{21AF142B-EB8C-408A-9B68-FA7127389049}" dt="2023-03-21T08:00:26.577" v="11" actId="26606"/>
          <ac:spMkLst>
            <pc:docMk/>
            <pc:sldMk cId="0" sldId="835"/>
            <ac:spMk id="1078275" creationId="{C4039578-EF2E-49DD-B6F4-12F1F23FEAF6}"/>
          </ac:spMkLst>
        </pc:spChg>
        <pc:spChg chg="ord">
          <ac:chgData name="Kuldeep" userId="f9c8071f-a744-46f9-b335-1b593dc9f69f" providerId="ADAL" clId="{21AF142B-EB8C-408A-9B68-FA7127389049}" dt="2023-03-21T08:00:26.577" v="11" actId="26606"/>
          <ac:spMkLst>
            <pc:docMk/>
            <pc:sldMk cId="0" sldId="835"/>
            <ac:spMk id="1078276" creationId="{FE1D91A8-A5AE-49FA-8E6D-4C4E9C714722}"/>
          </ac:spMkLst>
        </pc:spChg>
        <pc:spChg chg="mod">
          <ac:chgData name="Kuldeep" userId="f9c8071f-a744-46f9-b335-1b593dc9f69f" providerId="ADAL" clId="{21AF142B-EB8C-408A-9B68-FA7127389049}" dt="2023-03-21T08:00:26.577" v="11" actId="26606"/>
          <ac:spMkLst>
            <pc:docMk/>
            <pc:sldMk cId="0" sldId="835"/>
            <ac:spMk id="1078277" creationId="{F2489048-8CD3-41D8-B4C5-0846F09356A4}"/>
          </ac:spMkLst>
        </pc:spChg>
        <pc:spChg chg="add">
          <ac:chgData name="Kuldeep" userId="f9c8071f-a744-46f9-b335-1b593dc9f69f" providerId="ADAL" clId="{21AF142B-EB8C-408A-9B68-FA7127389049}" dt="2023-03-21T08:00:26.577" v="11" actId="26606"/>
          <ac:spMkLst>
            <pc:docMk/>
            <pc:sldMk cId="0" sldId="835"/>
            <ac:spMk id="1078284" creationId="{7D379150-F6B4-45C8-BE10-6B278AD400EB}"/>
          </ac:spMkLst>
        </pc:spChg>
        <pc:spChg chg="add">
          <ac:chgData name="Kuldeep" userId="f9c8071f-a744-46f9-b335-1b593dc9f69f" providerId="ADAL" clId="{21AF142B-EB8C-408A-9B68-FA7127389049}" dt="2023-03-21T08:00:26.577" v="11" actId="26606"/>
          <ac:spMkLst>
            <pc:docMk/>
            <pc:sldMk cId="0" sldId="835"/>
            <ac:spMk id="1078286" creationId="{5FFCF544-A370-4A5D-A95F-CA6E0E7191E6}"/>
          </ac:spMkLst>
        </pc:spChg>
        <pc:spChg chg="add">
          <ac:chgData name="Kuldeep" userId="f9c8071f-a744-46f9-b335-1b593dc9f69f" providerId="ADAL" clId="{21AF142B-EB8C-408A-9B68-FA7127389049}" dt="2023-03-21T08:00:26.577" v="11" actId="26606"/>
          <ac:spMkLst>
            <pc:docMk/>
            <pc:sldMk cId="0" sldId="835"/>
            <ac:spMk id="1078290" creationId="{52ABB703-2B0E-4C3B-B4A2-F3973548E561}"/>
          </ac:spMkLst>
        </pc:spChg>
        <pc:spChg chg="add">
          <ac:chgData name="Kuldeep" userId="f9c8071f-a744-46f9-b335-1b593dc9f69f" providerId="ADAL" clId="{21AF142B-EB8C-408A-9B68-FA7127389049}" dt="2023-03-21T08:00:26.577" v="11" actId="26606"/>
          <ac:spMkLst>
            <pc:docMk/>
            <pc:sldMk cId="0" sldId="835"/>
            <ac:spMk id="1078294" creationId="{E95DA498-D9A2-4DA9-B9DA-B3776E08CF7E}"/>
          </ac:spMkLst>
        </pc:spChg>
        <pc:spChg chg="add">
          <ac:chgData name="Kuldeep" userId="f9c8071f-a744-46f9-b335-1b593dc9f69f" providerId="ADAL" clId="{21AF142B-EB8C-408A-9B68-FA7127389049}" dt="2023-03-21T08:00:26.577" v="11" actId="26606"/>
          <ac:spMkLst>
            <pc:docMk/>
            <pc:sldMk cId="0" sldId="835"/>
            <ac:spMk id="1078296" creationId="{82A73093-4B9D-420D-B17E-52293703A1D4}"/>
          </ac:spMkLst>
        </pc:spChg>
        <pc:picChg chg="add">
          <ac:chgData name="Kuldeep" userId="f9c8071f-a744-46f9-b335-1b593dc9f69f" providerId="ADAL" clId="{21AF142B-EB8C-408A-9B68-FA7127389049}" dt="2023-03-21T08:00:26.577" v="11" actId="26606"/>
          <ac:picMkLst>
            <pc:docMk/>
            <pc:sldMk cId="0" sldId="835"/>
            <ac:picMk id="1078281" creationId="{AC41BDE8-F175-C9C8-FC23-FB37DD81B1BB}"/>
          </ac:picMkLst>
        </pc:picChg>
        <pc:cxnChg chg="add">
          <ac:chgData name="Kuldeep" userId="f9c8071f-a744-46f9-b335-1b593dc9f69f" providerId="ADAL" clId="{21AF142B-EB8C-408A-9B68-FA7127389049}" dt="2023-03-21T08:00:26.577" v="11" actId="26606"/>
          <ac:cxnSpMkLst>
            <pc:docMk/>
            <pc:sldMk cId="0" sldId="835"/>
            <ac:cxnSpMk id="1078288" creationId="{6EEB3B97-A638-498B-8083-54191CE71E01}"/>
          </ac:cxnSpMkLst>
        </pc:cxnChg>
        <pc:cxnChg chg="add">
          <ac:chgData name="Kuldeep" userId="f9c8071f-a744-46f9-b335-1b593dc9f69f" providerId="ADAL" clId="{21AF142B-EB8C-408A-9B68-FA7127389049}" dt="2023-03-21T08:00:26.577" v="11" actId="26606"/>
          <ac:cxnSpMkLst>
            <pc:docMk/>
            <pc:sldMk cId="0" sldId="835"/>
            <ac:cxnSpMk id="1078292" creationId="{9C21570E-E159-49A6-9891-FA397B7A92D3}"/>
          </ac:cxnSpMkLst>
        </pc:cxnChg>
      </pc:sldChg>
      <pc:sldChg chg="addSp modSp mod setBg">
        <pc:chgData name="Kuldeep" userId="f9c8071f-a744-46f9-b335-1b593dc9f69f" providerId="ADAL" clId="{21AF142B-EB8C-408A-9B68-FA7127389049}" dt="2023-03-21T08:00:34.701" v="12" actId="26606"/>
        <pc:sldMkLst>
          <pc:docMk/>
          <pc:sldMk cId="0" sldId="848"/>
        </pc:sldMkLst>
        <pc:spChg chg="mod">
          <ac:chgData name="Kuldeep" userId="f9c8071f-a744-46f9-b335-1b593dc9f69f" providerId="ADAL" clId="{21AF142B-EB8C-408A-9B68-FA7127389049}" dt="2023-03-21T08:00:34.701" v="12" actId="26606"/>
          <ac:spMkLst>
            <pc:docMk/>
            <pc:sldMk cId="0" sldId="848"/>
            <ac:spMk id="2" creationId="{F6EAABE8-3E7D-41E5-AB6C-0668EE2C75E7}"/>
          </ac:spMkLst>
        </pc:spChg>
        <pc:spChg chg="mod">
          <ac:chgData name="Kuldeep" userId="f9c8071f-a744-46f9-b335-1b593dc9f69f" providerId="ADAL" clId="{21AF142B-EB8C-408A-9B68-FA7127389049}" dt="2023-03-21T08:00:34.701" v="12" actId="26606"/>
          <ac:spMkLst>
            <pc:docMk/>
            <pc:sldMk cId="0" sldId="848"/>
            <ac:spMk id="1104900" creationId="{9EC21A21-74AF-40F7-9C23-9A9A4161E165}"/>
          </ac:spMkLst>
        </pc:spChg>
        <pc:spChg chg="add">
          <ac:chgData name="Kuldeep" userId="f9c8071f-a744-46f9-b335-1b593dc9f69f" providerId="ADAL" clId="{21AF142B-EB8C-408A-9B68-FA7127389049}" dt="2023-03-21T08:00:34.701" v="12" actId="26606"/>
          <ac:spMkLst>
            <pc:docMk/>
            <pc:sldMk cId="0" sldId="848"/>
            <ac:spMk id="1104907" creationId="{7D379150-F6B4-45C8-BE10-6B278AD400EB}"/>
          </ac:spMkLst>
        </pc:spChg>
        <pc:spChg chg="add">
          <ac:chgData name="Kuldeep" userId="f9c8071f-a744-46f9-b335-1b593dc9f69f" providerId="ADAL" clId="{21AF142B-EB8C-408A-9B68-FA7127389049}" dt="2023-03-21T08:00:34.701" v="12" actId="26606"/>
          <ac:spMkLst>
            <pc:docMk/>
            <pc:sldMk cId="0" sldId="848"/>
            <ac:spMk id="1104909" creationId="{5FFCF544-A370-4A5D-A95F-CA6E0E7191E6}"/>
          </ac:spMkLst>
        </pc:spChg>
        <pc:spChg chg="add">
          <ac:chgData name="Kuldeep" userId="f9c8071f-a744-46f9-b335-1b593dc9f69f" providerId="ADAL" clId="{21AF142B-EB8C-408A-9B68-FA7127389049}" dt="2023-03-21T08:00:34.701" v="12" actId="26606"/>
          <ac:spMkLst>
            <pc:docMk/>
            <pc:sldMk cId="0" sldId="848"/>
            <ac:spMk id="1104913" creationId="{44CC594A-A820-450F-B363-C19201FCFEC6}"/>
          </ac:spMkLst>
        </pc:spChg>
        <pc:spChg chg="add">
          <ac:chgData name="Kuldeep" userId="f9c8071f-a744-46f9-b335-1b593dc9f69f" providerId="ADAL" clId="{21AF142B-EB8C-408A-9B68-FA7127389049}" dt="2023-03-21T08:00:34.701" v="12" actId="26606"/>
          <ac:spMkLst>
            <pc:docMk/>
            <pc:sldMk cId="0" sldId="848"/>
            <ac:spMk id="1104915" creationId="{59FAB3DA-E9ED-4574-ABCC-378BC0FF1BBC}"/>
          </ac:spMkLst>
        </pc:spChg>
        <pc:spChg chg="add">
          <ac:chgData name="Kuldeep" userId="f9c8071f-a744-46f9-b335-1b593dc9f69f" providerId="ADAL" clId="{21AF142B-EB8C-408A-9B68-FA7127389049}" dt="2023-03-21T08:00:34.701" v="12" actId="26606"/>
          <ac:spMkLst>
            <pc:docMk/>
            <pc:sldMk cId="0" sldId="848"/>
            <ac:spMk id="1104917" creationId="{53B8D6B0-55D6-48DC-86D8-FD95D5F118AB}"/>
          </ac:spMkLst>
        </pc:spChg>
        <pc:picChg chg="mod ord">
          <ac:chgData name="Kuldeep" userId="f9c8071f-a744-46f9-b335-1b593dc9f69f" providerId="ADAL" clId="{21AF142B-EB8C-408A-9B68-FA7127389049}" dt="2023-03-21T08:00:34.701" v="12" actId="26606"/>
          <ac:picMkLst>
            <pc:docMk/>
            <pc:sldMk cId="0" sldId="848"/>
            <ac:picMk id="1104902" creationId="{1C18E199-45E7-4305-8D74-94DF99C8FE99}"/>
          </ac:picMkLst>
        </pc:picChg>
        <pc:cxnChg chg="add">
          <ac:chgData name="Kuldeep" userId="f9c8071f-a744-46f9-b335-1b593dc9f69f" providerId="ADAL" clId="{21AF142B-EB8C-408A-9B68-FA7127389049}" dt="2023-03-21T08:00:34.701" v="12" actId="26606"/>
          <ac:cxnSpMkLst>
            <pc:docMk/>
            <pc:sldMk cId="0" sldId="848"/>
            <ac:cxnSpMk id="1104911" creationId="{6EEB3B97-A638-498B-8083-54191CE71E01}"/>
          </ac:cxnSpMkLst>
        </pc:cxnChg>
      </pc:sldChg>
      <pc:sldChg chg="addSp modSp mod setBg">
        <pc:chgData name="Kuldeep" userId="f9c8071f-a744-46f9-b335-1b593dc9f69f" providerId="ADAL" clId="{21AF142B-EB8C-408A-9B68-FA7127389049}" dt="2023-03-21T08:01:01.780" v="17" actId="14100"/>
        <pc:sldMkLst>
          <pc:docMk/>
          <pc:sldMk cId="0" sldId="849"/>
        </pc:sldMkLst>
        <pc:spChg chg="mod">
          <ac:chgData name="Kuldeep" userId="f9c8071f-a744-46f9-b335-1b593dc9f69f" providerId="ADAL" clId="{21AF142B-EB8C-408A-9B68-FA7127389049}" dt="2023-03-21T08:01:01.780" v="17" actId="14100"/>
          <ac:spMkLst>
            <pc:docMk/>
            <pc:sldMk cId="0" sldId="849"/>
            <ac:spMk id="2" creationId="{2B801713-701A-4C2A-A43B-F556DEB3F9AF}"/>
          </ac:spMkLst>
        </pc:spChg>
        <pc:spChg chg="mod">
          <ac:chgData name="Kuldeep" userId="f9c8071f-a744-46f9-b335-1b593dc9f69f" providerId="ADAL" clId="{21AF142B-EB8C-408A-9B68-FA7127389049}" dt="2023-03-21T08:00:55.595" v="15" actId="14100"/>
          <ac:spMkLst>
            <pc:docMk/>
            <pc:sldMk cId="0" sldId="849"/>
            <ac:spMk id="3" creationId="{72DA0380-5B0E-4C8B-BD63-84BF815B9C3D}"/>
          </ac:spMkLst>
        </pc:spChg>
        <pc:spChg chg="mod">
          <ac:chgData name="Kuldeep" userId="f9c8071f-a744-46f9-b335-1b593dc9f69f" providerId="ADAL" clId="{21AF142B-EB8C-408A-9B68-FA7127389049}" dt="2023-03-21T08:00:44.065" v="13" actId="26606"/>
          <ac:spMkLst>
            <pc:docMk/>
            <pc:sldMk cId="0" sldId="849"/>
            <ac:spMk id="1106948" creationId="{186044D7-8B89-42CA-8CC1-F1E8A5142D02}"/>
          </ac:spMkLst>
        </pc:spChg>
        <pc:spChg chg="add">
          <ac:chgData name="Kuldeep" userId="f9c8071f-a744-46f9-b335-1b593dc9f69f" providerId="ADAL" clId="{21AF142B-EB8C-408A-9B68-FA7127389049}" dt="2023-03-21T08:00:44.065" v="13" actId="26606"/>
          <ac:spMkLst>
            <pc:docMk/>
            <pc:sldMk cId="0" sldId="849"/>
            <ac:spMk id="1106956" creationId="{36D16D1E-4205-49F5-BD2A-DA769947C104}"/>
          </ac:spMkLst>
        </pc:spChg>
        <pc:spChg chg="add">
          <ac:chgData name="Kuldeep" userId="f9c8071f-a744-46f9-b335-1b593dc9f69f" providerId="ADAL" clId="{21AF142B-EB8C-408A-9B68-FA7127389049}" dt="2023-03-21T08:00:44.065" v="13" actId="26606"/>
          <ac:spMkLst>
            <pc:docMk/>
            <pc:sldMk cId="0" sldId="849"/>
            <ac:spMk id="1106958" creationId="{012FD100-C039-4E03-B5E4-2EDFA7290AA6}"/>
          </ac:spMkLst>
        </pc:spChg>
        <pc:picChg chg="mod">
          <ac:chgData name="Kuldeep" userId="f9c8071f-a744-46f9-b335-1b593dc9f69f" providerId="ADAL" clId="{21AF142B-EB8C-408A-9B68-FA7127389049}" dt="2023-03-21T08:00:50.329" v="14" actId="1076"/>
          <ac:picMkLst>
            <pc:docMk/>
            <pc:sldMk cId="0" sldId="849"/>
            <ac:picMk id="1106951" creationId="{B785D630-F0A9-4D53-920D-4ADB998B27C2}"/>
          </ac:picMkLst>
        </pc:picChg>
        <pc:cxnChg chg="add">
          <ac:chgData name="Kuldeep" userId="f9c8071f-a744-46f9-b335-1b593dc9f69f" providerId="ADAL" clId="{21AF142B-EB8C-408A-9B68-FA7127389049}" dt="2023-03-21T08:00:44.065" v="13" actId="26606"/>
          <ac:cxnSpMkLst>
            <pc:docMk/>
            <pc:sldMk cId="0" sldId="849"/>
            <ac:cxnSpMk id="1106960" creationId="{4418FCD2-8448-4A81-8EB4-72250F7827B4}"/>
          </ac:cxnSpMkLst>
        </pc:cxnChg>
      </pc:sldChg>
      <pc:sldChg chg="addSp delSp modSp mod setBg">
        <pc:chgData name="Kuldeep" userId="f9c8071f-a744-46f9-b335-1b593dc9f69f" providerId="ADAL" clId="{21AF142B-EB8C-408A-9B68-FA7127389049}" dt="2023-03-21T08:01:26.985" v="21" actId="1076"/>
        <pc:sldMkLst>
          <pc:docMk/>
          <pc:sldMk cId="0" sldId="850"/>
        </pc:sldMkLst>
        <pc:spChg chg="mod">
          <ac:chgData name="Kuldeep" userId="f9c8071f-a744-46f9-b335-1b593dc9f69f" providerId="ADAL" clId="{21AF142B-EB8C-408A-9B68-FA7127389049}" dt="2023-03-21T08:01:22.611" v="19" actId="26606"/>
          <ac:spMkLst>
            <pc:docMk/>
            <pc:sldMk cId="0" sldId="850"/>
            <ac:spMk id="4" creationId="{37205176-8F5C-4B6D-891F-5F0BCE838BDE}"/>
          </ac:spMkLst>
        </pc:spChg>
        <pc:spChg chg="mod">
          <ac:chgData name="Kuldeep" userId="f9c8071f-a744-46f9-b335-1b593dc9f69f" providerId="ADAL" clId="{21AF142B-EB8C-408A-9B68-FA7127389049}" dt="2023-03-21T08:01:22.611" v="19" actId="26606"/>
          <ac:spMkLst>
            <pc:docMk/>
            <pc:sldMk cId="0" sldId="850"/>
            <ac:spMk id="5" creationId="{3599C91F-58E1-49B8-9B3A-EFBA072AD120}"/>
          </ac:spMkLst>
        </pc:spChg>
        <pc:spChg chg="add mod">
          <ac:chgData name="Kuldeep" userId="f9c8071f-a744-46f9-b335-1b593dc9f69f" providerId="ADAL" clId="{21AF142B-EB8C-408A-9B68-FA7127389049}" dt="2023-03-21T08:01:26.985" v="21" actId="1076"/>
          <ac:spMkLst>
            <pc:docMk/>
            <pc:sldMk cId="0" sldId="850"/>
            <ac:spMk id="12" creationId="{3D3EC822-BDD7-55C4-09DA-C27E3FA2AF2D}"/>
          </ac:spMkLst>
        </pc:spChg>
        <pc:spChg chg="del">
          <ac:chgData name="Kuldeep" userId="f9c8071f-a744-46f9-b335-1b593dc9f69f" providerId="ADAL" clId="{21AF142B-EB8C-408A-9B68-FA7127389049}" dt="2023-03-21T08:01:10.003" v="18" actId="21"/>
          <ac:spMkLst>
            <pc:docMk/>
            <pc:sldMk cId="0" sldId="850"/>
            <ac:spMk id="1108996" creationId="{22881542-06A9-4C34-83CA-9845FF30CCE1}"/>
          </ac:spMkLst>
        </pc:spChg>
        <pc:spChg chg="add">
          <ac:chgData name="Kuldeep" userId="f9c8071f-a744-46f9-b335-1b593dc9f69f" providerId="ADAL" clId="{21AF142B-EB8C-408A-9B68-FA7127389049}" dt="2023-03-21T08:01:22.611" v="19" actId="26606"/>
          <ac:spMkLst>
            <pc:docMk/>
            <pc:sldMk cId="0" sldId="850"/>
            <ac:spMk id="1109004" creationId="{7D379150-F6B4-45C8-BE10-6B278AD400EB}"/>
          </ac:spMkLst>
        </pc:spChg>
        <pc:spChg chg="add">
          <ac:chgData name="Kuldeep" userId="f9c8071f-a744-46f9-b335-1b593dc9f69f" providerId="ADAL" clId="{21AF142B-EB8C-408A-9B68-FA7127389049}" dt="2023-03-21T08:01:22.611" v="19" actId="26606"/>
          <ac:spMkLst>
            <pc:docMk/>
            <pc:sldMk cId="0" sldId="850"/>
            <ac:spMk id="1109006" creationId="{5FFCF544-A370-4A5D-A95F-CA6E0E7191E6}"/>
          </ac:spMkLst>
        </pc:spChg>
        <pc:spChg chg="add">
          <ac:chgData name="Kuldeep" userId="f9c8071f-a744-46f9-b335-1b593dc9f69f" providerId="ADAL" clId="{21AF142B-EB8C-408A-9B68-FA7127389049}" dt="2023-03-21T08:01:22.611" v="19" actId="26606"/>
          <ac:spMkLst>
            <pc:docMk/>
            <pc:sldMk cId="0" sldId="850"/>
            <ac:spMk id="1109010" creationId="{44CC594A-A820-450F-B363-C19201FCFEC6}"/>
          </ac:spMkLst>
        </pc:spChg>
        <pc:spChg chg="add">
          <ac:chgData name="Kuldeep" userId="f9c8071f-a744-46f9-b335-1b593dc9f69f" providerId="ADAL" clId="{21AF142B-EB8C-408A-9B68-FA7127389049}" dt="2023-03-21T08:01:22.611" v="19" actId="26606"/>
          <ac:spMkLst>
            <pc:docMk/>
            <pc:sldMk cId="0" sldId="850"/>
            <ac:spMk id="1109012" creationId="{59FAB3DA-E9ED-4574-ABCC-378BC0FF1BBC}"/>
          </ac:spMkLst>
        </pc:spChg>
        <pc:spChg chg="add">
          <ac:chgData name="Kuldeep" userId="f9c8071f-a744-46f9-b335-1b593dc9f69f" providerId="ADAL" clId="{21AF142B-EB8C-408A-9B68-FA7127389049}" dt="2023-03-21T08:01:22.611" v="19" actId="26606"/>
          <ac:spMkLst>
            <pc:docMk/>
            <pc:sldMk cId="0" sldId="850"/>
            <ac:spMk id="1109014" creationId="{53B8D6B0-55D6-48DC-86D8-FD95D5F118AB}"/>
          </ac:spMkLst>
        </pc:spChg>
        <pc:picChg chg="mod ord">
          <ac:chgData name="Kuldeep" userId="f9c8071f-a744-46f9-b335-1b593dc9f69f" providerId="ADAL" clId="{21AF142B-EB8C-408A-9B68-FA7127389049}" dt="2023-03-21T08:01:22.611" v="19" actId="26606"/>
          <ac:picMkLst>
            <pc:docMk/>
            <pc:sldMk cId="0" sldId="850"/>
            <ac:picMk id="1108999" creationId="{63998F45-C8E3-45F1-83B6-34188FBCAB2D}"/>
          </ac:picMkLst>
        </pc:picChg>
        <pc:cxnChg chg="add">
          <ac:chgData name="Kuldeep" userId="f9c8071f-a744-46f9-b335-1b593dc9f69f" providerId="ADAL" clId="{21AF142B-EB8C-408A-9B68-FA7127389049}" dt="2023-03-21T08:01:22.611" v="19" actId="26606"/>
          <ac:cxnSpMkLst>
            <pc:docMk/>
            <pc:sldMk cId="0" sldId="850"/>
            <ac:cxnSpMk id="1109008" creationId="{6EEB3B97-A638-498B-8083-54191CE71E01}"/>
          </ac:cxnSpMkLst>
        </pc:cxnChg>
      </pc:sldChg>
      <pc:sldChg chg="modSp mod">
        <pc:chgData name="Kuldeep" userId="f9c8071f-a744-46f9-b335-1b593dc9f69f" providerId="ADAL" clId="{21AF142B-EB8C-408A-9B68-FA7127389049}" dt="2023-03-21T08:38:39.011" v="26" actId="1076"/>
        <pc:sldMkLst>
          <pc:docMk/>
          <pc:sldMk cId="0" sldId="853"/>
        </pc:sldMkLst>
        <pc:spChg chg="mod">
          <ac:chgData name="Kuldeep" userId="f9c8071f-a744-46f9-b335-1b593dc9f69f" providerId="ADAL" clId="{21AF142B-EB8C-408A-9B68-FA7127389049}" dt="2023-03-21T08:38:39.011" v="26" actId="1076"/>
          <ac:spMkLst>
            <pc:docMk/>
            <pc:sldMk cId="0" sldId="853"/>
            <ac:spMk id="3" creationId="{BC5F2F5B-52EC-4B28-848F-83265293667B}"/>
          </ac:spMkLst>
        </pc:spChg>
        <pc:spChg chg="mod">
          <ac:chgData name="Kuldeep" userId="f9c8071f-a744-46f9-b335-1b593dc9f69f" providerId="ADAL" clId="{21AF142B-EB8C-408A-9B68-FA7127389049}" dt="2023-03-21T08:38:32.872" v="23" actId="1076"/>
          <ac:spMkLst>
            <pc:docMk/>
            <pc:sldMk cId="0" sldId="853"/>
            <ac:spMk id="7" creationId="{E3303E88-9596-43CD-993B-1C730BDE18A5}"/>
          </ac:spMkLst>
        </pc:spChg>
        <pc:picChg chg="mod">
          <ac:chgData name="Kuldeep" userId="f9c8071f-a744-46f9-b335-1b593dc9f69f" providerId="ADAL" clId="{21AF142B-EB8C-408A-9B68-FA7127389049}" dt="2023-03-21T08:38:35.569" v="25" actId="1076"/>
          <ac:picMkLst>
            <pc:docMk/>
            <pc:sldMk cId="0" sldId="853"/>
            <ac:picMk id="5" creationId="{5E89B607-FE05-4B9A-B6BB-F4B5B206186D}"/>
          </ac:picMkLst>
        </pc:picChg>
        <pc:picChg chg="mod">
          <ac:chgData name="Kuldeep" userId="f9c8071f-a744-46f9-b335-1b593dc9f69f" providerId="ADAL" clId="{21AF142B-EB8C-408A-9B68-FA7127389049}" dt="2023-03-21T08:38:30.638" v="22" actId="1076"/>
          <ac:picMkLst>
            <pc:docMk/>
            <pc:sldMk cId="0" sldId="853"/>
            <ac:picMk id="1115143" creationId="{B0844AB5-F59B-4CB7-B72F-35B5DD3B0086}"/>
          </ac:picMkLst>
        </pc:picChg>
      </pc:sldChg>
    </pc:docChg>
  </pc:docChgLst>
  <pc:docChgLst>
    <pc:chgData name="Vikas Tyagi." userId="06b802ee-2341-421d-ab2c-04bfa25cb15e" providerId="ADAL" clId="{8A9AD71C-5C18-4F09-8924-4397DD8D01A6}"/>
    <pc:docChg chg="custSel addSld delSld modSld">
      <pc:chgData name="Vikas Tyagi." userId="06b802ee-2341-421d-ab2c-04bfa25cb15e" providerId="ADAL" clId="{8A9AD71C-5C18-4F09-8924-4397DD8D01A6}" dt="2025-03-27T08:06:05.507" v="29" actId="14100"/>
      <pc:docMkLst>
        <pc:docMk/>
      </pc:docMkLst>
      <pc:sldChg chg="addSp delSp modSp mod">
        <pc:chgData name="Vikas Tyagi." userId="06b802ee-2341-421d-ab2c-04bfa25cb15e" providerId="ADAL" clId="{8A9AD71C-5C18-4F09-8924-4397DD8D01A6}" dt="2025-03-27T05:58:51.651" v="11" actId="1076"/>
        <pc:sldMkLst>
          <pc:docMk/>
          <pc:sldMk cId="0" sldId="853"/>
        </pc:sldMkLst>
        <pc:spChg chg="mod">
          <ac:chgData name="Vikas Tyagi." userId="06b802ee-2341-421d-ab2c-04bfa25cb15e" providerId="ADAL" clId="{8A9AD71C-5C18-4F09-8924-4397DD8D01A6}" dt="2025-03-27T05:58:19.522" v="2" actId="1076"/>
          <ac:spMkLst>
            <pc:docMk/>
            <pc:sldMk cId="0" sldId="853"/>
            <ac:spMk id="2" creationId="{9D491233-7A92-42A5-8431-5316B2721164}"/>
          </ac:spMkLst>
        </pc:spChg>
        <pc:spChg chg="mod">
          <ac:chgData name="Vikas Tyagi." userId="06b802ee-2341-421d-ab2c-04bfa25cb15e" providerId="ADAL" clId="{8A9AD71C-5C18-4F09-8924-4397DD8D01A6}" dt="2025-03-27T05:58:51.651" v="11" actId="1076"/>
          <ac:spMkLst>
            <pc:docMk/>
            <pc:sldMk cId="0" sldId="853"/>
            <ac:spMk id="7" creationId="{E3303E88-9596-43CD-993B-1C730BDE18A5}"/>
          </ac:spMkLst>
        </pc:spChg>
        <pc:spChg chg="del">
          <ac:chgData name="Vikas Tyagi." userId="06b802ee-2341-421d-ab2c-04bfa25cb15e" providerId="ADAL" clId="{8A9AD71C-5C18-4F09-8924-4397DD8D01A6}" dt="2025-03-27T05:58:27.086" v="5" actId="478"/>
          <ac:spMkLst>
            <pc:docMk/>
            <pc:sldMk cId="0" sldId="853"/>
            <ac:spMk id="9" creationId="{C4511389-746D-B435-347C-25C9F229596F}"/>
          </ac:spMkLst>
        </pc:spChg>
        <pc:picChg chg="add mod">
          <ac:chgData name="Vikas Tyagi." userId="06b802ee-2341-421d-ab2c-04bfa25cb15e" providerId="ADAL" clId="{8A9AD71C-5C18-4F09-8924-4397DD8D01A6}" dt="2025-03-27T05:58:47.299" v="10" actId="1076"/>
          <ac:picMkLst>
            <pc:docMk/>
            <pc:sldMk cId="0" sldId="853"/>
            <ac:picMk id="3" creationId="{4C1587ED-FF35-6631-C5C7-E8694F6626A2}"/>
          </ac:picMkLst>
        </pc:picChg>
        <pc:picChg chg="del">
          <ac:chgData name="Vikas Tyagi." userId="06b802ee-2341-421d-ab2c-04bfa25cb15e" providerId="ADAL" clId="{8A9AD71C-5C18-4F09-8924-4397DD8D01A6}" dt="2025-03-27T05:58:22.981" v="4" actId="478"/>
          <ac:picMkLst>
            <pc:docMk/>
            <pc:sldMk cId="0" sldId="853"/>
            <ac:picMk id="8" creationId="{45F10785-542B-D1DF-E2E1-FF100E607661}"/>
          </ac:picMkLst>
        </pc:picChg>
        <pc:picChg chg="del">
          <ac:chgData name="Vikas Tyagi." userId="06b802ee-2341-421d-ab2c-04bfa25cb15e" providerId="ADAL" clId="{8A9AD71C-5C18-4F09-8924-4397DD8D01A6}" dt="2025-03-27T05:58:21.174" v="3" actId="478"/>
          <ac:picMkLst>
            <pc:docMk/>
            <pc:sldMk cId="0" sldId="853"/>
            <ac:picMk id="1115143" creationId="{B0844AB5-F59B-4CB7-B72F-35B5DD3B0086}"/>
          </ac:picMkLst>
        </pc:picChg>
      </pc:sldChg>
      <pc:sldChg chg="modSp mod">
        <pc:chgData name="Vikas Tyagi." userId="06b802ee-2341-421d-ab2c-04bfa25cb15e" providerId="ADAL" clId="{8A9AD71C-5C18-4F09-8924-4397DD8D01A6}" dt="2025-03-27T06:00:01.356" v="28" actId="20577"/>
        <pc:sldMkLst>
          <pc:docMk/>
          <pc:sldMk cId="2926281130" sldId="863"/>
        </pc:sldMkLst>
        <pc:spChg chg="mod">
          <ac:chgData name="Vikas Tyagi." userId="06b802ee-2341-421d-ab2c-04bfa25cb15e" providerId="ADAL" clId="{8A9AD71C-5C18-4F09-8924-4397DD8D01A6}" dt="2025-03-27T06:00:01.356" v="28" actId="20577"/>
          <ac:spMkLst>
            <pc:docMk/>
            <pc:sldMk cId="2926281130" sldId="863"/>
            <ac:spMk id="4" creationId="{8A890476-D7BA-D212-D160-A5F0D2B5F448}"/>
          </ac:spMkLst>
        </pc:spChg>
      </pc:sldChg>
      <pc:sldChg chg="modSp add del mod">
        <pc:chgData name="Vikas Tyagi." userId="06b802ee-2341-421d-ab2c-04bfa25cb15e" providerId="ADAL" clId="{8A9AD71C-5C18-4F09-8924-4397DD8D01A6}" dt="2025-03-27T05:59:10.679" v="13" actId="47"/>
        <pc:sldMkLst>
          <pc:docMk/>
          <pc:sldMk cId="1089855468" sldId="864"/>
        </pc:sldMkLst>
        <pc:spChg chg="mod">
          <ac:chgData name="Vikas Tyagi." userId="06b802ee-2341-421d-ab2c-04bfa25cb15e" providerId="ADAL" clId="{8A9AD71C-5C18-4F09-8924-4397DD8D01A6}" dt="2025-03-27T05:58:12.635" v="1" actId="1076"/>
          <ac:spMkLst>
            <pc:docMk/>
            <pc:sldMk cId="1089855468" sldId="864"/>
            <ac:spMk id="2" creationId="{9D491233-7A92-42A5-8431-5316B2721164}"/>
          </ac:spMkLst>
        </pc:spChg>
      </pc:sldChg>
      <pc:sldChg chg="addSp delSp modSp add mod">
        <pc:chgData name="Vikas Tyagi." userId="06b802ee-2341-421d-ab2c-04bfa25cb15e" providerId="ADAL" clId="{8A9AD71C-5C18-4F09-8924-4397DD8D01A6}" dt="2025-03-27T08:06:05.507" v="29" actId="14100"/>
        <pc:sldMkLst>
          <pc:docMk/>
          <pc:sldMk cId="2005129708" sldId="865"/>
        </pc:sldMkLst>
        <pc:spChg chg="mod">
          <ac:chgData name="Vikas Tyagi." userId="06b802ee-2341-421d-ab2c-04bfa25cb15e" providerId="ADAL" clId="{8A9AD71C-5C18-4F09-8924-4397DD8D01A6}" dt="2025-03-27T05:59:39.862" v="24" actId="20577"/>
          <ac:spMkLst>
            <pc:docMk/>
            <pc:sldMk cId="2005129708" sldId="865"/>
            <ac:spMk id="7" creationId="{E3303E88-9596-43CD-993B-1C730BDE18A5}"/>
          </ac:spMkLst>
        </pc:spChg>
        <pc:picChg chg="del">
          <ac:chgData name="Vikas Tyagi." userId="06b802ee-2341-421d-ab2c-04bfa25cb15e" providerId="ADAL" clId="{8A9AD71C-5C18-4F09-8924-4397DD8D01A6}" dt="2025-03-27T05:59:29.722" v="14" actId="478"/>
          <ac:picMkLst>
            <pc:docMk/>
            <pc:sldMk cId="2005129708" sldId="865"/>
            <ac:picMk id="3" creationId="{4C1587ED-FF35-6631-C5C7-E8694F6626A2}"/>
          </ac:picMkLst>
        </pc:picChg>
        <pc:picChg chg="add mod">
          <ac:chgData name="Vikas Tyagi." userId="06b802ee-2341-421d-ab2c-04bfa25cb15e" providerId="ADAL" clId="{8A9AD71C-5C18-4F09-8924-4397DD8D01A6}" dt="2025-03-27T08:06:05.507" v="29" actId="14100"/>
          <ac:picMkLst>
            <pc:docMk/>
            <pc:sldMk cId="2005129708" sldId="865"/>
            <ac:picMk id="4" creationId="{00F210DE-B080-63EB-79EA-B31E17357407}"/>
          </ac:picMkLst>
        </pc:picChg>
      </pc:sldChg>
    </pc:docChg>
  </pc:docChgLst>
  <pc:docChgLst>
    <pc:chgData name="Kuldeep" userId="f9c8071f-a744-46f9-b335-1b593dc9f69f" providerId="ADAL" clId="{2DF51B85-5223-4F66-9BBF-AABB493E5C4B}"/>
    <pc:docChg chg="undo custSel addSld delSld modSld sldOrd">
      <pc:chgData name="Kuldeep" userId="f9c8071f-a744-46f9-b335-1b593dc9f69f" providerId="ADAL" clId="{2DF51B85-5223-4F66-9BBF-AABB493E5C4B}" dt="2024-03-20T07:06:24.711" v="140" actId="47"/>
      <pc:docMkLst>
        <pc:docMk/>
      </pc:docMkLst>
      <pc:sldChg chg="addSp delSp modSp mod setBg addAnim delAnim">
        <pc:chgData name="Kuldeep" userId="f9c8071f-a744-46f9-b335-1b593dc9f69f" providerId="ADAL" clId="{2DF51B85-5223-4F66-9BBF-AABB493E5C4B}" dt="2024-03-20T06:57:05.193" v="3" actId="26606"/>
        <pc:sldMkLst>
          <pc:docMk/>
          <pc:sldMk cId="1441990758" sldId="256"/>
        </pc:sldMkLst>
        <pc:spChg chg="mod">
          <ac:chgData name="Kuldeep" userId="f9c8071f-a744-46f9-b335-1b593dc9f69f" providerId="ADAL" clId="{2DF51B85-5223-4F66-9BBF-AABB493E5C4B}" dt="2024-03-20T06:57:05.193" v="3" actId="26606"/>
          <ac:spMkLst>
            <pc:docMk/>
            <pc:sldMk cId="1441990758" sldId="256"/>
            <ac:spMk id="2" creationId="{6D2890BE-7904-42D4-B879-B91FFED5066E}"/>
          </ac:spMkLst>
        </pc:spChg>
        <pc:spChg chg="add">
          <ac:chgData name="Kuldeep" userId="f9c8071f-a744-46f9-b335-1b593dc9f69f" providerId="ADAL" clId="{2DF51B85-5223-4F66-9BBF-AABB493E5C4B}" dt="2024-03-20T06:57:05.193" v="3" actId="26606"/>
          <ac:spMkLst>
            <pc:docMk/>
            <pc:sldMk cId="1441990758" sldId="256"/>
            <ac:spMk id="9" creationId="{AE220058-3FCE-496E-ADF2-D8A6961F39F6}"/>
          </ac:spMkLst>
        </pc:spChg>
        <pc:spChg chg="add del">
          <ac:chgData name="Kuldeep" userId="f9c8071f-a744-46f9-b335-1b593dc9f69f" providerId="ADAL" clId="{2DF51B85-5223-4F66-9BBF-AABB493E5C4B}" dt="2024-03-20T06:57:05.184" v="2" actId="26606"/>
          <ac:spMkLst>
            <pc:docMk/>
            <pc:sldMk cId="1441990758" sldId="256"/>
            <ac:spMk id="10" creationId="{1C520CBD-F82E-44E4-BDA5-128716AD79C8}"/>
          </ac:spMkLst>
        </pc:spChg>
        <pc:spChg chg="add del">
          <ac:chgData name="Kuldeep" userId="f9c8071f-a744-46f9-b335-1b593dc9f69f" providerId="ADAL" clId="{2DF51B85-5223-4F66-9BBF-AABB493E5C4B}" dt="2024-03-20T06:57:05.184" v="2" actId="26606"/>
          <ac:spMkLst>
            <pc:docMk/>
            <pc:sldMk cId="1441990758" sldId="256"/>
            <ac:spMk id="12" creationId="{4618AE32-A526-42FC-A854-732740BD38DA}"/>
          </ac:spMkLst>
        </pc:spChg>
        <pc:spChg chg="add">
          <ac:chgData name="Kuldeep" userId="f9c8071f-a744-46f9-b335-1b593dc9f69f" providerId="ADAL" clId="{2DF51B85-5223-4F66-9BBF-AABB493E5C4B}" dt="2024-03-20T06:57:05.193" v="3" actId="26606"/>
          <ac:spMkLst>
            <pc:docMk/>
            <pc:sldMk cId="1441990758" sldId="256"/>
            <ac:spMk id="13" creationId="{3E9C5090-7D25-41E3-A6D3-CCAEE505E785}"/>
          </ac:spMkLst>
        </pc:spChg>
        <pc:spChg chg="add">
          <ac:chgData name="Kuldeep" userId="f9c8071f-a744-46f9-b335-1b593dc9f69f" providerId="ADAL" clId="{2DF51B85-5223-4F66-9BBF-AABB493E5C4B}" dt="2024-03-20T06:57:05.193" v="3" actId="26606"/>
          <ac:spMkLst>
            <pc:docMk/>
            <pc:sldMk cId="1441990758" sldId="256"/>
            <ac:spMk id="15" creationId="{11BF8809-0DAC-41E5-A212-ACB4A01BE95B}"/>
          </ac:spMkLst>
        </pc:spChg>
        <pc:picChg chg="add del">
          <ac:chgData name="Kuldeep" userId="f9c8071f-a744-46f9-b335-1b593dc9f69f" providerId="ADAL" clId="{2DF51B85-5223-4F66-9BBF-AABB493E5C4B}" dt="2024-03-20T06:57:05.184" v="2" actId="26606"/>
          <ac:picMkLst>
            <pc:docMk/>
            <pc:sldMk cId="1441990758" sldId="256"/>
            <ac:picMk id="5" creationId="{4F527A36-BBAB-511D-59B2-C0D2245E5F7A}"/>
          </ac:picMkLst>
        </pc:picChg>
        <pc:picChg chg="add">
          <ac:chgData name="Kuldeep" userId="f9c8071f-a744-46f9-b335-1b593dc9f69f" providerId="ADAL" clId="{2DF51B85-5223-4F66-9BBF-AABB493E5C4B}" dt="2024-03-20T06:57:05.193" v="3" actId="26606"/>
          <ac:picMkLst>
            <pc:docMk/>
            <pc:sldMk cId="1441990758" sldId="256"/>
            <ac:picMk id="6" creationId="{655A0FC3-7F1E-888F-7DFD-A00D35987760}"/>
          </ac:picMkLst>
        </pc:picChg>
        <pc:cxnChg chg="add del">
          <ac:chgData name="Kuldeep" userId="f9c8071f-a744-46f9-b335-1b593dc9f69f" providerId="ADAL" clId="{2DF51B85-5223-4F66-9BBF-AABB493E5C4B}" dt="2024-03-20T06:57:05.184" v="2" actId="26606"/>
          <ac:cxnSpMkLst>
            <pc:docMk/>
            <pc:sldMk cId="1441990758" sldId="256"/>
            <ac:cxnSpMk id="8" creationId="{77AB95BF-57D0-4E49-9EF2-408B47C8D40D}"/>
          </ac:cxnSpMkLst>
        </pc:cxnChg>
        <pc:cxnChg chg="add">
          <ac:chgData name="Kuldeep" userId="f9c8071f-a744-46f9-b335-1b593dc9f69f" providerId="ADAL" clId="{2DF51B85-5223-4F66-9BBF-AABB493E5C4B}" dt="2024-03-20T06:57:05.193" v="3" actId="26606"/>
          <ac:cxnSpMkLst>
            <pc:docMk/>
            <pc:sldMk cId="1441990758" sldId="256"/>
            <ac:cxnSpMk id="11" creationId="{E193F809-7E50-4AAD-8E26-878207931CB5}"/>
          </ac:cxnSpMkLst>
        </pc:cxnChg>
      </pc:sldChg>
      <pc:sldChg chg="addSp delSp modSp mod">
        <pc:chgData name="Kuldeep" userId="f9c8071f-a744-46f9-b335-1b593dc9f69f" providerId="ADAL" clId="{2DF51B85-5223-4F66-9BBF-AABB493E5C4B}" dt="2024-03-20T06:57:23.672" v="6" actId="123"/>
        <pc:sldMkLst>
          <pc:docMk/>
          <pc:sldMk cId="0" sldId="835"/>
        </pc:sldMkLst>
        <pc:spChg chg="mod">
          <ac:chgData name="Kuldeep" userId="f9c8071f-a744-46f9-b335-1b593dc9f69f" providerId="ADAL" clId="{2DF51B85-5223-4F66-9BBF-AABB493E5C4B}" dt="2024-03-20T06:57:16.684" v="4" actId="26606"/>
          <ac:spMkLst>
            <pc:docMk/>
            <pc:sldMk cId="0" sldId="835"/>
            <ac:spMk id="1078275" creationId="{C4039578-EF2E-49DD-B6F4-12F1F23FEAF6}"/>
          </ac:spMkLst>
        </pc:spChg>
        <pc:spChg chg="mod">
          <ac:chgData name="Kuldeep" userId="f9c8071f-a744-46f9-b335-1b593dc9f69f" providerId="ADAL" clId="{2DF51B85-5223-4F66-9BBF-AABB493E5C4B}" dt="2024-03-20T06:57:23.672" v="6" actId="123"/>
          <ac:spMkLst>
            <pc:docMk/>
            <pc:sldMk cId="0" sldId="835"/>
            <ac:spMk id="1078277" creationId="{F2489048-8CD3-41D8-B4C5-0846F09356A4}"/>
          </ac:spMkLst>
        </pc:spChg>
        <pc:spChg chg="del">
          <ac:chgData name="Kuldeep" userId="f9c8071f-a744-46f9-b335-1b593dc9f69f" providerId="ADAL" clId="{2DF51B85-5223-4F66-9BBF-AABB493E5C4B}" dt="2024-03-20T06:57:16.684" v="4" actId="26606"/>
          <ac:spMkLst>
            <pc:docMk/>
            <pc:sldMk cId="0" sldId="835"/>
            <ac:spMk id="1078284" creationId="{7D379150-F6B4-45C8-BE10-6B278AD400EB}"/>
          </ac:spMkLst>
        </pc:spChg>
        <pc:spChg chg="del">
          <ac:chgData name="Kuldeep" userId="f9c8071f-a744-46f9-b335-1b593dc9f69f" providerId="ADAL" clId="{2DF51B85-5223-4F66-9BBF-AABB493E5C4B}" dt="2024-03-20T06:57:16.684" v="4" actId="26606"/>
          <ac:spMkLst>
            <pc:docMk/>
            <pc:sldMk cId="0" sldId="835"/>
            <ac:spMk id="1078286" creationId="{5FFCF544-A370-4A5D-A95F-CA6E0E7191E6}"/>
          </ac:spMkLst>
        </pc:spChg>
        <pc:spChg chg="del">
          <ac:chgData name="Kuldeep" userId="f9c8071f-a744-46f9-b335-1b593dc9f69f" providerId="ADAL" clId="{2DF51B85-5223-4F66-9BBF-AABB493E5C4B}" dt="2024-03-20T06:57:16.684" v="4" actId="26606"/>
          <ac:spMkLst>
            <pc:docMk/>
            <pc:sldMk cId="0" sldId="835"/>
            <ac:spMk id="1078290" creationId="{52ABB703-2B0E-4C3B-B4A2-F3973548E561}"/>
          </ac:spMkLst>
        </pc:spChg>
        <pc:spChg chg="del">
          <ac:chgData name="Kuldeep" userId="f9c8071f-a744-46f9-b335-1b593dc9f69f" providerId="ADAL" clId="{2DF51B85-5223-4F66-9BBF-AABB493E5C4B}" dt="2024-03-20T06:57:16.684" v="4" actId="26606"/>
          <ac:spMkLst>
            <pc:docMk/>
            <pc:sldMk cId="0" sldId="835"/>
            <ac:spMk id="1078294" creationId="{E95DA498-D9A2-4DA9-B9DA-B3776E08CF7E}"/>
          </ac:spMkLst>
        </pc:spChg>
        <pc:spChg chg="del">
          <ac:chgData name="Kuldeep" userId="f9c8071f-a744-46f9-b335-1b593dc9f69f" providerId="ADAL" clId="{2DF51B85-5223-4F66-9BBF-AABB493E5C4B}" dt="2024-03-20T06:57:16.684" v="4" actId="26606"/>
          <ac:spMkLst>
            <pc:docMk/>
            <pc:sldMk cId="0" sldId="835"/>
            <ac:spMk id="1078296" creationId="{82A73093-4B9D-420D-B17E-52293703A1D4}"/>
          </ac:spMkLst>
        </pc:spChg>
        <pc:spChg chg="add">
          <ac:chgData name="Kuldeep" userId="f9c8071f-a744-46f9-b335-1b593dc9f69f" providerId="ADAL" clId="{2DF51B85-5223-4F66-9BBF-AABB493E5C4B}" dt="2024-03-20T06:57:16.684" v="4" actId="26606"/>
          <ac:spMkLst>
            <pc:docMk/>
            <pc:sldMk cId="0" sldId="835"/>
            <ac:spMk id="1078301" creationId="{7D379150-F6B4-45C8-BE10-6B278AD400EB}"/>
          </ac:spMkLst>
        </pc:spChg>
        <pc:spChg chg="add">
          <ac:chgData name="Kuldeep" userId="f9c8071f-a744-46f9-b335-1b593dc9f69f" providerId="ADAL" clId="{2DF51B85-5223-4F66-9BBF-AABB493E5C4B}" dt="2024-03-20T06:57:16.684" v="4" actId="26606"/>
          <ac:spMkLst>
            <pc:docMk/>
            <pc:sldMk cId="0" sldId="835"/>
            <ac:spMk id="1078303" creationId="{5FFCF544-A370-4A5D-A95F-CA6E0E7191E6}"/>
          </ac:spMkLst>
        </pc:spChg>
        <pc:spChg chg="add">
          <ac:chgData name="Kuldeep" userId="f9c8071f-a744-46f9-b335-1b593dc9f69f" providerId="ADAL" clId="{2DF51B85-5223-4F66-9BBF-AABB493E5C4B}" dt="2024-03-20T06:57:16.684" v="4" actId="26606"/>
          <ac:spMkLst>
            <pc:docMk/>
            <pc:sldMk cId="0" sldId="835"/>
            <ac:spMk id="1078307" creationId="{3DE3B93A-6105-4E0D-ABE7-1711117A80FC}"/>
          </ac:spMkLst>
        </pc:spChg>
        <pc:spChg chg="add">
          <ac:chgData name="Kuldeep" userId="f9c8071f-a744-46f9-b335-1b593dc9f69f" providerId="ADAL" clId="{2DF51B85-5223-4F66-9BBF-AABB493E5C4B}" dt="2024-03-20T06:57:16.684" v="4" actId="26606"/>
          <ac:spMkLst>
            <pc:docMk/>
            <pc:sldMk cId="0" sldId="835"/>
            <ac:spMk id="1078309" creationId="{1924D57B-FEC9-4779-B514-732685B876E8}"/>
          </ac:spMkLst>
        </pc:spChg>
        <pc:spChg chg="add">
          <ac:chgData name="Kuldeep" userId="f9c8071f-a744-46f9-b335-1b593dc9f69f" providerId="ADAL" clId="{2DF51B85-5223-4F66-9BBF-AABB493E5C4B}" dt="2024-03-20T06:57:16.684" v="4" actId="26606"/>
          <ac:spMkLst>
            <pc:docMk/>
            <pc:sldMk cId="0" sldId="835"/>
            <ac:spMk id="1078311" creationId="{55EFD2BD-6E0E-4450-A3FF-5D1EA322A38B}"/>
          </ac:spMkLst>
        </pc:spChg>
        <pc:picChg chg="mod ord">
          <ac:chgData name="Kuldeep" userId="f9c8071f-a744-46f9-b335-1b593dc9f69f" providerId="ADAL" clId="{2DF51B85-5223-4F66-9BBF-AABB493E5C4B}" dt="2024-03-20T06:57:16.684" v="4" actId="26606"/>
          <ac:picMkLst>
            <pc:docMk/>
            <pc:sldMk cId="0" sldId="835"/>
            <ac:picMk id="1078281" creationId="{AC41BDE8-F175-C9C8-FC23-FB37DD81B1BB}"/>
          </ac:picMkLst>
        </pc:picChg>
        <pc:cxnChg chg="del">
          <ac:chgData name="Kuldeep" userId="f9c8071f-a744-46f9-b335-1b593dc9f69f" providerId="ADAL" clId="{2DF51B85-5223-4F66-9BBF-AABB493E5C4B}" dt="2024-03-20T06:57:16.684" v="4" actId="26606"/>
          <ac:cxnSpMkLst>
            <pc:docMk/>
            <pc:sldMk cId="0" sldId="835"/>
            <ac:cxnSpMk id="1078288" creationId="{6EEB3B97-A638-498B-8083-54191CE71E01}"/>
          </ac:cxnSpMkLst>
        </pc:cxnChg>
        <pc:cxnChg chg="del">
          <ac:chgData name="Kuldeep" userId="f9c8071f-a744-46f9-b335-1b593dc9f69f" providerId="ADAL" clId="{2DF51B85-5223-4F66-9BBF-AABB493E5C4B}" dt="2024-03-20T06:57:16.684" v="4" actId="26606"/>
          <ac:cxnSpMkLst>
            <pc:docMk/>
            <pc:sldMk cId="0" sldId="835"/>
            <ac:cxnSpMk id="1078292" creationId="{9C21570E-E159-49A6-9891-FA397B7A92D3}"/>
          </ac:cxnSpMkLst>
        </pc:cxnChg>
        <pc:cxnChg chg="add">
          <ac:chgData name="Kuldeep" userId="f9c8071f-a744-46f9-b335-1b593dc9f69f" providerId="ADAL" clId="{2DF51B85-5223-4F66-9BBF-AABB493E5C4B}" dt="2024-03-20T06:57:16.684" v="4" actId="26606"/>
          <ac:cxnSpMkLst>
            <pc:docMk/>
            <pc:sldMk cId="0" sldId="835"/>
            <ac:cxnSpMk id="1078305" creationId="{6EEB3B97-A638-498B-8083-54191CE71E01}"/>
          </ac:cxnSpMkLst>
        </pc:cxnChg>
      </pc:sldChg>
      <pc:sldChg chg="addSp delSp modSp mod">
        <pc:chgData name="Kuldeep" userId="f9c8071f-a744-46f9-b335-1b593dc9f69f" providerId="ADAL" clId="{2DF51B85-5223-4F66-9BBF-AABB493E5C4B}" dt="2024-03-20T07:05:11.136" v="121" actId="1076"/>
        <pc:sldMkLst>
          <pc:docMk/>
          <pc:sldMk cId="0" sldId="853"/>
        </pc:sldMkLst>
        <pc:spChg chg="mod">
          <ac:chgData name="Kuldeep" userId="f9c8071f-a744-46f9-b335-1b593dc9f69f" providerId="ADAL" clId="{2DF51B85-5223-4F66-9BBF-AABB493E5C4B}" dt="2024-03-20T07:05:11.136" v="121" actId="1076"/>
          <ac:spMkLst>
            <pc:docMk/>
            <pc:sldMk cId="0" sldId="853"/>
            <ac:spMk id="2" creationId="{9D491233-7A92-42A5-8431-5316B2721164}"/>
          </ac:spMkLst>
        </pc:spChg>
        <pc:spChg chg="del">
          <ac:chgData name="Kuldeep" userId="f9c8071f-a744-46f9-b335-1b593dc9f69f" providerId="ADAL" clId="{2DF51B85-5223-4F66-9BBF-AABB493E5C4B}" dt="2024-03-20T07:03:33.062" v="54" actId="21"/>
          <ac:spMkLst>
            <pc:docMk/>
            <pc:sldMk cId="0" sldId="853"/>
            <ac:spMk id="3" creationId="{BC5F2F5B-52EC-4B28-848F-83265293667B}"/>
          </ac:spMkLst>
        </pc:spChg>
        <pc:spChg chg="add mod">
          <ac:chgData name="Kuldeep" userId="f9c8071f-a744-46f9-b335-1b593dc9f69f" providerId="ADAL" clId="{2DF51B85-5223-4F66-9BBF-AABB493E5C4B}" dt="2024-03-20T07:04:30.691" v="117" actId="1036"/>
          <ac:spMkLst>
            <pc:docMk/>
            <pc:sldMk cId="0" sldId="853"/>
            <ac:spMk id="9" creationId="{C4511389-746D-B435-347C-25C9F229596F}"/>
          </ac:spMkLst>
        </pc:spChg>
        <pc:picChg chg="del">
          <ac:chgData name="Kuldeep" userId="f9c8071f-a744-46f9-b335-1b593dc9f69f" providerId="ADAL" clId="{2DF51B85-5223-4F66-9BBF-AABB493E5C4B}" dt="2024-03-20T07:03:33.062" v="54" actId="21"/>
          <ac:picMkLst>
            <pc:docMk/>
            <pc:sldMk cId="0" sldId="853"/>
            <ac:picMk id="5" creationId="{5E89B607-FE05-4B9A-B6BB-F4B5B206186D}"/>
          </ac:picMkLst>
        </pc:picChg>
        <pc:picChg chg="add mod">
          <ac:chgData name="Kuldeep" userId="f9c8071f-a744-46f9-b335-1b593dc9f69f" providerId="ADAL" clId="{2DF51B85-5223-4F66-9BBF-AABB493E5C4B}" dt="2024-03-20T07:04:30.691" v="117" actId="1036"/>
          <ac:picMkLst>
            <pc:docMk/>
            <pc:sldMk cId="0" sldId="853"/>
            <ac:picMk id="8" creationId="{45F10785-542B-D1DF-E2E1-FF100E607661}"/>
          </ac:picMkLst>
        </pc:picChg>
      </pc:sldChg>
      <pc:sldChg chg="new del">
        <pc:chgData name="Kuldeep" userId="f9c8071f-a744-46f9-b335-1b593dc9f69f" providerId="ADAL" clId="{2DF51B85-5223-4F66-9BBF-AABB493E5C4B}" dt="2024-03-20T07:00:00.855" v="9" actId="47"/>
        <pc:sldMkLst>
          <pc:docMk/>
          <pc:sldMk cId="2380881410" sldId="860"/>
        </pc:sldMkLst>
      </pc:sldChg>
      <pc:sldChg chg="addSp delSp modSp new mod setBg">
        <pc:chgData name="Kuldeep" userId="f9c8071f-a744-46f9-b335-1b593dc9f69f" providerId="ADAL" clId="{2DF51B85-5223-4F66-9BBF-AABB493E5C4B}" dt="2024-03-20T07:02:20.352" v="52" actId="33524"/>
        <pc:sldMkLst>
          <pc:docMk/>
          <pc:sldMk cId="1697297594" sldId="861"/>
        </pc:sldMkLst>
        <pc:spChg chg="mod">
          <ac:chgData name="Kuldeep" userId="f9c8071f-a744-46f9-b335-1b593dc9f69f" providerId="ADAL" clId="{2DF51B85-5223-4F66-9BBF-AABB493E5C4B}" dt="2024-03-20T07:02:13.372" v="51" actId="26606"/>
          <ac:spMkLst>
            <pc:docMk/>
            <pc:sldMk cId="1697297594" sldId="861"/>
            <ac:spMk id="2" creationId="{A82A1DE5-96E7-951C-F7DA-20BBF793DD27}"/>
          </ac:spMkLst>
        </pc:spChg>
        <pc:spChg chg="mod ord">
          <ac:chgData name="Kuldeep" userId="f9c8071f-a744-46f9-b335-1b593dc9f69f" providerId="ADAL" clId="{2DF51B85-5223-4F66-9BBF-AABB493E5C4B}" dt="2024-03-20T07:02:20.352" v="52" actId="33524"/>
          <ac:spMkLst>
            <pc:docMk/>
            <pc:sldMk cId="1697297594" sldId="861"/>
            <ac:spMk id="3" creationId="{1346E974-C6A5-F844-9DD8-A51975B8C7A5}"/>
          </ac:spMkLst>
        </pc:spChg>
        <pc:spChg chg="add del">
          <ac:chgData name="Kuldeep" userId="f9c8071f-a744-46f9-b335-1b593dc9f69f" providerId="ADAL" clId="{2DF51B85-5223-4F66-9BBF-AABB493E5C4B}" dt="2024-03-20T07:02:13.372" v="51" actId="26606"/>
          <ac:spMkLst>
            <pc:docMk/>
            <pc:sldMk cId="1697297594" sldId="861"/>
            <ac:spMk id="10" creationId="{3DE3B93A-6105-4E0D-ABE7-1711117A80FC}"/>
          </ac:spMkLst>
        </pc:spChg>
        <pc:spChg chg="add del">
          <ac:chgData name="Kuldeep" userId="f9c8071f-a744-46f9-b335-1b593dc9f69f" providerId="ADAL" clId="{2DF51B85-5223-4F66-9BBF-AABB493E5C4B}" dt="2024-03-20T07:02:13.372" v="51" actId="26606"/>
          <ac:spMkLst>
            <pc:docMk/>
            <pc:sldMk cId="1697297594" sldId="861"/>
            <ac:spMk id="12" creationId="{1924D57B-FEC9-4779-B514-732685B876E8}"/>
          </ac:spMkLst>
        </pc:spChg>
        <pc:spChg chg="add del">
          <ac:chgData name="Kuldeep" userId="f9c8071f-a744-46f9-b335-1b593dc9f69f" providerId="ADAL" clId="{2DF51B85-5223-4F66-9BBF-AABB493E5C4B}" dt="2024-03-20T07:02:13.372" v="51" actId="26606"/>
          <ac:spMkLst>
            <pc:docMk/>
            <pc:sldMk cId="1697297594" sldId="861"/>
            <ac:spMk id="14" creationId="{55EFD2BD-6E0E-4450-A3FF-5D1EA322A38B}"/>
          </ac:spMkLst>
        </pc:spChg>
        <pc:spChg chg="add">
          <ac:chgData name="Kuldeep" userId="f9c8071f-a744-46f9-b335-1b593dc9f69f" providerId="ADAL" clId="{2DF51B85-5223-4F66-9BBF-AABB493E5C4B}" dt="2024-03-20T07:02:13.372" v="51" actId="26606"/>
          <ac:spMkLst>
            <pc:docMk/>
            <pc:sldMk cId="1697297594" sldId="861"/>
            <ac:spMk id="19" creationId="{52ABB703-2B0E-4C3B-B4A2-F3973548E561}"/>
          </ac:spMkLst>
        </pc:spChg>
        <pc:spChg chg="add">
          <ac:chgData name="Kuldeep" userId="f9c8071f-a744-46f9-b335-1b593dc9f69f" providerId="ADAL" clId="{2DF51B85-5223-4F66-9BBF-AABB493E5C4B}" dt="2024-03-20T07:02:13.372" v="51" actId="26606"/>
          <ac:spMkLst>
            <pc:docMk/>
            <pc:sldMk cId="1697297594" sldId="861"/>
            <ac:spMk id="23" creationId="{E95DA498-D9A2-4DA9-B9DA-B3776E08CF7E}"/>
          </ac:spMkLst>
        </pc:spChg>
        <pc:spChg chg="add">
          <ac:chgData name="Kuldeep" userId="f9c8071f-a744-46f9-b335-1b593dc9f69f" providerId="ADAL" clId="{2DF51B85-5223-4F66-9BBF-AABB493E5C4B}" dt="2024-03-20T07:02:13.372" v="51" actId="26606"/>
          <ac:spMkLst>
            <pc:docMk/>
            <pc:sldMk cId="1697297594" sldId="861"/>
            <ac:spMk id="25" creationId="{82A73093-4B9D-420D-B17E-52293703A1D4}"/>
          </ac:spMkLst>
        </pc:spChg>
        <pc:picChg chg="add mod">
          <ac:chgData name="Kuldeep" userId="f9c8071f-a744-46f9-b335-1b593dc9f69f" providerId="ADAL" clId="{2DF51B85-5223-4F66-9BBF-AABB493E5C4B}" dt="2024-03-20T07:02:13.372" v="51" actId="26606"/>
          <ac:picMkLst>
            <pc:docMk/>
            <pc:sldMk cId="1697297594" sldId="861"/>
            <ac:picMk id="7" creationId="{3BCA72B0-C2DE-115E-A84F-566DA7E0E218}"/>
          </ac:picMkLst>
        </pc:picChg>
        <pc:cxnChg chg="add">
          <ac:chgData name="Kuldeep" userId="f9c8071f-a744-46f9-b335-1b593dc9f69f" providerId="ADAL" clId="{2DF51B85-5223-4F66-9BBF-AABB493E5C4B}" dt="2024-03-20T07:02:13.372" v="51" actId="26606"/>
          <ac:cxnSpMkLst>
            <pc:docMk/>
            <pc:sldMk cId="1697297594" sldId="861"/>
            <ac:cxnSpMk id="21" creationId="{9C21570E-E159-49A6-9891-FA397B7A92D3}"/>
          </ac:cxnSpMkLst>
        </pc:cxnChg>
      </pc:sldChg>
      <pc:sldChg chg="addSp delSp modSp new del mod">
        <pc:chgData name="Kuldeep" userId="f9c8071f-a744-46f9-b335-1b593dc9f69f" providerId="ADAL" clId="{2DF51B85-5223-4F66-9BBF-AABB493E5C4B}" dt="2024-03-20T07:06:24.711" v="140" actId="47"/>
        <pc:sldMkLst>
          <pc:docMk/>
          <pc:sldMk cId="2950923086" sldId="862"/>
        </pc:sldMkLst>
        <pc:spChg chg="add del mod">
          <ac:chgData name="Kuldeep" userId="f9c8071f-a744-46f9-b335-1b593dc9f69f" providerId="ADAL" clId="{2DF51B85-5223-4F66-9BBF-AABB493E5C4B}" dt="2024-03-20T07:04:18.770" v="60" actId="21"/>
          <ac:spMkLst>
            <pc:docMk/>
            <pc:sldMk cId="2950923086" sldId="862"/>
            <ac:spMk id="3" creationId="{873A9164-25DF-8275-37BC-D861462C0248}"/>
          </ac:spMkLst>
        </pc:spChg>
        <pc:spChg chg="add del mod">
          <ac:chgData name="Kuldeep" userId="f9c8071f-a744-46f9-b335-1b593dc9f69f" providerId="ADAL" clId="{2DF51B85-5223-4F66-9BBF-AABB493E5C4B}" dt="2024-03-20T07:05:59.410" v="136" actId="21"/>
          <ac:spMkLst>
            <pc:docMk/>
            <pc:sldMk cId="2950923086" sldId="862"/>
            <ac:spMk id="5" creationId="{4B75CDE1-D99C-8AEC-7F01-FD9A99689272}"/>
          </ac:spMkLst>
        </pc:spChg>
        <pc:picChg chg="add del mod">
          <ac:chgData name="Kuldeep" userId="f9c8071f-a744-46f9-b335-1b593dc9f69f" providerId="ADAL" clId="{2DF51B85-5223-4F66-9BBF-AABB493E5C4B}" dt="2024-03-20T07:04:18.770" v="60" actId="21"/>
          <ac:picMkLst>
            <pc:docMk/>
            <pc:sldMk cId="2950923086" sldId="862"/>
            <ac:picMk id="2" creationId="{FFE6191E-2A90-9DF0-DDDA-DD4D5789D4B9}"/>
          </ac:picMkLst>
        </pc:picChg>
      </pc:sldChg>
      <pc:sldChg chg="addSp delSp modSp new mod ord setBg">
        <pc:chgData name="Kuldeep" userId="f9c8071f-a744-46f9-b335-1b593dc9f69f" providerId="ADAL" clId="{2DF51B85-5223-4F66-9BBF-AABB493E5C4B}" dt="2024-03-20T07:06:18.243" v="139" actId="14100"/>
        <pc:sldMkLst>
          <pc:docMk/>
          <pc:sldMk cId="2926281130" sldId="863"/>
        </pc:sldMkLst>
        <pc:spChg chg="mod">
          <ac:chgData name="Kuldeep" userId="f9c8071f-a744-46f9-b335-1b593dc9f69f" providerId="ADAL" clId="{2DF51B85-5223-4F66-9BBF-AABB493E5C4B}" dt="2024-03-20T07:06:15.060" v="138" actId="26606"/>
          <ac:spMkLst>
            <pc:docMk/>
            <pc:sldMk cId="2926281130" sldId="863"/>
            <ac:spMk id="2" creationId="{F776A302-2AFB-6F76-981E-5772659583A2}"/>
          </ac:spMkLst>
        </pc:spChg>
        <pc:spChg chg="del">
          <ac:chgData name="Kuldeep" userId="f9c8071f-a744-46f9-b335-1b593dc9f69f" providerId="ADAL" clId="{2DF51B85-5223-4F66-9BBF-AABB493E5C4B}" dt="2024-03-20T07:06:03.909" v="137"/>
          <ac:spMkLst>
            <pc:docMk/>
            <pc:sldMk cId="2926281130" sldId="863"/>
            <ac:spMk id="3" creationId="{7172CD3E-8B7D-44D8-E6B3-32878EE5C56E}"/>
          </ac:spMkLst>
        </pc:spChg>
        <pc:spChg chg="add mod">
          <ac:chgData name="Kuldeep" userId="f9c8071f-a744-46f9-b335-1b593dc9f69f" providerId="ADAL" clId="{2DF51B85-5223-4F66-9BBF-AABB493E5C4B}" dt="2024-03-20T07:06:18.243" v="139" actId="14100"/>
          <ac:spMkLst>
            <pc:docMk/>
            <pc:sldMk cId="2926281130" sldId="863"/>
            <ac:spMk id="4" creationId="{8A890476-D7BA-D212-D160-A5F0D2B5F448}"/>
          </ac:spMkLst>
        </pc:spChg>
        <pc:spChg chg="add">
          <ac:chgData name="Kuldeep" userId="f9c8071f-a744-46f9-b335-1b593dc9f69f" providerId="ADAL" clId="{2DF51B85-5223-4F66-9BBF-AABB493E5C4B}" dt="2024-03-20T07:06:15.060" v="138" actId="26606"/>
          <ac:spMkLst>
            <pc:docMk/>
            <pc:sldMk cId="2926281130" sldId="863"/>
            <ac:spMk id="11" creationId="{52ABB703-2B0E-4C3B-B4A2-F3973548E561}"/>
          </ac:spMkLst>
        </pc:spChg>
        <pc:spChg chg="add">
          <ac:chgData name="Kuldeep" userId="f9c8071f-a744-46f9-b335-1b593dc9f69f" providerId="ADAL" clId="{2DF51B85-5223-4F66-9BBF-AABB493E5C4B}" dt="2024-03-20T07:06:15.060" v="138" actId="26606"/>
          <ac:spMkLst>
            <pc:docMk/>
            <pc:sldMk cId="2926281130" sldId="863"/>
            <ac:spMk id="15" creationId="{E95DA498-D9A2-4DA9-B9DA-B3776E08CF7E}"/>
          </ac:spMkLst>
        </pc:spChg>
        <pc:spChg chg="add">
          <ac:chgData name="Kuldeep" userId="f9c8071f-a744-46f9-b335-1b593dc9f69f" providerId="ADAL" clId="{2DF51B85-5223-4F66-9BBF-AABB493E5C4B}" dt="2024-03-20T07:06:15.060" v="138" actId="26606"/>
          <ac:spMkLst>
            <pc:docMk/>
            <pc:sldMk cId="2926281130" sldId="863"/>
            <ac:spMk id="17" creationId="{82A73093-4B9D-420D-B17E-52293703A1D4}"/>
          </ac:spMkLst>
        </pc:spChg>
        <pc:picChg chg="add">
          <ac:chgData name="Kuldeep" userId="f9c8071f-a744-46f9-b335-1b593dc9f69f" providerId="ADAL" clId="{2DF51B85-5223-4F66-9BBF-AABB493E5C4B}" dt="2024-03-20T07:06:15.060" v="138" actId="26606"/>
          <ac:picMkLst>
            <pc:docMk/>
            <pc:sldMk cId="2926281130" sldId="863"/>
            <ac:picMk id="8" creationId="{CDC34A12-4856-D351-3703-39285119425B}"/>
          </ac:picMkLst>
        </pc:picChg>
        <pc:cxnChg chg="add">
          <ac:chgData name="Kuldeep" userId="f9c8071f-a744-46f9-b335-1b593dc9f69f" providerId="ADAL" clId="{2DF51B85-5223-4F66-9BBF-AABB493E5C4B}" dt="2024-03-20T07:06:15.060" v="138" actId="26606"/>
          <ac:cxnSpMkLst>
            <pc:docMk/>
            <pc:sldMk cId="2926281130" sldId="863"/>
            <ac:cxnSpMk id="13" creationId="{9C21570E-E159-49A6-9891-FA397B7A92D3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24F70A-A0A9-46FB-9CC9-413A4FF22F45}" type="datetimeFigureOut">
              <a:rPr lang="en-IN" smtClean="0"/>
              <a:t>20-03-2025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BE27F5-3BE2-448C-A866-97416DDF740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73013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D226EDDF-DFAB-4EBF-B502-EF7D248518B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05DACCD-E61C-436B-A0C6-E721CEE0AEFA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1079298" name="Rectangle 2">
            <a:extLst>
              <a:ext uri="{FF2B5EF4-FFF2-40B4-BE49-F238E27FC236}">
                <a16:creationId xmlns:a16="http://schemas.microsoft.com/office/drawing/2014/main" id="{BFD8F4DD-399F-4A79-9E39-B85C54383B7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9299" name="Rectangle 3">
            <a:extLst>
              <a:ext uri="{FF2B5EF4-FFF2-40B4-BE49-F238E27FC236}">
                <a16:creationId xmlns:a16="http://schemas.microsoft.com/office/drawing/2014/main" id="{504A47D1-BC76-4EB9-9793-DB6A0E7954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EB9ED620-08B5-4674-B2D7-2D38997C22A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5608726-0FAC-41D6-97E9-417A3F4E5827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1105922" name="Rectangle 2">
            <a:extLst>
              <a:ext uri="{FF2B5EF4-FFF2-40B4-BE49-F238E27FC236}">
                <a16:creationId xmlns:a16="http://schemas.microsoft.com/office/drawing/2014/main" id="{DC7E99C7-3E26-4006-8C16-6DE485BC00B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23" name="Rectangle 3">
            <a:extLst>
              <a:ext uri="{FF2B5EF4-FFF2-40B4-BE49-F238E27FC236}">
                <a16:creationId xmlns:a16="http://schemas.microsoft.com/office/drawing/2014/main" id="{BFADE6F5-1A4A-481B-A331-E303D54EA5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8FE74A0B-5DC2-414A-A8BC-00A129979FD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CE10F30-D084-4779-B059-4E616BB1E3E0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1107970" name="Rectangle 2">
            <a:extLst>
              <a:ext uri="{FF2B5EF4-FFF2-40B4-BE49-F238E27FC236}">
                <a16:creationId xmlns:a16="http://schemas.microsoft.com/office/drawing/2014/main" id="{DC2A96DF-763F-4A7C-9341-926194B398E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7971" name="Rectangle 3">
            <a:extLst>
              <a:ext uri="{FF2B5EF4-FFF2-40B4-BE49-F238E27FC236}">
                <a16:creationId xmlns:a16="http://schemas.microsoft.com/office/drawing/2014/main" id="{91449715-4B0C-4E6F-874A-69B2166D1C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5980960F-C352-4C04-AA65-86B43976477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CD1346A-9F45-4955-B86B-F0885EE6AA34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1110018" name="Rectangle 2">
            <a:extLst>
              <a:ext uri="{FF2B5EF4-FFF2-40B4-BE49-F238E27FC236}">
                <a16:creationId xmlns:a16="http://schemas.microsoft.com/office/drawing/2014/main" id="{BE426F60-5441-4579-AAC5-BAFE4220B1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0019" name="Rectangle 3">
            <a:extLst>
              <a:ext uri="{FF2B5EF4-FFF2-40B4-BE49-F238E27FC236}">
                <a16:creationId xmlns:a16="http://schemas.microsoft.com/office/drawing/2014/main" id="{4C14FD24-96DB-42DA-9AB8-BBC469412D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131BBE96-2585-4C29-AD60-92AB5F7A2B9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3F1EA0E-2031-41D9-A76F-CCBBCF3D7FA0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1112066" name="Rectangle 2">
            <a:extLst>
              <a:ext uri="{FF2B5EF4-FFF2-40B4-BE49-F238E27FC236}">
                <a16:creationId xmlns:a16="http://schemas.microsoft.com/office/drawing/2014/main" id="{5D6F15F8-C631-480A-B6C1-A3D9D69B476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2067" name="Rectangle 3">
            <a:extLst>
              <a:ext uri="{FF2B5EF4-FFF2-40B4-BE49-F238E27FC236}">
                <a16:creationId xmlns:a16="http://schemas.microsoft.com/office/drawing/2014/main" id="{2B16A853-7773-47A1-8233-B7971F3996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F5A119B3-E19D-4FFC-A72A-4E2E3AF1140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336710D-07D4-4AAA-9A7D-447CDE1A71EA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1114114" name="Rectangle 2">
            <a:extLst>
              <a:ext uri="{FF2B5EF4-FFF2-40B4-BE49-F238E27FC236}">
                <a16:creationId xmlns:a16="http://schemas.microsoft.com/office/drawing/2014/main" id="{D06372D5-A837-4E42-BCE8-7CC940DCD28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4115" name="Rectangle 3">
            <a:extLst>
              <a:ext uri="{FF2B5EF4-FFF2-40B4-BE49-F238E27FC236}">
                <a16:creationId xmlns:a16="http://schemas.microsoft.com/office/drawing/2014/main" id="{C02D064F-CCE9-4E7B-A15C-07EF1ADA47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3144C63D-C8BE-4EBC-A390-4119D19A91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550A10F-682A-4AAA-9D0A-E5B786190406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1116162" name="Rectangle 2">
            <a:extLst>
              <a:ext uri="{FF2B5EF4-FFF2-40B4-BE49-F238E27FC236}">
                <a16:creationId xmlns:a16="http://schemas.microsoft.com/office/drawing/2014/main" id="{94DCBFED-9BC0-44DB-A0CE-1531C3B9D0C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163" name="Rectangle 3">
            <a:extLst>
              <a:ext uri="{FF2B5EF4-FFF2-40B4-BE49-F238E27FC236}">
                <a16:creationId xmlns:a16="http://schemas.microsoft.com/office/drawing/2014/main" id="{A9819DC2-89E7-4E4C-A548-5693CF8D5B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3144C63D-C8BE-4EBC-A390-4119D19A91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550A10F-682A-4AAA-9D0A-E5B786190406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1116162" name="Rectangle 2">
            <a:extLst>
              <a:ext uri="{FF2B5EF4-FFF2-40B4-BE49-F238E27FC236}">
                <a16:creationId xmlns:a16="http://schemas.microsoft.com/office/drawing/2014/main" id="{94DCBFED-9BC0-44DB-A0CE-1531C3B9D0C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163" name="Rectangle 3">
            <a:extLst>
              <a:ext uri="{FF2B5EF4-FFF2-40B4-BE49-F238E27FC236}">
                <a16:creationId xmlns:a16="http://schemas.microsoft.com/office/drawing/2014/main" id="{A9819DC2-89E7-4E4C-A548-5693CF8D5B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973059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4AF0D421-BBB7-4C44-84AA-7D19F6BAA45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9F0DBB8-226D-4036-95F9-8A0AAE2B37FF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1120258" name="Rectangle 2">
            <a:extLst>
              <a:ext uri="{FF2B5EF4-FFF2-40B4-BE49-F238E27FC236}">
                <a16:creationId xmlns:a16="http://schemas.microsoft.com/office/drawing/2014/main" id="{CB8317D5-6B52-402D-B464-DAA59334467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0259" name="Rectangle 3">
            <a:extLst>
              <a:ext uri="{FF2B5EF4-FFF2-40B4-BE49-F238E27FC236}">
                <a16:creationId xmlns:a16="http://schemas.microsoft.com/office/drawing/2014/main" id="{7CF46944-1916-48A2-9573-781ECA690E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33430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600205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D4075D-1C3A-422E-A3C4-E0F3C82F97E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fld id="{A7AB05DB-D40F-4343-AE36-EBA452E164C1}" type="datetimeFigureOut">
              <a:rPr lang="en-IN" smtClean="0"/>
              <a:t>20-03-2025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2E4866-FAAC-4ECF-98DF-A7D24CBAD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767E6F-58FB-4548-A860-15C4DCBBE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fld id="{CB66E956-1CDF-49E5-B609-755B9AA1748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16555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606618" y="274643"/>
            <a:ext cx="3291415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2367" y="274643"/>
            <a:ext cx="9671051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0A35A5-B26C-4F02-977E-8A3F5DD7CCF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fld id="{A7AB05DB-D40F-4343-AE36-EBA452E164C1}" type="datetimeFigureOut">
              <a:rPr lang="en-IN" smtClean="0"/>
              <a:t>20-03-2025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BFA722-5C42-4BD8-A5E6-A34B3E8C6D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9E2538-C97C-4214-8878-7641DCB84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fld id="{CB66E956-1CDF-49E5-B609-755B9AA1748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952996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030DA3-9C1E-4AAF-BDA3-7BC7EB2FF0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CC5DB8-7698-4333-AD0F-6F2E92A7D3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FC0C00-F9C3-4461-AFE9-5B3744D82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B05DB-D40F-4343-AE36-EBA452E164C1}" type="datetimeFigureOut">
              <a:rPr lang="en-IN" smtClean="0"/>
              <a:t>20-03-2025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E8C7F7-1A98-49DD-BE3C-B18159A6C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E7D6B4-65F9-48C3-AF62-1247A91E6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6E956-1CDF-49E5-B609-755B9AA1748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516264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D055CB-351D-44F1-B161-C47D87F38D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8F5F76-2DBE-4244-907C-70475758A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C8F0F7-3BA3-42C8-AAF5-70B7CA3B4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8B9C27-A9F7-48A4-B2F9-969F9CA3A54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64912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628585-40D9-4B3A-B502-05BDC3F1F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ACA3FC-7FDA-40D8-9919-5CBBC48CD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7A6332-0C38-4C44-840C-29E527537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2068B9-E25D-44CA-A4D3-A058547B333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76952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507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507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3A5594-B217-4B7E-809E-280F439C3E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68991D-5866-4FC2-B6F3-34CCC84516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619C95-FED8-46AD-A764-4A40A299A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0F3CCD-3E46-4AC9-923F-4DACA478B7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20684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40512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7280" y="1600201"/>
            <a:ext cx="540512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D09EE1B-1F50-4D2A-B6A7-7C0BD02E54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ED3341F-9CED-425E-A920-292D265B1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9FEFA06-337E-4601-A5CF-96AB77511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9A309A-3B13-4B94-9CC1-F5646655679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25149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49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49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4214" y="1535113"/>
            <a:ext cx="538818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4214" y="2174875"/>
            <a:ext cx="538818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30EB89F1-7B8C-4D3E-A847-F977D4F10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040ECC9E-9094-4703-A35D-51AF7F4B74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F2FD163B-5C23-43FC-9175-1C400C9128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F63232-B3FC-4F13-B5AF-7C4299E2E86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4820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2E4C5249-616D-44D4-84DF-B9F5BCFBDF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E2597713-A5DF-412D-BD21-D58F62C578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F82B004-534B-4615-9C6A-017BEF66C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C5A13F-EBC7-4A29-88A4-5DEE86326F1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486253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5B2D2226-CB1A-4032-8226-D346610932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BD896137-E349-4A92-9220-A10043C1AA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D1DC473D-8979-4839-9E3F-C1233D86DF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E4CBB5-4697-4A3A-AD9D-7B8B3EF940E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0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3075455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507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1"/>
            <a:ext cx="6815666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1435101"/>
            <a:ext cx="4011507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3FAED13-B65E-497D-AFB4-D90F655EAC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39A71B-F314-4B90-9A6E-104437294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AF1D9AD-ED9E-4701-BF6B-6F1A6F72B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F602F3-8511-4B62-979F-48201D8FFBE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01816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294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294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294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7C05475-0BFA-4247-A107-C56BA2D4F8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FB3AE0F-B799-415F-995A-7E65D180D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6222057-7DDA-46E8-B870-D55BD21EF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4C298F-D1C2-41CB-AD93-C26D235AF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789378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C756B0-29BF-4CF8-941A-1C488BE20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705BB5-22C0-43CB-9C71-9494D35937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ECD425-FEEF-40BA-AD6A-71740D4E8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91ADA1-08A8-4D19-9059-F2AD6ABB16F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851945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6704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CADEC5-5457-4F44-8357-60ECBD2A2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8E7126-C0E6-4450-A0C8-61967D533C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99C8BA-D6D2-4379-9BB8-09C331F009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33E89B-D711-4004-B597-B80953F54BB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903197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3/20/2025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008478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3/20/2025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176739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3/20/2025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853594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3/20/2025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97032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3/20/2025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528265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3/20/2025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809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9322025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B05DB-D40F-4343-AE36-EBA452E164C1}" type="datetimeFigureOut">
              <a:rPr lang="en-IN" smtClean="0"/>
              <a:t>20-03-2025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6E956-1CDF-49E5-B609-755B9AA1748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2786883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A7AB05DB-D40F-4343-AE36-EBA452E164C1}" type="datetimeFigureOut">
              <a:rPr lang="en-IN" smtClean="0"/>
              <a:t>20-03-2025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B66E956-1CDF-49E5-B609-755B9AA1748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3142413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B05DB-D40F-4343-AE36-EBA452E164C1}" type="datetimeFigureOut">
              <a:rPr lang="en-IN" smtClean="0"/>
              <a:t>20-03-2025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6E956-1CDF-49E5-B609-755B9AA1748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7490113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B05DB-D40F-4343-AE36-EBA452E164C1}" type="datetimeFigureOut">
              <a:rPr lang="en-IN" smtClean="0"/>
              <a:t>20-03-2025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6E956-1CDF-49E5-B609-755B9AA1748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8333084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B05DB-D40F-4343-AE36-EBA452E164C1}" type="datetimeFigureOut">
              <a:rPr lang="en-IN" smtClean="0"/>
              <a:t>20-03-2025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6E956-1CDF-49E5-B609-755B9AA1748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63111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44477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34466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4">
            <a:extLst>
              <a:ext uri="{FF2B5EF4-FFF2-40B4-BE49-F238E27FC236}">
                <a16:creationId xmlns:a16="http://schemas.microsoft.com/office/drawing/2014/main" id="{45ADEF43-805C-4DE3-8220-B5304E0A1D8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fld id="{CB66E956-1CDF-49E5-B609-755B9AA1748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91472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3DBE941-5230-4F87-B714-A059E791ACE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fld id="{A7AB05DB-D40F-4343-AE36-EBA452E164C1}" type="datetimeFigureOut">
              <a:rPr lang="en-IN" smtClean="0"/>
              <a:t>20-03-2025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B77033A-0A76-4A83-B1AB-3334A3088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D05C30-9308-40A9-8C70-74DC76C68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fld id="{CB66E956-1CDF-49E5-B609-755B9AA1748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54699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085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5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1435103"/>
            <a:ext cx="4011085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997E9F-10F1-48A9-B6D2-8F57E175BA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fld id="{A7AB05DB-D40F-4343-AE36-EBA452E164C1}" type="datetimeFigureOut">
              <a:rPr lang="en-IN" smtClean="0"/>
              <a:t>20-03-2025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F44D10-843B-4632-9FF0-3A0BA09F5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BF0BED-F88A-4B98-905F-B2C8BBDAF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fld id="{CB66E956-1CDF-49E5-B609-755B9AA1748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43042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8068D5-6EA8-4B57-A743-AEEB30600DE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fld id="{A7AB05DB-D40F-4343-AE36-EBA452E164C1}" type="datetimeFigureOut">
              <a:rPr lang="en-IN" smtClean="0"/>
              <a:t>20-03-2025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C5ED47-5300-4DD5-A1F2-3CB7C64E6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EFCC2B-900D-4ED2-BBDD-9EA02F587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fld id="{CB66E956-1CDF-49E5-B609-755B9AA1748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09289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Master Page.jpg">
            <a:extLst>
              <a:ext uri="{FF2B5EF4-FFF2-40B4-BE49-F238E27FC236}">
                <a16:creationId xmlns:a16="http://schemas.microsoft.com/office/drawing/2014/main" id="{E7296316-F494-473C-B75B-F257831E2CBF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2552"/>
          <a:stretch>
            <a:fillRect/>
          </a:stretch>
        </p:blipFill>
        <p:spPr bwMode="auto">
          <a:xfrm>
            <a:off x="-13547" y="30163"/>
            <a:ext cx="822282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7" descr="Master Page.jpg">
            <a:extLst>
              <a:ext uri="{FF2B5EF4-FFF2-40B4-BE49-F238E27FC236}">
                <a16:creationId xmlns:a16="http://schemas.microsoft.com/office/drawing/2014/main" id="{46414743-9E30-49E6-9FC9-DE51F5A42C61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77000"/>
            <a:ext cx="12192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extBox 1">
            <a:extLst>
              <a:ext uri="{FF2B5EF4-FFF2-40B4-BE49-F238E27FC236}">
                <a16:creationId xmlns:a16="http://schemas.microsoft.com/office/drawing/2014/main" id="{FCAD4768-7A36-4E79-8F80-4301510794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457950"/>
            <a:ext cx="3251200" cy="4000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IN" altLang="en-US" sz="2000" b="1">
                <a:latin typeface="Calibri" panose="020F0502020204030204" pitchFamily="34" charset="0"/>
              </a:rPr>
              <a:t>www.bennett.edu.in</a:t>
            </a:r>
          </a:p>
        </p:txBody>
      </p:sp>
      <p:pic>
        <p:nvPicPr>
          <p:cNvPr id="1029" name="Picture 2">
            <a:extLst>
              <a:ext uri="{FF2B5EF4-FFF2-40B4-BE49-F238E27FC236}">
                <a16:creationId xmlns:a16="http://schemas.microsoft.com/office/drawing/2014/main" id="{E4134A5B-0520-44B6-AC91-E2A2C33F23CC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9280" y="192089"/>
            <a:ext cx="3191934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98278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>
            <a:extLst>
              <a:ext uri="{FF2B5EF4-FFF2-40B4-BE49-F238E27FC236}">
                <a16:creationId xmlns:a16="http://schemas.microsoft.com/office/drawing/2014/main" id="{908D3788-A2E7-4C1E-B2EF-D028A9EEEBD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>
            <a:extLst>
              <a:ext uri="{FF2B5EF4-FFF2-40B4-BE49-F238E27FC236}">
                <a16:creationId xmlns:a16="http://schemas.microsoft.com/office/drawing/2014/main" id="{E2B2C853-FA8F-47BE-90CB-450DC04FBBB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72D352-E447-4B9B-8F10-222CB83860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51DF95-E1CD-40DE-8BDE-A628BF6EFF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DF4B6E-D688-4EF8-B95A-B4D64D2CB9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815B990-6E3D-45E4-B956-23B29FC383B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4634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hf hdr="0" ft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3/20/2025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550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sv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sv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0.xml"/><Relationship Id="rId4" Type="http://schemas.openxmlformats.org/officeDocument/2006/relationships/image" Target="../media/image8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E220058-3FCE-496E-ADF2-D8A6961F39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193F809-7E50-4AAD-8E26-878207931C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944603" y="4325112"/>
            <a:ext cx="71323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6D2890BE-7904-42D4-B879-B91FFED506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6504" y="758952"/>
            <a:ext cx="7319175" cy="3566160"/>
          </a:xfrm>
        </p:spPr>
        <p:txBody>
          <a:bodyPr>
            <a:normAutofit/>
          </a:bodyPr>
          <a:lstStyle/>
          <a:p>
            <a:r>
              <a:rPr lang="en-US" altLang="en-US" dirty="0"/>
              <a:t>Network Layer:</a:t>
            </a:r>
            <a:br>
              <a:rPr lang="en-US" altLang="en-US"/>
            </a:br>
            <a:r>
              <a:rPr lang="en-US" altLang="en-US"/>
              <a:t>Routing- Distance Vector Routing</a:t>
            </a:r>
            <a:endParaRPr lang="en-US" altLang="en-US" dirty="0"/>
          </a:p>
        </p:txBody>
      </p:sp>
      <p:pic>
        <p:nvPicPr>
          <p:cNvPr id="6" name="Graphic 5" descr="Network Diagram">
            <a:extLst>
              <a:ext uri="{FF2B5EF4-FFF2-40B4-BE49-F238E27FC236}">
                <a16:creationId xmlns:a16="http://schemas.microsoft.com/office/drawing/2014/main" id="{655A0FC3-7F1E-888F-7DFD-A00D359877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29818" y="1944907"/>
            <a:ext cx="2449486" cy="2449486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3E9C5090-7D25-41E3-A6D3-CCAEE505E7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N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1BF8809-0DAC-41E5-A212-ACB4A01BE9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419907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52ABB703-2B0E-4C3B-B4A2-F3973548E5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776A302-2AFB-6F76-981E-577265958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1685" y="634946"/>
            <a:ext cx="5127171" cy="1450757"/>
          </a:xfrm>
        </p:spPr>
        <p:txBody>
          <a:bodyPr>
            <a:normAutofit/>
          </a:bodyPr>
          <a:lstStyle/>
          <a:p>
            <a:r>
              <a:rPr lang="en-IN" dirty="0"/>
              <a:t>Proposed solutions for instability</a:t>
            </a:r>
          </a:p>
        </p:txBody>
      </p:sp>
      <p:pic>
        <p:nvPicPr>
          <p:cNvPr id="8" name="Graphic 7" descr="Infinity">
            <a:extLst>
              <a:ext uri="{FF2B5EF4-FFF2-40B4-BE49-F238E27FC236}">
                <a16:creationId xmlns:a16="http://schemas.microsoft.com/office/drawing/2014/main" id="{CDC34A12-4856-D351-3703-3928511942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5132" y="645106"/>
            <a:ext cx="5247747" cy="5247747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C21570E-E159-49A6-9891-FA397B7A92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411684" y="2086188"/>
            <a:ext cx="4748808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890476-D7BA-D212-D160-A5F0D2B5F448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411683" y="2198913"/>
            <a:ext cx="5602125" cy="3693935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A few solutions have been proposed for instability of this kind.</a:t>
            </a:r>
          </a:p>
          <a:p>
            <a:endParaRPr lang="en-IN" b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IN" b="1" dirty="0"/>
              <a:t>Defining Infinity- </a:t>
            </a:r>
            <a:r>
              <a:rPr lang="en-IN" dirty="0"/>
              <a:t>The first obvious solution is to redefine infinity to a smaller number, such as 100.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IN" b="1" dirty="0"/>
              <a:t>Split Horizon- </a:t>
            </a:r>
            <a:r>
              <a:rPr lang="en-IN" dirty="0"/>
              <a:t>In this strategy, instead of	flooding the table through each  interface, each node sends only part of its table through each interface.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95DA498-D9A2-4DA9-B9DA-B3776E08CF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N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2A73093-4B9D-420D-B17E-52293703A1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262811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9236" name="Text Box 4">
            <a:extLst>
              <a:ext uri="{FF2B5EF4-FFF2-40B4-BE49-F238E27FC236}">
                <a16:creationId xmlns:a16="http://schemas.microsoft.com/office/drawing/2014/main" id="{1324BA20-C318-4D44-8E6A-9D1D95094A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5443" y="316401"/>
            <a:ext cx="534152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IN" sz="2800" dirty="0">
                <a:latin typeface="Times New Roman" panose="02020603050405020304" pitchFamily="18" charset="0"/>
              </a:rPr>
              <a:t>Routing Information Protocol (</a:t>
            </a:r>
            <a:r>
              <a:rPr lang="en-US" altLang="en-US" sz="2800" i="1" dirty="0">
                <a:latin typeface="Times New Roman" panose="02020603050405020304" pitchFamily="18" charset="0"/>
              </a:rPr>
              <a:t>RIP)</a:t>
            </a:r>
          </a:p>
        </p:txBody>
      </p:sp>
      <p:pic>
        <p:nvPicPr>
          <p:cNvPr id="1119238" name="Picture 6">
            <a:extLst>
              <a:ext uri="{FF2B5EF4-FFF2-40B4-BE49-F238E27FC236}">
                <a16:creationId xmlns:a16="http://schemas.microsoft.com/office/drawing/2014/main" id="{E4FD6945-46B5-4CFF-852F-7530BAD971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8315" y="1580350"/>
            <a:ext cx="8183685" cy="33921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58DD28D7-862F-450F-8453-C8CD470C5986}"/>
              </a:ext>
            </a:extLst>
          </p:cNvPr>
          <p:cNvSpPr/>
          <p:nvPr/>
        </p:nvSpPr>
        <p:spPr>
          <a:xfrm>
            <a:off x="107852" y="1239731"/>
            <a:ext cx="3792611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sz="2400" dirty="0">
                <a:latin typeface="Times New Roman" panose="02020603050405020304" pitchFamily="18" charset="0"/>
              </a:rPr>
              <a:t>RIP is an intradomain routing protocol used inside an autonomous system. </a:t>
            </a:r>
          </a:p>
          <a:p>
            <a:pPr algn="just"/>
            <a:endParaRPr lang="en-IN" sz="2400" dirty="0">
              <a:latin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sz="2400" dirty="0">
                <a:latin typeface="Times New Roman" panose="02020603050405020304" pitchFamily="18" charset="0"/>
              </a:rPr>
              <a:t>It is a very simple protocol based on distance vector routing.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IN" sz="2400" dirty="0">
              <a:latin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sz="2400" dirty="0">
                <a:latin typeface="Times New Roman" panose="02020603050405020304" pitchFamily="18" charset="0"/>
              </a:rPr>
              <a:t>RIP implements distance vector routing directly with some considerations.</a:t>
            </a:r>
            <a:endParaRPr lang="en-IN" sz="2400" dirty="0"/>
          </a:p>
        </p:txBody>
      </p:sp>
      <p:sp>
        <p:nvSpPr>
          <p:cNvPr id="5" name="Text Box 4">
            <a:extLst>
              <a:ext uri="{FF2B5EF4-FFF2-40B4-BE49-F238E27FC236}">
                <a16:creationId xmlns:a16="http://schemas.microsoft.com/office/drawing/2014/main" id="{0CA75B9A-8491-4851-96E6-2C679E904F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66477" y="5029790"/>
            <a:ext cx="646843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i="1" dirty="0">
                <a:latin typeface="Times New Roman" panose="02020603050405020304" pitchFamily="18" charset="0"/>
              </a:rPr>
              <a:t>Example of a domain using RIP: </a:t>
            </a:r>
          </a:p>
          <a:p>
            <a:r>
              <a:rPr lang="en-IN" dirty="0"/>
              <a:t>an autonomous system with seven networks and four routers.</a:t>
            </a:r>
            <a:endParaRPr lang="en-US" altLang="en-US" sz="2000" i="1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4B2C66-BF76-F3E0-7217-BC1903694F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en-US" dirty="0"/>
              <a:t>Bellman-Ford algorithm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0B0C1B-1094-1641-A9F3-CD562CB474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3563" y="2098515"/>
            <a:ext cx="9465200" cy="3786080"/>
          </a:xfrm>
        </p:spPr>
        <p:txBody>
          <a:bodyPr/>
          <a:lstStyle/>
          <a:p>
            <a:pPr defTabSz="859536">
              <a:spcBef>
                <a:spcPts val="1128"/>
              </a:spcBef>
              <a:spcAft>
                <a:spcPts val="188"/>
              </a:spcAft>
              <a:buFont typeface="Wingdings" panose="05000000000000000000" pitchFamily="2" charset="2"/>
              <a:buChar char="§"/>
            </a:pPr>
            <a:r>
              <a:rPr lang="en-US" sz="188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Distance vector is the "Dynamic Routing" protocol. </a:t>
            </a:r>
          </a:p>
          <a:p>
            <a:pPr defTabSz="859536">
              <a:spcBef>
                <a:spcPts val="1128"/>
              </a:spcBef>
              <a:spcAft>
                <a:spcPts val="188"/>
              </a:spcAft>
              <a:buFont typeface="Wingdings" panose="05000000000000000000" pitchFamily="2" charset="2"/>
              <a:buChar char="§"/>
            </a:pPr>
            <a:r>
              <a:rPr lang="en-US" sz="188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The shortest path is determined using the distant vector protocol, also known as the Bellman-Ford algorithm.</a:t>
            </a:r>
          </a:p>
          <a:p>
            <a:pPr defTabSz="859536">
              <a:spcBef>
                <a:spcPts val="1128"/>
              </a:spcBef>
              <a:spcAft>
                <a:spcPts val="188"/>
              </a:spcAft>
              <a:buFont typeface="Wingdings" panose="05000000000000000000" pitchFamily="2" charset="2"/>
              <a:buChar char="§"/>
            </a:pPr>
            <a:r>
              <a:rPr lang="en-US" sz="188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The routing protocol is used to calculate the best route from source to destination based on the distance or hops as its primary metric to define an optimal path.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E9E4C49-F2B2-BE8C-3601-2728A7C97D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0780" y="4162643"/>
            <a:ext cx="2832389" cy="47505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050D5D4-5395-F8B9-7499-70DE586FF7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30255" y="4962427"/>
            <a:ext cx="3838575" cy="1057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5684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B2936B-F632-4523-D783-1D62EC4595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ffectLst/>
              </a:rPr>
              <a:t>Distance Vector Routing</a:t>
            </a:r>
            <a:endParaRPr lang="en-IN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97E445-16A1-525A-A291-D0FB7EB28EE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b="1" dirty="0">
                <a:effectLst/>
              </a:rPr>
              <a:t>Disadvantages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Distance vector routing has a slow coverage problem because it takes longer to obtain accurate information for the routing table.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Traffic is generated as the network topology changes on a regular basis.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The distance vector routing problem is count-to-infinity.</a:t>
            </a:r>
            <a:endParaRPr lang="en-IN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EE5D079-D392-27F3-0577-DA9F3D4B18E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b="1" dirty="0">
                <a:effectLst/>
              </a:rPr>
              <a:t>Advantage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Easy to implement for small networks.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Protocol faces a lower redundancy in the small network.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9549249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52ABB703-2B0E-4C3B-B4A2-F3973548E5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2A1DE5-96E7-951C-F7DA-20BBF793D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1685" y="634946"/>
            <a:ext cx="5127171" cy="1450757"/>
          </a:xfrm>
        </p:spPr>
        <p:txBody>
          <a:bodyPr>
            <a:normAutofit/>
          </a:bodyPr>
          <a:lstStyle/>
          <a:p>
            <a:r>
              <a:rPr lang="en-US" dirty="0"/>
              <a:t>Question</a:t>
            </a:r>
            <a:endParaRPr lang="en-IN" dirty="0"/>
          </a:p>
        </p:txBody>
      </p:sp>
      <p:pic>
        <p:nvPicPr>
          <p:cNvPr id="7" name="Graphic 6" descr="Database">
            <a:extLst>
              <a:ext uri="{FF2B5EF4-FFF2-40B4-BE49-F238E27FC236}">
                <a16:creationId xmlns:a16="http://schemas.microsoft.com/office/drawing/2014/main" id="{3BCA72B0-C2DE-115E-A84F-566DA7E0E2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5132" y="645106"/>
            <a:ext cx="5247747" cy="5247747"/>
          </a:xfrm>
          <a:prstGeom prst="rect">
            <a:avLst/>
          </a:prstGeom>
        </p:spPr>
      </p:pic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9C21570E-E159-49A6-9891-FA397B7A92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411684" y="2086188"/>
            <a:ext cx="4748808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46E974-C6A5-F844-9DD8-A51975B8C7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1684" y="2198914"/>
            <a:ext cx="5127172" cy="3670180"/>
          </a:xfrm>
        </p:spPr>
        <p:txBody>
          <a:bodyPr>
            <a:normAutofit/>
          </a:bodyPr>
          <a:lstStyle/>
          <a:p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How are tables updated in the distance vector routing algorithm?</a:t>
            </a:r>
          </a:p>
          <a:p>
            <a:pPr marL="457200" indent="-457200">
              <a:buFont typeface="+mj-lt"/>
              <a:buAutoNum type="alphaUcPeriod"/>
            </a:pP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Using flooding technique</a:t>
            </a:r>
          </a:p>
          <a:p>
            <a:pPr marL="457200" indent="-457200">
              <a:buFont typeface="+mj-lt"/>
              <a:buAutoNum type="alphaUcPeriod"/>
            </a:pP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By retrieving the information from all the nodes directly</a:t>
            </a:r>
          </a:p>
          <a:p>
            <a:pPr marL="457200" indent="-457200">
              <a:buFont typeface="+mj-lt"/>
              <a:buAutoNum type="alphaUcPeriod"/>
            </a:pP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By interchanging the information with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neighbour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nodes</a:t>
            </a:r>
          </a:p>
          <a:p>
            <a:pPr marL="457200" indent="-457200">
              <a:buFont typeface="+mj-lt"/>
              <a:buAutoNum type="alphaUcPeriod"/>
            </a:pP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By exchanging the information with a central device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95DA498-D9A2-4DA9-B9DA-B3776E08CF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N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2A73093-4B9D-420D-B17E-52293703A1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972975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8301" name="Rectangle 1078300">
            <a:extLst>
              <a:ext uri="{FF2B5EF4-FFF2-40B4-BE49-F238E27FC236}">
                <a16:creationId xmlns:a16="http://schemas.microsoft.com/office/drawing/2014/main" id="{7D379150-F6B4-45C8-BE10-6B278AD400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N"/>
          </a:p>
        </p:txBody>
      </p:sp>
      <p:sp>
        <p:nvSpPr>
          <p:cNvPr id="1078303" name="Rectangle 1078302">
            <a:extLst>
              <a:ext uri="{FF2B5EF4-FFF2-40B4-BE49-F238E27FC236}">
                <a16:creationId xmlns:a16="http://schemas.microsoft.com/office/drawing/2014/main" id="{5FFCF544-A370-4A5D-A95F-CA6E0E7191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N"/>
          </a:p>
        </p:txBody>
      </p:sp>
      <p:cxnSp>
        <p:nvCxnSpPr>
          <p:cNvPr id="1078305" name="Straight Connector 1078304">
            <a:extLst>
              <a:ext uri="{FF2B5EF4-FFF2-40B4-BE49-F238E27FC236}">
                <a16:creationId xmlns:a16="http://schemas.microsoft.com/office/drawing/2014/main" id="{6EEB3B97-A638-498B-8083-54191CE71E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078307" name="Rectangle 1078306">
            <a:extLst>
              <a:ext uri="{FF2B5EF4-FFF2-40B4-BE49-F238E27FC236}">
                <a16:creationId xmlns:a16="http://schemas.microsoft.com/office/drawing/2014/main" id="{3DE3B93A-6105-4E0D-ABE7-1711117A80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8275" name="Text Box 3">
            <a:extLst>
              <a:ext uri="{FF2B5EF4-FFF2-40B4-BE49-F238E27FC236}">
                <a16:creationId xmlns:a16="http://schemas.microsoft.com/office/drawing/2014/main" id="{C4039578-EF2E-49DD-B6F4-12F1F23FEA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2256" y="642257"/>
            <a:ext cx="3417677" cy="522683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t">
            <a:normAutofit/>
          </a:bodyPr>
          <a:lstStyle/>
          <a:p>
            <a:pPr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altLang="en-US" sz="4800" spc="-5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 UNICAST ROUTING PROTOCOLS</a:t>
            </a:r>
          </a:p>
        </p:txBody>
      </p:sp>
      <p:sp>
        <p:nvSpPr>
          <p:cNvPr id="1078277" name="Rectangle 5">
            <a:extLst>
              <a:ext uri="{FF2B5EF4-FFF2-40B4-BE49-F238E27FC236}">
                <a16:creationId xmlns:a16="http://schemas.microsoft.com/office/drawing/2014/main" id="{F2489048-8CD3-41D8-B4C5-0846F09356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13512" y="642258"/>
            <a:ext cx="6847117" cy="309168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0" tIns="45720" rIns="0" bIns="45720" rtlCol="0">
            <a:normAutofit/>
          </a:bodyPr>
          <a:lstStyle/>
          <a:p>
            <a:pPr marL="457200" indent="-457200" algn="just" eaLnBrk="1" hangingPunct="1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Calibri" panose="020F0502020204030204" pitchFamily="34" charset="0"/>
              <a:buChar char="•"/>
            </a:pP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 routing table can be either static or dynamic. </a:t>
            </a:r>
          </a:p>
          <a:p>
            <a:pPr marL="457200" indent="-457200" algn="just" eaLnBrk="1" hangingPunct="1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Calibri" panose="020F0502020204030204" pitchFamily="34" charset="0"/>
              <a:buChar char="•"/>
            </a:pP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 static table is one with manual entries. </a:t>
            </a:r>
          </a:p>
          <a:p>
            <a:pPr marL="457200" indent="-457200" algn="just" eaLnBrk="1" hangingPunct="1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Calibri" panose="020F0502020204030204" pitchFamily="34" charset="0"/>
              <a:buChar char="•"/>
            </a:pP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 dynamic table is one that is updated automatically when there is a change somewhere in the Internet. </a:t>
            </a:r>
          </a:p>
          <a:p>
            <a:pPr marL="457200" indent="-457200" algn="just" eaLnBrk="1" hangingPunct="1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Calibri" panose="020F0502020204030204" pitchFamily="34" charset="0"/>
              <a:buChar char="•"/>
            </a:pP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 routing protocol is a combination of rules and procedures that lets routers in the Internet inform each other of changes. </a:t>
            </a:r>
          </a:p>
        </p:txBody>
      </p:sp>
      <p:pic>
        <p:nvPicPr>
          <p:cNvPr id="1078281" name="Graphic 1078280" descr="Computer">
            <a:extLst>
              <a:ext uri="{FF2B5EF4-FFF2-40B4-BE49-F238E27FC236}">
                <a16:creationId xmlns:a16="http://schemas.microsoft.com/office/drawing/2014/main" id="{AC41BDE8-F175-C9C8-FC23-FB37DD81B1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195754" y="3994485"/>
            <a:ext cx="1882632" cy="1882632"/>
          </a:xfrm>
          <a:prstGeom prst="rect">
            <a:avLst/>
          </a:prstGeom>
        </p:spPr>
      </p:pic>
      <p:sp>
        <p:nvSpPr>
          <p:cNvPr id="1078309" name="Rectangle 1078308">
            <a:extLst>
              <a:ext uri="{FF2B5EF4-FFF2-40B4-BE49-F238E27FC236}">
                <a16:creationId xmlns:a16="http://schemas.microsoft.com/office/drawing/2014/main" id="{1924D57B-FEC9-4779-B514-732685B876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N"/>
          </a:p>
        </p:txBody>
      </p:sp>
      <p:sp>
        <p:nvSpPr>
          <p:cNvPr id="1078311" name="Rectangle 1078310">
            <a:extLst>
              <a:ext uri="{FF2B5EF4-FFF2-40B4-BE49-F238E27FC236}">
                <a16:creationId xmlns:a16="http://schemas.microsoft.com/office/drawing/2014/main" id="{55EFD2BD-6E0E-4450-A3FF-5D1EA322A3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N"/>
          </a:p>
        </p:txBody>
      </p:sp>
      <p:sp>
        <p:nvSpPr>
          <p:cNvPr id="1078276" name="Text Box 4">
            <a:extLst>
              <a:ext uri="{FF2B5EF4-FFF2-40B4-BE49-F238E27FC236}">
                <a16:creationId xmlns:a16="http://schemas.microsoft.com/office/drawing/2014/main" id="{FE1D91A8-A5AE-49FA-8E6D-4C4E9C7147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53600" y="6400801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4907" name="Rectangle 1104906">
            <a:extLst>
              <a:ext uri="{FF2B5EF4-FFF2-40B4-BE49-F238E27FC236}">
                <a16:creationId xmlns:a16="http://schemas.microsoft.com/office/drawing/2014/main" id="{7D379150-F6B4-45C8-BE10-6B278AD400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N"/>
          </a:p>
        </p:txBody>
      </p:sp>
      <p:sp>
        <p:nvSpPr>
          <p:cNvPr id="1104909" name="Rectangle 1104908">
            <a:extLst>
              <a:ext uri="{FF2B5EF4-FFF2-40B4-BE49-F238E27FC236}">
                <a16:creationId xmlns:a16="http://schemas.microsoft.com/office/drawing/2014/main" id="{5FFCF544-A370-4A5D-A95F-CA6E0E7191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N"/>
          </a:p>
        </p:txBody>
      </p:sp>
      <p:cxnSp>
        <p:nvCxnSpPr>
          <p:cNvPr id="1104911" name="Straight Connector 1104910">
            <a:extLst>
              <a:ext uri="{FF2B5EF4-FFF2-40B4-BE49-F238E27FC236}">
                <a16:creationId xmlns:a16="http://schemas.microsoft.com/office/drawing/2014/main" id="{6EEB3B97-A638-498B-8083-54191CE71E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104913" name="Rectangle 1104912">
            <a:extLst>
              <a:ext uri="{FF2B5EF4-FFF2-40B4-BE49-F238E27FC236}">
                <a16:creationId xmlns:a16="http://schemas.microsoft.com/office/drawing/2014/main" id="{44CC594A-A820-450F-B363-C19201FCFE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4915" name="Rectangle 1104914">
            <a:extLst>
              <a:ext uri="{FF2B5EF4-FFF2-40B4-BE49-F238E27FC236}">
                <a16:creationId xmlns:a16="http://schemas.microsoft.com/office/drawing/2014/main" id="{59FAB3DA-E9ED-4574-ABCC-378BC0FF1B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N"/>
          </a:p>
        </p:txBody>
      </p:sp>
      <p:sp>
        <p:nvSpPr>
          <p:cNvPr id="1104900" name="Text Box 4">
            <a:extLst>
              <a:ext uri="{FF2B5EF4-FFF2-40B4-BE49-F238E27FC236}">
                <a16:creationId xmlns:a16="http://schemas.microsoft.com/office/drawing/2014/main" id="{9EC21A21-74AF-40F7-9C23-9A9A4161E1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2370" y="516835"/>
            <a:ext cx="3084844" cy="210387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/>
          <a:p>
            <a:pPr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altLang="en-US" sz="3600" i="1" spc="-5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Autonomous systems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6EAABE8-3E7D-41E5-AB6C-0668EE2C75E7}"/>
              </a:ext>
            </a:extLst>
          </p:cNvPr>
          <p:cNvSpPr/>
          <p:nvPr/>
        </p:nvSpPr>
        <p:spPr>
          <a:xfrm>
            <a:off x="492371" y="2653800"/>
            <a:ext cx="3084844" cy="3335519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marL="285750" indent="-285750" eaLnBrk="1" hangingPunct="1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Calibri" panose="020F0502020204030204" pitchFamily="34" charset="0"/>
              <a:buChar char="•"/>
            </a:pPr>
            <a:r>
              <a:rPr lang="en-US" sz="1500">
                <a:solidFill>
                  <a:srgbClr val="FFFFFF"/>
                </a:solidFill>
                <a:latin typeface="+mn-lt"/>
                <a:cs typeface="+mn-cs"/>
              </a:rPr>
              <a:t>An autonomous system (AS) is a group of networks and routers under the authority of a single administration. </a:t>
            </a:r>
          </a:p>
        </p:txBody>
      </p:sp>
      <p:sp>
        <p:nvSpPr>
          <p:cNvPr id="1104917" name="Rectangle 1104916">
            <a:extLst>
              <a:ext uri="{FF2B5EF4-FFF2-40B4-BE49-F238E27FC236}">
                <a16:creationId xmlns:a16="http://schemas.microsoft.com/office/drawing/2014/main" id="{53B8D6B0-55D6-48DC-86D8-FD95D5F118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N"/>
          </a:p>
        </p:txBody>
      </p:sp>
      <p:pic>
        <p:nvPicPr>
          <p:cNvPr id="1104902" name="Picture 6">
            <a:extLst>
              <a:ext uri="{FF2B5EF4-FFF2-40B4-BE49-F238E27FC236}">
                <a16:creationId xmlns:a16="http://schemas.microsoft.com/office/drawing/2014/main" id="{1C18E199-45E7-4305-8D74-94DF99C8FE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742017" y="1330092"/>
            <a:ext cx="6798082" cy="4197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6956" name="Rectangle 1106955">
            <a:extLst>
              <a:ext uri="{FF2B5EF4-FFF2-40B4-BE49-F238E27FC236}">
                <a16:creationId xmlns:a16="http://schemas.microsoft.com/office/drawing/2014/main" id="{36D16D1E-4205-49F5-BD2A-DA769947C1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N"/>
          </a:p>
        </p:txBody>
      </p:sp>
      <p:sp>
        <p:nvSpPr>
          <p:cNvPr id="1106958" name="Rectangle 1106957">
            <a:extLst>
              <a:ext uri="{FF2B5EF4-FFF2-40B4-BE49-F238E27FC236}">
                <a16:creationId xmlns:a16="http://schemas.microsoft.com/office/drawing/2014/main" id="{012FD100-C039-4E03-B5E4-2EDFA7290A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34193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N"/>
          </a:p>
        </p:txBody>
      </p:sp>
      <p:cxnSp>
        <p:nvCxnSpPr>
          <p:cNvPr id="1106960" name="Straight Connector 1106959">
            <a:extLst>
              <a:ext uri="{FF2B5EF4-FFF2-40B4-BE49-F238E27FC236}">
                <a16:creationId xmlns:a16="http://schemas.microsoft.com/office/drawing/2014/main" id="{4418FCD2-8448-4A81-8EB4-72250F7827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6948" name="Text Box 4">
            <a:extLst>
              <a:ext uri="{FF2B5EF4-FFF2-40B4-BE49-F238E27FC236}">
                <a16:creationId xmlns:a16="http://schemas.microsoft.com/office/drawing/2014/main" id="{186044D7-8B89-42CA-8CC1-F1E8A5142D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7280" y="286603"/>
            <a:ext cx="10058400" cy="145075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/>
          <a:p>
            <a:pPr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altLang="en-US" sz="4800" i="1" spc="-5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Popular routing protocols</a:t>
            </a:r>
          </a:p>
        </p:txBody>
      </p:sp>
      <p:pic>
        <p:nvPicPr>
          <p:cNvPr id="1106951" name="Picture 7">
            <a:extLst>
              <a:ext uri="{FF2B5EF4-FFF2-40B4-BE49-F238E27FC236}">
                <a16:creationId xmlns:a16="http://schemas.microsoft.com/office/drawing/2014/main" id="{B785D630-F0A9-4D53-920D-4ADB998B27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8457" y="2516776"/>
            <a:ext cx="5153347" cy="2432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B801713-701A-4C2A-A43B-F556DEB3F9AF}"/>
              </a:ext>
            </a:extLst>
          </p:cNvPr>
          <p:cNvSpPr txBox="1"/>
          <p:nvPr/>
        </p:nvSpPr>
        <p:spPr>
          <a:xfrm>
            <a:off x="1193532" y="3622864"/>
            <a:ext cx="4590012" cy="20197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N" sz="1575" kern="1200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Routing Information Protocol (RIP) is an implementation of the distance vector protocol. </a:t>
            </a:r>
          </a:p>
          <a:p>
            <a:pPr marL="214313" indent="-214313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N" sz="1575" kern="1200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Open Shortest Path First (OSPF) is an implementation of the link state protocol.</a:t>
            </a:r>
          </a:p>
          <a:p>
            <a:pPr marL="214313" indent="-214313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IN" sz="1575" kern="1200" dirty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  <a:p>
            <a:pPr marL="214313" indent="-214313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N" sz="1575" kern="1200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Border Gateway Protocol (BGP) is an implementation of the path vector protocol.</a:t>
            </a:r>
            <a:endParaRPr lang="en-IN" sz="2100" dirty="0">
              <a:latin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2DA0380-5B0E-4C8B-BD63-84BF815B9C3D}"/>
              </a:ext>
            </a:extLst>
          </p:cNvPr>
          <p:cNvSpPr/>
          <p:nvPr/>
        </p:nvSpPr>
        <p:spPr>
          <a:xfrm>
            <a:off x="1097280" y="2098515"/>
            <a:ext cx="4890994" cy="1458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14313" indent="-21431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N" sz="1575" kern="1200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Routing inside an autonomous system is referred to as </a:t>
            </a:r>
            <a:r>
              <a:rPr lang="en-IN" sz="1575" kern="1200" dirty="0">
                <a:solidFill>
                  <a:srgbClr val="0070C0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intradomain routing. </a:t>
            </a:r>
          </a:p>
          <a:p>
            <a:pPr marL="214313" indent="-214313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IN" sz="1575" kern="1200" dirty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  <a:p>
            <a:pPr marL="214313" indent="-21431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N" sz="1575" kern="1200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Routing between autonomous systems is referred to as </a:t>
            </a:r>
            <a:r>
              <a:rPr lang="en-IN" sz="1575" kern="1200" dirty="0">
                <a:solidFill>
                  <a:srgbClr val="0070C0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interdomain routing.</a:t>
            </a:r>
            <a:endParaRPr lang="en-IN" sz="2100" dirty="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9004" name="Rectangle 1109003">
            <a:extLst>
              <a:ext uri="{FF2B5EF4-FFF2-40B4-BE49-F238E27FC236}">
                <a16:creationId xmlns:a16="http://schemas.microsoft.com/office/drawing/2014/main" id="{7D379150-F6B4-45C8-BE10-6B278AD400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N"/>
          </a:p>
        </p:txBody>
      </p:sp>
      <p:sp>
        <p:nvSpPr>
          <p:cNvPr id="1109006" name="Rectangle 1109005">
            <a:extLst>
              <a:ext uri="{FF2B5EF4-FFF2-40B4-BE49-F238E27FC236}">
                <a16:creationId xmlns:a16="http://schemas.microsoft.com/office/drawing/2014/main" id="{5FFCF544-A370-4A5D-A95F-CA6E0E7191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N"/>
          </a:p>
        </p:txBody>
      </p:sp>
      <p:cxnSp>
        <p:nvCxnSpPr>
          <p:cNvPr id="1109008" name="Straight Connector 1109007">
            <a:extLst>
              <a:ext uri="{FF2B5EF4-FFF2-40B4-BE49-F238E27FC236}">
                <a16:creationId xmlns:a16="http://schemas.microsoft.com/office/drawing/2014/main" id="{6EEB3B97-A638-498B-8083-54191CE71E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109010" name="Rectangle 1109009">
            <a:extLst>
              <a:ext uri="{FF2B5EF4-FFF2-40B4-BE49-F238E27FC236}">
                <a16:creationId xmlns:a16="http://schemas.microsoft.com/office/drawing/2014/main" id="{44CC594A-A820-450F-B363-C19201FCFE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9012" name="Rectangle 1109011">
            <a:extLst>
              <a:ext uri="{FF2B5EF4-FFF2-40B4-BE49-F238E27FC236}">
                <a16:creationId xmlns:a16="http://schemas.microsoft.com/office/drawing/2014/main" id="{59FAB3DA-E9ED-4574-ABCC-378BC0FF1B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N"/>
          </a:p>
        </p:txBody>
      </p:sp>
      <p:sp>
        <p:nvSpPr>
          <p:cNvPr id="4" name="Text Box 4">
            <a:extLst>
              <a:ext uri="{FF2B5EF4-FFF2-40B4-BE49-F238E27FC236}">
                <a16:creationId xmlns:a16="http://schemas.microsoft.com/office/drawing/2014/main" id="{37205176-8F5C-4B6D-891F-5F0BCE838B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2370" y="516835"/>
            <a:ext cx="3084844" cy="210387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/>
          <a:p>
            <a:pPr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altLang="en-US" sz="3600" i="1" spc="-5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Distance vector routing</a:t>
            </a:r>
          </a:p>
        </p:txBody>
      </p:sp>
      <p:sp>
        <p:nvSpPr>
          <p:cNvPr id="5" name="Text Box 4">
            <a:extLst>
              <a:ext uri="{FF2B5EF4-FFF2-40B4-BE49-F238E27FC236}">
                <a16:creationId xmlns:a16="http://schemas.microsoft.com/office/drawing/2014/main" id="{3599C91F-58E1-49B8-9B3A-EFBA072AD1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2371" y="2653800"/>
            <a:ext cx="3084844" cy="3335519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0" tIns="45720" rIns="0" bIns="45720" rtlCol="0">
            <a:normAutofit/>
          </a:bodyPr>
          <a:lstStyle/>
          <a:p>
            <a:pPr marL="285750" indent="-285750" eaLnBrk="1" hangingPunct="1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Calibri" panose="020F0502020204030204" pitchFamily="34" charset="0"/>
              <a:buChar char="•"/>
            </a:pPr>
            <a:r>
              <a:rPr lang="en-US" sz="1500">
                <a:solidFill>
                  <a:srgbClr val="FFFFFF"/>
                </a:solidFill>
                <a:latin typeface="+mn-lt"/>
                <a:cs typeface="+mn-cs"/>
              </a:rPr>
              <a:t>In distance vector routing, the least-cost route between any two nodes is the route with minimum distance. </a:t>
            </a:r>
          </a:p>
          <a:p>
            <a:pPr marL="285750" indent="-285750" eaLnBrk="1" hangingPunct="1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Calibri" panose="020F0502020204030204" pitchFamily="34" charset="0"/>
              <a:buChar char="•"/>
            </a:pPr>
            <a:endParaRPr lang="en-US" sz="1500">
              <a:solidFill>
                <a:srgbClr val="FFFFFF"/>
              </a:solidFill>
              <a:latin typeface="+mn-lt"/>
              <a:cs typeface="+mn-cs"/>
            </a:endParaRPr>
          </a:p>
          <a:p>
            <a:pPr marL="285750" indent="-285750" eaLnBrk="1" hangingPunct="1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Calibri" panose="020F0502020204030204" pitchFamily="34" charset="0"/>
              <a:buChar char="•"/>
            </a:pPr>
            <a:r>
              <a:rPr lang="en-US" sz="1500">
                <a:solidFill>
                  <a:srgbClr val="FFFFFF"/>
                </a:solidFill>
                <a:latin typeface="+mn-lt"/>
                <a:cs typeface="+mn-cs"/>
              </a:rPr>
              <a:t>In this protocol, each node maintains a vector (table) of minimum distances to every node.</a:t>
            </a:r>
            <a:r>
              <a:rPr lang="en-US" altLang="en-US" sz="1500">
                <a:solidFill>
                  <a:srgbClr val="FFFFFF"/>
                </a:solidFill>
                <a:latin typeface="+mn-lt"/>
                <a:cs typeface="+mn-cs"/>
              </a:rPr>
              <a:t> 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Calibri" panose="020F0502020204030204" pitchFamily="34" charset="0"/>
            </a:pPr>
            <a:endParaRPr lang="en-US" altLang="en-US" sz="1500">
              <a:solidFill>
                <a:srgbClr val="FFFFFF"/>
              </a:solidFill>
              <a:latin typeface="+mn-lt"/>
              <a:cs typeface="+mn-cs"/>
            </a:endParaRPr>
          </a:p>
          <a:p>
            <a:pPr marL="285750" lvl="0" indent="-285750" eaLnBrk="1" hangingPunct="1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Calibri" panose="020F0502020204030204" pitchFamily="34" charset="0"/>
              <a:buChar char="•"/>
            </a:pPr>
            <a:r>
              <a:rPr lang="en-US" sz="1500">
                <a:solidFill>
                  <a:srgbClr val="FFFFFF"/>
                </a:solidFill>
                <a:latin typeface="+mn-lt"/>
                <a:cs typeface="+mn-cs"/>
              </a:rPr>
              <a:t>Initialization</a:t>
            </a:r>
          </a:p>
          <a:p>
            <a:pPr marL="285750" lvl="0" indent="-285750" eaLnBrk="1" hangingPunct="1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Calibri" panose="020F0502020204030204" pitchFamily="34" charset="0"/>
              <a:buChar char="•"/>
            </a:pPr>
            <a:r>
              <a:rPr lang="en-US" sz="1500">
                <a:solidFill>
                  <a:srgbClr val="FFFFFF"/>
                </a:solidFill>
                <a:latin typeface="+mn-lt"/>
                <a:cs typeface="+mn-cs"/>
              </a:rPr>
              <a:t>Sharing</a:t>
            </a:r>
          </a:p>
          <a:p>
            <a:pPr marL="285750" lvl="0" indent="-285750" eaLnBrk="1" hangingPunct="1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Calibri" panose="020F0502020204030204" pitchFamily="34" charset="0"/>
              <a:buChar char="•"/>
            </a:pPr>
            <a:r>
              <a:rPr lang="en-US" sz="1500">
                <a:solidFill>
                  <a:srgbClr val="FFFFFF"/>
                </a:solidFill>
                <a:latin typeface="+mn-lt"/>
                <a:cs typeface="+mn-cs"/>
              </a:rPr>
              <a:t>Updating</a:t>
            </a:r>
          </a:p>
          <a:p>
            <a:pPr marL="285750" indent="-285750" eaLnBrk="1" hangingPunct="1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Calibri" panose="020F0502020204030204" pitchFamily="34" charset="0"/>
              <a:buChar char="•"/>
            </a:pPr>
            <a:endParaRPr lang="en-US" altLang="en-US" sz="1500" i="1">
              <a:solidFill>
                <a:srgbClr val="FFFFFF"/>
              </a:solidFill>
              <a:latin typeface="+mn-lt"/>
              <a:cs typeface="+mn-cs"/>
            </a:endParaRPr>
          </a:p>
        </p:txBody>
      </p:sp>
      <p:sp>
        <p:nvSpPr>
          <p:cNvPr id="1109014" name="Rectangle 1109013">
            <a:extLst>
              <a:ext uri="{FF2B5EF4-FFF2-40B4-BE49-F238E27FC236}">
                <a16:creationId xmlns:a16="http://schemas.microsoft.com/office/drawing/2014/main" id="{53B8D6B0-55D6-48DC-86D8-FD95D5F118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N"/>
          </a:p>
        </p:txBody>
      </p:sp>
      <p:pic>
        <p:nvPicPr>
          <p:cNvPr id="1108999" name="Picture 7">
            <a:extLst>
              <a:ext uri="{FF2B5EF4-FFF2-40B4-BE49-F238E27FC236}">
                <a16:creationId xmlns:a16="http://schemas.microsoft.com/office/drawing/2014/main" id="{63998F45-C8E3-45F1-83B6-34188FBCAB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742017" y="1591615"/>
            <a:ext cx="6798082" cy="3674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ext Box 4">
            <a:extLst>
              <a:ext uri="{FF2B5EF4-FFF2-40B4-BE49-F238E27FC236}">
                <a16:creationId xmlns:a16="http://schemas.microsoft.com/office/drawing/2014/main" id="{3D3EC822-BDD7-55C4-09DA-C27E3FA2AF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42711" y="5507762"/>
            <a:ext cx="328179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i="1" dirty="0">
                <a:latin typeface="Times New Roman" panose="02020603050405020304" pitchFamily="18" charset="0"/>
              </a:rPr>
              <a:t>Distance vector routing tables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1044" name="Text Box 4">
            <a:extLst>
              <a:ext uri="{FF2B5EF4-FFF2-40B4-BE49-F238E27FC236}">
                <a16:creationId xmlns:a16="http://schemas.microsoft.com/office/drawing/2014/main" id="{9944773E-BE7B-4494-9D2A-137479439F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592" y="352865"/>
            <a:ext cx="613161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i="1" dirty="0">
                <a:latin typeface="Times New Roman" panose="02020603050405020304" pitchFamily="18" charset="0"/>
              </a:rPr>
              <a:t>Initialization of tables in distance vector routing</a:t>
            </a:r>
          </a:p>
        </p:txBody>
      </p:sp>
      <p:pic>
        <p:nvPicPr>
          <p:cNvPr id="1111046" name="Picture 6">
            <a:extLst>
              <a:ext uri="{FF2B5EF4-FFF2-40B4-BE49-F238E27FC236}">
                <a16:creationId xmlns:a16="http://schemas.microsoft.com/office/drawing/2014/main" id="{B83F928A-7BFE-44CE-B15F-DCE6E7188D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0978" y="1227138"/>
            <a:ext cx="6639950" cy="35897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11">
            <a:extLst>
              <a:ext uri="{FF2B5EF4-FFF2-40B4-BE49-F238E27FC236}">
                <a16:creationId xmlns:a16="http://schemas.microsoft.com/office/drawing/2014/main" id="{63A30658-5EDD-43D3-849E-B3D27BF35C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452" y="4984531"/>
            <a:ext cx="11917095" cy="76944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altLang="en-US" sz="2400" b="1" baseline="0" dirty="0"/>
              <a:t>Sharing-</a:t>
            </a:r>
            <a:r>
              <a:rPr lang="en-US" altLang="en-US" b="1" baseline="0" dirty="0"/>
              <a:t> </a:t>
            </a:r>
            <a:r>
              <a:rPr lang="en-US" altLang="en-US" sz="2000" dirty="0"/>
              <a:t>Each node shares its routing table with its immediate neighbors periodically and when there is a change.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4737FCA-34B0-45CE-BE01-0E9501FFCD59}"/>
              </a:ext>
            </a:extLst>
          </p:cNvPr>
          <p:cNvSpPr/>
          <p:nvPr/>
        </p:nvSpPr>
        <p:spPr>
          <a:xfrm>
            <a:off x="107853" y="1419889"/>
            <a:ext cx="4843975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sz="2000" dirty="0"/>
              <a:t>It is assumed that each node can send a message to the immediate </a:t>
            </a:r>
            <a:r>
              <a:rPr lang="en-IN" sz="2000" dirty="0" err="1"/>
              <a:t>neighbors</a:t>
            </a:r>
            <a:r>
              <a:rPr lang="en-IN" sz="2000" dirty="0"/>
              <a:t> and find the distance between itself and these </a:t>
            </a:r>
            <a:r>
              <a:rPr lang="en-IN" sz="2000" dirty="0" err="1"/>
              <a:t>neighbors</a:t>
            </a:r>
            <a:r>
              <a:rPr lang="en-IN" sz="2000" dirty="0"/>
              <a:t>.</a:t>
            </a:r>
          </a:p>
          <a:p>
            <a:pPr algn="just"/>
            <a:endParaRPr lang="en-IN" sz="2000" dirty="0">
              <a:latin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sz="2000" dirty="0"/>
              <a:t>The distance for any entry that is not a neighbour is marked as </a:t>
            </a:r>
            <a:r>
              <a:rPr lang="en-IN" sz="2000" b="1" dirty="0">
                <a:solidFill>
                  <a:srgbClr val="0070C0"/>
                </a:solidFill>
              </a:rPr>
              <a:t>infinite (unreachable).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3092" name="Text Box 4">
            <a:extLst>
              <a:ext uri="{FF2B5EF4-FFF2-40B4-BE49-F238E27FC236}">
                <a16:creationId xmlns:a16="http://schemas.microsoft.com/office/drawing/2014/main" id="{93736580-BE9C-4587-8CBD-DE1B5D908B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8806" y="347989"/>
            <a:ext cx="531055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800" i="1" dirty="0">
                <a:latin typeface="Times New Roman" panose="02020603050405020304" pitchFamily="18" charset="0"/>
              </a:rPr>
              <a:t>Updating in distance vector routing</a:t>
            </a:r>
          </a:p>
        </p:txBody>
      </p:sp>
      <p:pic>
        <p:nvPicPr>
          <p:cNvPr id="1113094" name="Picture 6">
            <a:extLst>
              <a:ext uri="{FF2B5EF4-FFF2-40B4-BE49-F238E27FC236}">
                <a16:creationId xmlns:a16="http://schemas.microsoft.com/office/drawing/2014/main" id="{A9B3B6A7-C817-4DC7-83DC-EDD53CD9B0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1020" y="1485497"/>
            <a:ext cx="6207125" cy="3633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C59687AC-2701-495D-A2D9-F738BECFC779}"/>
              </a:ext>
            </a:extLst>
          </p:cNvPr>
          <p:cNvSpPr/>
          <p:nvPr/>
        </p:nvSpPr>
        <p:spPr>
          <a:xfrm>
            <a:off x="182880" y="1349467"/>
            <a:ext cx="5215599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sz="2400" dirty="0">
                <a:latin typeface="Times New Roman" panose="02020603050405020304" pitchFamily="18" charset="0"/>
              </a:rPr>
              <a:t>When a node receives a two-column table from a neighbour, it needs to update its routing table</a:t>
            </a:r>
            <a:r>
              <a:rPr lang="en-IN" sz="2000" dirty="0">
                <a:latin typeface="Times New Roman" panose="02020603050405020304" pitchFamily="18" charset="0"/>
              </a:rPr>
              <a:t>.</a:t>
            </a:r>
          </a:p>
          <a:p>
            <a:pPr algn="just"/>
            <a:endParaRPr lang="en-IN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b="1" dirty="0"/>
              <a:t>Periodic Update- </a:t>
            </a:r>
            <a:r>
              <a:rPr lang="en-IN" dirty="0"/>
              <a:t>A node sends its routing table, normally </a:t>
            </a:r>
            <a:r>
              <a:rPr lang="en-IN" dirty="0">
                <a:solidFill>
                  <a:srgbClr val="0070C0"/>
                </a:solidFill>
              </a:rPr>
              <a:t>every 30 s</a:t>
            </a:r>
            <a:r>
              <a:rPr lang="en-IN" dirty="0"/>
              <a:t>, in a periodic update.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b="1" dirty="0"/>
              <a:t>Triggered Update-  </a:t>
            </a:r>
            <a:r>
              <a:rPr lang="en-IN" dirty="0"/>
              <a:t>A node sends its two-column routing table to its </a:t>
            </a:r>
            <a:r>
              <a:rPr lang="en-IN" dirty="0" err="1"/>
              <a:t>neighbors</a:t>
            </a:r>
            <a:r>
              <a:rPr lang="en-IN" dirty="0"/>
              <a:t> anytime there is a change in its routing table. </a:t>
            </a:r>
          </a:p>
          <a:p>
            <a:pPr algn="just"/>
            <a:endParaRPr lang="en-IN" dirty="0"/>
          </a:p>
          <a:p>
            <a:pPr algn="just"/>
            <a:r>
              <a:rPr lang="en-IN" dirty="0"/>
              <a:t>The change can result from the following.</a:t>
            </a:r>
          </a:p>
          <a:p>
            <a:pPr algn="just"/>
            <a:r>
              <a:rPr lang="en-IN" dirty="0"/>
              <a:t> 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i="1" dirty="0"/>
              <a:t>Two-Node Loop Instability</a:t>
            </a:r>
            <a:endParaRPr lang="en-IN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i="1" dirty="0"/>
              <a:t>Three-Node Loop Instability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5140" name="Text Box 4">
            <a:extLst>
              <a:ext uri="{FF2B5EF4-FFF2-40B4-BE49-F238E27FC236}">
                <a16:creationId xmlns:a16="http://schemas.microsoft.com/office/drawing/2014/main" id="{0838D5CB-BD7E-4403-BFBB-137FAF250C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568" y="355899"/>
            <a:ext cx="642643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b="1" dirty="0">
                <a:latin typeface="Times New Roman" panose="02020603050405020304" pitchFamily="18" charset="0"/>
              </a:rPr>
              <a:t>Two-node instability and Three-node instability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D491233-7A92-42A5-8431-5316B2721164}"/>
              </a:ext>
            </a:extLst>
          </p:cNvPr>
          <p:cNvSpPr/>
          <p:nvPr/>
        </p:nvSpPr>
        <p:spPr>
          <a:xfrm>
            <a:off x="70568" y="817564"/>
            <a:ext cx="5131015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IN" b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dirty="0"/>
              <a:t>A problem with distance vector routing is instability, which means that a network using this protocol can become unstable.</a:t>
            </a:r>
          </a:p>
          <a:p>
            <a:pPr algn="just"/>
            <a:endParaRPr lang="en-IN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dirty="0"/>
              <a:t>Assume, suddenly, the link between A and X fails.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IN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N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3303E88-9596-43CD-993B-1C730BDE18A5}"/>
              </a:ext>
            </a:extLst>
          </p:cNvPr>
          <p:cNvSpPr/>
          <p:nvPr/>
        </p:nvSpPr>
        <p:spPr>
          <a:xfrm>
            <a:off x="2808143" y="5965309"/>
            <a:ext cx="30614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i="1" dirty="0"/>
              <a:t>Two-Node Loop Instability</a:t>
            </a:r>
            <a:endParaRPr lang="en-IN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C1587ED-FF35-6631-C5C7-E8694F6626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9622" y="708025"/>
            <a:ext cx="5959475" cy="544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5140" name="Text Box 4">
            <a:extLst>
              <a:ext uri="{FF2B5EF4-FFF2-40B4-BE49-F238E27FC236}">
                <a16:creationId xmlns:a16="http://schemas.microsoft.com/office/drawing/2014/main" id="{0838D5CB-BD7E-4403-BFBB-137FAF250C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568" y="355899"/>
            <a:ext cx="642643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b="1" dirty="0">
                <a:latin typeface="Times New Roman" panose="02020603050405020304" pitchFamily="18" charset="0"/>
              </a:rPr>
              <a:t>Two-node instability and Three-node instability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D491233-7A92-42A5-8431-5316B2721164}"/>
              </a:ext>
            </a:extLst>
          </p:cNvPr>
          <p:cNvSpPr/>
          <p:nvPr/>
        </p:nvSpPr>
        <p:spPr>
          <a:xfrm>
            <a:off x="70568" y="817564"/>
            <a:ext cx="5131015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IN" b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dirty="0"/>
              <a:t>A problem with distance vector routing is instability, which means that a network using this protocol can become unstable.</a:t>
            </a:r>
          </a:p>
          <a:p>
            <a:pPr algn="just"/>
            <a:endParaRPr lang="en-IN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dirty="0"/>
              <a:t>Assume, suddenly, the link between A and X fails.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IN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N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3303E88-9596-43CD-993B-1C730BDE18A5}"/>
              </a:ext>
            </a:extLst>
          </p:cNvPr>
          <p:cNvSpPr/>
          <p:nvPr/>
        </p:nvSpPr>
        <p:spPr>
          <a:xfrm>
            <a:off x="2808143" y="5965309"/>
            <a:ext cx="32367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i="1" dirty="0"/>
              <a:t>Three-Node Loop Instability</a:t>
            </a:r>
            <a:endParaRPr lang="en-IN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0F210DE-B080-63EB-79EA-B31E173574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1429" y="178099"/>
            <a:ext cx="5131015" cy="60766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05129708"/>
      </p:ext>
    </p:extLst>
  </p:cSld>
  <p:clrMapOvr>
    <a:masterClrMapping/>
  </p:clrMapOvr>
</p:sld>
</file>

<file path=ppt/theme/theme1.xml><?xml version="1.0" encoding="utf-8"?>
<a:theme xmlns:a="http://schemas.openxmlformats.org/drawingml/2006/main" name="Bennett_Them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nnett_Theme1" id="{10768733-9802-446A-BE7D-5E2DA191152B}" vid="{A6FFC5FF-7D20-47F2-BBC9-A7F5DE2FE71C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Bennett_Theme1</Template>
  <TotalTime>22002</TotalTime>
  <Words>737</Words>
  <Application>Microsoft Office PowerPoint</Application>
  <PresentationFormat>Widescreen</PresentationFormat>
  <Paragraphs>92</Paragraphs>
  <Slides>14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Arial</vt:lpstr>
      <vt:lpstr>Calibri</vt:lpstr>
      <vt:lpstr>Calibri Light</vt:lpstr>
      <vt:lpstr>Times New Roman</vt:lpstr>
      <vt:lpstr>Wingdings</vt:lpstr>
      <vt:lpstr>Bennett_Theme1</vt:lpstr>
      <vt:lpstr>Custom Design</vt:lpstr>
      <vt:lpstr>Retrospect</vt:lpstr>
      <vt:lpstr>Network Layer: Routing- Distance Vector Routing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Proposed solutions for instability</vt:lpstr>
      <vt:lpstr>PowerPoint Presentation</vt:lpstr>
      <vt:lpstr>Bellman-Ford algorithm</vt:lpstr>
      <vt:lpstr>Distance Vector Routing</vt:lpstr>
      <vt:lpstr>Question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Kuldeep</dc:creator>
  <cp:lastModifiedBy>Vikas Tyagi.</cp:lastModifiedBy>
  <cp:revision>168</cp:revision>
  <dcterms:created xsi:type="dcterms:W3CDTF">2019-01-02T17:52:09Z</dcterms:created>
  <dcterms:modified xsi:type="dcterms:W3CDTF">2025-03-27T08:06:16Z</dcterms:modified>
</cp:coreProperties>
</file>