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6" r:id="rId4"/>
    <p:sldId id="856" r:id="rId5"/>
    <p:sldId id="857" r:id="rId6"/>
    <p:sldId id="858" r:id="rId7"/>
    <p:sldId id="859" r:id="rId8"/>
    <p:sldId id="909" r:id="rId9"/>
    <p:sldId id="910" r:id="rId10"/>
    <p:sldId id="911" r:id="rId11"/>
    <p:sldId id="912" r:id="rId12"/>
    <p:sldId id="913" r:id="rId13"/>
    <p:sldId id="903" r:id="rId14"/>
    <p:sldId id="860" r:id="rId15"/>
    <p:sldId id="865" r:id="rId16"/>
    <p:sldId id="866" r:id="rId17"/>
    <p:sldId id="905" r:id="rId18"/>
    <p:sldId id="904" r:id="rId19"/>
    <p:sldId id="908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B0B7A-028C-485E-8C97-22FD35C2A1D9}" v="64" dt="2025-04-01T14:12:21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" userId="f9c8071f-a744-46f9-b335-1b593dc9f69f" providerId="ADAL" clId="{29EA698F-3A0F-45EC-A42D-DF74BD66F424}"/>
    <pc:docChg chg="custSel addSld delSld modSld">
      <pc:chgData name="Kuldeep" userId="f9c8071f-a744-46f9-b335-1b593dc9f69f" providerId="ADAL" clId="{29EA698F-3A0F-45EC-A42D-DF74BD66F424}" dt="2023-04-10T06:20:57.501" v="50" actId="20577"/>
      <pc:docMkLst>
        <pc:docMk/>
      </pc:docMkLst>
      <pc:sldChg chg="delSp mod">
        <pc:chgData name="Kuldeep" userId="f9c8071f-a744-46f9-b335-1b593dc9f69f" providerId="ADAL" clId="{29EA698F-3A0F-45EC-A42D-DF74BD66F424}" dt="2023-03-21T08:40:22.120" v="0" actId="478"/>
        <pc:sldMkLst>
          <pc:docMk/>
          <pc:sldMk cId="1441990758" sldId="256"/>
        </pc:sldMkLst>
        <pc:grpChg chg="del">
          <ac:chgData name="Kuldeep" userId="f9c8071f-a744-46f9-b335-1b593dc9f69f" providerId="ADAL" clId="{29EA698F-3A0F-45EC-A42D-DF74BD66F424}" dt="2023-03-21T08:40:22.120" v="0" actId="478"/>
          <ac:grpSpMkLst>
            <pc:docMk/>
            <pc:sldMk cId="1441990758" sldId="256"/>
            <ac:grpSpMk id="4" creationId="{450D5EEF-4C51-4A95-A1F0-98205D9FDF25}"/>
          </ac:grpSpMkLst>
        </pc:grpChg>
      </pc:sldChg>
      <pc:sldChg chg="modSp mod">
        <pc:chgData name="Kuldeep" userId="f9c8071f-a744-46f9-b335-1b593dc9f69f" providerId="ADAL" clId="{29EA698F-3A0F-45EC-A42D-DF74BD66F424}" dt="2023-03-21T08:40:42.188" v="5" actId="14100"/>
        <pc:sldMkLst>
          <pc:docMk/>
          <pc:sldMk cId="0" sldId="856"/>
        </pc:sldMkLst>
        <pc:spChg chg="mod">
          <ac:chgData name="Kuldeep" userId="f9c8071f-a744-46f9-b335-1b593dc9f69f" providerId="ADAL" clId="{29EA698F-3A0F-45EC-A42D-DF74BD66F424}" dt="2023-03-21T08:40:37.799" v="4" actId="14100"/>
          <ac:spMkLst>
            <pc:docMk/>
            <pc:sldMk cId="0" sldId="856"/>
            <ac:spMk id="2" creationId="{92421041-DF1C-406F-9BE3-54CE8DBA6E88}"/>
          </ac:spMkLst>
        </pc:spChg>
        <pc:spChg chg="mod">
          <ac:chgData name="Kuldeep" userId="f9c8071f-a744-46f9-b335-1b593dc9f69f" providerId="ADAL" clId="{29EA698F-3A0F-45EC-A42D-DF74BD66F424}" dt="2023-03-21T08:40:29.020" v="1" actId="1076"/>
          <ac:spMkLst>
            <pc:docMk/>
            <pc:sldMk cId="0" sldId="856"/>
            <ac:spMk id="1121284" creationId="{34072446-BE56-42F6-BB3D-7E99DC7991DE}"/>
          </ac:spMkLst>
        </pc:spChg>
        <pc:picChg chg="mod">
          <ac:chgData name="Kuldeep" userId="f9c8071f-a744-46f9-b335-1b593dc9f69f" providerId="ADAL" clId="{29EA698F-3A0F-45EC-A42D-DF74BD66F424}" dt="2023-03-21T08:40:42.188" v="5" actId="14100"/>
          <ac:picMkLst>
            <pc:docMk/>
            <pc:sldMk cId="0" sldId="856"/>
            <ac:picMk id="1121286" creationId="{3CBA3EAC-0681-4CB0-B496-AD6C2F99C1DC}"/>
          </ac:picMkLst>
        </pc:picChg>
      </pc:sldChg>
      <pc:sldChg chg="modSp mod">
        <pc:chgData name="Kuldeep" userId="f9c8071f-a744-46f9-b335-1b593dc9f69f" providerId="ADAL" clId="{29EA698F-3A0F-45EC-A42D-DF74BD66F424}" dt="2023-03-21T08:46:45.829" v="32" actId="20577"/>
        <pc:sldMkLst>
          <pc:docMk/>
          <pc:sldMk cId="0" sldId="857"/>
        </pc:sldMkLst>
        <pc:spChg chg="mod">
          <ac:chgData name="Kuldeep" userId="f9c8071f-a744-46f9-b335-1b593dc9f69f" providerId="ADAL" clId="{29EA698F-3A0F-45EC-A42D-DF74BD66F424}" dt="2023-03-21T08:46:45.829" v="32" actId="20577"/>
          <ac:spMkLst>
            <pc:docMk/>
            <pc:sldMk cId="0" sldId="857"/>
            <ac:spMk id="1123332" creationId="{F2CD7FBB-0342-4937-8037-48ABD3072186}"/>
          </ac:spMkLst>
        </pc:spChg>
      </pc:sldChg>
      <pc:sldChg chg="addSp modSp mod setBg">
        <pc:chgData name="Kuldeep" userId="f9c8071f-a744-46f9-b335-1b593dc9f69f" providerId="ADAL" clId="{29EA698F-3A0F-45EC-A42D-DF74BD66F424}" dt="2023-03-21T08:41:42.370" v="9" actId="123"/>
        <pc:sldMkLst>
          <pc:docMk/>
          <pc:sldMk cId="0" sldId="858"/>
        </pc:sldMkLst>
        <pc:spChg chg="mod">
          <ac:chgData name="Kuldeep" userId="f9c8071f-a744-46f9-b335-1b593dc9f69f" providerId="ADAL" clId="{29EA698F-3A0F-45EC-A42D-DF74BD66F424}" dt="2023-03-21T08:41:42.370" v="9" actId="123"/>
          <ac:spMkLst>
            <pc:docMk/>
            <pc:sldMk cId="0" sldId="858"/>
            <ac:spMk id="2" creationId="{C0994B5E-4600-4598-B3AB-26B17A45183A}"/>
          </ac:spMkLst>
        </pc:spChg>
        <pc:spChg chg="mod">
          <ac:chgData name="Kuldeep" userId="f9c8071f-a744-46f9-b335-1b593dc9f69f" providerId="ADAL" clId="{29EA698F-3A0F-45EC-A42D-DF74BD66F424}" dt="2023-03-21T08:41:18.619" v="6" actId="26606"/>
          <ac:spMkLst>
            <pc:docMk/>
            <pc:sldMk cId="0" sldId="858"/>
            <ac:spMk id="1125380" creationId="{8C07DB8A-ED4D-4627-9A9A-D731D1F50140}"/>
          </ac:spMkLst>
        </pc:spChg>
        <pc:spChg chg="add">
          <ac:chgData name="Kuldeep" userId="f9c8071f-a744-46f9-b335-1b593dc9f69f" providerId="ADAL" clId="{29EA698F-3A0F-45EC-A42D-DF74BD66F424}" dt="2023-03-21T08:41:18.619" v="6" actId="26606"/>
          <ac:spMkLst>
            <pc:docMk/>
            <pc:sldMk cId="0" sldId="858"/>
            <ac:spMk id="1125389" creationId="{7D379150-F6B4-45C8-BE10-6B278AD400EB}"/>
          </ac:spMkLst>
        </pc:spChg>
        <pc:spChg chg="add">
          <ac:chgData name="Kuldeep" userId="f9c8071f-a744-46f9-b335-1b593dc9f69f" providerId="ADAL" clId="{29EA698F-3A0F-45EC-A42D-DF74BD66F424}" dt="2023-03-21T08:41:18.619" v="6" actId="26606"/>
          <ac:spMkLst>
            <pc:docMk/>
            <pc:sldMk cId="0" sldId="858"/>
            <ac:spMk id="1125391" creationId="{5FFCF544-A370-4A5D-A95F-CA6E0E7191E6}"/>
          </ac:spMkLst>
        </pc:spChg>
        <pc:spChg chg="add">
          <ac:chgData name="Kuldeep" userId="f9c8071f-a744-46f9-b335-1b593dc9f69f" providerId="ADAL" clId="{29EA698F-3A0F-45EC-A42D-DF74BD66F424}" dt="2023-03-21T08:41:18.619" v="6" actId="26606"/>
          <ac:spMkLst>
            <pc:docMk/>
            <pc:sldMk cId="0" sldId="858"/>
            <ac:spMk id="1125395" creationId="{284B70D5-875B-433D-BDBD-1522A85D6C1D}"/>
          </ac:spMkLst>
        </pc:spChg>
        <pc:spChg chg="add">
          <ac:chgData name="Kuldeep" userId="f9c8071f-a744-46f9-b335-1b593dc9f69f" providerId="ADAL" clId="{29EA698F-3A0F-45EC-A42D-DF74BD66F424}" dt="2023-03-21T08:41:18.619" v="6" actId="26606"/>
          <ac:spMkLst>
            <pc:docMk/>
            <pc:sldMk cId="0" sldId="858"/>
            <ac:spMk id="1125399" creationId="{1E299956-A9E7-4FC1-A0B1-D590CA9730E8}"/>
          </ac:spMkLst>
        </pc:spChg>
        <pc:spChg chg="add">
          <ac:chgData name="Kuldeep" userId="f9c8071f-a744-46f9-b335-1b593dc9f69f" providerId="ADAL" clId="{29EA698F-3A0F-45EC-A42D-DF74BD66F424}" dt="2023-03-21T08:41:18.619" v="6" actId="26606"/>
          <ac:spMkLst>
            <pc:docMk/>
            <pc:sldMk cId="0" sldId="858"/>
            <ac:spMk id="1125401" creationId="{17FC539C-B783-4B03-9F9E-D13430F3F64F}"/>
          </ac:spMkLst>
        </pc:spChg>
        <pc:picChg chg="mod">
          <ac:chgData name="Kuldeep" userId="f9c8071f-a744-46f9-b335-1b593dc9f69f" providerId="ADAL" clId="{29EA698F-3A0F-45EC-A42D-DF74BD66F424}" dt="2023-03-21T08:41:18.619" v="6" actId="26606"/>
          <ac:picMkLst>
            <pc:docMk/>
            <pc:sldMk cId="0" sldId="858"/>
            <ac:picMk id="1125384" creationId="{1646F7EA-9E99-4EC7-9912-3EA6102ED5C4}"/>
          </ac:picMkLst>
        </pc:picChg>
        <pc:cxnChg chg="add">
          <ac:chgData name="Kuldeep" userId="f9c8071f-a744-46f9-b335-1b593dc9f69f" providerId="ADAL" clId="{29EA698F-3A0F-45EC-A42D-DF74BD66F424}" dt="2023-03-21T08:41:18.619" v="6" actId="26606"/>
          <ac:cxnSpMkLst>
            <pc:docMk/>
            <pc:sldMk cId="0" sldId="858"/>
            <ac:cxnSpMk id="1125393" creationId="{6EEB3B97-A638-498B-8083-54191CE71E01}"/>
          </ac:cxnSpMkLst>
        </pc:cxnChg>
        <pc:cxnChg chg="add">
          <ac:chgData name="Kuldeep" userId="f9c8071f-a744-46f9-b335-1b593dc9f69f" providerId="ADAL" clId="{29EA698F-3A0F-45EC-A42D-DF74BD66F424}" dt="2023-03-21T08:41:18.619" v="6" actId="26606"/>
          <ac:cxnSpMkLst>
            <pc:docMk/>
            <pc:sldMk cId="0" sldId="858"/>
            <ac:cxnSpMk id="1125397" creationId="{C947DF4A-614C-4B4C-8B80-E5B9D8E8CFED}"/>
          </ac:cxnSpMkLst>
        </pc:cxnChg>
      </pc:sldChg>
      <pc:sldChg chg="modSp mod">
        <pc:chgData name="Kuldeep" userId="f9c8071f-a744-46f9-b335-1b593dc9f69f" providerId="ADAL" clId="{29EA698F-3A0F-45EC-A42D-DF74BD66F424}" dt="2023-03-21T08:41:59.166" v="11" actId="14100"/>
        <pc:sldMkLst>
          <pc:docMk/>
          <pc:sldMk cId="0" sldId="859"/>
        </pc:sldMkLst>
        <pc:spChg chg="mod">
          <ac:chgData name="Kuldeep" userId="f9c8071f-a744-46f9-b335-1b593dc9f69f" providerId="ADAL" clId="{29EA698F-3A0F-45EC-A42D-DF74BD66F424}" dt="2023-03-21T08:41:59.166" v="11" actId="14100"/>
          <ac:spMkLst>
            <pc:docMk/>
            <pc:sldMk cId="0" sldId="859"/>
            <ac:spMk id="2" creationId="{060AD6B0-5474-477C-827F-32B623FA2856}"/>
          </ac:spMkLst>
        </pc:spChg>
      </pc:sldChg>
      <pc:sldChg chg="addSp modSp mod setBg">
        <pc:chgData name="Kuldeep" userId="f9c8071f-a744-46f9-b335-1b593dc9f69f" providerId="ADAL" clId="{29EA698F-3A0F-45EC-A42D-DF74BD66F424}" dt="2023-03-21T08:42:40.189" v="16" actId="962"/>
        <pc:sldMkLst>
          <pc:docMk/>
          <pc:sldMk cId="0" sldId="860"/>
        </pc:sldMkLst>
        <pc:spChg chg="mod">
          <ac:chgData name="Kuldeep" userId="f9c8071f-a744-46f9-b335-1b593dc9f69f" providerId="ADAL" clId="{29EA698F-3A0F-45EC-A42D-DF74BD66F424}" dt="2023-03-21T08:42:40.189" v="16" actId="962"/>
          <ac:spMkLst>
            <pc:docMk/>
            <pc:sldMk cId="0" sldId="860"/>
            <ac:spMk id="4" creationId="{BE0203D9-B05B-492E-9077-E7532E5570A3}"/>
          </ac:spMkLst>
        </pc:spChg>
        <pc:spChg chg="mod">
          <ac:chgData name="Kuldeep" userId="f9c8071f-a744-46f9-b335-1b593dc9f69f" providerId="ADAL" clId="{29EA698F-3A0F-45EC-A42D-DF74BD66F424}" dt="2023-03-21T08:42:33.155" v="13" actId="26606"/>
          <ac:spMkLst>
            <pc:docMk/>
            <pc:sldMk cId="0" sldId="860"/>
            <ac:spMk id="1129476" creationId="{899223CE-5CBF-4CC2-968B-5BA015B3EF5A}"/>
          </ac:spMkLst>
        </pc:spChg>
        <pc:spChg chg="add">
          <ac:chgData name="Kuldeep" userId="f9c8071f-a744-46f9-b335-1b593dc9f69f" providerId="ADAL" clId="{29EA698F-3A0F-45EC-A42D-DF74BD66F424}" dt="2023-03-21T08:42:33.155" v="13" actId="26606"/>
          <ac:spMkLst>
            <pc:docMk/>
            <pc:sldMk cId="0" sldId="860"/>
            <ac:spMk id="1129483" creationId="{7D379150-F6B4-45C8-BE10-6B278AD400EB}"/>
          </ac:spMkLst>
        </pc:spChg>
        <pc:spChg chg="add">
          <ac:chgData name="Kuldeep" userId="f9c8071f-a744-46f9-b335-1b593dc9f69f" providerId="ADAL" clId="{29EA698F-3A0F-45EC-A42D-DF74BD66F424}" dt="2023-03-21T08:42:33.155" v="13" actId="26606"/>
          <ac:spMkLst>
            <pc:docMk/>
            <pc:sldMk cId="0" sldId="860"/>
            <ac:spMk id="1129485" creationId="{5FFCF544-A370-4A5D-A95F-CA6E0E7191E6}"/>
          </ac:spMkLst>
        </pc:spChg>
        <pc:spChg chg="add">
          <ac:chgData name="Kuldeep" userId="f9c8071f-a744-46f9-b335-1b593dc9f69f" providerId="ADAL" clId="{29EA698F-3A0F-45EC-A42D-DF74BD66F424}" dt="2023-03-21T08:42:33.155" v="13" actId="26606"/>
          <ac:spMkLst>
            <pc:docMk/>
            <pc:sldMk cId="0" sldId="860"/>
            <ac:spMk id="1129489" creationId="{44CC594A-A820-450F-B363-C19201FCFEC6}"/>
          </ac:spMkLst>
        </pc:spChg>
        <pc:spChg chg="add">
          <ac:chgData name="Kuldeep" userId="f9c8071f-a744-46f9-b335-1b593dc9f69f" providerId="ADAL" clId="{29EA698F-3A0F-45EC-A42D-DF74BD66F424}" dt="2023-03-21T08:42:33.155" v="13" actId="26606"/>
          <ac:spMkLst>
            <pc:docMk/>
            <pc:sldMk cId="0" sldId="860"/>
            <ac:spMk id="1129491" creationId="{59FAB3DA-E9ED-4574-ABCC-378BC0FF1BBC}"/>
          </ac:spMkLst>
        </pc:spChg>
        <pc:spChg chg="add">
          <ac:chgData name="Kuldeep" userId="f9c8071f-a744-46f9-b335-1b593dc9f69f" providerId="ADAL" clId="{29EA698F-3A0F-45EC-A42D-DF74BD66F424}" dt="2023-03-21T08:42:33.155" v="13" actId="26606"/>
          <ac:spMkLst>
            <pc:docMk/>
            <pc:sldMk cId="0" sldId="860"/>
            <ac:spMk id="1129493" creationId="{53B8D6B0-55D6-48DC-86D8-FD95D5F118AB}"/>
          </ac:spMkLst>
        </pc:spChg>
        <pc:picChg chg="mod ord">
          <ac:chgData name="Kuldeep" userId="f9c8071f-a744-46f9-b335-1b593dc9f69f" providerId="ADAL" clId="{29EA698F-3A0F-45EC-A42D-DF74BD66F424}" dt="2023-03-21T08:42:40.188" v="15" actId="27614"/>
          <ac:picMkLst>
            <pc:docMk/>
            <pc:sldMk cId="0" sldId="860"/>
            <ac:picMk id="1129478" creationId="{78DA1A46-898C-4179-9441-C373A7E2AF88}"/>
          </ac:picMkLst>
        </pc:picChg>
        <pc:cxnChg chg="add">
          <ac:chgData name="Kuldeep" userId="f9c8071f-a744-46f9-b335-1b593dc9f69f" providerId="ADAL" clId="{29EA698F-3A0F-45EC-A42D-DF74BD66F424}" dt="2023-03-21T08:42:33.155" v="13" actId="26606"/>
          <ac:cxnSpMkLst>
            <pc:docMk/>
            <pc:sldMk cId="0" sldId="860"/>
            <ac:cxnSpMk id="1129487" creationId="{6EEB3B97-A638-498B-8083-54191CE71E01}"/>
          </ac:cxnSpMkLst>
        </pc:cxnChg>
      </pc:sldChg>
      <pc:sldChg chg="addSp modSp del mod">
        <pc:chgData name="Kuldeep" userId="f9c8071f-a744-46f9-b335-1b593dc9f69f" providerId="ADAL" clId="{29EA698F-3A0F-45EC-A42D-DF74BD66F424}" dt="2023-03-21T08:46:27.137" v="30" actId="47"/>
        <pc:sldMkLst>
          <pc:docMk/>
          <pc:sldMk cId="0" sldId="861"/>
        </pc:sldMkLst>
        <pc:spChg chg="mod">
          <ac:chgData name="Kuldeep" userId="f9c8071f-a744-46f9-b335-1b593dc9f69f" providerId="ADAL" clId="{29EA698F-3A0F-45EC-A42D-DF74BD66F424}" dt="2023-03-21T08:43:03.268" v="17" actId="1076"/>
          <ac:spMkLst>
            <pc:docMk/>
            <pc:sldMk cId="0" sldId="861"/>
            <ac:spMk id="2" creationId="{C939F8C3-38E4-4486-A65A-6DDA697B7B34}"/>
          </ac:spMkLst>
        </pc:spChg>
        <pc:spChg chg="mod">
          <ac:chgData name="Kuldeep" userId="f9c8071f-a744-46f9-b335-1b593dc9f69f" providerId="ADAL" clId="{29EA698F-3A0F-45EC-A42D-DF74BD66F424}" dt="2023-03-21T08:43:26.576" v="24" actId="1076"/>
          <ac:spMkLst>
            <pc:docMk/>
            <pc:sldMk cId="0" sldId="861"/>
            <ac:spMk id="3" creationId="{F553C58A-FF85-4953-A00D-5427BEA8EC11}"/>
          </ac:spMkLst>
        </pc:spChg>
        <pc:spChg chg="mod">
          <ac:chgData name="Kuldeep" userId="f9c8071f-a744-46f9-b335-1b593dc9f69f" providerId="ADAL" clId="{29EA698F-3A0F-45EC-A42D-DF74BD66F424}" dt="2023-03-21T08:43:28.285" v="25" actId="1076"/>
          <ac:spMkLst>
            <pc:docMk/>
            <pc:sldMk cId="0" sldId="861"/>
            <ac:spMk id="4" creationId="{FA45BA09-106C-4748-ABBE-1F73CE57F7BA}"/>
          </ac:spMkLst>
        </pc:spChg>
        <pc:spChg chg="mod">
          <ac:chgData name="Kuldeep" userId="f9c8071f-a744-46f9-b335-1b593dc9f69f" providerId="ADAL" clId="{29EA698F-3A0F-45EC-A42D-DF74BD66F424}" dt="2023-03-21T08:43:06.970" v="18" actId="1076"/>
          <ac:spMkLst>
            <pc:docMk/>
            <pc:sldMk cId="0" sldId="861"/>
            <ac:spMk id="5" creationId="{6BD41167-B264-400C-AB9D-03C873CBFE01}"/>
          </ac:spMkLst>
        </pc:spChg>
        <pc:spChg chg="mod">
          <ac:chgData name="Kuldeep" userId="f9c8071f-a744-46f9-b335-1b593dc9f69f" providerId="ADAL" clId="{29EA698F-3A0F-45EC-A42D-DF74BD66F424}" dt="2023-03-21T08:43:16.231" v="21" actId="1076"/>
          <ac:spMkLst>
            <pc:docMk/>
            <pc:sldMk cId="0" sldId="861"/>
            <ac:spMk id="10" creationId="{B8EA343D-E4F5-496A-8D37-B80A3ECA117F}"/>
          </ac:spMkLst>
        </pc:spChg>
        <pc:grpChg chg="add mod">
          <ac:chgData name="Kuldeep" userId="f9c8071f-a744-46f9-b335-1b593dc9f69f" providerId="ADAL" clId="{29EA698F-3A0F-45EC-A42D-DF74BD66F424}" dt="2023-03-21T08:43:16.231" v="21" actId="1076"/>
          <ac:grpSpMkLst>
            <pc:docMk/>
            <pc:sldMk cId="0" sldId="861"/>
            <ac:grpSpMk id="6" creationId="{86A4B7A5-6079-9D8B-A9F5-DB122773BD30}"/>
          </ac:grpSpMkLst>
        </pc:grpChg>
        <pc:grpChg chg="add mod">
          <ac:chgData name="Kuldeep" userId="f9c8071f-a744-46f9-b335-1b593dc9f69f" providerId="ADAL" clId="{29EA698F-3A0F-45EC-A42D-DF74BD66F424}" dt="2023-03-21T08:43:28.285" v="25" actId="1076"/>
          <ac:grpSpMkLst>
            <pc:docMk/>
            <pc:sldMk cId="0" sldId="861"/>
            <ac:grpSpMk id="7" creationId="{66FF8366-E056-065A-EB26-A1C8BE8D2AD3}"/>
          </ac:grpSpMkLst>
        </pc:grpChg>
        <pc:grpChg chg="add mod">
          <ac:chgData name="Kuldeep" userId="f9c8071f-a744-46f9-b335-1b593dc9f69f" providerId="ADAL" clId="{29EA698F-3A0F-45EC-A42D-DF74BD66F424}" dt="2023-03-21T08:43:26.576" v="24" actId="1076"/>
          <ac:grpSpMkLst>
            <pc:docMk/>
            <pc:sldMk cId="0" sldId="861"/>
            <ac:grpSpMk id="8" creationId="{737BF8B6-EF74-DC67-011A-A22F86DBA369}"/>
          </ac:grpSpMkLst>
        </pc:grpChg>
        <pc:picChg chg="mod">
          <ac:chgData name="Kuldeep" userId="f9c8071f-a744-46f9-b335-1b593dc9f69f" providerId="ADAL" clId="{29EA698F-3A0F-45EC-A42D-DF74BD66F424}" dt="2023-03-21T08:43:16.231" v="21" actId="1076"/>
          <ac:picMkLst>
            <pc:docMk/>
            <pc:sldMk cId="0" sldId="861"/>
            <ac:picMk id="9" creationId="{A8ADF7AA-74F9-4326-8B9E-0FA4511D65F2}"/>
          </ac:picMkLst>
        </pc:picChg>
        <pc:picChg chg="mod">
          <ac:chgData name="Kuldeep" userId="f9c8071f-a744-46f9-b335-1b593dc9f69f" providerId="ADAL" clId="{29EA698F-3A0F-45EC-A42D-DF74BD66F424}" dt="2023-03-21T08:43:26.576" v="24" actId="1076"/>
          <ac:picMkLst>
            <pc:docMk/>
            <pc:sldMk cId="0" sldId="861"/>
            <ac:picMk id="11" creationId="{6281F59F-F5E2-47DF-B799-8248473389A0}"/>
          </ac:picMkLst>
        </pc:picChg>
        <pc:picChg chg="mod">
          <ac:chgData name="Kuldeep" userId="f9c8071f-a744-46f9-b335-1b593dc9f69f" providerId="ADAL" clId="{29EA698F-3A0F-45EC-A42D-DF74BD66F424}" dt="2023-03-21T08:43:28.285" v="25" actId="1076"/>
          <ac:picMkLst>
            <pc:docMk/>
            <pc:sldMk cId="0" sldId="861"/>
            <ac:picMk id="13" creationId="{BCC4BC84-8504-4E8B-A3A6-E66CE703BEEB}"/>
          </ac:picMkLst>
        </pc:picChg>
        <pc:picChg chg="mod">
          <ac:chgData name="Kuldeep" userId="f9c8071f-a744-46f9-b335-1b593dc9f69f" providerId="ADAL" clId="{29EA698F-3A0F-45EC-A42D-DF74BD66F424}" dt="2023-03-21T08:43:08.892" v="19" actId="1076"/>
          <ac:picMkLst>
            <pc:docMk/>
            <pc:sldMk cId="0" sldId="861"/>
            <ac:picMk id="1131526" creationId="{E29ED184-9312-4551-8B02-F2722B89FB52}"/>
          </ac:picMkLst>
        </pc:picChg>
      </pc:sldChg>
      <pc:sldChg chg="addSp modSp mod setBg">
        <pc:chgData name="Kuldeep" userId="f9c8071f-a744-46f9-b335-1b593dc9f69f" providerId="ADAL" clId="{29EA698F-3A0F-45EC-A42D-DF74BD66F424}" dt="2023-03-21T08:44:01.862" v="29" actId="26606"/>
        <pc:sldMkLst>
          <pc:docMk/>
          <pc:sldMk cId="0" sldId="865"/>
        </pc:sldMkLst>
        <pc:spChg chg="mod ord">
          <ac:chgData name="Kuldeep" userId="f9c8071f-a744-46f9-b335-1b593dc9f69f" providerId="ADAL" clId="{29EA698F-3A0F-45EC-A42D-DF74BD66F424}" dt="2023-03-21T08:44:01.862" v="29" actId="26606"/>
          <ac:spMkLst>
            <pc:docMk/>
            <pc:sldMk cId="0" sldId="865"/>
            <ac:spMk id="1139716" creationId="{559A5F74-5B32-4254-9792-4D6C577FB5E9}"/>
          </ac:spMkLst>
        </pc:spChg>
        <pc:spChg chg="add">
          <ac:chgData name="Kuldeep" userId="f9c8071f-a744-46f9-b335-1b593dc9f69f" providerId="ADAL" clId="{29EA698F-3A0F-45EC-A42D-DF74BD66F424}" dt="2023-03-21T08:44:01.862" v="29" actId="26606"/>
          <ac:spMkLst>
            <pc:docMk/>
            <pc:sldMk cId="0" sldId="865"/>
            <ac:spMk id="1139723" creationId="{4E4490D0-3672-446A-AC12-B4830333BDDD}"/>
          </ac:spMkLst>
        </pc:spChg>
        <pc:spChg chg="add">
          <ac:chgData name="Kuldeep" userId="f9c8071f-a744-46f9-b335-1b593dc9f69f" providerId="ADAL" clId="{29EA698F-3A0F-45EC-A42D-DF74BD66F424}" dt="2023-03-21T08:44:01.862" v="29" actId="26606"/>
          <ac:spMkLst>
            <pc:docMk/>
            <pc:sldMk cId="0" sldId="865"/>
            <ac:spMk id="1139725" creationId="{39CB82C2-DF65-4EC1-8280-F201D50F570B}"/>
          </ac:spMkLst>
        </pc:spChg>
        <pc:spChg chg="add">
          <ac:chgData name="Kuldeep" userId="f9c8071f-a744-46f9-b335-1b593dc9f69f" providerId="ADAL" clId="{29EA698F-3A0F-45EC-A42D-DF74BD66F424}" dt="2023-03-21T08:44:01.862" v="29" actId="26606"/>
          <ac:spMkLst>
            <pc:docMk/>
            <pc:sldMk cId="0" sldId="865"/>
            <ac:spMk id="1139729" creationId="{5A1B47C8-47A0-4A88-8830-6DEA3B5DE392}"/>
          </ac:spMkLst>
        </pc:spChg>
        <pc:spChg chg="add">
          <ac:chgData name="Kuldeep" userId="f9c8071f-a744-46f9-b335-1b593dc9f69f" providerId="ADAL" clId="{29EA698F-3A0F-45EC-A42D-DF74BD66F424}" dt="2023-03-21T08:44:01.862" v="29" actId="26606"/>
          <ac:spMkLst>
            <pc:docMk/>
            <pc:sldMk cId="0" sldId="865"/>
            <ac:spMk id="1139731" creationId="{984BBFDD-E720-4805-A9C8-129FBBF6DD70}"/>
          </ac:spMkLst>
        </pc:spChg>
        <pc:spChg chg="add">
          <ac:chgData name="Kuldeep" userId="f9c8071f-a744-46f9-b335-1b593dc9f69f" providerId="ADAL" clId="{29EA698F-3A0F-45EC-A42D-DF74BD66F424}" dt="2023-03-21T08:44:01.862" v="29" actId="26606"/>
          <ac:spMkLst>
            <pc:docMk/>
            <pc:sldMk cId="0" sldId="865"/>
            <ac:spMk id="1139733" creationId="{5AC4BE46-4A77-42FE-9D15-065CDB2F847C}"/>
          </ac:spMkLst>
        </pc:spChg>
        <pc:picChg chg="mod">
          <ac:chgData name="Kuldeep" userId="f9c8071f-a744-46f9-b335-1b593dc9f69f" providerId="ADAL" clId="{29EA698F-3A0F-45EC-A42D-DF74BD66F424}" dt="2023-03-21T08:44:01.862" v="29" actId="26606"/>
          <ac:picMkLst>
            <pc:docMk/>
            <pc:sldMk cId="0" sldId="865"/>
            <ac:picMk id="1139718" creationId="{9BF4F5B1-A2DF-4887-9FEF-C246D9655463}"/>
          </ac:picMkLst>
        </pc:picChg>
        <pc:cxnChg chg="add">
          <ac:chgData name="Kuldeep" userId="f9c8071f-a744-46f9-b335-1b593dc9f69f" providerId="ADAL" clId="{29EA698F-3A0F-45EC-A42D-DF74BD66F424}" dt="2023-03-21T08:44:01.862" v="29" actId="26606"/>
          <ac:cxnSpMkLst>
            <pc:docMk/>
            <pc:sldMk cId="0" sldId="865"/>
            <ac:cxnSpMk id="1139727" creationId="{7E1D4427-852B-4B37-8E76-0E9F1810BA2A}"/>
          </ac:cxnSpMkLst>
        </pc:cxnChg>
      </pc:sldChg>
      <pc:sldChg chg="addSp modSp mod setBg">
        <pc:chgData name="Kuldeep" userId="f9c8071f-a744-46f9-b335-1b593dc9f69f" providerId="ADAL" clId="{29EA698F-3A0F-45EC-A42D-DF74BD66F424}" dt="2023-03-21T08:42:17.880" v="12" actId="26606"/>
        <pc:sldMkLst>
          <pc:docMk/>
          <pc:sldMk cId="3455997092" sldId="903"/>
        </pc:sldMkLst>
        <pc:spChg chg="mod">
          <ac:chgData name="Kuldeep" userId="f9c8071f-a744-46f9-b335-1b593dc9f69f" providerId="ADAL" clId="{29EA698F-3A0F-45EC-A42D-DF74BD66F424}" dt="2023-03-21T08:42:17.880" v="12" actId="26606"/>
          <ac:spMkLst>
            <pc:docMk/>
            <pc:sldMk cId="3455997092" sldId="903"/>
            <ac:spMk id="2" creationId="{51B2922A-9EDC-4D4C-819E-3A4D2BA21A7F}"/>
          </ac:spMkLst>
        </pc:spChg>
        <pc:spChg chg="mod">
          <ac:chgData name="Kuldeep" userId="f9c8071f-a744-46f9-b335-1b593dc9f69f" providerId="ADAL" clId="{29EA698F-3A0F-45EC-A42D-DF74BD66F424}" dt="2023-03-21T08:42:17.880" v="12" actId="26606"/>
          <ac:spMkLst>
            <pc:docMk/>
            <pc:sldMk cId="3455997092" sldId="903"/>
            <ac:spMk id="3" creationId="{256CA032-D1F5-4933-B090-2889EA2C2EC1}"/>
          </ac:spMkLst>
        </pc:spChg>
        <pc:spChg chg="add">
          <ac:chgData name="Kuldeep" userId="f9c8071f-a744-46f9-b335-1b593dc9f69f" providerId="ADAL" clId="{29EA698F-3A0F-45EC-A42D-DF74BD66F424}" dt="2023-03-21T08:42:17.880" v="12" actId="26606"/>
          <ac:spMkLst>
            <pc:docMk/>
            <pc:sldMk cId="3455997092" sldId="903"/>
            <ac:spMk id="8" creationId="{13FE9996-7EAC-4679-B37D-C1045F42F954}"/>
          </ac:spMkLst>
        </pc:spChg>
        <pc:spChg chg="add">
          <ac:chgData name="Kuldeep" userId="f9c8071f-a744-46f9-b335-1b593dc9f69f" providerId="ADAL" clId="{29EA698F-3A0F-45EC-A42D-DF74BD66F424}" dt="2023-03-21T08:42:17.880" v="12" actId="26606"/>
          <ac:spMkLst>
            <pc:docMk/>
            <pc:sldMk cId="3455997092" sldId="903"/>
            <ac:spMk id="10" creationId="{761DF1FE-5CC8-43D2-A76C-93C76EEDE1E9}"/>
          </ac:spMkLst>
        </pc:spChg>
        <pc:spChg chg="add">
          <ac:chgData name="Kuldeep" userId="f9c8071f-a744-46f9-b335-1b593dc9f69f" providerId="ADAL" clId="{29EA698F-3A0F-45EC-A42D-DF74BD66F424}" dt="2023-03-21T08:42:17.880" v="12" actId="26606"/>
          <ac:spMkLst>
            <pc:docMk/>
            <pc:sldMk cId="3455997092" sldId="903"/>
            <ac:spMk id="14" creationId="{3741B58E-3B65-4A01-A276-975AB2CF8A08}"/>
          </ac:spMkLst>
        </pc:spChg>
        <pc:spChg chg="add">
          <ac:chgData name="Kuldeep" userId="f9c8071f-a744-46f9-b335-1b593dc9f69f" providerId="ADAL" clId="{29EA698F-3A0F-45EC-A42D-DF74BD66F424}" dt="2023-03-21T08:42:17.880" v="12" actId="26606"/>
          <ac:spMkLst>
            <pc:docMk/>
            <pc:sldMk cId="3455997092" sldId="903"/>
            <ac:spMk id="16" creationId="{7AAC67C3-831B-4AB1-A259-DFB839CAFAFC}"/>
          </ac:spMkLst>
        </pc:spChg>
        <pc:spChg chg="add">
          <ac:chgData name="Kuldeep" userId="f9c8071f-a744-46f9-b335-1b593dc9f69f" providerId="ADAL" clId="{29EA698F-3A0F-45EC-A42D-DF74BD66F424}" dt="2023-03-21T08:42:17.880" v="12" actId="26606"/>
          <ac:spMkLst>
            <pc:docMk/>
            <pc:sldMk cId="3455997092" sldId="903"/>
            <ac:spMk id="18" creationId="{054B3F04-9EAC-45C0-B3CE-0387EEA10A0C}"/>
          </ac:spMkLst>
        </pc:spChg>
        <pc:cxnChg chg="add">
          <ac:chgData name="Kuldeep" userId="f9c8071f-a744-46f9-b335-1b593dc9f69f" providerId="ADAL" clId="{29EA698F-3A0F-45EC-A42D-DF74BD66F424}" dt="2023-03-21T08:42:17.880" v="12" actId="26606"/>
          <ac:cxnSpMkLst>
            <pc:docMk/>
            <pc:sldMk cId="3455997092" sldId="903"/>
            <ac:cxnSpMk id="12" creationId="{E161BEBD-A23C-409E-ABC7-73F9EDC02F20}"/>
          </ac:cxnSpMkLst>
        </pc:cxnChg>
      </pc:sldChg>
      <pc:sldChg chg="addSp modSp mod setBg">
        <pc:chgData name="Kuldeep" userId="f9c8071f-a744-46f9-b335-1b593dc9f69f" providerId="ADAL" clId="{29EA698F-3A0F-45EC-A42D-DF74BD66F424}" dt="2023-03-21T08:47:35.448" v="34" actId="123"/>
        <pc:sldMkLst>
          <pc:docMk/>
          <pc:sldMk cId="2884114281" sldId="904"/>
        </pc:sldMkLst>
        <pc:spChg chg="mod ord">
          <ac:chgData name="Kuldeep" userId="f9c8071f-a744-46f9-b335-1b593dc9f69f" providerId="ADAL" clId="{29EA698F-3A0F-45EC-A42D-DF74BD66F424}" dt="2023-03-21T08:47:35.448" v="34" actId="123"/>
          <ac:spMkLst>
            <pc:docMk/>
            <pc:sldMk cId="2884114281" sldId="904"/>
            <ac:spMk id="3" creationId="{ED80B0A7-0A55-4F8F-B063-62D9F9A673D2}"/>
          </ac:spMkLst>
        </pc:spChg>
        <pc:spChg chg="mod">
          <ac:chgData name="Kuldeep" userId="f9c8071f-a744-46f9-b335-1b593dc9f69f" providerId="ADAL" clId="{29EA698F-3A0F-45EC-A42D-DF74BD66F424}" dt="2023-03-21T08:47:20.200" v="33" actId="26606"/>
          <ac:spMkLst>
            <pc:docMk/>
            <pc:sldMk cId="2884114281" sldId="904"/>
            <ac:spMk id="4" creationId="{70B8635C-FA08-42D5-ACD1-FC8259C9A390}"/>
          </ac:spMkLst>
        </pc:spChg>
        <pc:spChg chg="add">
          <ac:chgData name="Kuldeep" userId="f9c8071f-a744-46f9-b335-1b593dc9f69f" providerId="ADAL" clId="{29EA698F-3A0F-45EC-A42D-DF74BD66F424}" dt="2023-03-21T08:47:20.200" v="33" actId="26606"/>
          <ac:spMkLst>
            <pc:docMk/>
            <pc:sldMk cId="2884114281" sldId="904"/>
            <ac:spMk id="9" creationId="{13FE9996-7EAC-4679-B37D-C1045F42F954}"/>
          </ac:spMkLst>
        </pc:spChg>
        <pc:spChg chg="add">
          <ac:chgData name="Kuldeep" userId="f9c8071f-a744-46f9-b335-1b593dc9f69f" providerId="ADAL" clId="{29EA698F-3A0F-45EC-A42D-DF74BD66F424}" dt="2023-03-21T08:47:20.200" v="33" actId="26606"/>
          <ac:spMkLst>
            <pc:docMk/>
            <pc:sldMk cId="2884114281" sldId="904"/>
            <ac:spMk id="11" creationId="{761DF1FE-5CC8-43D2-A76C-93C76EEDE1E9}"/>
          </ac:spMkLst>
        </pc:spChg>
        <pc:spChg chg="add">
          <ac:chgData name="Kuldeep" userId="f9c8071f-a744-46f9-b335-1b593dc9f69f" providerId="ADAL" clId="{29EA698F-3A0F-45EC-A42D-DF74BD66F424}" dt="2023-03-21T08:47:20.200" v="33" actId="26606"/>
          <ac:spMkLst>
            <pc:docMk/>
            <pc:sldMk cId="2884114281" sldId="904"/>
            <ac:spMk id="15" creationId="{3741B58E-3B65-4A01-A276-975AB2CF8A08}"/>
          </ac:spMkLst>
        </pc:spChg>
        <pc:spChg chg="add">
          <ac:chgData name="Kuldeep" userId="f9c8071f-a744-46f9-b335-1b593dc9f69f" providerId="ADAL" clId="{29EA698F-3A0F-45EC-A42D-DF74BD66F424}" dt="2023-03-21T08:47:20.200" v="33" actId="26606"/>
          <ac:spMkLst>
            <pc:docMk/>
            <pc:sldMk cId="2884114281" sldId="904"/>
            <ac:spMk id="17" creationId="{7AAC67C3-831B-4AB1-A259-DFB839CAFAFC}"/>
          </ac:spMkLst>
        </pc:spChg>
        <pc:spChg chg="add">
          <ac:chgData name="Kuldeep" userId="f9c8071f-a744-46f9-b335-1b593dc9f69f" providerId="ADAL" clId="{29EA698F-3A0F-45EC-A42D-DF74BD66F424}" dt="2023-03-21T08:47:20.200" v="33" actId="26606"/>
          <ac:spMkLst>
            <pc:docMk/>
            <pc:sldMk cId="2884114281" sldId="904"/>
            <ac:spMk id="19" creationId="{054B3F04-9EAC-45C0-B3CE-0387EEA10A0C}"/>
          </ac:spMkLst>
        </pc:spChg>
        <pc:cxnChg chg="add">
          <ac:chgData name="Kuldeep" userId="f9c8071f-a744-46f9-b335-1b593dc9f69f" providerId="ADAL" clId="{29EA698F-3A0F-45EC-A42D-DF74BD66F424}" dt="2023-03-21T08:47:20.200" v="33" actId="26606"/>
          <ac:cxnSpMkLst>
            <pc:docMk/>
            <pc:sldMk cId="2884114281" sldId="904"/>
            <ac:cxnSpMk id="13" creationId="{E161BEBD-A23C-409E-ABC7-73F9EDC02F20}"/>
          </ac:cxnSpMkLst>
        </pc:cxnChg>
      </pc:sldChg>
      <pc:sldChg chg="modSp mod modAnim">
        <pc:chgData name="Kuldeep" userId="f9c8071f-a744-46f9-b335-1b593dc9f69f" providerId="ADAL" clId="{29EA698F-3A0F-45EC-A42D-DF74BD66F424}" dt="2023-04-10T06:20:57.501" v="50" actId="20577"/>
        <pc:sldMkLst>
          <pc:docMk/>
          <pc:sldMk cId="3367254231" sldId="906"/>
        </pc:sldMkLst>
        <pc:spChg chg="mod">
          <ac:chgData name="Kuldeep" userId="f9c8071f-a744-46f9-b335-1b593dc9f69f" providerId="ADAL" clId="{29EA698F-3A0F-45EC-A42D-DF74BD66F424}" dt="2023-04-10T06:20:19.627" v="48" actId="20577"/>
          <ac:spMkLst>
            <pc:docMk/>
            <pc:sldMk cId="3367254231" sldId="906"/>
            <ac:spMk id="2" creationId="{7A3595BC-736E-469D-AD95-B5548B09DA48}"/>
          </ac:spMkLst>
        </pc:spChg>
        <pc:spChg chg="mod">
          <ac:chgData name="Kuldeep" userId="f9c8071f-a744-46f9-b335-1b593dc9f69f" providerId="ADAL" clId="{29EA698F-3A0F-45EC-A42D-DF74BD66F424}" dt="2023-04-10T06:20:57.501" v="50" actId="20577"/>
          <ac:spMkLst>
            <pc:docMk/>
            <pc:sldMk cId="3367254231" sldId="906"/>
            <ac:spMk id="3" creationId="{964B7F17-CC02-44C4-B064-407488E68E29}"/>
          </ac:spMkLst>
        </pc:spChg>
      </pc:sldChg>
      <pc:sldChg chg="new del">
        <pc:chgData name="Kuldeep" userId="f9c8071f-a744-46f9-b335-1b593dc9f69f" providerId="ADAL" clId="{29EA698F-3A0F-45EC-A42D-DF74BD66F424}" dt="2023-04-10T05:13:31.694" v="37" actId="47"/>
        <pc:sldMkLst>
          <pc:docMk/>
          <pc:sldMk cId="4046590281" sldId="907"/>
        </pc:sldMkLst>
      </pc:sldChg>
    </pc:docChg>
  </pc:docChgLst>
  <pc:docChgLst>
    <pc:chgData name="Kuldeep" userId="f9c8071f-a744-46f9-b335-1b593dc9f69f" providerId="ADAL" clId="{3EDF569B-5D2D-4C62-BB48-01E2D74C5A7F}"/>
    <pc:docChg chg="undo custSel modSld">
      <pc:chgData name="Kuldeep" userId="f9c8071f-a744-46f9-b335-1b593dc9f69f" providerId="ADAL" clId="{3EDF569B-5D2D-4C62-BB48-01E2D74C5A7F}" dt="2024-03-20T07:10:13.038" v="3" actId="26606"/>
      <pc:docMkLst>
        <pc:docMk/>
      </pc:docMkLst>
      <pc:sldChg chg="addSp delSp modSp mod setBg addAnim delAnim">
        <pc:chgData name="Kuldeep" userId="f9c8071f-a744-46f9-b335-1b593dc9f69f" providerId="ADAL" clId="{3EDF569B-5D2D-4C62-BB48-01E2D74C5A7F}" dt="2024-03-20T07:10:13.038" v="3" actId="26606"/>
        <pc:sldMkLst>
          <pc:docMk/>
          <pc:sldMk cId="1441990758" sldId="256"/>
        </pc:sldMkLst>
        <pc:spChg chg="mod">
          <ac:chgData name="Kuldeep" userId="f9c8071f-a744-46f9-b335-1b593dc9f69f" providerId="ADAL" clId="{3EDF569B-5D2D-4C62-BB48-01E2D74C5A7F}" dt="2024-03-20T07:10:13.038" v="3" actId="26606"/>
          <ac:spMkLst>
            <pc:docMk/>
            <pc:sldMk cId="1441990758" sldId="256"/>
            <ac:spMk id="2" creationId="{6D2890BE-7904-42D4-B879-B91FFED5066E}"/>
          </ac:spMkLst>
        </pc:spChg>
        <pc:spChg chg="add">
          <ac:chgData name="Kuldeep" userId="f9c8071f-a744-46f9-b335-1b593dc9f69f" providerId="ADAL" clId="{3EDF569B-5D2D-4C62-BB48-01E2D74C5A7F}" dt="2024-03-20T07:10:13.038" v="3" actId="26606"/>
          <ac:spMkLst>
            <pc:docMk/>
            <pc:sldMk cId="1441990758" sldId="256"/>
            <ac:spMk id="9" creationId="{AE220058-3FCE-496E-ADF2-D8A6961F39F6}"/>
          </ac:spMkLst>
        </pc:spChg>
        <pc:spChg chg="add del">
          <ac:chgData name="Kuldeep" userId="f9c8071f-a744-46f9-b335-1b593dc9f69f" providerId="ADAL" clId="{3EDF569B-5D2D-4C62-BB48-01E2D74C5A7F}" dt="2024-03-20T07:10:13.029" v="2" actId="26606"/>
          <ac:spMkLst>
            <pc:docMk/>
            <pc:sldMk cId="1441990758" sldId="256"/>
            <ac:spMk id="10" creationId="{1C520CBD-F82E-44E4-BDA5-128716AD79C8}"/>
          </ac:spMkLst>
        </pc:spChg>
        <pc:spChg chg="add del">
          <ac:chgData name="Kuldeep" userId="f9c8071f-a744-46f9-b335-1b593dc9f69f" providerId="ADAL" clId="{3EDF569B-5D2D-4C62-BB48-01E2D74C5A7F}" dt="2024-03-20T07:10:13.029" v="2" actId="26606"/>
          <ac:spMkLst>
            <pc:docMk/>
            <pc:sldMk cId="1441990758" sldId="256"/>
            <ac:spMk id="12" creationId="{4618AE32-A526-42FC-A854-732740BD38DA}"/>
          </ac:spMkLst>
        </pc:spChg>
        <pc:spChg chg="add">
          <ac:chgData name="Kuldeep" userId="f9c8071f-a744-46f9-b335-1b593dc9f69f" providerId="ADAL" clId="{3EDF569B-5D2D-4C62-BB48-01E2D74C5A7F}" dt="2024-03-20T07:10:13.038" v="3" actId="26606"/>
          <ac:spMkLst>
            <pc:docMk/>
            <pc:sldMk cId="1441990758" sldId="256"/>
            <ac:spMk id="13" creationId="{3E9C5090-7D25-41E3-A6D3-CCAEE505E785}"/>
          </ac:spMkLst>
        </pc:spChg>
        <pc:spChg chg="add">
          <ac:chgData name="Kuldeep" userId="f9c8071f-a744-46f9-b335-1b593dc9f69f" providerId="ADAL" clId="{3EDF569B-5D2D-4C62-BB48-01E2D74C5A7F}" dt="2024-03-20T07:10:13.038" v="3" actId="26606"/>
          <ac:spMkLst>
            <pc:docMk/>
            <pc:sldMk cId="1441990758" sldId="256"/>
            <ac:spMk id="15" creationId="{11BF8809-0DAC-41E5-A212-ACB4A01BE95B}"/>
          </ac:spMkLst>
        </pc:spChg>
        <pc:picChg chg="add del">
          <ac:chgData name="Kuldeep" userId="f9c8071f-a744-46f9-b335-1b593dc9f69f" providerId="ADAL" clId="{3EDF569B-5D2D-4C62-BB48-01E2D74C5A7F}" dt="2024-03-20T07:10:13.029" v="2" actId="26606"/>
          <ac:picMkLst>
            <pc:docMk/>
            <pc:sldMk cId="1441990758" sldId="256"/>
            <ac:picMk id="5" creationId="{66BB4F5B-9895-4303-4B3C-B5C583CF76FE}"/>
          </ac:picMkLst>
        </pc:picChg>
        <pc:picChg chg="add">
          <ac:chgData name="Kuldeep" userId="f9c8071f-a744-46f9-b335-1b593dc9f69f" providerId="ADAL" clId="{3EDF569B-5D2D-4C62-BB48-01E2D74C5A7F}" dt="2024-03-20T07:10:13.038" v="3" actId="26606"/>
          <ac:picMkLst>
            <pc:docMk/>
            <pc:sldMk cId="1441990758" sldId="256"/>
            <ac:picMk id="6" creationId="{FCF66E90-101E-8360-2220-EDE643C874D0}"/>
          </ac:picMkLst>
        </pc:picChg>
        <pc:cxnChg chg="add del">
          <ac:chgData name="Kuldeep" userId="f9c8071f-a744-46f9-b335-1b593dc9f69f" providerId="ADAL" clId="{3EDF569B-5D2D-4C62-BB48-01E2D74C5A7F}" dt="2024-03-20T07:10:13.029" v="2" actId="26606"/>
          <ac:cxnSpMkLst>
            <pc:docMk/>
            <pc:sldMk cId="1441990758" sldId="256"/>
            <ac:cxnSpMk id="8" creationId="{77AB95BF-57D0-4E49-9EF2-408B47C8D40D}"/>
          </ac:cxnSpMkLst>
        </pc:cxnChg>
        <pc:cxnChg chg="add">
          <ac:chgData name="Kuldeep" userId="f9c8071f-a744-46f9-b335-1b593dc9f69f" providerId="ADAL" clId="{3EDF569B-5D2D-4C62-BB48-01E2D74C5A7F}" dt="2024-03-20T07:10:13.038" v="3" actId="26606"/>
          <ac:cxnSpMkLst>
            <pc:docMk/>
            <pc:sldMk cId="1441990758" sldId="256"/>
            <ac:cxnSpMk id="11" creationId="{E193F809-7E50-4AAD-8E26-878207931CB5}"/>
          </ac:cxnSpMkLst>
        </pc:cxnChg>
      </pc:sldChg>
    </pc:docChg>
  </pc:docChgLst>
  <pc:docChgLst>
    <pc:chgData name="Vikas Tyagi." userId="06b802ee-2341-421d-ab2c-04bfa25cb15e" providerId="ADAL" clId="{85BB0B7A-028C-485E-8C97-22FD35C2A1D9}"/>
    <pc:docChg chg="undo custSel addSld delSld modSld">
      <pc:chgData name="Vikas Tyagi." userId="06b802ee-2341-421d-ab2c-04bfa25cb15e" providerId="ADAL" clId="{85BB0B7A-028C-485E-8C97-22FD35C2A1D9}" dt="2025-04-02T02:51:32.176" v="168" actId="47"/>
      <pc:docMkLst>
        <pc:docMk/>
      </pc:docMkLst>
      <pc:sldChg chg="modSp del">
        <pc:chgData name="Vikas Tyagi." userId="06b802ee-2341-421d-ab2c-04bfa25cb15e" providerId="ADAL" clId="{85BB0B7A-028C-485E-8C97-22FD35C2A1D9}" dt="2025-04-02T02:51:31.455" v="167" actId="47"/>
        <pc:sldMkLst>
          <pc:docMk/>
          <pc:sldMk cId="3367254231" sldId="906"/>
        </pc:sldMkLst>
        <pc:spChg chg="mod">
          <ac:chgData name="Vikas Tyagi." userId="06b802ee-2341-421d-ab2c-04bfa25cb15e" providerId="ADAL" clId="{85BB0B7A-028C-485E-8C97-22FD35C2A1D9}" dt="2025-04-01T14:08:08.099" v="104" actId="20577"/>
          <ac:spMkLst>
            <pc:docMk/>
            <pc:sldMk cId="3367254231" sldId="906"/>
            <ac:spMk id="2" creationId="{7A3595BC-736E-469D-AD95-B5548B09DA48}"/>
          </ac:spMkLst>
        </pc:spChg>
        <pc:spChg chg="mod">
          <ac:chgData name="Vikas Tyagi." userId="06b802ee-2341-421d-ab2c-04bfa25cb15e" providerId="ADAL" clId="{85BB0B7A-028C-485E-8C97-22FD35C2A1D9}" dt="2025-04-01T14:09:38.908" v="108" actId="20577"/>
          <ac:spMkLst>
            <pc:docMk/>
            <pc:sldMk cId="3367254231" sldId="906"/>
            <ac:spMk id="3" creationId="{964B7F17-CC02-44C4-B064-407488E68E29}"/>
          </ac:spMkLst>
        </pc:spChg>
      </pc:sldChg>
      <pc:sldChg chg="addSp delSp modSp add mod">
        <pc:chgData name="Vikas Tyagi." userId="06b802ee-2341-421d-ab2c-04bfa25cb15e" providerId="ADAL" clId="{85BB0B7A-028C-485E-8C97-22FD35C2A1D9}" dt="2025-03-27T06:56:15.881" v="12" actId="732"/>
        <pc:sldMkLst>
          <pc:docMk/>
          <pc:sldMk cId="1761295921" sldId="909"/>
        </pc:sldMkLst>
        <pc:spChg chg="del mod">
          <ac:chgData name="Vikas Tyagi." userId="06b802ee-2341-421d-ab2c-04bfa25cb15e" providerId="ADAL" clId="{85BB0B7A-028C-485E-8C97-22FD35C2A1D9}" dt="2025-03-27T06:55:41.086" v="6"/>
          <ac:spMkLst>
            <pc:docMk/>
            <pc:sldMk cId="1761295921" sldId="909"/>
            <ac:spMk id="2" creationId="{060AD6B0-5474-477C-827F-32B623FA2856}"/>
          </ac:spMkLst>
        </pc:spChg>
        <pc:spChg chg="del">
          <ac:chgData name="Vikas Tyagi." userId="06b802ee-2341-421d-ab2c-04bfa25cb15e" providerId="ADAL" clId="{85BB0B7A-028C-485E-8C97-22FD35C2A1D9}" dt="2025-03-27T06:55:34.208" v="2" actId="478"/>
          <ac:spMkLst>
            <pc:docMk/>
            <pc:sldMk cId="1761295921" sldId="909"/>
            <ac:spMk id="8" creationId="{C866B829-9CD5-486B-837D-15FD81670692}"/>
          </ac:spMkLst>
        </pc:spChg>
        <pc:picChg chg="add mod">
          <ac:chgData name="Vikas Tyagi." userId="06b802ee-2341-421d-ab2c-04bfa25cb15e" providerId="ADAL" clId="{85BB0B7A-028C-485E-8C97-22FD35C2A1D9}" dt="2025-03-27T06:55:49.850" v="9" actId="1076"/>
          <ac:picMkLst>
            <pc:docMk/>
            <pc:sldMk cId="1761295921" sldId="909"/>
            <ac:picMk id="4" creationId="{EFCFD56F-F38B-1DF2-BEE9-58DA8E756389}"/>
          </ac:picMkLst>
        </pc:picChg>
        <pc:picChg chg="add mod modCrop">
          <ac:chgData name="Vikas Tyagi." userId="06b802ee-2341-421d-ab2c-04bfa25cb15e" providerId="ADAL" clId="{85BB0B7A-028C-485E-8C97-22FD35C2A1D9}" dt="2025-03-27T06:56:15.881" v="12" actId="732"/>
          <ac:picMkLst>
            <pc:docMk/>
            <pc:sldMk cId="1761295921" sldId="909"/>
            <ac:picMk id="6" creationId="{DDC6978A-1BEA-6B83-9836-A41C91A64440}"/>
          </ac:picMkLst>
        </pc:picChg>
        <pc:picChg chg="del">
          <ac:chgData name="Vikas Tyagi." userId="06b802ee-2341-421d-ab2c-04bfa25cb15e" providerId="ADAL" clId="{85BB0B7A-028C-485E-8C97-22FD35C2A1D9}" dt="2025-03-27T06:55:35.970" v="3" actId="478"/>
          <ac:picMkLst>
            <pc:docMk/>
            <pc:sldMk cId="1761295921" sldId="909"/>
            <ac:picMk id="9" creationId="{90EF21B8-0B58-4FE9-AB90-FDECF4B10657}"/>
          </ac:picMkLst>
        </pc:picChg>
        <pc:picChg chg="del">
          <ac:chgData name="Vikas Tyagi." userId="06b802ee-2341-421d-ab2c-04bfa25cb15e" providerId="ADAL" clId="{85BB0B7A-028C-485E-8C97-22FD35C2A1D9}" dt="2025-03-27T06:55:29.842" v="1" actId="478"/>
          <ac:picMkLst>
            <pc:docMk/>
            <pc:sldMk cId="1761295921" sldId="909"/>
            <ac:picMk id="1127430" creationId="{E38D4B40-3D1B-4157-AD17-4B7B5ADD40A3}"/>
          </ac:picMkLst>
        </pc:picChg>
      </pc:sldChg>
      <pc:sldChg chg="addSp delSp modSp add mod">
        <pc:chgData name="Vikas Tyagi." userId="06b802ee-2341-421d-ab2c-04bfa25cb15e" providerId="ADAL" clId="{85BB0B7A-028C-485E-8C97-22FD35C2A1D9}" dt="2025-03-27T06:59:02.162" v="22" actId="1076"/>
        <pc:sldMkLst>
          <pc:docMk/>
          <pc:sldMk cId="2392853841" sldId="910"/>
        </pc:sldMkLst>
        <pc:picChg chg="add mod">
          <ac:chgData name="Vikas Tyagi." userId="06b802ee-2341-421d-ab2c-04bfa25cb15e" providerId="ADAL" clId="{85BB0B7A-028C-485E-8C97-22FD35C2A1D9}" dt="2025-03-27T06:58:00.980" v="17" actId="1076"/>
          <ac:picMkLst>
            <pc:docMk/>
            <pc:sldMk cId="2392853841" sldId="910"/>
            <ac:picMk id="3" creationId="{136E7CFE-6557-5C6B-0CD4-E0B10D5CAC8B}"/>
          </ac:picMkLst>
        </pc:picChg>
        <pc:picChg chg="del">
          <ac:chgData name="Vikas Tyagi." userId="06b802ee-2341-421d-ab2c-04bfa25cb15e" providerId="ADAL" clId="{85BB0B7A-028C-485E-8C97-22FD35C2A1D9}" dt="2025-03-27T06:57:55.718" v="14" actId="478"/>
          <ac:picMkLst>
            <pc:docMk/>
            <pc:sldMk cId="2392853841" sldId="910"/>
            <ac:picMk id="4" creationId="{EFCFD56F-F38B-1DF2-BEE9-58DA8E756389}"/>
          </ac:picMkLst>
        </pc:picChg>
        <pc:picChg chg="add del mod">
          <ac:chgData name="Vikas Tyagi." userId="06b802ee-2341-421d-ab2c-04bfa25cb15e" providerId="ADAL" clId="{85BB0B7A-028C-485E-8C97-22FD35C2A1D9}" dt="2025-03-27T06:58:58.211" v="20" actId="478"/>
          <ac:picMkLst>
            <pc:docMk/>
            <pc:sldMk cId="2392853841" sldId="910"/>
            <ac:picMk id="7" creationId="{418434CB-C5FE-BE9C-BB12-B46070DC5DBC}"/>
          </ac:picMkLst>
        </pc:picChg>
        <pc:picChg chg="add mod">
          <ac:chgData name="Vikas Tyagi." userId="06b802ee-2341-421d-ab2c-04bfa25cb15e" providerId="ADAL" clId="{85BB0B7A-028C-485E-8C97-22FD35C2A1D9}" dt="2025-03-27T06:59:02.162" v="22" actId="1076"/>
          <ac:picMkLst>
            <pc:docMk/>
            <pc:sldMk cId="2392853841" sldId="910"/>
            <ac:picMk id="9" creationId="{112244FC-7FF8-6DCB-225C-7AEB9F5C0D17}"/>
          </ac:picMkLst>
        </pc:picChg>
      </pc:sldChg>
      <pc:sldChg chg="addSp delSp modSp add mod">
        <pc:chgData name="Vikas Tyagi." userId="06b802ee-2341-421d-ab2c-04bfa25cb15e" providerId="ADAL" clId="{85BB0B7A-028C-485E-8C97-22FD35C2A1D9}" dt="2025-03-27T07:02:19.849" v="38" actId="1076"/>
        <pc:sldMkLst>
          <pc:docMk/>
          <pc:sldMk cId="3307549903" sldId="911"/>
        </pc:sldMkLst>
        <pc:picChg chg="del">
          <ac:chgData name="Vikas Tyagi." userId="06b802ee-2341-421d-ab2c-04bfa25cb15e" providerId="ADAL" clId="{85BB0B7A-028C-485E-8C97-22FD35C2A1D9}" dt="2025-03-27T07:00:12.665" v="24" actId="478"/>
          <ac:picMkLst>
            <pc:docMk/>
            <pc:sldMk cId="3307549903" sldId="911"/>
            <ac:picMk id="3" creationId="{136E7CFE-6557-5C6B-0CD4-E0B10D5CAC8B}"/>
          </ac:picMkLst>
        </pc:picChg>
        <pc:picChg chg="add mod">
          <ac:chgData name="Vikas Tyagi." userId="06b802ee-2341-421d-ab2c-04bfa25cb15e" providerId="ADAL" clId="{85BB0B7A-028C-485E-8C97-22FD35C2A1D9}" dt="2025-03-27T07:00:23.749" v="29" actId="1076"/>
          <ac:picMkLst>
            <pc:docMk/>
            <pc:sldMk cId="3307549903" sldId="911"/>
            <ac:picMk id="4" creationId="{2977CAFF-4258-30D3-FC24-55C2DDAC2C33}"/>
          </ac:picMkLst>
        </pc:picChg>
        <pc:picChg chg="add mod">
          <ac:chgData name="Vikas Tyagi." userId="06b802ee-2341-421d-ab2c-04bfa25cb15e" providerId="ADAL" clId="{85BB0B7A-028C-485E-8C97-22FD35C2A1D9}" dt="2025-03-27T07:01:13.192" v="33" actId="1076"/>
          <ac:picMkLst>
            <pc:docMk/>
            <pc:sldMk cId="3307549903" sldId="911"/>
            <ac:picMk id="7" creationId="{C7E158F7-F1B4-D735-CEF8-9D140702A2F4}"/>
          </ac:picMkLst>
        </pc:picChg>
        <pc:picChg chg="del">
          <ac:chgData name="Vikas Tyagi." userId="06b802ee-2341-421d-ab2c-04bfa25cb15e" providerId="ADAL" clId="{85BB0B7A-028C-485E-8C97-22FD35C2A1D9}" dt="2025-03-27T07:00:14.404" v="25" actId="478"/>
          <ac:picMkLst>
            <pc:docMk/>
            <pc:sldMk cId="3307549903" sldId="911"/>
            <ac:picMk id="9" creationId="{112244FC-7FF8-6DCB-225C-7AEB9F5C0D17}"/>
          </ac:picMkLst>
        </pc:picChg>
        <pc:picChg chg="add mod">
          <ac:chgData name="Vikas Tyagi." userId="06b802ee-2341-421d-ab2c-04bfa25cb15e" providerId="ADAL" clId="{85BB0B7A-028C-485E-8C97-22FD35C2A1D9}" dt="2025-03-27T07:01:57.646" v="36" actId="14100"/>
          <ac:picMkLst>
            <pc:docMk/>
            <pc:sldMk cId="3307549903" sldId="911"/>
            <ac:picMk id="10" creationId="{0BB2B52E-E1FF-C35D-4E99-0CDD725B7DE6}"/>
          </ac:picMkLst>
        </pc:picChg>
        <pc:picChg chg="add mod">
          <ac:chgData name="Vikas Tyagi." userId="06b802ee-2341-421d-ab2c-04bfa25cb15e" providerId="ADAL" clId="{85BB0B7A-028C-485E-8C97-22FD35C2A1D9}" dt="2025-03-27T07:02:19.849" v="38" actId="1076"/>
          <ac:picMkLst>
            <pc:docMk/>
            <pc:sldMk cId="3307549903" sldId="911"/>
            <ac:picMk id="12" creationId="{758E8DE6-CCD7-1FE4-2EEE-6C3D1A036A42}"/>
          </ac:picMkLst>
        </pc:picChg>
      </pc:sldChg>
      <pc:sldChg chg="addSp delSp modSp add mod">
        <pc:chgData name="Vikas Tyagi." userId="06b802ee-2341-421d-ab2c-04bfa25cb15e" providerId="ADAL" clId="{85BB0B7A-028C-485E-8C97-22FD35C2A1D9}" dt="2025-03-27T07:04:59.265" v="58" actId="1076"/>
        <pc:sldMkLst>
          <pc:docMk/>
          <pc:sldMk cId="2196646173" sldId="912"/>
        </pc:sldMkLst>
        <pc:grpChg chg="add mod">
          <ac:chgData name="Vikas Tyagi." userId="06b802ee-2341-421d-ab2c-04bfa25cb15e" providerId="ADAL" clId="{85BB0B7A-028C-485E-8C97-22FD35C2A1D9}" dt="2025-03-27T07:04:27.621" v="56" actId="1076"/>
          <ac:grpSpMkLst>
            <pc:docMk/>
            <pc:sldMk cId="2196646173" sldId="912"/>
            <ac:grpSpMk id="5" creationId="{DA555B15-6C15-49F5-2D83-B6743D08E8E8}"/>
          </ac:grpSpMkLst>
        </pc:grpChg>
        <pc:picChg chg="add mod ord">
          <ac:chgData name="Vikas Tyagi." userId="06b802ee-2341-421d-ab2c-04bfa25cb15e" providerId="ADAL" clId="{85BB0B7A-028C-485E-8C97-22FD35C2A1D9}" dt="2025-03-27T07:04:25.639" v="55" actId="164"/>
          <ac:picMkLst>
            <pc:docMk/>
            <pc:sldMk cId="2196646173" sldId="912"/>
            <ac:picMk id="3" creationId="{02C729E5-03BD-9E3B-E431-8C3D5CE2B437}"/>
          </ac:picMkLst>
        </pc:picChg>
        <pc:picChg chg="del">
          <ac:chgData name="Vikas Tyagi." userId="06b802ee-2341-421d-ab2c-04bfa25cb15e" providerId="ADAL" clId="{85BB0B7A-028C-485E-8C97-22FD35C2A1D9}" dt="2025-03-27T07:03:34.393" v="40" actId="478"/>
          <ac:picMkLst>
            <pc:docMk/>
            <pc:sldMk cId="2196646173" sldId="912"/>
            <ac:picMk id="4" creationId="{2977CAFF-4258-30D3-FC24-55C2DDAC2C33}"/>
          </ac:picMkLst>
        </pc:picChg>
        <pc:picChg chg="mod ord">
          <ac:chgData name="Vikas Tyagi." userId="06b802ee-2341-421d-ab2c-04bfa25cb15e" providerId="ADAL" clId="{85BB0B7A-028C-485E-8C97-22FD35C2A1D9}" dt="2025-03-27T07:04:25.639" v="55" actId="164"/>
          <ac:picMkLst>
            <pc:docMk/>
            <pc:sldMk cId="2196646173" sldId="912"/>
            <ac:picMk id="6" creationId="{DDC6978A-1BEA-6B83-9836-A41C91A64440}"/>
          </ac:picMkLst>
        </pc:picChg>
        <pc:picChg chg="del">
          <ac:chgData name="Vikas Tyagi." userId="06b802ee-2341-421d-ab2c-04bfa25cb15e" providerId="ADAL" clId="{85BB0B7A-028C-485E-8C97-22FD35C2A1D9}" dt="2025-03-27T07:03:39.988" v="43" actId="478"/>
          <ac:picMkLst>
            <pc:docMk/>
            <pc:sldMk cId="2196646173" sldId="912"/>
            <ac:picMk id="7" creationId="{C7E158F7-F1B4-D735-CEF8-9D140702A2F4}"/>
          </ac:picMkLst>
        </pc:picChg>
        <pc:picChg chg="add mod">
          <ac:chgData name="Vikas Tyagi." userId="06b802ee-2341-421d-ab2c-04bfa25cb15e" providerId="ADAL" clId="{85BB0B7A-028C-485E-8C97-22FD35C2A1D9}" dt="2025-03-27T07:04:59.265" v="58" actId="1076"/>
          <ac:picMkLst>
            <pc:docMk/>
            <pc:sldMk cId="2196646173" sldId="912"/>
            <ac:picMk id="9" creationId="{FA5829C0-8D59-1D20-0FD0-83127D95DA44}"/>
          </ac:picMkLst>
        </pc:picChg>
        <pc:picChg chg="del">
          <ac:chgData name="Vikas Tyagi." userId="06b802ee-2341-421d-ab2c-04bfa25cb15e" providerId="ADAL" clId="{85BB0B7A-028C-485E-8C97-22FD35C2A1D9}" dt="2025-03-27T07:03:36.814" v="41" actId="478"/>
          <ac:picMkLst>
            <pc:docMk/>
            <pc:sldMk cId="2196646173" sldId="912"/>
            <ac:picMk id="10" creationId="{0BB2B52E-E1FF-C35D-4E99-0CDD725B7DE6}"/>
          </ac:picMkLst>
        </pc:picChg>
        <pc:picChg chg="del">
          <ac:chgData name="Vikas Tyagi." userId="06b802ee-2341-421d-ab2c-04bfa25cb15e" providerId="ADAL" clId="{85BB0B7A-028C-485E-8C97-22FD35C2A1D9}" dt="2025-03-27T07:03:38.371" v="42" actId="478"/>
          <ac:picMkLst>
            <pc:docMk/>
            <pc:sldMk cId="2196646173" sldId="912"/>
            <ac:picMk id="12" creationId="{758E8DE6-CCD7-1FE4-2EEE-6C3D1A036A42}"/>
          </ac:picMkLst>
        </pc:picChg>
      </pc:sldChg>
      <pc:sldChg chg="addSp delSp modSp add mod">
        <pc:chgData name="Vikas Tyagi." userId="06b802ee-2341-421d-ab2c-04bfa25cb15e" providerId="ADAL" clId="{85BB0B7A-028C-485E-8C97-22FD35C2A1D9}" dt="2025-03-27T07:10:00.007" v="101" actId="1076"/>
        <pc:sldMkLst>
          <pc:docMk/>
          <pc:sldMk cId="1004053798" sldId="913"/>
        </pc:sldMkLst>
        <pc:spChg chg="add mod">
          <ac:chgData name="Vikas Tyagi." userId="06b802ee-2341-421d-ab2c-04bfa25cb15e" providerId="ADAL" clId="{85BB0B7A-028C-485E-8C97-22FD35C2A1D9}" dt="2025-03-27T07:09:38.352" v="99" actId="20577"/>
          <ac:spMkLst>
            <pc:docMk/>
            <pc:sldMk cId="1004053798" sldId="913"/>
            <ac:spMk id="10" creationId="{20AE0E47-25A5-392D-6D09-34AA5D71601B}"/>
          </ac:spMkLst>
        </pc:spChg>
        <pc:spChg chg="add mod">
          <ac:chgData name="Vikas Tyagi." userId="06b802ee-2341-421d-ab2c-04bfa25cb15e" providerId="ADAL" clId="{85BB0B7A-028C-485E-8C97-22FD35C2A1D9}" dt="2025-03-27T07:10:00.007" v="101" actId="1076"/>
          <ac:spMkLst>
            <pc:docMk/>
            <pc:sldMk cId="1004053798" sldId="913"/>
            <ac:spMk id="13" creationId="{2D0D19F6-CC39-E345-D4CA-1B9BFA9878C3}"/>
          </ac:spMkLst>
        </pc:spChg>
        <pc:grpChg chg="del">
          <ac:chgData name="Vikas Tyagi." userId="06b802ee-2341-421d-ab2c-04bfa25cb15e" providerId="ADAL" clId="{85BB0B7A-028C-485E-8C97-22FD35C2A1D9}" dt="2025-03-27T07:07:15.565" v="61" actId="478"/>
          <ac:grpSpMkLst>
            <pc:docMk/>
            <pc:sldMk cId="1004053798" sldId="913"/>
            <ac:grpSpMk id="5" creationId="{DA555B15-6C15-49F5-2D83-B6743D08E8E8}"/>
          </ac:grpSpMkLst>
        </pc:grpChg>
        <pc:picChg chg="del topLvl">
          <ac:chgData name="Vikas Tyagi." userId="06b802ee-2341-421d-ab2c-04bfa25cb15e" providerId="ADAL" clId="{85BB0B7A-028C-485E-8C97-22FD35C2A1D9}" dt="2025-03-27T07:07:15.565" v="61" actId="478"/>
          <ac:picMkLst>
            <pc:docMk/>
            <pc:sldMk cId="1004053798" sldId="913"/>
            <ac:picMk id="3" creationId="{02C729E5-03BD-9E3B-E431-8C3D5CE2B437}"/>
          </ac:picMkLst>
        </pc:picChg>
        <pc:picChg chg="add mod modCrop">
          <ac:chgData name="Vikas Tyagi." userId="06b802ee-2341-421d-ab2c-04bfa25cb15e" providerId="ADAL" clId="{85BB0B7A-028C-485E-8C97-22FD35C2A1D9}" dt="2025-03-27T07:08:42.718" v="92" actId="1076"/>
          <ac:picMkLst>
            <pc:docMk/>
            <pc:sldMk cId="1004053798" sldId="913"/>
            <ac:picMk id="4" creationId="{5C2C8FEF-A008-E2AF-4752-4A68BB952AD3}"/>
          </ac:picMkLst>
        </pc:picChg>
        <pc:picChg chg="mod topLvl">
          <ac:chgData name="Vikas Tyagi." userId="06b802ee-2341-421d-ab2c-04bfa25cb15e" providerId="ADAL" clId="{85BB0B7A-028C-485E-8C97-22FD35C2A1D9}" dt="2025-03-27T07:09:31.471" v="96" actId="1076"/>
          <ac:picMkLst>
            <pc:docMk/>
            <pc:sldMk cId="1004053798" sldId="913"/>
            <ac:picMk id="6" creationId="{DDC6978A-1BEA-6B83-9836-A41C91A64440}"/>
          </ac:picMkLst>
        </pc:picChg>
        <pc:picChg chg="add mod">
          <ac:chgData name="Vikas Tyagi." userId="06b802ee-2341-421d-ab2c-04bfa25cb15e" providerId="ADAL" clId="{85BB0B7A-028C-485E-8C97-22FD35C2A1D9}" dt="2025-03-27T07:08:44.753" v="93" actId="1076"/>
          <ac:picMkLst>
            <pc:docMk/>
            <pc:sldMk cId="1004053798" sldId="913"/>
            <ac:picMk id="8" creationId="{B46FDAD7-E244-FA2C-B753-FAB458846DDA}"/>
          </ac:picMkLst>
        </pc:picChg>
        <pc:picChg chg="del mod">
          <ac:chgData name="Vikas Tyagi." userId="06b802ee-2341-421d-ab2c-04bfa25cb15e" providerId="ADAL" clId="{85BB0B7A-028C-485E-8C97-22FD35C2A1D9}" dt="2025-03-27T07:08:14.524" v="72" actId="478"/>
          <ac:picMkLst>
            <pc:docMk/>
            <pc:sldMk cId="1004053798" sldId="913"/>
            <ac:picMk id="9" creationId="{FA5829C0-8D59-1D20-0FD0-83127D95DA44}"/>
          </ac:picMkLst>
        </pc:picChg>
        <pc:picChg chg="add mod">
          <ac:chgData name="Vikas Tyagi." userId="06b802ee-2341-421d-ab2c-04bfa25cb15e" providerId="ADAL" clId="{85BB0B7A-028C-485E-8C97-22FD35C2A1D9}" dt="2025-03-27T07:09:29.152" v="95" actId="1076"/>
          <ac:picMkLst>
            <pc:docMk/>
            <pc:sldMk cId="1004053798" sldId="913"/>
            <ac:picMk id="12" creationId="{8BFB813F-1CF4-F03A-A9DD-AFCE64E113B5}"/>
          </ac:picMkLst>
        </pc:picChg>
      </pc:sldChg>
      <pc:sldChg chg="addSp modSp add del mod modAnim">
        <pc:chgData name="Vikas Tyagi." userId="06b802ee-2341-421d-ab2c-04bfa25cb15e" providerId="ADAL" clId="{85BB0B7A-028C-485E-8C97-22FD35C2A1D9}" dt="2025-04-02T02:51:32.176" v="168" actId="47"/>
        <pc:sldMkLst>
          <pc:docMk/>
          <pc:sldMk cId="3916146948" sldId="914"/>
        </pc:sldMkLst>
        <pc:spChg chg="mod">
          <ac:chgData name="Vikas Tyagi." userId="06b802ee-2341-421d-ab2c-04bfa25cb15e" providerId="ADAL" clId="{85BB0B7A-028C-485E-8C97-22FD35C2A1D9}" dt="2025-04-01T14:10:37.429" v="110" actId="6549"/>
          <ac:spMkLst>
            <pc:docMk/>
            <pc:sldMk cId="3916146948" sldId="914"/>
            <ac:spMk id="3" creationId="{964B7F17-CC02-44C4-B064-407488E68E29}"/>
          </ac:spMkLst>
        </pc:spChg>
        <pc:spChg chg="add mod">
          <ac:chgData name="Vikas Tyagi." userId="06b802ee-2341-421d-ab2c-04bfa25cb15e" providerId="ADAL" clId="{85BB0B7A-028C-485E-8C97-22FD35C2A1D9}" dt="2025-04-01T14:12:21.834" v="166" actId="1076"/>
          <ac:spMkLst>
            <pc:docMk/>
            <pc:sldMk cId="3916146948" sldId="914"/>
            <ac:spMk id="8" creationId="{5E8F225A-A3ED-D552-B1B5-ADA16479AAD1}"/>
          </ac:spMkLst>
        </pc:spChg>
        <pc:picChg chg="add mod">
          <ac:chgData name="Vikas Tyagi." userId="06b802ee-2341-421d-ab2c-04bfa25cb15e" providerId="ADAL" clId="{85BB0B7A-028C-485E-8C97-22FD35C2A1D9}" dt="2025-04-01T14:11:42.990" v="152" actId="1076"/>
          <ac:picMkLst>
            <pc:docMk/>
            <pc:sldMk cId="3916146948" sldId="914"/>
            <ac:picMk id="7" creationId="{DEA4A821-4639-058B-2D57-A501984654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F70A-A0A9-46FB-9CC9-413A4FF22F45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27F5-3BE2-448C-A866-97416DDF74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01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7ABDB1-DEC4-4CD5-8ABE-63899F404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C2B22-0F6E-4CF2-9871-FE5603C7A73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2306" name="Rectangle 2">
            <a:extLst>
              <a:ext uri="{FF2B5EF4-FFF2-40B4-BE49-F238E27FC236}">
                <a16:creationId xmlns:a16="http://schemas.microsoft.com/office/drawing/2014/main" id="{67F97397-E8F1-44B3-BBE8-C542A8290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>
            <a:extLst>
              <a:ext uri="{FF2B5EF4-FFF2-40B4-BE49-F238E27FC236}">
                <a16:creationId xmlns:a16="http://schemas.microsoft.com/office/drawing/2014/main" id="{1DAE39F2-920F-44C8-8A8A-5BA6FA03C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BE19C8-F2C3-4F90-866B-57ED0EAB8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07996-7F7E-47DF-B8C7-75C8933F65D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30498" name="Rectangle 2">
            <a:extLst>
              <a:ext uri="{FF2B5EF4-FFF2-40B4-BE49-F238E27FC236}">
                <a16:creationId xmlns:a16="http://schemas.microsoft.com/office/drawing/2014/main" id="{BA0CD8C4-E6BC-407E-A8A4-3BBA4A31F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>
            <a:extLst>
              <a:ext uri="{FF2B5EF4-FFF2-40B4-BE49-F238E27FC236}">
                <a16:creationId xmlns:a16="http://schemas.microsoft.com/office/drawing/2014/main" id="{3B97F67C-60C6-49A2-9366-FCAA7FE69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1A669D-80D5-4098-9CB4-5F5754C1B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71CB6-8B3C-4A58-BCA8-DFA8BA79D27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40738" name="Rectangle 2">
            <a:extLst>
              <a:ext uri="{FF2B5EF4-FFF2-40B4-BE49-F238E27FC236}">
                <a16:creationId xmlns:a16="http://schemas.microsoft.com/office/drawing/2014/main" id="{792730AA-32AA-4683-AB32-C6847C0E2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>
            <a:extLst>
              <a:ext uri="{FF2B5EF4-FFF2-40B4-BE49-F238E27FC236}">
                <a16:creationId xmlns:a16="http://schemas.microsoft.com/office/drawing/2014/main" id="{DBE33AC2-E45C-4F76-AB97-3C7B0E3C0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5342B1-C308-40F6-ACFB-AA1A089FA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7F96-F5A5-4F5B-8F30-D8A1A150A0C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42786" name="Rectangle 2">
            <a:extLst>
              <a:ext uri="{FF2B5EF4-FFF2-40B4-BE49-F238E27FC236}">
                <a16:creationId xmlns:a16="http://schemas.microsoft.com/office/drawing/2014/main" id="{AA2E5998-9625-48CE-A996-B6C7DE560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>
            <a:extLst>
              <a:ext uri="{FF2B5EF4-FFF2-40B4-BE49-F238E27FC236}">
                <a16:creationId xmlns:a16="http://schemas.microsoft.com/office/drawing/2014/main" id="{73AA04CF-149C-4AE6-B58A-BFFED9C72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5342B1-C308-40F6-ACFB-AA1A089FA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7F96-F5A5-4F5B-8F30-D8A1A150A0C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42786" name="Rectangle 2">
            <a:extLst>
              <a:ext uri="{FF2B5EF4-FFF2-40B4-BE49-F238E27FC236}">
                <a16:creationId xmlns:a16="http://schemas.microsoft.com/office/drawing/2014/main" id="{AA2E5998-9625-48CE-A996-B6C7DE560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>
            <a:extLst>
              <a:ext uri="{FF2B5EF4-FFF2-40B4-BE49-F238E27FC236}">
                <a16:creationId xmlns:a16="http://schemas.microsoft.com/office/drawing/2014/main" id="{73AA04CF-149C-4AE6-B58A-BFFED9C72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9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68DEFE-235C-449D-B6D4-30AFECAA7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21692-0B21-4CDF-95C7-AA789D32493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4354" name="Rectangle 2">
            <a:extLst>
              <a:ext uri="{FF2B5EF4-FFF2-40B4-BE49-F238E27FC236}">
                <a16:creationId xmlns:a16="http://schemas.microsoft.com/office/drawing/2014/main" id="{414D5DAE-A59F-413F-9F16-013151AA3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>
            <a:extLst>
              <a:ext uri="{FF2B5EF4-FFF2-40B4-BE49-F238E27FC236}">
                <a16:creationId xmlns:a16="http://schemas.microsoft.com/office/drawing/2014/main" id="{110258E2-BBAA-482F-AEF0-7D86B0793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BE8DDF-2FF2-4C76-BF33-2B8CD54E3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D6CCC-27C1-47F2-86FF-87134C8EB42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402" name="Rectangle 2">
            <a:extLst>
              <a:ext uri="{FF2B5EF4-FFF2-40B4-BE49-F238E27FC236}">
                <a16:creationId xmlns:a16="http://schemas.microsoft.com/office/drawing/2014/main" id="{485DB139-8D5C-4F42-A56A-CF0FF64B7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>
            <a:extLst>
              <a:ext uri="{FF2B5EF4-FFF2-40B4-BE49-F238E27FC236}">
                <a16:creationId xmlns:a16="http://schemas.microsoft.com/office/drawing/2014/main" id="{80B96344-7CC0-4301-9491-E2A10DA1D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B6F1EB-AB66-414D-8874-AA4266C8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BBEEA-6E0B-43FD-892C-60CC2E16C35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8450" name="Rectangle 2">
            <a:extLst>
              <a:ext uri="{FF2B5EF4-FFF2-40B4-BE49-F238E27FC236}">
                <a16:creationId xmlns:a16="http://schemas.microsoft.com/office/drawing/2014/main" id="{FBADA5EC-A507-4100-99D7-05016314E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1F1ED1DF-3486-438C-848F-93213C20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B6F1EB-AB66-414D-8874-AA4266C8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BBEEA-6E0B-43FD-892C-60CC2E16C35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8450" name="Rectangle 2">
            <a:extLst>
              <a:ext uri="{FF2B5EF4-FFF2-40B4-BE49-F238E27FC236}">
                <a16:creationId xmlns:a16="http://schemas.microsoft.com/office/drawing/2014/main" id="{FBADA5EC-A507-4100-99D7-05016314E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1F1ED1DF-3486-438C-848F-93213C20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90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B6F1EB-AB66-414D-8874-AA4266C8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BBEEA-6E0B-43FD-892C-60CC2E16C35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28450" name="Rectangle 2">
            <a:extLst>
              <a:ext uri="{FF2B5EF4-FFF2-40B4-BE49-F238E27FC236}">
                <a16:creationId xmlns:a16="http://schemas.microsoft.com/office/drawing/2014/main" id="{FBADA5EC-A507-4100-99D7-05016314E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1F1ED1DF-3486-438C-848F-93213C20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34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B6F1EB-AB66-414D-8874-AA4266C8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BBEEA-6E0B-43FD-892C-60CC2E16C35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28450" name="Rectangle 2">
            <a:extLst>
              <a:ext uri="{FF2B5EF4-FFF2-40B4-BE49-F238E27FC236}">
                <a16:creationId xmlns:a16="http://schemas.microsoft.com/office/drawing/2014/main" id="{FBADA5EC-A507-4100-99D7-05016314E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1F1ED1DF-3486-438C-848F-93213C20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66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B6F1EB-AB66-414D-8874-AA4266C8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BBEEA-6E0B-43FD-892C-60CC2E16C35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28450" name="Rectangle 2">
            <a:extLst>
              <a:ext uri="{FF2B5EF4-FFF2-40B4-BE49-F238E27FC236}">
                <a16:creationId xmlns:a16="http://schemas.microsoft.com/office/drawing/2014/main" id="{FBADA5EC-A507-4100-99D7-05016314E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1F1ED1DF-3486-438C-848F-93213C20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21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B6F1EB-AB66-414D-8874-AA4266C89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BBEEA-6E0B-43FD-892C-60CC2E16C35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28450" name="Rectangle 2">
            <a:extLst>
              <a:ext uri="{FF2B5EF4-FFF2-40B4-BE49-F238E27FC236}">
                <a16:creationId xmlns:a16="http://schemas.microsoft.com/office/drawing/2014/main" id="{FBADA5EC-A507-4100-99D7-05016314E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1F1ED1DF-3486-438C-848F-93213C20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3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3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75D-1C3A-422E-A3C4-E0F3C82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4866-FAAC-4ECF-98DF-A7D24CB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7E6F-58FB-4548-A860-15C4DCB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5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8" y="274643"/>
            <a:ext cx="329141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74643"/>
            <a:ext cx="96710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35A5-B26C-4F02-977E-8A3F5DD7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A722-5C42-4BD8-A5E6-A34B3E8C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2538-C97C-4214-8878-7641DC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2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0DA3-9C1E-4AAF-BDA3-7BC7EB2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5DB8-7698-4333-AD0F-6F2E92A7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C00-F9C3-4461-AFE9-5B3744D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C7F7-1A98-49DD-BE3C-B18159A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6B4-65F9-48C3-AF62-1247A91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62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55CB-351D-44F1-B161-C47D87F3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F5F76-2DBE-4244-907C-70475758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F0F7-3BA3-42C8-AAF5-70B7CA3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9C27-A9F7-48A4-B2F9-969F9CA3A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8585-40D9-4B3A-B502-05BDC3F1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A3FC-7FDA-40D8-9919-5CBBC48C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A6332-0C38-4C44-840C-29E52753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68B9-E25D-44CA-A4D3-A058547B3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9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0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0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A5594-B217-4B7E-809E-280F439C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991D-5866-4FC2-B6F3-34CCC845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9C95-FED8-46AD-A764-4A40A29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3CCD-3E46-4AC9-923F-4DACA478B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6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9EE1B-1F50-4D2A-B6A7-7C0BD02E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D3341F-9CED-425E-A920-292D265B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FEFA06-337E-4601-A5CF-96AB7751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309A-3B13-4B94-9CC1-F56466556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51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14" y="1535113"/>
            <a:ext cx="5388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14" y="2174875"/>
            <a:ext cx="5388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EB89F1-7B8C-4D3E-A847-F977D4F1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0ECC9E-9094-4703-A35D-51AF7F4B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FD163B-5C23-43FC-9175-1C400C91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3232-B3FC-4F13-B5AF-7C4299E2E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4C5249-616D-44D4-84DF-B9F5BCFB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597713-A5DF-412D-BD21-D58F62C5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82B004-534B-4615-9C6A-017BEF6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A13F-EBC7-4A29-88A4-5DEE86326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6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2D2226-CB1A-4032-8226-D3466109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896137-E349-4A92-9220-A10043C1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C473D-8979-4839-9E3F-C1233D8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CBB5-4697-4A3A-AD9D-7B8B3EF94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75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FAED13-B65E-497D-AFB4-D90F655E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39A71B-F314-4B90-9A6E-10443729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1D9AD-ED9E-4701-BF6B-6F1A6F72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02F3-8511-4B62-979F-48201D8FF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81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9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9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9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05475-0BFA-4247-A107-C56BA2D4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3AE0F-B799-415F-995A-7E65D180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222057-7DDA-46E8-B870-D55BD21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298F-D1C2-41CB-AD93-C26D235AF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9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56B0-29BF-4CF8-941A-1C488B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5BB5-22C0-43CB-9C71-9494D359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CD425-FEEF-40BA-AD6A-71740D4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ADA1-08A8-4D19-9059-F2AD6ABB1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51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6704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DEC5-5457-4F44-8357-60ECBD2A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7126-C0E6-4450-A0C8-61967D53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C8BA-D6D2-4379-9BB8-09C331F0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E89B-D711-4004-B597-B80953F5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03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07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53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34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77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4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22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504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115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766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03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73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47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5ADEF43-805C-4DE3-8220-B5304E0A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BE941-5230-4F87-B714-A059E79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033A-0A76-4A83-B1AB-3334A308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5C30-9308-40A9-8C70-74DC76C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69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7E9F-10F1-48A9-B6D2-8F57E17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4D10-843B-4632-9FF0-3A0BA09F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0BED-F88A-4B98-905F-B2C8BBDA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0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68D5-6EA8-4B57-A743-AEEB3060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ED47-5300-4DD5-A1F2-3CB7C64E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C2B-900D-4ED2-BBDD-9EA02F5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2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Page.jpg">
            <a:extLst>
              <a:ext uri="{FF2B5EF4-FFF2-40B4-BE49-F238E27FC236}">
                <a16:creationId xmlns:a16="http://schemas.microsoft.com/office/drawing/2014/main" id="{E7296316-F494-473C-B75B-F257831E2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-13547" y="30163"/>
            <a:ext cx="822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aster Page.jpg">
            <a:extLst>
              <a:ext uri="{FF2B5EF4-FFF2-40B4-BE49-F238E27FC236}">
                <a16:creationId xmlns:a16="http://schemas.microsoft.com/office/drawing/2014/main" id="{46414743-9E30-49E6-9FC9-DE51F5A4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">
            <a:extLst>
              <a:ext uri="{FF2B5EF4-FFF2-40B4-BE49-F238E27FC236}">
                <a16:creationId xmlns:a16="http://schemas.microsoft.com/office/drawing/2014/main" id="{FCAD4768-7A36-4E79-8F80-4301510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512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>
                <a:latin typeface="Calibri" panose="020F0502020204030204" pitchFamily="34" charset="0"/>
              </a:rPr>
              <a:t>www.bennett.edu.in</a:t>
            </a: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E4134A5B-0520-44B6-AC91-E2A2C33F2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92089"/>
            <a:ext cx="31919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08D3788-A2E7-4C1E-B2EF-D028A9EEE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B2C853-FA8F-47BE-90CB-450DC04FB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2D352-E447-4B9B-8F10-222CB8386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DF95-E1CD-40DE-8BDE-A628BF6EF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B6E-D688-4EF8-B95A-B4D64D2C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15B990-6E3D-45E4-B956-23B29FC38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tgtKtvRdo" TargetMode="External"/><Relationship Id="rId2" Type="http://schemas.openxmlformats.org/officeDocument/2006/relationships/hyperlink" Target="https://youhttps/youtu.be/gQtgtKtvRdotu.be/gQtgtKtvRdo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youtu.be/_Z29ZzKeZH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2890BE-7904-42D4-B879-B91FFED5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en-US" altLang="en-US" dirty="0"/>
              <a:t>Network Layer:</a:t>
            </a:r>
            <a:br>
              <a:rPr lang="en-US" altLang="en-US" dirty="0"/>
            </a:br>
            <a:r>
              <a:rPr lang="en-US" altLang="en-US" dirty="0"/>
              <a:t>Routing Protocols</a:t>
            </a:r>
          </a:p>
        </p:txBody>
      </p:sp>
      <p:pic>
        <p:nvPicPr>
          <p:cNvPr id="6" name="Graphic 5" descr="Network Diagram">
            <a:extLst>
              <a:ext uri="{FF2B5EF4-FFF2-40B4-BE49-F238E27FC236}">
                <a16:creationId xmlns:a16="http://schemas.microsoft.com/office/drawing/2014/main" id="{FCF66E90-101E-8360-2220-EDE643C87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99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C6978A-1BEA-6B83-9836-A41C91A6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49"/>
          <a:stretch/>
        </p:blipFill>
        <p:spPr>
          <a:xfrm>
            <a:off x="6939526" y="0"/>
            <a:ext cx="2489609" cy="1900084"/>
          </a:xfrm>
          <a:prstGeom prst="rect">
            <a:avLst/>
          </a:prstGeom>
        </p:spPr>
      </p:pic>
      <p:sp>
        <p:nvSpPr>
          <p:cNvPr id="1127428" name="Text Box 4">
            <a:extLst>
              <a:ext uri="{FF2B5EF4-FFF2-40B4-BE49-F238E27FC236}">
                <a16:creationId xmlns:a16="http://schemas.microsoft.com/office/drawing/2014/main" id="{9775C471-2A24-4743-8086-C3AF4B0E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144"/>
            <a:ext cx="6678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N" sz="2400" i="1" dirty="0">
                <a:latin typeface="Times New Roman" panose="02020603050405020304" pitchFamily="18" charset="0"/>
              </a:rPr>
              <a:t>Formation of Shortest Path Tree: Dijkstra Algorithm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C8FEF-A008-E2AF-4752-4A68BB952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40" t="31817" r="-463" b="14051"/>
          <a:stretch/>
        </p:blipFill>
        <p:spPr>
          <a:xfrm>
            <a:off x="117987" y="1920105"/>
            <a:ext cx="5890729" cy="1247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FDAD7-E244-FA2C-B753-FAB458846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49" y="3227628"/>
            <a:ext cx="2771906" cy="1931555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20AE0E47-25A5-392D-6D09-34AA5D716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841" y="2765963"/>
            <a:ext cx="944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N" altLang="en-US" sz="2400" i="1" dirty="0">
                <a:latin typeface="Times New Roman" panose="02020603050405020304" pitchFamily="18" charset="0"/>
              </a:rPr>
              <a:t>Step 6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FB813F-1CF4-F03A-A9DD-AFCE64E11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1077" y="3168026"/>
            <a:ext cx="2524477" cy="17337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0D19F6-CC39-E345-D4CA-1B9BFA9878C3}"/>
              </a:ext>
            </a:extLst>
          </p:cNvPr>
          <p:cNvSpPr/>
          <p:nvPr/>
        </p:nvSpPr>
        <p:spPr>
          <a:xfrm>
            <a:off x="7588280" y="5523429"/>
            <a:ext cx="4329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</a:rPr>
              <a:t>Permanent list: A(O), </a:t>
            </a:r>
            <a:r>
              <a:rPr lang="en-IN" sz="2000" dirty="0">
                <a:latin typeface="Times New Roman" panose="02020603050405020304" pitchFamily="18" charset="0"/>
              </a:rPr>
              <a:t>B(5), C(2), D(3), </a:t>
            </a:r>
            <a:r>
              <a:rPr lang="en-IN" sz="1600" dirty="0">
                <a:latin typeface="Times New Roman" panose="02020603050405020304" pitchFamily="18" charset="0"/>
              </a:rPr>
              <a:t>E(6) </a:t>
            </a:r>
          </a:p>
          <a:p>
            <a:r>
              <a:rPr lang="en-IN" sz="1600" dirty="0">
                <a:latin typeface="Times New Roman" panose="02020603050405020304" pitchFamily="18" charset="0"/>
              </a:rPr>
              <a:t>Tentative list: empty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00405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B2922A-9EDC-4D4C-819E-3A4D2BA21A7F}"/>
              </a:ext>
            </a:extLst>
          </p:cNvPr>
          <p:cNvSpPr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6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Shortest Path First (</a:t>
            </a:r>
            <a:r>
              <a:rPr lang="en-US" altLang="en-US" sz="36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OSPF)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6CA032-D1F5-4933-B090-2889EA2C2EC1}"/>
              </a:ext>
            </a:extLst>
          </p:cNvPr>
          <p:cNvSpPr/>
          <p:nvPr/>
        </p:nvSpPr>
        <p:spPr>
          <a:xfrm>
            <a:off x="4742016" y="605896"/>
            <a:ext cx="6413663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OSPF protocol is an intradomain routing protocol based on link state routing. 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Its domain is also an autonomous system.</a:t>
            </a:r>
          </a:p>
        </p:txBody>
      </p:sp>
    </p:spTree>
    <p:extLst>
      <p:ext uri="{BB962C8B-B14F-4D97-AF65-F5344CB8AC3E}">
        <p14:creationId xmlns:p14="http://schemas.microsoft.com/office/powerpoint/2010/main" val="345599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83" name="Rectangle 112948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29485" name="Rectangle 112948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1129487" name="Straight Connector 112948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9489" name="Rectangle 112948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491" name="Rectangle 112949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29476" name="Text Box 4">
            <a:extLst>
              <a:ext uri="{FF2B5EF4-FFF2-40B4-BE49-F238E27FC236}">
                <a16:creationId xmlns:a16="http://schemas.microsoft.com/office/drawing/2014/main" id="{899223CE-5CBF-4CC2-968B-5BA015B3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0" y="516835"/>
            <a:ext cx="3084844" cy="2103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3600" i="1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Areas in an autonomous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203D9-B05B-492E-9077-E7532E5570A3}"/>
              </a:ext>
            </a:extLst>
          </p:cNvPr>
          <p:cNvSpPr/>
          <p:nvPr/>
        </p:nvSpPr>
        <p:spPr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+mn-lt"/>
                <a:cs typeface="+mn-cs"/>
              </a:rPr>
              <a:t>Open Shortest Path First divides the autonomous system into areas which is the collection of hosts, routers and networks.</a:t>
            </a:r>
          </a:p>
          <a:p>
            <a:pPr marL="342900" indent="-34290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+mn-lt"/>
                <a:cs typeface="+mn-cs"/>
              </a:rPr>
              <a:t>Router inside the area flood the routing information in the area.</a:t>
            </a:r>
          </a:p>
          <a:p>
            <a:pPr marL="342900" indent="-34290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+mn-lt"/>
                <a:cs typeface="+mn-cs"/>
              </a:rPr>
              <a:t>Special routers summaries the information about the area and send it to other areas.</a:t>
            </a:r>
          </a:p>
          <a:p>
            <a:pPr marL="342900" indent="-34290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latin typeface="+mn-lt"/>
                <a:cs typeface="+mn-cs"/>
              </a:rPr>
              <a:t>All area inside the AS should be connected to the Backbone or primary area. 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15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29493" name="Rectangle 112949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pic>
        <p:nvPicPr>
          <p:cNvPr id="1129478" name="Picture 6" descr="Diagram&#10;&#10;Description automatically generated">
            <a:extLst>
              <a:ext uri="{FF2B5EF4-FFF2-40B4-BE49-F238E27FC236}">
                <a16:creationId xmlns:a16="http://schemas.microsoft.com/office/drawing/2014/main" id="{78DA1A46-898C-4179-9441-C373A7E2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2077881"/>
            <a:ext cx="6798082" cy="27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23" name="Rectangle 113972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39725" name="Rectangle 113972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1139727" name="Straight Connector 113972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9729" name="Rectangle 1139728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9718" name="Picture 6">
            <a:extLst>
              <a:ext uri="{FF2B5EF4-FFF2-40B4-BE49-F238E27FC236}">
                <a16:creationId xmlns:a16="http://schemas.microsoft.com/office/drawing/2014/main" id="{9BF4F5B1-A2DF-4887-9FEF-C246D965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243644"/>
            <a:ext cx="6275667" cy="43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9731" name="Rectangle 1139730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39716" name="Text Box 4">
            <a:extLst>
              <a:ext uri="{FF2B5EF4-FFF2-40B4-BE49-F238E27FC236}">
                <a16:creationId xmlns:a16="http://schemas.microsoft.com/office/drawing/2014/main" id="{559A5F74-5B32-4254-9792-4D6C577F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885" y="640080"/>
            <a:ext cx="3659246" cy="2926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41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100" i="1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an AS and its graphical representation in OSPF</a:t>
            </a:r>
          </a:p>
        </p:txBody>
      </p:sp>
      <p:sp>
        <p:nvSpPr>
          <p:cNvPr id="1139733" name="Rectangle 1139732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4" name="Text Box 4">
            <a:extLst>
              <a:ext uri="{FF2B5EF4-FFF2-40B4-BE49-F238E27FC236}">
                <a16:creationId xmlns:a16="http://schemas.microsoft.com/office/drawing/2014/main" id="{99649DA0-04B3-4E0A-A273-8060EDAD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258" y="486839"/>
            <a:ext cx="30943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Path Vector Routing</a:t>
            </a:r>
          </a:p>
        </p:txBody>
      </p:sp>
      <p:pic>
        <p:nvPicPr>
          <p:cNvPr id="1141766" name="Picture 6">
            <a:extLst>
              <a:ext uri="{FF2B5EF4-FFF2-40B4-BE49-F238E27FC236}">
                <a16:creationId xmlns:a16="http://schemas.microsoft.com/office/drawing/2014/main" id="{402A7721-3B16-4DC4-B66C-03DDC971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48" y="1262070"/>
            <a:ext cx="5684851" cy="448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FB6358-77B2-49B8-8C1D-38D098F34814}"/>
              </a:ext>
            </a:extLst>
          </p:cNvPr>
          <p:cNvSpPr/>
          <p:nvPr/>
        </p:nvSpPr>
        <p:spPr>
          <a:xfrm>
            <a:off x="126609" y="1262070"/>
            <a:ext cx="5969391" cy="399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Distance vector routing- Instability.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Link state routing- heavy traffic due to flooding.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In path vector routing, it is assumed that there is one node in each autonomous system that acts on behalf of the entire autonomous system.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Initialization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Sharing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Updating</a:t>
            </a:r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65737-A42E-4088-BC22-F38FA059E200}"/>
              </a:ext>
            </a:extLst>
          </p:cNvPr>
          <p:cNvSpPr/>
          <p:nvPr/>
        </p:nvSpPr>
        <p:spPr>
          <a:xfrm>
            <a:off x="7845245" y="5750351"/>
            <a:ext cx="2804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Initial routing tables in PVR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4" name="Text Box 4">
            <a:extLst>
              <a:ext uri="{FF2B5EF4-FFF2-40B4-BE49-F238E27FC236}">
                <a16:creationId xmlns:a16="http://schemas.microsoft.com/office/drawing/2014/main" id="{99649DA0-04B3-4E0A-A273-8060EDAD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258" y="486839"/>
            <a:ext cx="30943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Path Vector Routing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FB6358-77B2-49B8-8C1D-38D098F34814}"/>
              </a:ext>
            </a:extLst>
          </p:cNvPr>
          <p:cNvSpPr/>
          <p:nvPr/>
        </p:nvSpPr>
        <p:spPr>
          <a:xfrm>
            <a:off x="126610" y="1411970"/>
            <a:ext cx="3094373" cy="43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Loop Prevention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Policy routing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Optimum path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Border Gateway Protocol (BGP) is an interdomain routing protocol which uses path vector routing.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65737-A42E-4088-BC22-F38FA059E200}"/>
              </a:ext>
            </a:extLst>
          </p:cNvPr>
          <p:cNvSpPr/>
          <p:nvPr/>
        </p:nvSpPr>
        <p:spPr>
          <a:xfrm>
            <a:off x="6445548" y="4478441"/>
            <a:ext cx="450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Stabilized tables for three autonomous systems</a:t>
            </a:r>
            <a:endParaRPr lang="en-IN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FC7629B-1AB2-4969-95D9-EBA579E7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0" y="1593954"/>
            <a:ext cx="8547100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43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8635C-FA08-42D5-ACD1-FC8259C9A390}"/>
              </a:ext>
            </a:extLst>
          </p:cNvPr>
          <p:cNvSpPr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6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Autonomous Systems (AS)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80B0A7-0A55-4F8F-B063-62D9F9A673D2}"/>
              </a:ext>
            </a:extLst>
          </p:cNvPr>
          <p:cNvSpPr/>
          <p:nvPr/>
        </p:nvSpPr>
        <p:spPr>
          <a:xfrm>
            <a:off x="4742016" y="605896"/>
            <a:ext cx="6413663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285750" indent="-28575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There are three types of autonomous Systems</a:t>
            </a:r>
          </a:p>
          <a:p>
            <a:pPr marL="742950" lvl="1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Stub AS- It has only one connection to other AS. Data traffic can not pass through a stub AS. It is either a source or sink.</a:t>
            </a:r>
          </a:p>
          <a:p>
            <a:pPr marL="742950" lvl="1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Multihomed AS- It has more than one connection to another AS. It is also either a source or sink for data traffic</a:t>
            </a:r>
          </a:p>
          <a:p>
            <a:pPr marL="742950" lvl="1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Transit AS- It is a multi-homed AS which allows transient traffic (e.g.- ISPs(Internet Backbone))</a:t>
            </a:r>
          </a:p>
          <a:p>
            <a:pPr marL="742950" lvl="1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Path Attributes- used to get the path information stored in the routing table</a:t>
            </a:r>
          </a:p>
          <a:p>
            <a:pPr marL="1200150" lvl="2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Two types- Well known attributes (every BGP router must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recognise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) and optional attributes</a:t>
            </a:r>
          </a:p>
          <a:p>
            <a:pPr marL="742950" lvl="1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BGP Sessions- External BGP session and Internal BGP session</a:t>
            </a:r>
          </a:p>
          <a:p>
            <a:pPr marL="742950" lvl="1" indent="-285750" algn="just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BGP packets- Four types: open, update, keepalive, notification</a:t>
            </a:r>
          </a:p>
        </p:txBody>
      </p:sp>
    </p:spTree>
    <p:extLst>
      <p:ext uri="{BB962C8B-B14F-4D97-AF65-F5344CB8AC3E}">
        <p14:creationId xmlns:p14="http://schemas.microsoft.com/office/powerpoint/2010/main" val="288411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6BD2-3896-4251-E85C-C987421F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Watch the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E32D-599E-39F2-E5B9-D13839E06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Routing-</a:t>
            </a:r>
            <a:endParaRPr lang="en-IN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IN" dirty="0">
                <a:hlinkClick r:id="rId3"/>
              </a:rPr>
              <a:t>https://youtu.be/gQtgtKtvRdo</a:t>
            </a:r>
            <a:endParaRPr lang="en-IN" dirty="0"/>
          </a:p>
          <a:p>
            <a:endParaRPr lang="en-IN" dirty="0"/>
          </a:p>
          <a:p>
            <a:r>
              <a:rPr lang="en-IN" dirty="0"/>
              <a:t>BGP- </a:t>
            </a:r>
          </a:p>
          <a:p>
            <a:r>
              <a:rPr lang="en-IN" dirty="0">
                <a:hlinkClick r:id="rId4"/>
              </a:rPr>
              <a:t>https://youtu.be/_Z29ZzKeZHc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494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4" name="Text Box 4">
            <a:extLst>
              <a:ext uri="{FF2B5EF4-FFF2-40B4-BE49-F238E27FC236}">
                <a16:creationId xmlns:a16="http://schemas.microsoft.com/office/drawing/2014/main" id="{34072446-BE56-42F6-BB3D-7E99DC79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68" y="129266"/>
            <a:ext cx="3121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Link State Routing</a:t>
            </a:r>
          </a:p>
        </p:txBody>
      </p:sp>
      <p:pic>
        <p:nvPicPr>
          <p:cNvPr id="1121286" name="Picture 6">
            <a:extLst>
              <a:ext uri="{FF2B5EF4-FFF2-40B4-BE49-F238E27FC236}">
                <a16:creationId xmlns:a16="http://schemas.microsoft.com/office/drawing/2014/main" id="{3CBA3EAC-0681-4CB0-B496-AD6C2F99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45" y="1827036"/>
            <a:ext cx="6662355" cy="307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421041-DF1C-406F-9BE3-54CE8DBA6E88}"/>
              </a:ext>
            </a:extLst>
          </p:cNvPr>
          <p:cNvSpPr/>
          <p:nvPr/>
        </p:nvSpPr>
        <p:spPr>
          <a:xfrm>
            <a:off x="174928" y="1290098"/>
            <a:ext cx="4778735" cy="389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In link state routing, each node in the domain has the entire topology of the domain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The list of nodes and links, how they are connected including the type, cost (metric), and condition of the links (up or down)</a:t>
            </a:r>
          </a:p>
          <a:p>
            <a:pPr algn="just"/>
            <a:endParaRPr lang="en-IN" sz="24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The node can use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Dijkstra's algorithm </a:t>
            </a:r>
            <a:r>
              <a:rPr lang="en-IN" sz="2400" dirty="0">
                <a:latin typeface="Times New Roman" panose="02020603050405020304" pitchFamily="18" charset="0"/>
              </a:rPr>
              <a:t>to build a routing table.</a:t>
            </a:r>
            <a:endParaRPr lang="en-IN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CEA12B-6767-4E8F-BC77-DB3DD95F83D7}"/>
              </a:ext>
            </a:extLst>
          </p:cNvPr>
          <p:cNvSpPr/>
          <p:nvPr/>
        </p:nvSpPr>
        <p:spPr>
          <a:xfrm>
            <a:off x="5481711" y="5076477"/>
            <a:ext cx="653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</a:rPr>
              <a:t>A simple domain with five nodes. Each node uses the same topology to create a routing table, 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2" name="Text Box 4">
            <a:extLst>
              <a:ext uri="{FF2B5EF4-FFF2-40B4-BE49-F238E27FC236}">
                <a16:creationId xmlns:a16="http://schemas.microsoft.com/office/drawing/2014/main" id="{F2CD7FBB-0342-4937-8037-48ABD3072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0"/>
            <a:ext cx="3121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Link State Routing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02AAC-D1F3-494C-A3F7-39A53AA31023}"/>
              </a:ext>
            </a:extLst>
          </p:cNvPr>
          <p:cNvSpPr/>
          <p:nvPr/>
        </p:nvSpPr>
        <p:spPr>
          <a:xfrm>
            <a:off x="192256" y="1392929"/>
            <a:ext cx="11877823" cy="4088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</a:rPr>
              <a:t>In link state routing, </a:t>
            </a:r>
            <a:r>
              <a:rPr lang="en-IN" sz="2400" dirty="0">
                <a:latin typeface="Times New Roman" panose="02020603050405020304" pitchFamily="18" charset="0"/>
              </a:rPr>
              <a:t>four sets of actions are required to ensure that each node has the routing table showing the least-cost node to every other node.</a:t>
            </a:r>
          </a:p>
          <a:p>
            <a:endParaRPr lang="en-IN" sz="24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N" sz="2400" dirty="0">
                <a:latin typeface="Times New Roman" panose="02020603050405020304" pitchFamily="18" charset="0"/>
              </a:rPr>
              <a:t>Creation of the states of the links by each node, called the 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link state packet (LSP).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/>
              <a:t>Node identity, the list of links, a sequence number, and age.</a:t>
            </a:r>
            <a:endParaRPr lang="en-IN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</a:rPr>
              <a:t>2. Dissemination of LSPs to every other router, called </a:t>
            </a:r>
            <a:r>
              <a:rPr lang="en-IN" sz="2400" b="1" dirty="0">
                <a:latin typeface="Times New Roman" panose="02020603050405020304" pitchFamily="18" charset="0"/>
              </a:rPr>
              <a:t>flooding, </a:t>
            </a:r>
            <a:r>
              <a:rPr lang="en-IN" sz="2400" dirty="0">
                <a:latin typeface="Times New Roman" panose="02020603050405020304" pitchFamily="18" charset="0"/>
              </a:rPr>
              <a:t>in an efficient and reliable             way.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</a:rPr>
              <a:t>3. Formation of a shortest path tree for each node.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</a:rPr>
              <a:t>4. Calculation of a routing table based on the shortest path tree.</a:t>
            </a:r>
            <a:endParaRPr lang="en-I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89" name="Rectangle 112538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25391" name="Rectangle 112539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1125393" name="Straight Connector 112539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5395" name="Rectangle 1125394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380" name="Text Box 4">
            <a:extLst>
              <a:ext uri="{FF2B5EF4-FFF2-40B4-BE49-F238E27FC236}">
                <a16:creationId xmlns:a16="http://schemas.microsoft.com/office/drawing/2014/main" id="{8C07DB8A-ED4D-4627-9A9A-D731D1F50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485" y="634946"/>
            <a:ext cx="3690257" cy="14507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altLang="en-US" sz="4800" i="1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Dijkstra algorithm</a:t>
            </a:r>
          </a:p>
        </p:txBody>
      </p:sp>
      <p:pic>
        <p:nvPicPr>
          <p:cNvPr id="1125384" name="Picture 8">
            <a:extLst>
              <a:ext uri="{FF2B5EF4-FFF2-40B4-BE49-F238E27FC236}">
                <a16:creationId xmlns:a16="http://schemas.microsoft.com/office/drawing/2014/main" id="{1646F7EA-9E99-4EC7-9912-3EA6102E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9731" y="640081"/>
            <a:ext cx="5458337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25397" name="Straight Connector 1125396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0994B5E-4600-4598-B3AB-26B17A45183A}"/>
              </a:ext>
            </a:extLst>
          </p:cNvPr>
          <p:cNvSpPr/>
          <p:nvPr/>
        </p:nvSpPr>
        <p:spPr>
          <a:xfrm>
            <a:off x="7859485" y="2198914"/>
            <a:ext cx="383177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342900" indent="-342900" algn="just" eaLnBrk="1" hangingPunct="1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Dijkstra algorithm creates a shortest path tree from a graph. 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algorithm divides the nodes into two sets: tentative and permanent. 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It finds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neighbours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of a current node, makes them tentative, examines them, and if they pass the criteria, makes them permanent.</a:t>
            </a:r>
          </a:p>
        </p:txBody>
      </p:sp>
      <p:sp>
        <p:nvSpPr>
          <p:cNvPr id="1125399" name="Rectangle 1125398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25401" name="Rectangle 1125400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Text Box 4">
            <a:extLst>
              <a:ext uri="{FF2B5EF4-FFF2-40B4-BE49-F238E27FC236}">
                <a16:creationId xmlns:a16="http://schemas.microsoft.com/office/drawing/2014/main" id="{9775C471-2A24-4743-8086-C3AF4B0E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144"/>
            <a:ext cx="6678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N" sz="2400" i="1" dirty="0">
                <a:latin typeface="Times New Roman" panose="02020603050405020304" pitchFamily="18" charset="0"/>
              </a:rPr>
              <a:t>Formation of Shortest Path Tree: Dijkstra Algorithm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1127430" name="Picture 6">
            <a:extLst>
              <a:ext uri="{FF2B5EF4-FFF2-40B4-BE49-F238E27FC236}">
                <a16:creationId xmlns:a16="http://schemas.microsoft.com/office/drawing/2014/main" id="{E38D4B40-3D1B-4157-AD17-4B7B5ADD4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3" y="1307428"/>
            <a:ext cx="679132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C866B829-9CD5-486B-837D-15FD81670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422" y="1307428"/>
            <a:ext cx="27127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</a:rPr>
              <a:t>Routing table for node A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0EF21B8-0B58-4FE9-AB90-FDECF4B1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51" y="1707538"/>
            <a:ext cx="3716274" cy="22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0AD6B0-5474-477C-827F-32B623FA2856}"/>
              </a:ext>
            </a:extLst>
          </p:cNvPr>
          <p:cNvSpPr/>
          <p:nvPr/>
        </p:nvSpPr>
        <p:spPr>
          <a:xfrm>
            <a:off x="7657106" y="5550572"/>
            <a:ext cx="4329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Times New Roman" panose="02020603050405020304" pitchFamily="18" charset="0"/>
              </a:rPr>
              <a:t>Permanent list: A(O), </a:t>
            </a:r>
            <a:r>
              <a:rPr lang="en-IN" sz="2000" dirty="0">
                <a:latin typeface="Times New Roman" panose="02020603050405020304" pitchFamily="18" charset="0"/>
              </a:rPr>
              <a:t>B(5), C(2), D(3), </a:t>
            </a:r>
            <a:r>
              <a:rPr lang="en-IN" sz="1600" dirty="0">
                <a:latin typeface="Times New Roman" panose="02020603050405020304" pitchFamily="18" charset="0"/>
              </a:rPr>
              <a:t>E(6) </a:t>
            </a:r>
          </a:p>
          <a:p>
            <a:r>
              <a:rPr lang="en-IN" sz="1600" dirty="0">
                <a:latin typeface="Times New Roman" panose="02020603050405020304" pitchFamily="18" charset="0"/>
              </a:rPr>
              <a:t>Tentative list: empty</a:t>
            </a:r>
            <a:endParaRPr lang="en-IN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Text Box 4">
            <a:extLst>
              <a:ext uri="{FF2B5EF4-FFF2-40B4-BE49-F238E27FC236}">
                <a16:creationId xmlns:a16="http://schemas.microsoft.com/office/drawing/2014/main" id="{9775C471-2A24-4743-8086-C3AF4B0E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144"/>
            <a:ext cx="6678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N" sz="2400" i="1" dirty="0">
                <a:latin typeface="Times New Roman" panose="02020603050405020304" pitchFamily="18" charset="0"/>
              </a:rPr>
              <a:t>Formation of Shortest Path Tree: Dijkstra Algorithm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FD56F-F38B-1DF2-BEE9-58DA8E756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119119"/>
            <a:ext cx="7133284" cy="4619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6978A-1BEA-6B83-9836-A41C91A644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49"/>
          <a:stretch/>
        </p:blipFill>
        <p:spPr>
          <a:xfrm>
            <a:off x="8787990" y="258144"/>
            <a:ext cx="2489609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9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Text Box 4">
            <a:extLst>
              <a:ext uri="{FF2B5EF4-FFF2-40B4-BE49-F238E27FC236}">
                <a16:creationId xmlns:a16="http://schemas.microsoft.com/office/drawing/2014/main" id="{9775C471-2A24-4743-8086-C3AF4B0E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144"/>
            <a:ext cx="6678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N" sz="2400" i="1" dirty="0">
                <a:latin typeface="Times New Roman" panose="02020603050405020304" pitchFamily="18" charset="0"/>
              </a:rPr>
              <a:t>Formation of Shortest Path Tree: Dijkstra Algorithm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6978A-1BEA-6B83-9836-A41C91A6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49"/>
          <a:stretch/>
        </p:blipFill>
        <p:spPr>
          <a:xfrm>
            <a:off x="8787990" y="258144"/>
            <a:ext cx="2489609" cy="1476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E7CFE-6557-5C6B-0CD4-E0B10D5CA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95" y="1406013"/>
            <a:ext cx="6590355" cy="4443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2244FC-7FF8-6DCB-225C-7AEB9F5C0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815" y="4248814"/>
            <a:ext cx="4410691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Text Box 4">
            <a:extLst>
              <a:ext uri="{FF2B5EF4-FFF2-40B4-BE49-F238E27FC236}">
                <a16:creationId xmlns:a16="http://schemas.microsoft.com/office/drawing/2014/main" id="{9775C471-2A24-4743-8086-C3AF4B0E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144"/>
            <a:ext cx="6678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N" sz="2400" i="1" dirty="0">
                <a:latin typeface="Times New Roman" panose="02020603050405020304" pitchFamily="18" charset="0"/>
              </a:rPr>
              <a:t>Formation of Shortest Path Tree: Dijkstra Algorithm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6978A-1BEA-6B83-9836-A41C91A6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49"/>
          <a:stretch/>
        </p:blipFill>
        <p:spPr>
          <a:xfrm>
            <a:off x="8787990" y="258144"/>
            <a:ext cx="2489609" cy="1476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7CAFF-4258-30D3-FC24-55C2DDAC2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89" y="895755"/>
            <a:ext cx="7970454" cy="5066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158F7-F1B4-D735-CEF8-9D140702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40" y="3843277"/>
            <a:ext cx="8499952" cy="2118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B52E-E1FF-C35D-4E99-0CDD725B7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234" y="2971688"/>
            <a:ext cx="3267127" cy="287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E8DE6-CCD7-1FE4-2EEE-6C3D1A036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125" y="3376778"/>
            <a:ext cx="681132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4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A555B15-6C15-49F5-2D83-B6743D08E8E8}"/>
              </a:ext>
            </a:extLst>
          </p:cNvPr>
          <p:cNvGrpSpPr/>
          <p:nvPr/>
        </p:nvGrpSpPr>
        <p:grpSpPr>
          <a:xfrm>
            <a:off x="707922" y="719809"/>
            <a:ext cx="8495071" cy="4151825"/>
            <a:chOff x="471948" y="1328601"/>
            <a:chExt cx="8495071" cy="41518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C729E5-03BD-9E3B-E431-8C3D5CE2B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948" y="1328601"/>
              <a:ext cx="8495071" cy="4151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C6978A-1BEA-6B83-9836-A41C91A64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5149"/>
            <a:stretch/>
          </p:blipFill>
          <p:spPr>
            <a:xfrm>
              <a:off x="6477410" y="3580342"/>
              <a:ext cx="2489609" cy="1900084"/>
            </a:xfrm>
            <a:prstGeom prst="rect">
              <a:avLst/>
            </a:prstGeom>
          </p:spPr>
        </p:pic>
      </p:grpSp>
      <p:sp>
        <p:nvSpPr>
          <p:cNvPr id="1127428" name="Text Box 4">
            <a:extLst>
              <a:ext uri="{FF2B5EF4-FFF2-40B4-BE49-F238E27FC236}">
                <a16:creationId xmlns:a16="http://schemas.microsoft.com/office/drawing/2014/main" id="{9775C471-2A24-4743-8086-C3AF4B0E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144"/>
            <a:ext cx="6678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N" sz="2400" i="1" dirty="0">
                <a:latin typeface="Times New Roman" panose="02020603050405020304" pitchFamily="18" charset="0"/>
              </a:rPr>
              <a:t>Formation of Shortest Path Tree: Dijkstra Algorithm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829C0-8D59-1D20-0FD0-83127D95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339" y="4668524"/>
            <a:ext cx="2372056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46173"/>
      </p:ext>
    </p:extLst>
  </p:cSld>
  <p:clrMapOvr>
    <a:masterClrMapping/>
  </p:clrMapOvr>
</p:sld>
</file>

<file path=ppt/theme/theme1.xml><?xml version="1.0" encoding="utf-8"?>
<a:theme xmlns:a="http://schemas.openxmlformats.org/drawingml/2006/main" name="Bennett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_Theme1" id="{10768733-9802-446A-BE7D-5E2DA191152B}" vid="{A6FFC5FF-7D20-47F2-BBC9-A7F5DE2FE71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Bennett_Theme1</Template>
  <TotalTime>14096</TotalTime>
  <Words>721</Words>
  <Application>Microsoft Office PowerPoint</Application>
  <PresentationFormat>Widescreen</PresentationFormat>
  <Paragraphs>84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Bennett_Theme1</vt:lpstr>
      <vt:lpstr>Custom Design</vt:lpstr>
      <vt:lpstr>Retrospect</vt:lpstr>
      <vt:lpstr>Network Layer: Routing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the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</dc:creator>
  <cp:lastModifiedBy>Vikas Tyagi.</cp:lastModifiedBy>
  <cp:revision>195</cp:revision>
  <dcterms:created xsi:type="dcterms:W3CDTF">2019-01-02T17:52:09Z</dcterms:created>
  <dcterms:modified xsi:type="dcterms:W3CDTF">2025-04-02T02:51:40Z</dcterms:modified>
</cp:coreProperties>
</file>