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87" r:id="rId3"/>
  </p:sldMasterIdLst>
  <p:notesMasterIdLst>
    <p:notesMasterId r:id="rId21"/>
  </p:notesMasterIdLst>
  <p:sldIdLst>
    <p:sldId id="256" r:id="rId4"/>
    <p:sldId id="915" r:id="rId5"/>
    <p:sldId id="906" r:id="rId6"/>
    <p:sldId id="914" r:id="rId7"/>
    <p:sldId id="916" r:id="rId8"/>
    <p:sldId id="869" r:id="rId9"/>
    <p:sldId id="871" r:id="rId10"/>
    <p:sldId id="872" r:id="rId11"/>
    <p:sldId id="875" r:id="rId12"/>
    <p:sldId id="873" r:id="rId13"/>
    <p:sldId id="874" r:id="rId14"/>
    <p:sldId id="891" r:id="rId15"/>
    <p:sldId id="892" r:id="rId16"/>
    <p:sldId id="897" r:id="rId17"/>
    <p:sldId id="896" r:id="rId18"/>
    <p:sldId id="895" r:id="rId19"/>
    <p:sldId id="893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25DBF-E806-4527-BF89-BD1603F8156C}" v="20" dt="2025-04-03T03:50:16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kas Tyagi." userId="06b802ee-2341-421d-ab2c-04bfa25cb15e" providerId="ADAL" clId="{9C325DBF-E806-4527-BF89-BD1603F8156C}"/>
    <pc:docChg chg="undo custSel addSld modSld sldOrd">
      <pc:chgData name="Vikas Tyagi." userId="06b802ee-2341-421d-ab2c-04bfa25cb15e" providerId="ADAL" clId="{9C325DBF-E806-4527-BF89-BD1603F8156C}" dt="2025-04-03T03:51:07.725" v="79" actId="27636"/>
      <pc:docMkLst>
        <pc:docMk/>
      </pc:docMkLst>
      <pc:sldChg chg="addSp delSp mod">
        <pc:chgData name="Vikas Tyagi." userId="06b802ee-2341-421d-ab2c-04bfa25cb15e" providerId="ADAL" clId="{9C325DBF-E806-4527-BF89-BD1603F8156C}" dt="2025-04-02T02:51:43.285" v="32" actId="22"/>
        <pc:sldMkLst>
          <pc:docMk/>
          <pc:sldMk cId="1441990758" sldId="256"/>
        </pc:sldMkLst>
        <pc:picChg chg="add del">
          <ac:chgData name="Vikas Tyagi." userId="06b802ee-2341-421d-ab2c-04bfa25cb15e" providerId="ADAL" clId="{9C325DBF-E806-4527-BF89-BD1603F8156C}" dt="2025-04-02T02:51:43.285" v="32" actId="22"/>
          <ac:picMkLst>
            <pc:docMk/>
            <pc:sldMk cId="1441990758" sldId="256"/>
            <ac:picMk id="4" creationId="{C9BC9351-EE40-8E72-137F-10374C4DF86F}"/>
          </ac:picMkLst>
        </pc:picChg>
      </pc:sldChg>
      <pc:sldChg chg="addSp modSp mod">
        <pc:chgData name="Vikas Tyagi." userId="06b802ee-2341-421d-ab2c-04bfa25cb15e" providerId="ADAL" clId="{9C325DBF-E806-4527-BF89-BD1603F8156C}" dt="2025-04-03T03:51:07.725" v="79" actId="27636"/>
        <pc:sldMkLst>
          <pc:docMk/>
          <pc:sldMk cId="994442401" sldId="892"/>
        </pc:sldMkLst>
        <pc:spChg chg="mod">
          <ac:chgData name="Vikas Tyagi." userId="06b802ee-2341-421d-ab2c-04bfa25cb15e" providerId="ADAL" clId="{9C325DBF-E806-4527-BF89-BD1603F8156C}" dt="2025-04-03T03:51:07.725" v="79" actId="27636"/>
          <ac:spMkLst>
            <pc:docMk/>
            <pc:sldMk cId="994442401" sldId="892"/>
            <ac:spMk id="3" creationId="{E199AA32-36B5-4797-1EB4-B2D8FCE0DB79}"/>
          </ac:spMkLst>
        </pc:spChg>
        <pc:spChg chg="add mod">
          <ac:chgData name="Vikas Tyagi." userId="06b802ee-2341-421d-ab2c-04bfa25cb15e" providerId="ADAL" clId="{9C325DBF-E806-4527-BF89-BD1603F8156C}" dt="2025-04-02T02:47:13.752" v="29" actId="14100"/>
          <ac:spMkLst>
            <pc:docMk/>
            <pc:sldMk cId="994442401" sldId="892"/>
            <ac:spMk id="6" creationId="{BD17A628-0966-263E-1E03-675CE0C27B72}"/>
          </ac:spMkLst>
        </pc:spChg>
        <pc:picChg chg="add mod">
          <ac:chgData name="Vikas Tyagi." userId="06b802ee-2341-421d-ab2c-04bfa25cb15e" providerId="ADAL" clId="{9C325DBF-E806-4527-BF89-BD1603F8156C}" dt="2025-04-02T02:46:34.378" v="26" actId="14100"/>
          <ac:picMkLst>
            <pc:docMk/>
            <pc:sldMk cId="994442401" sldId="892"/>
            <ac:picMk id="4" creationId="{4C6AA658-8D61-CEC9-053C-5DCF90B4D36E}"/>
          </ac:picMkLst>
        </pc:picChg>
      </pc:sldChg>
      <pc:sldChg chg="addSp modSp mod ord">
        <pc:chgData name="Vikas Tyagi." userId="06b802ee-2341-421d-ab2c-04bfa25cb15e" providerId="ADAL" clId="{9C325DBF-E806-4527-BF89-BD1603F8156C}" dt="2025-04-02T02:44:08.860" v="23" actId="20577"/>
        <pc:sldMkLst>
          <pc:docMk/>
          <pc:sldMk cId="2260389322" sldId="896"/>
        </pc:sldMkLst>
        <pc:spChg chg="mod">
          <ac:chgData name="Vikas Tyagi." userId="06b802ee-2341-421d-ab2c-04bfa25cb15e" providerId="ADAL" clId="{9C325DBF-E806-4527-BF89-BD1603F8156C}" dt="2025-04-02T02:44:08.860" v="23" actId="20577"/>
          <ac:spMkLst>
            <pc:docMk/>
            <pc:sldMk cId="2260389322" sldId="896"/>
            <ac:spMk id="4" creationId="{BD67440A-09B2-2DB7-B2B0-AD2134550442}"/>
          </ac:spMkLst>
        </pc:spChg>
        <pc:picChg chg="mod">
          <ac:chgData name="Vikas Tyagi." userId="06b802ee-2341-421d-ab2c-04bfa25cb15e" providerId="ADAL" clId="{9C325DBF-E806-4527-BF89-BD1603F8156C}" dt="2025-04-02T02:30:17.896" v="1" actId="1035"/>
          <ac:picMkLst>
            <pc:docMk/>
            <pc:sldMk cId="2260389322" sldId="896"/>
            <ac:picMk id="3" creationId="{2F30265C-06FE-58FD-3919-F46F35E36CE7}"/>
          </ac:picMkLst>
        </pc:picChg>
        <pc:picChg chg="add mod">
          <ac:chgData name="Vikas Tyagi." userId="06b802ee-2341-421d-ab2c-04bfa25cb15e" providerId="ADAL" clId="{9C325DBF-E806-4527-BF89-BD1603F8156C}" dt="2025-04-02T02:43:21.980" v="4" actId="14100"/>
          <ac:picMkLst>
            <pc:docMk/>
            <pc:sldMk cId="2260389322" sldId="896"/>
            <ac:picMk id="6" creationId="{64F2B773-DD85-C0E2-65C1-9160984C3BDA}"/>
          </ac:picMkLst>
        </pc:picChg>
      </pc:sldChg>
      <pc:sldChg chg="add">
        <pc:chgData name="Vikas Tyagi." userId="06b802ee-2341-421d-ab2c-04bfa25cb15e" providerId="ADAL" clId="{9C325DBF-E806-4527-BF89-BD1603F8156C}" dt="2025-04-02T02:49:44.527" v="30"/>
        <pc:sldMkLst>
          <pc:docMk/>
          <pc:sldMk cId="3367254231" sldId="906"/>
        </pc:sldMkLst>
      </pc:sldChg>
      <pc:sldChg chg="add">
        <pc:chgData name="Vikas Tyagi." userId="06b802ee-2341-421d-ab2c-04bfa25cb15e" providerId="ADAL" clId="{9C325DBF-E806-4527-BF89-BD1603F8156C}" dt="2025-04-02T02:49:44.527" v="30"/>
        <pc:sldMkLst>
          <pc:docMk/>
          <pc:sldMk cId="3916146948" sldId="914"/>
        </pc:sldMkLst>
      </pc:sldChg>
      <pc:sldChg chg="addSp delSp modSp add mod">
        <pc:chgData name="Vikas Tyagi." userId="06b802ee-2341-421d-ab2c-04bfa25cb15e" providerId="ADAL" clId="{9C325DBF-E806-4527-BF89-BD1603F8156C}" dt="2025-04-02T02:52:11.655" v="40" actId="1076"/>
        <pc:sldMkLst>
          <pc:docMk/>
          <pc:sldMk cId="2905265010" sldId="915"/>
        </pc:sldMkLst>
        <pc:spChg chg="del mod">
          <ac:chgData name="Vikas Tyagi." userId="06b802ee-2341-421d-ab2c-04bfa25cb15e" providerId="ADAL" clId="{9C325DBF-E806-4527-BF89-BD1603F8156C}" dt="2025-04-02T02:51:54.946" v="35" actId="478"/>
          <ac:spMkLst>
            <pc:docMk/>
            <pc:sldMk cId="2905265010" sldId="915"/>
            <ac:spMk id="2" creationId="{6D2890BE-7904-42D4-B879-B91FFED5066E}"/>
          </ac:spMkLst>
        </pc:spChg>
        <pc:picChg chg="add mod">
          <ac:chgData name="Vikas Tyagi." userId="06b802ee-2341-421d-ab2c-04bfa25cb15e" providerId="ADAL" clId="{9C325DBF-E806-4527-BF89-BD1603F8156C}" dt="2025-04-02T02:52:11.655" v="40" actId="1076"/>
          <ac:picMkLst>
            <pc:docMk/>
            <pc:sldMk cId="2905265010" sldId="915"/>
            <ac:picMk id="4" creationId="{7431E913-AE6E-EB15-528D-60AEF7AA0CB1}"/>
          </ac:picMkLst>
        </pc:picChg>
      </pc:sldChg>
      <pc:sldChg chg="delSp modSp add mod modAnim">
        <pc:chgData name="Vikas Tyagi." userId="06b802ee-2341-421d-ab2c-04bfa25cb15e" providerId="ADAL" clId="{9C325DBF-E806-4527-BF89-BD1603F8156C}" dt="2025-04-02T02:55:35.828" v="60" actId="20577"/>
        <pc:sldMkLst>
          <pc:docMk/>
          <pc:sldMk cId="3962221016" sldId="916"/>
        </pc:sldMkLst>
        <pc:spChg chg="mod">
          <ac:chgData name="Vikas Tyagi." userId="06b802ee-2341-421d-ab2c-04bfa25cb15e" providerId="ADAL" clId="{9C325DBF-E806-4527-BF89-BD1603F8156C}" dt="2025-04-02T02:55:35.828" v="60" actId="20577"/>
          <ac:spMkLst>
            <pc:docMk/>
            <pc:sldMk cId="3962221016" sldId="916"/>
            <ac:spMk id="2" creationId="{7A3595BC-736E-469D-AD95-B5548B09DA48}"/>
          </ac:spMkLst>
        </pc:spChg>
        <pc:spChg chg="del">
          <ac:chgData name="Vikas Tyagi." userId="06b802ee-2341-421d-ab2c-04bfa25cb15e" providerId="ADAL" clId="{9C325DBF-E806-4527-BF89-BD1603F8156C}" dt="2025-04-02T02:55:14.180" v="47" actId="478"/>
          <ac:spMkLst>
            <pc:docMk/>
            <pc:sldMk cId="3962221016" sldId="916"/>
            <ac:spMk id="3" creationId="{964B7F17-CC02-44C4-B064-407488E68E29}"/>
          </ac:spMkLst>
        </pc:spChg>
        <pc:spChg chg="del">
          <ac:chgData name="Vikas Tyagi." userId="06b802ee-2341-421d-ab2c-04bfa25cb15e" providerId="ADAL" clId="{9C325DBF-E806-4527-BF89-BD1603F8156C}" dt="2025-04-02T02:55:09.225" v="46" actId="478"/>
          <ac:spMkLst>
            <pc:docMk/>
            <pc:sldMk cId="3962221016" sldId="916"/>
            <ac:spMk id="4" creationId="{0B0DFE85-5AB4-4A3F-BC12-FEB073022D17}"/>
          </ac:spMkLst>
        </pc:spChg>
        <pc:spChg chg="del mod">
          <ac:chgData name="Vikas Tyagi." userId="06b802ee-2341-421d-ab2c-04bfa25cb15e" providerId="ADAL" clId="{9C325DBF-E806-4527-BF89-BD1603F8156C}" dt="2025-04-02T02:55:01.924" v="44" actId="478"/>
          <ac:spMkLst>
            <pc:docMk/>
            <pc:sldMk cId="3962221016" sldId="916"/>
            <ac:spMk id="8" creationId="{5E8F225A-A3ED-D552-B1B5-ADA16479AAD1}"/>
          </ac:spMkLst>
        </pc:spChg>
        <pc:picChg chg="del">
          <ac:chgData name="Vikas Tyagi." userId="06b802ee-2341-421d-ab2c-04bfa25cb15e" providerId="ADAL" clId="{9C325DBF-E806-4527-BF89-BD1603F8156C}" dt="2025-04-02T02:55:04.321" v="45" actId="478"/>
          <ac:picMkLst>
            <pc:docMk/>
            <pc:sldMk cId="3962221016" sldId="916"/>
            <ac:picMk id="5" creationId="{081840E7-1214-449C-98BD-04D384E7465D}"/>
          </ac:picMkLst>
        </pc:picChg>
        <pc:picChg chg="del">
          <ac:chgData name="Vikas Tyagi." userId="06b802ee-2341-421d-ab2c-04bfa25cb15e" providerId="ADAL" clId="{9C325DBF-E806-4527-BF89-BD1603F8156C}" dt="2025-04-02T02:54:53.297" v="42" actId="478"/>
          <ac:picMkLst>
            <pc:docMk/>
            <pc:sldMk cId="3962221016" sldId="916"/>
            <ac:picMk id="7" creationId="{DEA4A821-4639-058B-2D57-A501984654F5}"/>
          </ac:picMkLst>
        </pc:picChg>
      </pc:sldChg>
    </pc:docChg>
  </pc:docChgLst>
  <pc:docChgLst>
    <pc:chgData name="Kuldeep" userId="f9c8071f-a744-46f9-b335-1b593dc9f69f" providerId="ADAL" clId="{889D344B-EB94-4B84-AD9D-1E1B8F4F8B43}"/>
    <pc:docChg chg="undo custSel addSld modSld">
      <pc:chgData name="Kuldeep" userId="f9c8071f-a744-46f9-b335-1b593dc9f69f" providerId="ADAL" clId="{889D344B-EB94-4B84-AD9D-1E1B8F4F8B43}" dt="2023-03-31T19:01:59.621" v="107" actId="20577"/>
      <pc:docMkLst>
        <pc:docMk/>
      </pc:docMkLst>
      <pc:sldChg chg="addSp delSp modSp mod setBg setClrOvrMap">
        <pc:chgData name="Kuldeep" userId="f9c8071f-a744-46f9-b335-1b593dc9f69f" providerId="ADAL" clId="{889D344B-EB94-4B84-AD9D-1E1B8F4F8B43}" dt="2023-03-31T15:31:29.935" v="1" actId="26606"/>
        <pc:sldMkLst>
          <pc:docMk/>
          <pc:sldMk cId="1441990758" sldId="256"/>
        </pc:sldMkLst>
        <pc:spChg chg="mod">
          <ac:chgData name="Kuldeep" userId="f9c8071f-a744-46f9-b335-1b593dc9f69f" providerId="ADAL" clId="{889D344B-EB94-4B84-AD9D-1E1B8F4F8B43}" dt="2023-03-31T15:31:29.935" v="1" actId="26606"/>
          <ac:spMkLst>
            <pc:docMk/>
            <pc:sldMk cId="1441990758" sldId="256"/>
            <ac:spMk id="2" creationId="{6D2890BE-7904-42D4-B879-B91FFED5066E}"/>
          </ac:spMkLst>
        </pc:spChg>
        <pc:spChg chg="add">
          <ac:chgData name="Kuldeep" userId="f9c8071f-a744-46f9-b335-1b593dc9f69f" providerId="ADAL" clId="{889D344B-EB94-4B84-AD9D-1E1B8F4F8B43}" dt="2023-03-31T15:31:29.935" v="1" actId="26606"/>
          <ac:spMkLst>
            <pc:docMk/>
            <pc:sldMk cId="1441990758" sldId="256"/>
            <ac:spMk id="5" creationId="{DF9AD32D-FF05-44F4-BD4D-9CEE89B71EB9}"/>
          </ac:spMkLst>
        </pc:spChg>
        <pc:spChg chg="add">
          <ac:chgData name="Kuldeep" userId="f9c8071f-a744-46f9-b335-1b593dc9f69f" providerId="ADAL" clId="{889D344B-EB94-4B84-AD9D-1E1B8F4F8B43}" dt="2023-03-31T15:31:29.935" v="1" actId="26606"/>
          <ac:spMkLst>
            <pc:docMk/>
            <pc:sldMk cId="1441990758" sldId="256"/>
            <ac:spMk id="7" creationId="{66B332A4-D438-4773-A77F-5ED49A448D9D}"/>
          </ac:spMkLst>
        </pc:spChg>
        <pc:grpChg chg="del">
          <ac:chgData name="Kuldeep" userId="f9c8071f-a744-46f9-b335-1b593dc9f69f" providerId="ADAL" clId="{889D344B-EB94-4B84-AD9D-1E1B8F4F8B43}" dt="2023-03-31T15:30:47.746" v="0" actId="478"/>
          <ac:grpSpMkLst>
            <pc:docMk/>
            <pc:sldMk cId="1441990758" sldId="256"/>
            <ac:grpSpMk id="4" creationId="{450D5EEF-4C51-4A95-A1F0-98205D9FDF25}"/>
          </ac:grpSpMkLst>
        </pc:grpChg>
      </pc:sldChg>
      <pc:sldChg chg="addSp delSp modSp mod setBg">
        <pc:chgData name="Kuldeep" userId="f9c8071f-a744-46f9-b335-1b593dc9f69f" providerId="ADAL" clId="{889D344B-EB94-4B84-AD9D-1E1B8F4F8B43}" dt="2023-03-31T15:38:01.267" v="22" actId="14100"/>
        <pc:sldMkLst>
          <pc:docMk/>
          <pc:sldMk cId="0" sldId="869"/>
        </pc:sldMkLst>
        <pc:spChg chg="mod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6" creationId="{8B5C7821-3DDA-4608-A56F-CF75E6476B25}"/>
          </ac:spMkLst>
        </pc:spChg>
        <pc:spChg chg="del">
          <ac:chgData name="Kuldeep" userId="f9c8071f-a744-46f9-b335-1b593dc9f69f" providerId="ADAL" clId="{889D344B-EB94-4B84-AD9D-1E1B8F4F8B43}" dt="2023-03-31T15:32:30.901" v="2" actId="21"/>
          <ac:spMkLst>
            <pc:docMk/>
            <pc:sldMk cId="0" sldId="869"/>
            <ac:spMk id="8" creationId="{4E64DC5F-E90C-41C3-A059-19207A8939CE}"/>
          </ac:spMkLst>
        </pc:spChg>
        <pc:spChg chg="add del mod">
          <ac:chgData name="Kuldeep" userId="f9c8071f-a744-46f9-b335-1b593dc9f69f" providerId="ADAL" clId="{889D344B-EB94-4B84-AD9D-1E1B8F4F8B43}" dt="2023-03-31T15:35:01.017" v="10" actId="21"/>
          <ac:spMkLst>
            <pc:docMk/>
            <pc:sldMk cId="0" sldId="869"/>
            <ac:spMk id="15" creationId="{0B3DD582-6C5D-E4C9-C02E-A1BAAD616291}"/>
          </ac:spMkLst>
        </pc:spChg>
        <pc:spChg chg="add del mod">
          <ac:chgData name="Kuldeep" userId="f9c8071f-a744-46f9-b335-1b593dc9f69f" providerId="ADAL" clId="{889D344B-EB94-4B84-AD9D-1E1B8F4F8B43}" dt="2023-03-31T15:35:01.017" v="10" actId="21"/>
          <ac:spMkLst>
            <pc:docMk/>
            <pc:sldMk cId="0" sldId="869"/>
            <ac:spMk id="16" creationId="{50F7AC0A-2E31-C97D-583C-F160E6280492}"/>
          </ac:spMkLst>
        </pc:spChg>
        <pc:spChg chg="add mod">
          <ac:chgData name="Kuldeep" userId="f9c8071f-a744-46f9-b335-1b593dc9f69f" providerId="ADAL" clId="{889D344B-EB94-4B84-AD9D-1E1B8F4F8B43}" dt="2023-03-31T15:37:43.773" v="20" actId="1076"/>
          <ac:spMkLst>
            <pc:docMk/>
            <pc:sldMk cId="0" sldId="869"/>
            <ac:spMk id="21" creationId="{817F3289-C002-D35D-F9F0-36824ED61D14}"/>
          </ac:spMkLst>
        </pc:spChg>
        <pc:spChg chg="add mod">
          <ac:chgData name="Kuldeep" userId="f9c8071f-a744-46f9-b335-1b593dc9f69f" providerId="ADAL" clId="{889D344B-EB94-4B84-AD9D-1E1B8F4F8B43}" dt="2023-03-31T15:38:01.267" v="22" actId="14100"/>
          <ac:spMkLst>
            <pc:docMk/>
            <pc:sldMk cId="0" sldId="869"/>
            <ac:spMk id="22" creationId="{134CB484-BD5C-8326-39FF-6E2017D0EE74}"/>
          </ac:spMkLst>
        </pc:spChg>
        <pc:spChg chg="del">
          <ac:chgData name="Kuldeep" userId="f9c8071f-a744-46f9-b335-1b593dc9f69f" providerId="ADAL" clId="{889D344B-EB94-4B84-AD9D-1E1B8F4F8B43}" dt="2023-03-31T15:32:30.901" v="2" actId="21"/>
          <ac:spMkLst>
            <pc:docMk/>
            <pc:sldMk cId="0" sldId="869"/>
            <ac:spMk id="1147908" creationId="{A1A5073C-BB73-457A-BACC-2A6C09C9701B}"/>
          </ac:spMkLst>
        </pc:spChg>
        <pc:spChg chg="add del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15" creationId="{E18F6E8B-15ED-43C7-94BA-91549A651C73}"/>
          </ac:spMkLst>
        </pc:spChg>
        <pc:spChg chg="add del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22" creationId="{B81933D1-5615-42C7-9C0B-4EB7105CCE2D}"/>
          </ac:spMkLst>
        </pc:spChg>
        <pc:spChg chg="add del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24" creationId="{B089A89A-1E9C-4761-9DFF-53C275FBF870}"/>
          </ac:spMkLst>
        </pc:spChg>
        <pc:spChg chg="add del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26" creationId="{19C9EAEA-39D0-4B0E-A0EB-51E7B26740B1}"/>
          </ac:spMkLst>
        </pc:spChg>
        <pc:spChg chg="add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31" creationId="{88263A24-0C1F-4677-B43C-4AE14E276B27}"/>
          </ac:spMkLst>
        </pc:spChg>
        <pc:spChg chg="add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33" creationId="{0ADDB668-2CA4-4D2B-9C34-3487CA330BA8}"/>
          </ac:spMkLst>
        </pc:spChg>
        <pc:spChg chg="add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35" creationId="{2568BC19-F052-4108-93E1-6A3D1DEC072F}"/>
          </ac:spMkLst>
        </pc:spChg>
        <pc:spChg chg="add">
          <ac:chgData name="Kuldeep" userId="f9c8071f-a744-46f9-b335-1b593dc9f69f" providerId="ADAL" clId="{889D344B-EB94-4B84-AD9D-1E1B8F4F8B43}" dt="2023-03-31T15:36:09.756" v="11" actId="26606"/>
          <ac:spMkLst>
            <pc:docMk/>
            <pc:sldMk cId="0" sldId="869"/>
            <ac:spMk id="1147937" creationId="{D5FD337D-4D6B-4C8B-B6F5-121097E09881}"/>
          </ac:spMkLst>
        </pc:spChg>
        <pc:grpChg chg="add del">
          <ac:chgData name="Kuldeep" userId="f9c8071f-a744-46f9-b335-1b593dc9f69f" providerId="ADAL" clId="{889D344B-EB94-4B84-AD9D-1E1B8F4F8B43}" dt="2023-03-31T15:36:09.756" v="11" actId="26606"/>
          <ac:grpSpMkLst>
            <pc:docMk/>
            <pc:sldMk cId="0" sldId="869"/>
            <ac:grpSpMk id="1147917" creationId="{032D8612-31EB-44CF-A1D0-14FD4C705424}"/>
          </ac:grpSpMkLst>
        </pc:grpChg>
        <pc:picChg chg="mod ord">
          <ac:chgData name="Kuldeep" userId="f9c8071f-a744-46f9-b335-1b593dc9f69f" providerId="ADAL" clId="{889D344B-EB94-4B84-AD9D-1E1B8F4F8B43}" dt="2023-03-31T15:37:41.079" v="19" actId="1076"/>
          <ac:picMkLst>
            <pc:docMk/>
            <pc:sldMk cId="0" sldId="869"/>
            <ac:picMk id="9" creationId="{2311DFE4-4FB4-4CC9-AD8F-7824AD2FA87F}"/>
          </ac:picMkLst>
        </pc:picChg>
        <pc:picChg chg="mod ord">
          <ac:chgData name="Kuldeep" userId="f9c8071f-a744-46f9-b335-1b593dc9f69f" providerId="ADAL" clId="{889D344B-EB94-4B84-AD9D-1E1B8F4F8B43}" dt="2023-03-31T15:37:47.258" v="21" actId="1076"/>
          <ac:picMkLst>
            <pc:docMk/>
            <pc:sldMk cId="0" sldId="869"/>
            <ac:picMk id="1147910" creationId="{6003AEC2-E63D-4BCF-8C70-7BB1E5FDE701}"/>
          </ac:picMkLst>
        </pc:picChg>
      </pc:sldChg>
      <pc:sldChg chg="addSp delSp modSp mod setBg">
        <pc:chgData name="Kuldeep" userId="f9c8071f-a744-46f9-b335-1b593dc9f69f" providerId="ADAL" clId="{889D344B-EB94-4B84-AD9D-1E1B8F4F8B43}" dt="2023-03-31T15:45:45.283" v="31" actId="123"/>
        <pc:sldMkLst>
          <pc:docMk/>
          <pc:sldMk cId="0" sldId="871"/>
        </pc:sldMkLst>
        <pc:spChg chg="mod">
          <ac:chgData name="Kuldeep" userId="f9c8071f-a744-46f9-b335-1b593dc9f69f" providerId="ADAL" clId="{889D344B-EB94-4B84-AD9D-1E1B8F4F8B43}" dt="2023-03-31T15:45:45.283" v="31" actId="123"/>
          <ac:spMkLst>
            <pc:docMk/>
            <pc:sldMk cId="0" sldId="871"/>
            <ac:spMk id="8" creationId="{7EEC3460-0F40-45BF-BBD6-5DA9E07F58B3}"/>
          </ac:spMkLst>
        </pc:spChg>
        <pc:spChg chg="add mod">
          <ac:chgData name="Kuldeep" userId="f9c8071f-a744-46f9-b335-1b593dc9f69f" providerId="ADAL" clId="{889D344B-EB94-4B84-AD9D-1E1B8F4F8B43}" dt="2023-03-31T15:45:07.268" v="27" actId="1076"/>
          <ac:spMkLst>
            <pc:docMk/>
            <pc:sldMk cId="0" sldId="871"/>
            <ac:spMk id="10" creationId="{A40390B5-475F-AAE0-3E9D-A15E92F63871}"/>
          </ac:spMkLst>
        </pc:spChg>
        <pc:spChg chg="del">
          <ac:chgData name="Kuldeep" userId="f9c8071f-a744-46f9-b335-1b593dc9f69f" providerId="ADAL" clId="{889D344B-EB94-4B84-AD9D-1E1B8F4F8B43}" dt="2023-03-31T15:44:29.565" v="24" actId="21"/>
          <ac:spMkLst>
            <pc:docMk/>
            <pc:sldMk cId="0" sldId="871"/>
            <ac:spMk id="1152004" creationId="{7C458F31-FDC7-4A53-B043-F84CEE5AD341}"/>
          </ac:spMkLst>
        </pc:spChg>
        <pc:spChg chg="add">
          <ac:chgData name="Kuldeep" userId="f9c8071f-a744-46f9-b335-1b593dc9f69f" providerId="ADAL" clId="{889D344B-EB94-4B84-AD9D-1E1B8F4F8B43}" dt="2023-03-31T15:45:00.486" v="25" actId="26606"/>
          <ac:spMkLst>
            <pc:docMk/>
            <pc:sldMk cId="0" sldId="871"/>
            <ac:spMk id="1152011" creationId="{FF81F8D5-515A-45DC-B296-30AB11F2C19F}"/>
          </ac:spMkLst>
        </pc:spChg>
        <pc:spChg chg="add">
          <ac:chgData name="Kuldeep" userId="f9c8071f-a744-46f9-b335-1b593dc9f69f" providerId="ADAL" clId="{889D344B-EB94-4B84-AD9D-1E1B8F4F8B43}" dt="2023-03-31T15:45:00.486" v="25" actId="26606"/>
          <ac:spMkLst>
            <pc:docMk/>
            <pc:sldMk cId="0" sldId="871"/>
            <ac:spMk id="1152013" creationId="{90464369-70FA-42AF-948F-80664CA7BFE5}"/>
          </ac:spMkLst>
        </pc:spChg>
        <pc:spChg chg="add">
          <ac:chgData name="Kuldeep" userId="f9c8071f-a744-46f9-b335-1b593dc9f69f" providerId="ADAL" clId="{889D344B-EB94-4B84-AD9D-1E1B8F4F8B43}" dt="2023-03-31T15:45:00.486" v="25" actId="26606"/>
          <ac:spMkLst>
            <pc:docMk/>
            <pc:sldMk cId="0" sldId="871"/>
            <ac:spMk id="1152015" creationId="{A6604B49-AD5C-4590-B051-06C8222ECD99}"/>
          </ac:spMkLst>
        </pc:spChg>
        <pc:spChg chg="add">
          <ac:chgData name="Kuldeep" userId="f9c8071f-a744-46f9-b335-1b593dc9f69f" providerId="ADAL" clId="{889D344B-EB94-4B84-AD9D-1E1B8F4F8B43}" dt="2023-03-31T15:45:00.486" v="25" actId="26606"/>
          <ac:spMkLst>
            <pc:docMk/>
            <pc:sldMk cId="0" sldId="871"/>
            <ac:spMk id="1152017" creationId="{CC552A98-EF7D-4D42-AB69-066B786AB55B}"/>
          </ac:spMkLst>
        </pc:spChg>
        <pc:spChg chg="add">
          <ac:chgData name="Kuldeep" userId="f9c8071f-a744-46f9-b335-1b593dc9f69f" providerId="ADAL" clId="{889D344B-EB94-4B84-AD9D-1E1B8F4F8B43}" dt="2023-03-31T15:45:00.486" v="25" actId="26606"/>
          <ac:spMkLst>
            <pc:docMk/>
            <pc:sldMk cId="0" sldId="871"/>
            <ac:spMk id="1152019" creationId="{A648176E-454C-437C-B0FC-9B82FCF32B24}"/>
          </ac:spMkLst>
        </pc:spChg>
        <pc:picChg chg="mod ord">
          <ac:chgData name="Kuldeep" userId="f9c8071f-a744-46f9-b335-1b593dc9f69f" providerId="ADAL" clId="{889D344B-EB94-4B84-AD9D-1E1B8F4F8B43}" dt="2023-03-31T15:45:00.486" v="25" actId="26606"/>
          <ac:picMkLst>
            <pc:docMk/>
            <pc:sldMk cId="0" sldId="871"/>
            <ac:picMk id="1152006" creationId="{5DBF0EA6-3965-40FF-AFBC-1318D8BE2DC4}"/>
          </ac:picMkLst>
        </pc:picChg>
      </pc:sldChg>
      <pc:sldChg chg="addSp delSp modSp mod setBg">
        <pc:chgData name="Kuldeep" userId="f9c8071f-a744-46f9-b335-1b593dc9f69f" providerId="ADAL" clId="{889D344B-EB94-4B84-AD9D-1E1B8F4F8B43}" dt="2023-03-31T16:00:50.014" v="35"/>
        <pc:sldMkLst>
          <pc:docMk/>
          <pc:sldMk cId="0" sldId="872"/>
        </pc:sldMkLst>
        <pc:spChg chg="del mod">
          <ac:chgData name="Kuldeep" userId="f9c8071f-a744-46f9-b335-1b593dc9f69f" providerId="ADAL" clId="{889D344B-EB94-4B84-AD9D-1E1B8F4F8B43}" dt="2023-03-31T16:00:22.330" v="33" actId="21"/>
          <ac:spMkLst>
            <pc:docMk/>
            <pc:sldMk cId="0" sldId="872"/>
            <ac:spMk id="8" creationId="{206FDE7C-2EAD-493F-94A9-D5808B0EA66D}"/>
          </ac:spMkLst>
        </pc:spChg>
        <pc:spChg chg="add mod">
          <ac:chgData name="Kuldeep" userId="f9c8071f-a744-46f9-b335-1b593dc9f69f" providerId="ADAL" clId="{889D344B-EB94-4B84-AD9D-1E1B8F4F8B43}" dt="2023-03-31T16:00:50.014" v="35"/>
          <ac:spMkLst>
            <pc:docMk/>
            <pc:sldMk cId="0" sldId="872"/>
            <ac:spMk id="9" creationId="{191023AD-9061-6921-7F61-1093D8879C56}"/>
          </ac:spMkLst>
        </pc:spChg>
        <pc:spChg chg="mod">
          <ac:chgData name="Kuldeep" userId="f9c8071f-a744-46f9-b335-1b593dc9f69f" providerId="ADAL" clId="{889D344B-EB94-4B84-AD9D-1E1B8F4F8B43}" dt="2023-03-31T16:00:46.381" v="34" actId="26606"/>
          <ac:spMkLst>
            <pc:docMk/>
            <pc:sldMk cId="0" sldId="872"/>
            <ac:spMk id="1154052" creationId="{A6F4DBEF-6E62-4593-B2AA-57FE3C98F360}"/>
          </ac:spMkLst>
        </pc:spChg>
        <pc:spChg chg="add del">
          <ac:chgData name="Kuldeep" userId="f9c8071f-a744-46f9-b335-1b593dc9f69f" providerId="ADAL" clId="{889D344B-EB94-4B84-AD9D-1E1B8F4F8B43}" dt="2023-03-31T16:00:46.381" v="34" actId="26606"/>
          <ac:spMkLst>
            <pc:docMk/>
            <pc:sldMk cId="0" sldId="872"/>
            <ac:spMk id="1154059" creationId="{7DA1F35B-C8F7-4A5A-9339-7DA4D785B300}"/>
          </ac:spMkLst>
        </pc:spChg>
        <pc:spChg chg="add del">
          <ac:chgData name="Kuldeep" userId="f9c8071f-a744-46f9-b335-1b593dc9f69f" providerId="ADAL" clId="{889D344B-EB94-4B84-AD9D-1E1B8F4F8B43}" dt="2023-03-31T16:00:46.381" v="34" actId="26606"/>
          <ac:spMkLst>
            <pc:docMk/>
            <pc:sldMk cId="0" sldId="872"/>
            <ac:spMk id="1154061" creationId="{B2D4AD41-40DA-4A81-92F5-B6E3BA1ED82A}"/>
          </ac:spMkLst>
        </pc:spChg>
        <pc:spChg chg="add">
          <ac:chgData name="Kuldeep" userId="f9c8071f-a744-46f9-b335-1b593dc9f69f" providerId="ADAL" clId="{889D344B-EB94-4B84-AD9D-1E1B8F4F8B43}" dt="2023-03-31T16:00:46.381" v="34" actId="26606"/>
          <ac:spMkLst>
            <pc:docMk/>
            <pc:sldMk cId="0" sldId="872"/>
            <ac:spMk id="1154066" creationId="{D4771268-CB57-404A-9271-370EB28F6090}"/>
          </ac:spMkLst>
        </pc:spChg>
        <pc:picChg chg="mod">
          <ac:chgData name="Kuldeep" userId="f9c8071f-a744-46f9-b335-1b593dc9f69f" providerId="ADAL" clId="{889D344B-EB94-4B84-AD9D-1E1B8F4F8B43}" dt="2023-03-31T16:00:46.381" v="34" actId="26606"/>
          <ac:picMkLst>
            <pc:docMk/>
            <pc:sldMk cId="0" sldId="872"/>
            <ac:picMk id="1154054" creationId="{637C7042-BB49-4D75-8A34-5170F18129A0}"/>
          </ac:picMkLst>
        </pc:picChg>
      </pc:sldChg>
      <pc:sldChg chg="addSp modSp mod setBg">
        <pc:chgData name="Kuldeep" userId="f9c8071f-a744-46f9-b335-1b593dc9f69f" providerId="ADAL" clId="{889D344B-EB94-4B84-AD9D-1E1B8F4F8B43}" dt="2023-03-31T16:06:28.194" v="47" actId="123"/>
        <pc:sldMkLst>
          <pc:docMk/>
          <pc:sldMk cId="0" sldId="873"/>
        </pc:sldMkLst>
        <pc:spChg chg="mod">
          <ac:chgData name="Kuldeep" userId="f9c8071f-a744-46f9-b335-1b593dc9f69f" providerId="ADAL" clId="{889D344B-EB94-4B84-AD9D-1E1B8F4F8B43}" dt="2023-03-31T16:06:28.194" v="47" actId="123"/>
          <ac:spMkLst>
            <pc:docMk/>
            <pc:sldMk cId="0" sldId="873"/>
            <ac:spMk id="8" creationId="{F5E12B52-31FB-46C3-B7C5-34F6B1CE884C}"/>
          </ac:spMkLst>
        </pc:spChg>
        <pc:spChg chg="mod">
          <ac:chgData name="Kuldeep" userId="f9c8071f-a744-46f9-b335-1b593dc9f69f" providerId="ADAL" clId="{889D344B-EB94-4B84-AD9D-1E1B8F4F8B43}" dt="2023-03-31T16:06:16.343" v="45" actId="26606"/>
          <ac:spMkLst>
            <pc:docMk/>
            <pc:sldMk cId="0" sldId="873"/>
            <ac:spMk id="1156100" creationId="{9C611656-82B2-40BB-83C3-C76E411F14CD}"/>
          </ac:spMkLst>
        </pc:spChg>
        <pc:spChg chg="add">
          <ac:chgData name="Kuldeep" userId="f9c8071f-a744-46f9-b335-1b593dc9f69f" providerId="ADAL" clId="{889D344B-EB94-4B84-AD9D-1E1B8F4F8B43}" dt="2023-03-31T16:06:16.343" v="45" actId="26606"/>
          <ac:spMkLst>
            <pc:docMk/>
            <pc:sldMk cId="0" sldId="873"/>
            <ac:spMk id="1156107" creationId="{2550BE34-C2B8-49B8-8519-67A8CAD51AE9}"/>
          </ac:spMkLst>
        </pc:spChg>
        <pc:spChg chg="add">
          <ac:chgData name="Kuldeep" userId="f9c8071f-a744-46f9-b335-1b593dc9f69f" providerId="ADAL" clId="{889D344B-EB94-4B84-AD9D-1E1B8F4F8B43}" dt="2023-03-31T16:06:16.343" v="45" actId="26606"/>
          <ac:spMkLst>
            <pc:docMk/>
            <pc:sldMk cId="0" sldId="873"/>
            <ac:spMk id="1156109" creationId="{A7457DD9-5A45-400A-AB4B-4B4EDECA25F1}"/>
          </ac:spMkLst>
        </pc:spChg>
        <pc:spChg chg="add">
          <ac:chgData name="Kuldeep" userId="f9c8071f-a744-46f9-b335-1b593dc9f69f" providerId="ADAL" clId="{889D344B-EB94-4B84-AD9D-1E1B8F4F8B43}" dt="2023-03-31T16:06:16.343" v="45" actId="26606"/>
          <ac:spMkLst>
            <pc:docMk/>
            <pc:sldMk cId="0" sldId="873"/>
            <ac:spMk id="1156111" creationId="{441CF7D6-A660-431A-B0BB-140A0D5556B6}"/>
          </ac:spMkLst>
        </pc:spChg>
        <pc:spChg chg="add">
          <ac:chgData name="Kuldeep" userId="f9c8071f-a744-46f9-b335-1b593dc9f69f" providerId="ADAL" clId="{889D344B-EB94-4B84-AD9D-1E1B8F4F8B43}" dt="2023-03-31T16:06:16.343" v="45" actId="26606"/>
          <ac:spMkLst>
            <pc:docMk/>
            <pc:sldMk cId="0" sldId="873"/>
            <ac:spMk id="1156113" creationId="{0570A85B-3810-4F95-97B0-CBF4CCDB381C}"/>
          </ac:spMkLst>
        </pc:spChg>
        <pc:picChg chg="mod ord">
          <ac:chgData name="Kuldeep" userId="f9c8071f-a744-46f9-b335-1b593dc9f69f" providerId="ADAL" clId="{889D344B-EB94-4B84-AD9D-1E1B8F4F8B43}" dt="2023-03-31T16:06:16.343" v="45" actId="26606"/>
          <ac:picMkLst>
            <pc:docMk/>
            <pc:sldMk cId="0" sldId="873"/>
            <ac:picMk id="1156102" creationId="{3E6892B3-FCC2-4AAF-B8C0-53E0848EDE04}"/>
          </ac:picMkLst>
        </pc:picChg>
      </pc:sldChg>
      <pc:sldChg chg="addSp modSp mod setBg">
        <pc:chgData name="Kuldeep" userId="f9c8071f-a744-46f9-b335-1b593dc9f69f" providerId="ADAL" clId="{889D344B-EB94-4B84-AD9D-1E1B8F4F8B43}" dt="2023-03-31T16:08:23.999" v="51" actId="255"/>
        <pc:sldMkLst>
          <pc:docMk/>
          <pc:sldMk cId="0" sldId="874"/>
        </pc:sldMkLst>
        <pc:spChg chg="mod">
          <ac:chgData name="Kuldeep" userId="f9c8071f-a744-46f9-b335-1b593dc9f69f" providerId="ADAL" clId="{889D344B-EB94-4B84-AD9D-1E1B8F4F8B43}" dt="2023-03-31T16:08:23.999" v="51" actId="255"/>
          <ac:spMkLst>
            <pc:docMk/>
            <pc:sldMk cId="0" sldId="874"/>
            <ac:spMk id="8" creationId="{81506973-D0EB-4925-8BF7-D55006484F38}"/>
          </ac:spMkLst>
        </pc:spChg>
        <pc:spChg chg="mod">
          <ac:chgData name="Kuldeep" userId="f9c8071f-a744-46f9-b335-1b593dc9f69f" providerId="ADAL" clId="{889D344B-EB94-4B84-AD9D-1E1B8F4F8B43}" dt="2023-03-31T16:07:19.354" v="48" actId="26606"/>
          <ac:spMkLst>
            <pc:docMk/>
            <pc:sldMk cId="0" sldId="874"/>
            <ac:spMk id="1158148" creationId="{54894744-5F8A-4651-A01D-FAFECD07B4B5}"/>
          </ac:spMkLst>
        </pc:spChg>
        <pc:spChg chg="add">
          <ac:chgData name="Kuldeep" userId="f9c8071f-a744-46f9-b335-1b593dc9f69f" providerId="ADAL" clId="{889D344B-EB94-4B84-AD9D-1E1B8F4F8B43}" dt="2023-03-31T16:07:19.354" v="48" actId="26606"/>
          <ac:spMkLst>
            <pc:docMk/>
            <pc:sldMk cId="0" sldId="874"/>
            <ac:spMk id="1158155" creationId="{2C9A9DA9-7DC8-488B-A882-123947B0F3D9}"/>
          </ac:spMkLst>
        </pc:spChg>
        <pc:spChg chg="add">
          <ac:chgData name="Kuldeep" userId="f9c8071f-a744-46f9-b335-1b593dc9f69f" providerId="ADAL" clId="{889D344B-EB94-4B84-AD9D-1E1B8F4F8B43}" dt="2023-03-31T16:07:19.354" v="48" actId="26606"/>
          <ac:spMkLst>
            <pc:docMk/>
            <pc:sldMk cId="0" sldId="874"/>
            <ac:spMk id="1158157" creationId="{57F6BDD4-E066-4008-8011-6CC31AEB4556}"/>
          </ac:spMkLst>
        </pc:spChg>
        <pc:spChg chg="add">
          <ac:chgData name="Kuldeep" userId="f9c8071f-a744-46f9-b335-1b593dc9f69f" providerId="ADAL" clId="{889D344B-EB94-4B84-AD9D-1E1B8F4F8B43}" dt="2023-03-31T16:07:19.354" v="48" actId="26606"/>
          <ac:spMkLst>
            <pc:docMk/>
            <pc:sldMk cId="0" sldId="874"/>
            <ac:spMk id="1158159" creationId="{2711A8FB-68FC-45FC-B01E-38F809E2D439}"/>
          </ac:spMkLst>
        </pc:spChg>
        <pc:spChg chg="add">
          <ac:chgData name="Kuldeep" userId="f9c8071f-a744-46f9-b335-1b593dc9f69f" providerId="ADAL" clId="{889D344B-EB94-4B84-AD9D-1E1B8F4F8B43}" dt="2023-03-31T16:07:19.354" v="48" actId="26606"/>
          <ac:spMkLst>
            <pc:docMk/>
            <pc:sldMk cId="0" sldId="874"/>
            <ac:spMk id="1158161" creationId="{2A865FE3-5FC9-4049-87CF-30019C46C0F5}"/>
          </ac:spMkLst>
        </pc:spChg>
        <pc:picChg chg="mod ord">
          <ac:chgData name="Kuldeep" userId="f9c8071f-a744-46f9-b335-1b593dc9f69f" providerId="ADAL" clId="{889D344B-EB94-4B84-AD9D-1E1B8F4F8B43}" dt="2023-03-31T16:08:03.713" v="50" actId="27614"/>
          <ac:picMkLst>
            <pc:docMk/>
            <pc:sldMk cId="0" sldId="874"/>
            <ac:picMk id="1158150" creationId="{EBD8E435-064C-41F7-B207-A51E015CCDD4}"/>
          </ac:picMkLst>
        </pc:picChg>
      </pc:sldChg>
      <pc:sldChg chg="addSp delSp modSp mod setBg">
        <pc:chgData name="Kuldeep" userId="f9c8071f-a744-46f9-b335-1b593dc9f69f" providerId="ADAL" clId="{889D344B-EB94-4B84-AD9D-1E1B8F4F8B43}" dt="2023-03-31T16:05:34.016" v="44" actId="14100"/>
        <pc:sldMkLst>
          <pc:docMk/>
          <pc:sldMk cId="0" sldId="875"/>
        </pc:sldMkLst>
        <pc:spChg chg="mod">
          <ac:chgData name="Kuldeep" userId="f9c8071f-a744-46f9-b335-1b593dc9f69f" providerId="ADAL" clId="{889D344B-EB94-4B84-AD9D-1E1B8F4F8B43}" dt="2023-03-31T16:05:34.016" v="44" actId="14100"/>
          <ac:spMkLst>
            <pc:docMk/>
            <pc:sldMk cId="0" sldId="875"/>
            <ac:spMk id="2" creationId="{9740104F-C874-42AD-9350-9D459B22FE51}"/>
          </ac:spMkLst>
        </pc:spChg>
        <pc:spChg chg="del">
          <ac:chgData name="Kuldeep" userId="f9c8071f-a744-46f9-b335-1b593dc9f69f" providerId="ADAL" clId="{889D344B-EB94-4B84-AD9D-1E1B8F4F8B43}" dt="2023-03-31T16:04:46.328" v="36" actId="21"/>
          <ac:spMkLst>
            <pc:docMk/>
            <pc:sldMk cId="0" sldId="875"/>
            <ac:spMk id="3" creationId="{A59F43F9-8CD4-4ED2-92B6-17E1E76A06BF}"/>
          </ac:spMkLst>
        </pc:spChg>
        <pc:spChg chg="add mod">
          <ac:chgData name="Kuldeep" userId="f9c8071f-a744-46f9-b335-1b593dc9f69f" providerId="ADAL" clId="{889D344B-EB94-4B84-AD9D-1E1B8F4F8B43}" dt="2023-03-31T16:05:05.755" v="39" actId="1076"/>
          <ac:spMkLst>
            <pc:docMk/>
            <pc:sldMk cId="0" sldId="875"/>
            <ac:spMk id="10" creationId="{42FC9601-266D-7187-6D30-03DF0B5F1F2D}"/>
          </ac:spMkLst>
        </pc:spChg>
        <pc:spChg chg="mod">
          <ac:chgData name="Kuldeep" userId="f9c8071f-a744-46f9-b335-1b593dc9f69f" providerId="ADAL" clId="{889D344B-EB94-4B84-AD9D-1E1B8F4F8B43}" dt="2023-03-31T16:04:56.664" v="37" actId="26606"/>
          <ac:spMkLst>
            <pc:docMk/>
            <pc:sldMk cId="0" sldId="875"/>
            <ac:spMk id="1160196" creationId="{AD138687-6E1E-44B0-AD4C-D7543B7159FF}"/>
          </ac:spMkLst>
        </pc:spChg>
        <pc:spChg chg="add">
          <ac:chgData name="Kuldeep" userId="f9c8071f-a744-46f9-b335-1b593dc9f69f" providerId="ADAL" clId="{889D344B-EB94-4B84-AD9D-1E1B8F4F8B43}" dt="2023-03-31T16:04:56.664" v="37" actId="26606"/>
          <ac:spMkLst>
            <pc:docMk/>
            <pc:sldMk cId="0" sldId="875"/>
            <ac:spMk id="1160203" creationId="{2550BE34-C2B8-49B8-8519-67A8CAD51AE9}"/>
          </ac:spMkLst>
        </pc:spChg>
        <pc:spChg chg="add">
          <ac:chgData name="Kuldeep" userId="f9c8071f-a744-46f9-b335-1b593dc9f69f" providerId="ADAL" clId="{889D344B-EB94-4B84-AD9D-1E1B8F4F8B43}" dt="2023-03-31T16:04:56.664" v="37" actId="26606"/>
          <ac:spMkLst>
            <pc:docMk/>
            <pc:sldMk cId="0" sldId="875"/>
            <ac:spMk id="1160205" creationId="{A7457DD9-5A45-400A-AB4B-4B4EDECA25F1}"/>
          </ac:spMkLst>
        </pc:spChg>
        <pc:spChg chg="add">
          <ac:chgData name="Kuldeep" userId="f9c8071f-a744-46f9-b335-1b593dc9f69f" providerId="ADAL" clId="{889D344B-EB94-4B84-AD9D-1E1B8F4F8B43}" dt="2023-03-31T16:04:56.664" v="37" actId="26606"/>
          <ac:spMkLst>
            <pc:docMk/>
            <pc:sldMk cId="0" sldId="875"/>
            <ac:spMk id="1160207" creationId="{441CF7D6-A660-431A-B0BB-140A0D5556B6}"/>
          </ac:spMkLst>
        </pc:spChg>
        <pc:spChg chg="add">
          <ac:chgData name="Kuldeep" userId="f9c8071f-a744-46f9-b335-1b593dc9f69f" providerId="ADAL" clId="{889D344B-EB94-4B84-AD9D-1E1B8F4F8B43}" dt="2023-03-31T16:04:56.664" v="37" actId="26606"/>
          <ac:spMkLst>
            <pc:docMk/>
            <pc:sldMk cId="0" sldId="875"/>
            <ac:spMk id="1160209" creationId="{0570A85B-3810-4F95-97B0-CBF4CCDB381C}"/>
          </ac:spMkLst>
        </pc:spChg>
        <pc:picChg chg="mod ord">
          <ac:chgData name="Kuldeep" userId="f9c8071f-a744-46f9-b335-1b593dc9f69f" providerId="ADAL" clId="{889D344B-EB94-4B84-AD9D-1E1B8F4F8B43}" dt="2023-03-31T16:04:56.664" v="37" actId="26606"/>
          <ac:picMkLst>
            <pc:docMk/>
            <pc:sldMk cId="0" sldId="875"/>
            <ac:picMk id="1160198" creationId="{A6933910-9914-418E-9F78-42D2D7EE8F92}"/>
          </ac:picMkLst>
        </pc:picChg>
      </pc:sldChg>
      <pc:sldChg chg="addSp delSp modSp mod setBg">
        <pc:chgData name="Kuldeep" userId="f9c8071f-a744-46f9-b335-1b593dc9f69f" providerId="ADAL" clId="{889D344B-EB94-4B84-AD9D-1E1B8F4F8B43}" dt="2023-03-31T16:17:33.063" v="84" actId="26606"/>
        <pc:sldMkLst>
          <pc:docMk/>
          <pc:sldMk cId="0" sldId="891"/>
        </pc:sldMkLst>
        <pc:spChg chg="del">
          <ac:chgData name="Kuldeep" userId="f9c8071f-a744-46f9-b335-1b593dc9f69f" providerId="ADAL" clId="{889D344B-EB94-4B84-AD9D-1E1B8F4F8B43}" dt="2023-03-31T16:10:14.260" v="52" actId="21"/>
          <ac:spMkLst>
            <pc:docMk/>
            <pc:sldMk cId="0" sldId="891"/>
            <ac:spMk id="3" creationId="{82A5236E-3ADA-4B99-A620-1EEDB240C73E}"/>
          </ac:spMkLst>
        </pc:spChg>
        <pc:spChg chg="add mod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9" creationId="{BF659331-0EEA-90BD-2CEE-D0522160705C}"/>
          </ac:spMkLst>
        </pc:spChg>
        <pc:spChg chg="mod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1192971" creationId="{A3D0CEF0-3201-4398-BD67-A804F5B88E80}"/>
          </ac:spMkLst>
        </pc:spChg>
        <pc:spChg chg="add del">
          <ac:chgData name="Kuldeep" userId="f9c8071f-a744-46f9-b335-1b593dc9f69f" providerId="ADAL" clId="{889D344B-EB94-4B84-AD9D-1E1B8F4F8B43}" dt="2023-03-31T16:10:48.989" v="54" actId="26606"/>
          <ac:spMkLst>
            <pc:docMk/>
            <pc:sldMk cId="0" sldId="891"/>
            <ac:spMk id="1192976" creationId="{777A147A-9ED8-46B4-8660-1B3C2AA880B5}"/>
          </ac:spMkLst>
        </pc:spChg>
        <pc:spChg chg="add del">
          <ac:chgData name="Kuldeep" userId="f9c8071f-a744-46f9-b335-1b593dc9f69f" providerId="ADAL" clId="{889D344B-EB94-4B84-AD9D-1E1B8F4F8B43}" dt="2023-03-31T16:10:48.989" v="54" actId="26606"/>
          <ac:spMkLst>
            <pc:docMk/>
            <pc:sldMk cId="0" sldId="891"/>
            <ac:spMk id="1192978" creationId="{5D6C15A0-C087-4593-8414-2B4EC1CDC3DE}"/>
          </ac:spMkLst>
        </pc:spChg>
        <pc:spChg chg="add del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1192980" creationId="{081E4A58-353D-44AE-B2FC-2A74E2E400F7}"/>
          </ac:spMkLst>
        </pc:spChg>
        <pc:spChg chg="add del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1192981" creationId="{907EF6B7-1338-4443-8C46-6A318D952DFD}"/>
          </ac:spMkLst>
        </pc:spChg>
        <pc:spChg chg="add del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1192982" creationId="{DAAE4CDD-124C-4DCF-9584-B6033B545DD5}"/>
          </ac:spMkLst>
        </pc:spChg>
        <pc:spChg chg="add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1192987" creationId="{3AD318CC-E2A8-4E27-9548-A047A78999B1}"/>
          </ac:spMkLst>
        </pc:spChg>
        <pc:spChg chg="add">
          <ac:chgData name="Kuldeep" userId="f9c8071f-a744-46f9-b335-1b593dc9f69f" providerId="ADAL" clId="{889D344B-EB94-4B84-AD9D-1E1B8F4F8B43}" dt="2023-03-31T16:17:33.063" v="84" actId="26606"/>
          <ac:spMkLst>
            <pc:docMk/>
            <pc:sldMk cId="0" sldId="891"/>
            <ac:spMk id="1192993" creationId="{2C1BBA94-3F40-40AA-8BB9-E69E25E537C1}"/>
          </ac:spMkLst>
        </pc:spChg>
        <pc:grpChg chg="add">
          <ac:chgData name="Kuldeep" userId="f9c8071f-a744-46f9-b335-1b593dc9f69f" providerId="ADAL" clId="{889D344B-EB94-4B84-AD9D-1E1B8F4F8B43}" dt="2023-03-31T16:17:33.063" v="84" actId="26606"/>
          <ac:grpSpMkLst>
            <pc:docMk/>
            <pc:sldMk cId="0" sldId="891"/>
            <ac:grpSpMk id="1192989" creationId="{B14B560F-9DD7-4302-A60B-EBD3EF59B073}"/>
          </ac:grpSpMkLst>
        </pc:grpChg>
      </pc:sldChg>
      <pc:sldChg chg="addSp delSp modSp new mod setBg">
        <pc:chgData name="Kuldeep" userId="f9c8071f-a744-46f9-b335-1b593dc9f69f" providerId="ADAL" clId="{889D344B-EB94-4B84-AD9D-1E1B8F4F8B43}" dt="2023-03-31T16:16:52.770" v="83" actId="123"/>
        <pc:sldMkLst>
          <pc:docMk/>
          <pc:sldMk cId="994442401" sldId="892"/>
        </pc:sldMkLst>
        <pc:spChg chg="add mod">
          <ac:chgData name="Kuldeep" userId="f9c8071f-a744-46f9-b335-1b593dc9f69f" providerId="ADAL" clId="{889D344B-EB94-4B84-AD9D-1E1B8F4F8B43}" dt="2023-03-31T16:16:52.770" v="83" actId="123"/>
          <ac:spMkLst>
            <pc:docMk/>
            <pc:sldMk cId="994442401" sldId="892"/>
            <ac:spMk id="3" creationId="{E199AA32-36B5-4797-1EB4-B2D8FCE0DB79}"/>
          </ac:spMkLst>
        </pc:spChg>
        <pc:spChg chg="add del">
          <ac:chgData name="Kuldeep" userId="f9c8071f-a744-46f9-b335-1b593dc9f69f" providerId="ADAL" clId="{889D344B-EB94-4B84-AD9D-1E1B8F4F8B43}" dt="2023-03-31T16:16:05.066" v="70" actId="26606"/>
          <ac:spMkLst>
            <pc:docMk/>
            <pc:sldMk cId="994442401" sldId="892"/>
            <ac:spMk id="8" creationId="{907EF6B7-1338-4443-8C46-6A318D952DFD}"/>
          </ac:spMkLst>
        </pc:spChg>
        <pc:spChg chg="add del">
          <ac:chgData name="Kuldeep" userId="f9c8071f-a744-46f9-b335-1b593dc9f69f" providerId="ADAL" clId="{889D344B-EB94-4B84-AD9D-1E1B8F4F8B43}" dt="2023-03-31T16:16:05.066" v="70" actId="26606"/>
          <ac:spMkLst>
            <pc:docMk/>
            <pc:sldMk cId="994442401" sldId="892"/>
            <ac:spMk id="10" creationId="{DAAE4CDD-124C-4DCF-9584-B6033B545DD5}"/>
          </ac:spMkLst>
        </pc:spChg>
        <pc:spChg chg="add del">
          <ac:chgData name="Kuldeep" userId="f9c8071f-a744-46f9-b335-1b593dc9f69f" providerId="ADAL" clId="{889D344B-EB94-4B84-AD9D-1E1B8F4F8B43}" dt="2023-03-31T16:16:05.066" v="70" actId="26606"/>
          <ac:spMkLst>
            <pc:docMk/>
            <pc:sldMk cId="994442401" sldId="892"/>
            <ac:spMk id="12" creationId="{081E4A58-353D-44AE-B2FC-2A74E2E400F7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14" creationId="{CABBD4C1-E6F8-46F6-8152-A8A97490BF4D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15" creationId="{F837543A-6020-4505-A233-C9DB4BF74011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16" creationId="{83BA5EF5-1FE9-4BF9-83BB-269BCDDF6156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17" creationId="{35B16301-FB18-48BA-A6DD-C37CAF6F9A18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19" creationId="{C3C0D90E-074A-4F52-9B11-B52BEF4BCBE5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20" creationId="{88853921-7BC9-4BDE-ACAB-133C683C82D6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22" creationId="{09192968-3AE7-4470-A61C-97294BB92731}"/>
          </ac:spMkLst>
        </pc:spChg>
        <pc:spChg chg="add del">
          <ac:chgData name="Kuldeep" userId="f9c8071f-a744-46f9-b335-1b593dc9f69f" providerId="ADAL" clId="{889D344B-EB94-4B84-AD9D-1E1B8F4F8B43}" dt="2023-03-31T16:16:09.154" v="72" actId="26606"/>
          <ac:spMkLst>
            <pc:docMk/>
            <pc:sldMk cId="994442401" sldId="892"/>
            <ac:spMk id="24" creationId="{3AB72E55-43E4-4356-BFE8-E2102CB0B505}"/>
          </ac:spMkLst>
        </pc:spChg>
        <pc:spChg chg="add">
          <ac:chgData name="Kuldeep" userId="f9c8071f-a744-46f9-b335-1b593dc9f69f" providerId="ADAL" clId="{889D344B-EB94-4B84-AD9D-1E1B8F4F8B43}" dt="2023-03-31T16:16:09.165" v="73" actId="26606"/>
          <ac:spMkLst>
            <pc:docMk/>
            <pc:sldMk cId="994442401" sldId="892"/>
            <ac:spMk id="26" creationId="{3AD318CC-E2A8-4E27-9548-A047A78999B1}"/>
          </ac:spMkLst>
        </pc:spChg>
        <pc:spChg chg="add">
          <ac:chgData name="Kuldeep" userId="f9c8071f-a744-46f9-b335-1b593dc9f69f" providerId="ADAL" clId="{889D344B-EB94-4B84-AD9D-1E1B8F4F8B43}" dt="2023-03-31T16:16:09.165" v="73" actId="26606"/>
          <ac:spMkLst>
            <pc:docMk/>
            <pc:sldMk cId="994442401" sldId="892"/>
            <ac:spMk id="29" creationId="{2C1BBA94-3F40-40AA-8BB9-E69E25E537C1}"/>
          </ac:spMkLst>
        </pc:spChg>
        <pc:grpChg chg="add">
          <ac:chgData name="Kuldeep" userId="f9c8071f-a744-46f9-b335-1b593dc9f69f" providerId="ADAL" clId="{889D344B-EB94-4B84-AD9D-1E1B8F4F8B43}" dt="2023-03-31T16:16:09.165" v="73" actId="26606"/>
          <ac:grpSpMkLst>
            <pc:docMk/>
            <pc:sldMk cId="994442401" sldId="892"/>
            <ac:grpSpMk id="27" creationId="{B14B560F-9DD7-4302-A60B-EBD3EF59B073}"/>
          </ac:grpSpMkLst>
        </pc:grpChg>
        <pc:cxnChg chg="add del">
          <ac:chgData name="Kuldeep" userId="f9c8071f-a744-46f9-b335-1b593dc9f69f" providerId="ADAL" clId="{889D344B-EB94-4B84-AD9D-1E1B8F4F8B43}" dt="2023-03-31T16:16:09.154" v="72" actId="26606"/>
          <ac:cxnSpMkLst>
            <pc:docMk/>
            <pc:sldMk cId="994442401" sldId="892"/>
            <ac:cxnSpMk id="18" creationId="{4B3BCACB-5880-460B-9606-8C433A9AF99D}"/>
          </ac:cxnSpMkLst>
        </pc:cxnChg>
      </pc:sldChg>
      <pc:sldChg chg="addSp modSp new mod setBg">
        <pc:chgData name="Kuldeep" userId="f9c8071f-a744-46f9-b335-1b593dc9f69f" providerId="ADAL" clId="{889D344B-EB94-4B84-AD9D-1E1B8F4F8B43}" dt="2023-03-31T19:01:59.621" v="107" actId="20577"/>
        <pc:sldMkLst>
          <pc:docMk/>
          <pc:sldMk cId="1246670270" sldId="893"/>
        </pc:sldMkLst>
        <pc:spChg chg="add mod">
          <ac:chgData name="Kuldeep" userId="f9c8071f-a744-46f9-b335-1b593dc9f69f" providerId="ADAL" clId="{889D344B-EB94-4B84-AD9D-1E1B8F4F8B43}" dt="2023-03-31T19:00:36.784" v="90" actId="5793"/>
          <ac:spMkLst>
            <pc:docMk/>
            <pc:sldMk cId="1246670270" sldId="893"/>
            <ac:spMk id="3" creationId="{0B13BBBD-686B-C187-E338-1DB5555EFB15}"/>
          </ac:spMkLst>
        </pc:spChg>
        <pc:spChg chg="add mod">
          <ac:chgData name="Kuldeep" userId="f9c8071f-a744-46f9-b335-1b593dc9f69f" providerId="ADAL" clId="{889D344B-EB94-4B84-AD9D-1E1B8F4F8B43}" dt="2023-03-31T19:01:59.621" v="107" actId="20577"/>
          <ac:spMkLst>
            <pc:docMk/>
            <pc:sldMk cId="1246670270" sldId="893"/>
            <ac:spMk id="4" creationId="{D7613112-0E65-D433-3784-D7111F2267A5}"/>
          </ac:spMkLst>
        </pc:spChg>
        <pc:spChg chg="add">
          <ac:chgData name="Kuldeep" userId="f9c8071f-a744-46f9-b335-1b593dc9f69f" providerId="ADAL" clId="{889D344B-EB94-4B84-AD9D-1E1B8F4F8B43}" dt="2023-03-31T19:00:25.012" v="87" actId="26606"/>
          <ac:spMkLst>
            <pc:docMk/>
            <pc:sldMk cId="1246670270" sldId="893"/>
            <ac:spMk id="8" creationId="{C2554CA6-288E-4202-BC52-2E5A8F0C0AED}"/>
          </ac:spMkLst>
        </pc:spChg>
        <pc:spChg chg="add">
          <ac:chgData name="Kuldeep" userId="f9c8071f-a744-46f9-b335-1b593dc9f69f" providerId="ADAL" clId="{889D344B-EB94-4B84-AD9D-1E1B8F4F8B43}" dt="2023-03-31T19:00:25.012" v="87" actId="26606"/>
          <ac:spMkLst>
            <pc:docMk/>
            <pc:sldMk cId="1246670270" sldId="893"/>
            <ac:spMk id="10" creationId="{B10BB131-AC8E-4A8E-A5D1-36260F720C3B}"/>
          </ac:spMkLst>
        </pc:spChg>
        <pc:spChg chg="add">
          <ac:chgData name="Kuldeep" userId="f9c8071f-a744-46f9-b335-1b593dc9f69f" providerId="ADAL" clId="{889D344B-EB94-4B84-AD9D-1E1B8F4F8B43}" dt="2023-03-31T19:00:25.012" v="87" actId="26606"/>
          <ac:spMkLst>
            <pc:docMk/>
            <pc:sldMk cId="1246670270" sldId="893"/>
            <ac:spMk id="12" creationId="{5B7778FC-632E-4DCA-A7CB-0D7731CCF970}"/>
          </ac:spMkLst>
        </pc:spChg>
        <pc:spChg chg="add">
          <ac:chgData name="Kuldeep" userId="f9c8071f-a744-46f9-b335-1b593dc9f69f" providerId="ADAL" clId="{889D344B-EB94-4B84-AD9D-1E1B8F4F8B43}" dt="2023-03-31T19:00:25.012" v="87" actId="26606"/>
          <ac:spMkLst>
            <pc:docMk/>
            <pc:sldMk cId="1246670270" sldId="893"/>
            <ac:spMk id="14" creationId="{FA23A907-97FB-4A8F-880A-DD77401C4296}"/>
          </ac:spMkLst>
        </pc:spChg>
      </pc:sldChg>
    </pc:docChg>
  </pc:docChgLst>
  <pc:docChgLst>
    <pc:chgData name="Kuldeep" userId="f9c8071f-a744-46f9-b335-1b593dc9f69f" providerId="ADAL" clId="{0BE00E9E-E0D4-4EAA-AF52-FB5532E34C84}"/>
    <pc:docChg chg="undo custSel addSld delSld modSld sldOrd">
      <pc:chgData name="Kuldeep" userId="f9c8071f-a744-46f9-b335-1b593dc9f69f" providerId="ADAL" clId="{0BE00E9E-E0D4-4EAA-AF52-FB5532E34C84}" dt="2024-04-01T06:19:42.938" v="229" actId="11"/>
      <pc:docMkLst>
        <pc:docMk/>
      </pc:docMkLst>
      <pc:sldChg chg="addSp delSp modSp mod setBg setClrOvrMap">
        <pc:chgData name="Kuldeep" userId="f9c8071f-a744-46f9-b335-1b593dc9f69f" providerId="ADAL" clId="{0BE00E9E-E0D4-4EAA-AF52-FB5532E34C84}" dt="2024-03-31T05:10:59.420" v="0" actId="26606"/>
        <pc:sldMkLst>
          <pc:docMk/>
          <pc:sldMk cId="1441990758" sldId="256"/>
        </pc:sldMkLst>
        <pc:spChg chg="mod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2" creationId="{6D2890BE-7904-42D4-B879-B91FFED5066E}"/>
          </ac:spMkLst>
        </pc:spChg>
        <pc:spChg chg="del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5" creationId="{DF9AD32D-FF05-44F4-BD4D-9CEE89B71EB9}"/>
          </ac:spMkLst>
        </pc:spChg>
        <pc:spChg chg="del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7" creationId="{66B332A4-D438-4773-A77F-5ED49A448D9D}"/>
          </ac:spMkLst>
        </pc:spChg>
        <pc:spChg chg="add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12" creationId="{FFD48BC7-DC40-47DE-87EE-9F4B6ECB9ABB}"/>
          </ac:spMkLst>
        </pc:spChg>
        <pc:spChg chg="add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14" creationId="{E502BBC7-2C76-46F3-BC24-5985BC13DB88}"/>
          </ac:spMkLst>
        </pc:spChg>
        <pc:spChg chg="add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16" creationId="{C7F28D52-2A5F-4D23-81AE-7CB8B591C7AF}"/>
          </ac:spMkLst>
        </pc:spChg>
        <pc:spChg chg="add">
          <ac:chgData name="Kuldeep" userId="f9c8071f-a744-46f9-b335-1b593dc9f69f" providerId="ADAL" clId="{0BE00E9E-E0D4-4EAA-AF52-FB5532E34C84}" dt="2024-03-31T05:10:59.420" v="0" actId="26606"/>
          <ac:spMkLst>
            <pc:docMk/>
            <pc:sldMk cId="1441990758" sldId="256"/>
            <ac:spMk id="18" creationId="{3629484E-3792-4B3D-89AD-7C8A1ED0E0D4}"/>
          </ac:spMkLst>
        </pc:spChg>
      </pc:sldChg>
      <pc:sldChg chg="modSp mod">
        <pc:chgData name="Kuldeep" userId="f9c8071f-a744-46f9-b335-1b593dc9f69f" providerId="ADAL" clId="{0BE00E9E-E0D4-4EAA-AF52-FB5532E34C84}" dt="2024-04-01T03:12:41.580" v="42" actId="27636"/>
        <pc:sldMkLst>
          <pc:docMk/>
          <pc:sldMk cId="0" sldId="891"/>
        </pc:sldMkLst>
        <pc:spChg chg="mod">
          <ac:chgData name="Kuldeep" userId="f9c8071f-a744-46f9-b335-1b593dc9f69f" providerId="ADAL" clId="{0BE00E9E-E0D4-4EAA-AF52-FB5532E34C84}" dt="2024-04-01T03:12:41.580" v="42" actId="27636"/>
          <ac:spMkLst>
            <pc:docMk/>
            <pc:sldMk cId="0" sldId="891"/>
            <ac:spMk id="1192971" creationId="{A3D0CEF0-3201-4398-BD67-A804F5B88E80}"/>
          </ac:spMkLst>
        </pc:spChg>
      </pc:sldChg>
      <pc:sldChg chg="modSp mod">
        <pc:chgData name="Kuldeep" userId="f9c8071f-a744-46f9-b335-1b593dc9f69f" providerId="ADAL" clId="{0BE00E9E-E0D4-4EAA-AF52-FB5532E34C84}" dt="2024-04-01T06:12:10.547" v="150" actId="20577"/>
        <pc:sldMkLst>
          <pc:docMk/>
          <pc:sldMk cId="994442401" sldId="892"/>
        </pc:sldMkLst>
        <pc:spChg chg="mod">
          <ac:chgData name="Kuldeep" userId="f9c8071f-a744-46f9-b335-1b593dc9f69f" providerId="ADAL" clId="{0BE00E9E-E0D4-4EAA-AF52-FB5532E34C84}" dt="2024-04-01T06:12:10.547" v="150" actId="20577"/>
          <ac:spMkLst>
            <pc:docMk/>
            <pc:sldMk cId="994442401" sldId="892"/>
            <ac:spMk id="3" creationId="{E199AA32-36B5-4797-1EB4-B2D8FCE0DB79}"/>
          </ac:spMkLst>
        </pc:spChg>
      </pc:sldChg>
      <pc:sldChg chg="new del">
        <pc:chgData name="Kuldeep" userId="f9c8071f-a744-46f9-b335-1b593dc9f69f" providerId="ADAL" clId="{0BE00E9E-E0D4-4EAA-AF52-FB5532E34C84}" dt="2024-04-01T02:40:09.232" v="3" actId="47"/>
        <pc:sldMkLst>
          <pc:docMk/>
          <pc:sldMk cId="536441418" sldId="894"/>
        </pc:sldMkLst>
      </pc:sldChg>
      <pc:sldChg chg="addSp delSp modSp new mod setBg">
        <pc:chgData name="Kuldeep" userId="f9c8071f-a744-46f9-b335-1b593dc9f69f" providerId="ADAL" clId="{0BE00E9E-E0D4-4EAA-AF52-FB5532E34C84}" dt="2024-04-01T06:19:42.938" v="229" actId="11"/>
        <pc:sldMkLst>
          <pc:docMk/>
          <pc:sldMk cId="666205584" sldId="895"/>
        </pc:sldMkLst>
        <pc:spChg chg="mod">
          <ac:chgData name="Kuldeep" userId="f9c8071f-a744-46f9-b335-1b593dc9f69f" providerId="ADAL" clId="{0BE00E9E-E0D4-4EAA-AF52-FB5532E34C84}" dt="2024-04-01T02:50:46.250" v="35" actId="26606"/>
          <ac:spMkLst>
            <pc:docMk/>
            <pc:sldMk cId="666205584" sldId="895"/>
            <ac:spMk id="2" creationId="{A4B1463F-F671-CBB8-871C-0AE039CBBB7C}"/>
          </ac:spMkLst>
        </pc:spChg>
        <pc:spChg chg="del mod">
          <ac:chgData name="Kuldeep" userId="f9c8071f-a744-46f9-b335-1b593dc9f69f" providerId="ADAL" clId="{0BE00E9E-E0D4-4EAA-AF52-FB5532E34C84}" dt="2024-04-01T02:50:46.250" v="35" actId="26606"/>
          <ac:spMkLst>
            <pc:docMk/>
            <pc:sldMk cId="666205584" sldId="895"/>
            <ac:spMk id="3" creationId="{06E5F0B3-1944-A6B8-7083-4E0370405A7F}"/>
          </ac:spMkLst>
        </pc:spChg>
        <pc:spChg chg="add">
          <ac:chgData name="Kuldeep" userId="f9c8071f-a744-46f9-b335-1b593dc9f69f" providerId="ADAL" clId="{0BE00E9E-E0D4-4EAA-AF52-FB5532E34C84}" dt="2024-04-01T02:50:46.250" v="35" actId="26606"/>
          <ac:spMkLst>
            <pc:docMk/>
            <pc:sldMk cId="666205584" sldId="895"/>
            <ac:spMk id="9" creationId="{8DF67618-B87B-4195-8E24-3B126F79FF55}"/>
          </ac:spMkLst>
        </pc:spChg>
        <pc:spChg chg="add">
          <ac:chgData name="Kuldeep" userId="f9c8071f-a744-46f9-b335-1b593dc9f69f" providerId="ADAL" clId="{0BE00E9E-E0D4-4EAA-AF52-FB5532E34C84}" dt="2024-04-01T02:50:46.250" v="35" actId="26606"/>
          <ac:spMkLst>
            <pc:docMk/>
            <pc:sldMk cId="666205584" sldId="895"/>
            <ac:spMk id="11" creationId="{64960379-9FF9-400A-A8A8-F5AB633FD3BF}"/>
          </ac:spMkLst>
        </pc:spChg>
        <pc:grpChg chg="add">
          <ac:chgData name="Kuldeep" userId="f9c8071f-a744-46f9-b335-1b593dc9f69f" providerId="ADAL" clId="{0BE00E9E-E0D4-4EAA-AF52-FB5532E34C84}" dt="2024-04-01T02:50:46.250" v="35" actId="26606"/>
          <ac:grpSpMkLst>
            <pc:docMk/>
            <pc:sldMk cId="666205584" sldId="895"/>
            <ac:grpSpMk id="13" creationId="{2C491629-AE25-486B-9B22-2CE4EE8F7E47}"/>
          </ac:grpSpMkLst>
        </pc:grpChg>
        <pc:grpChg chg="add">
          <ac:chgData name="Kuldeep" userId="f9c8071f-a744-46f9-b335-1b593dc9f69f" providerId="ADAL" clId="{0BE00E9E-E0D4-4EAA-AF52-FB5532E34C84}" dt="2024-04-01T02:50:46.250" v="35" actId="26606"/>
          <ac:grpSpMkLst>
            <pc:docMk/>
            <pc:sldMk cId="666205584" sldId="895"/>
            <ac:grpSpMk id="17" creationId="{43F5E015-E085-4624-B431-B42414448684}"/>
          </ac:grpSpMkLst>
        </pc:grpChg>
        <pc:graphicFrameChg chg="add mod">
          <ac:chgData name="Kuldeep" userId="f9c8071f-a744-46f9-b335-1b593dc9f69f" providerId="ADAL" clId="{0BE00E9E-E0D4-4EAA-AF52-FB5532E34C84}" dt="2024-04-01T06:19:42.938" v="229" actId="11"/>
          <ac:graphicFrameMkLst>
            <pc:docMk/>
            <pc:sldMk cId="666205584" sldId="895"/>
            <ac:graphicFrameMk id="5" creationId="{1CF2BC52-C937-EB98-2B07-8BD2795EA2C3}"/>
          </ac:graphicFrameMkLst>
        </pc:graphicFrameChg>
      </pc:sldChg>
      <pc:sldChg chg="addSp modSp new mod setBg">
        <pc:chgData name="Kuldeep" userId="f9c8071f-a744-46f9-b335-1b593dc9f69f" providerId="ADAL" clId="{0BE00E9E-E0D4-4EAA-AF52-FB5532E34C84}" dt="2024-04-01T06:14:24.507" v="226" actId="14100"/>
        <pc:sldMkLst>
          <pc:docMk/>
          <pc:sldMk cId="2260389322" sldId="896"/>
        </pc:sldMkLst>
        <pc:spChg chg="add mod">
          <ac:chgData name="Kuldeep" userId="f9c8071f-a744-46f9-b335-1b593dc9f69f" providerId="ADAL" clId="{0BE00E9E-E0D4-4EAA-AF52-FB5532E34C84}" dt="2024-04-01T06:14:24.507" v="226" actId="14100"/>
          <ac:spMkLst>
            <pc:docMk/>
            <pc:sldMk cId="2260389322" sldId="896"/>
            <ac:spMk id="2" creationId="{65DDF7BB-F31C-8DA3-6DD7-80003414B170}"/>
          </ac:spMkLst>
        </pc:spChg>
        <pc:spChg chg="add mod">
          <ac:chgData name="Kuldeep" userId="f9c8071f-a744-46f9-b335-1b593dc9f69f" providerId="ADAL" clId="{0BE00E9E-E0D4-4EAA-AF52-FB5532E34C84}" dt="2024-04-01T03:45:58.700" v="111" actId="26606"/>
          <ac:spMkLst>
            <pc:docMk/>
            <pc:sldMk cId="2260389322" sldId="896"/>
            <ac:spMk id="4" creationId="{BD67440A-09B2-2DB7-B2B0-AD2134550442}"/>
          </ac:spMkLst>
        </pc:spChg>
        <pc:spChg chg="add">
          <ac:chgData name="Kuldeep" userId="f9c8071f-a744-46f9-b335-1b593dc9f69f" providerId="ADAL" clId="{0BE00E9E-E0D4-4EAA-AF52-FB5532E34C84}" dt="2024-04-01T03:45:58.700" v="111" actId="26606"/>
          <ac:spMkLst>
            <pc:docMk/>
            <pc:sldMk cId="2260389322" sldId="896"/>
            <ac:spMk id="9" creationId="{BA79A7CF-01AF-4178-9369-94E0C90EB046}"/>
          </ac:spMkLst>
        </pc:spChg>
        <pc:spChg chg="add">
          <ac:chgData name="Kuldeep" userId="f9c8071f-a744-46f9-b335-1b593dc9f69f" providerId="ADAL" clId="{0BE00E9E-E0D4-4EAA-AF52-FB5532E34C84}" dt="2024-04-01T03:45:58.700" v="111" actId="26606"/>
          <ac:spMkLst>
            <pc:docMk/>
            <pc:sldMk cId="2260389322" sldId="896"/>
            <ac:spMk id="11" creationId="{99413ED5-9ED4-4772-BCE4-2BCAE6B12E35}"/>
          </ac:spMkLst>
        </pc:spChg>
        <pc:spChg chg="add">
          <ac:chgData name="Kuldeep" userId="f9c8071f-a744-46f9-b335-1b593dc9f69f" providerId="ADAL" clId="{0BE00E9E-E0D4-4EAA-AF52-FB5532E34C84}" dt="2024-04-01T03:45:58.700" v="111" actId="26606"/>
          <ac:spMkLst>
            <pc:docMk/>
            <pc:sldMk cId="2260389322" sldId="896"/>
            <ac:spMk id="13" creationId="{04357C93-F0CB-4A1C-8F77-4E9063789819}"/>
          </ac:spMkLst>
        </pc:spChg>
        <pc:spChg chg="add">
          <ac:chgData name="Kuldeep" userId="f9c8071f-a744-46f9-b335-1b593dc9f69f" providerId="ADAL" clId="{0BE00E9E-E0D4-4EAA-AF52-FB5532E34C84}" dt="2024-04-01T03:45:58.700" v="111" actId="26606"/>
          <ac:spMkLst>
            <pc:docMk/>
            <pc:sldMk cId="2260389322" sldId="896"/>
            <ac:spMk id="15" creationId="{90F533E9-6690-41A8-A372-4C6C622D028D}"/>
          </ac:spMkLst>
        </pc:spChg>
        <pc:picChg chg="add mod ord">
          <ac:chgData name="Kuldeep" userId="f9c8071f-a744-46f9-b335-1b593dc9f69f" providerId="ADAL" clId="{0BE00E9E-E0D4-4EAA-AF52-FB5532E34C84}" dt="2024-04-01T03:45:58.700" v="111" actId="26606"/>
          <ac:picMkLst>
            <pc:docMk/>
            <pc:sldMk cId="2260389322" sldId="896"/>
            <ac:picMk id="3" creationId="{2F30265C-06FE-58FD-3919-F46F35E36CE7}"/>
          </ac:picMkLst>
        </pc:picChg>
      </pc:sldChg>
      <pc:sldChg chg="addSp modSp new mod ord setBg">
        <pc:chgData name="Kuldeep" userId="f9c8071f-a744-46f9-b335-1b593dc9f69f" providerId="ADAL" clId="{0BE00E9E-E0D4-4EAA-AF52-FB5532E34C84}" dt="2024-04-01T03:48:56.721" v="143" actId="123"/>
        <pc:sldMkLst>
          <pc:docMk/>
          <pc:sldMk cId="3486396223" sldId="897"/>
        </pc:sldMkLst>
        <pc:spChg chg="mod">
          <ac:chgData name="Kuldeep" userId="f9c8071f-a744-46f9-b335-1b593dc9f69f" providerId="ADAL" clId="{0BE00E9E-E0D4-4EAA-AF52-FB5532E34C84}" dt="2024-04-01T03:47:42.664" v="114" actId="26606"/>
          <ac:spMkLst>
            <pc:docMk/>
            <pc:sldMk cId="3486396223" sldId="897"/>
            <ac:spMk id="2" creationId="{AA357C08-565B-1DAE-6AAF-B9BFD9B326A9}"/>
          </ac:spMkLst>
        </pc:spChg>
        <pc:spChg chg="mod">
          <ac:chgData name="Kuldeep" userId="f9c8071f-a744-46f9-b335-1b593dc9f69f" providerId="ADAL" clId="{0BE00E9E-E0D4-4EAA-AF52-FB5532E34C84}" dt="2024-04-01T03:48:56.721" v="143" actId="123"/>
          <ac:spMkLst>
            <pc:docMk/>
            <pc:sldMk cId="3486396223" sldId="897"/>
            <ac:spMk id="3" creationId="{32AE49ED-2536-062C-6202-89BB66B04370}"/>
          </ac:spMkLst>
        </pc:spChg>
        <pc:spChg chg="mod">
          <ac:chgData name="Kuldeep" userId="f9c8071f-a744-46f9-b335-1b593dc9f69f" providerId="ADAL" clId="{0BE00E9E-E0D4-4EAA-AF52-FB5532E34C84}" dt="2024-04-01T03:48:52.117" v="142" actId="123"/>
          <ac:spMkLst>
            <pc:docMk/>
            <pc:sldMk cId="3486396223" sldId="897"/>
            <ac:spMk id="4" creationId="{75EB0B77-4AE7-3906-4CCD-84E26ADF2B13}"/>
          </ac:spMkLst>
        </pc:spChg>
        <pc:spChg chg="add">
          <ac:chgData name="Kuldeep" userId="f9c8071f-a744-46f9-b335-1b593dc9f69f" providerId="ADAL" clId="{0BE00E9E-E0D4-4EAA-AF52-FB5532E34C84}" dt="2024-04-01T03:47:42.664" v="114" actId="26606"/>
          <ac:spMkLst>
            <pc:docMk/>
            <pc:sldMk cId="3486396223" sldId="897"/>
            <ac:spMk id="9" creationId="{4C608BEB-860E-4094-8511-78603564A75E}"/>
          </ac:spMkLst>
        </pc:spChg>
        <pc:cxnChg chg="add">
          <ac:chgData name="Kuldeep" userId="f9c8071f-a744-46f9-b335-1b593dc9f69f" providerId="ADAL" clId="{0BE00E9E-E0D4-4EAA-AF52-FB5532E34C84}" dt="2024-04-01T03:47:42.664" v="114" actId="26606"/>
          <ac:cxnSpMkLst>
            <pc:docMk/>
            <pc:sldMk cId="3486396223" sldId="897"/>
            <ac:cxnSpMk id="11" creationId="{1F16A8D4-FE87-4604-88B2-394B5D1EB437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4A8A6-046C-47CB-9C12-CF71B9F3FC4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25AA0B-0368-446B-A234-BE3AFB0C67B0}">
      <dgm:prSet/>
      <dgm:spPr/>
      <dgm:t>
        <a:bodyPr/>
        <a:lstStyle/>
        <a:p>
          <a:r>
            <a:rPr lang="en-US"/>
            <a:t>Pruning and grafting are strategies used in _______</a:t>
          </a:r>
        </a:p>
      </dgm:t>
    </dgm:pt>
    <dgm:pt modelId="{28795092-3B92-44D8-B3E0-EC719484452D}" type="parTrans" cxnId="{C6F755DF-07BC-4F8B-BA15-0A7176A9440A}">
      <dgm:prSet/>
      <dgm:spPr/>
      <dgm:t>
        <a:bodyPr/>
        <a:lstStyle/>
        <a:p>
          <a:endParaRPr lang="en-US"/>
        </a:p>
      </dgm:t>
    </dgm:pt>
    <dgm:pt modelId="{C9F43149-A9CE-485C-8FBB-FE4A71C0988D}" type="sibTrans" cxnId="{C6F755DF-07BC-4F8B-BA15-0A7176A9440A}">
      <dgm:prSet/>
      <dgm:spPr/>
      <dgm:t>
        <a:bodyPr/>
        <a:lstStyle/>
        <a:p>
          <a:endParaRPr lang="en-US"/>
        </a:p>
      </dgm:t>
    </dgm:pt>
    <dgm:pt modelId="{EA27020E-1B29-4CE4-9180-F3AA989B04AF}">
      <dgm:prSet/>
      <dgm:spPr/>
      <dgm:t>
        <a:bodyPr/>
        <a:lstStyle/>
        <a:p>
          <a:pPr>
            <a:buFont typeface="+mj-lt"/>
            <a:buAutoNum type="alphaUcPeriod"/>
          </a:pPr>
          <a:r>
            <a:rPr lang="en-US" b="0" dirty="0"/>
            <a:t>RPF </a:t>
          </a:r>
        </a:p>
      </dgm:t>
    </dgm:pt>
    <dgm:pt modelId="{6EE68739-6A9A-41A0-8829-28CA1261B16C}" type="parTrans" cxnId="{BB14A6B6-0635-4BA5-AE65-ED6B1479491A}">
      <dgm:prSet/>
      <dgm:spPr/>
      <dgm:t>
        <a:bodyPr/>
        <a:lstStyle/>
        <a:p>
          <a:endParaRPr lang="en-US"/>
        </a:p>
      </dgm:t>
    </dgm:pt>
    <dgm:pt modelId="{08DC90C4-B89C-4632-8DB1-2F35B001A7AB}" type="sibTrans" cxnId="{BB14A6B6-0635-4BA5-AE65-ED6B1479491A}">
      <dgm:prSet/>
      <dgm:spPr/>
      <dgm:t>
        <a:bodyPr/>
        <a:lstStyle/>
        <a:p>
          <a:endParaRPr lang="en-US"/>
        </a:p>
      </dgm:t>
    </dgm:pt>
    <dgm:pt modelId="{A71A3E7A-E149-4FC4-8CF5-5A4AE49F1D03}">
      <dgm:prSet/>
      <dgm:spPr/>
      <dgm:t>
        <a:bodyPr/>
        <a:lstStyle/>
        <a:p>
          <a:pPr>
            <a:buFont typeface="+mj-lt"/>
            <a:buAutoNum type="alphaUcPeriod"/>
          </a:pPr>
          <a:r>
            <a:rPr lang="en-US" b="0" dirty="0"/>
            <a:t>RPB </a:t>
          </a:r>
        </a:p>
      </dgm:t>
    </dgm:pt>
    <dgm:pt modelId="{7AD91302-630B-406A-BD20-F6060EEA5770}" type="parTrans" cxnId="{EF87FAAF-0D19-4668-B4D3-DD6472A7FBDE}">
      <dgm:prSet/>
      <dgm:spPr/>
      <dgm:t>
        <a:bodyPr/>
        <a:lstStyle/>
        <a:p>
          <a:endParaRPr lang="en-US"/>
        </a:p>
      </dgm:t>
    </dgm:pt>
    <dgm:pt modelId="{CA85287E-B6F1-44E0-AFA3-7B87D2730B2A}" type="sibTrans" cxnId="{EF87FAAF-0D19-4668-B4D3-DD6472A7FBDE}">
      <dgm:prSet/>
      <dgm:spPr/>
      <dgm:t>
        <a:bodyPr/>
        <a:lstStyle/>
        <a:p>
          <a:endParaRPr lang="en-US"/>
        </a:p>
      </dgm:t>
    </dgm:pt>
    <dgm:pt modelId="{2245D17B-471C-40F2-8B3F-6718C28F70EE}">
      <dgm:prSet/>
      <dgm:spPr/>
      <dgm:t>
        <a:bodyPr/>
        <a:lstStyle/>
        <a:p>
          <a:pPr>
            <a:buFont typeface="+mj-lt"/>
            <a:buAutoNum type="alphaUcPeriod"/>
          </a:pPr>
          <a:r>
            <a:rPr lang="en-US" b="0" dirty="0"/>
            <a:t>RPM </a:t>
          </a:r>
        </a:p>
      </dgm:t>
    </dgm:pt>
    <dgm:pt modelId="{27C49748-5D33-45E7-B1EA-583CA658C93A}" type="parTrans" cxnId="{DE46A4D4-9A03-4947-8A31-3D8C8262272D}">
      <dgm:prSet/>
      <dgm:spPr/>
      <dgm:t>
        <a:bodyPr/>
        <a:lstStyle/>
        <a:p>
          <a:endParaRPr lang="en-US"/>
        </a:p>
      </dgm:t>
    </dgm:pt>
    <dgm:pt modelId="{CE8F444F-5FBF-4B7E-93D6-47E4EB34E123}" type="sibTrans" cxnId="{DE46A4D4-9A03-4947-8A31-3D8C8262272D}">
      <dgm:prSet/>
      <dgm:spPr/>
      <dgm:t>
        <a:bodyPr/>
        <a:lstStyle/>
        <a:p>
          <a:endParaRPr lang="en-US"/>
        </a:p>
      </dgm:t>
    </dgm:pt>
    <dgm:pt modelId="{2BE9AC34-592F-4D91-80BA-5456C4EA7BB4}">
      <dgm:prSet/>
      <dgm:spPr/>
      <dgm:t>
        <a:bodyPr/>
        <a:lstStyle/>
        <a:p>
          <a:pPr>
            <a:buFont typeface="+mj-lt"/>
            <a:buAutoNum type="alphaUcPeriod"/>
          </a:pPr>
          <a:r>
            <a:rPr lang="en-US" b="0" dirty="0"/>
            <a:t>None</a:t>
          </a:r>
        </a:p>
      </dgm:t>
    </dgm:pt>
    <dgm:pt modelId="{10699D6E-8E1C-4545-AD5C-0F98D37F805F}" type="parTrans" cxnId="{294F84AD-8473-4F30-9258-1348FDD8C54F}">
      <dgm:prSet/>
      <dgm:spPr/>
      <dgm:t>
        <a:bodyPr/>
        <a:lstStyle/>
        <a:p>
          <a:endParaRPr lang="en-US"/>
        </a:p>
      </dgm:t>
    </dgm:pt>
    <dgm:pt modelId="{ED5C6B08-DF37-4B5D-A50A-823BD5453B5F}" type="sibTrans" cxnId="{294F84AD-8473-4F30-9258-1348FDD8C54F}">
      <dgm:prSet/>
      <dgm:spPr/>
      <dgm:t>
        <a:bodyPr/>
        <a:lstStyle/>
        <a:p>
          <a:endParaRPr lang="en-US"/>
        </a:p>
      </dgm:t>
    </dgm:pt>
    <dgm:pt modelId="{EBB950DA-0D67-4112-A1FB-6FEC82D62B34}" type="pres">
      <dgm:prSet presAssocID="{AEE4A8A6-046C-47CB-9C12-CF71B9F3FC4E}" presName="linear" presStyleCnt="0">
        <dgm:presLayoutVars>
          <dgm:animLvl val="lvl"/>
          <dgm:resizeHandles val="exact"/>
        </dgm:presLayoutVars>
      </dgm:prSet>
      <dgm:spPr/>
    </dgm:pt>
    <dgm:pt modelId="{0B10C636-E220-4FF2-B099-57A6E149F430}" type="pres">
      <dgm:prSet presAssocID="{5A25AA0B-0368-446B-A234-BE3AFB0C67B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BED6302-CA1D-43C5-80EF-2D90BDCF805C}" type="pres">
      <dgm:prSet presAssocID="{5A25AA0B-0368-446B-A234-BE3AFB0C67B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5732D1D-A0D9-4F06-908F-BB456C8D3DBF}" type="presOf" srcId="{5A25AA0B-0368-446B-A234-BE3AFB0C67B0}" destId="{0B10C636-E220-4FF2-B099-57A6E149F430}" srcOrd="0" destOrd="0" presId="urn:microsoft.com/office/officeart/2005/8/layout/vList2"/>
    <dgm:cxn modelId="{5D67B575-53EF-437F-9890-F7AE764EAD9A}" type="presOf" srcId="{2245D17B-471C-40F2-8B3F-6718C28F70EE}" destId="{2BED6302-CA1D-43C5-80EF-2D90BDCF805C}" srcOrd="0" destOrd="2" presId="urn:microsoft.com/office/officeart/2005/8/layout/vList2"/>
    <dgm:cxn modelId="{828F7956-19A9-453A-868C-A697B00259F1}" type="presOf" srcId="{2BE9AC34-592F-4D91-80BA-5456C4EA7BB4}" destId="{2BED6302-CA1D-43C5-80EF-2D90BDCF805C}" srcOrd="0" destOrd="3" presId="urn:microsoft.com/office/officeart/2005/8/layout/vList2"/>
    <dgm:cxn modelId="{6217FB9D-B1CB-4F5F-9C0B-C172FC03BB5B}" type="presOf" srcId="{EA27020E-1B29-4CE4-9180-F3AA989B04AF}" destId="{2BED6302-CA1D-43C5-80EF-2D90BDCF805C}" srcOrd="0" destOrd="0" presId="urn:microsoft.com/office/officeart/2005/8/layout/vList2"/>
    <dgm:cxn modelId="{9A8F55A5-8B68-4AC3-B0A5-AF97AFC5A432}" type="presOf" srcId="{AEE4A8A6-046C-47CB-9C12-CF71B9F3FC4E}" destId="{EBB950DA-0D67-4112-A1FB-6FEC82D62B34}" srcOrd="0" destOrd="0" presId="urn:microsoft.com/office/officeart/2005/8/layout/vList2"/>
    <dgm:cxn modelId="{294F84AD-8473-4F30-9258-1348FDD8C54F}" srcId="{5A25AA0B-0368-446B-A234-BE3AFB0C67B0}" destId="{2BE9AC34-592F-4D91-80BA-5456C4EA7BB4}" srcOrd="3" destOrd="0" parTransId="{10699D6E-8E1C-4545-AD5C-0F98D37F805F}" sibTransId="{ED5C6B08-DF37-4B5D-A50A-823BD5453B5F}"/>
    <dgm:cxn modelId="{EF87FAAF-0D19-4668-B4D3-DD6472A7FBDE}" srcId="{5A25AA0B-0368-446B-A234-BE3AFB0C67B0}" destId="{A71A3E7A-E149-4FC4-8CF5-5A4AE49F1D03}" srcOrd="1" destOrd="0" parTransId="{7AD91302-630B-406A-BD20-F6060EEA5770}" sibTransId="{CA85287E-B6F1-44E0-AFA3-7B87D2730B2A}"/>
    <dgm:cxn modelId="{BB14A6B6-0635-4BA5-AE65-ED6B1479491A}" srcId="{5A25AA0B-0368-446B-A234-BE3AFB0C67B0}" destId="{EA27020E-1B29-4CE4-9180-F3AA989B04AF}" srcOrd="0" destOrd="0" parTransId="{6EE68739-6A9A-41A0-8829-28CA1261B16C}" sibTransId="{08DC90C4-B89C-4632-8DB1-2F35B001A7AB}"/>
    <dgm:cxn modelId="{A5BD4BB9-4F14-4CB2-8588-E8BB6B30FC17}" type="presOf" srcId="{A71A3E7A-E149-4FC4-8CF5-5A4AE49F1D03}" destId="{2BED6302-CA1D-43C5-80EF-2D90BDCF805C}" srcOrd="0" destOrd="1" presId="urn:microsoft.com/office/officeart/2005/8/layout/vList2"/>
    <dgm:cxn modelId="{DE46A4D4-9A03-4947-8A31-3D8C8262272D}" srcId="{5A25AA0B-0368-446B-A234-BE3AFB0C67B0}" destId="{2245D17B-471C-40F2-8B3F-6718C28F70EE}" srcOrd="2" destOrd="0" parTransId="{27C49748-5D33-45E7-B1EA-583CA658C93A}" sibTransId="{CE8F444F-5FBF-4B7E-93D6-47E4EB34E123}"/>
    <dgm:cxn modelId="{C6F755DF-07BC-4F8B-BA15-0A7176A9440A}" srcId="{AEE4A8A6-046C-47CB-9C12-CF71B9F3FC4E}" destId="{5A25AA0B-0368-446B-A234-BE3AFB0C67B0}" srcOrd="0" destOrd="0" parTransId="{28795092-3B92-44D8-B3E0-EC719484452D}" sibTransId="{C9F43149-A9CE-485C-8FBB-FE4A71C0988D}"/>
    <dgm:cxn modelId="{28CAC255-8573-43BB-BEEF-6832D2B330F5}" type="presParOf" srcId="{EBB950DA-0D67-4112-A1FB-6FEC82D62B34}" destId="{0B10C636-E220-4FF2-B099-57A6E149F430}" srcOrd="0" destOrd="0" presId="urn:microsoft.com/office/officeart/2005/8/layout/vList2"/>
    <dgm:cxn modelId="{9B48FAA7-C66D-42EF-A602-250FA3223B1F}" type="presParOf" srcId="{EBB950DA-0D67-4112-A1FB-6FEC82D62B34}" destId="{2BED6302-CA1D-43C5-80EF-2D90BDCF80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10C636-E220-4FF2-B099-57A6E149F430}">
      <dsp:nvSpPr>
        <dsp:cNvPr id="0" name=""/>
        <dsp:cNvSpPr/>
      </dsp:nvSpPr>
      <dsp:spPr>
        <a:xfrm>
          <a:off x="0" y="9202"/>
          <a:ext cx="4828172" cy="32116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Pruning and grafting are strategies used in _______</a:t>
          </a:r>
        </a:p>
      </dsp:txBody>
      <dsp:txXfrm>
        <a:off x="156780" y="165982"/>
        <a:ext cx="4514612" cy="2898089"/>
      </dsp:txXfrm>
    </dsp:sp>
    <dsp:sp modelId="{2BED6302-CA1D-43C5-80EF-2D90BDCF805C}">
      <dsp:nvSpPr>
        <dsp:cNvPr id="0" name=""/>
        <dsp:cNvSpPr/>
      </dsp:nvSpPr>
      <dsp:spPr>
        <a:xfrm>
          <a:off x="0" y="3220852"/>
          <a:ext cx="4828172" cy="24218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294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UcPeriod"/>
          </a:pPr>
          <a:r>
            <a:rPr lang="en-US" sz="3500" b="0" kern="1200" dirty="0"/>
            <a:t>RPF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UcPeriod"/>
          </a:pPr>
          <a:r>
            <a:rPr lang="en-US" sz="3500" b="0" kern="1200" dirty="0"/>
            <a:t>RPB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UcPeriod"/>
          </a:pPr>
          <a:r>
            <a:rPr lang="en-US" sz="3500" b="0" kern="1200" dirty="0"/>
            <a:t>RPM </a:t>
          </a: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lphaUcPeriod"/>
          </a:pPr>
          <a:r>
            <a:rPr lang="en-US" sz="3500" b="0" kern="1200" dirty="0"/>
            <a:t>None</a:t>
          </a:r>
        </a:p>
      </dsp:txBody>
      <dsp:txXfrm>
        <a:off x="0" y="3220852"/>
        <a:ext cx="4828172" cy="24218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4F70A-A0A9-46FB-9CC9-413A4FF22F45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27F5-3BE2-448C-A866-97416DDF740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3013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EE47DF-F827-4F7B-B623-873E3703D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3FDF74-93EE-48BE-9F88-DE45919C61C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148930" name="Rectangle 2">
            <a:extLst>
              <a:ext uri="{FF2B5EF4-FFF2-40B4-BE49-F238E27FC236}">
                <a16:creationId xmlns:a16="http://schemas.microsoft.com/office/drawing/2014/main" id="{DFD36993-8CFE-4E5E-99AD-8EB45195D8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8931" name="Rectangle 3">
            <a:extLst>
              <a:ext uri="{FF2B5EF4-FFF2-40B4-BE49-F238E27FC236}">
                <a16:creationId xmlns:a16="http://schemas.microsoft.com/office/drawing/2014/main" id="{3575821D-BD3E-4DA6-A3FA-10030283F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D525D5-6C27-4321-853D-53914BD18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325B2C-9150-4244-810A-FEC88FD15D6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153026" name="Rectangle 2">
            <a:extLst>
              <a:ext uri="{FF2B5EF4-FFF2-40B4-BE49-F238E27FC236}">
                <a16:creationId xmlns:a16="http://schemas.microsoft.com/office/drawing/2014/main" id="{B981FB2E-9B35-43C0-8EB0-114933F64F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3027" name="Rectangle 3">
            <a:extLst>
              <a:ext uri="{FF2B5EF4-FFF2-40B4-BE49-F238E27FC236}">
                <a16:creationId xmlns:a16="http://schemas.microsoft.com/office/drawing/2014/main" id="{D828EA57-0EBC-478D-A830-DD8C83FBCF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5CFF93-E836-4F3A-A9C7-DA1DCE1E64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EFBA81-6B31-4BF7-968B-3192EC139E0C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155074" name="Rectangle 2">
            <a:extLst>
              <a:ext uri="{FF2B5EF4-FFF2-40B4-BE49-F238E27FC236}">
                <a16:creationId xmlns:a16="http://schemas.microsoft.com/office/drawing/2014/main" id="{148B23CF-868B-4B8C-812C-C08E7539E1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5075" name="Rectangle 3">
            <a:extLst>
              <a:ext uri="{FF2B5EF4-FFF2-40B4-BE49-F238E27FC236}">
                <a16:creationId xmlns:a16="http://schemas.microsoft.com/office/drawing/2014/main" id="{4D82D2DC-75FE-4BCF-B089-CC9B1562AB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B20601-CC63-4503-8274-498415B84D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6A8957-364C-4935-A3A1-1C27C9B9DCF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161218" name="Rectangle 2">
            <a:extLst>
              <a:ext uri="{FF2B5EF4-FFF2-40B4-BE49-F238E27FC236}">
                <a16:creationId xmlns:a16="http://schemas.microsoft.com/office/drawing/2014/main" id="{9C214CD2-F9D4-4121-8282-FC97D87F2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>
            <a:extLst>
              <a:ext uri="{FF2B5EF4-FFF2-40B4-BE49-F238E27FC236}">
                <a16:creationId xmlns:a16="http://schemas.microsoft.com/office/drawing/2014/main" id="{11E98916-B71F-4B10-9E7A-966C98533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AC0D25-9011-4A2F-9575-8870DAA464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C6C14B-8C06-4720-9CD9-1714EABFB1F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57122" name="Rectangle 2">
            <a:extLst>
              <a:ext uri="{FF2B5EF4-FFF2-40B4-BE49-F238E27FC236}">
                <a16:creationId xmlns:a16="http://schemas.microsoft.com/office/drawing/2014/main" id="{728F8ED0-3F13-4BFE-A47C-866E261432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23" name="Rectangle 3">
            <a:extLst>
              <a:ext uri="{FF2B5EF4-FFF2-40B4-BE49-F238E27FC236}">
                <a16:creationId xmlns:a16="http://schemas.microsoft.com/office/drawing/2014/main" id="{A1EC289F-79AB-4A75-A87B-BE9E90ACB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21B805-B2BB-4CF9-A505-AA7CA2DD7F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88DB00-3BF2-46A0-8F7E-138CC528A0A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159170" name="Rectangle 2">
            <a:extLst>
              <a:ext uri="{FF2B5EF4-FFF2-40B4-BE49-F238E27FC236}">
                <a16:creationId xmlns:a16="http://schemas.microsoft.com/office/drawing/2014/main" id="{6965A3AE-32D4-45A3-81F8-8F882EEF79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>
            <a:extLst>
              <a:ext uri="{FF2B5EF4-FFF2-40B4-BE49-F238E27FC236}">
                <a16:creationId xmlns:a16="http://schemas.microsoft.com/office/drawing/2014/main" id="{408DBA4A-B009-4B6D-BB5C-7AA8799E9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8A55740-621A-4DE1-88AE-8565B0017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BE8AF4-7475-4B01-9AD6-EF1656CD6C2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193986" name="Rectangle 2">
            <a:extLst>
              <a:ext uri="{FF2B5EF4-FFF2-40B4-BE49-F238E27FC236}">
                <a16:creationId xmlns:a16="http://schemas.microsoft.com/office/drawing/2014/main" id="{9A5A7D6E-AD30-40D9-BE7A-53AD27B362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>
            <a:extLst>
              <a:ext uri="{FF2B5EF4-FFF2-40B4-BE49-F238E27FC236}">
                <a16:creationId xmlns:a16="http://schemas.microsoft.com/office/drawing/2014/main" id="{2460C22B-D6F5-45D6-9F88-C2E9171DDF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43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4075D-1C3A-422E-A3C4-E0F3C82F97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E4866-FAAC-4ECF-98DF-A7D24CBA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767E6F-58FB-4548-A860-15C4DCBBE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655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6618" y="274643"/>
            <a:ext cx="3291415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2367" y="274643"/>
            <a:ext cx="967105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A35A5-B26C-4F02-977E-8A3F5DD7CC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BFA722-5C42-4BD8-A5E6-A34B3E8C6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E2538-C97C-4214-8878-7641DCB8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529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30DA3-9C1E-4AAF-BDA3-7BC7EB2FF0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C5DB8-7698-4333-AD0F-6F2E92A7D3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C0C00-F9C3-4461-AFE9-5B3744D8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8C7F7-1A98-49DD-BE3C-B18159A6C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D6B4-65F9-48C3-AF62-1247A91E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51626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55CB-351D-44F1-B161-C47D87F3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F5F76-2DBE-4244-907C-70475758A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8F0F7-3BA3-42C8-AAF5-70B7CA3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B9C27-A9F7-48A4-B2F9-969F9CA3A5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491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28585-40D9-4B3A-B502-05BDC3F1F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CA3FC-7FDA-40D8-9919-5CBBC48C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A6332-0C38-4C44-840C-29E527537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068B9-E25D-44CA-A4D3-A058547B33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7695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507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507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A5594-B217-4B7E-809E-280F439C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68991D-5866-4FC2-B6F3-34CCC845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9C95-FED8-46AD-A764-4A40A299A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F3CCD-3E46-4AC9-923F-4DACA478B7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068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280" y="1600201"/>
            <a:ext cx="5405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9EE1B-1F50-4D2A-B6A7-7C0BD02E5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D3341F-9CED-425E-A920-292D265B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FEFA06-337E-4601-A5CF-96AB7751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309A-3B13-4B94-9CC1-F564665567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2514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4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4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4214" y="1535113"/>
            <a:ext cx="5388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4214" y="2174875"/>
            <a:ext cx="5388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EB89F1-7B8C-4D3E-A847-F977D4F10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40ECC9E-9094-4703-A35D-51AF7F4B7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FD163B-5C23-43FC-9175-1C400C912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3232-B3FC-4F13-B5AF-7C4299E2E8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482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E4C5249-616D-44D4-84DF-B9F5BCFBD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97713-A5DF-412D-BD21-D58F62C57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82B004-534B-4615-9C6A-017BEF66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5A13F-EBC7-4A29-88A4-5DEE86326F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4862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B2D2226-CB1A-4032-8226-D3466109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D896137-E349-4A92-9220-A10043C1A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DC473D-8979-4839-9E3F-C1233D86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4CBB5-4697-4A3A-AD9D-7B8B3EF94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754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5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5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FAED13-B65E-497D-AFB4-D90F655E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39A71B-F314-4B90-9A6E-104437294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F1D9AD-ED9E-4701-BF6B-6F1A6F72B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602F3-8511-4B62-979F-48201D8FFB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01816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294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294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294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7C05475-0BFA-4247-A107-C56BA2D4F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FB3AE0F-B799-415F-995A-7E65D180D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222057-7DDA-46E8-B870-D55BD21E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C298F-D1C2-41CB-AD93-C26D235AF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893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756B0-29BF-4CF8-941A-1C488BE20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05BB5-22C0-43CB-9C71-9494D359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D425-FEEF-40BA-AD6A-71740D4E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1ADA1-08A8-4D19-9059-F2AD6ABB1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8519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6704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ADEC5-5457-4F44-8357-60ECBD2A2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E7126-C0E6-4450-A0C8-61967D533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9C8BA-D6D2-4379-9BB8-09C331F00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3E89B-D711-4004-B597-B80953F54B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03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49BBF-D32A-E561-31BC-4D2FFC49C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E6DFC8-C9DE-9E97-FD27-63624AEE2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3EBE1-4128-E84C-BCAA-401CD603F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9E901-7289-22B1-4CFB-C84232684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422B9-6EBF-304E-65F4-B1A061353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8B9C27-A9F7-48A4-B2F9-969F9CA3A54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336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30DC3-AD0F-1C0A-9BA3-2D4B1539F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393DA-DED4-5E51-8876-8766E238C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3CE1B-5D61-BF68-D8A2-31FF9E6EE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FF3C3-DF7C-CA17-1D8F-E349CE072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190C2-5C9A-85E4-62B8-F57F4DC7B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068B9-E25D-44CA-A4D3-A058547B333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504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506FA-FEF0-DDF3-B3FA-A5267B8A9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C0056-F76B-A1EB-32E3-8A4E1AC6A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B8FCA-736A-C0F1-F571-68F8BBB7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E2E1A-A179-E363-CE09-09FDADC1A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505AD-E273-5BB3-4812-522B84411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F3CCD-3E46-4AC9-923F-4DACA478B7F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083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E22EF-339E-58A0-2A7E-98B0081D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A602-E160-CB6D-B42E-907504D470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E2F773-11FE-660E-E232-C8842E4C08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D26484-C09E-4DC1-0E59-ED346B4A2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843296-9D0E-BD43-53AB-ED9E83BC9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5FB02-BBDC-C79F-B412-DEC4C1A1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9A309A-3B13-4B94-9CC1-F5646655679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7268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B8E5-DB70-4B7D-DE72-F68749C59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B1B1C-1D2E-C4A0-2BDC-F4DF04494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16216-BA8C-4A1C-4FF0-B7643111C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0D7148-0E00-09D6-1610-CD7F112AA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B46435-DB7C-89DE-E06B-18829F4CFA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3240A2-EB99-2604-AF18-07C3AC92C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AB4ACF-15DB-6836-0222-72471C98A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846863-E6F8-2BCD-174A-A8157D849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F63232-B3FC-4F13-B5AF-7C4299E2E8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9350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45E77-482E-23E5-9FAB-82853D02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33212F-150C-3EE8-8616-AD1874263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8D962-ECDB-E38B-64C6-68301F55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5A08DB-5EAA-98C1-55BF-A9EED0E5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5A13F-EBC7-4A29-88A4-5DEE86326F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460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22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8ADCC2-F5BD-8A6B-F514-B82075E7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8CC8EA-AB41-19DF-3DB9-14EE700C1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832C8-3728-6EE3-B95F-CD0AD25F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4CBB5-4697-4A3A-AD9D-7B8B3EF940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68350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3535D-1C2F-BB99-8BAE-EF2338BF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D5959-F529-C1B6-47F0-C3CD5138A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C35BD7-91C7-DB2A-C5A8-A15D59970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FDD8A-1F9D-27EA-3A87-B0DB9CEA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01BDE-E4E2-C99C-5B2F-006B75DE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5F000-4702-364F-68AC-9289272F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F602F3-8511-4B62-979F-48201D8FFBE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928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89883-C540-5EC2-3839-6E6F45B48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202EDF-2260-5E97-19AF-5C044672FB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AF4F54-7174-E447-62C7-7F0549976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E23D00-0CFF-49EC-4E12-E87F064CE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D97504-1B67-E147-BEA4-49EF2DBBB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C081F-A088-ABC5-86E6-BFE4528AE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4C298F-D1C2-41CB-AD93-C26D235AF93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2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0F4C1-9351-72A5-ED45-6ADCD5092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732D93-CBFB-74FB-578D-08F72F3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BE97D-E053-65A6-4015-04BCE8E7A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A6B1-142B-86A5-841A-8E4348A3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97DF1-915E-4A08-4C3E-5B1407A9F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1ADA1-08A8-4D19-9059-F2AD6ABB16F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0639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E34E7E-0E10-ECFB-CF94-08FE5C928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AEFDA8-96E1-5E53-963F-CF17E8D37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6D33B-BDDC-3672-D3FE-25C2BB4EA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B4064-D81A-4478-D923-20B4D51B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20434-FE5B-6188-49B4-3DDF3F0A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33E89B-D711-4004-B597-B80953F54B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9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47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446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45ADEF43-805C-4DE3-8220-B5304E0A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14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DBE941-5230-4F87-B714-A059E791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77033A-0A76-4A83-B1AB-3334A3088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05C30-9308-40A9-8C70-74DC76C6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4699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5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3"/>
            <a:ext cx="4011085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997E9F-10F1-48A9-B6D2-8F57E175BA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F44D10-843B-4632-9FF0-3A0BA09F5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BF0BED-F88A-4B98-905F-B2C8BBDA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3042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8068D5-6EA8-4B57-A743-AEEB30600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AB05DB-D40F-4343-AE36-EBA452E164C1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5ED47-5300-4DD5-A1F2-3CB7C64E6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EFCC2B-900D-4ED2-BBDD-9EA02F587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latin typeface="Calibri" panose="020F0502020204030204" pitchFamily="34" charset="0"/>
              </a:defRPr>
            </a:lvl1pPr>
          </a:lstStyle>
          <a:p>
            <a:fld id="{CB66E956-1CDF-49E5-B609-755B9AA1748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9289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Master Page.jpg">
            <a:extLst>
              <a:ext uri="{FF2B5EF4-FFF2-40B4-BE49-F238E27FC236}">
                <a16:creationId xmlns:a16="http://schemas.microsoft.com/office/drawing/2014/main" id="{E7296316-F494-473C-B75B-F257831E2CB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552"/>
          <a:stretch>
            <a:fillRect/>
          </a:stretch>
        </p:blipFill>
        <p:spPr bwMode="auto">
          <a:xfrm>
            <a:off x="-13547" y="30163"/>
            <a:ext cx="822282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7" descr="Master Page.jpg">
            <a:extLst>
              <a:ext uri="{FF2B5EF4-FFF2-40B4-BE49-F238E27FC236}">
                <a16:creationId xmlns:a16="http://schemas.microsoft.com/office/drawing/2014/main" id="{46414743-9E30-49E6-9FC9-DE51F5A42C6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Box 1">
            <a:extLst>
              <a:ext uri="{FF2B5EF4-FFF2-40B4-BE49-F238E27FC236}">
                <a16:creationId xmlns:a16="http://schemas.microsoft.com/office/drawing/2014/main" id="{FCAD4768-7A36-4E79-8F80-4301510794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7950"/>
            <a:ext cx="325120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IN" altLang="en-US" sz="2000" b="1">
                <a:latin typeface="Calibri" panose="020F0502020204030204" pitchFamily="34" charset="0"/>
              </a:rPr>
              <a:t>www.bennett.edu.in</a:t>
            </a:r>
          </a:p>
        </p:txBody>
      </p:sp>
      <p:pic>
        <p:nvPicPr>
          <p:cNvPr id="1029" name="Picture 2">
            <a:extLst>
              <a:ext uri="{FF2B5EF4-FFF2-40B4-BE49-F238E27FC236}">
                <a16:creationId xmlns:a16="http://schemas.microsoft.com/office/drawing/2014/main" id="{E4134A5B-0520-44B6-AC91-E2A2C33F23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280" y="192089"/>
            <a:ext cx="3191934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27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08D3788-A2E7-4C1E-B2EF-D028A9EEEBD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2B2C853-FA8F-47BE-90CB-450DC04FBB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2D352-E447-4B9B-8F10-222CB83860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DF95-E1CD-40DE-8BDE-A628BF6EFF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F4B6E-D688-4EF8-B95A-B4D64D2CB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815B990-6E3D-45E4-B956-23B29FC383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34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38BFE-294A-C94D-D3C4-67D328EB4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1F7A1-915A-8CED-14CC-9FB588E60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42AA-10FA-3E5D-A49B-2C015F1DE2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6BF0B-4E40-4EF1-896B-905E25AACBF0}" type="datetimeFigureOut">
              <a:rPr lang="en-IN" smtClean="0"/>
              <a:t>01-04-2025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9233E6-83E7-C284-B295-FE3A764795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3CEB3-8F47-DBC5-BA02-A8A9E26E4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89E4-99DA-47EE-984D-441BF065296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422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RiOOWJDcK8&amp;list=PLVND-cRwt9SNw9_EIK4GGDBAT0wtz0xSC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2890BE-7904-42D4-B879-B91FFED50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7200"/>
              <a:t>Network Layer:</a:t>
            </a:r>
            <a:br>
              <a:rPr lang="en-US" altLang="en-US" sz="7200"/>
            </a:br>
            <a:r>
              <a:rPr lang="en-US" altLang="en-US" sz="7200"/>
              <a:t>Multicast Routing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1990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6107" name="Rectangle 1156106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56109" name="Rectangle 1156108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6100" name="Text Box 4">
            <a:extLst>
              <a:ext uri="{FF2B5EF4-FFF2-40B4-BE49-F238E27FC236}">
                <a16:creationId xmlns:a16="http://schemas.microsoft.com/office/drawing/2014/main" id="{9C611656-82B2-40BB-83C3-C76E411F1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46" y="586822"/>
            <a:ext cx="3560252" cy="164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2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Source-based tree approach</a:t>
            </a:r>
          </a:p>
        </p:txBody>
      </p:sp>
      <p:sp>
        <p:nvSpPr>
          <p:cNvPr id="1156111" name="Rectangle 1156110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6113" name="Rectangle 1156112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F5E12B52-31FB-46C3-B7C5-34F6B1CE8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1164" y="586822"/>
            <a:ext cx="6002636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baseline="0" dirty="0">
                <a:latin typeface="+mn-lt"/>
                <a:cs typeface="+mn-cs"/>
              </a:rPr>
              <a:t>In the source-based tree approach, each router needs to have one shortest path tree for each group.</a:t>
            </a: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The shortest path tree for a group defines the next hop for each network that has loyal member(s) for that group</a:t>
            </a:r>
            <a:endParaRPr lang="en-US" altLang="en-US" sz="2000" baseline="0" dirty="0">
              <a:latin typeface="+mn-lt"/>
              <a:cs typeface="+mn-cs"/>
            </a:endParaRPr>
          </a:p>
        </p:txBody>
      </p:sp>
      <p:pic>
        <p:nvPicPr>
          <p:cNvPr id="1156102" name="Picture 6">
            <a:extLst>
              <a:ext uri="{FF2B5EF4-FFF2-40B4-BE49-F238E27FC236}">
                <a16:creationId xmlns:a16="http://schemas.microsoft.com/office/drawing/2014/main" id="{3E6892B3-FCC2-4AAF-B8C0-53E0848ED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9227" y="2734056"/>
            <a:ext cx="6561937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8155" name="Rectangle 1158154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58157" name="Rectangle 1158156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58148" name="Text Box 4">
            <a:extLst>
              <a:ext uri="{FF2B5EF4-FFF2-40B4-BE49-F238E27FC236}">
                <a16:creationId xmlns:a16="http://schemas.microsoft.com/office/drawing/2014/main" id="{54894744-5F8A-4651-A01D-FAFECD07B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247" y="978619"/>
            <a:ext cx="3410712" cy="11064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28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Group-shared tree approach</a:t>
            </a:r>
          </a:p>
        </p:txBody>
      </p:sp>
      <p:sp>
        <p:nvSpPr>
          <p:cNvPr id="1158159" name="Rectangle 1158158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58161" name="Rectangle 1158160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81506973-D0EB-4925-8BF7-D5500648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48" y="2252870"/>
            <a:ext cx="3412219" cy="3560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In this, instead of each router having </a:t>
            </a:r>
            <a:r>
              <a:rPr lang="en-US" sz="2000" i="1" dirty="0">
                <a:latin typeface="+mn-lt"/>
                <a:cs typeface="+mn-cs"/>
              </a:rPr>
              <a:t>m </a:t>
            </a:r>
            <a:r>
              <a:rPr lang="en-US" sz="2000" dirty="0">
                <a:latin typeface="+mn-lt"/>
                <a:cs typeface="+mn-cs"/>
              </a:rPr>
              <a:t>shortest path trees, only one designated router, called the center core, takes the responsibility of distributing multicast traffic. 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  <a:cs typeface="+mn-cs"/>
              </a:rPr>
              <a:t>The core has </a:t>
            </a:r>
            <a:r>
              <a:rPr lang="en-US" sz="2000" i="1" dirty="0">
                <a:latin typeface="+mn-lt"/>
                <a:cs typeface="+mn-cs"/>
              </a:rPr>
              <a:t>m </a:t>
            </a:r>
            <a:r>
              <a:rPr lang="en-US" sz="2000" dirty="0">
                <a:latin typeface="+mn-lt"/>
                <a:cs typeface="+mn-cs"/>
              </a:rPr>
              <a:t>shortest path trees in its routing table.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 baseline="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700" baseline="0" dirty="0">
              <a:latin typeface="+mn-lt"/>
              <a:cs typeface="+mn-cs"/>
            </a:endParaRPr>
          </a:p>
        </p:txBody>
      </p:sp>
      <p:pic>
        <p:nvPicPr>
          <p:cNvPr id="1158150" name="Picture 6" descr="Diagram&#10;&#10;Description automatically generated">
            <a:extLst>
              <a:ext uri="{FF2B5EF4-FFF2-40B4-BE49-F238E27FC236}">
                <a16:creationId xmlns:a16="http://schemas.microsoft.com/office/drawing/2014/main" id="{EBD8E435-064C-41F7-B207-A51E015CC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20640" y="1218360"/>
            <a:ext cx="6656832" cy="432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2987" name="Rectangle 1192986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92989" name="Group 1192988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92990" name="Rectangle 1192989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92991" name="Straight Connector 1192990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2993" name="Rectangle 1192992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971" name="Rectangle 11">
            <a:extLst>
              <a:ext uri="{FF2B5EF4-FFF2-40B4-BE49-F238E27FC236}">
                <a16:creationId xmlns:a16="http://schemas.microsoft.com/office/drawing/2014/main" id="{A3D0CEF0-3201-4398-BD67-A804F5B88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6218" y="1463039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Multicast Open Shortest Path First (MOSPF) protocol – </a:t>
            </a:r>
          </a:p>
          <a:p>
            <a:pPr marL="742950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Extension of the OSPF protocol and based on Multicast link state routing.</a:t>
            </a:r>
            <a:endParaRPr lang="en-US" sz="1900" i="1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The Distance Vector Multicast Routing Protocol (DVMRP)</a:t>
            </a:r>
          </a:p>
          <a:p>
            <a:pPr marL="742950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 is an implementation of multicast distance vector routing and based on RIP.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  <a:cs typeface="+mn-cs"/>
            </a:endParaRP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Reverse Path Forwarding (RPF) is a modified flooding strategy. </a:t>
            </a:r>
          </a:p>
          <a:p>
            <a:pPr marL="742950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It is used to prevent loops.</a:t>
            </a:r>
          </a:p>
          <a:p>
            <a:pPr marL="742950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  <a:cs typeface="+mn-cs"/>
              </a:rPr>
              <a:t>Only one copy is forwarded; the other copies are dropped. </a:t>
            </a:r>
          </a:p>
          <a:p>
            <a:pPr marL="742950"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dirty="0">
                <a:latin typeface="+mn-lt"/>
                <a:cs typeface="+mn-cs"/>
              </a:rPr>
              <a:t>RPF eliminates the loop in the flooding process.</a:t>
            </a:r>
          </a:p>
          <a:p>
            <a:pPr lvl="1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900" dirty="0">
              <a:latin typeface="+mn-lt"/>
              <a:cs typeface="+mn-cs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BF659331-0EEA-90BD-2CEE-D05221607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322" y="3122543"/>
            <a:ext cx="2627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en-US" sz="2800" i="1" dirty="0">
                <a:latin typeface="Times New Roman" panose="02020603050405020304" pitchFamily="18" charset="0"/>
              </a:rPr>
              <a:t>Important Points</a:t>
            </a:r>
            <a:endParaRPr lang="en-US" altLang="en-US" sz="2800" i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9AA32-36B5-4797-1EB4-B2D8FCE0DB79}"/>
              </a:ext>
            </a:extLst>
          </p:cNvPr>
          <p:cNvSpPr txBox="1"/>
          <p:nvPr/>
        </p:nvSpPr>
        <p:spPr>
          <a:xfrm>
            <a:off x="5615162" y="932097"/>
            <a:ext cx="5542387" cy="430044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  <a:cs typeface="+mn-cs"/>
              </a:rPr>
              <a:t>The Core-Based Tree (CBT</a:t>
            </a:r>
            <a:r>
              <a:rPr lang="en-US" sz="1900" dirty="0">
                <a:latin typeface="+mn-lt"/>
                <a:cs typeface="+mn-cs"/>
              </a:rPr>
              <a:t>) uses a core as the root of the tree. The autonomous system is divided into regions, and a core (center router or rendezvous router) is chosen for each region.</a:t>
            </a:r>
            <a:br>
              <a:rPr lang="en-US" sz="1900" dirty="0">
                <a:latin typeface="+mn-lt"/>
                <a:cs typeface="+mn-cs"/>
              </a:rPr>
            </a:br>
            <a:endParaRPr lang="en-US" altLang="en-US" sz="19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+mn-lt"/>
                <a:cs typeface="+mn-cs"/>
              </a:rPr>
              <a:t>PIM-Protocol Independent Multicast</a:t>
            </a: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+mn-lt"/>
                <a:cs typeface="+mn-cs"/>
              </a:rPr>
              <a:t>PIM-DM</a:t>
            </a:r>
            <a:r>
              <a:rPr lang="en-US" altLang="en-US" sz="1900" dirty="0">
                <a:latin typeface="+mn-lt"/>
                <a:cs typeface="+mn-cs"/>
              </a:rPr>
              <a:t> is used in a </a:t>
            </a:r>
            <a:r>
              <a:rPr lang="en-US" altLang="en-US" sz="1900" b="1" dirty="0">
                <a:latin typeface="+mn-lt"/>
                <a:cs typeface="+mn-cs"/>
              </a:rPr>
              <a:t>dense multicast </a:t>
            </a:r>
            <a:r>
              <a:rPr lang="en-US" altLang="en-US" sz="1900" dirty="0">
                <a:latin typeface="+mn-lt"/>
                <a:cs typeface="+mn-cs"/>
              </a:rPr>
              <a:t>environment, such as a LAN. It uses RPF, pruning and grafting strategies to handle multicasting. </a:t>
            </a: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90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900" b="1" dirty="0">
                <a:latin typeface="+mn-lt"/>
                <a:cs typeface="+mn-cs"/>
              </a:rPr>
              <a:t>PIM-SM </a:t>
            </a:r>
            <a:r>
              <a:rPr lang="en-US" altLang="en-US" sz="1900" dirty="0">
                <a:latin typeface="+mn-lt"/>
                <a:cs typeface="+mn-cs"/>
              </a:rPr>
              <a:t>is used in a </a:t>
            </a:r>
            <a:r>
              <a:rPr lang="en-US" altLang="en-US" sz="1900" b="1" dirty="0">
                <a:latin typeface="+mn-lt"/>
                <a:cs typeface="+mn-cs"/>
              </a:rPr>
              <a:t>sparse multicast </a:t>
            </a:r>
            <a:r>
              <a:rPr lang="en-US" altLang="en-US" sz="1900" dirty="0">
                <a:latin typeface="+mn-lt"/>
                <a:cs typeface="+mn-cs"/>
              </a:rPr>
              <a:t>environment such as a WAN. It is similar to CBT but uses a simpler procedure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1900" baseline="0" dirty="0">
                <a:latin typeface="+mn-lt"/>
                <a:cs typeface="+mn-cs"/>
              </a:rPr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6AA658-8D61-CEC9-053C-5DCF90B4D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8" y="587829"/>
            <a:ext cx="3390968" cy="2962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17A628-0966-263E-1E03-675CE0C27B72}"/>
              </a:ext>
            </a:extLst>
          </p:cNvPr>
          <p:cNvSpPr txBox="1"/>
          <p:nvPr/>
        </p:nvSpPr>
        <p:spPr>
          <a:xfrm>
            <a:off x="1111045" y="3429000"/>
            <a:ext cx="13863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dirty="0">
                <a:latin typeface="+mn-lt"/>
                <a:cs typeface="+mn-cs"/>
              </a:rPr>
              <a:t>PIM-SM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94442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57C08-565B-1DAE-6AAF-B9BFD9B32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Pruning and Grafting</a:t>
            </a:r>
            <a:endParaRPr lang="en-IN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E49ED-2536-062C-6202-89BB66B043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Pruning</a:t>
            </a:r>
          </a:p>
          <a:p>
            <a:pPr algn="just"/>
            <a:r>
              <a:rPr lang="en-US" sz="2000" dirty="0"/>
              <a:t>The process starts when a router connected to a network finds that there is no interest in a multicast packet. </a:t>
            </a:r>
          </a:p>
          <a:p>
            <a:pPr algn="just"/>
            <a:r>
              <a:rPr lang="en-US" sz="2000" dirty="0"/>
              <a:t>The router sends a prune message to the upstream router so that it can exclude the corresponding interface. </a:t>
            </a:r>
          </a:p>
          <a:p>
            <a:pPr algn="just"/>
            <a:r>
              <a:rPr lang="en-US" sz="2000" dirty="0"/>
              <a:t>That is, the upstream router can stop sending multicast messages for this group through that interface.</a:t>
            </a:r>
            <a:endParaRPr lang="en-IN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B0B77-4AE7-3906-4CCD-84E26ADF2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b="1" dirty="0"/>
              <a:t>Grafting</a:t>
            </a:r>
          </a:p>
          <a:p>
            <a:pPr algn="just"/>
            <a:r>
              <a:rPr lang="en-US" sz="1900" dirty="0"/>
              <a:t> What if a leaf router (a router at the bottom of the tree) has sent a prune message but suddenly realizes, </a:t>
            </a:r>
            <a:r>
              <a:rPr lang="en-US" sz="1900" b="1" dirty="0"/>
              <a:t>through IGMP</a:t>
            </a:r>
            <a:r>
              <a:rPr lang="en-US" sz="1900" dirty="0"/>
              <a:t>, that one of its networks is again interested in receiving the multicast packet?</a:t>
            </a:r>
          </a:p>
          <a:p>
            <a:pPr algn="just"/>
            <a:r>
              <a:rPr lang="en-US" sz="1900" dirty="0"/>
              <a:t>It can send a graft message. </a:t>
            </a:r>
          </a:p>
          <a:p>
            <a:pPr algn="just"/>
            <a:r>
              <a:rPr lang="en-US" sz="1900" dirty="0"/>
              <a:t>The graft message forces the upstream router to resume sending the multicast messages.</a:t>
            </a:r>
            <a:endParaRPr lang="en-IN" sz="1900" dirty="0"/>
          </a:p>
        </p:txBody>
      </p:sp>
    </p:spTree>
    <p:extLst>
      <p:ext uri="{BB962C8B-B14F-4D97-AF65-F5344CB8AC3E}">
        <p14:creationId xmlns:p14="http://schemas.microsoft.com/office/powerpoint/2010/main" val="3486396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D67440A-09B2-2DB7-B2B0-AD2134550442}"/>
              </a:ext>
            </a:extLst>
          </p:cNvPr>
          <p:cNvSpPr txBox="1">
            <a:spLocks/>
          </p:cNvSpPr>
          <p:nvPr/>
        </p:nvSpPr>
        <p:spPr>
          <a:xfrm>
            <a:off x="9267909" y="2023110"/>
            <a:ext cx="2469624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DVMRP: RPF, RPB and RPM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30265C-06FE-58FD-3919-F46F35E36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38" y="1152813"/>
            <a:ext cx="7608304" cy="458400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DF7BB-F31C-8DA3-6DD7-80003414B170}"/>
              </a:ext>
            </a:extLst>
          </p:cNvPr>
          <p:cNvSpPr txBox="1"/>
          <p:nvPr/>
        </p:nvSpPr>
        <p:spPr>
          <a:xfrm>
            <a:off x="8627870" y="5416062"/>
            <a:ext cx="3411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RPM- Reverse Path Multicasting</a:t>
            </a:r>
          </a:p>
          <a:p>
            <a:r>
              <a:rPr lang="en-US" sz="1400" dirty="0"/>
              <a:t>RPB- Reverse Path Broadcasting</a:t>
            </a:r>
          </a:p>
          <a:p>
            <a:r>
              <a:rPr lang="en-US" sz="1400" dirty="0"/>
              <a:t>RPF- Reverse Path Forwarding</a:t>
            </a:r>
          </a:p>
          <a:p>
            <a:endParaRPr lang="en-IN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F2B773-DD85-C0E2-65C1-9160984C3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36" y="1016719"/>
            <a:ext cx="7608303" cy="249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38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B1463F-F671-CBB8-871C-0AE039CB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chemeClr val="bg1"/>
                </a:solidFill>
              </a:rPr>
              <a:t>Question</a:t>
            </a:r>
            <a:endParaRPr lang="en-IN" sz="48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F2BC52-C937-EB98-2B07-8BD2795EA2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87926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205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13BBBD-686B-C187-E338-1DB5555EFB15}"/>
              </a:ext>
            </a:extLst>
          </p:cNvPr>
          <p:cNvSpPr txBox="1"/>
          <p:nvPr/>
        </p:nvSpPr>
        <p:spPr>
          <a:xfrm>
            <a:off x="5370153" y="1526033"/>
            <a:ext cx="5536397" cy="393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  <a:hlinkClick r:id="rId2"/>
              </a:rPr>
              <a:t>https://www.youtube.com/watch?v=fRiOOWJDcK8&amp;list=PLVND-cRwt9SNw9_EIK4GGDBAT0wtz0xSC</a:t>
            </a:r>
            <a:r>
              <a:rPr lang="en-US" dirty="0">
                <a:latin typeface="+mn-lt"/>
                <a:cs typeface="+mn-cs"/>
              </a:rPr>
              <a:t>]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13112-0E65-D433-3784-D7111F2267A5}"/>
              </a:ext>
            </a:extLst>
          </p:cNvPr>
          <p:cNvSpPr txBox="1"/>
          <p:nvPr/>
        </p:nvSpPr>
        <p:spPr>
          <a:xfrm>
            <a:off x="1456148" y="2926080"/>
            <a:ext cx="294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Watch this video</a:t>
            </a:r>
          </a:p>
        </p:txBody>
      </p:sp>
    </p:spTree>
    <p:extLst>
      <p:ext uri="{BB962C8B-B14F-4D97-AF65-F5344CB8AC3E}">
        <p14:creationId xmlns:p14="http://schemas.microsoft.com/office/powerpoint/2010/main" val="1246670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1E913-AE6E-EB15-528D-60AEF7AA0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87" y="127344"/>
            <a:ext cx="9822426" cy="660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26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595BC-736E-469D-AD95-B5548B09DA48}"/>
              </a:ext>
            </a:extLst>
          </p:cNvPr>
          <p:cNvSpPr/>
          <p:nvPr/>
        </p:nvSpPr>
        <p:spPr>
          <a:xfrm>
            <a:off x="101955" y="268898"/>
            <a:ext cx="11797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Question- Change the multicast IP address </a:t>
            </a:r>
            <a:r>
              <a:rPr lang="en-IN" sz="2800" dirty="0">
                <a:latin typeface="Times New Roman" panose="02020603050405020304" pitchFamily="18" charset="0"/>
              </a:rPr>
              <a:t>238.212.24.9</a:t>
            </a:r>
            <a:r>
              <a:rPr lang="en-US" altLang="en-US" sz="2800" i="1" dirty="0">
                <a:latin typeface="Times New Roman" panose="02020603050405020304" pitchFamily="18" charset="0"/>
              </a:rPr>
              <a:t> to an Ethernet multicast physical address. Given, </a:t>
            </a:r>
            <a:r>
              <a:rPr lang="en-IN" sz="2800" i="1" dirty="0">
                <a:latin typeface="Times New Roman" panose="02020603050405020304" pitchFamily="18" charset="0"/>
              </a:rPr>
              <a:t>Ethernet multicast physical address range is  </a:t>
            </a:r>
          </a:p>
          <a:p>
            <a:r>
              <a:rPr lang="en-IN" sz="2800" i="1" dirty="0">
                <a:latin typeface="Times New Roman" panose="02020603050405020304" pitchFamily="18" charset="0"/>
              </a:rPr>
              <a:t>01 :00:5E:00:00:00 to 01:00:5E:7F:FF:FF.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B7F17-CC02-44C4-B064-407488E6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40" y="2555823"/>
            <a:ext cx="10623029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Step1-</a:t>
            </a:r>
            <a:r>
              <a:rPr lang="en-US" altLang="en-US" sz="2800" i="1" dirty="0">
                <a:latin typeface="Times New Roman" panose="02020603050405020304" pitchFamily="18" charset="0"/>
              </a:rPr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i="1" dirty="0">
                <a:latin typeface="Times New Roman" panose="02020603050405020304" pitchFamily="18" charset="0"/>
              </a:rPr>
              <a:t>	  </a:t>
            </a:r>
            <a:r>
              <a:rPr lang="en-US" altLang="en-US" sz="2800" b="0" dirty="0">
                <a:latin typeface="Times New Roman" panose="02020603050405020304" pitchFamily="18" charset="0"/>
              </a:rPr>
              <a:t>The rightmost 3 bytes in hexadecimal is D4:18:09.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dirty="0">
                <a:latin typeface="Times New Roman" panose="02020603050405020304" pitchFamily="18" charset="0"/>
              </a:rPr>
              <a:t>       Subtract 8 from the leftmost digit, resulting in</a:t>
            </a:r>
            <a:br>
              <a:rPr lang="en-US" altLang="en-US" sz="2800" i="1" dirty="0">
                <a:latin typeface="Times New Roman" panose="02020603050405020304" pitchFamily="18" charset="0"/>
              </a:rPr>
            </a:br>
            <a:r>
              <a:rPr lang="en-US" altLang="en-US" sz="2800" i="1" dirty="0">
                <a:latin typeface="Times New Roman" panose="02020603050405020304" pitchFamily="18" charset="0"/>
              </a:rPr>
              <a:t>                        			</a:t>
            </a:r>
            <a:r>
              <a:rPr lang="en-US" altLang="en-US" sz="2800" dirty="0">
                <a:solidFill>
                  <a:schemeClr val="folHlink"/>
                </a:solidFill>
                <a:latin typeface="Times New Roman" panose="02020603050405020304" pitchFamily="18" charset="0"/>
              </a:rPr>
              <a:t>54:18:09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DFE85-5AB4-4A3F-BC12-FEB07302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40" y="4802592"/>
            <a:ext cx="1095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Step2-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</a:rPr>
              <a:t>Add the result of part a to the Ethernet multicast starting address.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840E7-1214-449C-98BD-04D384E7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21" y="5527701"/>
            <a:ext cx="3940876" cy="677922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25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595BC-736E-469D-AD95-B5548B09DA48}"/>
              </a:ext>
            </a:extLst>
          </p:cNvPr>
          <p:cNvSpPr/>
          <p:nvPr/>
        </p:nvSpPr>
        <p:spPr>
          <a:xfrm>
            <a:off x="101955" y="268898"/>
            <a:ext cx="11797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Question- Change the multicast IP address </a:t>
            </a:r>
            <a:r>
              <a:rPr lang="en-IN" sz="2800" dirty="0">
                <a:latin typeface="Times New Roman" panose="02020603050405020304" pitchFamily="18" charset="0"/>
              </a:rPr>
              <a:t>238.212.24.9</a:t>
            </a:r>
            <a:r>
              <a:rPr lang="en-US" altLang="en-US" sz="2800" i="1" dirty="0">
                <a:latin typeface="Times New Roman" panose="02020603050405020304" pitchFamily="18" charset="0"/>
              </a:rPr>
              <a:t> to an Ethernet multicast physical address. Given, </a:t>
            </a:r>
            <a:r>
              <a:rPr lang="en-IN" sz="2800" i="1" dirty="0">
                <a:latin typeface="Times New Roman" panose="02020603050405020304" pitchFamily="18" charset="0"/>
              </a:rPr>
              <a:t>Ethernet multicast physical address range is  </a:t>
            </a:r>
          </a:p>
          <a:p>
            <a:r>
              <a:rPr lang="en-IN" sz="2800" i="1" dirty="0">
                <a:latin typeface="Times New Roman" panose="02020603050405020304" pitchFamily="18" charset="0"/>
              </a:rPr>
              <a:t>01 :00:5E:00:00:00 to 01:00:5E:7F:FF:FF.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64B7F17-CC02-44C4-B064-407488E68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40" y="2555823"/>
            <a:ext cx="10623029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Solution</a:t>
            </a:r>
            <a:endParaRPr lang="en-US" altLang="en-US" sz="2800" i="1" dirty="0">
              <a:latin typeface="Times New Roman" panose="02020603050405020304" pitchFamily="18" charset="0"/>
            </a:endParaRPr>
          </a:p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Step1-</a:t>
            </a:r>
            <a:r>
              <a:rPr lang="en-US" altLang="en-US" sz="2800" i="1" dirty="0">
                <a:latin typeface="Times New Roman" panose="02020603050405020304" pitchFamily="18" charset="0"/>
              </a:rPr>
              <a:t>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 b="0" i="1" dirty="0">
                <a:latin typeface="Times New Roman" panose="02020603050405020304" pitchFamily="18" charset="0"/>
              </a:rPr>
              <a:t>	</a:t>
            </a:r>
            <a:endParaRPr lang="en-US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0DFE85-5AB4-4A3F-BC12-FEB073022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40" y="4802592"/>
            <a:ext cx="10952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Step2-</a:t>
            </a:r>
            <a:r>
              <a:rPr lang="en-US" altLang="en-US" sz="2800" i="1" dirty="0">
                <a:latin typeface="Times New Roman" panose="02020603050405020304" pitchFamily="18" charset="0"/>
              </a:rPr>
              <a:t> </a:t>
            </a:r>
            <a:r>
              <a:rPr lang="en-US" altLang="en-US" sz="2800" b="0" dirty="0">
                <a:latin typeface="Times New Roman" panose="02020603050405020304" pitchFamily="18" charset="0"/>
              </a:rPr>
              <a:t>Add the result of part a to the Ethernet multicast starting address.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1840E7-1214-449C-98BD-04D384E74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421" y="5527701"/>
            <a:ext cx="3940876" cy="677922"/>
          </a:xfrm>
          <a:prstGeom prst="rect">
            <a:avLst/>
          </a:prstGeom>
          <a:noFill/>
          <a:ln w="57150" cmpd="thickThin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A4A821-4639-058B-2D57-A50198465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197" y="2055408"/>
            <a:ext cx="6464470" cy="237002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8F225A-A3ED-D552-B1B5-ADA16479A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316" y="2729880"/>
            <a:ext cx="333168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altLang="en-US" sz="2800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Convert 23 rightmost bits in hexadecimal</a:t>
            </a:r>
            <a:endParaRPr lang="en-US" altLang="en-US" sz="2800" b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595BC-736E-469D-AD95-B5548B09DA48}"/>
              </a:ext>
            </a:extLst>
          </p:cNvPr>
          <p:cNvSpPr/>
          <p:nvPr/>
        </p:nvSpPr>
        <p:spPr>
          <a:xfrm>
            <a:off x="101955" y="268898"/>
            <a:ext cx="117972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Question- Change the multicast IP address </a:t>
            </a:r>
            <a:r>
              <a:rPr lang="en-IN" sz="2800" dirty="0">
                <a:latin typeface="Times New Roman" panose="02020603050405020304" pitchFamily="18" charset="0"/>
              </a:rPr>
              <a:t>232.43.14.7</a:t>
            </a:r>
            <a:r>
              <a:rPr lang="en-US" altLang="en-US" sz="2800" i="1" dirty="0">
                <a:latin typeface="Times New Roman" panose="02020603050405020304" pitchFamily="18" charset="0"/>
              </a:rPr>
              <a:t> to an Ethernet multicast physical address. Given, </a:t>
            </a:r>
            <a:r>
              <a:rPr lang="en-IN" sz="2800" i="1" dirty="0">
                <a:latin typeface="Times New Roman" panose="02020603050405020304" pitchFamily="18" charset="0"/>
              </a:rPr>
              <a:t>Ethernet multicast physical address range is  </a:t>
            </a:r>
          </a:p>
          <a:p>
            <a:r>
              <a:rPr lang="en-IN" sz="2800" i="1" dirty="0">
                <a:latin typeface="Times New Roman" panose="02020603050405020304" pitchFamily="18" charset="0"/>
              </a:rPr>
              <a:t>01 :00:5E:00:00:00 to 01:00:5E:7F:FF:FF.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2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47931" name="Rectangle 1147930">
            <a:extLst>
              <a:ext uri="{FF2B5EF4-FFF2-40B4-BE49-F238E27FC236}">
                <a16:creationId xmlns:a16="http://schemas.microsoft.com/office/drawing/2014/main" id="{88263A24-0C1F-4677-B43C-4AE14E276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47933" name="Rectangle 1147932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8B5C7821-3DDA-4608-A56F-CF75E6476B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" y="405575"/>
            <a:ext cx="5001768" cy="1371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600" baseline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MULTICASTING Vs UNICASTING</a:t>
            </a:r>
          </a:p>
        </p:txBody>
      </p:sp>
      <p:sp>
        <p:nvSpPr>
          <p:cNvPr id="1147935" name="Rectangle 1147934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7937" name="Rectangle 1147936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86984" y="1071836"/>
            <a:ext cx="102145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2311DFE4-4FB4-4CC9-AD8F-7824AD2FA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2782" y="2192673"/>
            <a:ext cx="5225142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7910" name="Picture 6">
            <a:extLst>
              <a:ext uri="{FF2B5EF4-FFF2-40B4-BE49-F238E27FC236}">
                <a16:creationId xmlns:a16="http://schemas.microsoft.com/office/drawing/2014/main" id="{6003AEC2-E63D-4BCF-8C70-7BB1E5FDE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297" y="3212554"/>
            <a:ext cx="5431536" cy="180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4">
            <a:extLst>
              <a:ext uri="{FF2B5EF4-FFF2-40B4-BE49-F238E27FC236}">
                <a16:creationId xmlns:a16="http://schemas.microsoft.com/office/drawing/2014/main" id="{817F3289-C002-D35D-F9F0-36824ED61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97" y="6353143"/>
            <a:ext cx="1124353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000" i="1" dirty="0">
                <a:latin typeface="Times New Roman" panose="02020603050405020304" pitchFamily="18" charset="0"/>
              </a:rPr>
              <a:t>		Unicasting 						 Multicasting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134CB484-BD5C-8326-39FF-6E2017D0E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0901" y="207514"/>
            <a:ext cx="5495929" cy="198515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baseline="0" dirty="0"/>
              <a:t>In unicasting, the router forwards the received packet through only </a:t>
            </a:r>
            <a:r>
              <a:rPr lang="en-US" altLang="en-US" sz="1400" baseline="0" dirty="0">
                <a:solidFill>
                  <a:schemeClr val="accent1">
                    <a:lumMod val="75000"/>
                  </a:schemeClr>
                </a:solidFill>
              </a:rPr>
              <a:t>one of its interfaces.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1400" dirty="0"/>
              <a:t>I</a:t>
            </a:r>
            <a:r>
              <a:rPr lang="en-IN" sz="1400" dirty="0"/>
              <a:t>n multicast communication, there is one source and a group of destinations. In this case, </a:t>
            </a:r>
            <a:r>
              <a:rPr lang="en-US" altLang="en-US" sz="1400" dirty="0"/>
              <a:t>the router may forward the received packet through several of its interfaces.</a:t>
            </a:r>
          </a:p>
          <a:p>
            <a:pPr algn="ctr"/>
            <a:endParaRPr lang="en-US" altLang="en-US" baseline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52011" name="Rectangle 1152010">
            <a:extLst>
              <a:ext uri="{FF2B5EF4-FFF2-40B4-BE49-F238E27FC236}">
                <a16:creationId xmlns:a16="http://schemas.microsoft.com/office/drawing/2014/main" id="{FF81F8D5-515A-45DC-B296-30AB11F2C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013" name="Rectangle 115201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7EEC3460-0F40-45BF-BBD6-5DA9E07F5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717" y="2387459"/>
            <a:ext cx="6666804" cy="3518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1400" baseline="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Multicasting starts with one single packet from the source that is duplicated by the routers. The destination address in each packet is the same for all duplicates.</a:t>
            </a:r>
            <a:endParaRPr lang="en-US" altLang="en-US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baseline="0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In multiple unicasting, several packets start from the source. If there are five destinations, </a:t>
            </a:r>
            <a:r>
              <a:rPr lang="en-US" dirty="0" err="1">
                <a:latin typeface="+mn-lt"/>
                <a:cs typeface="+mn-cs"/>
              </a:rPr>
              <a:t>e.g</a:t>
            </a:r>
            <a:r>
              <a:rPr lang="en-US" dirty="0">
                <a:latin typeface="+mn-lt"/>
                <a:cs typeface="+mn-cs"/>
              </a:rPr>
              <a:t>, the source sends five packets, each with a different unicast destination address.</a:t>
            </a:r>
          </a:p>
          <a:p>
            <a:pPr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+mn-lt"/>
              <a:cs typeface="+mn-cs"/>
            </a:endParaRPr>
          </a:p>
          <a:p>
            <a:pPr marL="285750" indent="-228600" algn="just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+mn-cs"/>
              </a:rPr>
              <a:t>Emulation of multicasting through multiple unicasting is not efficient and may create long delays, particularly with a large group</a:t>
            </a:r>
            <a:endParaRPr lang="en-US" altLang="en-US" baseline="0" dirty="0">
              <a:latin typeface="+mn-lt"/>
              <a:cs typeface="+mn-cs"/>
            </a:endParaRPr>
          </a:p>
        </p:txBody>
      </p:sp>
      <p:sp>
        <p:nvSpPr>
          <p:cNvPr id="1152015" name="Rectangle 1152014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669568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017" name="Rectangle 1152016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15447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52006" name="Picture 6">
            <a:extLst>
              <a:ext uri="{FF2B5EF4-FFF2-40B4-BE49-F238E27FC236}">
                <a16:creationId xmlns:a16="http://schemas.microsoft.com/office/drawing/2014/main" id="{5DBF0EA6-3965-40FF-AFBC-1318D8BE2D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" r="-3" b="-3"/>
          <a:stretch/>
        </p:blipFill>
        <p:spPr bwMode="auto">
          <a:xfrm>
            <a:off x="7421373" y="627954"/>
            <a:ext cx="4235516" cy="5353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52019" name="Rectangle 1152018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74185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A40390B5-475F-AAE0-3E9D-A15E92F6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185" y="952047"/>
            <a:ext cx="58512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i="1" dirty="0">
                <a:latin typeface="Times New Roman" panose="02020603050405020304" pitchFamily="18" charset="0"/>
              </a:rPr>
              <a:t>Multicasting versus multiple unicasting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66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052" name="Text Box 4">
            <a:extLst>
              <a:ext uri="{FF2B5EF4-FFF2-40B4-BE49-F238E27FC236}">
                <a16:creationId xmlns:a16="http://schemas.microsoft.com/office/drawing/2014/main" id="{A6F4DBEF-6E62-4593-B2AA-57FE3C98F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967266"/>
            <a:ext cx="2628900" cy="254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600" i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Shortest path tree in unicast routing</a:t>
            </a:r>
          </a:p>
        </p:txBody>
      </p:sp>
      <p:pic>
        <p:nvPicPr>
          <p:cNvPr id="1154054" name="Picture 6">
            <a:extLst>
              <a:ext uri="{FF2B5EF4-FFF2-40B4-BE49-F238E27FC236}">
                <a16:creationId xmlns:a16="http://schemas.microsoft.com/office/drawing/2014/main" id="{637C7042-BB49-4D75-8A34-5170F1812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466410"/>
            <a:ext cx="6780700" cy="392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191023AD-9061-6921-7F61-1093D8879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297" y="5468678"/>
            <a:ext cx="10041406" cy="72019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marL="242888" indent="-242888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4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multicast routing, each involved router needs to construct a shortest path tree for each </a:t>
            </a:r>
            <a:r>
              <a:rPr lang="en-US" altLang="en-US" sz="2040" kern="1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group.</a:t>
            </a:r>
            <a:endParaRPr lang="en-US" altLang="en-US" sz="2400" baseline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60203" name="Rectangle 1160202">
            <a:extLst>
              <a:ext uri="{FF2B5EF4-FFF2-40B4-BE49-F238E27FC236}">
                <a16:creationId xmlns:a16="http://schemas.microsoft.com/office/drawing/2014/main" id="{2550BE34-C2B8-49B8-8519-67A8CAD51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60205" name="Rectangle 1160204">
            <a:extLst>
              <a:ext uri="{FF2B5EF4-FFF2-40B4-BE49-F238E27FC236}">
                <a16:creationId xmlns:a16="http://schemas.microsoft.com/office/drawing/2014/main" id="{A7457DD9-5A45-400A-AB4B-4B4EDECA2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0196" name="Text Box 4">
            <a:extLst>
              <a:ext uri="{FF2B5EF4-FFF2-40B4-BE49-F238E27FC236}">
                <a16:creationId xmlns:a16="http://schemas.microsoft.com/office/drawing/2014/main" id="{AD138687-6E1E-44B0-AD4C-D7543B715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746" y="586822"/>
            <a:ext cx="3560252" cy="16459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Common multicast protocols</a:t>
            </a:r>
          </a:p>
        </p:txBody>
      </p:sp>
      <p:sp>
        <p:nvSpPr>
          <p:cNvPr id="1160207" name="Rectangle 1160206">
            <a:extLst>
              <a:ext uri="{FF2B5EF4-FFF2-40B4-BE49-F238E27FC236}">
                <a16:creationId xmlns:a16="http://schemas.microsoft.com/office/drawing/2014/main" id="{441CF7D6-A660-431A-B0BB-140A0D555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60209" name="Rectangle 1160208">
            <a:extLst>
              <a:ext uri="{FF2B5EF4-FFF2-40B4-BE49-F238E27FC236}">
                <a16:creationId xmlns:a16="http://schemas.microsoft.com/office/drawing/2014/main" id="{0570A85B-3810-4F95-97B0-CBF4CCDB3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740104F-C874-42AD-9350-9D459B22FE51}"/>
              </a:ext>
            </a:extLst>
          </p:cNvPr>
          <p:cNvSpPr/>
          <p:nvPr/>
        </p:nvSpPr>
        <p:spPr>
          <a:xfrm>
            <a:off x="5020781" y="365125"/>
            <a:ext cx="6616803" cy="2098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Multicast packet may have destinations in more than one network. 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Forwarding of a single packet to members of a group requires a shortest path tree. (e.g. for </a:t>
            </a:r>
            <a:r>
              <a:rPr lang="en-US" i="1" dirty="0">
                <a:latin typeface="+mn-lt"/>
                <a:cs typeface="+mn-cs"/>
              </a:rPr>
              <a:t>n </a:t>
            </a:r>
            <a:r>
              <a:rPr lang="en-US" dirty="0">
                <a:latin typeface="+mn-lt"/>
                <a:cs typeface="+mn-cs"/>
              </a:rPr>
              <a:t>groups, </a:t>
            </a:r>
            <a:r>
              <a:rPr lang="en-US" i="1" dirty="0">
                <a:latin typeface="+mn-lt"/>
                <a:cs typeface="+mn-cs"/>
              </a:rPr>
              <a:t>n </a:t>
            </a:r>
            <a:r>
              <a:rPr lang="en-US" dirty="0">
                <a:latin typeface="+mn-lt"/>
                <a:cs typeface="+mn-cs"/>
              </a:rPr>
              <a:t>shortest path trees are required).</a:t>
            </a:r>
          </a:p>
          <a:p>
            <a:pPr marL="285750" indent="-228600" eaLnBrk="1" hangingPunct="1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+mn-cs"/>
              </a:rPr>
              <a:t>Two approaches have been used to solve the problem: source-based trees and group- shared trees.</a:t>
            </a:r>
          </a:p>
        </p:txBody>
      </p:sp>
      <p:pic>
        <p:nvPicPr>
          <p:cNvPr id="1160198" name="Picture 6">
            <a:extLst>
              <a:ext uri="{FF2B5EF4-FFF2-40B4-BE49-F238E27FC236}">
                <a16:creationId xmlns:a16="http://schemas.microsoft.com/office/drawing/2014/main" id="{A6933910-9914-418E-9F78-42D2D7EE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2023" y="2734056"/>
            <a:ext cx="10376346" cy="348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2FC9601-266D-7187-6D30-03DF0B5F1F2D}"/>
              </a:ext>
            </a:extLst>
          </p:cNvPr>
          <p:cNvSpPr/>
          <p:nvPr/>
        </p:nvSpPr>
        <p:spPr>
          <a:xfrm>
            <a:off x="0" y="6488668"/>
            <a:ext cx="39934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en-US" dirty="0"/>
              <a:t>* PIM-Protocol Independent Multicast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nett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nnett_Theme1" id="{10768733-9802-446A-BE7D-5E2DA191152B}" vid="{A6FFC5FF-7D20-47F2-BBC9-A7F5DE2FE71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Bennett_Theme1</Template>
  <TotalTime>16025</TotalTime>
  <Words>886</Words>
  <Application>Microsoft Office PowerPoint</Application>
  <PresentationFormat>Widescreen</PresentationFormat>
  <Paragraphs>89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Bennett_Theme1</vt:lpstr>
      <vt:lpstr>Custom Design</vt:lpstr>
      <vt:lpstr>Office Theme</vt:lpstr>
      <vt:lpstr>Network Layer: Multicast Routing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Pruning and Grafting</vt:lpstr>
      <vt:lpstr>PowerPoint Presentation</vt:lpstr>
      <vt:lpstr>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Kuldeep</dc:creator>
  <cp:lastModifiedBy>Vikas Tyagi.</cp:lastModifiedBy>
  <cp:revision>193</cp:revision>
  <dcterms:created xsi:type="dcterms:W3CDTF">2019-01-02T17:52:09Z</dcterms:created>
  <dcterms:modified xsi:type="dcterms:W3CDTF">2025-04-03T03:51:13Z</dcterms:modified>
</cp:coreProperties>
</file>