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03" r:id="rId4"/>
  </p:sldMasterIdLst>
  <p:notesMasterIdLst>
    <p:notesMasterId r:id="rId21"/>
  </p:notesMasterIdLst>
  <p:sldIdLst>
    <p:sldId id="256" r:id="rId5"/>
    <p:sldId id="535" r:id="rId6"/>
    <p:sldId id="837" r:id="rId7"/>
    <p:sldId id="929" r:id="rId8"/>
    <p:sldId id="595" r:id="rId9"/>
    <p:sldId id="930" r:id="rId10"/>
    <p:sldId id="838" r:id="rId11"/>
    <p:sldId id="928" r:id="rId12"/>
    <p:sldId id="934" r:id="rId13"/>
    <p:sldId id="839" r:id="rId14"/>
    <p:sldId id="841" r:id="rId15"/>
    <p:sldId id="877" r:id="rId16"/>
    <p:sldId id="842" r:id="rId17"/>
    <p:sldId id="843" r:id="rId18"/>
    <p:sldId id="932" r:id="rId19"/>
    <p:sldId id="933"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CC591-31D0-48F7-A206-6C027A2AF81E}" v="9" dt="2025-05-06T04:06:29.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deep" userId="f9c8071f-a744-46f9-b335-1b593dc9f69f" providerId="ADAL" clId="{0ECDADCD-CD32-4C92-8C51-F8FC4272580C}"/>
    <pc:docChg chg="undo custSel addSld delSld modSld">
      <pc:chgData name="Kuldeep" userId="f9c8071f-a744-46f9-b335-1b593dc9f69f" providerId="ADAL" clId="{0ECDADCD-CD32-4C92-8C51-F8FC4272580C}" dt="2023-04-12T11:59:10.232" v="133" actId="26606"/>
      <pc:docMkLst>
        <pc:docMk/>
      </pc:docMkLst>
      <pc:sldChg chg="addSp delSp modSp mod setBg setClrOvrMap">
        <pc:chgData name="Kuldeep" userId="f9c8071f-a744-46f9-b335-1b593dc9f69f" providerId="ADAL" clId="{0ECDADCD-CD32-4C92-8C51-F8FC4272580C}" dt="2023-04-12T11:46:07.033" v="7" actId="26606"/>
        <pc:sldMkLst>
          <pc:docMk/>
          <pc:sldMk cId="1441990758" sldId="256"/>
        </pc:sldMkLst>
        <pc:spChg chg="mod">
          <ac:chgData name="Kuldeep" userId="f9c8071f-a744-46f9-b335-1b593dc9f69f" providerId="ADAL" clId="{0ECDADCD-CD32-4C92-8C51-F8FC4272580C}" dt="2023-04-12T11:46:07.033" v="7" actId="26606"/>
          <ac:spMkLst>
            <pc:docMk/>
            <pc:sldMk cId="1441990758" sldId="256"/>
            <ac:spMk id="2" creationId="{6D2890BE-7904-42D4-B879-B91FFED5066E}"/>
          </ac:spMkLst>
        </pc:spChg>
        <pc:spChg chg="add del">
          <ac:chgData name="Kuldeep" userId="f9c8071f-a744-46f9-b335-1b593dc9f69f" providerId="ADAL" clId="{0ECDADCD-CD32-4C92-8C51-F8FC4272580C}" dt="2023-04-12T11:46:04.310" v="4" actId="26606"/>
          <ac:spMkLst>
            <pc:docMk/>
            <pc:sldMk cId="1441990758" sldId="256"/>
            <ac:spMk id="8" creationId="{C1DD1A8A-57D5-4A81-AD04-532B043C5611}"/>
          </ac:spMkLst>
        </pc:spChg>
        <pc:spChg chg="add del">
          <ac:chgData name="Kuldeep" userId="f9c8071f-a744-46f9-b335-1b593dc9f69f" providerId="ADAL" clId="{0ECDADCD-CD32-4C92-8C51-F8FC4272580C}" dt="2023-04-12T11:46:04.310" v="4" actId="26606"/>
          <ac:spMkLst>
            <pc:docMk/>
            <pc:sldMk cId="1441990758" sldId="256"/>
            <ac:spMk id="10" creationId="{007891EC-4501-44ED-A8C8-B11B6DB767AB}"/>
          </ac:spMkLst>
        </pc:spChg>
        <pc:spChg chg="add del">
          <ac:chgData name="Kuldeep" userId="f9c8071f-a744-46f9-b335-1b593dc9f69f" providerId="ADAL" clId="{0ECDADCD-CD32-4C92-8C51-F8FC4272580C}" dt="2023-04-12T11:46:07.025" v="6" actId="26606"/>
          <ac:spMkLst>
            <pc:docMk/>
            <pc:sldMk cId="1441990758" sldId="256"/>
            <ac:spMk id="12" creationId="{71B2258F-86CA-4D4D-8270-BC05FCDEBFB3}"/>
          </ac:spMkLst>
        </pc:spChg>
        <pc:spChg chg="add">
          <ac:chgData name="Kuldeep" userId="f9c8071f-a744-46f9-b335-1b593dc9f69f" providerId="ADAL" clId="{0ECDADCD-CD32-4C92-8C51-F8FC4272580C}" dt="2023-04-12T11:46:07.033" v="7" actId="26606"/>
          <ac:spMkLst>
            <pc:docMk/>
            <pc:sldMk cId="1441990758" sldId="256"/>
            <ac:spMk id="15" creationId="{C1DD1A8A-57D5-4A81-AD04-532B043C5611}"/>
          </ac:spMkLst>
        </pc:spChg>
        <pc:spChg chg="add">
          <ac:chgData name="Kuldeep" userId="f9c8071f-a744-46f9-b335-1b593dc9f69f" providerId="ADAL" clId="{0ECDADCD-CD32-4C92-8C51-F8FC4272580C}" dt="2023-04-12T11:46:07.033" v="7" actId="26606"/>
          <ac:spMkLst>
            <pc:docMk/>
            <pc:sldMk cId="1441990758" sldId="256"/>
            <ac:spMk id="17" creationId="{007891EC-4501-44ED-A8C8-B11B6DB767AB}"/>
          </ac:spMkLst>
        </pc:spChg>
        <pc:grpChg chg="del">
          <ac:chgData name="Kuldeep" userId="f9c8071f-a744-46f9-b335-1b593dc9f69f" providerId="ADAL" clId="{0ECDADCD-CD32-4C92-8C51-F8FC4272580C}" dt="2023-04-01T03:16:30.237" v="2" actId="478"/>
          <ac:grpSpMkLst>
            <pc:docMk/>
            <pc:sldMk cId="1441990758" sldId="256"/>
            <ac:grpSpMk id="4" creationId="{450D5EEF-4C51-4A95-A1F0-98205D9FDF25}"/>
          </ac:grpSpMkLst>
        </pc:grpChg>
        <pc:picChg chg="add del">
          <ac:chgData name="Kuldeep" userId="f9c8071f-a744-46f9-b335-1b593dc9f69f" providerId="ADAL" clId="{0ECDADCD-CD32-4C92-8C51-F8FC4272580C}" dt="2023-04-12T11:46:04.310" v="4" actId="26606"/>
          <ac:picMkLst>
            <pc:docMk/>
            <pc:sldMk cId="1441990758" sldId="256"/>
            <ac:picMk id="5" creationId="{D3FCD52E-9E46-E214-6674-7A273849A09D}"/>
          </ac:picMkLst>
        </pc:picChg>
        <pc:picChg chg="add del">
          <ac:chgData name="Kuldeep" userId="f9c8071f-a744-46f9-b335-1b593dc9f69f" providerId="ADAL" clId="{0ECDADCD-CD32-4C92-8C51-F8FC4272580C}" dt="2023-04-12T11:46:07.025" v="6" actId="26606"/>
          <ac:picMkLst>
            <pc:docMk/>
            <pc:sldMk cId="1441990758" sldId="256"/>
            <ac:picMk id="13" creationId="{10405287-1528-C3A0-0012-6B646E4BFCD4}"/>
          </ac:picMkLst>
        </pc:picChg>
        <pc:picChg chg="add">
          <ac:chgData name="Kuldeep" userId="f9c8071f-a744-46f9-b335-1b593dc9f69f" providerId="ADAL" clId="{0ECDADCD-CD32-4C92-8C51-F8FC4272580C}" dt="2023-04-12T11:46:07.033" v="7" actId="26606"/>
          <ac:picMkLst>
            <pc:docMk/>
            <pc:sldMk cId="1441990758" sldId="256"/>
            <ac:picMk id="16" creationId="{020AF2DD-1BFC-8859-A83C-060B2823F20D}"/>
          </ac:picMkLst>
        </pc:picChg>
      </pc:sldChg>
      <pc:sldChg chg="addSp modSp mod setBg">
        <pc:chgData name="Kuldeep" userId="f9c8071f-a744-46f9-b335-1b593dc9f69f" providerId="ADAL" clId="{0ECDADCD-CD32-4C92-8C51-F8FC4272580C}" dt="2023-04-12T11:47:09.309" v="10" actId="14100"/>
        <pc:sldMkLst>
          <pc:docMk/>
          <pc:sldMk cId="0" sldId="535"/>
        </pc:sldMkLst>
        <pc:spChg chg="mod">
          <ac:chgData name="Kuldeep" userId="f9c8071f-a744-46f9-b335-1b593dc9f69f" providerId="ADAL" clId="{0ECDADCD-CD32-4C92-8C51-F8FC4272580C}" dt="2023-04-12T11:46:55.878" v="8" actId="26606"/>
          <ac:spMkLst>
            <pc:docMk/>
            <pc:sldMk cId="0" sldId="535"/>
            <ac:spMk id="565251" creationId="{68094850-76B5-41BD-892B-C481F175E2BC}"/>
          </ac:spMkLst>
        </pc:spChg>
        <pc:spChg chg="ord">
          <ac:chgData name="Kuldeep" userId="f9c8071f-a744-46f9-b335-1b593dc9f69f" providerId="ADAL" clId="{0ECDADCD-CD32-4C92-8C51-F8FC4272580C}" dt="2023-04-12T11:46:55.878" v="8" actId="26606"/>
          <ac:spMkLst>
            <pc:docMk/>
            <pc:sldMk cId="0" sldId="535"/>
            <ac:spMk id="565252" creationId="{79EC164E-6553-48F8-99A2-60F1E5E2D996}"/>
          </ac:spMkLst>
        </pc:spChg>
        <pc:spChg chg="mod">
          <ac:chgData name="Kuldeep" userId="f9c8071f-a744-46f9-b335-1b593dc9f69f" providerId="ADAL" clId="{0ECDADCD-CD32-4C92-8C51-F8FC4272580C}" dt="2023-04-12T11:47:09.309" v="10" actId="14100"/>
          <ac:spMkLst>
            <pc:docMk/>
            <pc:sldMk cId="0" sldId="535"/>
            <ac:spMk id="565253" creationId="{E138675A-AD1B-4618-B00C-12E1C2A4C07C}"/>
          </ac:spMkLst>
        </pc:spChg>
        <pc:spChg chg="add">
          <ac:chgData name="Kuldeep" userId="f9c8071f-a744-46f9-b335-1b593dc9f69f" providerId="ADAL" clId="{0ECDADCD-CD32-4C92-8C51-F8FC4272580C}" dt="2023-04-12T11:46:55.878" v="8" actId="26606"/>
          <ac:spMkLst>
            <pc:docMk/>
            <pc:sldMk cId="0" sldId="535"/>
            <ac:spMk id="565259" creationId="{04812C46-200A-4DEB-A05E-3ED6C68C2387}"/>
          </ac:spMkLst>
        </pc:spChg>
        <pc:picChg chg="add">
          <ac:chgData name="Kuldeep" userId="f9c8071f-a744-46f9-b335-1b593dc9f69f" providerId="ADAL" clId="{0ECDADCD-CD32-4C92-8C51-F8FC4272580C}" dt="2023-04-12T11:46:55.878" v="8" actId="26606"/>
          <ac:picMkLst>
            <pc:docMk/>
            <pc:sldMk cId="0" sldId="535"/>
            <ac:picMk id="565255" creationId="{6CB42931-A833-8C9A-CD99-F8E6EB601D8F}"/>
          </ac:picMkLst>
        </pc:picChg>
      </pc:sldChg>
      <pc:sldChg chg="addSp modSp mod setBg">
        <pc:chgData name="Kuldeep" userId="f9c8071f-a744-46f9-b335-1b593dc9f69f" providerId="ADAL" clId="{0ECDADCD-CD32-4C92-8C51-F8FC4272580C}" dt="2023-04-12T11:50:05.569" v="41" actId="12"/>
        <pc:sldMkLst>
          <pc:docMk/>
          <pc:sldMk cId="0" sldId="595"/>
        </pc:sldMkLst>
        <pc:spChg chg="mod">
          <ac:chgData name="Kuldeep" userId="f9c8071f-a744-46f9-b335-1b593dc9f69f" providerId="ADAL" clId="{0ECDADCD-CD32-4C92-8C51-F8FC4272580C}" dt="2023-04-12T11:49:33.889" v="39" actId="26606"/>
          <ac:spMkLst>
            <pc:docMk/>
            <pc:sldMk cId="0" sldId="595"/>
            <ac:spMk id="2" creationId="{B2688BDE-C29B-4510-96B8-C50060391328}"/>
          </ac:spMkLst>
        </pc:spChg>
        <pc:spChg chg="mod">
          <ac:chgData name="Kuldeep" userId="f9c8071f-a744-46f9-b335-1b593dc9f69f" providerId="ADAL" clId="{0ECDADCD-CD32-4C92-8C51-F8FC4272580C}" dt="2023-04-12T11:49:33.889" v="39" actId="26606"/>
          <ac:spMkLst>
            <pc:docMk/>
            <pc:sldMk cId="0" sldId="595"/>
            <ac:spMk id="37890" creationId="{E3F46D71-05D5-40F7-A830-96649BDA5E6E}"/>
          </ac:spMkLst>
        </pc:spChg>
        <pc:spChg chg="mod">
          <ac:chgData name="Kuldeep" userId="f9c8071f-a744-46f9-b335-1b593dc9f69f" providerId="ADAL" clId="{0ECDADCD-CD32-4C92-8C51-F8FC4272580C}" dt="2023-04-12T11:49:33.889" v="39" actId="26606"/>
          <ac:spMkLst>
            <pc:docMk/>
            <pc:sldMk cId="0" sldId="595"/>
            <ac:spMk id="73730" creationId="{7CBD5478-DB1A-4057-A17E-9C83176ACE41}"/>
          </ac:spMkLst>
        </pc:spChg>
        <pc:spChg chg="mod">
          <ac:chgData name="Kuldeep" userId="f9c8071f-a744-46f9-b335-1b593dc9f69f" providerId="ADAL" clId="{0ECDADCD-CD32-4C92-8C51-F8FC4272580C}" dt="2023-04-12T11:50:05.569" v="41" actId="12"/>
          <ac:spMkLst>
            <pc:docMk/>
            <pc:sldMk cId="0" sldId="595"/>
            <ac:spMk id="73732" creationId="{74130939-7511-4A6B-8DA9-53C3FABE2916}"/>
          </ac:spMkLst>
        </pc:spChg>
        <pc:spChg chg="add">
          <ac:chgData name="Kuldeep" userId="f9c8071f-a744-46f9-b335-1b593dc9f69f" providerId="ADAL" clId="{0ECDADCD-CD32-4C92-8C51-F8FC4272580C}" dt="2023-04-12T11:49:33.889" v="39" actId="26606"/>
          <ac:spMkLst>
            <pc:docMk/>
            <pc:sldMk cId="0" sldId="595"/>
            <ac:spMk id="73737" creationId="{7301F447-EEF7-48F5-AF73-7566EE7F64AD}"/>
          </ac:spMkLst>
        </pc:spChg>
        <pc:spChg chg="add">
          <ac:chgData name="Kuldeep" userId="f9c8071f-a744-46f9-b335-1b593dc9f69f" providerId="ADAL" clId="{0ECDADCD-CD32-4C92-8C51-F8FC4272580C}" dt="2023-04-12T11:49:33.889" v="39" actId="26606"/>
          <ac:spMkLst>
            <pc:docMk/>
            <pc:sldMk cId="0" sldId="595"/>
            <ac:spMk id="73739" creationId="{F7117410-A2A4-4085-9ADC-46744551DBDE}"/>
          </ac:spMkLst>
        </pc:spChg>
        <pc:spChg chg="add">
          <ac:chgData name="Kuldeep" userId="f9c8071f-a744-46f9-b335-1b593dc9f69f" providerId="ADAL" clId="{0ECDADCD-CD32-4C92-8C51-F8FC4272580C}" dt="2023-04-12T11:49:33.889" v="39" actId="26606"/>
          <ac:spMkLst>
            <pc:docMk/>
            <pc:sldMk cId="0" sldId="595"/>
            <ac:spMk id="73741" creationId="{99F74EB5-E547-4FB4-95F5-BCC788F3C4A0}"/>
          </ac:spMkLst>
        </pc:spChg>
      </pc:sldChg>
      <pc:sldChg chg="delSp del">
        <pc:chgData name="Kuldeep" userId="f9c8071f-a744-46f9-b335-1b593dc9f69f" providerId="ADAL" clId="{0ECDADCD-CD32-4C92-8C51-F8FC4272580C}" dt="2023-04-12T11:52:35.596" v="61" actId="47"/>
        <pc:sldMkLst>
          <pc:docMk/>
          <pc:sldMk cId="1738987430" sldId="596"/>
        </pc:sldMkLst>
        <pc:grpChg chg="del">
          <ac:chgData name="Kuldeep" userId="f9c8071f-a744-46f9-b335-1b593dc9f69f" providerId="ADAL" clId="{0ECDADCD-CD32-4C92-8C51-F8FC4272580C}" dt="2023-04-12T11:51:26.367" v="50" actId="21"/>
          <ac:grpSpMkLst>
            <pc:docMk/>
            <pc:sldMk cId="1738987430" sldId="596"/>
            <ac:grpSpMk id="35843" creationId="{8058EF6C-A0D7-45FA-8326-9F7C1F2CA01C}"/>
          </ac:grpSpMkLst>
        </pc:grpChg>
      </pc:sldChg>
      <pc:sldChg chg="del">
        <pc:chgData name="Kuldeep" userId="f9c8071f-a744-46f9-b335-1b593dc9f69f" providerId="ADAL" clId="{0ECDADCD-CD32-4C92-8C51-F8FC4272580C}" dt="2023-04-12T11:49:21.032" v="38" actId="47"/>
        <pc:sldMkLst>
          <pc:docMk/>
          <pc:sldMk cId="3892391966" sldId="603"/>
        </pc:sldMkLst>
      </pc:sldChg>
      <pc:sldChg chg="addSp modSp mod setBg">
        <pc:chgData name="Kuldeep" userId="f9c8071f-a744-46f9-b335-1b593dc9f69f" providerId="ADAL" clId="{0ECDADCD-CD32-4C92-8C51-F8FC4272580C}" dt="2023-04-12T11:47:13.677" v="11" actId="26606"/>
        <pc:sldMkLst>
          <pc:docMk/>
          <pc:sldMk cId="0" sldId="837"/>
        </pc:sldMkLst>
        <pc:spChg chg="mod">
          <ac:chgData name="Kuldeep" userId="f9c8071f-a744-46f9-b335-1b593dc9f69f" providerId="ADAL" clId="{0ECDADCD-CD32-4C92-8C51-F8FC4272580C}" dt="2023-04-12T11:47:13.677" v="11" actId="26606"/>
          <ac:spMkLst>
            <pc:docMk/>
            <pc:sldMk cId="0" sldId="837"/>
            <ac:spMk id="3" creationId="{A5638FEE-B4C5-41AF-A9B7-DCF410CD018F}"/>
          </ac:spMkLst>
        </pc:spChg>
        <pc:spChg chg="add">
          <ac:chgData name="Kuldeep" userId="f9c8071f-a744-46f9-b335-1b593dc9f69f" providerId="ADAL" clId="{0ECDADCD-CD32-4C92-8C51-F8FC4272580C}" dt="2023-04-12T11:47:13.677" v="11" actId="26606"/>
          <ac:spMkLst>
            <pc:docMk/>
            <pc:sldMk cId="0" sldId="837"/>
            <ac:spMk id="1082379" creationId="{A4AC5506-6312-4701-8D3C-40187889A947}"/>
          </ac:spMkLst>
        </pc:spChg>
        <pc:picChg chg="mod ord">
          <ac:chgData name="Kuldeep" userId="f9c8071f-a744-46f9-b335-1b593dc9f69f" providerId="ADAL" clId="{0ECDADCD-CD32-4C92-8C51-F8FC4272580C}" dt="2023-04-12T11:47:13.677" v="11" actId="26606"/>
          <ac:picMkLst>
            <pc:docMk/>
            <pc:sldMk cId="0" sldId="837"/>
            <ac:picMk id="1082374" creationId="{80FE4C5C-263D-460C-886C-A589613EDFCF}"/>
          </ac:picMkLst>
        </pc:picChg>
      </pc:sldChg>
      <pc:sldChg chg="addSp delSp modSp mod setBg">
        <pc:chgData name="Kuldeep" userId="f9c8071f-a744-46f9-b335-1b593dc9f69f" providerId="ADAL" clId="{0ECDADCD-CD32-4C92-8C51-F8FC4272580C}" dt="2023-04-12T11:51:01.603" v="48" actId="255"/>
        <pc:sldMkLst>
          <pc:docMk/>
          <pc:sldMk cId="0" sldId="838"/>
        </pc:sldMkLst>
        <pc:spChg chg="mod">
          <ac:chgData name="Kuldeep" userId="f9c8071f-a744-46f9-b335-1b593dc9f69f" providerId="ADAL" clId="{0ECDADCD-CD32-4C92-8C51-F8FC4272580C}" dt="2023-04-12T11:50:43.108" v="45" actId="123"/>
          <ac:spMkLst>
            <pc:docMk/>
            <pc:sldMk cId="0" sldId="838"/>
            <ac:spMk id="2" creationId="{117A161C-E283-445F-AB43-D99398A0C25F}"/>
          </ac:spMkLst>
        </pc:spChg>
        <pc:spChg chg="del">
          <ac:chgData name="Kuldeep" userId="f9c8071f-a744-46f9-b335-1b593dc9f69f" providerId="ADAL" clId="{0ECDADCD-CD32-4C92-8C51-F8FC4272580C}" dt="2023-04-12T11:50:28.613" v="42" actId="21"/>
          <ac:spMkLst>
            <pc:docMk/>
            <pc:sldMk cId="0" sldId="838"/>
            <ac:spMk id="3" creationId="{E7F69B42-9C05-49A2-A14A-54FD6ECF094E}"/>
          </ac:spMkLst>
        </pc:spChg>
        <pc:spChg chg="add mod">
          <ac:chgData name="Kuldeep" userId="f9c8071f-a744-46f9-b335-1b593dc9f69f" providerId="ADAL" clId="{0ECDADCD-CD32-4C92-8C51-F8FC4272580C}" dt="2023-04-12T11:51:01.603" v="48" actId="255"/>
          <ac:spMkLst>
            <pc:docMk/>
            <pc:sldMk cId="0" sldId="838"/>
            <ac:spMk id="9" creationId="{A8FE5E89-1EAE-8B95-F30E-FD10B9F009BF}"/>
          </ac:spMkLst>
        </pc:spChg>
        <pc:spChg chg="mod">
          <ac:chgData name="Kuldeep" userId="f9c8071f-a744-46f9-b335-1b593dc9f69f" providerId="ADAL" clId="{0ECDADCD-CD32-4C92-8C51-F8FC4272580C}" dt="2023-04-12T11:50:35.421" v="43" actId="26606"/>
          <ac:spMkLst>
            <pc:docMk/>
            <pc:sldMk cId="0" sldId="838"/>
            <ac:spMk id="1084420" creationId="{E3E820EB-E429-448C-9109-BE32894F42B2}"/>
          </ac:spMkLst>
        </pc:spChg>
        <pc:spChg chg="add">
          <ac:chgData name="Kuldeep" userId="f9c8071f-a744-46f9-b335-1b593dc9f69f" providerId="ADAL" clId="{0ECDADCD-CD32-4C92-8C51-F8FC4272580C}" dt="2023-04-12T11:50:35.421" v="43" actId="26606"/>
          <ac:spMkLst>
            <pc:docMk/>
            <pc:sldMk cId="0" sldId="838"/>
            <ac:spMk id="1084427" creationId="{2EB492CD-616E-47F8-933B-5E2D952A0593}"/>
          </ac:spMkLst>
        </pc:spChg>
        <pc:spChg chg="add">
          <ac:chgData name="Kuldeep" userId="f9c8071f-a744-46f9-b335-1b593dc9f69f" providerId="ADAL" clId="{0ECDADCD-CD32-4C92-8C51-F8FC4272580C}" dt="2023-04-12T11:50:35.421" v="43" actId="26606"/>
          <ac:spMkLst>
            <pc:docMk/>
            <pc:sldMk cId="0" sldId="838"/>
            <ac:spMk id="1084429" creationId="{59383CF9-23B5-4335-9B21-1791C4CF1C75}"/>
          </ac:spMkLst>
        </pc:spChg>
        <pc:spChg chg="add">
          <ac:chgData name="Kuldeep" userId="f9c8071f-a744-46f9-b335-1b593dc9f69f" providerId="ADAL" clId="{0ECDADCD-CD32-4C92-8C51-F8FC4272580C}" dt="2023-04-12T11:50:35.421" v="43" actId="26606"/>
          <ac:spMkLst>
            <pc:docMk/>
            <pc:sldMk cId="0" sldId="838"/>
            <ac:spMk id="1084431" creationId="{0007FE00-9498-4706-B255-6437B0252C02}"/>
          </ac:spMkLst>
        </pc:spChg>
        <pc:picChg chg="mod">
          <ac:chgData name="Kuldeep" userId="f9c8071f-a744-46f9-b335-1b593dc9f69f" providerId="ADAL" clId="{0ECDADCD-CD32-4C92-8C51-F8FC4272580C}" dt="2023-04-12T11:50:38.387" v="44" actId="1076"/>
          <ac:picMkLst>
            <pc:docMk/>
            <pc:sldMk cId="0" sldId="838"/>
            <ac:picMk id="1084422" creationId="{C9F3482A-E244-404C-B0EF-525C15260CA9}"/>
          </ac:picMkLst>
        </pc:picChg>
      </pc:sldChg>
      <pc:sldChg chg="addSp modSp mod setBg">
        <pc:chgData name="Kuldeep" userId="f9c8071f-a744-46f9-b335-1b593dc9f69f" providerId="ADAL" clId="{0ECDADCD-CD32-4C92-8C51-F8FC4272580C}" dt="2023-04-12T11:53:28.990" v="67" actId="26606"/>
        <pc:sldMkLst>
          <pc:docMk/>
          <pc:sldMk cId="0" sldId="839"/>
        </pc:sldMkLst>
        <pc:spChg chg="mod">
          <ac:chgData name="Kuldeep" userId="f9c8071f-a744-46f9-b335-1b593dc9f69f" providerId="ADAL" clId="{0ECDADCD-CD32-4C92-8C51-F8FC4272580C}" dt="2023-04-12T11:53:28.990" v="67" actId="26606"/>
          <ac:spMkLst>
            <pc:docMk/>
            <pc:sldMk cId="0" sldId="839"/>
            <ac:spMk id="2" creationId="{4A5B0BCA-6EB2-4F57-B1E1-D59BDDBB8099}"/>
          </ac:spMkLst>
        </pc:spChg>
        <pc:spChg chg="mod">
          <ac:chgData name="Kuldeep" userId="f9c8071f-a744-46f9-b335-1b593dc9f69f" providerId="ADAL" clId="{0ECDADCD-CD32-4C92-8C51-F8FC4272580C}" dt="2023-04-12T11:53:28.990" v="67" actId="26606"/>
          <ac:spMkLst>
            <pc:docMk/>
            <pc:sldMk cId="0" sldId="839"/>
            <ac:spMk id="1086468" creationId="{E0E42245-AC18-4F13-A919-06F29579B30A}"/>
          </ac:spMkLst>
        </pc:spChg>
        <pc:spChg chg="add">
          <ac:chgData name="Kuldeep" userId="f9c8071f-a744-46f9-b335-1b593dc9f69f" providerId="ADAL" clId="{0ECDADCD-CD32-4C92-8C51-F8FC4272580C}" dt="2023-04-12T11:53:28.990" v="67" actId="26606"/>
          <ac:spMkLst>
            <pc:docMk/>
            <pc:sldMk cId="0" sldId="839"/>
            <ac:spMk id="1086475" creationId="{7301F447-EEF7-48F5-AF73-7566EE7F64AD}"/>
          </ac:spMkLst>
        </pc:spChg>
        <pc:spChg chg="add">
          <ac:chgData name="Kuldeep" userId="f9c8071f-a744-46f9-b335-1b593dc9f69f" providerId="ADAL" clId="{0ECDADCD-CD32-4C92-8C51-F8FC4272580C}" dt="2023-04-12T11:53:28.990" v="67" actId="26606"/>
          <ac:spMkLst>
            <pc:docMk/>
            <pc:sldMk cId="0" sldId="839"/>
            <ac:spMk id="1086477" creationId="{F7117410-A2A4-4085-9ADC-46744551DBDE}"/>
          </ac:spMkLst>
        </pc:spChg>
        <pc:spChg chg="add">
          <ac:chgData name="Kuldeep" userId="f9c8071f-a744-46f9-b335-1b593dc9f69f" providerId="ADAL" clId="{0ECDADCD-CD32-4C92-8C51-F8FC4272580C}" dt="2023-04-12T11:53:28.990" v="67" actId="26606"/>
          <ac:spMkLst>
            <pc:docMk/>
            <pc:sldMk cId="0" sldId="839"/>
            <ac:spMk id="1086479" creationId="{99F74EB5-E547-4FB4-95F5-BCC788F3C4A0}"/>
          </ac:spMkLst>
        </pc:spChg>
        <pc:picChg chg="mod">
          <ac:chgData name="Kuldeep" userId="f9c8071f-a744-46f9-b335-1b593dc9f69f" providerId="ADAL" clId="{0ECDADCD-CD32-4C92-8C51-F8FC4272580C}" dt="2023-04-12T11:53:28.990" v="67" actId="26606"/>
          <ac:picMkLst>
            <pc:docMk/>
            <pc:sldMk cId="0" sldId="839"/>
            <ac:picMk id="1086470" creationId="{71167ABF-4360-43EC-909B-3F318A46C577}"/>
          </ac:picMkLst>
        </pc:picChg>
        <pc:inkChg chg="add mod">
          <ac:chgData name="Kuldeep" userId="f9c8071f-a744-46f9-b335-1b593dc9f69f" providerId="ADAL" clId="{0ECDADCD-CD32-4C92-8C51-F8FC4272580C}" dt="2023-04-12T11:53:28.990" v="67" actId="26606"/>
          <ac:inkMkLst>
            <pc:docMk/>
            <pc:sldMk cId="0" sldId="839"/>
            <ac:inkMk id="3" creationId="{33E3025D-1E4A-4927-B493-F4E8100F00E5}"/>
          </ac:inkMkLst>
        </pc:inkChg>
      </pc:sldChg>
      <pc:sldChg chg="addSp modSp mod setBg">
        <pc:chgData name="Kuldeep" userId="f9c8071f-a744-46f9-b335-1b593dc9f69f" providerId="ADAL" clId="{0ECDADCD-CD32-4C92-8C51-F8FC4272580C}" dt="2023-04-12T11:53:57.377" v="69" actId="255"/>
        <pc:sldMkLst>
          <pc:docMk/>
          <pc:sldMk cId="0" sldId="841"/>
        </pc:sldMkLst>
        <pc:spChg chg="mod">
          <ac:chgData name="Kuldeep" userId="f9c8071f-a744-46f9-b335-1b593dc9f69f" providerId="ADAL" clId="{0ECDADCD-CD32-4C92-8C51-F8FC4272580C}" dt="2023-04-12T11:53:57.377" v="69" actId="255"/>
          <ac:spMkLst>
            <pc:docMk/>
            <pc:sldMk cId="0" sldId="841"/>
            <ac:spMk id="2" creationId="{2800B310-09D3-4BDE-92D1-0A56A3583247}"/>
          </ac:spMkLst>
        </pc:spChg>
        <pc:spChg chg="mod">
          <ac:chgData name="Kuldeep" userId="f9c8071f-a744-46f9-b335-1b593dc9f69f" providerId="ADAL" clId="{0ECDADCD-CD32-4C92-8C51-F8FC4272580C}" dt="2023-04-12T11:53:47.682" v="68" actId="26606"/>
          <ac:spMkLst>
            <pc:docMk/>
            <pc:sldMk cId="0" sldId="841"/>
            <ac:spMk id="1090564" creationId="{FE4037B4-61E3-450E-BF79-3C0CF79D4D40}"/>
          </ac:spMkLst>
        </pc:spChg>
        <pc:spChg chg="add">
          <ac:chgData name="Kuldeep" userId="f9c8071f-a744-46f9-b335-1b593dc9f69f" providerId="ADAL" clId="{0ECDADCD-CD32-4C92-8C51-F8FC4272580C}" dt="2023-04-12T11:53:47.682" v="68" actId="26606"/>
          <ac:spMkLst>
            <pc:docMk/>
            <pc:sldMk cId="0" sldId="841"/>
            <ac:spMk id="1090571" creationId="{AA474011-A49D-4C7A-BF41-0ACD0A2693B3}"/>
          </ac:spMkLst>
        </pc:spChg>
        <pc:spChg chg="add">
          <ac:chgData name="Kuldeep" userId="f9c8071f-a744-46f9-b335-1b593dc9f69f" providerId="ADAL" clId="{0ECDADCD-CD32-4C92-8C51-F8FC4272580C}" dt="2023-04-12T11:53:47.682" v="68" actId="26606"/>
          <ac:spMkLst>
            <pc:docMk/>
            <pc:sldMk cId="0" sldId="841"/>
            <ac:spMk id="1090573" creationId="{6D72081E-AD41-4FBB-B02B-698A68DBCA5E}"/>
          </ac:spMkLst>
        </pc:spChg>
        <pc:spChg chg="add">
          <ac:chgData name="Kuldeep" userId="f9c8071f-a744-46f9-b335-1b593dc9f69f" providerId="ADAL" clId="{0ECDADCD-CD32-4C92-8C51-F8FC4272580C}" dt="2023-04-12T11:53:47.682" v="68" actId="26606"/>
          <ac:spMkLst>
            <pc:docMk/>
            <pc:sldMk cId="0" sldId="841"/>
            <ac:spMk id="1090575" creationId="{716248AD-805F-41BF-9B57-FC53E5B32F98}"/>
          </ac:spMkLst>
        </pc:spChg>
        <pc:spChg chg="add">
          <ac:chgData name="Kuldeep" userId="f9c8071f-a744-46f9-b335-1b593dc9f69f" providerId="ADAL" clId="{0ECDADCD-CD32-4C92-8C51-F8FC4272580C}" dt="2023-04-12T11:53:47.682" v="68" actId="26606"/>
          <ac:spMkLst>
            <pc:docMk/>
            <pc:sldMk cId="0" sldId="841"/>
            <ac:spMk id="1090577" creationId="{1F82758F-B2B3-4F0A-BB90-4BFFEDD166D6}"/>
          </ac:spMkLst>
        </pc:spChg>
        <pc:picChg chg="mod">
          <ac:chgData name="Kuldeep" userId="f9c8071f-a744-46f9-b335-1b593dc9f69f" providerId="ADAL" clId="{0ECDADCD-CD32-4C92-8C51-F8FC4272580C}" dt="2023-04-12T11:53:47.682" v="68" actId="26606"/>
          <ac:picMkLst>
            <pc:docMk/>
            <pc:sldMk cId="0" sldId="841"/>
            <ac:picMk id="1090566" creationId="{320E21D1-6F95-4C8D-A839-8A3164FECB58}"/>
          </ac:picMkLst>
        </pc:picChg>
      </pc:sldChg>
      <pc:sldChg chg="addSp delSp modSp mod setBg">
        <pc:chgData name="Kuldeep" userId="f9c8071f-a744-46f9-b335-1b593dc9f69f" providerId="ADAL" clId="{0ECDADCD-CD32-4C92-8C51-F8FC4272580C}" dt="2023-04-12T11:54:44.497" v="79" actId="123"/>
        <pc:sldMkLst>
          <pc:docMk/>
          <pc:sldMk cId="0" sldId="842"/>
        </pc:sldMkLst>
        <pc:spChg chg="mod">
          <ac:chgData name="Kuldeep" userId="f9c8071f-a744-46f9-b335-1b593dc9f69f" providerId="ADAL" clId="{0ECDADCD-CD32-4C92-8C51-F8FC4272580C}" dt="2023-04-12T11:54:44.497" v="79" actId="123"/>
          <ac:spMkLst>
            <pc:docMk/>
            <pc:sldMk cId="0" sldId="842"/>
            <ac:spMk id="2" creationId="{9B4B7D78-C7D8-4F54-A205-57A1DD671601}"/>
          </ac:spMkLst>
        </pc:spChg>
        <pc:spChg chg="mod">
          <ac:chgData name="Kuldeep" userId="f9c8071f-a744-46f9-b335-1b593dc9f69f" providerId="ADAL" clId="{0ECDADCD-CD32-4C92-8C51-F8FC4272580C}" dt="2023-04-12T11:54:34.636" v="76" actId="26606"/>
          <ac:spMkLst>
            <pc:docMk/>
            <pc:sldMk cId="0" sldId="842"/>
            <ac:spMk id="1092612" creationId="{E8A1281A-F9A0-4568-9064-23169AB1A5A7}"/>
          </ac:spMkLst>
        </pc:spChg>
        <pc:spChg chg="add del">
          <ac:chgData name="Kuldeep" userId="f9c8071f-a744-46f9-b335-1b593dc9f69f" providerId="ADAL" clId="{0ECDADCD-CD32-4C92-8C51-F8FC4272580C}" dt="2023-04-12T11:54:34.630" v="75" actId="26606"/>
          <ac:spMkLst>
            <pc:docMk/>
            <pc:sldMk cId="0" sldId="842"/>
            <ac:spMk id="1092619" creationId="{0D7B6173-1D58-48E2-83CF-37350F315F75}"/>
          </ac:spMkLst>
        </pc:spChg>
        <pc:spChg chg="add del">
          <ac:chgData name="Kuldeep" userId="f9c8071f-a744-46f9-b335-1b593dc9f69f" providerId="ADAL" clId="{0ECDADCD-CD32-4C92-8C51-F8FC4272580C}" dt="2023-04-12T11:54:34.630" v="75" actId="26606"/>
          <ac:spMkLst>
            <pc:docMk/>
            <pc:sldMk cId="0" sldId="842"/>
            <ac:spMk id="1092621" creationId="{02EBFA83-D4DB-4CA0-B229-9E44634D7FE9}"/>
          </ac:spMkLst>
        </pc:spChg>
        <pc:spChg chg="add del">
          <ac:chgData name="Kuldeep" userId="f9c8071f-a744-46f9-b335-1b593dc9f69f" providerId="ADAL" clId="{0ECDADCD-CD32-4C92-8C51-F8FC4272580C}" dt="2023-04-12T11:54:34.630" v="75" actId="26606"/>
          <ac:spMkLst>
            <pc:docMk/>
            <pc:sldMk cId="0" sldId="842"/>
            <ac:spMk id="1092625" creationId="{21BDEC81-16A7-4451-B893-C15000083B77}"/>
          </ac:spMkLst>
        </pc:spChg>
        <pc:spChg chg="add del">
          <ac:chgData name="Kuldeep" userId="f9c8071f-a744-46f9-b335-1b593dc9f69f" providerId="ADAL" clId="{0ECDADCD-CD32-4C92-8C51-F8FC4272580C}" dt="2023-04-12T11:54:34.630" v="75" actId="26606"/>
          <ac:spMkLst>
            <pc:docMk/>
            <pc:sldMk cId="0" sldId="842"/>
            <ac:spMk id="1092627" creationId="{26A515A1-4D80-430E-BE0A-71A290516A82}"/>
          </ac:spMkLst>
        </pc:spChg>
        <pc:spChg chg="add">
          <ac:chgData name="Kuldeep" userId="f9c8071f-a744-46f9-b335-1b593dc9f69f" providerId="ADAL" clId="{0ECDADCD-CD32-4C92-8C51-F8FC4272580C}" dt="2023-04-12T11:54:34.636" v="76" actId="26606"/>
          <ac:spMkLst>
            <pc:docMk/>
            <pc:sldMk cId="0" sldId="842"/>
            <ac:spMk id="1092629" creationId="{66E48AFA-8884-4F68-A44F-D2C1E8609C5A}"/>
          </ac:spMkLst>
        </pc:spChg>
        <pc:spChg chg="add">
          <ac:chgData name="Kuldeep" userId="f9c8071f-a744-46f9-b335-1b593dc9f69f" providerId="ADAL" clId="{0ECDADCD-CD32-4C92-8C51-F8FC4272580C}" dt="2023-04-12T11:54:34.636" v="76" actId="26606"/>
          <ac:spMkLst>
            <pc:docMk/>
            <pc:sldMk cId="0" sldId="842"/>
            <ac:spMk id="1092630" creationId="{969D19A6-08CB-498C-93EC-3FFB021FC68A}"/>
          </ac:spMkLst>
        </pc:spChg>
        <pc:picChg chg="mod">
          <ac:chgData name="Kuldeep" userId="f9c8071f-a744-46f9-b335-1b593dc9f69f" providerId="ADAL" clId="{0ECDADCD-CD32-4C92-8C51-F8FC4272580C}" dt="2023-04-12T11:54:34.636" v="76" actId="26606"/>
          <ac:picMkLst>
            <pc:docMk/>
            <pc:sldMk cId="0" sldId="842"/>
            <ac:picMk id="1092614" creationId="{32671263-0A61-40F5-8D5D-7A2F903EF9E1}"/>
          </ac:picMkLst>
        </pc:picChg>
        <pc:picChg chg="add del">
          <ac:chgData name="Kuldeep" userId="f9c8071f-a744-46f9-b335-1b593dc9f69f" providerId="ADAL" clId="{0ECDADCD-CD32-4C92-8C51-F8FC4272580C}" dt="2023-04-12T11:54:34.630" v="75" actId="26606"/>
          <ac:picMkLst>
            <pc:docMk/>
            <pc:sldMk cId="0" sldId="842"/>
            <ac:picMk id="1092623" creationId="{B0DAC8FB-A162-44E3-A606-C855A03A5B09}"/>
          </ac:picMkLst>
        </pc:picChg>
      </pc:sldChg>
      <pc:sldChg chg="addSp modSp mod setBg">
        <pc:chgData name="Kuldeep" userId="f9c8071f-a744-46f9-b335-1b593dc9f69f" providerId="ADAL" clId="{0ECDADCD-CD32-4C92-8C51-F8FC4272580C}" dt="2023-04-12T11:55:08.949" v="80" actId="26606"/>
        <pc:sldMkLst>
          <pc:docMk/>
          <pc:sldMk cId="0" sldId="843"/>
        </pc:sldMkLst>
        <pc:spChg chg="mod">
          <ac:chgData name="Kuldeep" userId="f9c8071f-a744-46f9-b335-1b593dc9f69f" providerId="ADAL" clId="{0ECDADCD-CD32-4C92-8C51-F8FC4272580C}" dt="2023-04-12T11:55:08.949" v="80" actId="26606"/>
          <ac:spMkLst>
            <pc:docMk/>
            <pc:sldMk cId="0" sldId="843"/>
            <ac:spMk id="2" creationId="{8E4E49D0-3063-4F95-AA79-C74C7D0FF7DE}"/>
          </ac:spMkLst>
        </pc:spChg>
        <pc:spChg chg="mod">
          <ac:chgData name="Kuldeep" userId="f9c8071f-a744-46f9-b335-1b593dc9f69f" providerId="ADAL" clId="{0ECDADCD-CD32-4C92-8C51-F8FC4272580C}" dt="2023-04-12T11:55:08.949" v="80" actId="26606"/>
          <ac:spMkLst>
            <pc:docMk/>
            <pc:sldMk cId="0" sldId="843"/>
            <ac:spMk id="4" creationId="{E8AC547E-D9C4-448B-9A04-4449BB60411D}"/>
          </ac:spMkLst>
        </pc:spChg>
        <pc:spChg chg="mod">
          <ac:chgData name="Kuldeep" userId="f9c8071f-a744-46f9-b335-1b593dc9f69f" providerId="ADAL" clId="{0ECDADCD-CD32-4C92-8C51-F8FC4272580C}" dt="2023-04-12T11:55:08.949" v="80" actId="26606"/>
          <ac:spMkLst>
            <pc:docMk/>
            <pc:sldMk cId="0" sldId="843"/>
            <ac:spMk id="1094660" creationId="{2CD00856-DFD1-4B90-AFB1-9870ABE86370}"/>
          </ac:spMkLst>
        </pc:spChg>
        <pc:spChg chg="add">
          <ac:chgData name="Kuldeep" userId="f9c8071f-a744-46f9-b335-1b593dc9f69f" providerId="ADAL" clId="{0ECDADCD-CD32-4C92-8C51-F8FC4272580C}" dt="2023-04-12T11:55:08.949" v="80" actId="26606"/>
          <ac:spMkLst>
            <pc:docMk/>
            <pc:sldMk cId="0" sldId="843"/>
            <ac:spMk id="1094667" creationId="{7DA1F35B-C8F7-4A5A-9339-7DA4D785B300}"/>
          </ac:spMkLst>
        </pc:spChg>
        <pc:spChg chg="add">
          <ac:chgData name="Kuldeep" userId="f9c8071f-a744-46f9-b335-1b593dc9f69f" providerId="ADAL" clId="{0ECDADCD-CD32-4C92-8C51-F8FC4272580C}" dt="2023-04-12T11:55:08.949" v="80" actId="26606"/>
          <ac:spMkLst>
            <pc:docMk/>
            <pc:sldMk cId="0" sldId="843"/>
            <ac:spMk id="1094669" creationId="{B2D4AD41-40DA-4A81-92F5-B6E3BA1ED82A}"/>
          </ac:spMkLst>
        </pc:spChg>
        <pc:picChg chg="mod">
          <ac:chgData name="Kuldeep" userId="f9c8071f-a744-46f9-b335-1b593dc9f69f" providerId="ADAL" clId="{0ECDADCD-CD32-4C92-8C51-F8FC4272580C}" dt="2023-04-12T11:55:08.949" v="80" actId="26606"/>
          <ac:picMkLst>
            <pc:docMk/>
            <pc:sldMk cId="0" sldId="843"/>
            <ac:picMk id="1094662" creationId="{265CDCE7-CAC2-4D83-8198-C22902558EFF}"/>
          </ac:picMkLst>
        </pc:picChg>
      </pc:sldChg>
      <pc:sldChg chg="addSp modSp mod setBg">
        <pc:chgData name="Kuldeep" userId="f9c8071f-a744-46f9-b335-1b593dc9f69f" providerId="ADAL" clId="{0ECDADCD-CD32-4C92-8C51-F8FC4272580C}" dt="2023-04-12T11:54:20.408" v="73" actId="6549"/>
        <pc:sldMkLst>
          <pc:docMk/>
          <pc:sldMk cId="0" sldId="877"/>
        </pc:sldMkLst>
        <pc:spChg chg="mod">
          <ac:chgData name="Kuldeep" userId="f9c8071f-a744-46f9-b335-1b593dc9f69f" providerId="ADAL" clId="{0ECDADCD-CD32-4C92-8C51-F8FC4272580C}" dt="2023-04-12T11:54:20.408" v="73" actId="6549"/>
          <ac:spMkLst>
            <pc:docMk/>
            <pc:sldMk cId="0" sldId="877"/>
            <ac:spMk id="2" creationId="{5AEC744C-AB47-42B1-8579-1F9466605F3E}"/>
          </ac:spMkLst>
        </pc:spChg>
        <pc:spChg chg="mod">
          <ac:chgData name="Kuldeep" userId="f9c8071f-a744-46f9-b335-1b593dc9f69f" providerId="ADAL" clId="{0ECDADCD-CD32-4C92-8C51-F8FC4272580C}" dt="2023-04-12T11:54:05.684" v="70" actId="26606"/>
          <ac:spMkLst>
            <pc:docMk/>
            <pc:sldMk cId="0" sldId="877"/>
            <ac:spMk id="1164292" creationId="{903317E2-FC32-44CF-92AF-82D275F223E6}"/>
          </ac:spMkLst>
        </pc:spChg>
        <pc:spChg chg="add">
          <ac:chgData name="Kuldeep" userId="f9c8071f-a744-46f9-b335-1b593dc9f69f" providerId="ADAL" clId="{0ECDADCD-CD32-4C92-8C51-F8FC4272580C}" dt="2023-04-12T11:54:05.684" v="70" actId="26606"/>
          <ac:spMkLst>
            <pc:docMk/>
            <pc:sldMk cId="0" sldId="877"/>
            <ac:spMk id="1164299" creationId="{AA474011-A49D-4C7A-BF41-0ACD0A2693B3}"/>
          </ac:spMkLst>
        </pc:spChg>
        <pc:spChg chg="add">
          <ac:chgData name="Kuldeep" userId="f9c8071f-a744-46f9-b335-1b593dc9f69f" providerId="ADAL" clId="{0ECDADCD-CD32-4C92-8C51-F8FC4272580C}" dt="2023-04-12T11:54:05.684" v="70" actId="26606"/>
          <ac:spMkLst>
            <pc:docMk/>
            <pc:sldMk cId="0" sldId="877"/>
            <ac:spMk id="1164301" creationId="{6D72081E-AD41-4FBB-B02B-698A68DBCA5E}"/>
          </ac:spMkLst>
        </pc:spChg>
        <pc:spChg chg="add">
          <ac:chgData name="Kuldeep" userId="f9c8071f-a744-46f9-b335-1b593dc9f69f" providerId="ADAL" clId="{0ECDADCD-CD32-4C92-8C51-F8FC4272580C}" dt="2023-04-12T11:54:05.684" v="70" actId="26606"/>
          <ac:spMkLst>
            <pc:docMk/>
            <pc:sldMk cId="0" sldId="877"/>
            <ac:spMk id="1164303" creationId="{716248AD-805F-41BF-9B57-FC53E5B32F98}"/>
          </ac:spMkLst>
        </pc:spChg>
        <pc:spChg chg="add">
          <ac:chgData name="Kuldeep" userId="f9c8071f-a744-46f9-b335-1b593dc9f69f" providerId="ADAL" clId="{0ECDADCD-CD32-4C92-8C51-F8FC4272580C}" dt="2023-04-12T11:54:05.684" v="70" actId="26606"/>
          <ac:spMkLst>
            <pc:docMk/>
            <pc:sldMk cId="0" sldId="877"/>
            <ac:spMk id="1164305" creationId="{1F82758F-B2B3-4F0A-BB90-4BFFEDD166D6}"/>
          </ac:spMkLst>
        </pc:spChg>
        <pc:picChg chg="mod">
          <ac:chgData name="Kuldeep" userId="f9c8071f-a744-46f9-b335-1b593dc9f69f" providerId="ADAL" clId="{0ECDADCD-CD32-4C92-8C51-F8FC4272580C}" dt="2023-04-12T11:54:05.684" v="70" actId="26606"/>
          <ac:picMkLst>
            <pc:docMk/>
            <pc:sldMk cId="0" sldId="877"/>
            <ac:picMk id="1164294" creationId="{ADCC4198-B336-4BB7-86E0-67C6D5FB805B}"/>
          </ac:picMkLst>
        </pc:picChg>
      </pc:sldChg>
      <pc:sldChg chg="addSp modSp mod setBg">
        <pc:chgData name="Kuldeep" userId="f9c8071f-a744-46f9-b335-1b593dc9f69f" providerId="ADAL" clId="{0ECDADCD-CD32-4C92-8C51-F8FC4272580C}" dt="2023-04-12T11:53:13.470" v="66" actId="123"/>
        <pc:sldMkLst>
          <pc:docMk/>
          <pc:sldMk cId="16829622" sldId="928"/>
        </pc:sldMkLst>
        <pc:spChg chg="mod">
          <ac:chgData name="Kuldeep" userId="f9c8071f-a744-46f9-b335-1b593dc9f69f" providerId="ADAL" clId="{0ECDADCD-CD32-4C92-8C51-F8FC4272580C}" dt="2023-04-12T11:53:13.470" v="66" actId="123"/>
          <ac:spMkLst>
            <pc:docMk/>
            <pc:sldMk cId="16829622" sldId="928"/>
            <ac:spMk id="2" creationId="{117A161C-E283-445F-AB43-D99398A0C25F}"/>
          </ac:spMkLst>
        </pc:spChg>
        <pc:spChg chg="mod">
          <ac:chgData name="Kuldeep" userId="f9c8071f-a744-46f9-b335-1b593dc9f69f" providerId="ADAL" clId="{0ECDADCD-CD32-4C92-8C51-F8FC4272580C}" dt="2023-04-12T11:52:51.908" v="62" actId="26606"/>
          <ac:spMkLst>
            <pc:docMk/>
            <pc:sldMk cId="16829622" sldId="928"/>
            <ac:spMk id="1084420" creationId="{E3E820EB-E429-448C-9109-BE32894F42B2}"/>
          </ac:spMkLst>
        </pc:spChg>
        <pc:spChg chg="add">
          <ac:chgData name="Kuldeep" userId="f9c8071f-a744-46f9-b335-1b593dc9f69f" providerId="ADAL" clId="{0ECDADCD-CD32-4C92-8C51-F8FC4272580C}" dt="2023-04-12T11:52:51.908" v="62" actId="26606"/>
          <ac:spMkLst>
            <pc:docMk/>
            <pc:sldMk cId="16829622" sldId="928"/>
            <ac:spMk id="1084425" creationId="{32AEEBC8-9D30-42EF-95F2-386C2653FBF0}"/>
          </ac:spMkLst>
        </pc:spChg>
        <pc:spChg chg="add">
          <ac:chgData name="Kuldeep" userId="f9c8071f-a744-46f9-b335-1b593dc9f69f" providerId="ADAL" clId="{0ECDADCD-CD32-4C92-8C51-F8FC4272580C}" dt="2023-04-12T11:52:51.908" v="62" actId="26606"/>
          <ac:spMkLst>
            <pc:docMk/>
            <pc:sldMk cId="16829622" sldId="928"/>
            <ac:spMk id="1084427" creationId="{2E92FA66-67D7-4CB4-94D3-E643A9AD4757}"/>
          </ac:spMkLst>
        </pc:spChg>
        <pc:picChg chg="mod">
          <ac:chgData name="Kuldeep" userId="f9c8071f-a744-46f9-b335-1b593dc9f69f" providerId="ADAL" clId="{0ECDADCD-CD32-4C92-8C51-F8FC4272580C}" dt="2023-04-12T11:52:51.908" v="62" actId="26606"/>
          <ac:picMkLst>
            <pc:docMk/>
            <pc:sldMk cId="16829622" sldId="928"/>
            <ac:picMk id="6" creationId="{9758092B-3840-4E17-897E-2750EFC35F8F}"/>
          </ac:picMkLst>
        </pc:picChg>
      </pc:sldChg>
      <pc:sldChg chg="addSp delSp modSp new mod setBg">
        <pc:chgData name="Kuldeep" userId="f9c8071f-a744-46f9-b335-1b593dc9f69f" providerId="ADAL" clId="{0ECDADCD-CD32-4C92-8C51-F8FC4272580C}" dt="2023-04-12T11:49:01.352" v="37" actId="26606"/>
        <pc:sldMkLst>
          <pc:docMk/>
          <pc:sldMk cId="4194490229" sldId="929"/>
        </pc:sldMkLst>
        <pc:spChg chg="mod">
          <ac:chgData name="Kuldeep" userId="f9c8071f-a744-46f9-b335-1b593dc9f69f" providerId="ADAL" clId="{0ECDADCD-CD32-4C92-8C51-F8FC4272580C}" dt="2023-04-12T11:49:01.352" v="37" actId="26606"/>
          <ac:spMkLst>
            <pc:docMk/>
            <pc:sldMk cId="4194490229" sldId="929"/>
            <ac:spMk id="2" creationId="{917F8485-C0AE-1618-A13D-6394E23745FF}"/>
          </ac:spMkLst>
        </pc:spChg>
        <pc:spChg chg="del">
          <ac:chgData name="Kuldeep" userId="f9c8071f-a744-46f9-b335-1b593dc9f69f" providerId="ADAL" clId="{0ECDADCD-CD32-4C92-8C51-F8FC4272580C}" dt="2023-04-12T11:48:56.245" v="36" actId="478"/>
          <ac:spMkLst>
            <pc:docMk/>
            <pc:sldMk cId="4194490229" sldId="929"/>
            <ac:spMk id="3" creationId="{D7D8B776-EBB7-E9EF-2ECD-2453CC028E98}"/>
          </ac:spMkLst>
        </pc:spChg>
        <pc:spChg chg="add mod">
          <ac:chgData name="Kuldeep" userId="f9c8071f-a744-46f9-b335-1b593dc9f69f" providerId="ADAL" clId="{0ECDADCD-CD32-4C92-8C51-F8FC4272580C}" dt="2023-04-12T11:48:21.153" v="33" actId="164"/>
          <ac:spMkLst>
            <pc:docMk/>
            <pc:sldMk cId="4194490229" sldId="929"/>
            <ac:spMk id="4" creationId="{42FB6F60-1E40-6105-9B7D-96B5038503E5}"/>
          </ac:spMkLst>
        </pc:spChg>
        <pc:spChg chg="add mod">
          <ac:chgData name="Kuldeep" userId="f9c8071f-a744-46f9-b335-1b593dc9f69f" providerId="ADAL" clId="{0ECDADCD-CD32-4C92-8C51-F8FC4272580C}" dt="2023-04-12T11:48:21.153" v="33" actId="164"/>
          <ac:spMkLst>
            <pc:docMk/>
            <pc:sldMk cId="4194490229" sldId="929"/>
            <ac:spMk id="5" creationId="{433DCCFD-7A53-EDAA-5BF7-0DAB234E8E08}"/>
          </ac:spMkLst>
        </pc:spChg>
        <pc:spChg chg="add mod">
          <ac:chgData name="Kuldeep" userId="f9c8071f-a744-46f9-b335-1b593dc9f69f" providerId="ADAL" clId="{0ECDADCD-CD32-4C92-8C51-F8FC4272580C}" dt="2023-04-12T11:48:21.153" v="33" actId="164"/>
          <ac:spMkLst>
            <pc:docMk/>
            <pc:sldMk cId="4194490229" sldId="929"/>
            <ac:spMk id="6" creationId="{5C3D81A7-076B-0BD5-5FDC-64A98328A2C7}"/>
          </ac:spMkLst>
        </pc:spChg>
        <pc:spChg chg="add mod">
          <ac:chgData name="Kuldeep" userId="f9c8071f-a744-46f9-b335-1b593dc9f69f" providerId="ADAL" clId="{0ECDADCD-CD32-4C92-8C51-F8FC4272580C}" dt="2023-04-12T11:48:21.153" v="33" actId="164"/>
          <ac:spMkLst>
            <pc:docMk/>
            <pc:sldMk cId="4194490229" sldId="929"/>
            <ac:spMk id="7" creationId="{55DA09BB-17F5-D090-0083-8705C47305F1}"/>
          </ac:spMkLst>
        </pc:spChg>
        <pc:spChg chg="add mod">
          <ac:chgData name="Kuldeep" userId="f9c8071f-a744-46f9-b335-1b593dc9f69f" providerId="ADAL" clId="{0ECDADCD-CD32-4C92-8C51-F8FC4272580C}" dt="2023-04-12T11:48:21.153" v="33" actId="164"/>
          <ac:spMkLst>
            <pc:docMk/>
            <pc:sldMk cId="4194490229" sldId="929"/>
            <ac:spMk id="8" creationId="{E70F27BE-3B8C-DAC9-6775-EA3FC2C069CF}"/>
          </ac:spMkLst>
        </pc:spChg>
        <pc:spChg chg="add mod">
          <ac:chgData name="Kuldeep" userId="f9c8071f-a744-46f9-b335-1b593dc9f69f" providerId="ADAL" clId="{0ECDADCD-CD32-4C92-8C51-F8FC4272580C}" dt="2023-04-12T11:48:21.153" v="33" actId="164"/>
          <ac:spMkLst>
            <pc:docMk/>
            <pc:sldMk cId="4194490229" sldId="929"/>
            <ac:spMk id="9" creationId="{A0480FC0-A63C-07D3-0923-1E2579F4A9B2}"/>
          </ac:spMkLst>
        </pc:spChg>
        <pc:spChg chg="add mod">
          <ac:chgData name="Kuldeep" userId="f9c8071f-a744-46f9-b335-1b593dc9f69f" providerId="ADAL" clId="{0ECDADCD-CD32-4C92-8C51-F8FC4272580C}" dt="2023-04-12T11:48:21.153" v="33" actId="164"/>
          <ac:spMkLst>
            <pc:docMk/>
            <pc:sldMk cId="4194490229" sldId="929"/>
            <ac:spMk id="10" creationId="{1038B378-E19F-92F3-961D-AB54BA5ED18D}"/>
          </ac:spMkLst>
        </pc:spChg>
        <pc:spChg chg="add mod">
          <ac:chgData name="Kuldeep" userId="f9c8071f-a744-46f9-b335-1b593dc9f69f" providerId="ADAL" clId="{0ECDADCD-CD32-4C92-8C51-F8FC4272580C}" dt="2023-04-12T11:48:21.153" v="33" actId="164"/>
          <ac:spMkLst>
            <pc:docMk/>
            <pc:sldMk cId="4194490229" sldId="929"/>
            <ac:spMk id="11" creationId="{1F317771-8A3A-1158-6EB0-FC0BFC4EDAF6}"/>
          </ac:spMkLst>
        </pc:spChg>
        <pc:spChg chg="mod">
          <ac:chgData name="Kuldeep" userId="f9c8071f-a744-46f9-b335-1b593dc9f69f" providerId="ADAL" clId="{0ECDADCD-CD32-4C92-8C51-F8FC4272580C}" dt="2023-04-12T11:48:11.796" v="32" actId="1036"/>
          <ac:spMkLst>
            <pc:docMk/>
            <pc:sldMk cId="4194490229" sldId="929"/>
            <ac:spMk id="13" creationId="{DDFBA9E6-91E7-E2F0-7924-C11CADA7895A}"/>
          </ac:spMkLst>
        </pc:spChg>
        <pc:spChg chg="mod">
          <ac:chgData name="Kuldeep" userId="f9c8071f-a744-46f9-b335-1b593dc9f69f" providerId="ADAL" clId="{0ECDADCD-CD32-4C92-8C51-F8FC4272580C}" dt="2023-04-12T11:48:11.796" v="32" actId="1036"/>
          <ac:spMkLst>
            <pc:docMk/>
            <pc:sldMk cId="4194490229" sldId="929"/>
            <ac:spMk id="14" creationId="{CC2BD6E5-029F-8AD2-B8DA-180B817C2BBE}"/>
          </ac:spMkLst>
        </pc:spChg>
        <pc:spChg chg="mod">
          <ac:chgData name="Kuldeep" userId="f9c8071f-a744-46f9-b335-1b593dc9f69f" providerId="ADAL" clId="{0ECDADCD-CD32-4C92-8C51-F8FC4272580C}" dt="2023-04-12T11:48:11.796" v="32" actId="1036"/>
          <ac:spMkLst>
            <pc:docMk/>
            <pc:sldMk cId="4194490229" sldId="929"/>
            <ac:spMk id="16" creationId="{E578A367-07FB-4F6B-A056-9C24194318A1}"/>
          </ac:spMkLst>
        </pc:spChg>
        <pc:spChg chg="mod">
          <ac:chgData name="Kuldeep" userId="f9c8071f-a744-46f9-b335-1b593dc9f69f" providerId="ADAL" clId="{0ECDADCD-CD32-4C92-8C51-F8FC4272580C}" dt="2023-04-12T11:48:11.796" v="32" actId="1036"/>
          <ac:spMkLst>
            <pc:docMk/>
            <pc:sldMk cId="4194490229" sldId="929"/>
            <ac:spMk id="18" creationId="{5BA32AEE-B408-29DB-A552-F13D23D041B0}"/>
          </ac:spMkLst>
        </pc:spChg>
        <pc:spChg chg="mod">
          <ac:chgData name="Kuldeep" userId="f9c8071f-a744-46f9-b335-1b593dc9f69f" providerId="ADAL" clId="{0ECDADCD-CD32-4C92-8C51-F8FC4272580C}" dt="2023-04-12T11:48:11.796" v="32" actId="1036"/>
          <ac:spMkLst>
            <pc:docMk/>
            <pc:sldMk cId="4194490229" sldId="929"/>
            <ac:spMk id="19" creationId="{F86A01FD-45B0-C01A-35D5-787BE14B17DA}"/>
          </ac:spMkLst>
        </pc:spChg>
        <pc:spChg chg="mod">
          <ac:chgData name="Kuldeep" userId="f9c8071f-a744-46f9-b335-1b593dc9f69f" providerId="ADAL" clId="{0ECDADCD-CD32-4C92-8C51-F8FC4272580C}" dt="2023-04-12T11:48:11.796" v="32" actId="1036"/>
          <ac:spMkLst>
            <pc:docMk/>
            <pc:sldMk cId="4194490229" sldId="929"/>
            <ac:spMk id="21" creationId="{9B51DD75-72ED-63C0-EE35-12D06F8058F7}"/>
          </ac:spMkLst>
        </pc:spChg>
        <pc:spChg chg="mod">
          <ac:chgData name="Kuldeep" userId="f9c8071f-a744-46f9-b335-1b593dc9f69f" providerId="ADAL" clId="{0ECDADCD-CD32-4C92-8C51-F8FC4272580C}" dt="2023-04-12T11:48:11.796" v="32" actId="1036"/>
          <ac:spMkLst>
            <pc:docMk/>
            <pc:sldMk cId="4194490229" sldId="929"/>
            <ac:spMk id="23" creationId="{3ED510DD-3DC9-93BC-846F-F6B8C8CEFFBB}"/>
          </ac:spMkLst>
        </pc:spChg>
        <pc:spChg chg="mod">
          <ac:chgData name="Kuldeep" userId="f9c8071f-a744-46f9-b335-1b593dc9f69f" providerId="ADAL" clId="{0ECDADCD-CD32-4C92-8C51-F8FC4272580C}" dt="2023-04-12T11:48:11.796" v="32" actId="1036"/>
          <ac:spMkLst>
            <pc:docMk/>
            <pc:sldMk cId="4194490229" sldId="929"/>
            <ac:spMk id="25" creationId="{EB38CC19-DFA4-6290-8C44-A2B7EEF31AC3}"/>
          </ac:spMkLst>
        </pc:spChg>
        <pc:spChg chg="mod">
          <ac:chgData name="Kuldeep" userId="f9c8071f-a744-46f9-b335-1b593dc9f69f" providerId="ADAL" clId="{0ECDADCD-CD32-4C92-8C51-F8FC4272580C}" dt="2023-04-12T11:48:11.796" v="32" actId="1036"/>
          <ac:spMkLst>
            <pc:docMk/>
            <pc:sldMk cId="4194490229" sldId="929"/>
            <ac:spMk id="26" creationId="{64DF96CD-3AAA-B691-46C8-8825E3D65194}"/>
          </ac:spMkLst>
        </pc:spChg>
        <pc:spChg chg="mod">
          <ac:chgData name="Kuldeep" userId="f9c8071f-a744-46f9-b335-1b593dc9f69f" providerId="ADAL" clId="{0ECDADCD-CD32-4C92-8C51-F8FC4272580C}" dt="2023-04-12T11:48:11.796" v="32" actId="1036"/>
          <ac:spMkLst>
            <pc:docMk/>
            <pc:sldMk cId="4194490229" sldId="929"/>
            <ac:spMk id="28" creationId="{59D87057-B7F1-13F8-1590-65F021CF798D}"/>
          </ac:spMkLst>
        </pc:spChg>
        <pc:spChg chg="mod">
          <ac:chgData name="Kuldeep" userId="f9c8071f-a744-46f9-b335-1b593dc9f69f" providerId="ADAL" clId="{0ECDADCD-CD32-4C92-8C51-F8FC4272580C}" dt="2023-04-12T11:48:11.796" v="32" actId="1036"/>
          <ac:spMkLst>
            <pc:docMk/>
            <pc:sldMk cId="4194490229" sldId="929"/>
            <ac:spMk id="31" creationId="{B1D2A862-26CB-4A95-BD7C-80339E0F2A89}"/>
          </ac:spMkLst>
        </pc:spChg>
        <pc:spChg chg="mod">
          <ac:chgData name="Kuldeep" userId="f9c8071f-a744-46f9-b335-1b593dc9f69f" providerId="ADAL" clId="{0ECDADCD-CD32-4C92-8C51-F8FC4272580C}" dt="2023-04-12T11:48:11.796" v="32" actId="1036"/>
          <ac:spMkLst>
            <pc:docMk/>
            <pc:sldMk cId="4194490229" sldId="929"/>
            <ac:spMk id="32" creationId="{506D56BE-BE2D-43DB-E684-642C574253CB}"/>
          </ac:spMkLst>
        </pc:spChg>
        <pc:spChg chg="mod">
          <ac:chgData name="Kuldeep" userId="f9c8071f-a744-46f9-b335-1b593dc9f69f" providerId="ADAL" clId="{0ECDADCD-CD32-4C92-8C51-F8FC4272580C}" dt="2023-04-12T11:48:11.796" v="32" actId="1036"/>
          <ac:spMkLst>
            <pc:docMk/>
            <pc:sldMk cId="4194490229" sldId="929"/>
            <ac:spMk id="33" creationId="{CE380E8A-95A9-527C-BA9D-C431E749117E}"/>
          </ac:spMkLst>
        </pc:spChg>
        <pc:spChg chg="mod">
          <ac:chgData name="Kuldeep" userId="f9c8071f-a744-46f9-b335-1b593dc9f69f" providerId="ADAL" clId="{0ECDADCD-CD32-4C92-8C51-F8FC4272580C}" dt="2023-04-12T11:48:11.796" v="32" actId="1036"/>
          <ac:spMkLst>
            <pc:docMk/>
            <pc:sldMk cId="4194490229" sldId="929"/>
            <ac:spMk id="35" creationId="{B8512198-1DBA-C1BF-07B6-267E8CA46192}"/>
          </ac:spMkLst>
        </pc:spChg>
        <pc:spChg chg="mod">
          <ac:chgData name="Kuldeep" userId="f9c8071f-a744-46f9-b335-1b593dc9f69f" providerId="ADAL" clId="{0ECDADCD-CD32-4C92-8C51-F8FC4272580C}" dt="2023-04-12T11:48:11.796" v="32" actId="1036"/>
          <ac:spMkLst>
            <pc:docMk/>
            <pc:sldMk cId="4194490229" sldId="929"/>
            <ac:spMk id="37" creationId="{59B3ED09-A0C7-B4A9-9BC8-1F6D9EAB2265}"/>
          </ac:spMkLst>
        </pc:spChg>
        <pc:spChg chg="mod">
          <ac:chgData name="Kuldeep" userId="f9c8071f-a744-46f9-b335-1b593dc9f69f" providerId="ADAL" clId="{0ECDADCD-CD32-4C92-8C51-F8FC4272580C}" dt="2023-04-12T11:48:11.796" v="32" actId="1036"/>
          <ac:spMkLst>
            <pc:docMk/>
            <pc:sldMk cId="4194490229" sldId="929"/>
            <ac:spMk id="38" creationId="{535A0B66-079E-E77E-5576-DAEC7BFC7481}"/>
          </ac:spMkLst>
        </pc:spChg>
        <pc:spChg chg="add">
          <ac:chgData name="Kuldeep" userId="f9c8071f-a744-46f9-b335-1b593dc9f69f" providerId="ADAL" clId="{0ECDADCD-CD32-4C92-8C51-F8FC4272580C}" dt="2023-04-12T11:49:01.352" v="37" actId="26606"/>
          <ac:spMkLst>
            <pc:docMk/>
            <pc:sldMk cId="4194490229" sldId="929"/>
            <ac:spMk id="44" creationId="{89A320C9-9735-4D13-8279-C1C674841392}"/>
          </ac:spMkLst>
        </pc:spChg>
        <pc:spChg chg="add">
          <ac:chgData name="Kuldeep" userId="f9c8071f-a744-46f9-b335-1b593dc9f69f" providerId="ADAL" clId="{0ECDADCD-CD32-4C92-8C51-F8FC4272580C}" dt="2023-04-12T11:49:01.352" v="37" actId="26606"/>
          <ac:spMkLst>
            <pc:docMk/>
            <pc:sldMk cId="4194490229" sldId="929"/>
            <ac:spMk id="46" creationId="{92544CF4-9B52-4A7B-A4B3-88C72729B77D}"/>
          </ac:spMkLst>
        </pc:spChg>
        <pc:spChg chg="add">
          <ac:chgData name="Kuldeep" userId="f9c8071f-a744-46f9-b335-1b593dc9f69f" providerId="ADAL" clId="{0ECDADCD-CD32-4C92-8C51-F8FC4272580C}" dt="2023-04-12T11:49:01.352" v="37" actId="26606"/>
          <ac:spMkLst>
            <pc:docMk/>
            <pc:sldMk cId="4194490229" sldId="929"/>
            <ac:spMk id="48" creationId="{E75862C5-5C00-4421-BC7B-9B7B86DBC80D}"/>
          </ac:spMkLst>
        </pc:spChg>
        <pc:spChg chg="add">
          <ac:chgData name="Kuldeep" userId="f9c8071f-a744-46f9-b335-1b593dc9f69f" providerId="ADAL" clId="{0ECDADCD-CD32-4C92-8C51-F8FC4272580C}" dt="2023-04-12T11:49:01.352" v="37" actId="26606"/>
          <ac:spMkLst>
            <pc:docMk/>
            <pc:sldMk cId="4194490229" sldId="929"/>
            <ac:spMk id="50" creationId="{089440EF-9BE9-4AE9-8C28-00B02296CDB6}"/>
          </ac:spMkLst>
        </pc:spChg>
        <pc:grpChg chg="add mod">
          <ac:chgData name="Kuldeep" userId="f9c8071f-a744-46f9-b335-1b593dc9f69f" providerId="ADAL" clId="{0ECDADCD-CD32-4C92-8C51-F8FC4272580C}" dt="2023-04-12T11:48:21.153" v="33" actId="164"/>
          <ac:grpSpMkLst>
            <pc:docMk/>
            <pc:sldMk cId="4194490229" sldId="929"/>
            <ac:grpSpMk id="12" creationId="{A5584310-DF57-E101-7E15-84DAFA5D28A7}"/>
          </ac:grpSpMkLst>
        </pc:grpChg>
        <pc:grpChg chg="add mod">
          <ac:chgData name="Kuldeep" userId="f9c8071f-a744-46f9-b335-1b593dc9f69f" providerId="ADAL" clId="{0ECDADCD-CD32-4C92-8C51-F8FC4272580C}" dt="2023-04-12T11:48:21.153" v="33" actId="164"/>
          <ac:grpSpMkLst>
            <pc:docMk/>
            <pc:sldMk cId="4194490229" sldId="929"/>
            <ac:grpSpMk id="15" creationId="{3C0436AA-3753-6665-3A4D-DC034A24DF8D}"/>
          </ac:grpSpMkLst>
        </pc:grpChg>
        <pc:grpChg chg="mod">
          <ac:chgData name="Kuldeep" userId="f9c8071f-a744-46f9-b335-1b593dc9f69f" providerId="ADAL" clId="{0ECDADCD-CD32-4C92-8C51-F8FC4272580C}" dt="2023-04-12T11:48:11.796" v="32" actId="1036"/>
          <ac:grpSpMkLst>
            <pc:docMk/>
            <pc:sldMk cId="4194490229" sldId="929"/>
            <ac:grpSpMk id="17" creationId="{EF63636A-0706-3076-487E-BD59F690D2D1}"/>
          </ac:grpSpMkLst>
        </pc:grpChg>
        <pc:grpChg chg="add mod">
          <ac:chgData name="Kuldeep" userId="f9c8071f-a744-46f9-b335-1b593dc9f69f" providerId="ADAL" clId="{0ECDADCD-CD32-4C92-8C51-F8FC4272580C}" dt="2023-04-12T11:48:21.153" v="33" actId="164"/>
          <ac:grpSpMkLst>
            <pc:docMk/>
            <pc:sldMk cId="4194490229" sldId="929"/>
            <ac:grpSpMk id="20" creationId="{6F184082-E9E3-1AF1-CA80-666BB465B00C}"/>
          </ac:grpSpMkLst>
        </pc:grpChg>
        <pc:grpChg chg="mod">
          <ac:chgData name="Kuldeep" userId="f9c8071f-a744-46f9-b335-1b593dc9f69f" providerId="ADAL" clId="{0ECDADCD-CD32-4C92-8C51-F8FC4272580C}" dt="2023-04-12T11:48:11.796" v="32" actId="1036"/>
          <ac:grpSpMkLst>
            <pc:docMk/>
            <pc:sldMk cId="4194490229" sldId="929"/>
            <ac:grpSpMk id="22" creationId="{8F10DA35-40E2-8B80-1EC1-CA89595D7A06}"/>
          </ac:grpSpMkLst>
        </pc:grpChg>
        <pc:grpChg chg="mod">
          <ac:chgData name="Kuldeep" userId="f9c8071f-a744-46f9-b335-1b593dc9f69f" providerId="ADAL" clId="{0ECDADCD-CD32-4C92-8C51-F8FC4272580C}" dt="2023-04-12T11:48:11.796" v="32" actId="1036"/>
          <ac:grpSpMkLst>
            <pc:docMk/>
            <pc:sldMk cId="4194490229" sldId="929"/>
            <ac:grpSpMk id="24" creationId="{2936197B-F909-D20D-66B0-B12E452BEA99}"/>
          </ac:grpSpMkLst>
        </pc:grpChg>
        <pc:grpChg chg="add mod">
          <ac:chgData name="Kuldeep" userId="f9c8071f-a744-46f9-b335-1b593dc9f69f" providerId="ADAL" clId="{0ECDADCD-CD32-4C92-8C51-F8FC4272580C}" dt="2023-04-12T11:48:21.153" v="33" actId="164"/>
          <ac:grpSpMkLst>
            <pc:docMk/>
            <pc:sldMk cId="4194490229" sldId="929"/>
            <ac:grpSpMk id="27" creationId="{683BD05F-7FC1-9F65-3A3F-2B1E5166BF04}"/>
          </ac:grpSpMkLst>
        </pc:grpChg>
        <pc:grpChg chg="mod">
          <ac:chgData name="Kuldeep" userId="f9c8071f-a744-46f9-b335-1b593dc9f69f" providerId="ADAL" clId="{0ECDADCD-CD32-4C92-8C51-F8FC4272580C}" dt="2023-04-12T11:48:11.796" v="32" actId="1036"/>
          <ac:grpSpMkLst>
            <pc:docMk/>
            <pc:sldMk cId="4194490229" sldId="929"/>
            <ac:grpSpMk id="29" creationId="{C60A305B-D475-8030-0D78-01269C53E946}"/>
          </ac:grpSpMkLst>
        </pc:grpChg>
        <pc:grpChg chg="mod">
          <ac:chgData name="Kuldeep" userId="f9c8071f-a744-46f9-b335-1b593dc9f69f" providerId="ADAL" clId="{0ECDADCD-CD32-4C92-8C51-F8FC4272580C}" dt="2023-04-12T11:48:11.796" v="32" actId="1036"/>
          <ac:grpSpMkLst>
            <pc:docMk/>
            <pc:sldMk cId="4194490229" sldId="929"/>
            <ac:grpSpMk id="30" creationId="{04683B13-53CE-2E7F-4A11-58F185C39EC4}"/>
          </ac:grpSpMkLst>
        </pc:grpChg>
        <pc:grpChg chg="mod">
          <ac:chgData name="Kuldeep" userId="f9c8071f-a744-46f9-b335-1b593dc9f69f" providerId="ADAL" clId="{0ECDADCD-CD32-4C92-8C51-F8FC4272580C}" dt="2023-04-12T11:48:11.796" v="32" actId="1036"/>
          <ac:grpSpMkLst>
            <pc:docMk/>
            <pc:sldMk cId="4194490229" sldId="929"/>
            <ac:grpSpMk id="34" creationId="{9F6C8B1E-5FD1-9E24-5CCB-A14E95B2B780}"/>
          </ac:grpSpMkLst>
        </pc:grpChg>
        <pc:grpChg chg="mod">
          <ac:chgData name="Kuldeep" userId="f9c8071f-a744-46f9-b335-1b593dc9f69f" providerId="ADAL" clId="{0ECDADCD-CD32-4C92-8C51-F8FC4272580C}" dt="2023-04-12T11:48:11.796" v="32" actId="1036"/>
          <ac:grpSpMkLst>
            <pc:docMk/>
            <pc:sldMk cId="4194490229" sldId="929"/>
            <ac:grpSpMk id="36" creationId="{807FC418-1DE7-38DD-96AB-29FE857EA275}"/>
          </ac:grpSpMkLst>
        </pc:grpChg>
        <pc:grpChg chg="add mod">
          <ac:chgData name="Kuldeep" userId="f9c8071f-a744-46f9-b335-1b593dc9f69f" providerId="ADAL" clId="{0ECDADCD-CD32-4C92-8C51-F8FC4272580C}" dt="2023-04-12T11:49:01.352" v="37" actId="26606"/>
          <ac:grpSpMkLst>
            <pc:docMk/>
            <pc:sldMk cId="4194490229" sldId="929"/>
            <ac:grpSpMk id="39" creationId="{209E512C-5B0A-EC1A-5A52-E76BD8C14E57}"/>
          </ac:grpSpMkLst>
        </pc:grpChg>
      </pc:sldChg>
      <pc:sldChg chg="addSp delSp modSp new mod">
        <pc:chgData name="Kuldeep" userId="f9c8071f-a744-46f9-b335-1b593dc9f69f" providerId="ADAL" clId="{0ECDADCD-CD32-4C92-8C51-F8FC4272580C}" dt="2023-04-12T11:52:20.243" v="60" actId="478"/>
        <pc:sldMkLst>
          <pc:docMk/>
          <pc:sldMk cId="4184546443" sldId="930"/>
        </pc:sldMkLst>
        <pc:spChg chg="mod">
          <ac:chgData name="Kuldeep" userId="f9c8071f-a744-46f9-b335-1b593dc9f69f" providerId="ADAL" clId="{0ECDADCD-CD32-4C92-8C51-F8FC4272580C}" dt="2023-04-12T11:51:45.882" v="56" actId="20577"/>
          <ac:spMkLst>
            <pc:docMk/>
            <pc:sldMk cId="4184546443" sldId="930"/>
            <ac:spMk id="2" creationId="{70B7CD53-96A1-D973-5B2C-65A31D363713}"/>
          </ac:spMkLst>
        </pc:spChg>
        <pc:spChg chg="del mod">
          <ac:chgData name="Kuldeep" userId="f9c8071f-a744-46f9-b335-1b593dc9f69f" providerId="ADAL" clId="{0ECDADCD-CD32-4C92-8C51-F8FC4272580C}" dt="2023-04-12T11:52:00.730" v="57" actId="26606"/>
          <ac:spMkLst>
            <pc:docMk/>
            <pc:sldMk cId="4184546443" sldId="930"/>
            <ac:spMk id="3" creationId="{B9662F82-6071-CA9B-1CF8-3F10010434AC}"/>
          </ac:spMkLst>
        </pc:spChg>
        <pc:spChg chg="del mod">
          <ac:chgData name="Kuldeep" userId="f9c8071f-a744-46f9-b335-1b593dc9f69f" providerId="ADAL" clId="{0ECDADCD-CD32-4C92-8C51-F8FC4272580C}" dt="2023-04-12T11:52:20.243" v="60" actId="478"/>
          <ac:spMkLst>
            <pc:docMk/>
            <pc:sldMk cId="4184546443" sldId="930"/>
            <ac:spMk id="4" creationId="{983E62CD-DFE7-61E5-277A-0F690EBE0D7D}"/>
          </ac:spMkLst>
        </pc:spChg>
        <pc:spChg chg="mod">
          <ac:chgData name="Kuldeep" userId="f9c8071f-a744-46f9-b335-1b593dc9f69f" providerId="ADAL" clId="{0ECDADCD-CD32-4C92-8C51-F8FC4272580C}" dt="2023-04-12T11:51:29.723" v="51"/>
          <ac:spMkLst>
            <pc:docMk/>
            <pc:sldMk cId="4184546443" sldId="930"/>
            <ac:spMk id="6" creationId="{A99D9563-A2B5-7D61-464F-5B1DAE192448}"/>
          </ac:spMkLst>
        </pc:spChg>
        <pc:spChg chg="mod">
          <ac:chgData name="Kuldeep" userId="f9c8071f-a744-46f9-b335-1b593dc9f69f" providerId="ADAL" clId="{0ECDADCD-CD32-4C92-8C51-F8FC4272580C}" dt="2023-04-12T11:51:29.723" v="51"/>
          <ac:spMkLst>
            <pc:docMk/>
            <pc:sldMk cId="4184546443" sldId="930"/>
            <ac:spMk id="7" creationId="{0A3BEB8D-4913-8703-C324-372C59484A14}"/>
          </ac:spMkLst>
        </pc:spChg>
        <pc:spChg chg="mod">
          <ac:chgData name="Kuldeep" userId="f9c8071f-a744-46f9-b335-1b593dc9f69f" providerId="ADAL" clId="{0ECDADCD-CD32-4C92-8C51-F8FC4272580C}" dt="2023-04-12T11:51:29.723" v="51"/>
          <ac:spMkLst>
            <pc:docMk/>
            <pc:sldMk cId="4184546443" sldId="930"/>
            <ac:spMk id="8" creationId="{B20EA894-1A63-CC94-772E-F36BE59BC990}"/>
          </ac:spMkLst>
        </pc:spChg>
        <pc:spChg chg="mod">
          <ac:chgData name="Kuldeep" userId="f9c8071f-a744-46f9-b335-1b593dc9f69f" providerId="ADAL" clId="{0ECDADCD-CD32-4C92-8C51-F8FC4272580C}" dt="2023-04-12T11:51:29.723" v="51"/>
          <ac:spMkLst>
            <pc:docMk/>
            <pc:sldMk cId="4184546443" sldId="930"/>
            <ac:spMk id="9" creationId="{BF0FEA69-5988-3F2C-677E-C3A36280D542}"/>
          </ac:spMkLst>
        </pc:spChg>
        <pc:spChg chg="mod">
          <ac:chgData name="Kuldeep" userId="f9c8071f-a744-46f9-b335-1b593dc9f69f" providerId="ADAL" clId="{0ECDADCD-CD32-4C92-8C51-F8FC4272580C}" dt="2023-04-12T11:51:29.723" v="51"/>
          <ac:spMkLst>
            <pc:docMk/>
            <pc:sldMk cId="4184546443" sldId="930"/>
            <ac:spMk id="10" creationId="{A1BB7193-4631-9299-FFEB-801236E0D3DF}"/>
          </ac:spMkLst>
        </pc:spChg>
        <pc:spChg chg="mod">
          <ac:chgData name="Kuldeep" userId="f9c8071f-a744-46f9-b335-1b593dc9f69f" providerId="ADAL" clId="{0ECDADCD-CD32-4C92-8C51-F8FC4272580C}" dt="2023-04-12T11:51:29.723" v="51"/>
          <ac:spMkLst>
            <pc:docMk/>
            <pc:sldMk cId="4184546443" sldId="930"/>
            <ac:spMk id="11" creationId="{173B2D32-71AF-9EDE-087D-F2660EA6E0A5}"/>
          </ac:spMkLst>
        </pc:spChg>
        <pc:spChg chg="mod">
          <ac:chgData name="Kuldeep" userId="f9c8071f-a744-46f9-b335-1b593dc9f69f" providerId="ADAL" clId="{0ECDADCD-CD32-4C92-8C51-F8FC4272580C}" dt="2023-04-12T11:51:29.723" v="51"/>
          <ac:spMkLst>
            <pc:docMk/>
            <pc:sldMk cId="4184546443" sldId="930"/>
            <ac:spMk id="12" creationId="{B87F23FA-9630-38A7-EFD4-06653D2557A6}"/>
          </ac:spMkLst>
        </pc:spChg>
        <pc:spChg chg="mod">
          <ac:chgData name="Kuldeep" userId="f9c8071f-a744-46f9-b335-1b593dc9f69f" providerId="ADAL" clId="{0ECDADCD-CD32-4C92-8C51-F8FC4272580C}" dt="2023-04-12T11:51:29.723" v="51"/>
          <ac:spMkLst>
            <pc:docMk/>
            <pc:sldMk cId="4184546443" sldId="930"/>
            <ac:spMk id="13" creationId="{F1AB5EEB-BEE0-1404-ACFE-16E3598DA077}"/>
          </ac:spMkLst>
        </pc:spChg>
        <pc:spChg chg="mod">
          <ac:chgData name="Kuldeep" userId="f9c8071f-a744-46f9-b335-1b593dc9f69f" providerId="ADAL" clId="{0ECDADCD-CD32-4C92-8C51-F8FC4272580C}" dt="2023-04-12T11:51:29.723" v="51"/>
          <ac:spMkLst>
            <pc:docMk/>
            <pc:sldMk cId="4184546443" sldId="930"/>
            <ac:spMk id="14" creationId="{095470C8-9BA5-9C3B-72F7-8EDC26C91C0E}"/>
          </ac:spMkLst>
        </pc:spChg>
        <pc:spChg chg="mod">
          <ac:chgData name="Kuldeep" userId="f9c8071f-a744-46f9-b335-1b593dc9f69f" providerId="ADAL" clId="{0ECDADCD-CD32-4C92-8C51-F8FC4272580C}" dt="2023-04-12T11:51:29.723" v="51"/>
          <ac:spMkLst>
            <pc:docMk/>
            <pc:sldMk cId="4184546443" sldId="930"/>
            <ac:spMk id="15" creationId="{51DBE68E-13F0-969F-8418-7051561D1E29}"/>
          </ac:spMkLst>
        </pc:spChg>
        <pc:spChg chg="mod">
          <ac:chgData name="Kuldeep" userId="f9c8071f-a744-46f9-b335-1b593dc9f69f" providerId="ADAL" clId="{0ECDADCD-CD32-4C92-8C51-F8FC4272580C}" dt="2023-04-12T11:51:29.723" v="51"/>
          <ac:spMkLst>
            <pc:docMk/>
            <pc:sldMk cId="4184546443" sldId="930"/>
            <ac:spMk id="16" creationId="{E5B53B24-4DE5-A5A7-7FF8-3F33D3E4E0BD}"/>
          </ac:spMkLst>
        </pc:spChg>
        <pc:spChg chg="mod">
          <ac:chgData name="Kuldeep" userId="f9c8071f-a744-46f9-b335-1b593dc9f69f" providerId="ADAL" clId="{0ECDADCD-CD32-4C92-8C51-F8FC4272580C}" dt="2023-04-12T11:51:29.723" v="51"/>
          <ac:spMkLst>
            <pc:docMk/>
            <pc:sldMk cId="4184546443" sldId="930"/>
            <ac:spMk id="17" creationId="{77F98E7D-2531-A563-9ACD-45192E80AEAC}"/>
          </ac:spMkLst>
        </pc:spChg>
        <pc:spChg chg="mod">
          <ac:chgData name="Kuldeep" userId="f9c8071f-a744-46f9-b335-1b593dc9f69f" providerId="ADAL" clId="{0ECDADCD-CD32-4C92-8C51-F8FC4272580C}" dt="2023-04-12T11:51:29.723" v="51"/>
          <ac:spMkLst>
            <pc:docMk/>
            <pc:sldMk cId="4184546443" sldId="930"/>
            <ac:spMk id="18" creationId="{F0933F21-ABA9-184B-9E6F-475A98F83EB7}"/>
          </ac:spMkLst>
        </pc:spChg>
        <pc:spChg chg="mod">
          <ac:chgData name="Kuldeep" userId="f9c8071f-a744-46f9-b335-1b593dc9f69f" providerId="ADAL" clId="{0ECDADCD-CD32-4C92-8C51-F8FC4272580C}" dt="2023-04-12T11:51:29.723" v="51"/>
          <ac:spMkLst>
            <pc:docMk/>
            <pc:sldMk cId="4184546443" sldId="930"/>
            <ac:spMk id="19" creationId="{3CFA5D5C-FAB7-856E-14BD-44334DDAEC1B}"/>
          </ac:spMkLst>
        </pc:spChg>
        <pc:spChg chg="mod">
          <ac:chgData name="Kuldeep" userId="f9c8071f-a744-46f9-b335-1b593dc9f69f" providerId="ADAL" clId="{0ECDADCD-CD32-4C92-8C51-F8FC4272580C}" dt="2023-04-12T11:51:29.723" v="51"/>
          <ac:spMkLst>
            <pc:docMk/>
            <pc:sldMk cId="4184546443" sldId="930"/>
            <ac:spMk id="20" creationId="{04B89518-A2E0-D0F7-52F6-71127A8AB775}"/>
          </ac:spMkLst>
        </pc:spChg>
        <pc:spChg chg="mod">
          <ac:chgData name="Kuldeep" userId="f9c8071f-a744-46f9-b335-1b593dc9f69f" providerId="ADAL" clId="{0ECDADCD-CD32-4C92-8C51-F8FC4272580C}" dt="2023-04-12T11:51:29.723" v="51"/>
          <ac:spMkLst>
            <pc:docMk/>
            <pc:sldMk cId="4184546443" sldId="930"/>
            <ac:spMk id="21" creationId="{116C67C5-A5A0-7E6F-C266-6FFC4C2E928A}"/>
          </ac:spMkLst>
        </pc:spChg>
        <pc:spChg chg="mod">
          <ac:chgData name="Kuldeep" userId="f9c8071f-a744-46f9-b335-1b593dc9f69f" providerId="ADAL" clId="{0ECDADCD-CD32-4C92-8C51-F8FC4272580C}" dt="2023-04-12T11:51:29.723" v="51"/>
          <ac:spMkLst>
            <pc:docMk/>
            <pc:sldMk cId="4184546443" sldId="930"/>
            <ac:spMk id="22" creationId="{E9DC9AF9-626F-E333-D5B8-A8EB9DF2F7B8}"/>
          </ac:spMkLst>
        </pc:spChg>
        <pc:spChg chg="mod">
          <ac:chgData name="Kuldeep" userId="f9c8071f-a744-46f9-b335-1b593dc9f69f" providerId="ADAL" clId="{0ECDADCD-CD32-4C92-8C51-F8FC4272580C}" dt="2023-04-12T11:51:29.723" v="51"/>
          <ac:spMkLst>
            <pc:docMk/>
            <pc:sldMk cId="4184546443" sldId="930"/>
            <ac:spMk id="23" creationId="{EF82842F-28B0-9CFA-4745-875E07DA0D25}"/>
          </ac:spMkLst>
        </pc:spChg>
        <pc:spChg chg="mod">
          <ac:chgData name="Kuldeep" userId="f9c8071f-a744-46f9-b335-1b593dc9f69f" providerId="ADAL" clId="{0ECDADCD-CD32-4C92-8C51-F8FC4272580C}" dt="2023-04-12T11:51:29.723" v="51"/>
          <ac:spMkLst>
            <pc:docMk/>
            <pc:sldMk cId="4184546443" sldId="930"/>
            <ac:spMk id="24" creationId="{51795104-3065-B832-7B90-07B178F3E047}"/>
          </ac:spMkLst>
        </pc:spChg>
        <pc:spChg chg="mod">
          <ac:chgData name="Kuldeep" userId="f9c8071f-a744-46f9-b335-1b593dc9f69f" providerId="ADAL" clId="{0ECDADCD-CD32-4C92-8C51-F8FC4272580C}" dt="2023-04-12T11:51:29.723" v="51"/>
          <ac:spMkLst>
            <pc:docMk/>
            <pc:sldMk cId="4184546443" sldId="930"/>
            <ac:spMk id="25" creationId="{6208998D-215D-51B7-E24E-153A1670C48F}"/>
          </ac:spMkLst>
        </pc:spChg>
        <pc:spChg chg="mod">
          <ac:chgData name="Kuldeep" userId="f9c8071f-a744-46f9-b335-1b593dc9f69f" providerId="ADAL" clId="{0ECDADCD-CD32-4C92-8C51-F8FC4272580C}" dt="2023-04-12T11:51:29.723" v="51"/>
          <ac:spMkLst>
            <pc:docMk/>
            <pc:sldMk cId="4184546443" sldId="930"/>
            <ac:spMk id="26" creationId="{DBB08CF9-36DF-99C4-B6AE-981E41C9E8DD}"/>
          </ac:spMkLst>
        </pc:spChg>
        <pc:spChg chg="mod">
          <ac:chgData name="Kuldeep" userId="f9c8071f-a744-46f9-b335-1b593dc9f69f" providerId="ADAL" clId="{0ECDADCD-CD32-4C92-8C51-F8FC4272580C}" dt="2023-04-12T11:51:29.723" v="51"/>
          <ac:spMkLst>
            <pc:docMk/>
            <pc:sldMk cId="4184546443" sldId="930"/>
            <ac:spMk id="27" creationId="{D071FCE6-6008-A237-6EDD-9FA92650FB85}"/>
          </ac:spMkLst>
        </pc:spChg>
        <pc:spChg chg="mod">
          <ac:chgData name="Kuldeep" userId="f9c8071f-a744-46f9-b335-1b593dc9f69f" providerId="ADAL" clId="{0ECDADCD-CD32-4C92-8C51-F8FC4272580C}" dt="2023-04-12T11:51:29.723" v="51"/>
          <ac:spMkLst>
            <pc:docMk/>
            <pc:sldMk cId="4184546443" sldId="930"/>
            <ac:spMk id="28" creationId="{7FA62C46-4578-FB6E-4B63-FB1DA147B59E}"/>
          </ac:spMkLst>
        </pc:spChg>
        <pc:spChg chg="mod">
          <ac:chgData name="Kuldeep" userId="f9c8071f-a744-46f9-b335-1b593dc9f69f" providerId="ADAL" clId="{0ECDADCD-CD32-4C92-8C51-F8FC4272580C}" dt="2023-04-12T11:51:29.723" v="51"/>
          <ac:spMkLst>
            <pc:docMk/>
            <pc:sldMk cId="4184546443" sldId="930"/>
            <ac:spMk id="29" creationId="{FDB2E1F0-B61E-E4B4-0A4D-57FB43E87DCD}"/>
          </ac:spMkLst>
        </pc:spChg>
        <pc:spChg chg="mod">
          <ac:chgData name="Kuldeep" userId="f9c8071f-a744-46f9-b335-1b593dc9f69f" providerId="ADAL" clId="{0ECDADCD-CD32-4C92-8C51-F8FC4272580C}" dt="2023-04-12T11:51:29.723" v="51"/>
          <ac:spMkLst>
            <pc:docMk/>
            <pc:sldMk cId="4184546443" sldId="930"/>
            <ac:spMk id="30" creationId="{32B413EB-E902-0E1E-7934-57D4C96B91AD}"/>
          </ac:spMkLst>
        </pc:spChg>
        <pc:spChg chg="mod">
          <ac:chgData name="Kuldeep" userId="f9c8071f-a744-46f9-b335-1b593dc9f69f" providerId="ADAL" clId="{0ECDADCD-CD32-4C92-8C51-F8FC4272580C}" dt="2023-04-12T11:51:29.723" v="51"/>
          <ac:spMkLst>
            <pc:docMk/>
            <pc:sldMk cId="4184546443" sldId="930"/>
            <ac:spMk id="31" creationId="{77DD1338-FDDE-A303-678C-86C1FAA584AD}"/>
          </ac:spMkLst>
        </pc:spChg>
        <pc:grpChg chg="add mod">
          <ac:chgData name="Kuldeep" userId="f9c8071f-a744-46f9-b335-1b593dc9f69f" providerId="ADAL" clId="{0ECDADCD-CD32-4C92-8C51-F8FC4272580C}" dt="2023-04-12T11:51:29.723" v="51"/>
          <ac:grpSpMkLst>
            <pc:docMk/>
            <pc:sldMk cId="4184546443" sldId="930"/>
            <ac:grpSpMk id="5" creationId="{4E879837-BFC5-1C7E-5B80-46B47A2FFE59}"/>
          </ac:grpSpMkLst>
        </pc:grpChg>
        <pc:graphicFrameChg chg="add">
          <ac:chgData name="Kuldeep" userId="f9c8071f-a744-46f9-b335-1b593dc9f69f" providerId="ADAL" clId="{0ECDADCD-CD32-4C92-8C51-F8FC4272580C}" dt="2023-04-12T11:52:00.730" v="57" actId="26606"/>
          <ac:graphicFrameMkLst>
            <pc:docMk/>
            <pc:sldMk cId="4184546443" sldId="930"/>
            <ac:graphicFrameMk id="33" creationId="{6F261F00-0CE4-E1E5-5609-7945985887C8}"/>
          </ac:graphicFrameMkLst>
        </pc:graphicFrameChg>
      </pc:sldChg>
      <pc:sldChg chg="new del">
        <pc:chgData name="Kuldeep" userId="f9c8071f-a744-46f9-b335-1b593dc9f69f" providerId="ADAL" clId="{0ECDADCD-CD32-4C92-8C51-F8FC4272580C}" dt="2023-04-12T11:55:36.788" v="91" actId="47"/>
        <pc:sldMkLst>
          <pc:docMk/>
          <pc:sldMk cId="457658756" sldId="931"/>
        </pc:sldMkLst>
      </pc:sldChg>
      <pc:sldChg chg="addSp modSp new mod setBg">
        <pc:chgData name="Kuldeep" userId="f9c8071f-a744-46f9-b335-1b593dc9f69f" providerId="ADAL" clId="{0ECDADCD-CD32-4C92-8C51-F8FC4272580C}" dt="2023-04-12T11:59:10.232" v="133" actId="26606"/>
        <pc:sldMkLst>
          <pc:docMk/>
          <pc:sldMk cId="906897553" sldId="932"/>
        </pc:sldMkLst>
        <pc:spChg chg="mod">
          <ac:chgData name="Kuldeep" userId="f9c8071f-a744-46f9-b335-1b593dc9f69f" providerId="ADAL" clId="{0ECDADCD-CD32-4C92-8C51-F8FC4272580C}" dt="2023-04-12T11:59:10.232" v="133" actId="26606"/>
          <ac:spMkLst>
            <pc:docMk/>
            <pc:sldMk cId="906897553" sldId="932"/>
            <ac:spMk id="2" creationId="{D03A7DB7-302B-B7E6-739A-5101536D1794}"/>
          </ac:spMkLst>
        </pc:spChg>
        <pc:spChg chg="mod">
          <ac:chgData name="Kuldeep" userId="f9c8071f-a744-46f9-b335-1b593dc9f69f" providerId="ADAL" clId="{0ECDADCD-CD32-4C92-8C51-F8FC4272580C}" dt="2023-04-12T11:59:10.232" v="133" actId="26606"/>
          <ac:spMkLst>
            <pc:docMk/>
            <pc:sldMk cId="906897553" sldId="932"/>
            <ac:spMk id="3" creationId="{D67C7A41-A2C3-837C-2B4B-B56EAFA5F13C}"/>
          </ac:spMkLst>
        </pc:spChg>
        <pc:spChg chg="add">
          <ac:chgData name="Kuldeep" userId="f9c8071f-a744-46f9-b335-1b593dc9f69f" providerId="ADAL" clId="{0ECDADCD-CD32-4C92-8C51-F8FC4272580C}" dt="2023-04-12T11:59:10.232" v="133" actId="26606"/>
          <ac:spMkLst>
            <pc:docMk/>
            <pc:sldMk cId="906897553" sldId="932"/>
            <ac:spMk id="9" creationId="{F13C74B1-5B17-4795-BED0-7140497B445A}"/>
          </ac:spMkLst>
        </pc:spChg>
        <pc:spChg chg="add">
          <ac:chgData name="Kuldeep" userId="f9c8071f-a744-46f9-b335-1b593dc9f69f" providerId="ADAL" clId="{0ECDADCD-CD32-4C92-8C51-F8FC4272580C}" dt="2023-04-12T11:59:10.232" v="133" actId="26606"/>
          <ac:spMkLst>
            <pc:docMk/>
            <pc:sldMk cId="906897553" sldId="932"/>
            <ac:spMk id="11" creationId="{D4974D33-8DC5-464E-8C6D-BE58F0669C17}"/>
          </ac:spMkLst>
        </pc:spChg>
        <pc:picChg chg="add">
          <ac:chgData name="Kuldeep" userId="f9c8071f-a744-46f9-b335-1b593dc9f69f" providerId="ADAL" clId="{0ECDADCD-CD32-4C92-8C51-F8FC4272580C}" dt="2023-04-12T11:59:10.232" v="133" actId="26606"/>
          <ac:picMkLst>
            <pc:docMk/>
            <pc:sldMk cId="906897553" sldId="932"/>
            <ac:picMk id="5" creationId="{875DF88E-8207-E2CA-DFA6-10B4CA006194}"/>
          </ac:picMkLst>
        </pc:picChg>
      </pc:sldChg>
      <pc:sldMasterChg chg="delSldLayout">
        <pc:chgData name="Kuldeep" userId="f9c8071f-a744-46f9-b335-1b593dc9f69f" providerId="ADAL" clId="{0ECDADCD-CD32-4C92-8C51-F8FC4272580C}" dt="2023-04-12T11:52:35.596" v="61" actId="47"/>
        <pc:sldMasterMkLst>
          <pc:docMk/>
          <pc:sldMasterMk cId="688277381" sldId="2147483687"/>
        </pc:sldMasterMkLst>
        <pc:sldLayoutChg chg="del">
          <pc:chgData name="Kuldeep" userId="f9c8071f-a744-46f9-b335-1b593dc9f69f" providerId="ADAL" clId="{0ECDADCD-CD32-4C92-8C51-F8FC4272580C}" dt="2023-04-12T11:49:21.032" v="38" actId="47"/>
          <pc:sldLayoutMkLst>
            <pc:docMk/>
            <pc:sldMasterMk cId="688277381" sldId="2147483687"/>
            <pc:sldLayoutMk cId="892297339" sldId="2147483700"/>
          </pc:sldLayoutMkLst>
        </pc:sldLayoutChg>
        <pc:sldLayoutChg chg="del">
          <pc:chgData name="Kuldeep" userId="f9c8071f-a744-46f9-b335-1b593dc9f69f" providerId="ADAL" clId="{0ECDADCD-CD32-4C92-8C51-F8FC4272580C}" dt="2023-04-12T11:52:35.596" v="61" actId="47"/>
          <pc:sldLayoutMkLst>
            <pc:docMk/>
            <pc:sldMasterMk cId="688277381" sldId="2147483687"/>
            <pc:sldLayoutMk cId="3668156914" sldId="2147483701"/>
          </pc:sldLayoutMkLst>
        </pc:sldLayoutChg>
      </pc:sldMasterChg>
    </pc:docChg>
  </pc:docChgLst>
  <pc:docChgLst>
    <pc:chgData name="Kuldeep" userId="f9c8071f-a744-46f9-b335-1b593dc9f69f" providerId="ADAL" clId="{8579437E-2F6A-4F3D-BAEC-74C74BBD322C}"/>
    <pc:docChg chg="addSld modSld">
      <pc:chgData name="Kuldeep" userId="f9c8071f-a744-46f9-b335-1b593dc9f69f" providerId="ADAL" clId="{8579437E-2F6A-4F3D-BAEC-74C74BBD322C}" dt="2024-04-02T03:03:46.759" v="18" actId="20577"/>
      <pc:docMkLst>
        <pc:docMk/>
      </pc:docMkLst>
      <pc:sldChg chg="modSp new mod">
        <pc:chgData name="Kuldeep" userId="f9c8071f-a744-46f9-b335-1b593dc9f69f" providerId="ADAL" clId="{8579437E-2F6A-4F3D-BAEC-74C74BBD322C}" dt="2024-04-02T03:03:46.759" v="18" actId="20577"/>
        <pc:sldMkLst>
          <pc:docMk/>
          <pc:sldMk cId="2120196085" sldId="933"/>
        </pc:sldMkLst>
        <pc:spChg chg="mod">
          <ac:chgData name="Kuldeep" userId="f9c8071f-a744-46f9-b335-1b593dc9f69f" providerId="ADAL" clId="{8579437E-2F6A-4F3D-BAEC-74C74BBD322C}" dt="2024-04-02T03:03:46.759" v="18" actId="20577"/>
          <ac:spMkLst>
            <pc:docMk/>
            <pc:sldMk cId="2120196085" sldId="933"/>
            <ac:spMk id="2" creationId="{A14B137C-D666-A8CA-A70E-77DE20CABE5C}"/>
          </ac:spMkLst>
        </pc:spChg>
        <pc:spChg chg="mod">
          <ac:chgData name="Kuldeep" userId="f9c8071f-a744-46f9-b335-1b593dc9f69f" providerId="ADAL" clId="{8579437E-2F6A-4F3D-BAEC-74C74BBD322C}" dt="2024-04-02T03:03:36.120" v="2" actId="20577"/>
          <ac:spMkLst>
            <pc:docMk/>
            <pc:sldMk cId="2120196085" sldId="933"/>
            <ac:spMk id="3" creationId="{7D3754D6-5CD2-B339-F67A-DABF91DDBA0A}"/>
          </ac:spMkLst>
        </pc:spChg>
      </pc:sldChg>
    </pc:docChg>
  </pc:docChgLst>
  <pc:docChgLst>
    <pc:chgData name="Vikas Tyagi." userId="06b802ee-2341-421d-ab2c-04bfa25cb15e" providerId="ADAL" clId="{863CC591-31D0-48F7-A206-6C027A2AF81E}"/>
    <pc:docChg chg="custSel addSld modSld">
      <pc:chgData name="Vikas Tyagi." userId="06b802ee-2341-421d-ab2c-04bfa25cb15e" providerId="ADAL" clId="{863CC591-31D0-48F7-A206-6C027A2AF81E}" dt="2025-05-06T04:06:29.493" v="30" actId="1036"/>
      <pc:docMkLst>
        <pc:docMk/>
      </pc:docMkLst>
      <pc:sldChg chg="modSp mod">
        <pc:chgData name="Vikas Tyagi." userId="06b802ee-2341-421d-ab2c-04bfa25cb15e" providerId="ADAL" clId="{863CC591-31D0-48F7-A206-6C027A2AF81E}" dt="2025-04-03T08:10:12.930" v="28" actId="113"/>
        <pc:sldMkLst>
          <pc:docMk/>
          <pc:sldMk cId="1441990758" sldId="256"/>
        </pc:sldMkLst>
        <pc:spChg chg="mod">
          <ac:chgData name="Vikas Tyagi." userId="06b802ee-2341-421d-ab2c-04bfa25cb15e" providerId="ADAL" clId="{863CC591-31D0-48F7-A206-6C027A2AF81E}" dt="2025-04-03T08:10:12.930" v="28" actId="113"/>
          <ac:spMkLst>
            <pc:docMk/>
            <pc:sldMk cId="1441990758" sldId="256"/>
            <ac:spMk id="2" creationId="{6D2890BE-7904-42D4-B879-B91FFED5066E}"/>
          </ac:spMkLst>
        </pc:spChg>
      </pc:sldChg>
      <pc:sldChg chg="modSp mod">
        <pc:chgData name="Vikas Tyagi." userId="06b802ee-2341-421d-ab2c-04bfa25cb15e" providerId="ADAL" clId="{863CC591-31D0-48F7-A206-6C027A2AF81E}" dt="2025-04-03T03:57:15.888" v="1" actId="1038"/>
        <pc:sldMkLst>
          <pc:docMk/>
          <pc:sldMk cId="0" sldId="595"/>
        </pc:sldMkLst>
        <pc:spChg chg="mod">
          <ac:chgData name="Vikas Tyagi." userId="06b802ee-2341-421d-ab2c-04bfa25cb15e" providerId="ADAL" clId="{863CC591-31D0-48F7-A206-6C027A2AF81E}" dt="2025-04-03T03:57:15.888" v="1" actId="1038"/>
          <ac:spMkLst>
            <pc:docMk/>
            <pc:sldMk cId="0" sldId="595"/>
            <ac:spMk id="73730" creationId="{7CBD5478-DB1A-4057-A17E-9C83176ACE41}"/>
          </ac:spMkLst>
        </pc:spChg>
      </pc:sldChg>
      <pc:sldChg chg="modSp mod">
        <pc:chgData name="Vikas Tyagi." userId="06b802ee-2341-421d-ab2c-04bfa25cb15e" providerId="ADAL" clId="{863CC591-31D0-48F7-A206-6C027A2AF81E}" dt="2025-04-03T04:02:53.953" v="2" actId="113"/>
        <pc:sldMkLst>
          <pc:docMk/>
          <pc:sldMk cId="0" sldId="838"/>
        </pc:sldMkLst>
        <pc:spChg chg="mod">
          <ac:chgData name="Vikas Tyagi." userId="06b802ee-2341-421d-ab2c-04bfa25cb15e" providerId="ADAL" clId="{863CC591-31D0-48F7-A206-6C027A2AF81E}" dt="2025-04-03T04:02:53.953" v="2" actId="113"/>
          <ac:spMkLst>
            <pc:docMk/>
            <pc:sldMk cId="0" sldId="838"/>
            <ac:spMk id="2" creationId="{117A161C-E283-445F-AB43-D99398A0C25F}"/>
          </ac:spMkLst>
        </pc:spChg>
      </pc:sldChg>
      <pc:sldChg chg="modSp mod">
        <pc:chgData name="Vikas Tyagi." userId="06b802ee-2341-421d-ab2c-04bfa25cb15e" providerId="ADAL" clId="{863CC591-31D0-48F7-A206-6C027A2AF81E}" dt="2025-05-06T04:06:29.493" v="30" actId="1036"/>
        <pc:sldMkLst>
          <pc:docMk/>
          <pc:sldMk cId="16829622" sldId="928"/>
        </pc:sldMkLst>
        <pc:spChg chg="mod">
          <ac:chgData name="Vikas Tyagi." userId="06b802ee-2341-421d-ab2c-04bfa25cb15e" providerId="ADAL" clId="{863CC591-31D0-48F7-A206-6C027A2AF81E}" dt="2025-04-03T04:04:21.149" v="3" actId="113"/>
          <ac:spMkLst>
            <pc:docMk/>
            <pc:sldMk cId="16829622" sldId="928"/>
            <ac:spMk id="2" creationId="{117A161C-E283-445F-AB43-D99398A0C25F}"/>
          </ac:spMkLst>
        </pc:spChg>
        <pc:picChg chg="mod">
          <ac:chgData name="Vikas Tyagi." userId="06b802ee-2341-421d-ab2c-04bfa25cb15e" providerId="ADAL" clId="{863CC591-31D0-48F7-A206-6C027A2AF81E}" dt="2025-05-06T04:06:29.493" v="30" actId="1036"/>
          <ac:picMkLst>
            <pc:docMk/>
            <pc:sldMk cId="16829622" sldId="928"/>
            <ac:picMk id="6" creationId="{9758092B-3840-4E17-897E-2750EFC35F8F}"/>
          </ac:picMkLst>
        </pc:picChg>
      </pc:sldChg>
      <pc:sldChg chg="addSp delSp modSp add mod">
        <pc:chgData name="Vikas Tyagi." userId="06b802ee-2341-421d-ab2c-04bfa25cb15e" providerId="ADAL" clId="{863CC591-31D0-48F7-A206-6C027A2AF81E}" dt="2025-04-03T04:17:44.677" v="12" actId="1076"/>
        <pc:sldMkLst>
          <pc:docMk/>
          <pc:sldMk cId="2303441812" sldId="934"/>
        </pc:sldMkLst>
        <pc:spChg chg="del">
          <ac:chgData name="Vikas Tyagi." userId="06b802ee-2341-421d-ab2c-04bfa25cb15e" providerId="ADAL" clId="{863CC591-31D0-48F7-A206-6C027A2AF81E}" dt="2025-04-03T04:17:25.616" v="5" actId="478"/>
          <ac:spMkLst>
            <pc:docMk/>
            <pc:sldMk cId="2303441812" sldId="934"/>
            <ac:spMk id="2" creationId="{117A161C-E283-445F-AB43-D99398A0C25F}"/>
          </ac:spMkLst>
        </pc:spChg>
        <pc:spChg chg="del">
          <ac:chgData name="Vikas Tyagi." userId="06b802ee-2341-421d-ab2c-04bfa25cb15e" providerId="ADAL" clId="{863CC591-31D0-48F7-A206-6C027A2AF81E}" dt="2025-04-03T04:17:31.358" v="7" actId="478"/>
          <ac:spMkLst>
            <pc:docMk/>
            <pc:sldMk cId="2303441812" sldId="934"/>
            <ac:spMk id="1084420" creationId="{E3E820EB-E429-448C-9109-BE32894F42B2}"/>
          </ac:spMkLst>
        </pc:spChg>
        <pc:picChg chg="del">
          <ac:chgData name="Vikas Tyagi." userId="06b802ee-2341-421d-ab2c-04bfa25cb15e" providerId="ADAL" clId="{863CC591-31D0-48F7-A206-6C027A2AF81E}" dt="2025-04-03T04:17:27.875" v="6" actId="478"/>
          <ac:picMkLst>
            <pc:docMk/>
            <pc:sldMk cId="2303441812" sldId="934"/>
            <ac:picMk id="6" creationId="{9758092B-3840-4E17-897E-2750EFC35F8F}"/>
          </ac:picMkLst>
        </pc:picChg>
        <pc:picChg chg="add mod">
          <ac:chgData name="Vikas Tyagi." userId="06b802ee-2341-421d-ab2c-04bfa25cb15e" providerId="ADAL" clId="{863CC591-31D0-48F7-A206-6C027A2AF81E}" dt="2025-04-03T04:17:44.677" v="12" actId="1076"/>
          <ac:picMkLst>
            <pc:docMk/>
            <pc:sldMk cId="2303441812" sldId="934"/>
            <ac:picMk id="1026" creationId="{161DEAE7-EF38-4A46-DBD5-87720F490E2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7D0D5-566C-4D54-8438-3333CBAA17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92BF0C-D4ED-4EFD-87D0-3AA9016F5C31}">
      <dgm:prSet/>
      <dgm:spPr/>
      <dgm:t>
        <a:bodyPr/>
        <a:lstStyle/>
        <a:p>
          <a:r>
            <a:rPr lang="en-US"/>
            <a:t>A layer may impose a limit on the size of a data block that it can transfer </a:t>
          </a:r>
        </a:p>
      </dgm:t>
    </dgm:pt>
    <dgm:pt modelId="{87C4E6D8-9351-4109-8347-B13B65C3E008}" type="parTrans" cxnId="{52C5FD96-7559-4C4C-BA9E-6FBFB72AF1D6}">
      <dgm:prSet/>
      <dgm:spPr/>
      <dgm:t>
        <a:bodyPr/>
        <a:lstStyle/>
        <a:p>
          <a:endParaRPr lang="en-US"/>
        </a:p>
      </dgm:t>
    </dgm:pt>
    <dgm:pt modelId="{D5B37D53-89A7-49E9-BCA1-3305D1261747}" type="sibTrans" cxnId="{52C5FD96-7559-4C4C-BA9E-6FBFB72AF1D6}">
      <dgm:prSet/>
      <dgm:spPr/>
      <dgm:t>
        <a:bodyPr/>
        <a:lstStyle/>
        <a:p>
          <a:endParaRPr lang="en-US"/>
        </a:p>
      </dgm:t>
    </dgm:pt>
    <dgm:pt modelId="{09511CE8-B595-4AEB-BC24-78E204B34146}">
      <dgm:prSet/>
      <dgm:spPr/>
      <dgm:t>
        <a:bodyPr/>
        <a:lstStyle/>
        <a:p>
          <a:r>
            <a:rPr lang="en-US"/>
            <a:t>Thus a layer-</a:t>
          </a:r>
          <a:r>
            <a:rPr lang="en-US" i="1"/>
            <a:t>n</a:t>
          </a:r>
          <a:r>
            <a:rPr lang="en-US"/>
            <a:t> SDU may be too large to be handled as a single unit by layer-(</a:t>
          </a:r>
          <a:r>
            <a:rPr lang="en-US" i="1"/>
            <a:t>n-1</a:t>
          </a:r>
          <a:r>
            <a:rPr lang="en-US"/>
            <a:t>)</a:t>
          </a:r>
        </a:p>
      </dgm:t>
    </dgm:pt>
    <dgm:pt modelId="{B69F4226-88D8-4DFD-958E-2704C0BB8E52}" type="parTrans" cxnId="{639B2E52-AC71-4D9F-B70B-6F784873545B}">
      <dgm:prSet/>
      <dgm:spPr/>
      <dgm:t>
        <a:bodyPr/>
        <a:lstStyle/>
        <a:p>
          <a:endParaRPr lang="en-US"/>
        </a:p>
      </dgm:t>
    </dgm:pt>
    <dgm:pt modelId="{97191F2E-9FA4-42BB-AFBA-D2388FF24228}" type="sibTrans" cxnId="{639B2E52-AC71-4D9F-B70B-6F784873545B}">
      <dgm:prSet/>
      <dgm:spPr/>
      <dgm:t>
        <a:bodyPr/>
        <a:lstStyle/>
        <a:p>
          <a:endParaRPr lang="en-US"/>
        </a:p>
      </dgm:t>
    </dgm:pt>
    <dgm:pt modelId="{ED29D9DF-90ED-4A39-BAE9-AC0EFE975F6C}">
      <dgm:prSet/>
      <dgm:spPr/>
      <dgm:t>
        <a:bodyPr/>
        <a:lstStyle/>
        <a:p>
          <a:r>
            <a:rPr lang="en-US"/>
            <a:t>Sender side:  SDU is segmented into multiple PDUs</a:t>
          </a:r>
        </a:p>
      </dgm:t>
    </dgm:pt>
    <dgm:pt modelId="{C091C05E-25D6-43D6-947E-4080DC50FF23}" type="parTrans" cxnId="{A2E22DB8-A0EF-48BB-81C4-834664A1D69F}">
      <dgm:prSet/>
      <dgm:spPr/>
      <dgm:t>
        <a:bodyPr/>
        <a:lstStyle/>
        <a:p>
          <a:endParaRPr lang="en-US"/>
        </a:p>
      </dgm:t>
    </dgm:pt>
    <dgm:pt modelId="{61464FA4-AEE2-4DF3-93D4-5272F74CFFD6}" type="sibTrans" cxnId="{A2E22DB8-A0EF-48BB-81C4-834664A1D69F}">
      <dgm:prSet/>
      <dgm:spPr/>
      <dgm:t>
        <a:bodyPr/>
        <a:lstStyle/>
        <a:p>
          <a:endParaRPr lang="en-US"/>
        </a:p>
      </dgm:t>
    </dgm:pt>
    <dgm:pt modelId="{BA4076ED-A9AF-4EE1-A949-B647745A389F}">
      <dgm:prSet/>
      <dgm:spPr/>
      <dgm:t>
        <a:bodyPr/>
        <a:lstStyle/>
        <a:p>
          <a:r>
            <a:rPr lang="en-US"/>
            <a:t>Receiver side:  SDU is reassembled from sequence of PDUs</a:t>
          </a:r>
        </a:p>
      </dgm:t>
    </dgm:pt>
    <dgm:pt modelId="{2C3B7EC1-40A2-4A8C-B871-C254D45B973D}" type="parTrans" cxnId="{C741B460-A576-434C-8AC0-F560A6F31A44}">
      <dgm:prSet/>
      <dgm:spPr/>
      <dgm:t>
        <a:bodyPr/>
        <a:lstStyle/>
        <a:p>
          <a:endParaRPr lang="en-US"/>
        </a:p>
      </dgm:t>
    </dgm:pt>
    <dgm:pt modelId="{137CAB29-695D-41BF-AA81-91A93277B34B}" type="sibTrans" cxnId="{C741B460-A576-434C-8AC0-F560A6F31A44}">
      <dgm:prSet/>
      <dgm:spPr/>
      <dgm:t>
        <a:bodyPr/>
        <a:lstStyle/>
        <a:p>
          <a:endParaRPr lang="en-US"/>
        </a:p>
      </dgm:t>
    </dgm:pt>
    <dgm:pt modelId="{31960C77-9F35-40D2-A452-0435B639C3DC}" type="pres">
      <dgm:prSet presAssocID="{0D87D0D5-566C-4D54-8438-3333CBAA1705}" presName="linear" presStyleCnt="0">
        <dgm:presLayoutVars>
          <dgm:animLvl val="lvl"/>
          <dgm:resizeHandles val="exact"/>
        </dgm:presLayoutVars>
      </dgm:prSet>
      <dgm:spPr/>
    </dgm:pt>
    <dgm:pt modelId="{3A2C57E0-9A13-49F0-AA46-4B18D95F25B4}" type="pres">
      <dgm:prSet presAssocID="{3492BF0C-D4ED-4EFD-87D0-3AA9016F5C31}" presName="parentText" presStyleLbl="node1" presStyleIdx="0" presStyleCnt="4">
        <dgm:presLayoutVars>
          <dgm:chMax val="0"/>
          <dgm:bulletEnabled val="1"/>
        </dgm:presLayoutVars>
      </dgm:prSet>
      <dgm:spPr/>
    </dgm:pt>
    <dgm:pt modelId="{4575F78B-01EA-4EF2-A6EA-30FB4FDCB32A}" type="pres">
      <dgm:prSet presAssocID="{D5B37D53-89A7-49E9-BCA1-3305D1261747}" presName="spacer" presStyleCnt="0"/>
      <dgm:spPr/>
    </dgm:pt>
    <dgm:pt modelId="{FB761A54-BC3A-4B59-BDE3-50E8509FCC8F}" type="pres">
      <dgm:prSet presAssocID="{09511CE8-B595-4AEB-BC24-78E204B34146}" presName="parentText" presStyleLbl="node1" presStyleIdx="1" presStyleCnt="4">
        <dgm:presLayoutVars>
          <dgm:chMax val="0"/>
          <dgm:bulletEnabled val="1"/>
        </dgm:presLayoutVars>
      </dgm:prSet>
      <dgm:spPr/>
    </dgm:pt>
    <dgm:pt modelId="{19E012DA-6E95-404C-854C-FE6C39F1E40E}" type="pres">
      <dgm:prSet presAssocID="{97191F2E-9FA4-42BB-AFBA-D2388FF24228}" presName="spacer" presStyleCnt="0"/>
      <dgm:spPr/>
    </dgm:pt>
    <dgm:pt modelId="{34F8CD90-D07C-4918-87A8-E205FC572964}" type="pres">
      <dgm:prSet presAssocID="{ED29D9DF-90ED-4A39-BAE9-AC0EFE975F6C}" presName="parentText" presStyleLbl="node1" presStyleIdx="2" presStyleCnt="4">
        <dgm:presLayoutVars>
          <dgm:chMax val="0"/>
          <dgm:bulletEnabled val="1"/>
        </dgm:presLayoutVars>
      </dgm:prSet>
      <dgm:spPr/>
    </dgm:pt>
    <dgm:pt modelId="{E7CB881D-55F0-49E9-8C1F-F82611527391}" type="pres">
      <dgm:prSet presAssocID="{61464FA4-AEE2-4DF3-93D4-5272F74CFFD6}" presName="spacer" presStyleCnt="0"/>
      <dgm:spPr/>
    </dgm:pt>
    <dgm:pt modelId="{0E7FC4A8-E904-4A4F-9BA1-72257C7C86E9}" type="pres">
      <dgm:prSet presAssocID="{BA4076ED-A9AF-4EE1-A949-B647745A389F}" presName="parentText" presStyleLbl="node1" presStyleIdx="3" presStyleCnt="4">
        <dgm:presLayoutVars>
          <dgm:chMax val="0"/>
          <dgm:bulletEnabled val="1"/>
        </dgm:presLayoutVars>
      </dgm:prSet>
      <dgm:spPr/>
    </dgm:pt>
  </dgm:ptLst>
  <dgm:cxnLst>
    <dgm:cxn modelId="{5B92C05E-B269-47F5-B92B-ED22B08784A4}" type="presOf" srcId="{09511CE8-B595-4AEB-BC24-78E204B34146}" destId="{FB761A54-BC3A-4B59-BDE3-50E8509FCC8F}" srcOrd="0" destOrd="0" presId="urn:microsoft.com/office/officeart/2005/8/layout/vList2"/>
    <dgm:cxn modelId="{C741B460-A576-434C-8AC0-F560A6F31A44}" srcId="{0D87D0D5-566C-4D54-8438-3333CBAA1705}" destId="{BA4076ED-A9AF-4EE1-A949-B647745A389F}" srcOrd="3" destOrd="0" parTransId="{2C3B7EC1-40A2-4A8C-B871-C254D45B973D}" sibTransId="{137CAB29-695D-41BF-AA81-91A93277B34B}"/>
    <dgm:cxn modelId="{F673FD44-76C4-4BD7-9644-D3A34085335F}" type="presOf" srcId="{BA4076ED-A9AF-4EE1-A949-B647745A389F}" destId="{0E7FC4A8-E904-4A4F-9BA1-72257C7C86E9}" srcOrd="0" destOrd="0" presId="urn:microsoft.com/office/officeart/2005/8/layout/vList2"/>
    <dgm:cxn modelId="{3F8A2F70-E4A9-4FF5-8EA7-F948CF305ACE}" type="presOf" srcId="{ED29D9DF-90ED-4A39-BAE9-AC0EFE975F6C}" destId="{34F8CD90-D07C-4918-87A8-E205FC572964}" srcOrd="0" destOrd="0" presId="urn:microsoft.com/office/officeart/2005/8/layout/vList2"/>
    <dgm:cxn modelId="{639B2E52-AC71-4D9F-B70B-6F784873545B}" srcId="{0D87D0D5-566C-4D54-8438-3333CBAA1705}" destId="{09511CE8-B595-4AEB-BC24-78E204B34146}" srcOrd="1" destOrd="0" parTransId="{B69F4226-88D8-4DFD-958E-2704C0BB8E52}" sibTransId="{97191F2E-9FA4-42BB-AFBA-D2388FF24228}"/>
    <dgm:cxn modelId="{52C5FD96-7559-4C4C-BA9E-6FBFB72AF1D6}" srcId="{0D87D0D5-566C-4D54-8438-3333CBAA1705}" destId="{3492BF0C-D4ED-4EFD-87D0-3AA9016F5C31}" srcOrd="0" destOrd="0" parTransId="{87C4E6D8-9351-4109-8347-B13B65C3E008}" sibTransId="{D5B37D53-89A7-49E9-BCA1-3305D1261747}"/>
    <dgm:cxn modelId="{A2E22DB8-A0EF-48BB-81C4-834664A1D69F}" srcId="{0D87D0D5-566C-4D54-8438-3333CBAA1705}" destId="{ED29D9DF-90ED-4A39-BAE9-AC0EFE975F6C}" srcOrd="2" destOrd="0" parTransId="{C091C05E-25D6-43D6-947E-4080DC50FF23}" sibTransId="{61464FA4-AEE2-4DF3-93D4-5272F74CFFD6}"/>
    <dgm:cxn modelId="{32DC2BE5-24B3-47AE-B467-0BC7C31E573A}" type="presOf" srcId="{0D87D0D5-566C-4D54-8438-3333CBAA1705}" destId="{31960C77-9F35-40D2-A452-0435B639C3DC}" srcOrd="0" destOrd="0" presId="urn:microsoft.com/office/officeart/2005/8/layout/vList2"/>
    <dgm:cxn modelId="{A445CAF4-39ED-490D-8C20-5DD5CCAAAA22}" type="presOf" srcId="{3492BF0C-D4ED-4EFD-87D0-3AA9016F5C31}" destId="{3A2C57E0-9A13-49F0-AA46-4B18D95F25B4}" srcOrd="0" destOrd="0" presId="urn:microsoft.com/office/officeart/2005/8/layout/vList2"/>
    <dgm:cxn modelId="{336F51A3-F871-4E9D-AB57-1575CEDD8AE4}" type="presParOf" srcId="{31960C77-9F35-40D2-A452-0435B639C3DC}" destId="{3A2C57E0-9A13-49F0-AA46-4B18D95F25B4}" srcOrd="0" destOrd="0" presId="urn:microsoft.com/office/officeart/2005/8/layout/vList2"/>
    <dgm:cxn modelId="{4BB139D7-4B9B-4DAC-BD39-218DC86F494C}" type="presParOf" srcId="{31960C77-9F35-40D2-A452-0435B639C3DC}" destId="{4575F78B-01EA-4EF2-A6EA-30FB4FDCB32A}" srcOrd="1" destOrd="0" presId="urn:microsoft.com/office/officeart/2005/8/layout/vList2"/>
    <dgm:cxn modelId="{FC1507FC-B711-4390-9584-6CA0F31DA435}" type="presParOf" srcId="{31960C77-9F35-40D2-A452-0435B639C3DC}" destId="{FB761A54-BC3A-4B59-BDE3-50E8509FCC8F}" srcOrd="2" destOrd="0" presId="urn:microsoft.com/office/officeart/2005/8/layout/vList2"/>
    <dgm:cxn modelId="{F0887803-B2A8-497B-ABE8-062890E1F4AE}" type="presParOf" srcId="{31960C77-9F35-40D2-A452-0435B639C3DC}" destId="{19E012DA-6E95-404C-854C-FE6C39F1E40E}" srcOrd="3" destOrd="0" presId="urn:microsoft.com/office/officeart/2005/8/layout/vList2"/>
    <dgm:cxn modelId="{EF4F637F-4C62-48B3-869D-4E0BA046ADA9}" type="presParOf" srcId="{31960C77-9F35-40D2-A452-0435B639C3DC}" destId="{34F8CD90-D07C-4918-87A8-E205FC572964}" srcOrd="4" destOrd="0" presId="urn:microsoft.com/office/officeart/2005/8/layout/vList2"/>
    <dgm:cxn modelId="{B2C51594-28FE-4394-92E6-4328FC81917B}" type="presParOf" srcId="{31960C77-9F35-40D2-A452-0435B639C3DC}" destId="{E7CB881D-55F0-49E9-8C1F-F82611527391}" srcOrd="5" destOrd="0" presId="urn:microsoft.com/office/officeart/2005/8/layout/vList2"/>
    <dgm:cxn modelId="{7DC21DAC-6083-4511-9881-F465E61E2621}" type="presParOf" srcId="{31960C77-9F35-40D2-A452-0435B639C3DC}" destId="{0E7FC4A8-E904-4A4F-9BA1-72257C7C86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C57E0-9A13-49F0-AA46-4B18D95F25B4}">
      <dsp:nvSpPr>
        <dsp:cNvPr id="0" name=""/>
        <dsp:cNvSpPr/>
      </dsp:nvSpPr>
      <dsp:spPr>
        <a:xfrm>
          <a:off x="0" y="246428"/>
          <a:ext cx="5181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layer may impose a limit on the size of a data block that it can transfer </a:t>
          </a:r>
        </a:p>
      </dsp:txBody>
      <dsp:txXfrm>
        <a:off x="44664" y="291092"/>
        <a:ext cx="5092272" cy="825612"/>
      </dsp:txXfrm>
    </dsp:sp>
    <dsp:sp modelId="{FB761A54-BC3A-4B59-BDE3-50E8509FCC8F}">
      <dsp:nvSpPr>
        <dsp:cNvPr id="0" name=""/>
        <dsp:cNvSpPr/>
      </dsp:nvSpPr>
      <dsp:spPr>
        <a:xfrm>
          <a:off x="0" y="1227608"/>
          <a:ext cx="5181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Thus a layer-</a:t>
          </a:r>
          <a:r>
            <a:rPr lang="en-US" sz="2300" i="1" kern="1200"/>
            <a:t>n</a:t>
          </a:r>
          <a:r>
            <a:rPr lang="en-US" sz="2300" kern="1200"/>
            <a:t> SDU may be too large to be handled as a single unit by layer-(</a:t>
          </a:r>
          <a:r>
            <a:rPr lang="en-US" sz="2300" i="1" kern="1200"/>
            <a:t>n-1</a:t>
          </a:r>
          <a:r>
            <a:rPr lang="en-US" sz="2300" kern="1200"/>
            <a:t>)</a:t>
          </a:r>
        </a:p>
      </dsp:txBody>
      <dsp:txXfrm>
        <a:off x="44664" y="1272272"/>
        <a:ext cx="5092272" cy="825612"/>
      </dsp:txXfrm>
    </dsp:sp>
    <dsp:sp modelId="{34F8CD90-D07C-4918-87A8-E205FC572964}">
      <dsp:nvSpPr>
        <dsp:cNvPr id="0" name=""/>
        <dsp:cNvSpPr/>
      </dsp:nvSpPr>
      <dsp:spPr>
        <a:xfrm>
          <a:off x="0" y="2208789"/>
          <a:ext cx="5181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Sender side:  SDU is segmented into multiple PDUs</a:t>
          </a:r>
        </a:p>
      </dsp:txBody>
      <dsp:txXfrm>
        <a:off x="44664" y="2253453"/>
        <a:ext cx="5092272" cy="825612"/>
      </dsp:txXfrm>
    </dsp:sp>
    <dsp:sp modelId="{0E7FC4A8-E904-4A4F-9BA1-72257C7C86E9}">
      <dsp:nvSpPr>
        <dsp:cNvPr id="0" name=""/>
        <dsp:cNvSpPr/>
      </dsp:nvSpPr>
      <dsp:spPr>
        <a:xfrm>
          <a:off x="0" y="3189969"/>
          <a:ext cx="5181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Receiver side:  SDU is reassembled from sequence of PDUs</a:t>
          </a:r>
        </a:p>
      </dsp:txBody>
      <dsp:txXfrm>
        <a:off x="44664" y="3234633"/>
        <a:ext cx="5092272"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0-04-13T04:39:42.254"/>
    </inkml:context>
    <inkml:brush xml:id="br0">
      <inkml:brushProperty name="width" value="0.05292" units="cm"/>
      <inkml:brushProperty name="height" value="0.05292" units="cm"/>
      <inkml:brushProperty name="color" value="#FF0000"/>
    </inkml:brush>
  </inkml:definitions>
  <inkml:trace contextRef="#ctx0" brushRef="#br0">20161 14049 0,'-23'0'172,"2"0"-157,21 23 1,0-1 15,21-22 32,24 0-32,-23 0-31,22 0 16,23 0-16,133 0 31,-90-67-31,-21 45 0,132-44 16,-65 21-1,132-44 16,-244 67-15,23 1-16,-45 21 31,23-23-31,-1 1 16</inkml:trace>
  <inkml:trace contextRef="#ctx0" brushRef="#br0" timeOffset="1616.64">23464 15024 0,'22'0'63,"-22"23"-32,22-1-15,-22 0-16,23 45 15,-23-45-15,0 0 16,43 1 0,-43-1-1,0-1 1,0 2 93,23-23-93,-1 0 0,22 0-1,23 0 1,-45 0-1,44-23 1,178-110 0,-110 67-1,-46 21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4F70A-A0A9-46FB-9CC9-413A4FF22F45}" type="datetimeFigureOut">
              <a:rPr lang="en-IN" smtClean="0"/>
              <a:t>06-05-2025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E27F5-3BE2-448C-A866-97416DDF740B}" type="slidenum">
              <a:rPr lang="en-IN" smtClean="0"/>
              <a:t>‹#›</a:t>
            </a:fld>
            <a:endParaRPr lang="en-IN"/>
          </a:p>
        </p:txBody>
      </p:sp>
    </p:spTree>
    <p:extLst>
      <p:ext uri="{BB962C8B-B14F-4D97-AF65-F5344CB8AC3E}">
        <p14:creationId xmlns:p14="http://schemas.microsoft.com/office/powerpoint/2010/main" val="4730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5452C1-02C8-4076-9251-009DD4358DAB}"/>
              </a:ext>
            </a:extLst>
          </p:cNvPr>
          <p:cNvSpPr>
            <a:spLocks noGrp="1" noChangeArrowheads="1"/>
          </p:cNvSpPr>
          <p:nvPr>
            <p:ph type="sldNum" sz="quarter" idx="5"/>
          </p:nvPr>
        </p:nvSpPr>
        <p:spPr>
          <a:ln/>
        </p:spPr>
        <p:txBody>
          <a:bodyPr/>
          <a:lstStyle/>
          <a:p>
            <a:fld id="{BC7420A6-AC72-454C-BBB9-28D80B169976}" type="slidenum">
              <a:rPr lang="en-US" altLang="en-US"/>
              <a:pPr/>
              <a:t>2</a:t>
            </a:fld>
            <a:endParaRPr lang="en-US" altLang="en-US"/>
          </a:p>
        </p:txBody>
      </p:sp>
      <p:sp>
        <p:nvSpPr>
          <p:cNvPr id="964610" name="Rectangle 2">
            <a:extLst>
              <a:ext uri="{FF2B5EF4-FFF2-40B4-BE49-F238E27FC236}">
                <a16:creationId xmlns:a16="http://schemas.microsoft.com/office/drawing/2014/main" id="{72FEE051-9ED9-4475-96B1-4B366FB79384}"/>
              </a:ext>
            </a:extLst>
          </p:cNvPr>
          <p:cNvSpPr>
            <a:spLocks noGrp="1" noRot="1" noChangeAspect="1" noChangeArrowheads="1" noTextEdit="1"/>
          </p:cNvSpPr>
          <p:nvPr>
            <p:ph type="sldImg"/>
          </p:nvPr>
        </p:nvSpPr>
        <p:spPr>
          <a:ln/>
        </p:spPr>
      </p:sp>
      <p:sp>
        <p:nvSpPr>
          <p:cNvPr id="964611" name="Rectangle 3">
            <a:extLst>
              <a:ext uri="{FF2B5EF4-FFF2-40B4-BE49-F238E27FC236}">
                <a16:creationId xmlns:a16="http://schemas.microsoft.com/office/drawing/2014/main" id="{E0D62F09-2BF5-4C0B-9EEA-D9868775E3A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1F8722-EBD5-42A1-B600-4752FB4CC8D1}"/>
              </a:ext>
            </a:extLst>
          </p:cNvPr>
          <p:cNvSpPr>
            <a:spLocks noGrp="1" noChangeArrowheads="1"/>
          </p:cNvSpPr>
          <p:nvPr>
            <p:ph type="sldNum" sz="quarter" idx="5"/>
          </p:nvPr>
        </p:nvSpPr>
        <p:spPr>
          <a:ln/>
        </p:spPr>
        <p:txBody>
          <a:bodyPr/>
          <a:lstStyle/>
          <a:p>
            <a:fld id="{653ACFD7-2CCE-4902-95A4-DD7583338108}" type="slidenum">
              <a:rPr lang="en-US" altLang="en-US"/>
              <a:pPr/>
              <a:t>13</a:t>
            </a:fld>
            <a:endParaRPr lang="en-US" altLang="en-US"/>
          </a:p>
        </p:txBody>
      </p:sp>
      <p:sp>
        <p:nvSpPr>
          <p:cNvPr id="1093634" name="Rectangle 2">
            <a:extLst>
              <a:ext uri="{FF2B5EF4-FFF2-40B4-BE49-F238E27FC236}">
                <a16:creationId xmlns:a16="http://schemas.microsoft.com/office/drawing/2014/main" id="{167909EB-34CC-451D-9312-1DEE3131F6F6}"/>
              </a:ext>
            </a:extLst>
          </p:cNvPr>
          <p:cNvSpPr>
            <a:spLocks noGrp="1" noRot="1" noChangeAspect="1" noChangeArrowheads="1" noTextEdit="1"/>
          </p:cNvSpPr>
          <p:nvPr>
            <p:ph type="sldImg"/>
          </p:nvPr>
        </p:nvSpPr>
        <p:spPr>
          <a:ln/>
        </p:spPr>
      </p:sp>
      <p:sp>
        <p:nvSpPr>
          <p:cNvPr id="1093635" name="Rectangle 3">
            <a:extLst>
              <a:ext uri="{FF2B5EF4-FFF2-40B4-BE49-F238E27FC236}">
                <a16:creationId xmlns:a16="http://schemas.microsoft.com/office/drawing/2014/main" id="{F65BE143-3789-4542-9894-4C5A6824731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74D7A3-2249-4B2D-902C-7AC8563BAFF0}"/>
              </a:ext>
            </a:extLst>
          </p:cNvPr>
          <p:cNvSpPr>
            <a:spLocks noGrp="1" noChangeArrowheads="1"/>
          </p:cNvSpPr>
          <p:nvPr>
            <p:ph type="sldNum" sz="quarter" idx="5"/>
          </p:nvPr>
        </p:nvSpPr>
        <p:spPr>
          <a:ln/>
        </p:spPr>
        <p:txBody>
          <a:bodyPr/>
          <a:lstStyle/>
          <a:p>
            <a:fld id="{EA92905A-1237-4F37-9016-892C17C449A5}" type="slidenum">
              <a:rPr lang="en-US" altLang="en-US"/>
              <a:pPr/>
              <a:t>14</a:t>
            </a:fld>
            <a:endParaRPr lang="en-US" altLang="en-US"/>
          </a:p>
        </p:txBody>
      </p:sp>
      <p:sp>
        <p:nvSpPr>
          <p:cNvPr id="1095682" name="Rectangle 2">
            <a:extLst>
              <a:ext uri="{FF2B5EF4-FFF2-40B4-BE49-F238E27FC236}">
                <a16:creationId xmlns:a16="http://schemas.microsoft.com/office/drawing/2014/main" id="{E70E20FB-3880-4ED1-A3CD-0C6123DA4119}"/>
              </a:ext>
            </a:extLst>
          </p:cNvPr>
          <p:cNvSpPr>
            <a:spLocks noGrp="1" noRot="1" noChangeAspect="1" noChangeArrowheads="1" noTextEdit="1"/>
          </p:cNvSpPr>
          <p:nvPr>
            <p:ph type="sldImg"/>
          </p:nvPr>
        </p:nvSpPr>
        <p:spPr>
          <a:ln/>
        </p:spPr>
      </p:sp>
      <p:sp>
        <p:nvSpPr>
          <p:cNvPr id="1095683" name="Rectangle 3">
            <a:extLst>
              <a:ext uri="{FF2B5EF4-FFF2-40B4-BE49-F238E27FC236}">
                <a16:creationId xmlns:a16="http://schemas.microsoft.com/office/drawing/2014/main" id="{F7ADAD7E-AC49-4129-9031-C1C4CF489E2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C1F2E5-E813-4596-96F3-1A63613BB3C1}"/>
              </a:ext>
            </a:extLst>
          </p:cNvPr>
          <p:cNvSpPr>
            <a:spLocks noGrp="1" noChangeArrowheads="1"/>
          </p:cNvSpPr>
          <p:nvPr>
            <p:ph type="sldNum" sz="quarter" idx="5"/>
          </p:nvPr>
        </p:nvSpPr>
        <p:spPr>
          <a:ln/>
        </p:spPr>
        <p:txBody>
          <a:bodyPr/>
          <a:lstStyle/>
          <a:p>
            <a:fld id="{58E6DF69-67C6-4594-B7B0-6E4137FB17AA}" type="slidenum">
              <a:rPr lang="en-US" altLang="en-US"/>
              <a:pPr/>
              <a:t>3</a:t>
            </a:fld>
            <a:endParaRPr lang="en-US" altLang="en-US"/>
          </a:p>
        </p:txBody>
      </p:sp>
      <p:sp>
        <p:nvSpPr>
          <p:cNvPr id="1083394" name="Rectangle 2">
            <a:extLst>
              <a:ext uri="{FF2B5EF4-FFF2-40B4-BE49-F238E27FC236}">
                <a16:creationId xmlns:a16="http://schemas.microsoft.com/office/drawing/2014/main" id="{69BE7E6F-1B0C-4C67-BE24-BE95CAFEF080}"/>
              </a:ext>
            </a:extLst>
          </p:cNvPr>
          <p:cNvSpPr>
            <a:spLocks noGrp="1" noRot="1" noChangeAspect="1" noChangeArrowheads="1" noTextEdit="1"/>
          </p:cNvSpPr>
          <p:nvPr>
            <p:ph type="sldImg"/>
          </p:nvPr>
        </p:nvSpPr>
        <p:spPr>
          <a:ln/>
        </p:spPr>
      </p:sp>
      <p:sp>
        <p:nvSpPr>
          <p:cNvPr id="1083395" name="Rectangle 3">
            <a:extLst>
              <a:ext uri="{FF2B5EF4-FFF2-40B4-BE49-F238E27FC236}">
                <a16:creationId xmlns:a16="http://schemas.microsoft.com/office/drawing/2014/main" id="{39EBC481-ABCF-4D6C-86EC-252E91BFD5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453A104-A5D2-4EFF-8480-56FE195CE7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5317D7F-C3CA-47B0-86E8-F19A6AEA9B8C}" type="slidenum">
              <a:rPr lang="en-US" altLang="en-US" smtClean="0"/>
              <a:pPr/>
              <a:t>5</a:t>
            </a:fld>
            <a:endParaRPr lang="en-US" altLang="en-US"/>
          </a:p>
        </p:txBody>
      </p:sp>
      <p:sp>
        <p:nvSpPr>
          <p:cNvPr id="38914" name="Rectangle 2">
            <a:extLst>
              <a:ext uri="{FF2B5EF4-FFF2-40B4-BE49-F238E27FC236}">
                <a16:creationId xmlns:a16="http://schemas.microsoft.com/office/drawing/2014/main" id="{813632AC-FA97-4855-9800-BDFFFE2A19A4}"/>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5F319206-34A0-4FEE-A0CD-B385BD70C7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14D422-F811-4BCC-8BCA-C4A30188D990}"/>
              </a:ext>
            </a:extLst>
          </p:cNvPr>
          <p:cNvSpPr>
            <a:spLocks noGrp="1" noChangeArrowheads="1"/>
          </p:cNvSpPr>
          <p:nvPr>
            <p:ph type="sldNum" sz="quarter" idx="5"/>
          </p:nvPr>
        </p:nvSpPr>
        <p:spPr>
          <a:ln/>
        </p:spPr>
        <p:txBody>
          <a:bodyPr/>
          <a:lstStyle/>
          <a:p>
            <a:fld id="{993334FE-6C4E-4477-9D42-88249799C9F9}" type="slidenum">
              <a:rPr lang="en-US" altLang="en-US"/>
              <a:pPr/>
              <a:t>7</a:t>
            </a:fld>
            <a:endParaRPr lang="en-US" altLang="en-US"/>
          </a:p>
        </p:txBody>
      </p:sp>
      <p:sp>
        <p:nvSpPr>
          <p:cNvPr id="1085442" name="Rectangle 2">
            <a:extLst>
              <a:ext uri="{FF2B5EF4-FFF2-40B4-BE49-F238E27FC236}">
                <a16:creationId xmlns:a16="http://schemas.microsoft.com/office/drawing/2014/main" id="{AFFDEC5E-8AA3-4C36-A9A4-C053788A0A2D}"/>
              </a:ext>
            </a:extLst>
          </p:cNvPr>
          <p:cNvSpPr>
            <a:spLocks noGrp="1" noRot="1" noChangeAspect="1" noChangeArrowheads="1" noTextEdit="1"/>
          </p:cNvSpPr>
          <p:nvPr>
            <p:ph type="sldImg"/>
          </p:nvPr>
        </p:nvSpPr>
        <p:spPr>
          <a:ln/>
        </p:spPr>
      </p:sp>
      <p:sp>
        <p:nvSpPr>
          <p:cNvPr id="1085443" name="Rectangle 3">
            <a:extLst>
              <a:ext uri="{FF2B5EF4-FFF2-40B4-BE49-F238E27FC236}">
                <a16:creationId xmlns:a16="http://schemas.microsoft.com/office/drawing/2014/main" id="{34CC385A-9448-4F54-ABA4-04070151B5A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14D422-F811-4BCC-8BCA-C4A30188D990}"/>
              </a:ext>
            </a:extLst>
          </p:cNvPr>
          <p:cNvSpPr>
            <a:spLocks noGrp="1" noChangeArrowheads="1"/>
          </p:cNvSpPr>
          <p:nvPr>
            <p:ph type="sldNum" sz="quarter" idx="5"/>
          </p:nvPr>
        </p:nvSpPr>
        <p:spPr>
          <a:ln/>
        </p:spPr>
        <p:txBody>
          <a:bodyPr/>
          <a:lstStyle/>
          <a:p>
            <a:fld id="{993334FE-6C4E-4477-9D42-88249799C9F9}" type="slidenum">
              <a:rPr lang="en-US" altLang="en-US"/>
              <a:pPr/>
              <a:t>8</a:t>
            </a:fld>
            <a:endParaRPr lang="en-US" altLang="en-US"/>
          </a:p>
        </p:txBody>
      </p:sp>
      <p:sp>
        <p:nvSpPr>
          <p:cNvPr id="1085442" name="Rectangle 2">
            <a:extLst>
              <a:ext uri="{FF2B5EF4-FFF2-40B4-BE49-F238E27FC236}">
                <a16:creationId xmlns:a16="http://schemas.microsoft.com/office/drawing/2014/main" id="{AFFDEC5E-8AA3-4C36-A9A4-C053788A0A2D}"/>
              </a:ext>
            </a:extLst>
          </p:cNvPr>
          <p:cNvSpPr>
            <a:spLocks noGrp="1" noRot="1" noChangeAspect="1" noChangeArrowheads="1" noTextEdit="1"/>
          </p:cNvSpPr>
          <p:nvPr>
            <p:ph type="sldImg"/>
          </p:nvPr>
        </p:nvSpPr>
        <p:spPr>
          <a:ln/>
        </p:spPr>
      </p:sp>
      <p:sp>
        <p:nvSpPr>
          <p:cNvPr id="1085443" name="Rectangle 3">
            <a:extLst>
              <a:ext uri="{FF2B5EF4-FFF2-40B4-BE49-F238E27FC236}">
                <a16:creationId xmlns:a16="http://schemas.microsoft.com/office/drawing/2014/main" id="{34CC385A-9448-4F54-ABA4-04070151B5A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111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14D422-F811-4BCC-8BCA-C4A30188D990}"/>
              </a:ext>
            </a:extLst>
          </p:cNvPr>
          <p:cNvSpPr>
            <a:spLocks noGrp="1" noChangeArrowheads="1"/>
          </p:cNvSpPr>
          <p:nvPr>
            <p:ph type="sldNum" sz="quarter" idx="5"/>
          </p:nvPr>
        </p:nvSpPr>
        <p:spPr>
          <a:ln/>
        </p:spPr>
        <p:txBody>
          <a:bodyPr/>
          <a:lstStyle/>
          <a:p>
            <a:fld id="{993334FE-6C4E-4477-9D42-88249799C9F9}" type="slidenum">
              <a:rPr lang="en-US" altLang="en-US"/>
              <a:pPr/>
              <a:t>9</a:t>
            </a:fld>
            <a:endParaRPr lang="en-US" altLang="en-US"/>
          </a:p>
        </p:txBody>
      </p:sp>
      <p:sp>
        <p:nvSpPr>
          <p:cNvPr id="1085442" name="Rectangle 2">
            <a:extLst>
              <a:ext uri="{FF2B5EF4-FFF2-40B4-BE49-F238E27FC236}">
                <a16:creationId xmlns:a16="http://schemas.microsoft.com/office/drawing/2014/main" id="{AFFDEC5E-8AA3-4C36-A9A4-C053788A0A2D}"/>
              </a:ext>
            </a:extLst>
          </p:cNvPr>
          <p:cNvSpPr>
            <a:spLocks noGrp="1" noRot="1" noChangeAspect="1" noChangeArrowheads="1" noTextEdit="1"/>
          </p:cNvSpPr>
          <p:nvPr>
            <p:ph type="sldImg"/>
          </p:nvPr>
        </p:nvSpPr>
        <p:spPr>
          <a:ln/>
        </p:spPr>
      </p:sp>
      <p:sp>
        <p:nvSpPr>
          <p:cNvPr id="1085443" name="Rectangle 3">
            <a:extLst>
              <a:ext uri="{FF2B5EF4-FFF2-40B4-BE49-F238E27FC236}">
                <a16:creationId xmlns:a16="http://schemas.microsoft.com/office/drawing/2014/main" id="{34CC385A-9448-4F54-ABA4-04070151B5A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448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7B0462-2AF5-4951-B9D1-6AD13B9C0254}"/>
              </a:ext>
            </a:extLst>
          </p:cNvPr>
          <p:cNvSpPr>
            <a:spLocks noGrp="1" noChangeArrowheads="1"/>
          </p:cNvSpPr>
          <p:nvPr>
            <p:ph type="sldNum" sz="quarter" idx="5"/>
          </p:nvPr>
        </p:nvSpPr>
        <p:spPr>
          <a:ln/>
        </p:spPr>
        <p:txBody>
          <a:bodyPr/>
          <a:lstStyle/>
          <a:p>
            <a:fld id="{D78C6D09-9537-4EB6-9318-4138BB7857E7}" type="slidenum">
              <a:rPr lang="en-US" altLang="en-US"/>
              <a:pPr/>
              <a:t>10</a:t>
            </a:fld>
            <a:endParaRPr lang="en-US" altLang="en-US"/>
          </a:p>
        </p:txBody>
      </p:sp>
      <p:sp>
        <p:nvSpPr>
          <p:cNvPr id="1087490" name="Rectangle 2">
            <a:extLst>
              <a:ext uri="{FF2B5EF4-FFF2-40B4-BE49-F238E27FC236}">
                <a16:creationId xmlns:a16="http://schemas.microsoft.com/office/drawing/2014/main" id="{0E03C75D-E6F5-4FE0-8FAE-C9550F00BD23}"/>
              </a:ext>
            </a:extLst>
          </p:cNvPr>
          <p:cNvSpPr>
            <a:spLocks noGrp="1" noRot="1" noChangeAspect="1" noChangeArrowheads="1" noTextEdit="1"/>
          </p:cNvSpPr>
          <p:nvPr>
            <p:ph type="sldImg"/>
          </p:nvPr>
        </p:nvSpPr>
        <p:spPr>
          <a:ln/>
        </p:spPr>
      </p:sp>
      <p:sp>
        <p:nvSpPr>
          <p:cNvPr id="1087491" name="Rectangle 3">
            <a:extLst>
              <a:ext uri="{FF2B5EF4-FFF2-40B4-BE49-F238E27FC236}">
                <a16:creationId xmlns:a16="http://schemas.microsoft.com/office/drawing/2014/main" id="{88948670-EC36-45B8-AFC0-731404C0B52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C64B3F-9501-4414-AA2D-5B836777B3BF}"/>
              </a:ext>
            </a:extLst>
          </p:cNvPr>
          <p:cNvSpPr>
            <a:spLocks noGrp="1" noChangeArrowheads="1"/>
          </p:cNvSpPr>
          <p:nvPr>
            <p:ph type="sldNum" sz="quarter" idx="5"/>
          </p:nvPr>
        </p:nvSpPr>
        <p:spPr>
          <a:ln/>
        </p:spPr>
        <p:txBody>
          <a:bodyPr/>
          <a:lstStyle/>
          <a:p>
            <a:fld id="{7FD6987D-C6EC-4217-8AF6-32475EA0C8A1}" type="slidenum">
              <a:rPr lang="en-US" altLang="en-US"/>
              <a:pPr/>
              <a:t>11</a:t>
            </a:fld>
            <a:endParaRPr lang="en-US" altLang="en-US"/>
          </a:p>
        </p:txBody>
      </p:sp>
      <p:sp>
        <p:nvSpPr>
          <p:cNvPr id="1091586" name="Rectangle 2">
            <a:extLst>
              <a:ext uri="{FF2B5EF4-FFF2-40B4-BE49-F238E27FC236}">
                <a16:creationId xmlns:a16="http://schemas.microsoft.com/office/drawing/2014/main" id="{FB9A3FE1-A69A-4CFE-B78B-98FDCAD4260C}"/>
              </a:ext>
            </a:extLst>
          </p:cNvPr>
          <p:cNvSpPr>
            <a:spLocks noGrp="1" noRot="1" noChangeAspect="1" noChangeArrowheads="1" noTextEdit="1"/>
          </p:cNvSpPr>
          <p:nvPr>
            <p:ph type="sldImg"/>
          </p:nvPr>
        </p:nvSpPr>
        <p:spPr>
          <a:ln/>
        </p:spPr>
      </p:sp>
      <p:sp>
        <p:nvSpPr>
          <p:cNvPr id="1091587" name="Rectangle 3">
            <a:extLst>
              <a:ext uri="{FF2B5EF4-FFF2-40B4-BE49-F238E27FC236}">
                <a16:creationId xmlns:a16="http://schemas.microsoft.com/office/drawing/2014/main" id="{4E51FDE3-5E77-478C-A431-00B3308698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C433C2-A782-4BF3-982C-4A54D1D3BF3B}"/>
              </a:ext>
            </a:extLst>
          </p:cNvPr>
          <p:cNvSpPr>
            <a:spLocks noGrp="1" noChangeArrowheads="1"/>
          </p:cNvSpPr>
          <p:nvPr>
            <p:ph type="sldNum" sz="quarter" idx="5"/>
          </p:nvPr>
        </p:nvSpPr>
        <p:spPr>
          <a:ln/>
        </p:spPr>
        <p:txBody>
          <a:bodyPr/>
          <a:lstStyle/>
          <a:p>
            <a:fld id="{7359313E-D94D-4599-90FB-BA411AC6441B}" type="slidenum">
              <a:rPr lang="en-US" altLang="en-US"/>
              <a:pPr/>
              <a:t>12</a:t>
            </a:fld>
            <a:endParaRPr lang="en-US" altLang="en-US"/>
          </a:p>
        </p:txBody>
      </p:sp>
      <p:sp>
        <p:nvSpPr>
          <p:cNvPr id="1165314" name="Rectangle 2">
            <a:extLst>
              <a:ext uri="{FF2B5EF4-FFF2-40B4-BE49-F238E27FC236}">
                <a16:creationId xmlns:a16="http://schemas.microsoft.com/office/drawing/2014/main" id="{A04F566A-75D8-4B4D-9E17-92A778FA7D23}"/>
              </a:ext>
            </a:extLst>
          </p:cNvPr>
          <p:cNvSpPr>
            <a:spLocks noGrp="1" noRot="1" noChangeAspect="1" noChangeArrowheads="1" noTextEdit="1"/>
          </p:cNvSpPr>
          <p:nvPr>
            <p:ph type="sldImg"/>
          </p:nvPr>
        </p:nvSpPr>
        <p:spPr>
          <a:ln/>
        </p:spPr>
      </p:sp>
      <p:sp>
        <p:nvSpPr>
          <p:cNvPr id="1165315" name="Rectangle 3">
            <a:extLst>
              <a:ext uri="{FF2B5EF4-FFF2-40B4-BE49-F238E27FC236}">
                <a16:creationId xmlns:a16="http://schemas.microsoft.com/office/drawing/2014/main" id="{D28902C3-365D-4938-8527-F6D9EE7B3E9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43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4075D-1C3A-422E-A3C4-E0F3C82F97E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5" name="Footer Placeholder 4">
            <a:extLst>
              <a:ext uri="{FF2B5EF4-FFF2-40B4-BE49-F238E27FC236}">
                <a16:creationId xmlns:a16="http://schemas.microsoft.com/office/drawing/2014/main" id="{6E2E4866-FAAC-4ECF-98DF-A7D24CBADB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F8767E6F-58FB-4548-A860-15C4DCBBEBB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421655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6618" y="274643"/>
            <a:ext cx="3291415"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2367" y="274643"/>
            <a:ext cx="9671051"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35A5-B26C-4F02-977E-8A3F5DD7CCFF}"/>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5" name="Footer Placeholder 4">
            <a:extLst>
              <a:ext uri="{FF2B5EF4-FFF2-40B4-BE49-F238E27FC236}">
                <a16:creationId xmlns:a16="http://schemas.microsoft.com/office/drawing/2014/main" id="{85BFA722-5C42-4BD8-A5E6-A34B3E8C6DD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4C9E2538-C97C-4214-8878-7641DCB842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99529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0DA3-9C1E-4AAF-BDA3-7BC7EB2FF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CC5DB8-7698-4333-AD0F-6F2E92A7D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FC0C00-F9C3-4461-AFE9-5B3744D8282E}"/>
              </a:ext>
            </a:extLst>
          </p:cNvPr>
          <p:cNvSpPr>
            <a:spLocks noGrp="1"/>
          </p:cNvSpPr>
          <p:nvPr>
            <p:ph type="dt" sz="half" idx="10"/>
          </p:nvPr>
        </p:nvSpPr>
        <p:spPr/>
        <p:txBody>
          <a:bodyPr/>
          <a:lstStyle/>
          <a:p>
            <a:fld id="{A7AB05DB-D40F-4343-AE36-EBA452E164C1}" type="datetimeFigureOut">
              <a:rPr lang="en-IN" smtClean="0"/>
              <a:t>06-05-2025</a:t>
            </a:fld>
            <a:endParaRPr lang="en-IN"/>
          </a:p>
        </p:txBody>
      </p:sp>
      <p:sp>
        <p:nvSpPr>
          <p:cNvPr id="5" name="Footer Placeholder 4">
            <a:extLst>
              <a:ext uri="{FF2B5EF4-FFF2-40B4-BE49-F238E27FC236}">
                <a16:creationId xmlns:a16="http://schemas.microsoft.com/office/drawing/2014/main" id="{FCE8C7F7-1A98-49DD-BE3C-B18159A6C7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E7D6B4-65F9-48C3-AF62-1247A91E68F3}"/>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25162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5310BEF-6925-4817-B62B-94D4C2B8F475}"/>
              </a:ext>
            </a:extLst>
          </p:cNvPr>
          <p:cNvSpPr>
            <a:spLocks noGrp="1" noChangeArrowheads="1"/>
          </p:cNvSpPr>
          <p:nvPr>
            <p:ph type="dt" sz="half" idx="10"/>
          </p:nvPr>
        </p:nvSpPr>
        <p:spPr>
          <a:ln/>
        </p:spPr>
        <p:txBody>
          <a:bodyPr/>
          <a:lstStyle>
            <a:lvl1pPr>
              <a:defRPr/>
            </a:lvl1pPr>
          </a:lstStyle>
          <a:p>
            <a:pPr>
              <a:defRPr/>
            </a:pPr>
            <a:fld id="{A5662908-30E5-4BA1-B499-4AFC0F6EE64A}" type="datetime1">
              <a:rPr lang="en-US"/>
              <a:pPr>
                <a:defRPr/>
              </a:pPr>
              <a:t>5/6/2025</a:t>
            </a:fld>
            <a:endParaRPr lang="en-US" altLang="en-US"/>
          </a:p>
        </p:txBody>
      </p:sp>
      <p:sp>
        <p:nvSpPr>
          <p:cNvPr id="6" name="Rectangle 6">
            <a:extLst>
              <a:ext uri="{FF2B5EF4-FFF2-40B4-BE49-F238E27FC236}">
                <a16:creationId xmlns:a16="http://schemas.microsoft.com/office/drawing/2014/main" id="{FF5AF792-E1DC-44CE-9468-0CA5D06360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5797397A-F511-47D9-BC07-84E334195E11}"/>
              </a:ext>
            </a:extLst>
          </p:cNvPr>
          <p:cNvSpPr>
            <a:spLocks noGrp="1" noChangeArrowheads="1"/>
          </p:cNvSpPr>
          <p:nvPr>
            <p:ph type="sldNum" sz="quarter" idx="12"/>
          </p:nvPr>
        </p:nvSpPr>
        <p:spPr>
          <a:ln/>
        </p:spPr>
        <p:txBody>
          <a:bodyPr/>
          <a:lstStyle>
            <a:lvl1pPr>
              <a:defRPr/>
            </a:lvl1pPr>
          </a:lstStyle>
          <a:p>
            <a:pPr>
              <a:defRPr/>
            </a:pPr>
            <a:fld id="{283E2168-B1BE-4A75-B16C-0F3351D8233A}" type="slidenum">
              <a:rPr lang="en-US" altLang="en-US"/>
              <a:pPr>
                <a:defRPr/>
              </a:pPr>
              <a:t>‹#›</a:t>
            </a:fld>
            <a:endParaRPr lang="en-US" altLang="en-US"/>
          </a:p>
        </p:txBody>
      </p:sp>
    </p:spTree>
    <p:extLst>
      <p:ext uri="{BB962C8B-B14F-4D97-AF65-F5344CB8AC3E}">
        <p14:creationId xmlns:p14="http://schemas.microsoft.com/office/powerpoint/2010/main" val="175099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BD055CB-351D-44F1-B161-C47D87F38D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8F5F76-2DBE-4244-907C-70475758A641}"/>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9EC8F0F7-3BA3-42C8-AAF5-70B7CA3B472F}"/>
              </a:ext>
            </a:extLst>
          </p:cNvPr>
          <p:cNvSpPr>
            <a:spLocks noGrp="1"/>
          </p:cNvSpPr>
          <p:nvPr>
            <p:ph type="sldNum" sz="quarter" idx="12"/>
          </p:nvPr>
        </p:nvSpPr>
        <p:spPr/>
        <p:txBody>
          <a:bodyPr/>
          <a:lstStyle>
            <a:lvl1pPr>
              <a:defRPr/>
            </a:lvl1pPr>
          </a:lstStyle>
          <a:p>
            <a:pPr>
              <a:defRPr/>
            </a:pPr>
            <a:fld id="{2D8B9C27-A9F7-48A4-B2F9-969F9CA3A544}" type="slidenum">
              <a:rPr lang="en-US" altLang="en-US"/>
              <a:pPr>
                <a:defRPr/>
              </a:pPr>
              <a:t>‹#›</a:t>
            </a:fld>
            <a:endParaRPr lang="en-US" altLang="en-US"/>
          </a:p>
        </p:txBody>
      </p:sp>
    </p:spTree>
    <p:extLst>
      <p:ext uri="{BB962C8B-B14F-4D97-AF65-F5344CB8AC3E}">
        <p14:creationId xmlns:p14="http://schemas.microsoft.com/office/powerpoint/2010/main" val="163649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28585-40D9-4B3A-B502-05BDC3F1F6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9ACA3FC-7FDA-40D8-9919-5CBBC48CD13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067A6332-0C38-4C44-840C-29E527537F91}"/>
              </a:ext>
            </a:extLst>
          </p:cNvPr>
          <p:cNvSpPr>
            <a:spLocks noGrp="1"/>
          </p:cNvSpPr>
          <p:nvPr>
            <p:ph type="sldNum" sz="quarter" idx="12"/>
          </p:nvPr>
        </p:nvSpPr>
        <p:spPr/>
        <p:txBody>
          <a:bodyPr/>
          <a:lstStyle>
            <a:lvl1pPr>
              <a:defRPr/>
            </a:lvl1pPr>
          </a:lstStyle>
          <a:p>
            <a:pPr>
              <a:defRPr/>
            </a:pPr>
            <a:fld id="{1A2068B9-E25D-44CA-A4D3-A058547B3339}" type="slidenum">
              <a:rPr lang="en-US" altLang="en-US"/>
              <a:pPr>
                <a:defRPr/>
              </a:pPr>
              <a:t>‹#›</a:t>
            </a:fld>
            <a:endParaRPr lang="en-US" altLang="en-US"/>
          </a:p>
        </p:txBody>
      </p:sp>
    </p:spTree>
    <p:extLst>
      <p:ext uri="{BB962C8B-B14F-4D97-AF65-F5344CB8AC3E}">
        <p14:creationId xmlns:p14="http://schemas.microsoft.com/office/powerpoint/2010/main" val="997695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0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50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3A5594-B217-4B7E-809E-280F439C3E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68991D-5866-4FC2-B6F3-34CCC845166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8F619C95-FED8-46AD-A764-4A40A299A6E4}"/>
              </a:ext>
            </a:extLst>
          </p:cNvPr>
          <p:cNvSpPr>
            <a:spLocks noGrp="1"/>
          </p:cNvSpPr>
          <p:nvPr>
            <p:ph type="sldNum" sz="quarter" idx="12"/>
          </p:nvPr>
        </p:nvSpPr>
        <p:spPr/>
        <p:txBody>
          <a:bodyPr/>
          <a:lstStyle>
            <a:lvl1pPr>
              <a:defRPr/>
            </a:lvl1pPr>
          </a:lstStyle>
          <a:p>
            <a:pPr>
              <a:defRPr/>
            </a:pPr>
            <a:fld id="{AE0F3CCD-3E46-4AC9-923F-4DACA478B7FE}" type="slidenum">
              <a:rPr lang="en-US" altLang="en-US"/>
              <a:pPr>
                <a:defRPr/>
              </a:pPr>
              <a:t>‹#›</a:t>
            </a:fld>
            <a:endParaRPr lang="en-US" altLang="en-US"/>
          </a:p>
        </p:txBody>
      </p:sp>
    </p:spTree>
    <p:extLst>
      <p:ext uri="{BB962C8B-B14F-4D97-AF65-F5344CB8AC3E}">
        <p14:creationId xmlns:p14="http://schemas.microsoft.com/office/powerpoint/2010/main" val="62206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728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09EE1B-1F50-4D2A-B6A7-7C0BD02E542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D3341F-9CED-425E-A920-292D265B1EE6}"/>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B9FEFA06-337E-4601-A5CF-96AB77511114}"/>
              </a:ext>
            </a:extLst>
          </p:cNvPr>
          <p:cNvSpPr>
            <a:spLocks noGrp="1"/>
          </p:cNvSpPr>
          <p:nvPr>
            <p:ph type="sldNum" sz="quarter" idx="12"/>
          </p:nvPr>
        </p:nvSpPr>
        <p:spPr/>
        <p:txBody>
          <a:bodyPr/>
          <a:lstStyle>
            <a:lvl1pPr>
              <a:defRPr/>
            </a:lvl1pPr>
          </a:lstStyle>
          <a:p>
            <a:pPr>
              <a:defRPr/>
            </a:pPr>
            <a:fld id="{D49A309A-3B13-4B94-9CC1-F56466556793}" type="slidenum">
              <a:rPr lang="en-US" altLang="en-US"/>
              <a:pPr>
                <a:defRPr/>
              </a:pPr>
              <a:t>‹#›</a:t>
            </a:fld>
            <a:endParaRPr lang="en-US" altLang="en-US"/>
          </a:p>
        </p:txBody>
      </p:sp>
    </p:spTree>
    <p:extLst>
      <p:ext uri="{BB962C8B-B14F-4D97-AF65-F5344CB8AC3E}">
        <p14:creationId xmlns:p14="http://schemas.microsoft.com/office/powerpoint/2010/main" val="1742514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49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49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214" y="1535113"/>
            <a:ext cx="5388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214" y="2174875"/>
            <a:ext cx="5388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EB89F1-7B8C-4D3E-A847-F977D4F10A8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40ECC9E-9094-4703-A35D-51AF7F4B74A1}"/>
              </a:ext>
            </a:extLst>
          </p:cNvPr>
          <p:cNvSpPr>
            <a:spLocks noGrp="1"/>
          </p:cNvSpPr>
          <p:nvPr>
            <p:ph type="ftr" sz="quarter" idx="11"/>
          </p:nvPr>
        </p:nvSpPr>
        <p:spPr/>
        <p:txBody>
          <a:bodyPr/>
          <a:lstStyle>
            <a:lvl1pPr>
              <a:defRPr/>
            </a:lvl1pPr>
          </a:lstStyle>
          <a:p>
            <a:pPr>
              <a:defRPr/>
            </a:pPr>
            <a:r>
              <a:rPr lang="en-US"/>
              <a:t>1</a:t>
            </a:r>
          </a:p>
        </p:txBody>
      </p:sp>
      <p:sp>
        <p:nvSpPr>
          <p:cNvPr id="9" name="Slide Number Placeholder 5">
            <a:extLst>
              <a:ext uri="{FF2B5EF4-FFF2-40B4-BE49-F238E27FC236}">
                <a16:creationId xmlns:a16="http://schemas.microsoft.com/office/drawing/2014/main" id="{F2FD163B-5C23-43FC-9175-1C400C91283E}"/>
              </a:ext>
            </a:extLst>
          </p:cNvPr>
          <p:cNvSpPr>
            <a:spLocks noGrp="1"/>
          </p:cNvSpPr>
          <p:nvPr>
            <p:ph type="sldNum" sz="quarter" idx="12"/>
          </p:nvPr>
        </p:nvSpPr>
        <p:spPr/>
        <p:txBody>
          <a:bodyPr/>
          <a:lstStyle>
            <a:lvl1pPr>
              <a:defRPr/>
            </a:lvl1pPr>
          </a:lstStyle>
          <a:p>
            <a:pPr>
              <a:defRPr/>
            </a:pPr>
            <a:fld id="{B6F63232-B3FC-4F13-B5AF-7C4299E2E86B}" type="slidenum">
              <a:rPr lang="en-US" altLang="en-US"/>
              <a:pPr>
                <a:defRPr/>
              </a:pPr>
              <a:t>‹#›</a:t>
            </a:fld>
            <a:endParaRPr lang="en-US" altLang="en-US"/>
          </a:p>
        </p:txBody>
      </p:sp>
    </p:spTree>
    <p:extLst>
      <p:ext uri="{BB962C8B-B14F-4D97-AF65-F5344CB8AC3E}">
        <p14:creationId xmlns:p14="http://schemas.microsoft.com/office/powerpoint/2010/main" val="9548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E4C5249-616D-44D4-84DF-B9F5BCFBDF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2597713-A5DF-412D-BD21-D58F62C57836}"/>
              </a:ext>
            </a:extLst>
          </p:cNvPr>
          <p:cNvSpPr>
            <a:spLocks noGrp="1"/>
          </p:cNvSpPr>
          <p:nvPr>
            <p:ph type="ftr" sz="quarter" idx="11"/>
          </p:nvPr>
        </p:nvSpPr>
        <p:spPr/>
        <p:txBody>
          <a:bodyPr/>
          <a:lstStyle>
            <a:lvl1pPr>
              <a:defRPr/>
            </a:lvl1pPr>
          </a:lstStyle>
          <a:p>
            <a:pPr>
              <a:defRPr/>
            </a:pPr>
            <a:r>
              <a:rPr lang="en-US"/>
              <a:t>1</a:t>
            </a:r>
          </a:p>
        </p:txBody>
      </p:sp>
      <p:sp>
        <p:nvSpPr>
          <p:cNvPr id="5" name="Slide Number Placeholder 5">
            <a:extLst>
              <a:ext uri="{FF2B5EF4-FFF2-40B4-BE49-F238E27FC236}">
                <a16:creationId xmlns:a16="http://schemas.microsoft.com/office/drawing/2014/main" id="{CF82B004-534B-4615-9C6A-017BEF66C9DC}"/>
              </a:ext>
            </a:extLst>
          </p:cNvPr>
          <p:cNvSpPr>
            <a:spLocks noGrp="1"/>
          </p:cNvSpPr>
          <p:nvPr>
            <p:ph type="sldNum" sz="quarter" idx="12"/>
          </p:nvPr>
        </p:nvSpPr>
        <p:spPr/>
        <p:txBody>
          <a:bodyPr/>
          <a:lstStyle>
            <a:lvl1pPr>
              <a:defRPr/>
            </a:lvl1pPr>
          </a:lstStyle>
          <a:p>
            <a:pPr>
              <a:defRPr/>
            </a:pPr>
            <a:fld id="{30C5A13F-EBC7-4A29-88A4-5DEE86326F14}" type="slidenum">
              <a:rPr lang="en-US" altLang="en-US"/>
              <a:pPr>
                <a:defRPr/>
              </a:pPr>
              <a:t>‹#›</a:t>
            </a:fld>
            <a:endParaRPr lang="en-US" altLang="en-US"/>
          </a:p>
        </p:txBody>
      </p:sp>
    </p:spTree>
    <p:extLst>
      <p:ext uri="{BB962C8B-B14F-4D97-AF65-F5344CB8AC3E}">
        <p14:creationId xmlns:p14="http://schemas.microsoft.com/office/powerpoint/2010/main" val="208486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54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2D2226-CB1A-4032-8226-D3466109326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D896137-E349-4A92-9220-A10043C1AA9F}"/>
              </a:ext>
            </a:extLst>
          </p:cNvPr>
          <p:cNvSpPr>
            <a:spLocks noGrp="1"/>
          </p:cNvSpPr>
          <p:nvPr>
            <p:ph type="ftr" sz="quarter" idx="11"/>
          </p:nvPr>
        </p:nvSpPr>
        <p:spPr/>
        <p:txBody>
          <a:bodyPr/>
          <a:lstStyle>
            <a:lvl1pPr>
              <a:defRPr/>
            </a:lvl1pPr>
          </a:lstStyle>
          <a:p>
            <a:pPr>
              <a:defRPr/>
            </a:pPr>
            <a:r>
              <a:rPr lang="en-US"/>
              <a:t>1</a:t>
            </a:r>
          </a:p>
        </p:txBody>
      </p:sp>
      <p:sp>
        <p:nvSpPr>
          <p:cNvPr id="4" name="Slide Number Placeholder 5">
            <a:extLst>
              <a:ext uri="{FF2B5EF4-FFF2-40B4-BE49-F238E27FC236}">
                <a16:creationId xmlns:a16="http://schemas.microsoft.com/office/drawing/2014/main" id="{D1DC473D-8979-4839-9E3F-C1233D86DF8D}"/>
              </a:ext>
            </a:extLst>
          </p:cNvPr>
          <p:cNvSpPr>
            <a:spLocks noGrp="1"/>
          </p:cNvSpPr>
          <p:nvPr>
            <p:ph type="sldNum" sz="quarter" idx="12"/>
          </p:nvPr>
        </p:nvSpPr>
        <p:spPr/>
        <p:txBody>
          <a:bodyPr/>
          <a:lstStyle>
            <a:lvl1pPr>
              <a:defRPr/>
            </a:lvl1pPr>
          </a:lstStyle>
          <a:p>
            <a:pPr>
              <a:defRPr/>
            </a:pPr>
            <a:fld id="{36E4CBB5-4697-4A3A-AD9D-7B8B3EF940E1}" type="slidenum">
              <a:rPr lang="en-US" altLang="en-US"/>
              <a:pPr>
                <a:defRPr/>
              </a:pPr>
              <a:t>‹#›</a:t>
            </a:fld>
            <a:endParaRPr lang="en-US" altLang="en-US"/>
          </a:p>
        </p:txBody>
      </p:sp>
    </p:spTree>
    <p:extLst>
      <p:ext uri="{BB962C8B-B14F-4D97-AF65-F5344CB8AC3E}">
        <p14:creationId xmlns:p14="http://schemas.microsoft.com/office/powerpoint/2010/main" val="2830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5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5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B3FAED13-B65E-497D-AFB4-D90F655EAC6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339A71B-F314-4B90-9A6E-10443729475B}"/>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2AF1D9AD-ED9E-4701-BF6B-6F1A6F72B90C}"/>
              </a:ext>
            </a:extLst>
          </p:cNvPr>
          <p:cNvSpPr>
            <a:spLocks noGrp="1"/>
          </p:cNvSpPr>
          <p:nvPr>
            <p:ph type="sldNum" sz="quarter" idx="12"/>
          </p:nvPr>
        </p:nvSpPr>
        <p:spPr/>
        <p:txBody>
          <a:bodyPr/>
          <a:lstStyle>
            <a:lvl1pPr>
              <a:defRPr/>
            </a:lvl1pPr>
          </a:lstStyle>
          <a:p>
            <a:pPr>
              <a:defRPr/>
            </a:pPr>
            <a:fld id="{B4F602F3-8511-4B62-979F-48201D8FFBE2}" type="slidenum">
              <a:rPr lang="en-US" altLang="en-US"/>
              <a:pPr>
                <a:defRPr/>
              </a:pPr>
              <a:t>‹#›</a:t>
            </a:fld>
            <a:endParaRPr lang="en-US" altLang="en-US"/>
          </a:p>
        </p:txBody>
      </p:sp>
    </p:spTree>
    <p:extLst>
      <p:ext uri="{BB962C8B-B14F-4D97-AF65-F5344CB8AC3E}">
        <p14:creationId xmlns:p14="http://schemas.microsoft.com/office/powerpoint/2010/main" val="730181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9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294"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29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77C05475-0BFA-4247-A107-C56BA2D4F8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FB3AE0F-B799-415F-995A-7E65D180DFC1}"/>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16222057-7DDA-46E8-B870-D55BD21EF1FB}"/>
              </a:ext>
            </a:extLst>
          </p:cNvPr>
          <p:cNvSpPr>
            <a:spLocks noGrp="1"/>
          </p:cNvSpPr>
          <p:nvPr>
            <p:ph type="sldNum" sz="quarter" idx="12"/>
          </p:nvPr>
        </p:nvSpPr>
        <p:spPr/>
        <p:txBody>
          <a:bodyPr/>
          <a:lstStyle>
            <a:lvl1pPr>
              <a:defRPr/>
            </a:lvl1pPr>
          </a:lstStyle>
          <a:p>
            <a:pPr>
              <a:defRPr/>
            </a:pPr>
            <a:fld id="{304C298F-D1C2-41CB-AD93-C26D235AF932}" type="slidenum">
              <a:rPr lang="en-US" altLang="en-US"/>
              <a:pPr>
                <a:defRPr/>
              </a:pPr>
              <a:t>‹#›</a:t>
            </a:fld>
            <a:endParaRPr lang="en-US" altLang="en-US"/>
          </a:p>
        </p:txBody>
      </p:sp>
    </p:spTree>
    <p:extLst>
      <p:ext uri="{BB962C8B-B14F-4D97-AF65-F5344CB8AC3E}">
        <p14:creationId xmlns:p14="http://schemas.microsoft.com/office/powerpoint/2010/main" val="2217893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756B0-29BF-4CF8-941A-1C488BE204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705BB5-22C0-43CB-9C71-9494D359373C}"/>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DEECD425-FEEF-40BA-AD6A-71740D4E8B1A}"/>
              </a:ext>
            </a:extLst>
          </p:cNvPr>
          <p:cNvSpPr>
            <a:spLocks noGrp="1"/>
          </p:cNvSpPr>
          <p:nvPr>
            <p:ph type="sldNum" sz="quarter" idx="12"/>
          </p:nvPr>
        </p:nvSpPr>
        <p:spPr/>
        <p:txBody>
          <a:bodyPr/>
          <a:lstStyle>
            <a:lvl1pPr>
              <a:defRPr/>
            </a:lvl1pPr>
          </a:lstStyle>
          <a:p>
            <a:pPr>
              <a:defRPr/>
            </a:pPr>
            <a:fld id="{FA91ADA1-08A8-4D19-9059-F2AD6ABB16F2}" type="slidenum">
              <a:rPr lang="en-US" altLang="en-US"/>
              <a:pPr>
                <a:defRPr/>
              </a:pPr>
              <a:t>‹#›</a:t>
            </a:fld>
            <a:endParaRPr lang="en-US" altLang="en-US"/>
          </a:p>
        </p:txBody>
      </p:sp>
    </p:spTree>
    <p:extLst>
      <p:ext uri="{BB962C8B-B14F-4D97-AF65-F5344CB8AC3E}">
        <p14:creationId xmlns:p14="http://schemas.microsoft.com/office/powerpoint/2010/main" val="1248519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6704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ADEC5-5457-4F44-8357-60ECBD2A20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8E7126-C0E6-4450-A0C8-61967D533C34}"/>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A999C8BA-D6D2-4379-9BB8-09C331F009A4}"/>
              </a:ext>
            </a:extLst>
          </p:cNvPr>
          <p:cNvSpPr>
            <a:spLocks noGrp="1"/>
          </p:cNvSpPr>
          <p:nvPr>
            <p:ph type="sldNum" sz="quarter" idx="12"/>
          </p:nvPr>
        </p:nvSpPr>
        <p:spPr/>
        <p:txBody>
          <a:bodyPr/>
          <a:lstStyle>
            <a:lvl1pPr>
              <a:defRPr/>
            </a:lvl1pPr>
          </a:lstStyle>
          <a:p>
            <a:pPr>
              <a:defRPr/>
            </a:pPr>
            <a:fld id="{5533E89B-D711-4004-B597-B80953F54BBE}" type="slidenum">
              <a:rPr lang="en-US" altLang="en-US"/>
              <a:pPr>
                <a:defRPr/>
              </a:pPr>
              <a:t>‹#›</a:t>
            </a:fld>
            <a:endParaRPr lang="en-US" altLang="en-US"/>
          </a:p>
        </p:txBody>
      </p:sp>
    </p:spTree>
    <p:extLst>
      <p:ext uri="{BB962C8B-B14F-4D97-AF65-F5344CB8AC3E}">
        <p14:creationId xmlns:p14="http://schemas.microsoft.com/office/powerpoint/2010/main" val="2749031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926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324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557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11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04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220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ADEF43-805C-4DE3-8220-B5304E0A1D8B}"/>
              </a:ext>
            </a:extLst>
          </p:cNvPr>
          <p:cNvSpPr>
            <a:spLocks noGrp="1"/>
          </p:cNvSpPr>
          <p:nvPr>
            <p:ph type="sldNum" sz="quarter" idx="10"/>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616864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E941-5230-4F87-B714-A059E791ACE3}"/>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3" name="Footer Placeholder 2">
            <a:extLst>
              <a:ext uri="{FF2B5EF4-FFF2-40B4-BE49-F238E27FC236}">
                <a16:creationId xmlns:a16="http://schemas.microsoft.com/office/drawing/2014/main" id="{5B77033A-0A76-4A83-B1AB-3334A3088BB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4" name="Slide Number Placeholder 3">
            <a:extLst>
              <a:ext uri="{FF2B5EF4-FFF2-40B4-BE49-F238E27FC236}">
                <a16:creationId xmlns:a16="http://schemas.microsoft.com/office/drawing/2014/main" id="{9ED05C30-9308-40A9-8C70-74DC76C68C2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865118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4997E9F-10F1-48A9-B6D2-8F57E175BA5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6" name="Footer Placeholder 5">
            <a:extLst>
              <a:ext uri="{FF2B5EF4-FFF2-40B4-BE49-F238E27FC236}">
                <a16:creationId xmlns:a16="http://schemas.microsoft.com/office/drawing/2014/main" id="{C6F44D10-843B-4632-9FF0-3A0BA09F551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67BF0BED-F88A-4B98-905F-B2C8BBDAF90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409008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368068D5-6EA8-4B57-A743-AEEB30600DE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6" name="Footer Placeholder 5">
            <a:extLst>
              <a:ext uri="{FF2B5EF4-FFF2-40B4-BE49-F238E27FC236}">
                <a16:creationId xmlns:a16="http://schemas.microsoft.com/office/drawing/2014/main" id="{47C5ED47-5300-4DD5-A1F2-3CB7C64E61D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26EFCC2B-900D-4ED2-BBDD-9EA02F587ED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943557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4075D-1C3A-422E-A3C4-E0F3C82F97E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5" name="Footer Placeholder 4">
            <a:extLst>
              <a:ext uri="{FF2B5EF4-FFF2-40B4-BE49-F238E27FC236}">
                <a16:creationId xmlns:a16="http://schemas.microsoft.com/office/drawing/2014/main" id="{6E2E4866-FAAC-4ECF-98DF-A7D24CBADB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F8767E6F-58FB-4548-A860-15C4DCBBEBB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654974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6618" y="274643"/>
            <a:ext cx="3291415"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2367" y="274643"/>
            <a:ext cx="9671051"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35A5-B26C-4F02-977E-8A3F5DD7CCFF}"/>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5" name="Footer Placeholder 4">
            <a:extLst>
              <a:ext uri="{FF2B5EF4-FFF2-40B4-BE49-F238E27FC236}">
                <a16:creationId xmlns:a16="http://schemas.microsoft.com/office/drawing/2014/main" id="{85BFA722-5C42-4BD8-A5E6-A34B3E8C6DD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4C9E2538-C97C-4214-8878-7641DCB842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536089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0DA3-9C1E-4AAF-BDA3-7BC7EB2FF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CC5DB8-7698-4333-AD0F-6F2E92A7D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FC0C00-F9C3-4461-AFE9-5B3744D8282E}"/>
              </a:ext>
            </a:extLst>
          </p:cNvPr>
          <p:cNvSpPr>
            <a:spLocks noGrp="1"/>
          </p:cNvSpPr>
          <p:nvPr>
            <p:ph type="dt" sz="half" idx="10"/>
          </p:nvPr>
        </p:nvSpPr>
        <p:spPr/>
        <p:txBody>
          <a:bodyPr/>
          <a:lstStyle/>
          <a:p>
            <a:fld id="{A7AB05DB-D40F-4343-AE36-EBA452E164C1}" type="datetimeFigureOut">
              <a:rPr lang="en-IN" smtClean="0"/>
              <a:t>06-05-2025</a:t>
            </a:fld>
            <a:endParaRPr lang="en-IN"/>
          </a:p>
        </p:txBody>
      </p:sp>
      <p:sp>
        <p:nvSpPr>
          <p:cNvPr id="5" name="Footer Placeholder 4">
            <a:extLst>
              <a:ext uri="{FF2B5EF4-FFF2-40B4-BE49-F238E27FC236}">
                <a16:creationId xmlns:a16="http://schemas.microsoft.com/office/drawing/2014/main" id="{FCE8C7F7-1A98-49DD-BE3C-B18159A6C7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E7D6B4-65F9-48C3-AF62-1247A91E68F3}"/>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780011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6883-C1DC-0AE0-F0CF-1C90E3DBDC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960B4CB-06A1-764C-893A-0EED5BD77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E69DE8F-8466-A0AF-2BF9-BD57172A0C55}"/>
              </a:ext>
            </a:extLst>
          </p:cNvPr>
          <p:cNvSpPr>
            <a:spLocks noGrp="1"/>
          </p:cNvSpPr>
          <p:nvPr>
            <p:ph type="dt" sz="half" idx="10"/>
          </p:nvPr>
        </p:nvSpPr>
        <p:spPr/>
        <p:txBody>
          <a:bodyPr/>
          <a:lstStyle/>
          <a:p>
            <a:fld id="{47290B83-6732-424E-86CB-051E6BF69610}" type="datetimeFigureOut">
              <a:rPr lang="en-IN" smtClean="0"/>
              <a:t>06-05-2025</a:t>
            </a:fld>
            <a:endParaRPr lang="en-IN"/>
          </a:p>
        </p:txBody>
      </p:sp>
      <p:sp>
        <p:nvSpPr>
          <p:cNvPr id="5" name="Footer Placeholder 4">
            <a:extLst>
              <a:ext uri="{FF2B5EF4-FFF2-40B4-BE49-F238E27FC236}">
                <a16:creationId xmlns:a16="http://schemas.microsoft.com/office/drawing/2014/main" id="{4A8FCCBD-E842-796F-A7A4-EDF098AF1B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3F77B3-12D7-739C-4670-D7D29029B363}"/>
              </a:ext>
            </a:extLst>
          </p:cNvPr>
          <p:cNvSpPr>
            <a:spLocks noGrp="1"/>
          </p:cNvSpPr>
          <p:nvPr>
            <p:ph type="sldNum" sz="quarter" idx="12"/>
          </p:nvPr>
        </p:nvSpPr>
        <p:spPr/>
        <p:txBody>
          <a:bodyPr/>
          <a:lstStyle/>
          <a:p>
            <a:fld id="{8523445A-54AA-45BD-B256-597F746058FF}" type="slidenum">
              <a:rPr lang="en-IN" smtClean="0"/>
              <a:t>‹#›</a:t>
            </a:fld>
            <a:endParaRPr lang="en-IN"/>
          </a:p>
        </p:txBody>
      </p:sp>
    </p:spTree>
    <p:extLst>
      <p:ext uri="{BB962C8B-B14F-4D97-AF65-F5344CB8AC3E}">
        <p14:creationId xmlns:p14="http://schemas.microsoft.com/office/powerpoint/2010/main" val="153984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6FE2-BA44-04FC-BDE7-2B8EAA3B481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263EE92-3DF1-A112-4346-47A430D5CD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814F3B-78FE-E878-856A-B595B48B9B44}"/>
              </a:ext>
            </a:extLst>
          </p:cNvPr>
          <p:cNvSpPr>
            <a:spLocks noGrp="1"/>
          </p:cNvSpPr>
          <p:nvPr>
            <p:ph type="dt" sz="half" idx="10"/>
          </p:nvPr>
        </p:nvSpPr>
        <p:spPr/>
        <p:txBody>
          <a:bodyPr/>
          <a:lstStyle/>
          <a:p>
            <a:fld id="{47290B83-6732-424E-86CB-051E6BF69610}" type="datetimeFigureOut">
              <a:rPr lang="en-IN" smtClean="0"/>
              <a:t>06-05-2025</a:t>
            </a:fld>
            <a:endParaRPr lang="en-IN"/>
          </a:p>
        </p:txBody>
      </p:sp>
      <p:sp>
        <p:nvSpPr>
          <p:cNvPr id="5" name="Footer Placeholder 4">
            <a:extLst>
              <a:ext uri="{FF2B5EF4-FFF2-40B4-BE49-F238E27FC236}">
                <a16:creationId xmlns:a16="http://schemas.microsoft.com/office/drawing/2014/main" id="{251CC9E6-C124-2DD0-D29D-E3FE73E1D2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217A01-4F1E-9B35-C267-0B496A61768B}"/>
              </a:ext>
            </a:extLst>
          </p:cNvPr>
          <p:cNvSpPr>
            <a:spLocks noGrp="1"/>
          </p:cNvSpPr>
          <p:nvPr>
            <p:ph type="sldNum" sz="quarter" idx="12"/>
          </p:nvPr>
        </p:nvSpPr>
        <p:spPr/>
        <p:txBody>
          <a:bodyPr/>
          <a:lstStyle/>
          <a:p>
            <a:fld id="{8523445A-54AA-45BD-B256-597F746058FF}" type="slidenum">
              <a:rPr lang="en-IN" smtClean="0"/>
              <a:t>‹#›</a:t>
            </a:fld>
            <a:endParaRPr lang="en-IN"/>
          </a:p>
        </p:txBody>
      </p:sp>
    </p:spTree>
    <p:extLst>
      <p:ext uri="{BB962C8B-B14F-4D97-AF65-F5344CB8AC3E}">
        <p14:creationId xmlns:p14="http://schemas.microsoft.com/office/powerpoint/2010/main" val="3610575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6EBF-2381-0BA8-D57C-04B5159B8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79C83E3-1E7B-AA2C-00F7-BE386F509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82AC3-EE77-D1E5-D2D9-29E887D09FEC}"/>
              </a:ext>
            </a:extLst>
          </p:cNvPr>
          <p:cNvSpPr>
            <a:spLocks noGrp="1"/>
          </p:cNvSpPr>
          <p:nvPr>
            <p:ph type="dt" sz="half" idx="10"/>
          </p:nvPr>
        </p:nvSpPr>
        <p:spPr/>
        <p:txBody>
          <a:bodyPr/>
          <a:lstStyle/>
          <a:p>
            <a:fld id="{47290B83-6732-424E-86CB-051E6BF69610}" type="datetimeFigureOut">
              <a:rPr lang="en-IN" smtClean="0"/>
              <a:t>06-05-2025</a:t>
            </a:fld>
            <a:endParaRPr lang="en-IN"/>
          </a:p>
        </p:txBody>
      </p:sp>
      <p:sp>
        <p:nvSpPr>
          <p:cNvPr id="5" name="Footer Placeholder 4">
            <a:extLst>
              <a:ext uri="{FF2B5EF4-FFF2-40B4-BE49-F238E27FC236}">
                <a16:creationId xmlns:a16="http://schemas.microsoft.com/office/drawing/2014/main" id="{1F7053DA-C166-6960-0D98-98C5EAA5AD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12F39B-4082-3743-791F-92B062A189C5}"/>
              </a:ext>
            </a:extLst>
          </p:cNvPr>
          <p:cNvSpPr>
            <a:spLocks noGrp="1"/>
          </p:cNvSpPr>
          <p:nvPr>
            <p:ph type="sldNum" sz="quarter" idx="12"/>
          </p:nvPr>
        </p:nvSpPr>
        <p:spPr/>
        <p:txBody>
          <a:bodyPr/>
          <a:lstStyle/>
          <a:p>
            <a:fld id="{8523445A-54AA-45BD-B256-597F746058FF}" type="slidenum">
              <a:rPr lang="en-IN" smtClean="0"/>
              <a:t>‹#›</a:t>
            </a:fld>
            <a:endParaRPr lang="en-IN"/>
          </a:p>
        </p:txBody>
      </p:sp>
    </p:spTree>
    <p:extLst>
      <p:ext uri="{BB962C8B-B14F-4D97-AF65-F5344CB8AC3E}">
        <p14:creationId xmlns:p14="http://schemas.microsoft.com/office/powerpoint/2010/main" val="243235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77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2D6F-0812-DCD6-0804-7CB6CD8D2E1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AFB58E8-2D17-1B6C-9CE8-D3164ECD85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A403762-2BCD-60D5-7DEA-33D357020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7575B49-B1FF-2D03-F860-DFFA15B134F8}"/>
              </a:ext>
            </a:extLst>
          </p:cNvPr>
          <p:cNvSpPr>
            <a:spLocks noGrp="1"/>
          </p:cNvSpPr>
          <p:nvPr>
            <p:ph type="dt" sz="half" idx="10"/>
          </p:nvPr>
        </p:nvSpPr>
        <p:spPr/>
        <p:txBody>
          <a:bodyPr/>
          <a:lstStyle/>
          <a:p>
            <a:fld id="{47290B83-6732-424E-86CB-051E6BF69610}" type="datetimeFigureOut">
              <a:rPr lang="en-IN" smtClean="0"/>
              <a:t>06-05-2025</a:t>
            </a:fld>
            <a:endParaRPr lang="en-IN"/>
          </a:p>
        </p:txBody>
      </p:sp>
      <p:sp>
        <p:nvSpPr>
          <p:cNvPr id="6" name="Footer Placeholder 5">
            <a:extLst>
              <a:ext uri="{FF2B5EF4-FFF2-40B4-BE49-F238E27FC236}">
                <a16:creationId xmlns:a16="http://schemas.microsoft.com/office/drawing/2014/main" id="{9785BD50-FC2E-34D5-A58D-33B7C7E33A1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763BFC8-BD2A-0015-FD17-E7F27BD4581E}"/>
              </a:ext>
            </a:extLst>
          </p:cNvPr>
          <p:cNvSpPr>
            <a:spLocks noGrp="1"/>
          </p:cNvSpPr>
          <p:nvPr>
            <p:ph type="sldNum" sz="quarter" idx="12"/>
          </p:nvPr>
        </p:nvSpPr>
        <p:spPr/>
        <p:txBody>
          <a:bodyPr/>
          <a:lstStyle/>
          <a:p>
            <a:fld id="{8523445A-54AA-45BD-B256-597F746058FF}" type="slidenum">
              <a:rPr lang="en-IN" smtClean="0"/>
              <a:t>‹#›</a:t>
            </a:fld>
            <a:endParaRPr lang="en-IN"/>
          </a:p>
        </p:txBody>
      </p:sp>
    </p:spTree>
    <p:extLst>
      <p:ext uri="{BB962C8B-B14F-4D97-AF65-F5344CB8AC3E}">
        <p14:creationId xmlns:p14="http://schemas.microsoft.com/office/powerpoint/2010/main" val="214169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5751-AF54-CAE3-14FE-23CD4DC6C14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B2010B-D343-44EF-411D-8068F4C944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32012-87C5-EBE9-0F6B-5385F501B8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DBA45C8-AB2E-0495-024C-8E5C072AE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49542-00A3-8B72-BD08-979154AAF1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D5F8255-A1EE-7265-9E7C-37D6CA3169A1}"/>
              </a:ext>
            </a:extLst>
          </p:cNvPr>
          <p:cNvSpPr>
            <a:spLocks noGrp="1"/>
          </p:cNvSpPr>
          <p:nvPr>
            <p:ph type="dt" sz="half" idx="10"/>
          </p:nvPr>
        </p:nvSpPr>
        <p:spPr/>
        <p:txBody>
          <a:bodyPr/>
          <a:lstStyle/>
          <a:p>
            <a:fld id="{47290B83-6732-424E-86CB-051E6BF69610}" type="datetimeFigureOut">
              <a:rPr lang="en-IN" smtClean="0"/>
              <a:t>06-05-2025</a:t>
            </a:fld>
            <a:endParaRPr lang="en-IN"/>
          </a:p>
        </p:txBody>
      </p:sp>
      <p:sp>
        <p:nvSpPr>
          <p:cNvPr id="8" name="Footer Placeholder 7">
            <a:extLst>
              <a:ext uri="{FF2B5EF4-FFF2-40B4-BE49-F238E27FC236}">
                <a16:creationId xmlns:a16="http://schemas.microsoft.com/office/drawing/2014/main" id="{39CE5575-E158-CD00-132F-0F688D77AAB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A09C02B-1350-EF1D-901F-026EC55275DF}"/>
              </a:ext>
            </a:extLst>
          </p:cNvPr>
          <p:cNvSpPr>
            <a:spLocks noGrp="1"/>
          </p:cNvSpPr>
          <p:nvPr>
            <p:ph type="sldNum" sz="quarter" idx="12"/>
          </p:nvPr>
        </p:nvSpPr>
        <p:spPr/>
        <p:txBody>
          <a:bodyPr/>
          <a:lstStyle/>
          <a:p>
            <a:fld id="{8523445A-54AA-45BD-B256-597F746058FF}" type="slidenum">
              <a:rPr lang="en-IN" smtClean="0"/>
              <a:t>‹#›</a:t>
            </a:fld>
            <a:endParaRPr lang="en-IN"/>
          </a:p>
        </p:txBody>
      </p:sp>
    </p:spTree>
    <p:extLst>
      <p:ext uri="{BB962C8B-B14F-4D97-AF65-F5344CB8AC3E}">
        <p14:creationId xmlns:p14="http://schemas.microsoft.com/office/powerpoint/2010/main" val="2380293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B8E3-CD72-D529-E0E9-46F464ABBBD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DFB3150-75FE-743A-1F90-7DBF8DB0B185}"/>
              </a:ext>
            </a:extLst>
          </p:cNvPr>
          <p:cNvSpPr>
            <a:spLocks noGrp="1"/>
          </p:cNvSpPr>
          <p:nvPr>
            <p:ph type="dt" sz="half" idx="10"/>
          </p:nvPr>
        </p:nvSpPr>
        <p:spPr/>
        <p:txBody>
          <a:bodyPr/>
          <a:lstStyle/>
          <a:p>
            <a:fld id="{47290B83-6732-424E-86CB-051E6BF69610}" type="datetimeFigureOut">
              <a:rPr lang="en-IN" smtClean="0"/>
              <a:t>06-05-2025</a:t>
            </a:fld>
            <a:endParaRPr lang="en-IN"/>
          </a:p>
        </p:txBody>
      </p:sp>
      <p:sp>
        <p:nvSpPr>
          <p:cNvPr id="4" name="Footer Placeholder 3">
            <a:extLst>
              <a:ext uri="{FF2B5EF4-FFF2-40B4-BE49-F238E27FC236}">
                <a16:creationId xmlns:a16="http://schemas.microsoft.com/office/drawing/2014/main" id="{5082D232-AD5B-F509-D4D8-8C58351023A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340445A-7C67-610F-09FB-0A49AFC1A70E}"/>
              </a:ext>
            </a:extLst>
          </p:cNvPr>
          <p:cNvSpPr>
            <a:spLocks noGrp="1"/>
          </p:cNvSpPr>
          <p:nvPr>
            <p:ph type="sldNum" sz="quarter" idx="12"/>
          </p:nvPr>
        </p:nvSpPr>
        <p:spPr/>
        <p:txBody>
          <a:bodyPr/>
          <a:lstStyle/>
          <a:p>
            <a:fld id="{8523445A-54AA-45BD-B256-597F746058FF}" type="slidenum">
              <a:rPr lang="en-IN" smtClean="0"/>
              <a:t>‹#›</a:t>
            </a:fld>
            <a:endParaRPr lang="en-IN"/>
          </a:p>
        </p:txBody>
      </p:sp>
    </p:spTree>
    <p:extLst>
      <p:ext uri="{BB962C8B-B14F-4D97-AF65-F5344CB8AC3E}">
        <p14:creationId xmlns:p14="http://schemas.microsoft.com/office/powerpoint/2010/main" val="4039498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F0A8D-AC6F-B464-29EE-55642D4330DB}"/>
              </a:ext>
            </a:extLst>
          </p:cNvPr>
          <p:cNvSpPr>
            <a:spLocks noGrp="1"/>
          </p:cNvSpPr>
          <p:nvPr>
            <p:ph type="dt" sz="half" idx="10"/>
          </p:nvPr>
        </p:nvSpPr>
        <p:spPr/>
        <p:txBody>
          <a:bodyPr/>
          <a:lstStyle/>
          <a:p>
            <a:fld id="{A7AB05DB-D40F-4343-AE36-EBA452E164C1}" type="datetimeFigureOut">
              <a:rPr lang="en-IN" smtClean="0"/>
              <a:t>06-05-2025</a:t>
            </a:fld>
            <a:endParaRPr lang="en-IN"/>
          </a:p>
        </p:txBody>
      </p:sp>
      <p:sp>
        <p:nvSpPr>
          <p:cNvPr id="3" name="Footer Placeholder 2">
            <a:extLst>
              <a:ext uri="{FF2B5EF4-FFF2-40B4-BE49-F238E27FC236}">
                <a16:creationId xmlns:a16="http://schemas.microsoft.com/office/drawing/2014/main" id="{86D839ED-A1DE-3278-7DC5-1406AC3FBDD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9F34DC-36EE-B57F-1996-A6F61AFB1ABC}"/>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380256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6B6D-0350-1ADF-8C3A-220F1919D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FA07B99-C358-00FD-4707-F05DB6C31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5360E9C-9804-8840-35FB-5563E37F8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740A5-EDF7-6515-1ED1-100D7B56A366}"/>
              </a:ext>
            </a:extLst>
          </p:cNvPr>
          <p:cNvSpPr>
            <a:spLocks noGrp="1"/>
          </p:cNvSpPr>
          <p:nvPr>
            <p:ph type="dt" sz="half" idx="10"/>
          </p:nvPr>
        </p:nvSpPr>
        <p:spPr/>
        <p:txBody>
          <a:bodyPr/>
          <a:lstStyle/>
          <a:p>
            <a:fld id="{A7AB05DB-D40F-4343-AE36-EBA452E164C1}" type="datetimeFigureOut">
              <a:rPr lang="en-IN" smtClean="0"/>
              <a:t>06-05-2025</a:t>
            </a:fld>
            <a:endParaRPr lang="en-IN"/>
          </a:p>
        </p:txBody>
      </p:sp>
      <p:sp>
        <p:nvSpPr>
          <p:cNvPr id="6" name="Footer Placeholder 5">
            <a:extLst>
              <a:ext uri="{FF2B5EF4-FFF2-40B4-BE49-F238E27FC236}">
                <a16:creationId xmlns:a16="http://schemas.microsoft.com/office/drawing/2014/main" id="{8BBB7EA6-EE9F-A559-9A95-44664C4B22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B027BD7-AD54-EA94-7BB2-5CDBB8DA8476}"/>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4074755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A725-9054-757E-F96D-B169FBEBA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3195339-E91A-E4B5-D6E0-35EAB8DD5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4639030-C27C-3737-6354-D3E951C3E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3F1C0-3491-1248-01D4-8322354F1E25}"/>
              </a:ext>
            </a:extLst>
          </p:cNvPr>
          <p:cNvSpPr>
            <a:spLocks noGrp="1"/>
          </p:cNvSpPr>
          <p:nvPr>
            <p:ph type="dt" sz="half" idx="10"/>
          </p:nvPr>
        </p:nvSpPr>
        <p:spPr/>
        <p:txBody>
          <a:bodyPr/>
          <a:lstStyle/>
          <a:p>
            <a:fld id="{A7AB05DB-D40F-4343-AE36-EBA452E164C1}" type="datetimeFigureOut">
              <a:rPr lang="en-IN" smtClean="0"/>
              <a:t>06-05-2025</a:t>
            </a:fld>
            <a:endParaRPr lang="en-IN"/>
          </a:p>
        </p:txBody>
      </p:sp>
      <p:sp>
        <p:nvSpPr>
          <p:cNvPr id="6" name="Footer Placeholder 5">
            <a:extLst>
              <a:ext uri="{FF2B5EF4-FFF2-40B4-BE49-F238E27FC236}">
                <a16:creationId xmlns:a16="http://schemas.microsoft.com/office/drawing/2014/main" id="{47309D9B-EED3-29ED-CAD0-72FB42C84E9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5934619-C90E-D43C-766C-4F44B07E12C5}"/>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2210677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237-2D6B-992F-D2D6-11633D82FD6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4187876-AC8A-1F75-C54A-A57DB5CB7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353C1B-8CE5-0003-FE3B-A1B846071910}"/>
              </a:ext>
            </a:extLst>
          </p:cNvPr>
          <p:cNvSpPr>
            <a:spLocks noGrp="1"/>
          </p:cNvSpPr>
          <p:nvPr>
            <p:ph type="dt" sz="half" idx="10"/>
          </p:nvPr>
        </p:nvSpPr>
        <p:spPr/>
        <p:txBody>
          <a:bodyPr/>
          <a:lstStyle/>
          <a:p>
            <a:fld id="{A7AB05DB-D40F-4343-AE36-EBA452E164C1}" type="datetimeFigureOut">
              <a:rPr lang="en-IN" smtClean="0"/>
              <a:t>06-05-2025</a:t>
            </a:fld>
            <a:endParaRPr lang="en-IN"/>
          </a:p>
        </p:txBody>
      </p:sp>
      <p:sp>
        <p:nvSpPr>
          <p:cNvPr id="5" name="Footer Placeholder 4">
            <a:extLst>
              <a:ext uri="{FF2B5EF4-FFF2-40B4-BE49-F238E27FC236}">
                <a16:creationId xmlns:a16="http://schemas.microsoft.com/office/drawing/2014/main" id="{05B16E06-7196-6084-8102-09FA71B2A6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5DA8BC1-1B11-E9B4-FAEA-C13A45D98D03}"/>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1859921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505BD-CC20-57E3-807C-F14D3C8736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A06D9C1-1F5C-5CCC-FF6B-E8D2F97FCD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3A80C6-3CC4-8E5A-0A04-2F384F30192B}"/>
              </a:ext>
            </a:extLst>
          </p:cNvPr>
          <p:cNvSpPr>
            <a:spLocks noGrp="1"/>
          </p:cNvSpPr>
          <p:nvPr>
            <p:ph type="dt" sz="half" idx="10"/>
          </p:nvPr>
        </p:nvSpPr>
        <p:spPr/>
        <p:txBody>
          <a:bodyPr/>
          <a:lstStyle/>
          <a:p>
            <a:fld id="{A7AB05DB-D40F-4343-AE36-EBA452E164C1}" type="datetimeFigureOut">
              <a:rPr lang="en-IN" smtClean="0"/>
              <a:t>06-05-2025</a:t>
            </a:fld>
            <a:endParaRPr lang="en-IN"/>
          </a:p>
        </p:txBody>
      </p:sp>
      <p:sp>
        <p:nvSpPr>
          <p:cNvPr id="5" name="Footer Placeholder 4">
            <a:extLst>
              <a:ext uri="{FF2B5EF4-FFF2-40B4-BE49-F238E27FC236}">
                <a16:creationId xmlns:a16="http://schemas.microsoft.com/office/drawing/2014/main" id="{C9F7D01D-34E7-1A4C-E7F0-DD247BFD4C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2A6155-FFE6-5B6B-F78D-5E914E85DE32}"/>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134624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ADEF43-805C-4DE3-8220-B5304E0A1D8B}"/>
              </a:ext>
            </a:extLst>
          </p:cNvPr>
          <p:cNvSpPr>
            <a:spLocks noGrp="1"/>
          </p:cNvSpPr>
          <p:nvPr>
            <p:ph type="sldNum" sz="quarter" idx="10"/>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19147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E941-5230-4F87-B714-A059E791ACE3}"/>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3" name="Footer Placeholder 2">
            <a:extLst>
              <a:ext uri="{FF2B5EF4-FFF2-40B4-BE49-F238E27FC236}">
                <a16:creationId xmlns:a16="http://schemas.microsoft.com/office/drawing/2014/main" id="{5B77033A-0A76-4A83-B1AB-3334A3088BB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4" name="Slide Number Placeholder 3">
            <a:extLst>
              <a:ext uri="{FF2B5EF4-FFF2-40B4-BE49-F238E27FC236}">
                <a16:creationId xmlns:a16="http://schemas.microsoft.com/office/drawing/2014/main" id="{9ED05C30-9308-40A9-8C70-74DC76C68C2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8546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4997E9F-10F1-48A9-B6D2-8F57E175BA5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6" name="Footer Placeholder 5">
            <a:extLst>
              <a:ext uri="{FF2B5EF4-FFF2-40B4-BE49-F238E27FC236}">
                <a16:creationId xmlns:a16="http://schemas.microsoft.com/office/drawing/2014/main" id="{C6F44D10-843B-4632-9FF0-3A0BA09F551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67BF0BED-F88A-4B98-905F-B2C8BBDAF90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64304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368068D5-6EA8-4B57-A743-AEEB30600DE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06-05-2025</a:t>
            </a:fld>
            <a:endParaRPr lang="en-IN"/>
          </a:p>
        </p:txBody>
      </p:sp>
      <p:sp>
        <p:nvSpPr>
          <p:cNvPr id="6" name="Footer Placeholder 5">
            <a:extLst>
              <a:ext uri="{FF2B5EF4-FFF2-40B4-BE49-F238E27FC236}">
                <a16:creationId xmlns:a16="http://schemas.microsoft.com/office/drawing/2014/main" id="{47C5ED47-5300-4DD5-A1F2-3CB7C64E61D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26EFCC2B-900D-4ED2-BBDD-9EA02F587ED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50928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Master Page.jpg">
            <a:extLst>
              <a:ext uri="{FF2B5EF4-FFF2-40B4-BE49-F238E27FC236}">
                <a16:creationId xmlns:a16="http://schemas.microsoft.com/office/drawing/2014/main" id="{E7296316-F494-473C-B75B-F257831E2CBF}"/>
              </a:ext>
            </a:extLst>
          </p:cNvPr>
          <p:cNvPicPr>
            <a:picLocks noChangeAspect="1"/>
          </p:cNvPicPr>
          <p:nvPr/>
        </p:nvPicPr>
        <p:blipFill>
          <a:blip r:embed="rId15">
            <a:extLst>
              <a:ext uri="{28A0092B-C50C-407E-A947-70E740481C1C}">
                <a14:useLocalDpi xmlns:a14="http://schemas.microsoft.com/office/drawing/2010/main" val="0"/>
              </a:ext>
            </a:extLst>
          </a:blip>
          <a:srcRect r="32552"/>
          <a:stretch>
            <a:fillRect/>
          </a:stretch>
        </p:blipFill>
        <p:spPr bwMode="auto">
          <a:xfrm>
            <a:off x="-13547" y="30163"/>
            <a:ext cx="82228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Master Page.jpg">
            <a:extLst>
              <a:ext uri="{FF2B5EF4-FFF2-40B4-BE49-F238E27FC236}">
                <a16:creationId xmlns:a16="http://schemas.microsoft.com/office/drawing/2014/main" id="{46414743-9E30-49E6-9FC9-DE51F5A42C61}"/>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
            <a:extLst>
              <a:ext uri="{FF2B5EF4-FFF2-40B4-BE49-F238E27FC236}">
                <a16:creationId xmlns:a16="http://schemas.microsoft.com/office/drawing/2014/main" id="{FCAD4768-7A36-4E79-8F80-430151079419}"/>
              </a:ext>
            </a:extLst>
          </p:cNvPr>
          <p:cNvSpPr txBox="1">
            <a:spLocks noChangeArrowheads="1"/>
          </p:cNvSpPr>
          <p:nvPr/>
        </p:nvSpPr>
        <p:spPr bwMode="auto">
          <a:xfrm>
            <a:off x="0" y="6457950"/>
            <a:ext cx="3251200" cy="40005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IN" altLang="en-US" sz="2000" b="1">
                <a:latin typeface="Calibri" panose="020F0502020204030204" pitchFamily="34" charset="0"/>
              </a:rPr>
              <a:t>www.bennett.edu.in</a:t>
            </a:r>
          </a:p>
        </p:txBody>
      </p:sp>
      <p:pic>
        <p:nvPicPr>
          <p:cNvPr id="1029" name="Picture 2">
            <a:extLst>
              <a:ext uri="{FF2B5EF4-FFF2-40B4-BE49-F238E27FC236}">
                <a16:creationId xmlns:a16="http://schemas.microsoft.com/office/drawing/2014/main" id="{E4134A5B-0520-44B6-AC91-E2A2C33F23CC}"/>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209280" y="192089"/>
            <a:ext cx="319193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278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2"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8D3788-A2E7-4C1E-B2EF-D028A9EEEBD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2B2C853-FA8F-47BE-90CB-450DC04FBBB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72D352-E447-4B9B-8F10-222CB838603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DD51DF95-E1CD-40DE-8BDE-A628BF6EFF1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1</a:t>
            </a:r>
          </a:p>
        </p:txBody>
      </p:sp>
      <p:sp>
        <p:nvSpPr>
          <p:cNvPr id="6" name="Slide Number Placeholder 5">
            <a:extLst>
              <a:ext uri="{FF2B5EF4-FFF2-40B4-BE49-F238E27FC236}">
                <a16:creationId xmlns:a16="http://schemas.microsoft.com/office/drawing/2014/main" id="{FFDF4B6E-D688-4EF8-B95A-B4D64D2CB93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815B990-6E3D-45E4-B956-23B29FC383BC}" type="slidenum">
              <a:rPr lang="en-US" altLang="en-US"/>
              <a:pPr>
                <a:defRPr/>
              </a:pPr>
              <a:t>‹#›</a:t>
            </a:fld>
            <a:endParaRPr lang="en-US" altLang="en-US"/>
          </a:p>
        </p:txBody>
      </p:sp>
    </p:spTree>
    <p:extLst>
      <p:ext uri="{BB962C8B-B14F-4D97-AF65-F5344CB8AC3E}">
        <p14:creationId xmlns:p14="http://schemas.microsoft.com/office/powerpoint/2010/main" val="6446348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Master Page.jpg">
            <a:extLst>
              <a:ext uri="{FF2B5EF4-FFF2-40B4-BE49-F238E27FC236}">
                <a16:creationId xmlns:a16="http://schemas.microsoft.com/office/drawing/2014/main" id="{E7296316-F494-473C-B75B-F257831E2CBF}"/>
              </a:ext>
            </a:extLst>
          </p:cNvPr>
          <p:cNvPicPr>
            <a:picLocks noChangeAspect="1"/>
          </p:cNvPicPr>
          <p:nvPr/>
        </p:nvPicPr>
        <p:blipFill>
          <a:blip r:embed="rId14">
            <a:extLst>
              <a:ext uri="{28A0092B-C50C-407E-A947-70E740481C1C}">
                <a14:useLocalDpi xmlns:a14="http://schemas.microsoft.com/office/drawing/2010/main" val="0"/>
              </a:ext>
            </a:extLst>
          </a:blip>
          <a:srcRect r="32552"/>
          <a:stretch>
            <a:fillRect/>
          </a:stretch>
        </p:blipFill>
        <p:spPr bwMode="auto">
          <a:xfrm>
            <a:off x="-13547" y="30163"/>
            <a:ext cx="82228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Master Page.jpg">
            <a:extLst>
              <a:ext uri="{FF2B5EF4-FFF2-40B4-BE49-F238E27FC236}">
                <a16:creationId xmlns:a16="http://schemas.microsoft.com/office/drawing/2014/main" id="{46414743-9E30-49E6-9FC9-DE51F5A42C6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
            <a:extLst>
              <a:ext uri="{FF2B5EF4-FFF2-40B4-BE49-F238E27FC236}">
                <a16:creationId xmlns:a16="http://schemas.microsoft.com/office/drawing/2014/main" id="{FCAD4768-7A36-4E79-8F80-430151079419}"/>
              </a:ext>
            </a:extLst>
          </p:cNvPr>
          <p:cNvSpPr txBox="1">
            <a:spLocks noChangeArrowheads="1"/>
          </p:cNvSpPr>
          <p:nvPr/>
        </p:nvSpPr>
        <p:spPr bwMode="auto">
          <a:xfrm>
            <a:off x="0" y="6457950"/>
            <a:ext cx="3251200" cy="40005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IN" altLang="en-US" sz="2000" b="1">
                <a:latin typeface="Calibri" panose="020F0502020204030204" pitchFamily="34" charset="0"/>
              </a:rPr>
              <a:t>www.bennett.edu.in</a:t>
            </a:r>
          </a:p>
        </p:txBody>
      </p:sp>
      <p:pic>
        <p:nvPicPr>
          <p:cNvPr id="1029" name="Picture 2">
            <a:extLst>
              <a:ext uri="{FF2B5EF4-FFF2-40B4-BE49-F238E27FC236}">
                <a16:creationId xmlns:a16="http://schemas.microsoft.com/office/drawing/2014/main" id="{E4134A5B-0520-44B6-AC91-E2A2C33F23C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09280" y="192089"/>
            <a:ext cx="319193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2773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E0C17-2061-942E-573F-361DD668F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AF086E-D982-9207-1DC7-AACC6C2B5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38C469-71A7-F751-43CE-C7777BECF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90B83-6732-424E-86CB-051E6BF69610}" type="datetimeFigureOut">
              <a:rPr lang="en-IN" smtClean="0"/>
              <a:t>06-05-2025</a:t>
            </a:fld>
            <a:endParaRPr lang="en-IN"/>
          </a:p>
        </p:txBody>
      </p:sp>
      <p:sp>
        <p:nvSpPr>
          <p:cNvPr id="5" name="Footer Placeholder 4">
            <a:extLst>
              <a:ext uri="{FF2B5EF4-FFF2-40B4-BE49-F238E27FC236}">
                <a16:creationId xmlns:a16="http://schemas.microsoft.com/office/drawing/2014/main" id="{D068D1E0-18E6-9141-9FE1-DF3EC25D5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8B4CC88-26D3-F75B-3DE8-3DA99F0AB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3445A-54AA-45BD-B256-597F746058FF}" type="slidenum">
              <a:rPr lang="en-IN" smtClean="0"/>
              <a:t>‹#›</a:t>
            </a:fld>
            <a:endParaRPr lang="en-IN"/>
          </a:p>
        </p:txBody>
      </p:sp>
    </p:spTree>
    <p:extLst>
      <p:ext uri="{BB962C8B-B14F-4D97-AF65-F5344CB8AC3E}">
        <p14:creationId xmlns:p14="http://schemas.microsoft.com/office/powerpoint/2010/main" val="129186672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image" Target="../media/image100.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uwoD5YsGACg"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Boxes and roller conveyor">
            <a:extLst>
              <a:ext uri="{FF2B5EF4-FFF2-40B4-BE49-F238E27FC236}">
                <a16:creationId xmlns:a16="http://schemas.microsoft.com/office/drawing/2014/main" id="{020AF2DD-1BFC-8859-A83C-060B2823F20D}"/>
              </a:ext>
            </a:extLst>
          </p:cNvPr>
          <p:cNvPicPr>
            <a:picLocks noChangeAspect="1"/>
          </p:cNvPicPr>
          <p:nvPr/>
        </p:nvPicPr>
        <p:blipFill rotWithShape="1">
          <a:blip r:embed="rId2"/>
          <a:srcRect t="5286" b="19715"/>
          <a:stretch/>
        </p:blipFill>
        <p:spPr>
          <a:xfrm>
            <a:off x="-3047" y="10"/>
            <a:ext cx="12191999" cy="6857990"/>
          </a:xfrm>
          <a:prstGeom prst="rect">
            <a:avLst/>
          </a:prstGeom>
        </p:spPr>
      </p:pic>
      <p:sp>
        <p:nvSpPr>
          <p:cNvPr id="17"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890BE-7904-42D4-B879-B91FFED5066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br>
              <a:rPr lang="en-IN" sz="2400" dirty="0">
                <a:solidFill>
                  <a:srgbClr val="FFFFFF"/>
                </a:solidFill>
              </a:rPr>
            </a:br>
            <a:br>
              <a:rPr lang="en-IN" sz="4000" b="1" dirty="0">
                <a:solidFill>
                  <a:srgbClr val="FFFFFF"/>
                </a:solidFill>
              </a:rPr>
            </a:br>
            <a:r>
              <a:rPr lang="en-IN" sz="4000" b="1" dirty="0">
                <a:solidFill>
                  <a:srgbClr val="FFFFFF"/>
                </a:solidFill>
              </a:rPr>
              <a:t>Transport Layer</a:t>
            </a:r>
            <a:br>
              <a:rPr lang="en-IN" sz="4000" b="1" dirty="0">
                <a:solidFill>
                  <a:srgbClr val="FFFFFF"/>
                </a:solidFill>
              </a:rPr>
            </a:br>
            <a:r>
              <a:rPr lang="en-US" altLang="en-US" sz="4000" b="1" dirty="0">
                <a:solidFill>
                  <a:srgbClr val="FFFFFF"/>
                </a:solidFill>
              </a:rPr>
              <a:t>Process-to-Process Delivery</a:t>
            </a:r>
            <a:br>
              <a:rPr lang="en-US" altLang="en-US" sz="2400" dirty="0">
                <a:solidFill>
                  <a:srgbClr val="FFFFFF"/>
                </a:solidFill>
              </a:rPr>
            </a:br>
            <a:br>
              <a:rPr lang="en-US" altLang="en-US" sz="2400" dirty="0">
                <a:solidFill>
                  <a:srgbClr val="FFFFFF"/>
                </a:solidFill>
              </a:rPr>
            </a:br>
            <a:endParaRPr lang="en-IN" sz="2400" dirty="0">
              <a:solidFill>
                <a:srgbClr val="FFFFFF"/>
              </a:solidFill>
            </a:endParaRPr>
          </a:p>
        </p:txBody>
      </p:sp>
    </p:spTree>
    <p:extLst>
      <p:ext uri="{BB962C8B-B14F-4D97-AF65-F5344CB8AC3E}">
        <p14:creationId xmlns:p14="http://schemas.microsoft.com/office/powerpoint/2010/main" val="144199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6475" name="Rectangle 108647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468" name="Text Box 4">
            <a:extLst>
              <a:ext uri="{FF2B5EF4-FFF2-40B4-BE49-F238E27FC236}">
                <a16:creationId xmlns:a16="http://schemas.microsoft.com/office/drawing/2014/main" id="{E0E42245-AC18-4F13-A919-06F29579B30A}"/>
              </a:ext>
            </a:extLst>
          </p:cNvPr>
          <p:cNvSpPr txBox="1">
            <a:spLocks noChangeArrowheads="1"/>
          </p:cNvSpPr>
          <p:nvPr/>
        </p:nvSpPr>
        <p:spPr bwMode="auto">
          <a:xfrm>
            <a:off x="841248" y="334644"/>
            <a:ext cx="10509504" cy="10769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000" kern="1200">
                <a:solidFill>
                  <a:schemeClr val="tx1"/>
                </a:solidFill>
                <a:latin typeface="+mj-lt"/>
                <a:ea typeface="+mj-ea"/>
                <a:cs typeface="+mj-cs"/>
              </a:rPr>
              <a:t> IP addresses versus port numbers</a:t>
            </a:r>
          </a:p>
        </p:txBody>
      </p:sp>
      <p:sp>
        <p:nvSpPr>
          <p:cNvPr id="1086477" name="Rectangle 108647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86479" name="Rectangle 108647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86470" name="Picture 6">
            <a:extLst>
              <a:ext uri="{FF2B5EF4-FFF2-40B4-BE49-F238E27FC236}">
                <a16:creationId xmlns:a16="http://schemas.microsoft.com/office/drawing/2014/main" id="{71167ABF-4360-43EC-909B-3F318A46C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428" y="1949815"/>
            <a:ext cx="5253228" cy="424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4A5B0BCA-6EB2-4F57-B1E1-D59BDDBB8099}"/>
              </a:ext>
            </a:extLst>
          </p:cNvPr>
          <p:cNvSpPr/>
          <p:nvPr/>
        </p:nvSpPr>
        <p:spPr>
          <a:xfrm>
            <a:off x="838200" y="1811500"/>
            <a:ext cx="5638749" cy="3204339"/>
          </a:xfrm>
          <a:prstGeom prst="rect">
            <a:avLst/>
          </a:prstGeom>
        </p:spPr>
        <p:txBody>
          <a:bodyPr wrap="square">
            <a:spAutoFit/>
          </a:bodyPr>
          <a:lstStyle/>
          <a:p>
            <a:pPr marL="305181" indent="-305181" algn="just">
              <a:spcAft>
                <a:spcPts val="600"/>
              </a:spcAft>
              <a:buFont typeface="Arial" panose="020B0604020202020204" pitchFamily="34" charset="0"/>
              <a:buChar char="•"/>
            </a:pPr>
            <a:r>
              <a:rPr lang="en-IN" sz="2136" kern="1200">
                <a:solidFill>
                  <a:schemeClr val="tx1"/>
                </a:solidFill>
                <a:latin typeface="Times New Roman" panose="02020603050405020304" pitchFamily="18" charset="0"/>
                <a:ea typeface="+mn-ea"/>
                <a:cs typeface="Arial" panose="020B0604020202020204" pitchFamily="34" charset="0"/>
              </a:rPr>
              <a:t>The IP addresses and port numbers play different roles in selecting the final destination of data. </a:t>
            </a:r>
          </a:p>
          <a:p>
            <a:pPr marL="305181" indent="-305181">
              <a:spcAft>
                <a:spcPts val="600"/>
              </a:spcAft>
              <a:buFont typeface="Arial" panose="020B0604020202020204" pitchFamily="34" charset="0"/>
              <a:buChar char="•"/>
            </a:pPr>
            <a:endParaRPr lang="en-IN" sz="2136" kern="1200">
              <a:solidFill>
                <a:schemeClr val="tx1"/>
              </a:solidFill>
              <a:latin typeface="Times New Roman" panose="02020603050405020304" pitchFamily="18" charset="0"/>
              <a:ea typeface="+mn-ea"/>
              <a:cs typeface="Arial" panose="020B0604020202020204" pitchFamily="34" charset="0"/>
            </a:endParaRPr>
          </a:p>
          <a:p>
            <a:pPr marL="305181" indent="-305181" algn="just">
              <a:spcAft>
                <a:spcPts val="600"/>
              </a:spcAft>
              <a:buFont typeface="Arial" panose="020B0604020202020204" pitchFamily="34" charset="0"/>
              <a:buChar char="•"/>
            </a:pPr>
            <a:r>
              <a:rPr lang="en-IN" sz="2136" kern="1200">
                <a:solidFill>
                  <a:schemeClr val="tx1"/>
                </a:solidFill>
                <a:latin typeface="Times New Roman" panose="02020603050405020304" pitchFamily="18" charset="0"/>
                <a:ea typeface="+mn-ea"/>
                <a:cs typeface="Arial" panose="020B0604020202020204" pitchFamily="34" charset="0"/>
              </a:rPr>
              <a:t>The destination IP address defines the host among the different hosts in the world. After the host has been selected, the port number defines one of the processes on this particular host</a:t>
            </a:r>
            <a:endParaRPr lang="en-IN" sz="240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3E3025D-1E4A-4927-B493-F4E8100F00E5}"/>
                  </a:ext>
                </a:extLst>
              </p14:cNvPr>
              <p14:cNvContentPartPr/>
              <p14:nvPr/>
            </p14:nvContentPartPr>
            <p14:xfrm>
              <a:off x="7115638" y="4975355"/>
              <a:ext cx="1500444" cy="566849"/>
            </p14:xfrm>
          </p:contentPart>
        </mc:Choice>
        <mc:Fallback xmlns="">
          <p:pic>
            <p:nvPicPr>
              <p:cNvPr id="3" name="Ink 2">
                <a:extLst>
                  <a:ext uri="{FF2B5EF4-FFF2-40B4-BE49-F238E27FC236}">
                    <a16:creationId xmlns:a16="http://schemas.microsoft.com/office/drawing/2014/main" id="{33E3025D-1E4A-4927-B493-F4E8100F00E5}"/>
                  </a:ext>
                </a:extLst>
              </p:cNvPr>
              <p:cNvPicPr/>
              <p:nvPr/>
            </p:nvPicPr>
            <p:blipFill>
              <a:blip r:embed="rId5"/>
              <a:stretch>
                <a:fillRect/>
              </a:stretch>
            </p:blipFill>
            <p:spPr>
              <a:xfrm>
                <a:off x="7106278" y="4965997"/>
                <a:ext cx="1519164" cy="585564"/>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0571" name="Rectangle 1090570">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90573" name="Rectangle 1090572">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0564" name="Text Box 4">
            <a:extLst>
              <a:ext uri="{FF2B5EF4-FFF2-40B4-BE49-F238E27FC236}">
                <a16:creationId xmlns:a16="http://schemas.microsoft.com/office/drawing/2014/main" id="{FE4037B4-61E3-450E-BF79-3C0CF79D4D40}"/>
              </a:ext>
            </a:extLst>
          </p:cNvPr>
          <p:cNvSpPr txBox="1">
            <a:spLocks noChangeArrowheads="1"/>
          </p:cNvSpPr>
          <p:nvPr/>
        </p:nvSpPr>
        <p:spPr bwMode="auto">
          <a:xfrm>
            <a:off x="1051560" y="4444332"/>
            <a:ext cx="3558466"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3200" kern="1200">
                <a:solidFill>
                  <a:schemeClr val="tx1"/>
                </a:solidFill>
                <a:latin typeface="+mj-lt"/>
                <a:ea typeface="+mj-ea"/>
                <a:cs typeface="+mj-cs"/>
              </a:rPr>
              <a:t>Socket address</a:t>
            </a:r>
          </a:p>
        </p:txBody>
      </p:sp>
      <p:pic>
        <p:nvPicPr>
          <p:cNvPr id="1090566" name="Picture 6">
            <a:extLst>
              <a:ext uri="{FF2B5EF4-FFF2-40B4-BE49-F238E27FC236}">
                <a16:creationId xmlns:a16="http://schemas.microsoft.com/office/drawing/2014/main" id="{320E21D1-6F95-4C8D-A839-8A3164FECB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784" y="1040114"/>
            <a:ext cx="11164824" cy="22792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0575" name="Rectangle 1090574">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90577" name="Rectangle 1090576">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
            <a:extLst>
              <a:ext uri="{FF2B5EF4-FFF2-40B4-BE49-F238E27FC236}">
                <a16:creationId xmlns:a16="http://schemas.microsoft.com/office/drawing/2014/main" id="{2800B310-09D3-4BDE-92D1-0A56A3583247}"/>
              </a:ext>
            </a:extLst>
          </p:cNvPr>
          <p:cNvSpPr/>
          <p:nvPr/>
        </p:nvSpPr>
        <p:spPr>
          <a:xfrm>
            <a:off x="5349240" y="4440602"/>
            <a:ext cx="6007608" cy="1645920"/>
          </a:xfrm>
          <a:prstGeom prst="rect">
            <a:avLst/>
          </a:prstGeom>
        </p:spPr>
        <p:txBody>
          <a:bodyPr vert="horz" lIns="91440" tIns="45720" rIns="91440" bIns="45720" rtlCol="0" anchor="ctr">
            <a:noAutofit/>
          </a:bodyPr>
          <a:lstStyle/>
          <a:p>
            <a:pPr marL="342900" indent="-228600" eaLnBrk="1" hangingPunct="1">
              <a:lnSpc>
                <a:spcPct val="90000"/>
              </a:lnSpc>
              <a:spcAft>
                <a:spcPts val="600"/>
              </a:spcAft>
              <a:buFont typeface="Arial" panose="020B0604020202020204" pitchFamily="34" charset="0"/>
              <a:buChar char="•"/>
            </a:pPr>
            <a:r>
              <a:rPr lang="en-US" sz="1600" dirty="0">
                <a:latin typeface="+mn-lt"/>
                <a:cs typeface="+mn-cs"/>
              </a:rPr>
              <a:t>Process-to-process delivery needs two identifiers.</a:t>
            </a:r>
          </a:p>
          <a:p>
            <a:pPr marL="342900" indent="-228600" eaLnBrk="1" hangingPunct="1">
              <a:lnSpc>
                <a:spcPct val="90000"/>
              </a:lnSpc>
              <a:spcAft>
                <a:spcPts val="600"/>
              </a:spcAft>
              <a:buFont typeface="Arial" panose="020B0604020202020204" pitchFamily="34" charset="0"/>
              <a:buChar char="•"/>
            </a:pPr>
            <a:r>
              <a:rPr lang="en-US" sz="1600" dirty="0">
                <a:latin typeface="+mn-lt"/>
                <a:cs typeface="+mn-cs"/>
              </a:rPr>
              <a:t>The combination of an IP address and a port number is called a </a:t>
            </a:r>
            <a:r>
              <a:rPr lang="en-US" sz="1600" b="1" dirty="0">
                <a:latin typeface="+mn-lt"/>
                <a:cs typeface="+mn-cs"/>
              </a:rPr>
              <a:t>socket address</a:t>
            </a:r>
            <a:r>
              <a:rPr lang="en-US" sz="1600" dirty="0">
                <a:latin typeface="+mn-lt"/>
                <a:cs typeface="+mn-cs"/>
              </a:rPr>
              <a:t>.</a:t>
            </a:r>
          </a:p>
          <a:p>
            <a:pPr marL="342900" indent="-228600" eaLnBrk="1" hangingPunct="1">
              <a:lnSpc>
                <a:spcPct val="90000"/>
              </a:lnSpc>
              <a:spcAft>
                <a:spcPts val="600"/>
              </a:spcAft>
              <a:buFont typeface="Arial" panose="020B0604020202020204" pitchFamily="34" charset="0"/>
              <a:buChar char="•"/>
            </a:pPr>
            <a:r>
              <a:rPr lang="en-US" sz="1600" dirty="0">
                <a:latin typeface="+mn-lt"/>
                <a:cs typeface="+mn-cs"/>
              </a:rPr>
              <a:t>The client socket address defines the client process uniquely just as the server socket address defines the server process uniquely.</a:t>
            </a:r>
          </a:p>
          <a:p>
            <a:pPr marL="285750" indent="-228600" eaLnBrk="1" hangingPunct="1">
              <a:lnSpc>
                <a:spcPct val="90000"/>
              </a:lnSpc>
              <a:spcAft>
                <a:spcPts val="600"/>
              </a:spcAft>
              <a:buFont typeface="Arial" panose="020B0604020202020204" pitchFamily="34" charset="0"/>
              <a:buChar char="•"/>
            </a:pPr>
            <a:r>
              <a:rPr lang="en-US" sz="1600" dirty="0">
                <a:latin typeface="+mn-lt"/>
                <a:cs typeface="+mn-cs"/>
              </a:rPr>
              <a:t>A transport layer protocol needs a pair of socket addresses: the client socket address and the server socket address.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4299" name="Rectangle 1164298">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64301" name="Rectangle 1164300">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4292" name="Text Box 4">
            <a:extLst>
              <a:ext uri="{FF2B5EF4-FFF2-40B4-BE49-F238E27FC236}">
                <a16:creationId xmlns:a16="http://schemas.microsoft.com/office/drawing/2014/main" id="{903317E2-FC32-44CF-92AF-82D275F223E6}"/>
              </a:ext>
            </a:extLst>
          </p:cNvPr>
          <p:cNvSpPr txBox="1">
            <a:spLocks noChangeArrowheads="1"/>
          </p:cNvSpPr>
          <p:nvPr/>
        </p:nvSpPr>
        <p:spPr bwMode="auto">
          <a:xfrm>
            <a:off x="1051560" y="4444332"/>
            <a:ext cx="3558466"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3200" kern="1200">
                <a:solidFill>
                  <a:schemeClr val="tx1"/>
                </a:solidFill>
                <a:latin typeface="+mj-lt"/>
                <a:ea typeface="+mj-ea"/>
                <a:cs typeface="+mj-cs"/>
              </a:rPr>
              <a:t> Multiplexing and demultiplexing</a:t>
            </a:r>
          </a:p>
        </p:txBody>
      </p:sp>
      <p:pic>
        <p:nvPicPr>
          <p:cNvPr id="1164294" name="Picture 6">
            <a:extLst>
              <a:ext uri="{FF2B5EF4-FFF2-40B4-BE49-F238E27FC236}">
                <a16:creationId xmlns:a16="http://schemas.microsoft.com/office/drawing/2014/main" id="{ADCC4198-B336-4BB7-86E0-67C6D5FB80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1486" y="374904"/>
            <a:ext cx="6537420" cy="360966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4303" name="Rectangle 1164302">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64305" name="Rectangle 1164304">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
            <a:extLst>
              <a:ext uri="{FF2B5EF4-FFF2-40B4-BE49-F238E27FC236}">
                <a16:creationId xmlns:a16="http://schemas.microsoft.com/office/drawing/2014/main" id="{5AEC744C-AB47-42B1-8579-1F9466605F3E}"/>
              </a:ext>
            </a:extLst>
          </p:cNvPr>
          <p:cNvSpPr/>
          <p:nvPr/>
        </p:nvSpPr>
        <p:spPr>
          <a:xfrm>
            <a:off x="5349240" y="4440602"/>
            <a:ext cx="6007608" cy="1645920"/>
          </a:xfrm>
          <a:prstGeom prst="rect">
            <a:avLst/>
          </a:prstGeom>
        </p:spPr>
        <p:txBody>
          <a:bodyPr vert="horz" lIns="91440" tIns="45720" rIns="91440" bIns="45720" rtlCol="0" anchor="ctr">
            <a:noAutofit/>
          </a:bodyPr>
          <a:lstStyle/>
          <a:p>
            <a:pPr marL="285750" indent="-228600" eaLnBrk="1" hangingPunct="1">
              <a:lnSpc>
                <a:spcPct val="90000"/>
              </a:lnSpc>
              <a:spcAft>
                <a:spcPts val="600"/>
              </a:spcAft>
              <a:buFont typeface="Arial" panose="020B0604020202020204" pitchFamily="34" charset="0"/>
              <a:buChar char="•"/>
            </a:pPr>
            <a:r>
              <a:rPr lang="en-US" sz="1600" dirty="0">
                <a:latin typeface="+mn-lt"/>
                <a:cs typeface="+mn-cs"/>
              </a:rPr>
              <a:t>At the sender site, This is a many-to-one relationship and requires multiplexing</a:t>
            </a:r>
          </a:p>
          <a:p>
            <a:pPr marL="285750" indent="-228600" eaLnBrk="1" hangingPunct="1">
              <a:lnSpc>
                <a:spcPct val="90000"/>
              </a:lnSpc>
              <a:spcAft>
                <a:spcPts val="600"/>
              </a:spcAft>
              <a:buFont typeface="Arial" panose="020B0604020202020204" pitchFamily="34" charset="0"/>
              <a:buChar char="•"/>
            </a:pPr>
            <a:r>
              <a:rPr lang="en-US" sz="1600" dirty="0">
                <a:latin typeface="+mn-lt"/>
                <a:cs typeface="+mn-cs"/>
              </a:rPr>
              <a:t>At the receiver site, the relationship is one-to-many and requires demultiplexing. </a:t>
            </a:r>
          </a:p>
          <a:p>
            <a:pPr marL="285750" indent="-228600" eaLnBrk="1" hangingPunct="1">
              <a:lnSpc>
                <a:spcPct val="90000"/>
              </a:lnSpc>
              <a:spcAft>
                <a:spcPts val="600"/>
              </a:spcAft>
              <a:buFont typeface="Arial" panose="020B0604020202020204" pitchFamily="34" charset="0"/>
              <a:buChar char="•"/>
            </a:pPr>
            <a:r>
              <a:rPr lang="en-US" sz="1600" dirty="0">
                <a:latin typeface="+mn-lt"/>
                <a:cs typeface="+mn-cs"/>
              </a:rPr>
              <a:t>After error checking and dropping of the header, the transport layer delivers each message to the appropriate process based on the port number.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2629" name="Rectangle 109261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2612" name="Text Box 4">
            <a:extLst>
              <a:ext uri="{FF2B5EF4-FFF2-40B4-BE49-F238E27FC236}">
                <a16:creationId xmlns:a16="http://schemas.microsoft.com/office/drawing/2014/main" id="{E8A1281A-F9A0-4568-9064-23169AB1A5A7}"/>
              </a:ext>
            </a:extLst>
          </p:cNvPr>
          <p:cNvSpPr txBox="1">
            <a:spLocks noChangeArrowheads="1"/>
          </p:cNvSpPr>
          <p:nvPr/>
        </p:nvSpPr>
        <p:spPr bwMode="auto">
          <a:xfrm>
            <a:off x="838201" y="3998018"/>
            <a:ext cx="3981854" cy="22165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400" kern="1200">
                <a:solidFill>
                  <a:schemeClr val="tx1"/>
                </a:solidFill>
                <a:latin typeface="+mj-lt"/>
                <a:ea typeface="+mj-ea"/>
                <a:cs typeface="+mj-cs"/>
              </a:rPr>
              <a:t>Error control and Flow Control</a:t>
            </a:r>
          </a:p>
        </p:txBody>
      </p:sp>
      <p:sp>
        <p:nvSpPr>
          <p:cNvPr id="1092630" name="Arc 109262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92614" name="Picture 6">
            <a:extLst>
              <a:ext uri="{FF2B5EF4-FFF2-40B4-BE49-F238E27FC236}">
                <a16:creationId xmlns:a16="http://schemas.microsoft.com/office/drawing/2014/main" id="{32671263-0A61-40F5-8D5D-7A2F903EF9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5128" y="704504"/>
            <a:ext cx="7681744"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B4B7D78-C7D8-4F54-A205-57A1DD671601}"/>
              </a:ext>
            </a:extLst>
          </p:cNvPr>
          <p:cNvSpPr/>
          <p:nvPr/>
        </p:nvSpPr>
        <p:spPr>
          <a:xfrm>
            <a:off x="4970835" y="3998019"/>
            <a:ext cx="6382966" cy="2216512"/>
          </a:xfrm>
          <a:prstGeom prst="rect">
            <a:avLst/>
          </a:prstGeom>
        </p:spPr>
        <p:txBody>
          <a:bodyPr vert="horz" lIns="91440" tIns="45720" rIns="91440" bIns="45720" rtlCol="0">
            <a:normAutofit lnSpcReduction="10000"/>
          </a:bodyPr>
          <a:lstStyle/>
          <a:p>
            <a:pPr indent="-228600" eaLnBrk="1" hangingPunct="1">
              <a:lnSpc>
                <a:spcPct val="90000"/>
              </a:lnSpc>
              <a:spcAft>
                <a:spcPts val="600"/>
              </a:spcAft>
              <a:buFont typeface="Arial" panose="020B0604020202020204" pitchFamily="34" charset="0"/>
              <a:buChar char="•"/>
            </a:pPr>
            <a:endParaRPr lang="en-US" sz="15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Reliability at the data link layer is between two nodes; we need reliability between two ends. Because the network layer in the Internet is unreliable (best-effort delivery).</a:t>
            </a:r>
          </a:p>
          <a:p>
            <a:pPr marL="285750" indent="-228600" algn="just" eaLnBrk="1" hangingPunct="1">
              <a:lnSpc>
                <a:spcPct val="90000"/>
              </a:lnSpc>
              <a:spcAft>
                <a:spcPts val="600"/>
              </a:spcAft>
              <a:buFont typeface="Arial" panose="020B0604020202020204" pitchFamily="34" charset="0"/>
              <a:buChar char="•"/>
            </a:pPr>
            <a:endParaRPr lang="en-US"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It is needed to implement reliability at the transport layer. </a:t>
            </a:r>
          </a:p>
          <a:p>
            <a:pPr marL="285750" indent="-228600" algn="just" eaLnBrk="1" hangingPunct="1">
              <a:lnSpc>
                <a:spcPct val="90000"/>
              </a:lnSpc>
              <a:spcAft>
                <a:spcPts val="600"/>
              </a:spcAft>
              <a:buFont typeface="Arial" panose="020B0604020202020204" pitchFamily="34" charset="0"/>
              <a:buChar char="•"/>
            </a:pPr>
            <a:endParaRPr lang="en-US"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Flow control is managed through windowing mechanism.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4667" name="Rectangle 1094666">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669" name="Arc 1094668">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94660" name="Text Box 4">
            <a:extLst>
              <a:ext uri="{FF2B5EF4-FFF2-40B4-BE49-F238E27FC236}">
                <a16:creationId xmlns:a16="http://schemas.microsoft.com/office/drawing/2014/main" id="{2CD00856-DFD1-4B90-AFB1-9870ABE86370}"/>
              </a:ext>
            </a:extLst>
          </p:cNvPr>
          <p:cNvSpPr txBox="1">
            <a:spLocks noChangeArrowheads="1"/>
          </p:cNvSpPr>
          <p:nvPr/>
        </p:nvSpPr>
        <p:spPr bwMode="auto">
          <a:xfrm>
            <a:off x="838200" y="365125"/>
            <a:ext cx="105156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eaLnBrk="1" hangingPunct="1">
              <a:lnSpc>
                <a:spcPct val="90000"/>
              </a:lnSpc>
              <a:spcAft>
                <a:spcPts val="600"/>
              </a:spcAft>
            </a:pPr>
            <a:r>
              <a:rPr lang="en-US" altLang="en-US" sz="4400" i="1" kern="1200">
                <a:solidFill>
                  <a:schemeClr val="tx1"/>
                </a:solidFill>
                <a:latin typeface="+mj-lt"/>
                <a:ea typeface="+mj-ea"/>
                <a:cs typeface="+mj-cs"/>
              </a:rPr>
              <a:t>Position of UDP, TCP, and SCTP in TCP/IP suite</a:t>
            </a:r>
          </a:p>
        </p:txBody>
      </p:sp>
      <p:pic>
        <p:nvPicPr>
          <p:cNvPr id="1094662" name="Picture 6">
            <a:extLst>
              <a:ext uri="{FF2B5EF4-FFF2-40B4-BE49-F238E27FC236}">
                <a16:creationId xmlns:a16="http://schemas.microsoft.com/office/drawing/2014/main" id="{265CDCE7-CAC2-4D83-8198-C22902558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529" y="1890908"/>
            <a:ext cx="5278271" cy="370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E4E49D0-3063-4F95-AA79-C74C7D0FF7DE}"/>
              </a:ext>
            </a:extLst>
          </p:cNvPr>
          <p:cNvSpPr/>
          <p:nvPr/>
        </p:nvSpPr>
        <p:spPr>
          <a:xfrm>
            <a:off x="838200" y="1890908"/>
            <a:ext cx="5060633" cy="4760406"/>
          </a:xfrm>
          <a:prstGeom prst="rect">
            <a:avLst/>
          </a:prstGeom>
        </p:spPr>
        <p:txBody>
          <a:bodyPr wrap="square">
            <a:spAutoFit/>
          </a:bodyPr>
          <a:lstStyle/>
          <a:p>
            <a:pPr marL="245745" indent="-245745" algn="just">
              <a:spcAft>
                <a:spcPts val="600"/>
              </a:spcAft>
              <a:buFont typeface="Arial" panose="020B0604020202020204" pitchFamily="34" charset="0"/>
              <a:buChar char="•"/>
            </a:pPr>
            <a:r>
              <a:rPr lang="en-IN" sz="2064" i="1" kern="1200">
                <a:solidFill>
                  <a:schemeClr val="tx1"/>
                </a:solidFill>
                <a:latin typeface="Times New Roman" panose="02020603050405020304" pitchFamily="18" charset="0"/>
                <a:ea typeface="+mn-ea"/>
                <a:cs typeface="Arial" panose="020B0604020202020204" pitchFamily="34" charset="0"/>
              </a:rPr>
              <a:t>Connectionless Service</a:t>
            </a:r>
          </a:p>
          <a:p>
            <a:pPr marL="638937" lvl="1" indent="-245745" algn="just">
              <a:spcAft>
                <a:spcPts val="600"/>
              </a:spcAft>
              <a:buFont typeface="Arial" panose="020B0604020202020204" pitchFamily="34" charset="0"/>
              <a:buChar char="•"/>
            </a:pPr>
            <a:r>
              <a:rPr lang="en-IN" sz="2064" kern="1200">
                <a:solidFill>
                  <a:schemeClr val="tx1"/>
                </a:solidFill>
                <a:latin typeface="Times New Roman" panose="02020603050405020304" pitchFamily="18" charset="0"/>
                <a:ea typeface="+mn-ea"/>
                <a:cs typeface="Arial" panose="020B0604020202020204" pitchFamily="34" charset="0"/>
              </a:rPr>
              <a:t>Packets are sent from one party to another with no need for connection establishment or connection release. </a:t>
            </a:r>
          </a:p>
          <a:p>
            <a:pPr marL="638937" lvl="1" indent="-245745" algn="just">
              <a:spcAft>
                <a:spcPts val="600"/>
              </a:spcAft>
              <a:buFont typeface="Arial" panose="020B0604020202020204" pitchFamily="34" charset="0"/>
              <a:buChar char="•"/>
            </a:pPr>
            <a:r>
              <a:rPr lang="en-IN" sz="2064" kern="1200">
                <a:solidFill>
                  <a:schemeClr val="tx1"/>
                </a:solidFill>
                <a:latin typeface="Times New Roman" panose="02020603050405020304" pitchFamily="18" charset="0"/>
                <a:ea typeface="+mn-ea"/>
                <a:cs typeface="Arial" panose="020B0604020202020204" pitchFamily="34" charset="0"/>
              </a:rPr>
              <a:t>The packets are not numbered; they may be delayed or lost or may arrive out of sequence. There is no acknowledgment either. </a:t>
            </a:r>
          </a:p>
          <a:p>
            <a:pPr marL="393192" lvl="1" algn="just">
              <a:spcAft>
                <a:spcPts val="600"/>
              </a:spcAft>
            </a:pPr>
            <a:endParaRPr lang="en-IN" sz="2064" kern="1200">
              <a:solidFill>
                <a:schemeClr val="tx1"/>
              </a:solidFill>
              <a:latin typeface="Times New Roman" panose="02020603050405020304" pitchFamily="18" charset="0"/>
              <a:ea typeface="+mn-ea"/>
              <a:cs typeface="Arial" panose="020B0604020202020204" pitchFamily="34" charset="0"/>
            </a:endParaRPr>
          </a:p>
          <a:p>
            <a:pPr marL="245745" indent="-245745" algn="just">
              <a:spcAft>
                <a:spcPts val="600"/>
              </a:spcAft>
              <a:buFont typeface="Arial" panose="020B0604020202020204" pitchFamily="34" charset="0"/>
              <a:buChar char="•"/>
            </a:pPr>
            <a:r>
              <a:rPr lang="en-IN" sz="2064" i="1" kern="1200" err="1">
                <a:solidFill>
                  <a:schemeClr val="tx1"/>
                </a:solidFill>
                <a:latin typeface="Times New Roman" panose="02020603050405020304" pitchFamily="18" charset="0"/>
                <a:ea typeface="+mn-ea"/>
                <a:cs typeface="Arial" panose="020B0604020202020204" pitchFamily="34" charset="0"/>
              </a:rPr>
              <a:t>Connection~Oriented</a:t>
            </a:r>
            <a:r>
              <a:rPr lang="en-IN" sz="2064" i="1" kern="1200">
                <a:solidFill>
                  <a:schemeClr val="tx1"/>
                </a:solidFill>
                <a:latin typeface="Times New Roman" panose="02020603050405020304" pitchFamily="18" charset="0"/>
                <a:ea typeface="+mn-ea"/>
                <a:cs typeface="Arial" panose="020B0604020202020204" pitchFamily="34" charset="0"/>
              </a:rPr>
              <a:t> Service</a:t>
            </a:r>
          </a:p>
          <a:p>
            <a:pPr marL="638937" lvl="1" indent="-245745" algn="just">
              <a:spcAft>
                <a:spcPts val="600"/>
              </a:spcAft>
              <a:buFont typeface="Arial" panose="020B0604020202020204" pitchFamily="34" charset="0"/>
              <a:buChar char="•"/>
            </a:pPr>
            <a:r>
              <a:rPr lang="en-IN" sz="2064" kern="1200">
                <a:solidFill>
                  <a:schemeClr val="tx1"/>
                </a:solidFill>
                <a:latin typeface="Times New Roman" panose="02020603050405020304" pitchFamily="18" charset="0"/>
                <a:ea typeface="+mn-ea"/>
                <a:cs typeface="Arial" panose="020B0604020202020204" pitchFamily="34" charset="0"/>
              </a:rPr>
              <a:t>A connection is first established</a:t>
            </a:r>
          </a:p>
          <a:p>
            <a:pPr marL="638937" lvl="1" indent="-245745" algn="just">
              <a:spcAft>
                <a:spcPts val="600"/>
              </a:spcAft>
              <a:buFont typeface="Arial" panose="020B0604020202020204" pitchFamily="34" charset="0"/>
              <a:buChar char="•"/>
            </a:pPr>
            <a:r>
              <a:rPr lang="en-IN" sz="2064" kern="1200">
                <a:solidFill>
                  <a:schemeClr val="tx1"/>
                </a:solidFill>
                <a:latin typeface="Times New Roman" panose="02020603050405020304" pitchFamily="18" charset="0"/>
                <a:ea typeface="+mn-ea"/>
                <a:cs typeface="Arial" panose="020B0604020202020204" pitchFamily="34" charset="0"/>
              </a:rPr>
              <a:t>Data are transferred</a:t>
            </a:r>
          </a:p>
          <a:p>
            <a:pPr marL="638937" lvl="1" indent="-245745" algn="just">
              <a:spcAft>
                <a:spcPts val="600"/>
              </a:spcAft>
              <a:buFont typeface="Arial" panose="020B0604020202020204" pitchFamily="34" charset="0"/>
              <a:buChar char="•"/>
            </a:pPr>
            <a:r>
              <a:rPr lang="en-IN" sz="2064" kern="1200">
                <a:solidFill>
                  <a:schemeClr val="tx1"/>
                </a:solidFill>
                <a:latin typeface="Times New Roman" panose="02020603050405020304" pitchFamily="18" charset="0"/>
                <a:ea typeface="+mn-ea"/>
                <a:cs typeface="Arial" panose="020B0604020202020204" pitchFamily="34" charset="0"/>
              </a:rPr>
              <a:t>connection is released. </a:t>
            </a:r>
            <a:endParaRPr lang="en-IN" sz="2400">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E8AC547E-D9C4-448B-9A04-4449BB60411D}"/>
              </a:ext>
            </a:extLst>
          </p:cNvPr>
          <p:cNvSpPr/>
          <p:nvPr/>
        </p:nvSpPr>
        <p:spPr>
          <a:xfrm>
            <a:off x="6798477" y="2815464"/>
            <a:ext cx="4514382" cy="775741"/>
          </a:xfrm>
          <a:prstGeom prst="roundRect">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A7DB7-302B-B7E6-739A-5101536D1794}"/>
              </a:ext>
            </a:extLst>
          </p:cNvPr>
          <p:cNvSpPr>
            <a:spLocks noGrp="1"/>
          </p:cNvSpPr>
          <p:nvPr>
            <p:ph type="title"/>
          </p:nvPr>
        </p:nvSpPr>
        <p:spPr>
          <a:xfrm>
            <a:off x="640080" y="325369"/>
            <a:ext cx="4368602" cy="1956841"/>
          </a:xfrm>
        </p:spPr>
        <p:txBody>
          <a:bodyPr anchor="b">
            <a:normAutofit/>
          </a:bodyPr>
          <a:lstStyle/>
          <a:p>
            <a:r>
              <a:rPr lang="en-IN" sz="5400"/>
              <a:t>Question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7C7A41-A2C3-837C-2B4B-B56EAFA5F13C}"/>
              </a:ext>
            </a:extLst>
          </p:cNvPr>
          <p:cNvSpPr>
            <a:spLocks noGrp="1"/>
          </p:cNvSpPr>
          <p:nvPr>
            <p:ph idx="1"/>
          </p:nvPr>
        </p:nvSpPr>
        <p:spPr>
          <a:xfrm>
            <a:off x="640080" y="2872899"/>
            <a:ext cx="4243589" cy="3320668"/>
          </a:xfrm>
        </p:spPr>
        <p:txBody>
          <a:bodyPr>
            <a:normAutofit/>
          </a:bodyPr>
          <a:lstStyle/>
          <a:p>
            <a:pPr marL="0" indent="0">
              <a:buNone/>
            </a:pPr>
            <a:r>
              <a:rPr lang="en-US" sz="1700" b="0" i="0" dirty="0">
                <a:effectLst/>
                <a:latin typeface="Open Sans" panose="020B0606030504020204" pitchFamily="34" charset="0"/>
              </a:rPr>
              <a:t>User datagram protocol is called connectionless because _____________</a:t>
            </a:r>
          </a:p>
          <a:p>
            <a:pPr marL="514350" indent="-514350">
              <a:buFont typeface="+mj-lt"/>
              <a:buAutoNum type="alphaUcPeriod"/>
            </a:pPr>
            <a:r>
              <a:rPr lang="en-US" sz="1700" b="0" i="0" dirty="0">
                <a:effectLst/>
                <a:latin typeface="Open Sans" panose="020B0606030504020204" pitchFamily="34" charset="0"/>
              </a:rPr>
              <a:t>All UDP packets are treated independently by transport layer</a:t>
            </a:r>
          </a:p>
          <a:p>
            <a:pPr marL="514350" indent="-514350">
              <a:buFont typeface="+mj-lt"/>
              <a:buAutoNum type="alphaUcPeriod"/>
            </a:pPr>
            <a:r>
              <a:rPr lang="en-US" sz="1700" b="0" i="0" dirty="0">
                <a:effectLst/>
                <a:latin typeface="Open Sans" panose="020B0606030504020204" pitchFamily="34" charset="0"/>
              </a:rPr>
              <a:t>It sends data as a stream of related packets</a:t>
            </a:r>
          </a:p>
          <a:p>
            <a:pPr marL="514350" indent="-514350">
              <a:buFont typeface="+mj-lt"/>
              <a:buAutoNum type="alphaUcPeriod"/>
            </a:pPr>
            <a:r>
              <a:rPr lang="en-US" sz="1700" b="0" i="0" dirty="0">
                <a:effectLst/>
                <a:latin typeface="Open Sans" panose="020B0606030504020204" pitchFamily="34" charset="0"/>
              </a:rPr>
              <a:t>It is received in the same order as sent order</a:t>
            </a:r>
          </a:p>
          <a:p>
            <a:pPr marL="514350" indent="-514350">
              <a:buFont typeface="+mj-lt"/>
              <a:buAutoNum type="alphaUcPeriod"/>
            </a:pPr>
            <a:r>
              <a:rPr lang="en-US" sz="1700" b="0" i="0" dirty="0">
                <a:effectLst/>
                <a:latin typeface="Open Sans" panose="020B0606030504020204" pitchFamily="34" charset="0"/>
              </a:rPr>
              <a:t>It sends data very quickly</a:t>
            </a:r>
            <a:br>
              <a:rPr lang="en-US" sz="1700" dirty="0"/>
            </a:br>
            <a:br>
              <a:rPr lang="en-US" sz="1700" dirty="0"/>
            </a:br>
            <a:endParaRPr lang="en-IN" sz="1700" dirty="0"/>
          </a:p>
        </p:txBody>
      </p:sp>
      <p:pic>
        <p:nvPicPr>
          <p:cNvPr id="5" name="Picture 4" descr="Exclamation mark on a yellow background">
            <a:extLst>
              <a:ext uri="{FF2B5EF4-FFF2-40B4-BE49-F238E27FC236}">
                <a16:creationId xmlns:a16="http://schemas.microsoft.com/office/drawing/2014/main" id="{875DF88E-8207-E2CA-DFA6-10B4CA006194}"/>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0689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137C-D666-A8CA-A70E-77DE20CABE5C}"/>
              </a:ext>
            </a:extLst>
          </p:cNvPr>
          <p:cNvSpPr>
            <a:spLocks noGrp="1"/>
          </p:cNvSpPr>
          <p:nvPr>
            <p:ph type="title"/>
          </p:nvPr>
        </p:nvSpPr>
        <p:spPr/>
        <p:txBody>
          <a:bodyPr/>
          <a:lstStyle/>
          <a:p>
            <a:r>
              <a:rPr lang="en-US" dirty="0"/>
              <a:t>Watch this video</a:t>
            </a:r>
            <a:endParaRPr lang="en-IN" dirty="0"/>
          </a:p>
        </p:txBody>
      </p:sp>
      <p:sp>
        <p:nvSpPr>
          <p:cNvPr id="3" name="Content Placeholder 2">
            <a:extLst>
              <a:ext uri="{FF2B5EF4-FFF2-40B4-BE49-F238E27FC236}">
                <a16:creationId xmlns:a16="http://schemas.microsoft.com/office/drawing/2014/main" id="{7D3754D6-5CD2-B339-F67A-DABF91DDBA0A}"/>
              </a:ext>
            </a:extLst>
          </p:cNvPr>
          <p:cNvSpPr>
            <a:spLocks noGrp="1"/>
          </p:cNvSpPr>
          <p:nvPr>
            <p:ph idx="1"/>
          </p:nvPr>
        </p:nvSpPr>
        <p:spPr/>
        <p:txBody>
          <a:bodyPr/>
          <a:lstStyle/>
          <a:p>
            <a:r>
              <a:rPr lang="en-IN" dirty="0">
                <a:hlinkClick r:id="rId2"/>
              </a:rPr>
              <a:t>https://www.youtube.com/watch?v=uwoD5YsGACg</a:t>
            </a:r>
            <a:endParaRPr lang="en-IN" dirty="0"/>
          </a:p>
          <a:p>
            <a:endParaRPr lang="en-IN" dirty="0"/>
          </a:p>
        </p:txBody>
      </p:sp>
    </p:spTree>
    <p:extLst>
      <p:ext uri="{BB962C8B-B14F-4D97-AF65-F5344CB8AC3E}">
        <p14:creationId xmlns:p14="http://schemas.microsoft.com/office/powerpoint/2010/main" val="212019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65259" name="Rectangle 5652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251" name="Text Box 3">
            <a:extLst>
              <a:ext uri="{FF2B5EF4-FFF2-40B4-BE49-F238E27FC236}">
                <a16:creationId xmlns:a16="http://schemas.microsoft.com/office/drawing/2014/main" id="{68094850-76B5-41BD-892B-C481F175E2BC}"/>
              </a:ext>
            </a:extLst>
          </p:cNvPr>
          <p:cNvSpPr txBox="1">
            <a:spLocks noChangeArrowheads="1"/>
          </p:cNvSpPr>
          <p:nvPr/>
        </p:nvSpPr>
        <p:spPr bwMode="auto">
          <a:xfrm>
            <a:off x="7531610" y="365125"/>
            <a:ext cx="3822189" cy="18999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000">
                <a:effectLst>
                  <a:outerShdw blurRad="38100" dist="38100" dir="2700000" algn="tl">
                    <a:srgbClr val="C0C0C0"/>
                  </a:outerShdw>
                </a:effectLst>
                <a:latin typeface="+mj-lt"/>
                <a:ea typeface="+mj-ea"/>
                <a:cs typeface="+mj-cs"/>
              </a:rPr>
              <a:t>Transport Layer Tasks</a:t>
            </a:r>
            <a:endParaRPr lang="en-US" altLang="en-US" sz="4000" baseline="0">
              <a:effectLst>
                <a:outerShdw blurRad="38100" dist="38100" dir="2700000" algn="tl">
                  <a:srgbClr val="C0C0C0"/>
                </a:outerShdw>
              </a:effectLst>
              <a:latin typeface="+mj-lt"/>
              <a:ea typeface="+mj-ea"/>
              <a:cs typeface="+mj-cs"/>
            </a:endParaRPr>
          </a:p>
        </p:txBody>
      </p:sp>
      <p:pic>
        <p:nvPicPr>
          <p:cNvPr id="565255" name="Picture 565254" descr="Aerial top of container ship in ocean">
            <a:extLst>
              <a:ext uri="{FF2B5EF4-FFF2-40B4-BE49-F238E27FC236}">
                <a16:creationId xmlns:a16="http://schemas.microsoft.com/office/drawing/2014/main" id="{6CB42931-A833-8C9A-CD99-F8E6EB601D8F}"/>
              </a:ext>
            </a:extLst>
          </p:cNvPr>
          <p:cNvPicPr>
            <a:picLocks noChangeAspect="1"/>
          </p:cNvPicPr>
          <p:nvPr/>
        </p:nvPicPr>
        <p:blipFill rotWithShape="1">
          <a:blip r:embed="rId3"/>
          <a:srcRect l="17811" r="16699" b="1"/>
          <a:stretch/>
        </p:blipFill>
        <p:spPr>
          <a:xfrm>
            <a:off x="1" y="10"/>
            <a:ext cx="6936390" cy="6857990"/>
          </a:xfrm>
          <a:prstGeom prst="rect">
            <a:avLst/>
          </a:prstGeom>
        </p:spPr>
      </p:pic>
      <p:sp>
        <p:nvSpPr>
          <p:cNvPr id="565253" name="Rectangle 5">
            <a:extLst>
              <a:ext uri="{FF2B5EF4-FFF2-40B4-BE49-F238E27FC236}">
                <a16:creationId xmlns:a16="http://schemas.microsoft.com/office/drawing/2014/main" id="{E138675A-AD1B-4618-B00C-12E1C2A4C07C}"/>
              </a:ext>
            </a:extLst>
          </p:cNvPr>
          <p:cNvSpPr>
            <a:spLocks noChangeArrowheads="1"/>
          </p:cNvSpPr>
          <p:nvPr/>
        </p:nvSpPr>
        <p:spPr bwMode="auto">
          <a:xfrm>
            <a:off x="7053944" y="2434201"/>
            <a:ext cx="4898570"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457200" indent="-228600"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The transport layer is responsible for process-to-process delivery—the delivery of a packet, part of a message, from one process to another. </a:t>
            </a:r>
          </a:p>
          <a:p>
            <a:pPr marL="457200" indent="-228600"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Two processes communicate in a client/server relationship.</a:t>
            </a:r>
          </a:p>
          <a:p>
            <a:pPr marL="457200" indent="-228600"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Connection Control</a:t>
            </a:r>
          </a:p>
          <a:p>
            <a:pPr marL="457200" indent="-228600"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Segmentation and Reassembly</a:t>
            </a:r>
          </a:p>
          <a:p>
            <a:pPr marL="457200" indent="-228600"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Flow Control</a:t>
            </a:r>
          </a:p>
          <a:p>
            <a:pPr marL="457200" indent="-228600"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Error Control</a:t>
            </a:r>
          </a:p>
          <a:p>
            <a:pPr marL="457200" indent="-228600" eaLnBrk="1" hangingPunct="1">
              <a:lnSpc>
                <a:spcPct val="90000"/>
              </a:lnSpc>
              <a:spcAft>
                <a:spcPts val="600"/>
              </a:spcAft>
              <a:buFont typeface="Arial" panose="020B0604020202020204" pitchFamily="34" charset="0"/>
              <a:buChar char="•"/>
            </a:pPr>
            <a:r>
              <a:rPr lang="en-US" altLang="en-US" sz="1700" dirty="0">
                <a:effectLst>
                  <a:outerShdw blurRad="38100" dist="38100" dir="2700000" algn="tl">
                    <a:srgbClr val="C0C0C0"/>
                  </a:outerShdw>
                </a:effectLst>
                <a:latin typeface="+mn-lt"/>
                <a:cs typeface="+mn-cs"/>
              </a:rPr>
              <a:t>Congestion Control</a:t>
            </a:r>
          </a:p>
          <a:p>
            <a:pPr marL="457200" indent="-228600" eaLnBrk="1" hangingPunct="1">
              <a:lnSpc>
                <a:spcPct val="90000"/>
              </a:lnSpc>
              <a:spcAft>
                <a:spcPts val="600"/>
              </a:spcAft>
              <a:buFont typeface="Arial" panose="020B0604020202020204" pitchFamily="34" charset="0"/>
              <a:buChar char="•"/>
            </a:pPr>
            <a:endParaRPr lang="en-US" altLang="en-US" sz="1700" i="1" dirty="0">
              <a:effectLst>
                <a:outerShdw blurRad="38100" dist="38100" dir="2700000" algn="tl">
                  <a:srgbClr val="C0C0C0"/>
                </a:outerShdw>
              </a:effectLst>
              <a:latin typeface="+mn-lt"/>
              <a:cs typeface="+mn-cs"/>
            </a:endParaRPr>
          </a:p>
        </p:txBody>
      </p:sp>
      <p:sp>
        <p:nvSpPr>
          <p:cNvPr id="565252" name="Text Box 4">
            <a:extLst>
              <a:ext uri="{FF2B5EF4-FFF2-40B4-BE49-F238E27FC236}">
                <a16:creationId xmlns:a16="http://schemas.microsoft.com/office/drawing/2014/main" id="{79EC164E-6553-48F8-99A2-60F1E5E2D996}"/>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379" name="Rectangle 108237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5638FEE-B4C5-41AF-A9B7-DCF410CD018F}"/>
              </a:ext>
            </a:extLst>
          </p:cNvPr>
          <p:cNvSpPr/>
          <p:nvPr/>
        </p:nvSpPr>
        <p:spPr>
          <a:xfrm>
            <a:off x="556532" y="643467"/>
            <a:ext cx="11210925" cy="744836"/>
          </a:xfrm>
          <a:prstGeom prst="rect">
            <a:avLst/>
          </a:prstGeom>
        </p:spPr>
        <p:txBody>
          <a:bodyPr vert="horz" lIns="91440" tIns="45720" rIns="91440" bIns="45720" rtlCol="0" anchor="ctr">
            <a:normAutofit/>
          </a:bodyPr>
          <a:lstStyle/>
          <a:p>
            <a:pPr algn="ctr" eaLnBrk="1" hangingPunct="1">
              <a:lnSpc>
                <a:spcPct val="90000"/>
              </a:lnSpc>
              <a:spcAft>
                <a:spcPts val="600"/>
              </a:spcAft>
            </a:pPr>
            <a:r>
              <a:rPr lang="en-US" altLang="en-US" sz="3200" kern="1200">
                <a:solidFill>
                  <a:schemeClr val="bg1"/>
                </a:solidFill>
                <a:effectLst>
                  <a:outerShdw blurRad="38100" dist="38100" dir="2700000" algn="tl">
                    <a:srgbClr val="C0C0C0"/>
                  </a:outerShdw>
                </a:effectLst>
                <a:latin typeface="+mj-lt"/>
                <a:ea typeface="+mj-ea"/>
                <a:cs typeface="+mj-cs"/>
              </a:rPr>
              <a:t>process-to-process delivery</a:t>
            </a:r>
            <a:endParaRPr lang="en-US" sz="3200" kern="1200">
              <a:solidFill>
                <a:schemeClr val="bg1"/>
              </a:solidFill>
              <a:latin typeface="+mj-lt"/>
              <a:ea typeface="+mj-ea"/>
              <a:cs typeface="+mj-cs"/>
            </a:endParaRPr>
          </a:p>
        </p:txBody>
      </p:sp>
      <p:pic>
        <p:nvPicPr>
          <p:cNvPr id="1082374" name="Picture 6">
            <a:extLst>
              <a:ext uri="{FF2B5EF4-FFF2-40B4-BE49-F238E27FC236}">
                <a16:creationId xmlns:a16="http://schemas.microsoft.com/office/drawing/2014/main" id="{80FE4C5C-263D-460C-886C-A589613EDF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223" y="1675227"/>
            <a:ext cx="10717554"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47">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7F8485-C0AE-1618-A13D-6394E23745FF}"/>
              </a:ext>
            </a:extLst>
          </p:cNvPr>
          <p:cNvSpPr>
            <a:spLocks noGrp="1"/>
          </p:cNvSpPr>
          <p:nvPr>
            <p:ph type="title"/>
          </p:nvPr>
        </p:nvSpPr>
        <p:spPr>
          <a:xfrm>
            <a:off x="1115568" y="548640"/>
            <a:ext cx="10168128" cy="1179576"/>
          </a:xfrm>
        </p:spPr>
        <p:txBody>
          <a:bodyPr>
            <a:normAutofit/>
          </a:bodyPr>
          <a:lstStyle/>
          <a:p>
            <a:r>
              <a:rPr lang="en-US" altLang="en-US" sz="4000" b="1"/>
              <a:t>Encapsulation in TCP/IP</a:t>
            </a:r>
            <a:endParaRPr lang="en-IN" sz="4000"/>
          </a:p>
        </p:txBody>
      </p:sp>
      <p:sp>
        <p:nvSpPr>
          <p:cNvPr id="50" name="Rectangle 49">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9" name="Group 38">
            <a:extLst>
              <a:ext uri="{FF2B5EF4-FFF2-40B4-BE49-F238E27FC236}">
                <a16:creationId xmlns:a16="http://schemas.microsoft.com/office/drawing/2014/main" id="{209E512C-5B0A-EC1A-5A52-E76BD8C14E57}"/>
              </a:ext>
            </a:extLst>
          </p:cNvPr>
          <p:cNvGrpSpPr/>
          <p:nvPr/>
        </p:nvGrpSpPr>
        <p:grpSpPr>
          <a:xfrm>
            <a:off x="2329192" y="2269730"/>
            <a:ext cx="7740892" cy="3993907"/>
            <a:chOff x="1318648" y="1914532"/>
            <a:chExt cx="9311218" cy="4804125"/>
          </a:xfrm>
        </p:grpSpPr>
        <p:sp>
          <p:nvSpPr>
            <p:cNvPr id="4" name="Rectangle 4">
              <a:extLst>
                <a:ext uri="{FF2B5EF4-FFF2-40B4-BE49-F238E27FC236}">
                  <a16:creationId xmlns:a16="http://schemas.microsoft.com/office/drawing/2014/main" id="{42FB6F60-1E40-6105-9B7D-96B5038503E5}"/>
                </a:ext>
              </a:extLst>
            </p:cNvPr>
            <p:cNvSpPr>
              <a:spLocks noChangeArrowheads="1"/>
            </p:cNvSpPr>
            <p:nvPr/>
          </p:nvSpPr>
          <p:spPr bwMode="auto">
            <a:xfrm>
              <a:off x="4027982" y="3548599"/>
              <a:ext cx="243417" cy="36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AutoShape 8">
              <a:extLst>
                <a:ext uri="{FF2B5EF4-FFF2-40B4-BE49-F238E27FC236}">
                  <a16:creationId xmlns:a16="http://schemas.microsoft.com/office/drawing/2014/main" id="{433DCCFD-7A53-EDAA-5BF7-0DAB234E8E08}"/>
                </a:ext>
              </a:extLst>
            </p:cNvPr>
            <p:cNvSpPr>
              <a:spLocks noChangeArrowheads="1"/>
            </p:cNvSpPr>
            <p:nvPr/>
          </p:nvSpPr>
          <p:spPr bwMode="auto">
            <a:xfrm>
              <a:off x="8572465" y="2676533"/>
              <a:ext cx="201083" cy="383117"/>
            </a:xfrm>
            <a:prstGeom prst="downArrow">
              <a:avLst>
                <a:gd name="adj1" fmla="val 50000"/>
                <a:gd name="adj2" fmla="val 47632"/>
              </a:avLst>
            </a:prstGeom>
            <a:solidFill>
              <a:srgbClr val="FFFFFF"/>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AutoShape 14">
              <a:extLst>
                <a:ext uri="{FF2B5EF4-FFF2-40B4-BE49-F238E27FC236}">
                  <a16:creationId xmlns:a16="http://schemas.microsoft.com/office/drawing/2014/main" id="{5C3D81A7-076B-0BD5-5FDC-64A98328A2C7}"/>
                </a:ext>
              </a:extLst>
            </p:cNvPr>
            <p:cNvSpPr>
              <a:spLocks noChangeArrowheads="1"/>
            </p:cNvSpPr>
            <p:nvPr/>
          </p:nvSpPr>
          <p:spPr bwMode="auto">
            <a:xfrm>
              <a:off x="8191465" y="4124333"/>
              <a:ext cx="201083" cy="383117"/>
            </a:xfrm>
            <a:prstGeom prst="downArrow">
              <a:avLst>
                <a:gd name="adj1" fmla="val 50000"/>
                <a:gd name="adj2" fmla="val 47632"/>
              </a:avLst>
            </a:prstGeom>
            <a:solidFill>
              <a:srgbClr val="FFFFFF"/>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 Box 15">
              <a:extLst>
                <a:ext uri="{FF2B5EF4-FFF2-40B4-BE49-F238E27FC236}">
                  <a16:creationId xmlns:a16="http://schemas.microsoft.com/office/drawing/2014/main" id="{55DA09BB-17F5-D090-0083-8705C47305F1}"/>
                </a:ext>
              </a:extLst>
            </p:cNvPr>
            <p:cNvSpPr txBox="1">
              <a:spLocks noChangeArrowheads="1"/>
            </p:cNvSpPr>
            <p:nvPr/>
          </p:nvSpPr>
          <p:spPr bwMode="auto">
            <a:xfrm>
              <a:off x="1318648" y="2592236"/>
              <a:ext cx="3048000" cy="1061829"/>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Bef>
                  <a:spcPct val="50000"/>
                </a:spcBef>
                <a:defRPr/>
              </a:pPr>
              <a:r>
                <a:rPr lang="en-US" altLang="x-none" sz="1743" kern="1200">
                  <a:solidFill>
                    <a:schemeClr val="bg1"/>
                  </a:solidFill>
                  <a:latin typeface="Arial" charset="0"/>
                  <a:ea typeface="+mn-ea"/>
                  <a:cs typeface="Arial" panose="020B0604020202020204" pitchFamily="34" charset="0"/>
                </a:rPr>
                <a:t>TCP Header contains source &amp; destination port numbers</a:t>
              </a:r>
              <a:endParaRPr kumimoji="0" lang="en-US" altLang="x-none" sz="21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sp>
          <p:nvSpPr>
            <p:cNvPr id="8" name="Text Box 16">
              <a:extLst>
                <a:ext uri="{FF2B5EF4-FFF2-40B4-BE49-F238E27FC236}">
                  <a16:creationId xmlns:a16="http://schemas.microsoft.com/office/drawing/2014/main" id="{E70F27BE-3B8C-DAC9-6775-EA3FC2C069CF}"/>
                </a:ext>
              </a:extLst>
            </p:cNvPr>
            <p:cNvSpPr txBox="1">
              <a:spLocks noChangeArrowheads="1"/>
            </p:cNvSpPr>
            <p:nvPr/>
          </p:nvSpPr>
          <p:spPr bwMode="auto">
            <a:xfrm>
              <a:off x="1318648" y="3809662"/>
              <a:ext cx="3048000" cy="138499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Bef>
                  <a:spcPct val="50000"/>
                </a:spcBef>
                <a:defRPr/>
              </a:pPr>
              <a:r>
                <a:rPr lang="en-US" altLang="x-none" sz="1743" kern="1200">
                  <a:solidFill>
                    <a:schemeClr val="bg1"/>
                  </a:solidFill>
                  <a:latin typeface="Arial" charset="0"/>
                  <a:ea typeface="+mn-ea"/>
                  <a:cs typeface="Arial" panose="020B0604020202020204" pitchFamily="34" charset="0"/>
                </a:rPr>
                <a:t>IP Header contains source and destination IP addresses;    transport protocol type </a:t>
              </a:r>
              <a:endParaRPr kumimoji="0" lang="en-US" altLang="x-none" sz="21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sp>
          <p:nvSpPr>
            <p:cNvPr id="9" name="Rectangle 17">
              <a:extLst>
                <a:ext uri="{FF2B5EF4-FFF2-40B4-BE49-F238E27FC236}">
                  <a16:creationId xmlns:a16="http://schemas.microsoft.com/office/drawing/2014/main" id="{A0480FC0-A63C-07D3-0923-1E2579F4A9B2}"/>
                </a:ext>
              </a:extLst>
            </p:cNvPr>
            <p:cNvSpPr>
              <a:spLocks noChangeArrowheads="1"/>
            </p:cNvSpPr>
            <p:nvPr/>
          </p:nvSpPr>
          <p:spPr bwMode="auto">
            <a:xfrm>
              <a:off x="3875582" y="5377399"/>
              <a:ext cx="243417" cy="36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0" name="AutoShape 22">
              <a:extLst>
                <a:ext uri="{FF2B5EF4-FFF2-40B4-BE49-F238E27FC236}">
                  <a16:creationId xmlns:a16="http://schemas.microsoft.com/office/drawing/2014/main" id="{1038B378-E19F-92F3-961D-AB54BA5ED18D}"/>
                </a:ext>
              </a:extLst>
            </p:cNvPr>
            <p:cNvSpPr>
              <a:spLocks noChangeArrowheads="1"/>
            </p:cNvSpPr>
            <p:nvPr/>
          </p:nvSpPr>
          <p:spPr bwMode="auto">
            <a:xfrm>
              <a:off x="7810465" y="5495933"/>
              <a:ext cx="201083" cy="383117"/>
            </a:xfrm>
            <a:prstGeom prst="downArrow">
              <a:avLst>
                <a:gd name="adj1" fmla="val 50000"/>
                <a:gd name="adj2" fmla="val 47632"/>
              </a:avLst>
            </a:prstGeom>
            <a:solidFill>
              <a:srgbClr val="FFFFFF"/>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1" name="Text Box 23">
              <a:extLst>
                <a:ext uri="{FF2B5EF4-FFF2-40B4-BE49-F238E27FC236}">
                  <a16:creationId xmlns:a16="http://schemas.microsoft.com/office/drawing/2014/main" id="{1F317771-8A3A-1158-6EB0-FC0BFC4EDAF6}"/>
                </a:ext>
              </a:extLst>
            </p:cNvPr>
            <p:cNvSpPr txBox="1">
              <a:spLocks noChangeArrowheads="1"/>
            </p:cNvSpPr>
            <p:nvPr/>
          </p:nvSpPr>
          <p:spPr bwMode="auto">
            <a:xfrm>
              <a:off x="1318648" y="5333662"/>
              <a:ext cx="3276600" cy="138499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defTabSz="758952">
                <a:spcBef>
                  <a:spcPct val="50000"/>
                </a:spcBef>
                <a:defRPr/>
              </a:pPr>
              <a:r>
                <a:rPr lang="en-US" altLang="x-none" sz="1743" kern="1200">
                  <a:solidFill>
                    <a:schemeClr val="bg1"/>
                  </a:solidFill>
                  <a:latin typeface="Arial" charset="0"/>
                  <a:ea typeface="+mn-ea"/>
                  <a:cs typeface="Arial" panose="020B0604020202020204" pitchFamily="34" charset="0"/>
                </a:rPr>
                <a:t>Ethernet Header contains source &amp; destination MAC addresses;                 network protocol type</a:t>
              </a:r>
              <a:endParaRPr kumimoji="0" lang="en-US" altLang="x-none" sz="21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grpSp>
          <p:nvGrpSpPr>
            <p:cNvPr id="12" name="Group 32">
              <a:extLst>
                <a:ext uri="{FF2B5EF4-FFF2-40B4-BE49-F238E27FC236}">
                  <a16:creationId xmlns:a16="http://schemas.microsoft.com/office/drawing/2014/main" id="{A5584310-DF57-E101-7E15-84DAFA5D28A7}"/>
                </a:ext>
              </a:extLst>
            </p:cNvPr>
            <p:cNvGrpSpPr>
              <a:grpSpLocks/>
            </p:cNvGrpSpPr>
            <p:nvPr/>
          </p:nvGrpSpPr>
          <p:grpSpPr bwMode="auto">
            <a:xfrm>
              <a:off x="7785066" y="1914532"/>
              <a:ext cx="2127249" cy="612243"/>
              <a:chOff x="2928" y="336"/>
              <a:chExt cx="1312" cy="385"/>
            </a:xfrm>
          </p:grpSpPr>
          <p:sp>
            <p:nvSpPr>
              <p:cNvPr id="13" name="Rectangle 31">
                <a:extLst>
                  <a:ext uri="{FF2B5EF4-FFF2-40B4-BE49-F238E27FC236}">
                    <a16:creationId xmlns:a16="http://schemas.microsoft.com/office/drawing/2014/main" id="{DDFBA9E6-91E7-E2F0-7924-C11CADA7895A}"/>
                  </a:ext>
                </a:extLst>
              </p:cNvPr>
              <p:cNvSpPr>
                <a:spLocks noChangeArrowheads="1"/>
              </p:cNvSpPr>
              <p:nvPr/>
            </p:nvSpPr>
            <p:spPr bwMode="auto">
              <a:xfrm>
                <a:off x="2928" y="336"/>
                <a:ext cx="1312" cy="385"/>
              </a:xfrm>
              <a:prstGeom prst="rect">
                <a:avLst/>
              </a:prstGeom>
              <a:solidFill>
                <a:schemeClr val="folHlink"/>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endParaRPr lang="en-US" altLang="x-none" sz="1411" kern="1200">
                  <a:solidFill>
                    <a:schemeClr val="bg1"/>
                  </a:solidFill>
                  <a:latin typeface="Arial"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sp>
            <p:nvSpPr>
              <p:cNvPr id="14" name="Text Box 29">
                <a:extLst>
                  <a:ext uri="{FF2B5EF4-FFF2-40B4-BE49-F238E27FC236}">
                    <a16:creationId xmlns:a16="http://schemas.microsoft.com/office/drawing/2014/main" id="{CC2BD6E5-029F-8AD2-B8DA-180B817C2BBE}"/>
                  </a:ext>
                </a:extLst>
              </p:cNvPr>
              <p:cNvSpPr txBox="1">
                <a:spLocks noChangeArrowheads="1"/>
              </p:cNvSpPr>
              <p:nvPr/>
            </p:nvSpPr>
            <p:spPr bwMode="auto">
              <a:xfrm>
                <a:off x="2976" y="432"/>
                <a:ext cx="12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8952" eaLnBrk="1" hangingPunct="1">
                  <a:spcAft>
                    <a:spcPts val="600"/>
                  </a:spcAft>
                  <a:defRPr/>
                </a:pPr>
                <a:r>
                  <a:rPr lang="en-US" altLang="en-US" sz="1660" kern="1200">
                    <a:solidFill>
                      <a:schemeClr val="bg1"/>
                    </a:solidFill>
                    <a:latin typeface="Arial" panose="020B0604020202020204" pitchFamily="34" charset="0"/>
                    <a:ea typeface="+mn-ea"/>
                    <a:cs typeface="Arial" panose="020B0604020202020204" pitchFamily="34" charset="0"/>
                  </a:rPr>
                  <a:t>HTTP Request</a:t>
                </a:r>
                <a:endParaRPr kumimoji="0" lang="en-US" altLang="en-US"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15" name="Group 39">
              <a:extLst>
                <a:ext uri="{FF2B5EF4-FFF2-40B4-BE49-F238E27FC236}">
                  <a16:creationId xmlns:a16="http://schemas.microsoft.com/office/drawing/2014/main" id="{3C0436AA-3753-6665-3A4D-DC034A24DF8D}"/>
                </a:ext>
              </a:extLst>
            </p:cNvPr>
            <p:cNvGrpSpPr>
              <a:grpSpLocks/>
            </p:cNvGrpSpPr>
            <p:nvPr/>
          </p:nvGrpSpPr>
          <p:grpSpPr bwMode="auto">
            <a:xfrm>
              <a:off x="6896068" y="3209932"/>
              <a:ext cx="3016250" cy="612243"/>
              <a:chOff x="3168" y="1248"/>
              <a:chExt cx="1900" cy="385"/>
            </a:xfrm>
          </p:grpSpPr>
          <p:sp>
            <p:nvSpPr>
              <p:cNvPr id="16" name="Rectangle 9">
                <a:extLst>
                  <a:ext uri="{FF2B5EF4-FFF2-40B4-BE49-F238E27FC236}">
                    <a16:creationId xmlns:a16="http://schemas.microsoft.com/office/drawing/2014/main" id="{E578A367-07FB-4F6B-A056-9C24194318A1}"/>
                  </a:ext>
                </a:extLst>
              </p:cNvPr>
              <p:cNvSpPr>
                <a:spLocks noChangeArrowheads="1"/>
              </p:cNvSpPr>
              <p:nvPr/>
            </p:nvSpPr>
            <p:spPr bwMode="auto">
              <a:xfrm>
                <a:off x="3168" y="1248"/>
                <a:ext cx="592" cy="385"/>
              </a:xfrm>
              <a:prstGeom prst="rect">
                <a:avLst/>
              </a:prstGeom>
              <a:solidFill>
                <a:schemeClr val="accent1"/>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r>
                  <a:rPr lang="en-US" altLang="x-none" sz="1411" kern="1200">
                    <a:solidFill>
                      <a:schemeClr val="bg1"/>
                    </a:solidFill>
                    <a:latin typeface="Arial" charset="0"/>
                    <a:ea typeface="+mn-ea"/>
                    <a:cs typeface="Arial" panose="020B0604020202020204" pitchFamily="34" charset="0"/>
                  </a:rPr>
                  <a:t>TCP header</a:t>
                </a: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grpSp>
            <p:nvGrpSpPr>
              <p:cNvPr id="17" name="Group 33">
                <a:extLst>
                  <a:ext uri="{FF2B5EF4-FFF2-40B4-BE49-F238E27FC236}">
                    <a16:creationId xmlns:a16="http://schemas.microsoft.com/office/drawing/2014/main" id="{EF63636A-0706-3076-487E-BD59F690D2D1}"/>
                  </a:ext>
                </a:extLst>
              </p:cNvPr>
              <p:cNvGrpSpPr>
                <a:grpSpLocks/>
              </p:cNvGrpSpPr>
              <p:nvPr/>
            </p:nvGrpSpPr>
            <p:grpSpPr bwMode="auto">
              <a:xfrm>
                <a:off x="3744" y="1248"/>
                <a:ext cx="1324" cy="385"/>
                <a:chOff x="2928" y="336"/>
                <a:chExt cx="1324" cy="385"/>
              </a:xfrm>
            </p:grpSpPr>
            <p:sp>
              <p:nvSpPr>
                <p:cNvPr id="18" name="Rectangle 34">
                  <a:extLst>
                    <a:ext uri="{FF2B5EF4-FFF2-40B4-BE49-F238E27FC236}">
                      <a16:creationId xmlns:a16="http://schemas.microsoft.com/office/drawing/2014/main" id="{5BA32AEE-B408-29DB-A552-F13D23D041B0}"/>
                    </a:ext>
                  </a:extLst>
                </p:cNvPr>
                <p:cNvSpPr>
                  <a:spLocks noChangeArrowheads="1"/>
                </p:cNvSpPr>
                <p:nvPr/>
              </p:nvSpPr>
              <p:spPr bwMode="auto">
                <a:xfrm>
                  <a:off x="2928" y="336"/>
                  <a:ext cx="1312" cy="385"/>
                </a:xfrm>
                <a:prstGeom prst="rect">
                  <a:avLst/>
                </a:prstGeom>
                <a:solidFill>
                  <a:schemeClr val="folHlink"/>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endParaRPr lang="en-US" altLang="x-none" sz="1411" kern="1200">
                    <a:solidFill>
                      <a:schemeClr val="bg1"/>
                    </a:solidFill>
                    <a:latin typeface="Arial"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sp>
              <p:nvSpPr>
                <p:cNvPr id="19" name="Text Box 35">
                  <a:extLst>
                    <a:ext uri="{FF2B5EF4-FFF2-40B4-BE49-F238E27FC236}">
                      <a16:creationId xmlns:a16="http://schemas.microsoft.com/office/drawing/2014/main" id="{F86A01FD-45B0-C01A-35D5-787BE14B17DA}"/>
                    </a:ext>
                  </a:extLst>
                </p:cNvPr>
                <p:cNvSpPr txBox="1">
                  <a:spLocks noChangeArrowheads="1"/>
                </p:cNvSpPr>
                <p:nvPr/>
              </p:nvSpPr>
              <p:spPr bwMode="auto">
                <a:xfrm>
                  <a:off x="2976" y="431"/>
                  <a:ext cx="12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8952" eaLnBrk="1" hangingPunct="1">
                    <a:spcAft>
                      <a:spcPts val="600"/>
                    </a:spcAft>
                    <a:defRPr/>
                  </a:pPr>
                  <a:r>
                    <a:rPr lang="en-US" altLang="en-US" sz="1660" kern="1200">
                      <a:solidFill>
                        <a:schemeClr val="bg1"/>
                      </a:solidFill>
                      <a:latin typeface="Arial" panose="020B0604020202020204" pitchFamily="34" charset="0"/>
                      <a:ea typeface="+mn-ea"/>
                      <a:cs typeface="Arial" panose="020B0604020202020204" pitchFamily="34" charset="0"/>
                    </a:rPr>
                    <a:t>HTTP Request</a:t>
                  </a:r>
                  <a:endParaRPr kumimoji="0" lang="en-US" altLang="en-US"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grpSp>
          <p:nvGrpSpPr>
            <p:cNvPr id="20" name="Group 45">
              <a:extLst>
                <a:ext uri="{FF2B5EF4-FFF2-40B4-BE49-F238E27FC236}">
                  <a16:creationId xmlns:a16="http://schemas.microsoft.com/office/drawing/2014/main" id="{6F184082-E9E3-1AF1-CA80-666BB465B00C}"/>
                </a:ext>
              </a:extLst>
            </p:cNvPr>
            <p:cNvGrpSpPr>
              <a:grpSpLocks/>
            </p:cNvGrpSpPr>
            <p:nvPr/>
          </p:nvGrpSpPr>
          <p:grpSpPr bwMode="auto">
            <a:xfrm>
              <a:off x="5981665" y="4657732"/>
              <a:ext cx="3911600" cy="612243"/>
              <a:chOff x="3264" y="1920"/>
              <a:chExt cx="2464" cy="385"/>
            </a:xfrm>
          </p:grpSpPr>
          <p:sp>
            <p:nvSpPr>
              <p:cNvPr id="21" name="Rectangle 37">
                <a:extLst>
                  <a:ext uri="{FF2B5EF4-FFF2-40B4-BE49-F238E27FC236}">
                    <a16:creationId xmlns:a16="http://schemas.microsoft.com/office/drawing/2014/main" id="{9B51DD75-72ED-63C0-EE35-12D06F8058F7}"/>
                  </a:ext>
                </a:extLst>
              </p:cNvPr>
              <p:cNvSpPr>
                <a:spLocks noChangeArrowheads="1"/>
              </p:cNvSpPr>
              <p:nvPr/>
            </p:nvSpPr>
            <p:spPr bwMode="auto">
              <a:xfrm>
                <a:off x="3264" y="1920"/>
                <a:ext cx="592" cy="385"/>
              </a:xfrm>
              <a:prstGeom prst="rect">
                <a:avLst/>
              </a:prstGeom>
              <a:solidFill>
                <a:schemeClr val="accent2"/>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r>
                  <a:rPr lang="en-US" altLang="x-none" sz="1411" kern="1200">
                    <a:solidFill>
                      <a:schemeClr val="bg1"/>
                    </a:solidFill>
                    <a:latin typeface="Arial" charset="0"/>
                    <a:ea typeface="+mn-ea"/>
                    <a:cs typeface="Arial" panose="020B0604020202020204" pitchFamily="34" charset="0"/>
                  </a:rPr>
                  <a:t>IP header</a:t>
                </a: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grpSp>
            <p:nvGrpSpPr>
              <p:cNvPr id="22" name="Group 40">
                <a:extLst>
                  <a:ext uri="{FF2B5EF4-FFF2-40B4-BE49-F238E27FC236}">
                    <a16:creationId xmlns:a16="http://schemas.microsoft.com/office/drawing/2014/main" id="{8F10DA35-40E2-8B80-1EC1-CA89595D7A06}"/>
                  </a:ext>
                </a:extLst>
              </p:cNvPr>
              <p:cNvGrpSpPr>
                <a:grpSpLocks/>
              </p:cNvGrpSpPr>
              <p:nvPr/>
            </p:nvGrpSpPr>
            <p:grpSpPr bwMode="auto">
              <a:xfrm>
                <a:off x="3840" y="1920"/>
                <a:ext cx="1888" cy="385"/>
                <a:chOff x="3168" y="1248"/>
                <a:chExt cx="1888" cy="385"/>
              </a:xfrm>
            </p:grpSpPr>
            <p:sp>
              <p:nvSpPr>
                <p:cNvPr id="23" name="Rectangle 41">
                  <a:extLst>
                    <a:ext uri="{FF2B5EF4-FFF2-40B4-BE49-F238E27FC236}">
                      <a16:creationId xmlns:a16="http://schemas.microsoft.com/office/drawing/2014/main" id="{3ED510DD-3DC9-93BC-846F-F6B8C8CEFFBB}"/>
                    </a:ext>
                  </a:extLst>
                </p:cNvPr>
                <p:cNvSpPr>
                  <a:spLocks noChangeArrowheads="1"/>
                </p:cNvSpPr>
                <p:nvPr/>
              </p:nvSpPr>
              <p:spPr bwMode="auto">
                <a:xfrm>
                  <a:off x="3168" y="1248"/>
                  <a:ext cx="592" cy="385"/>
                </a:xfrm>
                <a:prstGeom prst="rect">
                  <a:avLst/>
                </a:prstGeom>
                <a:solidFill>
                  <a:schemeClr val="accent1"/>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r>
                    <a:rPr lang="en-US" altLang="x-none" sz="1411" kern="1200">
                      <a:solidFill>
                        <a:schemeClr val="bg1"/>
                      </a:solidFill>
                      <a:latin typeface="Arial" charset="0"/>
                      <a:ea typeface="+mn-ea"/>
                      <a:cs typeface="Arial" panose="020B0604020202020204" pitchFamily="34" charset="0"/>
                    </a:rPr>
                    <a:t>TCP header</a:t>
                  </a: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grpSp>
              <p:nvGrpSpPr>
                <p:cNvPr id="24" name="Group 42">
                  <a:extLst>
                    <a:ext uri="{FF2B5EF4-FFF2-40B4-BE49-F238E27FC236}">
                      <a16:creationId xmlns:a16="http://schemas.microsoft.com/office/drawing/2014/main" id="{2936197B-F909-D20D-66B0-B12E452BEA99}"/>
                    </a:ext>
                  </a:extLst>
                </p:cNvPr>
                <p:cNvGrpSpPr>
                  <a:grpSpLocks/>
                </p:cNvGrpSpPr>
                <p:nvPr/>
              </p:nvGrpSpPr>
              <p:grpSpPr bwMode="auto">
                <a:xfrm>
                  <a:off x="3744" y="1248"/>
                  <a:ext cx="1312" cy="385"/>
                  <a:chOff x="2928" y="336"/>
                  <a:chExt cx="1312" cy="385"/>
                </a:xfrm>
              </p:grpSpPr>
              <p:sp>
                <p:nvSpPr>
                  <p:cNvPr id="25" name="Rectangle 43">
                    <a:extLst>
                      <a:ext uri="{FF2B5EF4-FFF2-40B4-BE49-F238E27FC236}">
                        <a16:creationId xmlns:a16="http://schemas.microsoft.com/office/drawing/2014/main" id="{EB38CC19-DFA4-6290-8C44-A2B7EEF31AC3}"/>
                      </a:ext>
                    </a:extLst>
                  </p:cNvPr>
                  <p:cNvSpPr>
                    <a:spLocks noChangeArrowheads="1"/>
                  </p:cNvSpPr>
                  <p:nvPr/>
                </p:nvSpPr>
                <p:spPr bwMode="auto">
                  <a:xfrm>
                    <a:off x="2928" y="336"/>
                    <a:ext cx="1312" cy="385"/>
                  </a:xfrm>
                  <a:prstGeom prst="rect">
                    <a:avLst/>
                  </a:prstGeom>
                  <a:solidFill>
                    <a:schemeClr val="folHlink"/>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endParaRPr lang="en-US" altLang="x-none" sz="1411" kern="1200">
                      <a:solidFill>
                        <a:schemeClr val="bg1"/>
                      </a:solidFill>
                      <a:latin typeface="Arial"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sp>
                <p:nvSpPr>
                  <p:cNvPr id="26" name="Text Box 44">
                    <a:extLst>
                      <a:ext uri="{FF2B5EF4-FFF2-40B4-BE49-F238E27FC236}">
                        <a16:creationId xmlns:a16="http://schemas.microsoft.com/office/drawing/2014/main" id="{64DF96CD-3AAA-B691-46C8-8825E3D65194}"/>
                      </a:ext>
                    </a:extLst>
                  </p:cNvPr>
                  <p:cNvSpPr txBox="1">
                    <a:spLocks noChangeArrowheads="1"/>
                  </p:cNvSpPr>
                  <p:nvPr/>
                </p:nvSpPr>
                <p:spPr bwMode="auto">
                  <a:xfrm>
                    <a:off x="2976" y="432"/>
                    <a:ext cx="124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8952" eaLnBrk="1" hangingPunct="1">
                      <a:spcAft>
                        <a:spcPts val="600"/>
                      </a:spcAft>
                      <a:defRPr/>
                    </a:pPr>
                    <a:r>
                      <a:rPr lang="en-US" altLang="en-US" sz="1660" kern="1200">
                        <a:solidFill>
                          <a:schemeClr val="bg1"/>
                        </a:solidFill>
                        <a:latin typeface="Arial" panose="020B0604020202020204" pitchFamily="34" charset="0"/>
                        <a:ea typeface="+mn-ea"/>
                        <a:cs typeface="Arial" panose="020B0604020202020204" pitchFamily="34" charset="0"/>
                      </a:rPr>
                      <a:t>HTTP Request</a:t>
                    </a:r>
                    <a:endParaRPr kumimoji="0" lang="en-US" altLang="en-US"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grpSp>
        <p:grpSp>
          <p:nvGrpSpPr>
            <p:cNvPr id="27" name="Group 56">
              <a:extLst>
                <a:ext uri="{FF2B5EF4-FFF2-40B4-BE49-F238E27FC236}">
                  <a16:creationId xmlns:a16="http://schemas.microsoft.com/office/drawing/2014/main" id="{683BD05F-7FC1-9F65-3A3F-2B1E5166BF04}"/>
                </a:ext>
              </a:extLst>
            </p:cNvPr>
            <p:cNvGrpSpPr>
              <a:grpSpLocks/>
            </p:cNvGrpSpPr>
            <p:nvPr/>
          </p:nvGrpSpPr>
          <p:grpSpPr bwMode="auto">
            <a:xfrm>
              <a:off x="4838666" y="5953132"/>
              <a:ext cx="5791200" cy="612243"/>
              <a:chOff x="1872" y="3312"/>
              <a:chExt cx="3648" cy="385"/>
            </a:xfrm>
          </p:grpSpPr>
          <p:sp>
            <p:nvSpPr>
              <p:cNvPr id="28" name="Rectangle 38">
                <a:extLst>
                  <a:ext uri="{FF2B5EF4-FFF2-40B4-BE49-F238E27FC236}">
                    <a16:creationId xmlns:a16="http://schemas.microsoft.com/office/drawing/2014/main" id="{59D87057-B7F1-13F8-1590-65F021CF798D}"/>
                  </a:ext>
                </a:extLst>
              </p:cNvPr>
              <p:cNvSpPr>
                <a:spLocks noChangeArrowheads="1"/>
              </p:cNvSpPr>
              <p:nvPr/>
            </p:nvSpPr>
            <p:spPr bwMode="auto">
              <a:xfrm>
                <a:off x="1872" y="3312"/>
                <a:ext cx="720" cy="385"/>
              </a:xfrm>
              <a:prstGeom prst="rect">
                <a:avLst/>
              </a:prstGeom>
              <a:solidFill>
                <a:schemeClr val="hlink"/>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r>
                  <a:rPr lang="en-US" altLang="x-none" sz="1411" kern="1200">
                    <a:solidFill>
                      <a:schemeClr val="bg1"/>
                    </a:solidFill>
                    <a:latin typeface="Arial" charset="0"/>
                    <a:ea typeface="+mn-ea"/>
                    <a:cs typeface="Arial" panose="020B0604020202020204" pitchFamily="34" charset="0"/>
                  </a:rPr>
                  <a:t>Ethernet header</a:t>
                </a: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grpSp>
            <p:nvGrpSpPr>
              <p:cNvPr id="29" name="Group 46">
                <a:extLst>
                  <a:ext uri="{FF2B5EF4-FFF2-40B4-BE49-F238E27FC236}">
                    <a16:creationId xmlns:a16="http://schemas.microsoft.com/office/drawing/2014/main" id="{C60A305B-D475-8030-0D78-01269C53E946}"/>
                  </a:ext>
                </a:extLst>
              </p:cNvPr>
              <p:cNvGrpSpPr>
                <a:grpSpLocks/>
              </p:cNvGrpSpPr>
              <p:nvPr/>
            </p:nvGrpSpPr>
            <p:grpSpPr bwMode="auto">
              <a:xfrm>
                <a:off x="2592" y="3312"/>
                <a:ext cx="2496" cy="385"/>
                <a:chOff x="3264" y="1920"/>
                <a:chExt cx="2496" cy="385"/>
              </a:xfrm>
            </p:grpSpPr>
            <p:sp>
              <p:nvSpPr>
                <p:cNvPr id="33" name="Rectangle 47">
                  <a:extLst>
                    <a:ext uri="{FF2B5EF4-FFF2-40B4-BE49-F238E27FC236}">
                      <a16:creationId xmlns:a16="http://schemas.microsoft.com/office/drawing/2014/main" id="{CE380E8A-95A9-527C-BA9D-C431E749117E}"/>
                    </a:ext>
                  </a:extLst>
                </p:cNvPr>
                <p:cNvSpPr>
                  <a:spLocks noChangeArrowheads="1"/>
                </p:cNvSpPr>
                <p:nvPr/>
              </p:nvSpPr>
              <p:spPr bwMode="auto">
                <a:xfrm>
                  <a:off x="3264" y="1920"/>
                  <a:ext cx="592" cy="385"/>
                </a:xfrm>
                <a:prstGeom prst="rect">
                  <a:avLst/>
                </a:prstGeom>
                <a:solidFill>
                  <a:schemeClr val="accent2"/>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r>
                    <a:rPr lang="en-US" altLang="x-none" sz="1411" kern="1200">
                      <a:solidFill>
                        <a:schemeClr val="bg1"/>
                      </a:solidFill>
                      <a:latin typeface="Arial" charset="0"/>
                      <a:ea typeface="+mn-ea"/>
                      <a:cs typeface="Arial" panose="020B0604020202020204" pitchFamily="34" charset="0"/>
                    </a:rPr>
                    <a:t>IP header</a:t>
                  </a: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grpSp>
              <p:nvGrpSpPr>
                <p:cNvPr id="34" name="Group 48">
                  <a:extLst>
                    <a:ext uri="{FF2B5EF4-FFF2-40B4-BE49-F238E27FC236}">
                      <a16:creationId xmlns:a16="http://schemas.microsoft.com/office/drawing/2014/main" id="{9F6C8B1E-5FD1-9E24-5CCB-A14E95B2B780}"/>
                    </a:ext>
                  </a:extLst>
                </p:cNvPr>
                <p:cNvGrpSpPr>
                  <a:grpSpLocks/>
                </p:cNvGrpSpPr>
                <p:nvPr/>
              </p:nvGrpSpPr>
              <p:grpSpPr bwMode="auto">
                <a:xfrm>
                  <a:off x="3840" y="1920"/>
                  <a:ext cx="1920" cy="385"/>
                  <a:chOff x="3168" y="1248"/>
                  <a:chExt cx="1920" cy="385"/>
                </a:xfrm>
              </p:grpSpPr>
              <p:sp>
                <p:nvSpPr>
                  <p:cNvPr id="35" name="Rectangle 49">
                    <a:extLst>
                      <a:ext uri="{FF2B5EF4-FFF2-40B4-BE49-F238E27FC236}">
                        <a16:creationId xmlns:a16="http://schemas.microsoft.com/office/drawing/2014/main" id="{B8512198-1DBA-C1BF-07B6-267E8CA46192}"/>
                      </a:ext>
                    </a:extLst>
                  </p:cNvPr>
                  <p:cNvSpPr>
                    <a:spLocks noChangeArrowheads="1"/>
                  </p:cNvSpPr>
                  <p:nvPr/>
                </p:nvSpPr>
                <p:spPr bwMode="auto">
                  <a:xfrm>
                    <a:off x="3168" y="1248"/>
                    <a:ext cx="592" cy="385"/>
                  </a:xfrm>
                  <a:prstGeom prst="rect">
                    <a:avLst/>
                  </a:prstGeom>
                  <a:solidFill>
                    <a:schemeClr val="accent1"/>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r>
                      <a:rPr lang="en-US" altLang="x-none" sz="1411" kern="1200">
                        <a:solidFill>
                          <a:schemeClr val="bg1"/>
                        </a:solidFill>
                        <a:latin typeface="Arial" charset="0"/>
                        <a:ea typeface="+mn-ea"/>
                        <a:cs typeface="Arial" panose="020B0604020202020204" pitchFamily="34" charset="0"/>
                      </a:rPr>
                      <a:t>TCP header</a:t>
                    </a: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grpSp>
                <p:nvGrpSpPr>
                  <p:cNvPr id="36" name="Group 50">
                    <a:extLst>
                      <a:ext uri="{FF2B5EF4-FFF2-40B4-BE49-F238E27FC236}">
                        <a16:creationId xmlns:a16="http://schemas.microsoft.com/office/drawing/2014/main" id="{807FC418-1DE7-38DD-96AB-29FE857EA275}"/>
                      </a:ext>
                    </a:extLst>
                  </p:cNvPr>
                  <p:cNvGrpSpPr>
                    <a:grpSpLocks/>
                  </p:cNvGrpSpPr>
                  <p:nvPr/>
                </p:nvGrpSpPr>
                <p:grpSpPr bwMode="auto">
                  <a:xfrm>
                    <a:off x="3744" y="1248"/>
                    <a:ext cx="1344" cy="385"/>
                    <a:chOff x="2928" y="336"/>
                    <a:chExt cx="1344" cy="385"/>
                  </a:xfrm>
                </p:grpSpPr>
                <p:sp>
                  <p:nvSpPr>
                    <p:cNvPr id="37" name="Rectangle 51">
                      <a:extLst>
                        <a:ext uri="{FF2B5EF4-FFF2-40B4-BE49-F238E27FC236}">
                          <a16:creationId xmlns:a16="http://schemas.microsoft.com/office/drawing/2014/main" id="{59B3ED09-A0C7-B4A9-9BC8-1F6D9EAB2265}"/>
                        </a:ext>
                      </a:extLst>
                    </p:cNvPr>
                    <p:cNvSpPr>
                      <a:spLocks noChangeArrowheads="1"/>
                    </p:cNvSpPr>
                    <p:nvPr/>
                  </p:nvSpPr>
                  <p:spPr bwMode="auto">
                    <a:xfrm>
                      <a:off x="2928" y="336"/>
                      <a:ext cx="1312" cy="385"/>
                    </a:xfrm>
                    <a:prstGeom prst="rect">
                      <a:avLst/>
                    </a:prstGeom>
                    <a:solidFill>
                      <a:schemeClr val="folHlink"/>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endParaRPr lang="en-US" altLang="x-none" sz="1411" kern="1200">
                        <a:solidFill>
                          <a:schemeClr val="bg1"/>
                        </a:solidFill>
                        <a:latin typeface="Arial"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sp>
                  <p:nvSpPr>
                    <p:cNvPr id="38" name="Text Box 52">
                      <a:extLst>
                        <a:ext uri="{FF2B5EF4-FFF2-40B4-BE49-F238E27FC236}">
                          <a16:creationId xmlns:a16="http://schemas.microsoft.com/office/drawing/2014/main" id="{535A0B66-079E-E77E-5576-DAEC7BFC7481}"/>
                        </a:ext>
                      </a:extLst>
                    </p:cNvPr>
                    <p:cNvSpPr txBox="1">
                      <a:spLocks noChangeArrowheads="1"/>
                    </p:cNvSpPr>
                    <p:nvPr/>
                  </p:nvSpPr>
                  <p:spPr bwMode="auto">
                    <a:xfrm>
                      <a:off x="2976" y="432"/>
                      <a:ext cx="12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8952" eaLnBrk="1" hangingPunct="1">
                        <a:spcAft>
                          <a:spcPts val="600"/>
                        </a:spcAft>
                        <a:defRPr/>
                      </a:pPr>
                      <a:r>
                        <a:rPr lang="en-US" altLang="en-US" sz="1660" kern="1200">
                          <a:solidFill>
                            <a:schemeClr val="bg1"/>
                          </a:solidFill>
                          <a:latin typeface="Arial" panose="020B0604020202020204" pitchFamily="34" charset="0"/>
                          <a:ea typeface="+mn-ea"/>
                          <a:cs typeface="Arial" panose="020B0604020202020204" pitchFamily="34" charset="0"/>
                        </a:rPr>
                        <a:t>HTTP Request</a:t>
                      </a:r>
                      <a:endParaRPr kumimoji="0" lang="en-US" altLang="en-US"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grpSp>
          <p:grpSp>
            <p:nvGrpSpPr>
              <p:cNvPr id="30" name="Group 55">
                <a:extLst>
                  <a:ext uri="{FF2B5EF4-FFF2-40B4-BE49-F238E27FC236}">
                    <a16:creationId xmlns:a16="http://schemas.microsoft.com/office/drawing/2014/main" id="{04683B13-53CE-2E7F-4A11-58F185C39EC4}"/>
                  </a:ext>
                </a:extLst>
              </p:cNvPr>
              <p:cNvGrpSpPr>
                <a:grpSpLocks/>
              </p:cNvGrpSpPr>
              <p:nvPr/>
            </p:nvGrpSpPr>
            <p:grpSpPr bwMode="auto">
              <a:xfrm>
                <a:off x="5040" y="3312"/>
                <a:ext cx="480" cy="385"/>
                <a:chOff x="1968" y="3408"/>
                <a:chExt cx="480" cy="385"/>
              </a:xfrm>
            </p:grpSpPr>
            <p:sp>
              <p:nvSpPr>
                <p:cNvPr id="31" name="Rectangle 53">
                  <a:extLst>
                    <a:ext uri="{FF2B5EF4-FFF2-40B4-BE49-F238E27FC236}">
                      <a16:creationId xmlns:a16="http://schemas.microsoft.com/office/drawing/2014/main" id="{B1D2A862-26CB-4A95-BD7C-80339E0F2A89}"/>
                    </a:ext>
                  </a:extLst>
                </p:cNvPr>
                <p:cNvSpPr>
                  <a:spLocks noChangeArrowheads="1"/>
                </p:cNvSpPr>
                <p:nvPr/>
              </p:nvSpPr>
              <p:spPr bwMode="auto">
                <a:xfrm>
                  <a:off x="1968" y="3408"/>
                  <a:ext cx="480" cy="385"/>
                </a:xfrm>
                <a:prstGeom prst="rect">
                  <a:avLst/>
                </a:prstGeom>
                <a:solidFill>
                  <a:schemeClr val="hlink"/>
                </a:solidFill>
                <a:ln w="12700">
                  <a:solidFill>
                    <a:schemeClr val="tx1"/>
                  </a:solidFill>
                  <a:miter lim="800000"/>
                  <a:headEnd/>
                  <a:tailEnd/>
                </a:ln>
              </p:spPr>
              <p:txBody>
                <a:bodyPr lIns="90488" tIns="44451" rIns="90488" bIns="44451">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algn="ctr" defTabSz="758952">
                    <a:spcAft>
                      <a:spcPts val="600"/>
                    </a:spcAft>
                    <a:defRPr/>
                  </a:pPr>
                  <a:endParaRPr lang="en-US" altLang="x-none" sz="1411" kern="1200">
                    <a:solidFill>
                      <a:schemeClr val="bg1"/>
                    </a:solidFill>
                    <a:latin typeface="Arial"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US" altLang="x-none" sz="17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sp>
              <p:nvSpPr>
                <p:cNvPr id="32" name="Text Box 54">
                  <a:extLst>
                    <a:ext uri="{FF2B5EF4-FFF2-40B4-BE49-F238E27FC236}">
                      <a16:creationId xmlns:a16="http://schemas.microsoft.com/office/drawing/2014/main" id="{506D56BE-BE2D-43DB-E684-642C574253CB}"/>
                    </a:ext>
                  </a:extLst>
                </p:cNvPr>
                <p:cNvSpPr txBox="1">
                  <a:spLocks noChangeArrowheads="1"/>
                </p:cNvSpPr>
                <p:nvPr/>
              </p:nvSpPr>
              <p:spPr bwMode="auto">
                <a:xfrm>
                  <a:off x="1996" y="3479"/>
                  <a:ext cx="407" cy="2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defTabSz="758952" eaLnBrk="1" hangingPunct="1">
                    <a:spcAft>
                      <a:spcPts val="600"/>
                    </a:spcAft>
                    <a:defRPr/>
                  </a:pPr>
                  <a:r>
                    <a:rPr lang="en-US" altLang="x-none" sz="1494" kern="1200">
                      <a:solidFill>
                        <a:schemeClr val="bg1"/>
                      </a:solidFill>
                      <a:latin typeface="Arial" charset="0"/>
                      <a:ea typeface="+mn-ea"/>
                      <a:cs typeface="Arial" panose="020B0604020202020204" pitchFamily="34" charset="0"/>
                    </a:rPr>
                    <a:t>FCS</a:t>
                  </a:r>
                  <a:endParaRPr kumimoji="0" lang="en-US" altLang="x-none" sz="1800" b="0" i="0" u="none" strike="noStrike" kern="1200" cap="none" spc="0" normalizeH="0" baseline="0" noProof="0">
                    <a:ln>
                      <a:noFill/>
                    </a:ln>
                    <a:solidFill>
                      <a:schemeClr val="bg1"/>
                    </a:solidFill>
                    <a:effectLst/>
                    <a:uLnTx/>
                    <a:uFillTx/>
                    <a:latin typeface="Arial" charset="0"/>
                    <a:ea typeface="+mn-ea"/>
                    <a:cs typeface="Arial" panose="020B0604020202020204" pitchFamily="34" charset="0"/>
                  </a:endParaRPr>
                </a:p>
              </p:txBody>
            </p:sp>
          </p:grpSp>
        </p:grpSp>
      </p:grpSp>
    </p:spTree>
    <p:extLst>
      <p:ext uri="{BB962C8B-B14F-4D97-AF65-F5344CB8AC3E}">
        <p14:creationId xmlns:p14="http://schemas.microsoft.com/office/powerpoint/2010/main" val="419449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7" name="Rectangle 73736">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a:extLst>
              <a:ext uri="{FF2B5EF4-FFF2-40B4-BE49-F238E27FC236}">
                <a16:creationId xmlns:a16="http://schemas.microsoft.com/office/drawing/2014/main" id="{7CBD5478-DB1A-4057-A17E-9C83176ACE41}"/>
              </a:ext>
            </a:extLst>
          </p:cNvPr>
          <p:cNvSpPr>
            <a:spLocks noGrp="1" noChangeArrowheads="1"/>
          </p:cNvSpPr>
          <p:nvPr>
            <p:ph type="title"/>
          </p:nvPr>
        </p:nvSpPr>
        <p:spPr>
          <a:xfrm>
            <a:off x="851080" y="344476"/>
            <a:ext cx="10509504" cy="1076914"/>
          </a:xfrm>
        </p:spPr>
        <p:txBody>
          <a:bodyPr vert="horz" lIns="91440" tIns="45720" rIns="91440" bIns="45720" rtlCol="0" anchor="ctr">
            <a:normAutofit/>
          </a:bodyPr>
          <a:lstStyle/>
          <a:p>
            <a:pPr>
              <a:defRPr/>
            </a:pPr>
            <a:r>
              <a:rPr lang="en-US" altLang="x-none" sz="4000" kern="1200">
                <a:solidFill>
                  <a:schemeClr val="tx1"/>
                </a:solidFill>
                <a:latin typeface="+mj-lt"/>
                <a:ea typeface="+mj-ea"/>
                <a:cs typeface="+mj-cs"/>
              </a:rPr>
              <a:t>Connectionless &amp; Connection-Oriented Services</a:t>
            </a:r>
          </a:p>
        </p:txBody>
      </p:sp>
      <p:sp>
        <p:nvSpPr>
          <p:cNvPr id="73739" name="Rectangle 7373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741" name="Rectangle 73740">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890" name="Rectangle 4">
            <a:extLst>
              <a:ext uri="{FF2B5EF4-FFF2-40B4-BE49-F238E27FC236}">
                <a16:creationId xmlns:a16="http://schemas.microsoft.com/office/drawing/2014/main" id="{E3F46D71-05D5-40F7-A830-96649BDA5E6E}"/>
              </a:ext>
            </a:extLst>
          </p:cNvPr>
          <p:cNvSpPr>
            <a:spLocks noGrp="1" noChangeArrowheads="1"/>
          </p:cNvSpPr>
          <p:nvPr>
            <p:ph sz="half" idx="1"/>
          </p:nvPr>
        </p:nvSpPr>
        <p:spPr>
          <a:xfrm>
            <a:off x="1175647" y="2835538"/>
            <a:ext cx="5112779" cy="3395185"/>
          </a:xfrm>
        </p:spPr>
        <p:txBody>
          <a:bodyPr/>
          <a:lstStyle/>
          <a:p>
            <a:pPr marL="425948" indent="-425948" defTabSz="786384">
              <a:spcBef>
                <a:spcPts val="860"/>
              </a:spcBef>
            </a:pPr>
            <a:r>
              <a:rPr lang="en-US" altLang="en-US" sz="2522" b="1" kern="1200" dirty="0">
                <a:solidFill>
                  <a:schemeClr val="tx1"/>
                </a:solidFill>
                <a:latin typeface="+mn-lt"/>
                <a:ea typeface="+mn-ea"/>
                <a:cs typeface="+mn-cs"/>
              </a:rPr>
              <a:t>Connection-Oriented</a:t>
            </a:r>
          </a:p>
          <a:p>
            <a:pPr marL="425948" indent="-425948" algn="just" defTabSz="786384">
              <a:spcBef>
                <a:spcPts val="860"/>
              </a:spcBef>
            </a:pPr>
            <a:r>
              <a:rPr lang="en-IN" sz="2064" kern="1200" dirty="0">
                <a:solidFill>
                  <a:schemeClr val="tx1"/>
                </a:solidFill>
                <a:latin typeface="Times New Roman" panose="02020603050405020304" pitchFamily="18" charset="0"/>
                <a:ea typeface="+mn-ea"/>
                <a:cs typeface="+mn-cs"/>
              </a:rPr>
              <a:t>Creates a relationship between the segments using sequence numbers.</a:t>
            </a:r>
            <a:endParaRPr lang="en-US" altLang="en-US" sz="2064" b="1" kern="1200" dirty="0">
              <a:solidFill>
                <a:schemeClr val="tx1"/>
              </a:solidFill>
              <a:latin typeface="+mn-lt"/>
              <a:ea typeface="+mn-ea"/>
              <a:cs typeface="+mn-cs"/>
            </a:endParaRPr>
          </a:p>
          <a:p>
            <a:pPr marL="655304" lvl="1" indent="-360417" defTabSz="786384">
              <a:spcBef>
                <a:spcPts val="430"/>
              </a:spcBef>
            </a:pPr>
            <a:r>
              <a:rPr lang="en-US" altLang="en-US" sz="2294" kern="1200" dirty="0">
                <a:solidFill>
                  <a:schemeClr val="tx1"/>
                </a:solidFill>
                <a:latin typeface="+mn-lt"/>
                <a:ea typeface="+mn-ea"/>
                <a:cs typeface="+mn-cs"/>
              </a:rPr>
              <a:t>Three-phases:</a:t>
            </a:r>
          </a:p>
          <a:p>
            <a:pPr marL="939269" lvl="2" indent="-344035" defTabSz="786384">
              <a:spcBef>
                <a:spcPts val="430"/>
              </a:spcBef>
              <a:buFont typeface="Wingdings" panose="05000000000000000000" pitchFamily="2" charset="2"/>
              <a:buAutoNum type="arabicPeriod"/>
            </a:pPr>
            <a:r>
              <a:rPr lang="en-US" altLang="en-US" sz="2064" kern="1200" dirty="0">
                <a:solidFill>
                  <a:schemeClr val="tx1"/>
                </a:solidFill>
                <a:latin typeface="+mn-lt"/>
                <a:ea typeface="+mn-ea"/>
                <a:cs typeface="+mn-cs"/>
              </a:rPr>
              <a:t>Connection setup between two SAPs to initialize state information</a:t>
            </a:r>
          </a:p>
          <a:p>
            <a:pPr marL="939269" lvl="2" indent="-344035" defTabSz="786384">
              <a:spcBef>
                <a:spcPts val="430"/>
              </a:spcBef>
              <a:buFont typeface="Wingdings" panose="05000000000000000000" pitchFamily="2" charset="2"/>
              <a:buAutoNum type="arabicPeriod"/>
            </a:pPr>
            <a:r>
              <a:rPr lang="en-US" altLang="en-US" sz="2064" kern="1200" dirty="0">
                <a:solidFill>
                  <a:schemeClr val="tx1"/>
                </a:solidFill>
                <a:latin typeface="+mn-lt"/>
                <a:ea typeface="+mn-ea"/>
                <a:cs typeface="+mn-cs"/>
              </a:rPr>
              <a:t>SDU transfer</a:t>
            </a:r>
          </a:p>
          <a:p>
            <a:pPr marL="939269" lvl="2" indent="-344035" defTabSz="786384">
              <a:spcBef>
                <a:spcPts val="430"/>
              </a:spcBef>
              <a:buFont typeface="Wingdings" panose="05000000000000000000" pitchFamily="2" charset="2"/>
              <a:buAutoNum type="arabicPeriod"/>
            </a:pPr>
            <a:r>
              <a:rPr lang="en-US" altLang="en-US" sz="2064" kern="1200" dirty="0">
                <a:solidFill>
                  <a:schemeClr val="tx1"/>
                </a:solidFill>
                <a:latin typeface="+mn-lt"/>
                <a:ea typeface="+mn-ea"/>
                <a:cs typeface="+mn-cs"/>
              </a:rPr>
              <a:t>Connection release</a:t>
            </a:r>
          </a:p>
          <a:p>
            <a:pPr marL="655304" lvl="1" indent="-360417" defTabSz="786384">
              <a:spcBef>
                <a:spcPts val="430"/>
              </a:spcBef>
            </a:pPr>
            <a:r>
              <a:rPr lang="en-US" altLang="en-US" sz="2294" kern="1200" dirty="0">
                <a:solidFill>
                  <a:schemeClr val="tx1"/>
                </a:solidFill>
                <a:latin typeface="+mn-lt"/>
                <a:ea typeface="+mn-ea"/>
                <a:cs typeface="+mn-cs"/>
              </a:rPr>
              <a:t>e.g. TCP, SCTP, ATM </a:t>
            </a:r>
            <a:endParaRPr lang="en-US" altLang="en-US" sz="2667" dirty="0"/>
          </a:p>
        </p:txBody>
      </p:sp>
      <p:sp>
        <p:nvSpPr>
          <p:cNvPr id="73732" name="Rectangle 5">
            <a:extLst>
              <a:ext uri="{FF2B5EF4-FFF2-40B4-BE49-F238E27FC236}">
                <a16:creationId xmlns:a16="http://schemas.microsoft.com/office/drawing/2014/main" id="{74130939-7511-4A6B-8DA9-53C3FABE2916}"/>
              </a:ext>
            </a:extLst>
          </p:cNvPr>
          <p:cNvSpPr>
            <a:spLocks noGrp="1" noChangeArrowheads="1"/>
          </p:cNvSpPr>
          <p:nvPr>
            <p:ph sz="half" idx="2"/>
          </p:nvPr>
        </p:nvSpPr>
        <p:spPr>
          <a:xfrm>
            <a:off x="6722545" y="2827103"/>
            <a:ext cx="4284664" cy="2925758"/>
          </a:xfrm>
        </p:spPr>
        <p:txBody>
          <a:bodyPr/>
          <a:lstStyle/>
          <a:p>
            <a:pPr defTabSz="786384">
              <a:spcBef>
                <a:spcPts val="860"/>
              </a:spcBef>
              <a:buFont typeface="Wingdings" panose="05000000000000000000" pitchFamily="2" charset="2"/>
              <a:buChar char="q"/>
              <a:defRPr/>
            </a:pPr>
            <a:r>
              <a:rPr lang="en-US" altLang="x-none" sz="2522" b="1" kern="1200" dirty="0">
                <a:solidFill>
                  <a:schemeClr val="tx1"/>
                </a:solidFill>
                <a:latin typeface="+mn-lt"/>
                <a:ea typeface="+mn-ea"/>
                <a:cs typeface="+mn-cs"/>
              </a:rPr>
              <a:t>Connectionless</a:t>
            </a:r>
          </a:p>
          <a:p>
            <a:pPr algn="just" defTabSz="786384">
              <a:spcBef>
                <a:spcPts val="860"/>
              </a:spcBef>
              <a:buFont typeface="Wingdings" panose="05000000000000000000" pitchFamily="2" charset="2"/>
              <a:buChar char="q"/>
              <a:defRPr/>
            </a:pPr>
            <a:r>
              <a:rPr lang="en-IN" sz="2064" kern="1200" dirty="0">
                <a:solidFill>
                  <a:schemeClr val="tx1"/>
                </a:solidFill>
                <a:latin typeface="Times New Roman" panose="02020603050405020304" pitchFamily="18" charset="0"/>
                <a:ea typeface="+mn-ea"/>
                <a:cs typeface="+mn-cs"/>
              </a:rPr>
              <a:t>Each segment as an independent packet</a:t>
            </a:r>
            <a:endParaRPr lang="en-US" altLang="x-none" sz="2064" kern="1200" dirty="0">
              <a:solidFill>
                <a:schemeClr val="tx1"/>
              </a:solidFill>
              <a:latin typeface="+mn-lt"/>
              <a:ea typeface="+mn-ea"/>
              <a:cs typeface="+mn-cs"/>
            </a:endParaRPr>
          </a:p>
          <a:p>
            <a:pPr marL="736092" lvl="1" indent="-342900" defTabSz="786384">
              <a:spcBef>
                <a:spcPts val="430"/>
              </a:spcBef>
              <a:buFont typeface="Wingdings" panose="05000000000000000000" pitchFamily="2" charset="2"/>
              <a:buChar char="§"/>
              <a:defRPr/>
            </a:pPr>
            <a:r>
              <a:rPr lang="en-US" altLang="x-none" sz="2064" kern="1200" dirty="0">
                <a:solidFill>
                  <a:schemeClr val="tx1"/>
                </a:solidFill>
                <a:latin typeface="+mn-lt"/>
                <a:ea typeface="+mn-ea"/>
                <a:cs typeface="+mn-cs"/>
              </a:rPr>
              <a:t>Immediate SDU transfer</a:t>
            </a:r>
          </a:p>
          <a:p>
            <a:pPr marL="736092" lvl="1" indent="-342900" defTabSz="786384">
              <a:spcBef>
                <a:spcPts val="430"/>
              </a:spcBef>
              <a:buFont typeface="Wingdings" panose="05000000000000000000" pitchFamily="2" charset="2"/>
              <a:buChar char="§"/>
              <a:defRPr/>
            </a:pPr>
            <a:r>
              <a:rPr lang="en-US" altLang="x-none" sz="2064" kern="1200" dirty="0">
                <a:solidFill>
                  <a:schemeClr val="tx1"/>
                </a:solidFill>
                <a:latin typeface="+mn-lt"/>
                <a:ea typeface="+mn-ea"/>
                <a:cs typeface="+mn-cs"/>
              </a:rPr>
              <a:t>No connection setup</a:t>
            </a:r>
          </a:p>
          <a:p>
            <a:pPr marL="736092" lvl="1" indent="-342900" defTabSz="786384">
              <a:spcBef>
                <a:spcPts val="430"/>
              </a:spcBef>
              <a:buFont typeface="Wingdings" panose="05000000000000000000" pitchFamily="2" charset="2"/>
              <a:buChar char="§"/>
              <a:defRPr/>
            </a:pPr>
            <a:r>
              <a:rPr lang="en-US" altLang="x-none" sz="2064" kern="1200" dirty="0">
                <a:solidFill>
                  <a:schemeClr val="tx1"/>
                </a:solidFill>
                <a:latin typeface="+mn-lt"/>
                <a:ea typeface="+mn-ea"/>
                <a:cs typeface="+mn-cs"/>
              </a:rPr>
              <a:t>e.g. UDP, IP </a:t>
            </a:r>
            <a:endParaRPr lang="en-US" altLang="x-none" sz="2600" dirty="0"/>
          </a:p>
        </p:txBody>
      </p:sp>
      <p:sp>
        <p:nvSpPr>
          <p:cNvPr id="2" name="Rectangle 1">
            <a:extLst>
              <a:ext uri="{FF2B5EF4-FFF2-40B4-BE49-F238E27FC236}">
                <a16:creationId xmlns:a16="http://schemas.microsoft.com/office/drawing/2014/main" id="{B2688BDE-C29B-4510-96B8-C50060391328}"/>
              </a:ext>
            </a:extLst>
          </p:cNvPr>
          <p:cNvSpPr/>
          <p:nvPr/>
        </p:nvSpPr>
        <p:spPr>
          <a:xfrm>
            <a:off x="838200" y="1779421"/>
            <a:ext cx="10506456" cy="1065228"/>
          </a:xfrm>
          <a:prstGeom prst="rect">
            <a:avLst/>
          </a:prstGeom>
        </p:spPr>
        <p:txBody>
          <a:bodyPr wrap="square">
            <a:spAutoFit/>
          </a:bodyPr>
          <a:lstStyle/>
          <a:p>
            <a:pPr marL="245745" indent="-245745" algn="just">
              <a:lnSpc>
                <a:spcPct val="150000"/>
              </a:lnSpc>
              <a:spcAft>
                <a:spcPts val="600"/>
              </a:spcAft>
              <a:buFont typeface="Arial" panose="020B0604020202020204" pitchFamily="34" charset="0"/>
              <a:buChar char="•"/>
            </a:pPr>
            <a:r>
              <a:rPr lang="en-IN" sz="2064" kern="1200" dirty="0">
                <a:solidFill>
                  <a:schemeClr val="tx1"/>
                </a:solidFill>
                <a:latin typeface="Times New Roman" panose="02020603050405020304" pitchFamily="18" charset="0"/>
                <a:ea typeface="+mn-ea"/>
                <a:cs typeface="Arial" panose="020B0604020202020204" pitchFamily="34" charset="0"/>
              </a:rPr>
              <a:t>A transport layer protocol can be either </a:t>
            </a:r>
            <a:r>
              <a:rPr lang="en-IN" sz="2064" b="1" kern="1200" dirty="0">
                <a:solidFill>
                  <a:schemeClr val="tx1"/>
                </a:solidFill>
                <a:latin typeface="Times New Roman" panose="02020603050405020304" pitchFamily="18" charset="0"/>
                <a:ea typeface="+mn-ea"/>
                <a:cs typeface="Arial" panose="020B0604020202020204" pitchFamily="34" charset="0"/>
              </a:rPr>
              <a:t>connectionless or connection-oriented</a:t>
            </a:r>
            <a:r>
              <a:rPr lang="en-IN" sz="2064" kern="1200" dirty="0">
                <a:solidFill>
                  <a:schemeClr val="tx1"/>
                </a:solidFill>
                <a:latin typeface="Times New Roman" panose="02020603050405020304" pitchFamily="18" charset="0"/>
                <a:ea typeface="+mn-ea"/>
                <a:cs typeface="Arial" panose="020B0604020202020204" pitchFamily="34" charset="0"/>
              </a:rPr>
              <a:t>.</a:t>
            </a:r>
          </a:p>
          <a:p>
            <a:pPr marL="245745" indent="-245745" algn="just">
              <a:lnSpc>
                <a:spcPct val="150000"/>
              </a:lnSpc>
              <a:spcAft>
                <a:spcPts val="600"/>
              </a:spcAft>
              <a:buFont typeface="Arial" panose="020B0604020202020204" pitchFamily="34" charset="0"/>
              <a:buChar char="•"/>
            </a:pPr>
            <a:r>
              <a:rPr lang="en-IN" sz="2064" kern="1200" dirty="0">
                <a:solidFill>
                  <a:schemeClr val="tx1"/>
                </a:solidFill>
                <a:latin typeface="Times New Roman" panose="02020603050405020304" pitchFamily="18" charset="0"/>
                <a:ea typeface="+mn-ea"/>
                <a:cs typeface="Arial" panose="020B0604020202020204" pitchFamily="34" charset="0"/>
              </a:rPr>
              <a:t>Message is normally divided into </a:t>
            </a:r>
            <a:r>
              <a:rPr lang="en-IN" sz="2064" b="1" kern="1200" dirty="0">
                <a:solidFill>
                  <a:schemeClr val="tx1"/>
                </a:solidFill>
                <a:latin typeface="Times New Roman" panose="02020603050405020304" pitchFamily="18" charset="0"/>
                <a:ea typeface="+mn-ea"/>
                <a:cs typeface="Arial" panose="020B0604020202020204" pitchFamily="34" charset="0"/>
              </a:rPr>
              <a:t>transmittable segments</a:t>
            </a:r>
            <a:r>
              <a:rPr lang="en-IN" sz="2064" kern="1200" dirty="0">
                <a:solidFill>
                  <a:schemeClr val="tx1"/>
                </a:solidFill>
                <a:latin typeface="Times New Roman" panose="02020603050405020304" pitchFamily="18" charset="0"/>
                <a:ea typeface="+mn-ea"/>
                <a:cs typeface="Arial" panose="020B0604020202020204" pitchFamily="34" charset="0"/>
              </a:rPr>
              <a:t>. </a:t>
            </a:r>
            <a:endParaRPr lang="en-IN" sz="2400"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CD53-96A1-D973-5B2C-65A31D363713}"/>
              </a:ext>
            </a:extLst>
          </p:cNvPr>
          <p:cNvSpPr>
            <a:spLocks noGrp="1"/>
          </p:cNvSpPr>
          <p:nvPr>
            <p:ph type="title"/>
          </p:nvPr>
        </p:nvSpPr>
        <p:spPr/>
        <p:txBody>
          <a:bodyPr/>
          <a:lstStyle/>
          <a:p>
            <a:r>
              <a:rPr lang="en-US" altLang="en-US" sz="4400" b="1" dirty="0"/>
              <a:t>Segmentation &amp; Reassembly</a:t>
            </a:r>
            <a:endParaRPr lang="en-IN" dirty="0"/>
          </a:p>
        </p:txBody>
      </p:sp>
      <p:graphicFrame>
        <p:nvGraphicFramePr>
          <p:cNvPr id="33" name="Content Placeholder 2">
            <a:extLst>
              <a:ext uri="{FF2B5EF4-FFF2-40B4-BE49-F238E27FC236}">
                <a16:creationId xmlns:a16="http://schemas.microsoft.com/office/drawing/2014/main" id="{6F261F00-0CE4-E1E5-5609-7945985887C8}"/>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1">
            <a:extLst>
              <a:ext uri="{FF2B5EF4-FFF2-40B4-BE49-F238E27FC236}">
                <a16:creationId xmlns:a16="http://schemas.microsoft.com/office/drawing/2014/main" id="{4E879837-BFC5-1C7E-5B80-46B47A2FFE59}"/>
              </a:ext>
            </a:extLst>
          </p:cNvPr>
          <p:cNvGrpSpPr>
            <a:grpSpLocks/>
          </p:cNvGrpSpPr>
          <p:nvPr/>
        </p:nvGrpSpPr>
        <p:grpSpPr bwMode="auto">
          <a:xfrm>
            <a:off x="7422587" y="1700226"/>
            <a:ext cx="3607364" cy="4183721"/>
            <a:chOff x="5566908" y="1275169"/>
            <a:chExt cx="2705522" cy="3137791"/>
          </a:xfrm>
        </p:grpSpPr>
        <p:sp>
          <p:nvSpPr>
            <p:cNvPr id="6" name="Rectangle 29">
              <a:extLst>
                <a:ext uri="{FF2B5EF4-FFF2-40B4-BE49-F238E27FC236}">
                  <a16:creationId xmlns:a16="http://schemas.microsoft.com/office/drawing/2014/main" id="{A99D9563-A2B5-7D61-464F-5B1DAE192448}"/>
                </a:ext>
              </a:extLst>
            </p:cNvPr>
            <p:cNvSpPr>
              <a:spLocks noChangeArrowheads="1"/>
            </p:cNvSpPr>
            <p:nvPr/>
          </p:nvSpPr>
          <p:spPr bwMode="auto">
            <a:xfrm>
              <a:off x="6608730" y="4157663"/>
              <a:ext cx="777875" cy="207962"/>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30">
              <a:extLst>
                <a:ext uri="{FF2B5EF4-FFF2-40B4-BE49-F238E27FC236}">
                  <a16:creationId xmlns:a16="http://schemas.microsoft.com/office/drawing/2014/main" id="{0A3BEB8D-4913-8703-C324-372C59484A14}"/>
                </a:ext>
              </a:extLst>
            </p:cNvPr>
            <p:cNvSpPr>
              <a:spLocks noChangeArrowheads="1"/>
            </p:cNvSpPr>
            <p:nvPr/>
          </p:nvSpPr>
          <p:spPr bwMode="auto">
            <a:xfrm>
              <a:off x="6637305" y="4108450"/>
              <a:ext cx="71534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n-PDU</a:t>
              </a:r>
            </a:p>
          </p:txBody>
        </p:sp>
        <p:sp>
          <p:nvSpPr>
            <p:cNvPr id="8" name="Rectangle 11">
              <a:extLst>
                <a:ext uri="{FF2B5EF4-FFF2-40B4-BE49-F238E27FC236}">
                  <a16:creationId xmlns:a16="http://schemas.microsoft.com/office/drawing/2014/main" id="{B20EA894-1A63-CC94-772E-F36BE59BC990}"/>
                </a:ext>
              </a:extLst>
            </p:cNvPr>
            <p:cNvSpPr>
              <a:spLocks noChangeArrowheads="1"/>
            </p:cNvSpPr>
            <p:nvPr/>
          </p:nvSpPr>
          <p:spPr bwMode="auto">
            <a:xfrm>
              <a:off x="6629368" y="1666875"/>
              <a:ext cx="1042987" cy="209550"/>
            </a:xfrm>
            <a:prstGeom prst="rect">
              <a:avLst/>
            </a:prstGeom>
            <a:solidFill>
              <a:schemeClr val="hlink"/>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12">
              <a:extLst>
                <a:ext uri="{FF2B5EF4-FFF2-40B4-BE49-F238E27FC236}">
                  <a16:creationId xmlns:a16="http://schemas.microsoft.com/office/drawing/2014/main" id="{BF0FEA69-5988-3F2C-677E-C3A36280D542}"/>
                </a:ext>
              </a:extLst>
            </p:cNvPr>
            <p:cNvSpPr>
              <a:spLocks noChangeArrowheads="1"/>
            </p:cNvSpPr>
            <p:nvPr/>
          </p:nvSpPr>
          <p:spPr bwMode="auto">
            <a:xfrm>
              <a:off x="6788118" y="1627188"/>
              <a:ext cx="71534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n-SDU</a:t>
              </a:r>
            </a:p>
          </p:txBody>
        </p:sp>
        <p:sp>
          <p:nvSpPr>
            <p:cNvPr id="10" name="Rectangle 13">
              <a:extLst>
                <a:ext uri="{FF2B5EF4-FFF2-40B4-BE49-F238E27FC236}">
                  <a16:creationId xmlns:a16="http://schemas.microsoft.com/office/drawing/2014/main" id="{A1BB7193-4631-9299-FFEB-801236E0D3DF}"/>
                </a:ext>
              </a:extLst>
            </p:cNvPr>
            <p:cNvSpPr>
              <a:spLocks noChangeArrowheads="1"/>
            </p:cNvSpPr>
            <p:nvPr/>
          </p:nvSpPr>
          <p:spPr bwMode="auto">
            <a:xfrm>
              <a:off x="5741955" y="2409825"/>
              <a:ext cx="777875" cy="209550"/>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4">
              <a:extLst>
                <a:ext uri="{FF2B5EF4-FFF2-40B4-BE49-F238E27FC236}">
                  <a16:creationId xmlns:a16="http://schemas.microsoft.com/office/drawing/2014/main" id="{173B2D32-71AF-9EDE-087D-F2660EA6E0A5}"/>
                </a:ext>
              </a:extLst>
            </p:cNvPr>
            <p:cNvSpPr>
              <a:spLocks noChangeArrowheads="1"/>
            </p:cNvSpPr>
            <p:nvPr/>
          </p:nvSpPr>
          <p:spPr bwMode="auto">
            <a:xfrm>
              <a:off x="5770530" y="2362200"/>
              <a:ext cx="71534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n-PDU</a:t>
              </a:r>
            </a:p>
          </p:txBody>
        </p:sp>
        <p:sp>
          <p:nvSpPr>
            <p:cNvPr id="12" name="Rectangle 15">
              <a:extLst>
                <a:ext uri="{FF2B5EF4-FFF2-40B4-BE49-F238E27FC236}">
                  <a16:creationId xmlns:a16="http://schemas.microsoft.com/office/drawing/2014/main" id="{B87F23FA-9630-38A7-EFD4-06653D2557A6}"/>
                </a:ext>
              </a:extLst>
            </p:cNvPr>
            <p:cNvSpPr>
              <a:spLocks noChangeArrowheads="1"/>
            </p:cNvSpPr>
            <p:nvPr/>
          </p:nvSpPr>
          <p:spPr bwMode="auto">
            <a:xfrm>
              <a:off x="6618255" y="2405063"/>
              <a:ext cx="777875" cy="207962"/>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16">
              <a:extLst>
                <a:ext uri="{FF2B5EF4-FFF2-40B4-BE49-F238E27FC236}">
                  <a16:creationId xmlns:a16="http://schemas.microsoft.com/office/drawing/2014/main" id="{F1AB5EEB-BEE0-1404-ACFE-16E3598DA077}"/>
                </a:ext>
              </a:extLst>
            </p:cNvPr>
            <p:cNvSpPr>
              <a:spLocks noChangeArrowheads="1"/>
            </p:cNvSpPr>
            <p:nvPr/>
          </p:nvSpPr>
          <p:spPr bwMode="auto">
            <a:xfrm>
              <a:off x="6646830" y="2355850"/>
              <a:ext cx="71534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n-PDU</a:t>
              </a:r>
            </a:p>
          </p:txBody>
        </p:sp>
        <p:sp>
          <p:nvSpPr>
            <p:cNvPr id="14" name="Rectangle 17">
              <a:extLst>
                <a:ext uri="{FF2B5EF4-FFF2-40B4-BE49-F238E27FC236}">
                  <a16:creationId xmlns:a16="http://schemas.microsoft.com/office/drawing/2014/main" id="{095470C8-9BA5-9C3B-72F7-8EDC26C91C0E}"/>
                </a:ext>
              </a:extLst>
            </p:cNvPr>
            <p:cNvSpPr>
              <a:spLocks noChangeArrowheads="1"/>
            </p:cNvSpPr>
            <p:nvPr/>
          </p:nvSpPr>
          <p:spPr bwMode="auto">
            <a:xfrm>
              <a:off x="7494555" y="2398713"/>
              <a:ext cx="777875" cy="207962"/>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8">
              <a:extLst>
                <a:ext uri="{FF2B5EF4-FFF2-40B4-BE49-F238E27FC236}">
                  <a16:creationId xmlns:a16="http://schemas.microsoft.com/office/drawing/2014/main" id="{51DBE68E-13F0-969F-8418-7051561D1E29}"/>
                </a:ext>
              </a:extLst>
            </p:cNvPr>
            <p:cNvSpPr>
              <a:spLocks noChangeArrowheads="1"/>
            </p:cNvSpPr>
            <p:nvPr/>
          </p:nvSpPr>
          <p:spPr bwMode="auto">
            <a:xfrm>
              <a:off x="7523130" y="2349500"/>
              <a:ext cx="71534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n-PDU</a:t>
              </a:r>
            </a:p>
          </p:txBody>
        </p:sp>
        <p:sp>
          <p:nvSpPr>
            <p:cNvPr id="16" name="Line 19">
              <a:extLst>
                <a:ext uri="{FF2B5EF4-FFF2-40B4-BE49-F238E27FC236}">
                  <a16:creationId xmlns:a16="http://schemas.microsoft.com/office/drawing/2014/main" id="{E5B53B24-4DE5-A5A7-7FF8-3F33D3E4E0BD}"/>
                </a:ext>
              </a:extLst>
            </p:cNvPr>
            <p:cNvSpPr>
              <a:spLocks noChangeShapeType="1"/>
            </p:cNvSpPr>
            <p:nvPr/>
          </p:nvSpPr>
          <p:spPr bwMode="auto">
            <a:xfrm flipH="1">
              <a:off x="6280118" y="1966913"/>
              <a:ext cx="762000" cy="3206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Line 20">
              <a:extLst>
                <a:ext uri="{FF2B5EF4-FFF2-40B4-BE49-F238E27FC236}">
                  <a16:creationId xmlns:a16="http://schemas.microsoft.com/office/drawing/2014/main" id="{77F98E7D-2531-A563-9ACD-45192E80AEAC}"/>
                </a:ext>
              </a:extLst>
            </p:cNvPr>
            <p:cNvSpPr>
              <a:spLocks noChangeShapeType="1"/>
            </p:cNvSpPr>
            <p:nvPr/>
          </p:nvSpPr>
          <p:spPr bwMode="auto">
            <a:xfrm flipH="1">
              <a:off x="6981793" y="1957388"/>
              <a:ext cx="100012" cy="371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Line 21">
              <a:extLst>
                <a:ext uri="{FF2B5EF4-FFF2-40B4-BE49-F238E27FC236}">
                  <a16:creationId xmlns:a16="http://schemas.microsoft.com/office/drawing/2014/main" id="{F0933F21-ABA9-184B-9E6F-475A98F83EB7}"/>
                </a:ext>
              </a:extLst>
            </p:cNvPr>
            <p:cNvSpPr>
              <a:spLocks noChangeShapeType="1"/>
            </p:cNvSpPr>
            <p:nvPr/>
          </p:nvSpPr>
          <p:spPr bwMode="auto">
            <a:xfrm>
              <a:off x="7162768" y="1966913"/>
              <a:ext cx="661987" cy="371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22">
              <a:extLst>
                <a:ext uri="{FF2B5EF4-FFF2-40B4-BE49-F238E27FC236}">
                  <a16:creationId xmlns:a16="http://schemas.microsoft.com/office/drawing/2014/main" id="{3CFA5D5C-FAB7-856E-14BD-44334DDAEC1B}"/>
                </a:ext>
              </a:extLst>
            </p:cNvPr>
            <p:cNvSpPr>
              <a:spLocks noChangeArrowheads="1"/>
            </p:cNvSpPr>
            <p:nvPr/>
          </p:nvSpPr>
          <p:spPr bwMode="auto">
            <a:xfrm>
              <a:off x="6576980" y="1287463"/>
              <a:ext cx="1204657" cy="27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Segmentation</a:t>
              </a:r>
            </a:p>
          </p:txBody>
        </p:sp>
        <p:sp>
          <p:nvSpPr>
            <p:cNvPr id="20" name="Text Box 23">
              <a:extLst>
                <a:ext uri="{FF2B5EF4-FFF2-40B4-BE49-F238E27FC236}">
                  <a16:creationId xmlns:a16="http://schemas.microsoft.com/office/drawing/2014/main" id="{04B89518-A2E0-D0F7-52F6-71127A8AB775}"/>
                </a:ext>
              </a:extLst>
            </p:cNvPr>
            <p:cNvSpPr txBox="1">
              <a:spLocks noChangeArrowheads="1"/>
            </p:cNvSpPr>
            <p:nvPr/>
          </p:nvSpPr>
          <p:spPr bwMode="auto">
            <a:xfrm>
              <a:off x="5566908" y="1275169"/>
              <a:ext cx="350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x-none" sz="18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t>(a)</a:t>
              </a:r>
            </a:p>
          </p:txBody>
        </p:sp>
        <p:sp>
          <p:nvSpPr>
            <p:cNvPr id="21" name="Rectangle 25">
              <a:extLst>
                <a:ext uri="{FF2B5EF4-FFF2-40B4-BE49-F238E27FC236}">
                  <a16:creationId xmlns:a16="http://schemas.microsoft.com/office/drawing/2014/main" id="{116C67C5-A5A0-7E6F-C266-6FFC4C2E928A}"/>
                </a:ext>
              </a:extLst>
            </p:cNvPr>
            <p:cNvSpPr>
              <a:spLocks noChangeArrowheads="1"/>
            </p:cNvSpPr>
            <p:nvPr/>
          </p:nvSpPr>
          <p:spPr bwMode="auto">
            <a:xfrm>
              <a:off x="6619843" y="3419475"/>
              <a:ext cx="1042987" cy="209550"/>
            </a:xfrm>
            <a:prstGeom prst="rect">
              <a:avLst/>
            </a:prstGeom>
            <a:solidFill>
              <a:schemeClr val="hlink"/>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Rectangle 26">
              <a:extLst>
                <a:ext uri="{FF2B5EF4-FFF2-40B4-BE49-F238E27FC236}">
                  <a16:creationId xmlns:a16="http://schemas.microsoft.com/office/drawing/2014/main" id="{E9DC9AF9-626F-E333-D5B8-A8EB9DF2F7B8}"/>
                </a:ext>
              </a:extLst>
            </p:cNvPr>
            <p:cNvSpPr>
              <a:spLocks noChangeArrowheads="1"/>
            </p:cNvSpPr>
            <p:nvPr/>
          </p:nvSpPr>
          <p:spPr bwMode="auto">
            <a:xfrm>
              <a:off x="6778593" y="3379788"/>
              <a:ext cx="71534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n-SDU</a:t>
              </a:r>
            </a:p>
          </p:txBody>
        </p:sp>
        <p:sp>
          <p:nvSpPr>
            <p:cNvPr id="23" name="Rectangle 27">
              <a:extLst>
                <a:ext uri="{FF2B5EF4-FFF2-40B4-BE49-F238E27FC236}">
                  <a16:creationId xmlns:a16="http://schemas.microsoft.com/office/drawing/2014/main" id="{EF82842F-28B0-9CFA-4745-875E07DA0D25}"/>
                </a:ext>
              </a:extLst>
            </p:cNvPr>
            <p:cNvSpPr>
              <a:spLocks noChangeArrowheads="1"/>
            </p:cNvSpPr>
            <p:nvPr/>
          </p:nvSpPr>
          <p:spPr bwMode="auto">
            <a:xfrm>
              <a:off x="5732430" y="4162425"/>
              <a:ext cx="777875" cy="209550"/>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Rectangle 28">
              <a:extLst>
                <a:ext uri="{FF2B5EF4-FFF2-40B4-BE49-F238E27FC236}">
                  <a16:creationId xmlns:a16="http://schemas.microsoft.com/office/drawing/2014/main" id="{51795104-3065-B832-7B90-07B178F3E047}"/>
                </a:ext>
              </a:extLst>
            </p:cNvPr>
            <p:cNvSpPr>
              <a:spLocks noChangeArrowheads="1"/>
            </p:cNvSpPr>
            <p:nvPr/>
          </p:nvSpPr>
          <p:spPr bwMode="auto">
            <a:xfrm>
              <a:off x="5761005" y="4114800"/>
              <a:ext cx="71534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n-PDU</a:t>
              </a:r>
            </a:p>
          </p:txBody>
        </p:sp>
        <p:sp>
          <p:nvSpPr>
            <p:cNvPr id="25" name="Rectangle 31">
              <a:extLst>
                <a:ext uri="{FF2B5EF4-FFF2-40B4-BE49-F238E27FC236}">
                  <a16:creationId xmlns:a16="http://schemas.microsoft.com/office/drawing/2014/main" id="{6208998D-215D-51B7-E24E-153A1670C48F}"/>
                </a:ext>
              </a:extLst>
            </p:cNvPr>
            <p:cNvSpPr>
              <a:spLocks noChangeArrowheads="1"/>
            </p:cNvSpPr>
            <p:nvPr/>
          </p:nvSpPr>
          <p:spPr bwMode="auto">
            <a:xfrm>
              <a:off x="7485030" y="4151313"/>
              <a:ext cx="777875" cy="207962"/>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Rectangle 32">
              <a:extLst>
                <a:ext uri="{FF2B5EF4-FFF2-40B4-BE49-F238E27FC236}">
                  <a16:creationId xmlns:a16="http://schemas.microsoft.com/office/drawing/2014/main" id="{DBB08CF9-36DF-99C4-B6AE-981E41C9E8DD}"/>
                </a:ext>
              </a:extLst>
            </p:cNvPr>
            <p:cNvSpPr>
              <a:spLocks noChangeArrowheads="1"/>
            </p:cNvSpPr>
            <p:nvPr/>
          </p:nvSpPr>
          <p:spPr bwMode="auto">
            <a:xfrm>
              <a:off x="7513605" y="4102100"/>
              <a:ext cx="715341"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n-PDU</a:t>
              </a:r>
            </a:p>
          </p:txBody>
        </p:sp>
        <p:sp>
          <p:nvSpPr>
            <p:cNvPr id="27" name="Line 33">
              <a:extLst>
                <a:ext uri="{FF2B5EF4-FFF2-40B4-BE49-F238E27FC236}">
                  <a16:creationId xmlns:a16="http://schemas.microsoft.com/office/drawing/2014/main" id="{D071FCE6-6008-A237-6EDD-9FA92650FB85}"/>
                </a:ext>
              </a:extLst>
            </p:cNvPr>
            <p:cNvSpPr>
              <a:spLocks noChangeShapeType="1"/>
            </p:cNvSpPr>
            <p:nvPr/>
          </p:nvSpPr>
          <p:spPr bwMode="auto">
            <a:xfrm flipH="1">
              <a:off x="6270593" y="3719513"/>
              <a:ext cx="762000" cy="3206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Line 34">
              <a:extLst>
                <a:ext uri="{FF2B5EF4-FFF2-40B4-BE49-F238E27FC236}">
                  <a16:creationId xmlns:a16="http://schemas.microsoft.com/office/drawing/2014/main" id="{7FA62C46-4578-FB6E-4B63-FB1DA147B59E}"/>
                </a:ext>
              </a:extLst>
            </p:cNvPr>
            <p:cNvSpPr>
              <a:spLocks noChangeShapeType="1"/>
            </p:cNvSpPr>
            <p:nvPr/>
          </p:nvSpPr>
          <p:spPr bwMode="auto">
            <a:xfrm flipH="1">
              <a:off x="6972268" y="3709988"/>
              <a:ext cx="100012" cy="3714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Line 35">
              <a:extLst>
                <a:ext uri="{FF2B5EF4-FFF2-40B4-BE49-F238E27FC236}">
                  <a16:creationId xmlns:a16="http://schemas.microsoft.com/office/drawing/2014/main" id="{FDB2E1F0-B61E-E4B4-0A4D-57FB43E87DCD}"/>
                </a:ext>
              </a:extLst>
            </p:cNvPr>
            <p:cNvSpPr>
              <a:spLocks noChangeShapeType="1"/>
            </p:cNvSpPr>
            <p:nvPr/>
          </p:nvSpPr>
          <p:spPr bwMode="auto">
            <a:xfrm>
              <a:off x="7153243" y="3719513"/>
              <a:ext cx="661987" cy="3714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angle 36">
              <a:extLst>
                <a:ext uri="{FF2B5EF4-FFF2-40B4-BE49-F238E27FC236}">
                  <a16:creationId xmlns:a16="http://schemas.microsoft.com/office/drawing/2014/main" id="{32B413EB-E902-0E1E-7934-57D4C96B91AD}"/>
                </a:ext>
              </a:extLst>
            </p:cNvPr>
            <p:cNvSpPr>
              <a:spLocks noChangeArrowheads="1"/>
            </p:cNvSpPr>
            <p:nvPr/>
          </p:nvSpPr>
          <p:spPr bwMode="auto">
            <a:xfrm>
              <a:off x="6557930" y="2990850"/>
              <a:ext cx="1089241" cy="27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Reassembly</a:t>
              </a:r>
            </a:p>
          </p:txBody>
        </p:sp>
        <p:sp>
          <p:nvSpPr>
            <p:cNvPr id="31" name="Text Box 37">
              <a:extLst>
                <a:ext uri="{FF2B5EF4-FFF2-40B4-BE49-F238E27FC236}">
                  <a16:creationId xmlns:a16="http://schemas.microsoft.com/office/drawing/2014/main" id="{77DD1338-FDDE-A303-678C-86C1FAA584AD}"/>
                </a:ext>
              </a:extLst>
            </p:cNvPr>
            <p:cNvSpPr txBox="1">
              <a:spLocks noChangeArrowheads="1"/>
            </p:cNvSpPr>
            <p:nvPr/>
          </p:nvSpPr>
          <p:spPr bwMode="auto">
            <a:xfrm>
              <a:off x="5574846" y="3035707"/>
              <a:ext cx="350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x-none" sz="18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rPr>
                <a:t>(b)</a:t>
              </a:r>
            </a:p>
          </p:txBody>
        </p:sp>
      </p:grpSp>
    </p:spTree>
    <p:extLst>
      <p:ext uri="{BB962C8B-B14F-4D97-AF65-F5344CB8AC3E}">
        <p14:creationId xmlns:p14="http://schemas.microsoft.com/office/powerpoint/2010/main" val="418454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4427" name="Rectangle 108442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4429" name="Arc 108442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84420" name="Text Box 4">
            <a:extLst>
              <a:ext uri="{FF2B5EF4-FFF2-40B4-BE49-F238E27FC236}">
                <a16:creationId xmlns:a16="http://schemas.microsoft.com/office/drawing/2014/main" id="{E3E820EB-E429-448C-9109-BE32894F42B2}"/>
              </a:ext>
            </a:extLst>
          </p:cNvPr>
          <p:cNvSpPr txBox="1">
            <a:spLocks noChangeArrowheads="1"/>
          </p:cNvSpPr>
          <p:nvPr/>
        </p:nvSpPr>
        <p:spPr bwMode="auto">
          <a:xfrm>
            <a:off x="5894962" y="479493"/>
            <a:ext cx="5458838"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4400" kern="1200">
                <a:solidFill>
                  <a:schemeClr val="tx1"/>
                </a:solidFill>
                <a:latin typeface="+mj-lt"/>
                <a:ea typeface="+mj-ea"/>
                <a:cs typeface="+mj-cs"/>
              </a:rPr>
              <a:t>Port numbers</a:t>
            </a:r>
          </a:p>
        </p:txBody>
      </p:sp>
      <p:sp>
        <p:nvSpPr>
          <p:cNvPr id="1084431" name="Freeform: Shape 108443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84422" name="Picture 6">
            <a:extLst>
              <a:ext uri="{FF2B5EF4-FFF2-40B4-BE49-F238E27FC236}">
                <a16:creationId xmlns:a16="http://schemas.microsoft.com/office/drawing/2014/main" id="{C9F3482A-E244-404C-B0EF-525C15260C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791" y="1543950"/>
            <a:ext cx="4777381" cy="188505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117A161C-E283-445F-AB43-D99398A0C25F}"/>
              </a:ext>
            </a:extLst>
          </p:cNvPr>
          <p:cNvSpPr/>
          <p:nvPr/>
        </p:nvSpPr>
        <p:spPr>
          <a:xfrm>
            <a:off x="5894962" y="1984443"/>
            <a:ext cx="5458838" cy="4192520"/>
          </a:xfrm>
          <a:prstGeom prst="rect">
            <a:avLst/>
          </a:prstGeom>
        </p:spPr>
        <p:txBody>
          <a:bodyPr vert="horz" lIns="91440" tIns="45720" rIns="91440" bIns="45720" rtlCol="0">
            <a:normAutofit/>
          </a:bodyPr>
          <a:lstStyle/>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At the transport layer, transport layer address is needed which is called a port number, to choose among multiple processes running on the destination host. </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The destination port number is needed for delivery; the source port number is needed for the reply.</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In the Internet model, the port numbers are </a:t>
            </a:r>
            <a:r>
              <a:rPr lang="en-US" b="1" dirty="0">
                <a:latin typeface="+mn-lt"/>
                <a:cs typeface="+mn-cs"/>
              </a:rPr>
              <a:t>16-bit integers between 0 and 65,535.</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Every client process knows the well-known port number of the corresponding server process.</a:t>
            </a:r>
          </a:p>
        </p:txBody>
      </p:sp>
      <p:sp>
        <p:nvSpPr>
          <p:cNvPr id="9" name="Rectangle 8">
            <a:extLst>
              <a:ext uri="{FF2B5EF4-FFF2-40B4-BE49-F238E27FC236}">
                <a16:creationId xmlns:a16="http://schemas.microsoft.com/office/drawing/2014/main" id="{A8FE5E89-1EAE-8B95-F30E-FD10B9F009BF}"/>
              </a:ext>
            </a:extLst>
          </p:cNvPr>
          <p:cNvSpPr/>
          <p:nvPr/>
        </p:nvSpPr>
        <p:spPr>
          <a:xfrm>
            <a:off x="95857" y="3758505"/>
            <a:ext cx="5827664" cy="830997"/>
          </a:xfrm>
          <a:prstGeom prst="rect">
            <a:avLst/>
          </a:prstGeom>
        </p:spPr>
        <p:txBody>
          <a:bodyPr wrap="square">
            <a:spAutoFit/>
          </a:bodyPr>
          <a:lstStyle/>
          <a:p>
            <a:r>
              <a:rPr lang="en-IN" sz="1600" dirty="0">
                <a:latin typeface="Times New Roman" panose="02020603050405020304" pitchFamily="18" charset="0"/>
              </a:rPr>
              <a:t>Daytime client process can use an temporary port number 52,000 to identify itself, the Daytime server process must use the well-known (permanent) port number 13.</a:t>
            </a:r>
            <a:endParaRPr lang="en-IN"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4425" name="Rectangle 108442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420" name="Text Box 4">
            <a:extLst>
              <a:ext uri="{FF2B5EF4-FFF2-40B4-BE49-F238E27FC236}">
                <a16:creationId xmlns:a16="http://schemas.microsoft.com/office/drawing/2014/main" id="{E3E820EB-E429-448C-9109-BE32894F42B2}"/>
              </a:ext>
            </a:extLst>
          </p:cNvPr>
          <p:cNvSpPr txBox="1">
            <a:spLocks noChangeArrowheads="1"/>
          </p:cNvSpPr>
          <p:nvPr/>
        </p:nvSpPr>
        <p:spPr bwMode="auto">
          <a:xfrm>
            <a:off x="630936" y="502920"/>
            <a:ext cx="3419856" cy="14630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sz="3700" kern="1200">
                <a:solidFill>
                  <a:schemeClr val="tx1"/>
                </a:solidFill>
                <a:latin typeface="+mj-lt"/>
                <a:ea typeface="+mj-ea"/>
                <a:cs typeface="+mj-cs"/>
              </a:rPr>
              <a:t>IANA Ranges for port numbers</a:t>
            </a:r>
          </a:p>
        </p:txBody>
      </p:sp>
      <p:sp>
        <p:nvSpPr>
          <p:cNvPr id="108442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17A161C-E283-445F-AB43-D99398A0C25F}"/>
              </a:ext>
            </a:extLst>
          </p:cNvPr>
          <p:cNvSpPr/>
          <p:nvPr/>
        </p:nvSpPr>
        <p:spPr>
          <a:xfrm>
            <a:off x="4654294" y="502920"/>
            <a:ext cx="7382195" cy="2268272"/>
          </a:xfrm>
          <a:prstGeom prst="rect">
            <a:avLst/>
          </a:prstGeom>
        </p:spPr>
        <p:txBody>
          <a:bodyPr vert="horz" lIns="91440" tIns="45720" rIns="91440" bIns="45720" rtlCol="0" anchor="ctr">
            <a:noAutofit/>
          </a:bodyPr>
          <a:lstStyle/>
          <a:p>
            <a:pPr marL="342900" indent="-228600" algn="just" eaLnBrk="1" hangingPunct="1">
              <a:lnSpc>
                <a:spcPct val="90000"/>
              </a:lnSpc>
              <a:spcAft>
                <a:spcPts val="600"/>
              </a:spcAft>
              <a:buFont typeface="Arial" panose="020B0604020202020204" pitchFamily="34" charset="0"/>
              <a:buChar char="•"/>
            </a:pPr>
            <a:r>
              <a:rPr lang="en-US" dirty="0">
                <a:latin typeface="+mn-lt"/>
                <a:cs typeface="+mn-cs"/>
              </a:rPr>
              <a:t>The IANA (Internet Assigned Number Authority) three ranges of port numbers.: well known, registered, and dynamic (or private), </a:t>
            </a:r>
          </a:p>
          <a:p>
            <a:pPr marL="342900" indent="-228600" algn="just" eaLnBrk="1" hangingPunct="1">
              <a:lnSpc>
                <a:spcPct val="90000"/>
              </a:lnSpc>
              <a:spcAft>
                <a:spcPts val="600"/>
              </a:spcAft>
              <a:buFont typeface="Arial" panose="020B0604020202020204" pitchFamily="34" charset="0"/>
              <a:buChar char="•"/>
            </a:pPr>
            <a:r>
              <a:rPr lang="en-US" b="1" dirty="0">
                <a:latin typeface="+mn-lt"/>
                <a:cs typeface="+mn-cs"/>
              </a:rPr>
              <a:t>Well-known ports- </a:t>
            </a:r>
            <a:r>
              <a:rPr lang="en-US" dirty="0">
                <a:latin typeface="+mn-lt"/>
                <a:cs typeface="+mn-cs"/>
              </a:rPr>
              <a:t>The ports ranging from 0 to 1023 are assigned and controlled by IANA. </a:t>
            </a:r>
            <a:r>
              <a:rPr lang="en-US" b="1" dirty="0">
                <a:latin typeface="+mn-lt"/>
                <a:cs typeface="+mn-cs"/>
              </a:rPr>
              <a:t>Registered ports- </a:t>
            </a:r>
            <a:r>
              <a:rPr lang="en-US" dirty="0">
                <a:latin typeface="+mn-lt"/>
                <a:cs typeface="+mn-cs"/>
              </a:rPr>
              <a:t>The ports ranging from 1024 to 49,151 are not assigned or controlled by IANA. They can only be registered with IANA to prevent duplication.</a:t>
            </a:r>
          </a:p>
          <a:p>
            <a:pPr marL="342900" indent="-228600" algn="just" eaLnBrk="1" hangingPunct="1">
              <a:lnSpc>
                <a:spcPct val="90000"/>
              </a:lnSpc>
              <a:spcAft>
                <a:spcPts val="600"/>
              </a:spcAft>
              <a:buFont typeface="Arial" panose="020B0604020202020204" pitchFamily="34" charset="0"/>
              <a:buChar char="•"/>
            </a:pPr>
            <a:r>
              <a:rPr lang="en-US" b="1" dirty="0">
                <a:latin typeface="+mn-lt"/>
                <a:cs typeface="+mn-cs"/>
              </a:rPr>
              <a:t>Dynamic ports- </a:t>
            </a:r>
            <a:r>
              <a:rPr lang="en-US" dirty="0">
                <a:latin typeface="+mn-lt"/>
                <a:cs typeface="+mn-cs"/>
              </a:rPr>
              <a:t>The ports ranging from 49,152 to 65,535 are neither controlled nor registered. They can be used by any process and also called </a:t>
            </a:r>
            <a:r>
              <a:rPr lang="en-US" b="1" dirty="0">
                <a:latin typeface="+mn-lt"/>
                <a:cs typeface="+mn-cs"/>
              </a:rPr>
              <a:t>ephemeral</a:t>
            </a:r>
            <a:r>
              <a:rPr lang="en-US" dirty="0">
                <a:latin typeface="+mn-lt"/>
                <a:cs typeface="+mn-cs"/>
              </a:rPr>
              <a:t> ports.</a:t>
            </a:r>
          </a:p>
        </p:txBody>
      </p:sp>
      <p:pic>
        <p:nvPicPr>
          <p:cNvPr id="6" name="Picture 6">
            <a:extLst>
              <a:ext uri="{FF2B5EF4-FFF2-40B4-BE49-F238E27FC236}">
                <a16:creationId xmlns:a16="http://schemas.microsoft.com/office/drawing/2014/main" id="{9758092B-3840-4E17-897E-2750EFC35F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936" y="3100948"/>
            <a:ext cx="10917936" cy="237865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4425" name="Rectangle 108442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42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 Some well-known port numbers.">
            <a:extLst>
              <a:ext uri="{FF2B5EF4-FFF2-40B4-BE49-F238E27FC236}">
                <a16:creationId xmlns:a16="http://schemas.microsoft.com/office/drawing/2014/main" id="{161DEAE7-EF38-4A46-DBD5-87720F490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778" y="358878"/>
            <a:ext cx="9932989" cy="542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441812"/>
      </p:ext>
    </p:extLst>
  </p:cSld>
  <p:clrMapOvr>
    <a:masterClrMapping/>
  </p:clrMapOvr>
</p:sld>
</file>

<file path=ppt/theme/theme1.xml><?xml version="1.0" encoding="utf-8"?>
<a:theme xmlns:a="http://schemas.openxmlformats.org/drawingml/2006/main" name="Bennett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nett_Theme1" id="{10768733-9802-446A-BE7D-5E2DA191152B}" vid="{A6FFC5FF-7D20-47F2-BBC9-A7F5DE2FE7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ennett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nett_Theme1" id="{10768733-9802-446A-BE7D-5E2DA191152B}" vid="{A6FFC5FF-7D20-47F2-BBC9-A7F5DE2FE71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Bennett_Theme1</Template>
  <TotalTime>8700</TotalTime>
  <Words>860</Words>
  <Application>Microsoft Office PowerPoint</Application>
  <PresentationFormat>Widescreen</PresentationFormat>
  <Paragraphs>115</Paragraphs>
  <Slides>16</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Calibri</vt:lpstr>
      <vt:lpstr>Calibri Light</vt:lpstr>
      <vt:lpstr>Open Sans</vt:lpstr>
      <vt:lpstr>Times New Roman</vt:lpstr>
      <vt:lpstr>Wingdings</vt:lpstr>
      <vt:lpstr>Bennett_Theme1</vt:lpstr>
      <vt:lpstr>Custom Design</vt:lpstr>
      <vt:lpstr>1_Bennett_Theme1</vt:lpstr>
      <vt:lpstr>Office Theme</vt:lpstr>
      <vt:lpstr>  Transport Layer Process-to-Process Delivery  </vt:lpstr>
      <vt:lpstr>PowerPoint Presentation</vt:lpstr>
      <vt:lpstr>PowerPoint Presentation</vt:lpstr>
      <vt:lpstr>Encapsulation in TCP/IP</vt:lpstr>
      <vt:lpstr>Connectionless &amp; Connection-Oriented Services</vt:lpstr>
      <vt:lpstr>Segmentation &amp; Reassembly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Watch this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Kuldeep</dc:creator>
  <cp:lastModifiedBy>Vikas Tyagi.</cp:lastModifiedBy>
  <cp:revision>160</cp:revision>
  <dcterms:created xsi:type="dcterms:W3CDTF">2019-01-02T17:52:09Z</dcterms:created>
  <dcterms:modified xsi:type="dcterms:W3CDTF">2025-05-06T04:06:38Z</dcterms:modified>
</cp:coreProperties>
</file>