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6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6" r:id="rId1"/>
    <p:sldMasterId id="2147484323" r:id="rId2"/>
    <p:sldMasterId id="2147484335" r:id="rId3"/>
    <p:sldMasterId id="2147484352" r:id="rId4"/>
    <p:sldMasterId id="2147484366" r:id="rId5"/>
    <p:sldMasterId id="2147484383" r:id="rId6"/>
    <p:sldMasterId id="2147484513" r:id="rId7"/>
  </p:sldMasterIdLst>
  <p:notesMasterIdLst>
    <p:notesMasterId r:id="rId32"/>
  </p:notesMasterIdLst>
  <p:handoutMasterIdLst>
    <p:handoutMasterId r:id="rId33"/>
  </p:handoutMasterIdLst>
  <p:sldIdLst>
    <p:sldId id="351" r:id="rId8"/>
    <p:sldId id="301" r:id="rId9"/>
    <p:sldId id="302" r:id="rId10"/>
    <p:sldId id="328" r:id="rId11"/>
    <p:sldId id="303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29" r:id="rId24"/>
    <p:sldId id="349" r:id="rId25"/>
    <p:sldId id="332" r:id="rId26"/>
    <p:sldId id="333" r:id="rId27"/>
    <p:sldId id="350" r:id="rId28"/>
    <p:sldId id="335" r:id="rId29"/>
    <p:sldId id="336" r:id="rId30"/>
    <p:sldId id="337" r:id="rId31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01">
          <p15:clr>
            <a:srgbClr val="A4A3A4"/>
          </p15:clr>
        </p15:guide>
        <p15:guide id="2" pos="2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3300"/>
    <a:srgbClr val="3366CC"/>
    <a:srgbClr val="FF3300"/>
    <a:srgbClr val="FF33CC"/>
    <a:srgbClr val="66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790" autoAdjust="0"/>
    <p:restoredTop sz="88084" autoAdjust="0"/>
  </p:normalViewPr>
  <p:slideViewPr>
    <p:cSldViewPr snapToGrid="0">
      <p:cViewPr varScale="1">
        <p:scale>
          <a:sx n="84" d="100"/>
          <a:sy n="84" d="100"/>
        </p:scale>
        <p:origin x="330" y="78"/>
      </p:cViewPr>
      <p:guideLst>
        <p:guide orient="horz" pos="701"/>
        <p:guide pos="2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9655813C-B422-494D-8A69-DBBE43BDB102}"/>
    <pc:docChg chg="custSel modSld">
      <pc:chgData name="Kuldeep" userId="f9c8071f-a744-46f9-b335-1b593dc9f69f" providerId="ADAL" clId="{9655813C-B422-494D-8A69-DBBE43BDB102}" dt="2023-04-13T12:02:23.225" v="6" actId="1076"/>
      <pc:docMkLst>
        <pc:docMk/>
      </pc:docMkLst>
      <pc:sldChg chg="addSp modSp mod setBg">
        <pc:chgData name="Kuldeep" userId="f9c8071f-a744-46f9-b335-1b593dc9f69f" providerId="ADAL" clId="{9655813C-B422-494D-8A69-DBBE43BDB102}" dt="2023-04-13T12:01:11.428" v="0" actId="26606"/>
        <pc:sldMkLst>
          <pc:docMk/>
          <pc:sldMk cId="0" sldId="301"/>
        </pc:sldMkLst>
        <pc:spChg chg="mod">
          <ac:chgData name="Kuldeep" userId="f9c8071f-a744-46f9-b335-1b593dc9f69f" providerId="ADAL" clId="{9655813C-B422-494D-8A69-DBBE43BDB102}" dt="2023-04-13T12:01:11.428" v="0" actId="26606"/>
          <ac:spMkLst>
            <pc:docMk/>
            <pc:sldMk cId="0" sldId="301"/>
            <ac:spMk id="45058" creationId="{FC89960C-C4F6-045F-74DD-80811F67515F}"/>
          </ac:spMkLst>
        </pc:spChg>
        <pc:spChg chg="mod">
          <ac:chgData name="Kuldeep" userId="f9c8071f-a744-46f9-b335-1b593dc9f69f" providerId="ADAL" clId="{9655813C-B422-494D-8A69-DBBE43BDB102}" dt="2023-04-13T12:01:11.428" v="0" actId="26606"/>
          <ac:spMkLst>
            <pc:docMk/>
            <pc:sldMk cId="0" sldId="301"/>
            <ac:spMk id="45059" creationId="{C7FA3EE9-A1F8-B583-3A0C-2D549D2B051F}"/>
          </ac:spMkLst>
        </pc:spChg>
        <pc:spChg chg="add">
          <ac:chgData name="Kuldeep" userId="f9c8071f-a744-46f9-b335-1b593dc9f69f" providerId="ADAL" clId="{9655813C-B422-494D-8A69-DBBE43BDB102}" dt="2023-04-13T12:01:11.428" v="0" actId="26606"/>
          <ac:spMkLst>
            <pc:docMk/>
            <pc:sldMk cId="0" sldId="301"/>
            <ac:spMk id="45064" creationId="{DBF61EA3-B236-439E-9C0B-340980D56BEE}"/>
          </ac:spMkLst>
        </pc:spChg>
        <pc:spChg chg="add">
          <ac:chgData name="Kuldeep" userId="f9c8071f-a744-46f9-b335-1b593dc9f69f" providerId="ADAL" clId="{9655813C-B422-494D-8A69-DBBE43BDB102}" dt="2023-04-13T12:01:11.428" v="0" actId="26606"/>
          <ac:spMkLst>
            <pc:docMk/>
            <pc:sldMk cId="0" sldId="301"/>
            <ac:spMk id="45070" creationId="{E659831F-0D9A-4C63-9EBB-8435B85A440F}"/>
          </ac:spMkLst>
        </pc:spChg>
        <pc:grpChg chg="add">
          <ac:chgData name="Kuldeep" userId="f9c8071f-a744-46f9-b335-1b593dc9f69f" providerId="ADAL" clId="{9655813C-B422-494D-8A69-DBBE43BDB102}" dt="2023-04-13T12:01:11.428" v="0" actId="26606"/>
          <ac:grpSpMkLst>
            <pc:docMk/>
            <pc:sldMk cId="0" sldId="301"/>
            <ac:grpSpMk id="45066" creationId="{28FAF094-D087-493F-8DF9-A486C2D6BBAA}"/>
          </ac:grpSpMkLst>
        </pc:grpChg>
      </pc:sldChg>
      <pc:sldChg chg="delSp modSp mod setBg">
        <pc:chgData name="Kuldeep" userId="f9c8071f-a744-46f9-b335-1b593dc9f69f" providerId="ADAL" clId="{9655813C-B422-494D-8A69-DBBE43BDB102}" dt="2023-04-13T12:01:29.188" v="2" actId="26606"/>
        <pc:sldMkLst>
          <pc:docMk/>
          <pc:sldMk cId="0" sldId="303"/>
        </pc:sldMkLst>
        <pc:spChg chg="mod">
          <ac:chgData name="Kuldeep" userId="f9c8071f-a744-46f9-b335-1b593dc9f69f" providerId="ADAL" clId="{9655813C-B422-494D-8A69-DBBE43BDB102}" dt="2023-04-13T12:01:29.188" v="2" actId="26606"/>
          <ac:spMkLst>
            <pc:docMk/>
            <pc:sldMk cId="0" sldId="303"/>
            <ac:spMk id="22532" creationId="{1D39759A-8757-4F89-8FC6-09207759A09F}"/>
          </ac:spMkLst>
        </pc:spChg>
        <pc:spChg chg="del">
          <ac:chgData name="Kuldeep" userId="f9c8071f-a744-46f9-b335-1b593dc9f69f" providerId="ADAL" clId="{9655813C-B422-494D-8A69-DBBE43BDB102}" dt="2023-04-13T12:01:29.188" v="2" actId="26606"/>
          <ac:spMkLst>
            <pc:docMk/>
            <pc:sldMk cId="0" sldId="303"/>
            <ac:spMk id="51202" creationId="{6152D5AA-DAC1-B51B-520A-5A57DF5992C5}"/>
          </ac:spMkLst>
        </pc:spChg>
        <pc:spChg chg="mod">
          <ac:chgData name="Kuldeep" userId="f9c8071f-a744-46f9-b335-1b593dc9f69f" providerId="ADAL" clId="{9655813C-B422-494D-8A69-DBBE43BDB102}" dt="2023-04-13T12:01:29.188" v="2" actId="26606"/>
          <ac:spMkLst>
            <pc:docMk/>
            <pc:sldMk cId="0" sldId="303"/>
            <ac:spMk id="51203" creationId="{779E2FD4-05FB-1D2F-5982-EA91DAAF0CE6}"/>
          </ac:spMkLst>
        </pc:spChg>
        <pc:spChg chg="mod">
          <ac:chgData name="Kuldeep" userId="f9c8071f-a744-46f9-b335-1b593dc9f69f" providerId="ADAL" clId="{9655813C-B422-494D-8A69-DBBE43BDB102}" dt="2023-04-13T12:01:29.188" v="2" actId="26606"/>
          <ac:spMkLst>
            <pc:docMk/>
            <pc:sldMk cId="0" sldId="303"/>
            <ac:spMk id="51205" creationId="{22BCB27F-2F17-884E-DEAE-667DD33BBA90}"/>
          </ac:spMkLst>
        </pc:spChg>
      </pc:sldChg>
      <pc:sldChg chg="addSp modSp mod setBg">
        <pc:chgData name="Kuldeep" userId="f9c8071f-a744-46f9-b335-1b593dc9f69f" providerId="ADAL" clId="{9655813C-B422-494D-8A69-DBBE43BDB102}" dt="2023-04-13T12:01:43.962" v="3" actId="26606"/>
        <pc:sldMkLst>
          <pc:docMk/>
          <pc:sldMk cId="0" sldId="305"/>
        </pc:sldMkLst>
        <pc:spChg chg="mod">
          <ac:chgData name="Kuldeep" userId="f9c8071f-a744-46f9-b335-1b593dc9f69f" providerId="ADAL" clId="{9655813C-B422-494D-8A69-DBBE43BDB102}" dt="2023-04-13T12:01:43.962" v="3" actId="26606"/>
          <ac:spMkLst>
            <pc:docMk/>
            <pc:sldMk cId="0" sldId="305"/>
            <ac:spMk id="53250" creationId="{150EEA47-7363-CD20-0954-32B1259FFB7F}"/>
          </ac:spMkLst>
        </pc:spChg>
        <pc:spChg chg="mod">
          <ac:chgData name="Kuldeep" userId="f9c8071f-a744-46f9-b335-1b593dc9f69f" providerId="ADAL" clId="{9655813C-B422-494D-8A69-DBBE43BDB102}" dt="2023-04-13T12:01:43.962" v="3" actId="26606"/>
          <ac:spMkLst>
            <pc:docMk/>
            <pc:sldMk cId="0" sldId="305"/>
            <ac:spMk id="53251" creationId="{95012D15-F083-F706-5280-4852E4448ABE}"/>
          </ac:spMkLst>
        </pc:spChg>
        <pc:spChg chg="add">
          <ac:chgData name="Kuldeep" userId="f9c8071f-a744-46f9-b335-1b593dc9f69f" providerId="ADAL" clId="{9655813C-B422-494D-8A69-DBBE43BDB102}" dt="2023-04-13T12:01:43.962" v="3" actId="26606"/>
          <ac:spMkLst>
            <pc:docMk/>
            <pc:sldMk cId="0" sldId="305"/>
            <ac:spMk id="53256" creationId="{777A147A-9ED8-46B4-8660-1B3C2AA880B5}"/>
          </ac:spMkLst>
        </pc:spChg>
        <pc:spChg chg="add">
          <ac:chgData name="Kuldeep" userId="f9c8071f-a744-46f9-b335-1b593dc9f69f" providerId="ADAL" clId="{9655813C-B422-494D-8A69-DBBE43BDB102}" dt="2023-04-13T12:01:43.962" v="3" actId="26606"/>
          <ac:spMkLst>
            <pc:docMk/>
            <pc:sldMk cId="0" sldId="305"/>
            <ac:spMk id="53258" creationId="{5D6C15A0-C087-4593-8414-2B4EC1CDC3DE}"/>
          </ac:spMkLst>
        </pc:spChg>
      </pc:sldChg>
      <pc:sldChg chg="addSp modSp mod setBg">
        <pc:chgData name="Kuldeep" userId="f9c8071f-a744-46f9-b335-1b593dc9f69f" providerId="ADAL" clId="{9655813C-B422-494D-8A69-DBBE43BDB102}" dt="2023-04-13T12:01:20.103" v="1" actId="26606"/>
        <pc:sldMkLst>
          <pc:docMk/>
          <pc:sldMk cId="0" sldId="328"/>
        </pc:sldMkLst>
        <pc:spChg chg="mod">
          <ac:chgData name="Kuldeep" userId="f9c8071f-a744-46f9-b335-1b593dc9f69f" providerId="ADAL" clId="{9655813C-B422-494D-8A69-DBBE43BDB102}" dt="2023-04-13T12:01:20.103" v="1" actId="26606"/>
          <ac:spMkLst>
            <pc:docMk/>
            <pc:sldMk cId="0" sldId="328"/>
            <ac:spMk id="49154" creationId="{317D68A9-0433-FFEA-BBC9-3F8966A9995A}"/>
          </ac:spMkLst>
        </pc:spChg>
        <pc:spChg chg="mod">
          <ac:chgData name="Kuldeep" userId="f9c8071f-a744-46f9-b335-1b593dc9f69f" providerId="ADAL" clId="{9655813C-B422-494D-8A69-DBBE43BDB102}" dt="2023-04-13T12:01:20.103" v="1" actId="26606"/>
          <ac:spMkLst>
            <pc:docMk/>
            <pc:sldMk cId="0" sldId="328"/>
            <ac:spMk id="49155" creationId="{840C1C3C-7513-2AEC-D9D1-E2B01AC8E9FD}"/>
          </ac:spMkLst>
        </pc:spChg>
        <pc:spChg chg="add">
          <ac:chgData name="Kuldeep" userId="f9c8071f-a744-46f9-b335-1b593dc9f69f" providerId="ADAL" clId="{9655813C-B422-494D-8A69-DBBE43BDB102}" dt="2023-04-13T12:01:20.103" v="1" actId="26606"/>
          <ac:spMkLst>
            <pc:docMk/>
            <pc:sldMk cId="0" sldId="328"/>
            <ac:spMk id="49160" creationId="{DBF61EA3-B236-439E-9C0B-340980D56BEE}"/>
          </ac:spMkLst>
        </pc:spChg>
        <pc:spChg chg="add">
          <ac:chgData name="Kuldeep" userId="f9c8071f-a744-46f9-b335-1b593dc9f69f" providerId="ADAL" clId="{9655813C-B422-494D-8A69-DBBE43BDB102}" dt="2023-04-13T12:01:20.103" v="1" actId="26606"/>
          <ac:spMkLst>
            <pc:docMk/>
            <pc:sldMk cId="0" sldId="328"/>
            <ac:spMk id="49166" creationId="{E659831F-0D9A-4C63-9EBB-8435B85A440F}"/>
          </ac:spMkLst>
        </pc:spChg>
        <pc:grpChg chg="add">
          <ac:chgData name="Kuldeep" userId="f9c8071f-a744-46f9-b335-1b593dc9f69f" providerId="ADAL" clId="{9655813C-B422-494D-8A69-DBBE43BDB102}" dt="2023-04-13T12:01:20.103" v="1" actId="26606"/>
          <ac:grpSpMkLst>
            <pc:docMk/>
            <pc:sldMk cId="0" sldId="328"/>
            <ac:grpSpMk id="49162" creationId="{28FAF094-D087-493F-8DF9-A486C2D6BBAA}"/>
          </ac:grpSpMkLst>
        </pc:grpChg>
      </pc:sldChg>
      <pc:sldChg chg="addSp modSp mod setBg">
        <pc:chgData name="Kuldeep" userId="f9c8071f-a744-46f9-b335-1b593dc9f69f" providerId="ADAL" clId="{9655813C-B422-494D-8A69-DBBE43BDB102}" dt="2023-04-13T12:02:05.866" v="4" actId="26606"/>
        <pc:sldMkLst>
          <pc:docMk/>
          <pc:sldMk cId="0" sldId="329"/>
        </pc:sldMkLst>
        <pc:spChg chg="mod">
          <ac:chgData name="Kuldeep" userId="f9c8071f-a744-46f9-b335-1b593dc9f69f" providerId="ADAL" clId="{9655813C-B422-494D-8A69-DBBE43BDB102}" dt="2023-04-13T12:02:05.866" v="4" actId="26606"/>
          <ac:spMkLst>
            <pc:docMk/>
            <pc:sldMk cId="0" sldId="329"/>
            <ac:spMk id="75778" creationId="{E42CE7B9-1EDC-0817-A17A-4D6B9F98ECC8}"/>
          </ac:spMkLst>
        </pc:spChg>
        <pc:spChg chg="add">
          <ac:chgData name="Kuldeep" userId="f9c8071f-a744-46f9-b335-1b593dc9f69f" providerId="ADAL" clId="{9655813C-B422-494D-8A69-DBBE43BDB102}" dt="2023-04-13T12:02:05.866" v="4" actId="26606"/>
          <ac:spMkLst>
            <pc:docMk/>
            <pc:sldMk cId="0" sldId="329"/>
            <ac:spMk id="75784" creationId="{ECC07320-C2CA-4E29-8481-9D9E143C7788}"/>
          </ac:spMkLst>
        </pc:spChg>
        <pc:spChg chg="add">
          <ac:chgData name="Kuldeep" userId="f9c8071f-a744-46f9-b335-1b593dc9f69f" providerId="ADAL" clId="{9655813C-B422-494D-8A69-DBBE43BDB102}" dt="2023-04-13T12:02:05.866" v="4" actId="26606"/>
          <ac:spMkLst>
            <pc:docMk/>
            <pc:sldMk cId="0" sldId="329"/>
            <ac:spMk id="75786" creationId="{178FB36B-5BFE-42CA-BC60-1115E0D95EEC}"/>
          </ac:spMkLst>
        </pc:spChg>
        <pc:picChg chg="add">
          <ac:chgData name="Kuldeep" userId="f9c8071f-a744-46f9-b335-1b593dc9f69f" providerId="ADAL" clId="{9655813C-B422-494D-8A69-DBBE43BDB102}" dt="2023-04-13T12:02:05.866" v="4" actId="26606"/>
          <ac:picMkLst>
            <pc:docMk/>
            <pc:sldMk cId="0" sldId="329"/>
            <ac:picMk id="75780" creationId="{FA2462A5-0312-DAF9-0C4A-3F7FA0D5EA26}"/>
          </ac:picMkLst>
        </pc:picChg>
      </pc:sldChg>
      <pc:sldChg chg="modSp">
        <pc:chgData name="Kuldeep" userId="f9c8071f-a744-46f9-b335-1b593dc9f69f" providerId="ADAL" clId="{9655813C-B422-494D-8A69-DBBE43BDB102}" dt="2023-04-13T12:02:23.225" v="6" actId="1076"/>
        <pc:sldMkLst>
          <pc:docMk/>
          <pc:sldMk cId="0" sldId="333"/>
        </pc:sldMkLst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4" creationId="{D2889017-6EE9-2142-C309-4D4D5EE366B7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5" creationId="{8146986E-C754-8C77-2D93-26A19E3BF72D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6" creationId="{9B1DB9BF-D4DD-1C61-309D-13242FBBAD00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7" creationId="{A99BBEC1-F693-83D6-BFA9-6F8033B6470B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8" creationId="{207CFE4C-2AB4-44D9-13C0-1D18EE682635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29" creationId="{7151556C-10CB-DF53-1D90-B2D6D8D91582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1" creationId="{19026DF4-7688-AFE2-6676-5BCE1CF0AC9D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2" creationId="{6449040B-2127-937F-4009-0D74A473E1BB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3" creationId="{EF4C3D58-7396-50EF-4FC8-70FF00F8DBB4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4" creationId="{A8473241-B057-5964-FE4D-5A8AE29FDF4F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5" creationId="{0E676376-715D-32E5-175B-A85959A3366F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6" creationId="{B6801083-2731-2208-D969-C685987227CD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7" creationId="{054E763F-4018-C151-772C-C2708C0EE036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8" creationId="{55538BDA-B3A2-2873-A56D-1D40069015D3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39" creationId="{76F56E3F-C8D5-2B28-7416-047B0BAC6758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0" creationId="{B3CF5DA8-2253-E15A-66EE-85BC9B29564A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1" creationId="{B9DB3B7E-12E8-522B-95C1-9E1491E4F507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3" creationId="{00661999-FEB6-2100-F3A1-FAB44291782F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4" creationId="{94D0969B-DE25-9920-8612-F299AE00D429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6" creationId="{B2BD3206-4281-BD00-F60F-72B04E7635A0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7" creationId="{24DB43BA-A8F6-FD25-91FB-56F75D39D5A4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8" creationId="{EE73FB41-D1A9-2E2F-881C-E55F052FBC25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49" creationId="{C49870A5-01BB-1319-3EFC-370F077BF0CB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0" creationId="{CDB5D72F-BCA0-44F6-8A84-5B0D2764B08B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1" creationId="{13A82C3D-C1AF-8D93-9362-FCFD8798D1DC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2" creationId="{2B3DE5E5-1588-4B8D-EB8C-47C8E9B6E728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3" creationId="{36A70EC0-31F1-38A9-F273-E38672D3881D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5" creationId="{74957529-570A-11BA-727D-DA38A3FC1E24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7" creationId="{B4B07661-9B23-F07F-179F-8AF9D970DB6A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8" creationId="{107EC33B-A4BC-4851-0E47-3D6A0E2FFD49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59" creationId="{CD982DDC-8B9D-8B7F-8816-8A14F2A6AB8F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60" creationId="{20D0FB9C-FDF7-72F4-135C-701D095D68B4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61" creationId="{B2904C4B-29A9-2161-CD45-20CF515397EB}"/>
          </ac:spMkLst>
        </pc:spChg>
        <pc:spChg chg="mod">
          <ac:chgData name="Kuldeep" userId="f9c8071f-a744-46f9-b335-1b593dc9f69f" providerId="ADAL" clId="{9655813C-B422-494D-8A69-DBBE43BDB102}" dt="2023-04-13T12:02:23.225" v="6" actId="1076"/>
          <ac:spMkLst>
            <pc:docMk/>
            <pc:sldMk cId="0" sldId="333"/>
            <ac:spMk id="81962" creationId="{DD01C5F8-5595-2F30-DA43-B8FA4C37739B}"/>
          </ac:spMkLst>
        </pc:s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22" creationId="{939B7321-5D48-1548-02BE-43A809EA2473}"/>
          </ac:grpSpMkLst>
        </pc:gr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30" creationId="{E39391D7-96EB-787F-C569-8F6D9E229E0E}"/>
          </ac:grpSpMkLst>
        </pc:gr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42" creationId="{D67A78EE-36B7-FC8E-3306-ACAB3B2519A4}"/>
          </ac:grpSpMkLst>
        </pc:gr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45" creationId="{D0383CDE-26CB-3E13-0207-A3CFE50CE05D}"/>
          </ac:grpSpMkLst>
        </pc:gr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54" creationId="{04ABDF2E-7814-8158-6B90-B886BBDF9D84}"/>
          </ac:grpSpMkLst>
        </pc:grpChg>
        <pc:grpChg chg="mod">
          <ac:chgData name="Kuldeep" userId="f9c8071f-a744-46f9-b335-1b593dc9f69f" providerId="ADAL" clId="{9655813C-B422-494D-8A69-DBBE43BDB102}" dt="2023-04-13T12:02:23.225" v="6" actId="1076"/>
          <ac:grpSpMkLst>
            <pc:docMk/>
            <pc:sldMk cId="0" sldId="333"/>
            <ac:grpSpMk id="81956" creationId="{3EF8DCF5-180F-B183-2DF3-6D4D8CD738EC}"/>
          </ac:grpSpMkLst>
        </pc:grpChg>
      </pc:sldChg>
      <pc:sldChg chg="addSp modSp mod setBg">
        <pc:chgData name="Kuldeep" userId="f9c8071f-a744-46f9-b335-1b593dc9f69f" providerId="ADAL" clId="{9655813C-B422-494D-8A69-DBBE43BDB102}" dt="2023-04-13T12:02:13.310" v="5" actId="26606"/>
        <pc:sldMkLst>
          <pc:docMk/>
          <pc:sldMk cId="0" sldId="349"/>
        </pc:sldMkLst>
        <pc:spChg chg="mod">
          <ac:chgData name="Kuldeep" userId="f9c8071f-a744-46f9-b335-1b593dc9f69f" providerId="ADAL" clId="{9655813C-B422-494D-8A69-DBBE43BDB102}" dt="2023-04-13T12:02:13.310" v="5" actId="26606"/>
          <ac:spMkLst>
            <pc:docMk/>
            <pc:sldMk cId="0" sldId="349"/>
            <ac:spMk id="22532" creationId="{38EC25CD-2A45-4672-BABE-43C63DA880CC}"/>
          </ac:spMkLst>
        </pc:spChg>
        <pc:spChg chg="mod">
          <ac:chgData name="Kuldeep" userId="f9c8071f-a744-46f9-b335-1b593dc9f69f" providerId="ADAL" clId="{9655813C-B422-494D-8A69-DBBE43BDB102}" dt="2023-04-13T12:02:13.310" v="5" actId="26606"/>
          <ac:spMkLst>
            <pc:docMk/>
            <pc:sldMk cId="0" sldId="349"/>
            <ac:spMk id="77826" creationId="{B3244545-AC54-7767-1829-E74C0505D0DE}"/>
          </ac:spMkLst>
        </pc:spChg>
        <pc:spChg chg="add">
          <ac:chgData name="Kuldeep" userId="f9c8071f-a744-46f9-b335-1b593dc9f69f" providerId="ADAL" clId="{9655813C-B422-494D-8A69-DBBE43BDB102}" dt="2023-04-13T12:02:13.310" v="5" actId="26606"/>
          <ac:spMkLst>
            <pc:docMk/>
            <pc:sldMk cId="0" sldId="349"/>
            <ac:spMk id="77832" creationId="{D1D34770-47A8-402C-AF23-2B653F2D88C1}"/>
          </ac:spMkLst>
        </pc:spChg>
        <pc:picChg chg="add">
          <ac:chgData name="Kuldeep" userId="f9c8071f-a744-46f9-b335-1b593dc9f69f" providerId="ADAL" clId="{9655813C-B422-494D-8A69-DBBE43BDB102}" dt="2023-04-13T12:02:13.310" v="5" actId="26606"/>
          <ac:picMkLst>
            <pc:docMk/>
            <pc:sldMk cId="0" sldId="349"/>
            <ac:picMk id="77828" creationId="{68FD98A0-5162-6458-F3E2-65841B64C48F}"/>
          </ac:picMkLst>
        </pc:picChg>
      </pc:sldChg>
    </pc:docChg>
  </pc:docChgLst>
  <pc:docChgLst>
    <pc:chgData name="Kuldeep" userId="f9c8071f-a744-46f9-b335-1b593dc9f69f" providerId="ADAL" clId="{E6AB670E-30D1-486D-8FE1-CD4BBD384B8D}"/>
    <pc:docChg chg="undo custSel addSld delSld modSld">
      <pc:chgData name="Kuldeep" userId="f9c8071f-a744-46f9-b335-1b593dc9f69f" providerId="ADAL" clId="{E6AB670E-30D1-486D-8FE1-CD4BBD384B8D}" dt="2024-04-02T13:27:34.583" v="16" actId="47"/>
      <pc:docMkLst>
        <pc:docMk/>
      </pc:docMkLst>
      <pc:sldChg chg="del">
        <pc:chgData name="Kuldeep" userId="f9c8071f-a744-46f9-b335-1b593dc9f69f" providerId="ADAL" clId="{E6AB670E-30D1-486D-8FE1-CD4BBD384B8D}" dt="2024-04-02T13:27:34.583" v="16" actId="47"/>
        <pc:sldMkLst>
          <pc:docMk/>
          <pc:sldMk cId="0" sldId="256"/>
        </pc:sldMkLst>
      </pc:sldChg>
      <pc:sldChg chg="addSp delSp modSp mod">
        <pc:chgData name="Kuldeep" userId="f9c8071f-a744-46f9-b335-1b593dc9f69f" providerId="ADAL" clId="{E6AB670E-30D1-486D-8FE1-CD4BBD384B8D}" dt="2024-04-02T13:25:37.568" v="2" actId="26606"/>
        <pc:sldMkLst>
          <pc:docMk/>
          <pc:sldMk cId="0" sldId="329"/>
        </pc:sldMkLst>
        <pc:spChg chg="mod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778" creationId="{E42CE7B9-1EDC-0817-A17A-4D6B9F98ECC8}"/>
          </ac:spMkLst>
        </pc:spChg>
        <pc:spChg chg="del">
          <ac:chgData name="Kuldeep" userId="f9c8071f-a744-46f9-b335-1b593dc9f69f" providerId="ADAL" clId="{E6AB670E-30D1-486D-8FE1-CD4BBD384B8D}" dt="2024-04-02T13:25:25.305" v="0" actId="26606"/>
          <ac:spMkLst>
            <pc:docMk/>
            <pc:sldMk cId="0" sldId="329"/>
            <ac:spMk id="75784" creationId="{ECC07320-C2CA-4E29-8481-9D9E143C7788}"/>
          </ac:spMkLst>
        </pc:spChg>
        <pc:spChg chg="del">
          <ac:chgData name="Kuldeep" userId="f9c8071f-a744-46f9-b335-1b593dc9f69f" providerId="ADAL" clId="{E6AB670E-30D1-486D-8FE1-CD4BBD384B8D}" dt="2024-04-02T13:25:25.305" v="0" actId="26606"/>
          <ac:spMkLst>
            <pc:docMk/>
            <pc:sldMk cId="0" sldId="329"/>
            <ac:spMk id="75786" creationId="{178FB36B-5BFE-42CA-BC60-1115E0D95EEC}"/>
          </ac:spMkLst>
        </pc:spChg>
        <pc:spChg chg="add del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791" creationId="{9B7AD9F6-8CE7-4299-8FC6-328F4DCD3FF9}"/>
          </ac:spMkLst>
        </pc:spChg>
        <pc:spChg chg="add del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793" creationId="{F49775AF-8896-43EE-92C6-83497D6DC56F}"/>
          </ac:spMkLst>
        </pc:spChg>
        <pc:spChg chg="add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798" creationId="{289ED1AA-8684-4D37-B208-8777E1A7780D}"/>
          </ac:spMkLst>
        </pc:spChg>
        <pc:spChg chg="add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800" creationId="{4180E01B-B1F4-437C-807D-1C930718EE64}"/>
          </ac:spMkLst>
        </pc:spChg>
        <pc:spChg chg="add">
          <ac:chgData name="Kuldeep" userId="f9c8071f-a744-46f9-b335-1b593dc9f69f" providerId="ADAL" clId="{E6AB670E-30D1-486D-8FE1-CD4BBD384B8D}" dt="2024-04-02T13:25:37.568" v="2" actId="26606"/>
          <ac:spMkLst>
            <pc:docMk/>
            <pc:sldMk cId="0" sldId="329"/>
            <ac:spMk id="75802" creationId="{41F77738-2AF0-4750-A0C7-F97C2C17590E}"/>
          </ac:spMkLst>
        </pc:spChg>
        <pc:picChg chg="del mod ord">
          <ac:chgData name="Kuldeep" userId="f9c8071f-a744-46f9-b335-1b593dc9f69f" providerId="ADAL" clId="{E6AB670E-30D1-486D-8FE1-CD4BBD384B8D}" dt="2024-04-02T13:25:29.641" v="1" actId="478"/>
          <ac:picMkLst>
            <pc:docMk/>
            <pc:sldMk cId="0" sldId="329"/>
            <ac:picMk id="75780" creationId="{FA2462A5-0312-DAF9-0C4A-3F7FA0D5EA26}"/>
          </ac:picMkLst>
        </pc:picChg>
      </pc:sldChg>
      <pc:sldChg chg="addSp modSp new mod setBg">
        <pc:chgData name="Kuldeep" userId="f9c8071f-a744-46f9-b335-1b593dc9f69f" providerId="ADAL" clId="{E6AB670E-30D1-486D-8FE1-CD4BBD384B8D}" dt="2024-04-02T13:27:28.333" v="15" actId="21"/>
        <pc:sldMkLst>
          <pc:docMk/>
          <pc:sldMk cId="3329433485" sldId="351"/>
        </pc:sldMkLst>
        <pc:spChg chg="mod">
          <ac:chgData name="Kuldeep" userId="f9c8071f-a744-46f9-b335-1b593dc9f69f" providerId="ADAL" clId="{E6AB670E-30D1-486D-8FE1-CD4BBD384B8D}" dt="2024-04-02T13:27:28.333" v="15" actId="21"/>
          <ac:spMkLst>
            <pc:docMk/>
            <pc:sldMk cId="3329433485" sldId="351"/>
            <ac:spMk id="2" creationId="{D5E5C5F9-E8EA-EB1C-F16D-DEA66EF9F2E8}"/>
          </ac:spMkLst>
        </pc:spChg>
        <pc:spChg chg="mod">
          <ac:chgData name="Kuldeep" userId="f9c8071f-a744-46f9-b335-1b593dc9f69f" providerId="ADAL" clId="{E6AB670E-30D1-486D-8FE1-CD4BBD384B8D}" dt="2024-04-02T13:27:27.917" v="14"/>
          <ac:spMkLst>
            <pc:docMk/>
            <pc:sldMk cId="3329433485" sldId="351"/>
            <ac:spMk id="3" creationId="{32D70095-9A86-96B1-0D6C-D58484217AAD}"/>
          </ac:spMkLst>
        </pc:spChg>
        <pc:spChg chg="mod">
          <ac:chgData name="Kuldeep" userId="f9c8071f-a744-46f9-b335-1b593dc9f69f" providerId="ADAL" clId="{E6AB670E-30D1-486D-8FE1-CD4BBD384B8D}" dt="2024-04-02T13:26:54.465" v="6" actId="26606"/>
          <ac:spMkLst>
            <pc:docMk/>
            <pc:sldMk cId="3329433485" sldId="351"/>
            <ac:spMk id="4" creationId="{DDF962DA-DCE4-F044-0EAB-9ABC323CEBB8}"/>
          </ac:spMkLst>
        </pc:spChg>
        <pc:spChg chg="add">
          <ac:chgData name="Kuldeep" userId="f9c8071f-a744-46f9-b335-1b593dc9f69f" providerId="ADAL" clId="{E6AB670E-30D1-486D-8FE1-CD4BBD384B8D}" dt="2024-04-02T13:26:54.465" v="6" actId="26606"/>
          <ac:spMkLst>
            <pc:docMk/>
            <pc:sldMk cId="3329433485" sldId="351"/>
            <ac:spMk id="10" creationId="{8870DEF6-46A2-D4F8-8BE6-91165D93ECC4}"/>
          </ac:spMkLst>
        </pc:spChg>
        <pc:picChg chg="add">
          <ac:chgData name="Kuldeep" userId="f9c8071f-a744-46f9-b335-1b593dc9f69f" providerId="ADAL" clId="{E6AB670E-30D1-486D-8FE1-CD4BBD384B8D}" dt="2024-04-02T13:26:54.465" v="6" actId="26606"/>
          <ac:picMkLst>
            <pc:docMk/>
            <pc:sldMk cId="3329433485" sldId="351"/>
            <ac:picMk id="6" creationId="{CB41B085-8813-DC9C-5FAA-AE29C59A6E40}"/>
          </ac:picMkLst>
        </pc:picChg>
        <pc:cxnChg chg="add">
          <ac:chgData name="Kuldeep" userId="f9c8071f-a744-46f9-b335-1b593dc9f69f" providerId="ADAL" clId="{E6AB670E-30D1-486D-8FE1-CD4BBD384B8D}" dt="2024-04-02T13:26:54.465" v="6" actId="26606"/>
          <ac:cxnSpMkLst>
            <pc:docMk/>
            <pc:sldMk cId="3329433485" sldId="351"/>
            <ac:cxnSpMk id="12" creationId="{522632D6-DED9-FDEC-FD9F-09FF0A4544CC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514" name="Rectangle 2">
            <a:extLst>
              <a:ext uri="{FF2B5EF4-FFF2-40B4-BE49-F238E27FC236}">
                <a16:creationId xmlns:a16="http://schemas.microsoft.com/office/drawing/2014/main" id="{29A365C7-4168-4CF8-AAF1-24337B6AFC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2515" name="Rectangle 3">
            <a:extLst>
              <a:ext uri="{FF2B5EF4-FFF2-40B4-BE49-F238E27FC236}">
                <a16:creationId xmlns:a16="http://schemas.microsoft.com/office/drawing/2014/main" id="{CC479CD2-F166-41FC-9486-6CA162943B4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2516" name="Rectangle 4">
            <a:extLst>
              <a:ext uri="{FF2B5EF4-FFF2-40B4-BE49-F238E27FC236}">
                <a16:creationId xmlns:a16="http://schemas.microsoft.com/office/drawing/2014/main" id="{21EAB53F-88DF-49D5-AFE6-FDCE60626B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2517" name="Rectangle 5">
            <a:extLst>
              <a:ext uri="{FF2B5EF4-FFF2-40B4-BE49-F238E27FC236}">
                <a16:creationId xmlns:a16="http://schemas.microsoft.com/office/drawing/2014/main" id="{BB6E4884-E1BD-4A95-A9E5-D448A8ED519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CF7D0A72-B6C6-45D0-BF89-1CE121684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>
            <a:extLst>
              <a:ext uri="{FF2B5EF4-FFF2-40B4-BE49-F238E27FC236}">
                <a16:creationId xmlns:a16="http://schemas.microsoft.com/office/drawing/2014/main" id="{701D0E7A-DC92-4315-93C8-B7BB8FB28D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1539" name="Rectangle 3">
            <a:extLst>
              <a:ext uri="{FF2B5EF4-FFF2-40B4-BE49-F238E27FC236}">
                <a16:creationId xmlns:a16="http://schemas.microsoft.com/office/drawing/2014/main" id="{775FA0FD-024E-4FB6-9C06-45DFB7CC0AA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13D75CC-3763-84A3-5823-083B15AB09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1541" name="Rectangle 5">
            <a:extLst>
              <a:ext uri="{FF2B5EF4-FFF2-40B4-BE49-F238E27FC236}">
                <a16:creationId xmlns:a16="http://schemas.microsoft.com/office/drawing/2014/main" id="{023BE506-84A8-4002-B207-B94328BC3D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1542" name="Rectangle 6">
            <a:extLst>
              <a:ext uri="{FF2B5EF4-FFF2-40B4-BE49-F238E27FC236}">
                <a16:creationId xmlns:a16="http://schemas.microsoft.com/office/drawing/2014/main" id="{58F5EE2E-AA6A-4DC3-B2F2-52D146B37F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1543" name="Rectangle 7">
            <a:extLst>
              <a:ext uri="{FF2B5EF4-FFF2-40B4-BE49-F238E27FC236}">
                <a16:creationId xmlns:a16="http://schemas.microsoft.com/office/drawing/2014/main" id="{A5F2492D-C906-4DFC-A795-C5BFA5A2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4577924E-5F6E-4163-B1FE-93BC867543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6B428B3-60B2-87D9-C254-82A2213835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AB9E88D-5CC3-44E9-B9EF-F05D025F720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CCECAACD-1826-797A-DD15-2BAE9C7B68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504E9E8-EA98-3546-E534-E832B5E17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D153CABE-8070-5801-29D4-B78BC14AAE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CE0F7C-7FB5-43E4-8524-252FDC2AFA0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8775A8AF-19BE-A833-0F86-444FCDF073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16E1C706-AD7A-A559-7557-BED072E14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43F27A00-B43A-F2EE-6CF7-D2907119F0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FB4FAE-D29F-4CFE-8AA6-0138AE6A652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CDF47BFF-BCD1-3B76-E53C-D9955188DE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A7AD947D-1903-98DB-6324-6A5E3178F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3E67198B-4DDC-4C11-8B43-0D4BEC585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645FACA-74D4-41F1-A175-307EE306F43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5C1F20A3-5B9A-1A94-68B6-518536C1C8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9258544A-D0EC-AFAD-35EE-DE3F24A66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011813B4-E55F-F4AC-4965-1EA8D0791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6AFA94-68CE-4CF8-9857-F62C0010A15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D8BF79A2-BC83-D0A0-76D1-3ADB24B0BD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8C2B8791-62B3-BECA-F6A7-10846475E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81DCDA93-3D0A-F50B-4D25-CA13D57B94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A074FA1-5C8B-4AAC-9F3C-23E6C363998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EBDF57BE-063B-6818-294B-CE092086D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60DF66CC-3BD9-0EAC-681C-940EFBD59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8ACE863A-E47C-8288-FC2C-89B3F799D6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4E3ED5C-D0AA-445C-BC7F-5DE809C72BF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8D370DBB-980D-B86E-AA60-42C776E1B6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03AED197-ADD3-B73E-00F1-18FFC16731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5A267A66-C240-E5DC-0B30-4066FBAEC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8363AA3-7C5C-452B-A542-2CF3AE52F09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2EA50E6-7888-6A1F-F6ED-988091D506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78B81D1D-9F7A-35E6-4FD6-3D3DCEC4B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BF29EA64-CEB7-5336-35B3-52FD90286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F2013D-B130-435D-B041-B74FFDE65A5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872BFA18-3F27-09A7-8649-84348B02DF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72CFE1EC-DB28-C1FA-CB1B-C4F3022E9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080098C1-D645-37C3-F057-FAD1172216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98E9B1A-79F3-493B-BC4C-87A17027A30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03DBE339-E983-FF4B-1489-E6BF83344C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14658C8B-0D63-4DC6-E507-BBAA812F24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F5BE7B5C-2C7F-FB29-9356-139F18267C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5ADBE5-B852-450E-9B3A-09880F253A9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3350548C-1FA4-9784-286B-90468EEDD7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A625FEA4-EB30-395D-C2D3-3A8BD9C7D3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1E6A1219-3993-E1BB-EEF8-F3F3A8D5C0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91B3A25-3562-4A3D-A921-3EFAD9B44EC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1A672FBC-D490-6931-6058-9EE517C052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B9BF3B58-B16A-8B23-381F-F6AD0DDE0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0DAFBD69-E47F-5497-AD75-16EAC11501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35C62C-9E19-4986-BCB9-AEB9FF443F9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3514E6E6-1292-0296-F909-C9FBC5E793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EB19BEA7-2221-9167-D789-A57FE1907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8C89E761-449D-C41C-FC19-45AA2A75D2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65FA20-D7CC-4C9A-8FA7-523F198ADC4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5014E9DC-F939-A1FD-4F44-CDDEF37E40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A5A9FC1E-86BD-C0CB-936B-6444E85EA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B6439C9A-CF71-7EEF-C240-DB921FD03E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C89C11C-ADE9-424E-A60C-B3ADA078551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F32DBC65-1A72-7D40-C09D-001D751C0A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221273E5-8E10-08F2-320B-5FEE25B0E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6E2453E4-0EE9-7EDA-80D5-E53EF14270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BE170F-612B-4DB0-8B9A-BC05A715D20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75E2A555-7D7E-0A89-6330-4BA5CCA62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B0620523-BD48-5FF8-32E8-1D8AA8B2E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65619DB6-3888-9B78-6DCA-61E8A37901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C4175D-EAE5-46DF-92BD-DFAF213033E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54054715-FAFD-400F-7144-0936AD4FEA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41DF4E9C-DCE1-D8A1-0AAF-74304CE8F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2813BF5-8570-9DF2-27FD-DD8F793B86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B43417-95DD-4236-B3AC-5E2A5A5A850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F41DE6FB-A547-6E8C-697C-D0341BD5BE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16684BD-04E5-F111-607C-D2B145F3C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E7D34D9-6A7F-9E32-D6B0-407216DF39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BED73A-7B9E-48FE-9AC0-E2DAF8CE3FD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DAFC7D03-65CE-7344-D409-B8401967AF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9C4BEDA-588B-A207-6E8D-D10F0ED6C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4EE915D6-CD6C-E425-1D8C-DC6D1E989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E95899F-F67E-4AEF-A37C-ED44AD20511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C9949D3E-6CB2-2884-D24F-4D82A76C77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B54E4DBE-83A5-787E-84E6-55014CC59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73787594-67FC-41AD-DF25-A30EF2E1E6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8A0331-A9C1-4194-8724-722675185C0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9C3BC856-DA5B-4194-3ACD-965AA3BDD4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4A0B102-9DF2-3A22-0894-FAAB8C98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DFE19E2D-C4B7-1BC8-A2B9-B7E932E938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61C5F2-A6F4-4876-82DA-7F2573520A1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316518A0-E53E-5DCB-721A-3D5C904D68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E782EF6F-25A9-594A-BC82-0A106FFB1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C4D2CB6E-12BB-D17A-E105-78E5DD4F73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D1299D-DB30-42D6-B18C-71F8A25F3E9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7AC20397-3295-27DE-9E54-171D03C8B8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5400" cy="3586163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E2464D73-0B24-5983-1B2A-7E047689D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18654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ED670-B1EF-DB8A-CF41-7D106D6582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0E524DD-52B4-44E1-8D78-0D6F6CC1CA77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8BA22-D3DB-6269-03FC-3D547344A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E4162-6F40-D031-DF68-3ED9C53DA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65128143-8DA4-4099-9CDD-1DB18A0F28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02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4963" y="205982"/>
            <a:ext cx="2468562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205982"/>
            <a:ext cx="7253288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F481B-E119-43D1-C11D-CEA80C0B59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F832DC-7501-414E-866B-B842FF2A4906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E72FD-77CB-4B7A-2B79-7BC403814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16130-E121-A712-E1B2-A05931BE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8BB89DDA-4C77-4945-B485-C09E55C46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11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704283" y="341710"/>
            <a:ext cx="6005211" cy="1600200"/>
          </a:xfrm>
        </p:spPr>
        <p:txBody>
          <a:bodyPr/>
          <a:lstStyle>
            <a:lvl1pPr algn="r">
              <a:defRPr sz="3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194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743194" y="2278654"/>
            <a:ext cx="5963057" cy="17716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39847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CFD6A34-403A-3CC9-C83E-9C6F9D14C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7291-AE66-40A0-ABC9-EA1887111A8D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25B114-FFCB-9E56-3106-371610D79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CD67B75-C6CA-FDF1-54E8-9769EDE188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A1F224A-3BAF-4638-9EFB-83551ED3A3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540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C06F9F1-5DC7-2D02-82B6-A308322EFD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39C43-6189-4962-85C4-2936281FB562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1724610-B8DC-FF55-316B-98A2170D0A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816D42E-FA1D-813D-70AE-6CD49420A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04AA0E2-D211-48F6-9FF7-ED25117A54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730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611D1-4985-7582-F7CB-56F6CC8E6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EEA7F-301C-430A-BB62-2BAA75007CEA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AD75EB-56B6-67FD-312F-A6BBA8F835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54DD66-9B64-AE2F-8FAA-34CEC1611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C10FB29-09D2-495A-9B93-F0B982F0A2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102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038600" cy="35123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5191D6-0AC5-DFED-3392-30CC8D585E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3C244-E5B6-4122-A0EC-45A1DDA75617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EAA259-69EE-C414-CAD0-87F3AD82E3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9AEB34-4334-60E5-6819-32E04CCE7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06755EC-244A-437D-800D-EFD277E86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541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DBF1D-6608-CCC4-FD1D-A0D4F15D5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0BE48-0675-6208-0175-708C7A1F3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67C22-A184-4D6C-81AA-0B2E82411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B7D9D-AAA3-4576-A1C3-C620B42A0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000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ECD5A-C315-59A4-8693-327F4137D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D11CB-D4E9-9A6A-6C34-6932EE11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EBDB0-25B4-07EB-9601-1076C290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D162C-DC10-4F53-A1D7-927BBD7DF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539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30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30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D42EC-F113-B25A-C93D-B5D914AD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57444-F0D0-B653-7B3E-368077EC3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FE7F5-D523-D7E0-0E0B-E9ACD15B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4313C-198C-40A9-B8ED-84E6BF1C6B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78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44660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96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735291-5F03-C8D8-D071-127E03851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265007-0E9C-E835-3A8C-40305D014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0AD19F-65E0-E184-C563-1F8FDBE4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17D05-5726-415F-BAD0-9CEDE9F95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232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3987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3987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60" y="1151335"/>
            <a:ext cx="404114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60" y="1631156"/>
            <a:ext cx="404114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50BA3DA-69CD-FA88-B13D-64FC4349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BFDF5D-F0D3-266C-ACE6-EE7820A6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4AEEBE6-10B0-460C-E1E8-43BBC84C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E9481-978B-4AD1-9047-021F86380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696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C30B28C-402E-D485-EC7B-868D9E92B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51BD2CB-60F8-77D1-4857-520FB5CE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9759D8-E6C5-201E-3C11-95DB0BF71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BA877-1187-4335-8D63-115359E8EA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3304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B350E2B-84D1-0C12-F169-C2431F8D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18AA337-D258-0E80-7A1C-33329DEC2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16C02E-43E4-0084-E992-4C59E786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A23E8-F2E6-48D3-ADB8-22F4A60E8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311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630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630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00497E1-7E47-20EA-D2C1-6F46224F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0A04CB9-E290-D56B-D0EF-CEBAE0F7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4F08D0-9E59-3AB2-B0EA-5FCD67FD6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EC1BF-C75A-4D6F-AAB8-7C844203CF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2523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70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70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70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A90582-74D7-442F-8D98-359A49BD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9FA5E8-B0FA-3985-BCF5-6190B40B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B9B0D1-C7F0-0F8D-D0F1-09AB09F29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A1DD2-9E02-480F-ABE3-0FBF9660A2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7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54136-5689-FD58-D477-8DD1230F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DB6FE-4274-CB2F-7867-4217C74C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62A62-379B-BEF4-123A-CA20A7F0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6481F-926F-40F9-9B4D-D8D86E70D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9490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028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BB1F1-5FA2-5689-70EC-6CD73411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0E317-6B09-D9E7-7327-420A4C15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73BD1-3518-E3CF-CCB7-99DCB90B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BB2A0-95F0-47AD-86EB-8B0D0CB1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9205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7C961F3D-4808-0934-CB53-6383789BA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E0589-4F51-4CF7-BE44-240311C53669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D6ABCCD5-6E69-1515-959F-0EAAC3C3B7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08B8E4BC-A903-6FB9-6E9F-9B20D618D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FC920-E52A-4FF2-9E0E-47C1CB88B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296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943544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52129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266773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8598233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417086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714179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C3A9F596-542B-51DF-46CE-D979C9EDC3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551A4405-210D-46D9-8CC5-F27B0C4FC7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038771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D1FCDE-317F-95D7-4F66-036A375D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7E78A2C-9ACB-4458-8E94-309D7E8929BE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FBCC9A-8C00-8F51-ACC7-43E2B27CE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CA22B-D271-9BF6-B112-A020D493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13139948-7271-4A1D-B41E-8768BE2621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7485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314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4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F9516-E1E6-566B-77F3-963BF6CD69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F21AFF-422E-49D9-B5A1-C035F76C9042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41F70-4CD8-B74E-5BD0-7028D5C7C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0842-E221-0801-967B-C163D18F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44FC265D-D07D-4C2A-9BDE-2296FB9D94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9750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C6B96-5493-FB73-6E56-22DABCD642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BC2FA0-44FB-486F-A6B3-7FD892E7CD39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0DE85-789C-2FB7-38BC-8AA0F7F8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E20F5-4D93-0873-312B-E45463A6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25644C4-B971-4217-8C8F-DA2F30FE3A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8535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E1CCA-7A08-4F61-998E-8C648480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4AFCB9C-3E86-423E-A89B-EC60F62FB378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B0C19-C5FA-B5C4-144D-A5316F50D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673D8-2071-8BB6-0A6B-636A5AE81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1EDDEF31-A1BA-450F-BB16-4E5087297C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7147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4963" y="205982"/>
            <a:ext cx="2468562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205982"/>
            <a:ext cx="7253288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4F0CA-E87E-E298-809B-46C26FB52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C74B541-D5D7-4BBF-B267-5576028A846B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21601-647A-6ADD-73F0-CD3888F6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25D1D-1206-37CF-4BE5-1C5839E2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B97E82C3-ADF9-4570-8670-50ADE2977E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75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7552425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704283" y="341710"/>
            <a:ext cx="6005211" cy="1600200"/>
          </a:xfrm>
        </p:spPr>
        <p:txBody>
          <a:bodyPr/>
          <a:lstStyle>
            <a:lvl1pPr algn="r">
              <a:defRPr sz="3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194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743194" y="2278654"/>
            <a:ext cx="5963057" cy="17716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32189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8E54E49-4EE1-1011-64A9-0D25D2E5C3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AF64B-AF9A-4506-B873-2803BF0C6686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65A254-9DB4-07DC-2670-E2960A00A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B45E246-758B-6FBF-0DC4-935490BE9A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FE85848-C3F6-4C95-82BC-C9FB51180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698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327B8B7-570C-5ADA-D870-FD7821B107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52284-910E-4F5A-8890-763608D86FDA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6D1C26-0BCC-6147-6C24-D317DBCE5F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B0B3BD1-272F-7C37-D81B-49487E5537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86B7CBD-B751-46F3-86B3-DFF0FF0769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5755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1B2DE2-BF27-D378-2123-D096BAB6B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4A549-276F-42A9-A875-EE1AB37235D9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8F9722-A032-5CC7-EF5D-79FD709956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FB1299-70C2-A5DF-3066-C69CFEE5B3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792CD93-B1AE-48CC-840F-5EFBCDB72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6070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038600" cy="35123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3FB400-3DFA-6E12-D0FC-313B5B8A5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0DBA3-4886-4614-9F7C-8550AB523848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7632F9-ADBE-48D6-0483-EF4068A61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017BD19-B45D-376A-3268-A5215335E9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CE0E4F5-6C7E-4278-BB74-4CC85083D9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8061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6E271-18DA-B587-9769-281762F9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7ADD8-928F-4F7D-53F5-09D0516F3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D648A-75A0-D05B-24C2-4073C60E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7B9A6-4F28-4F8D-96BE-D5FDDB92D9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4455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23D7E-71BB-4C33-4992-4DBF23BDF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1F53-54CE-7CC5-1756-613149EA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6E03C-79CA-0F95-5498-2E028544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26DC4-2DA6-445C-9BDD-2E064C1E6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8666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30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30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DE5E5-4C78-F78C-17D0-46C7677F1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0B776-3595-2F45-6B9B-F29D05C9A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31F3F-D19D-E4AA-36CB-A6E35439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9C62-214D-4A7E-B274-D0EE17DF4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025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96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4035AD-BC60-1D81-BBD6-A0A7EFC3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195D56-F049-3B76-9409-B0ABC938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358A5D-5B36-8D7A-51AC-AE15061C1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124E0-4105-4358-9F3F-908FF38B0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2800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3987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3987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60" y="1151335"/>
            <a:ext cx="404114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60" y="1631156"/>
            <a:ext cx="404114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48F73A5-7A43-78AD-6C9C-8D53D51A3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A6AEC8-572E-7054-4167-125EB4B02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35C9C88-CE18-0579-D0CA-BC9F8019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BDB61-84B4-4960-86D4-AF9F327EB4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89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3823043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CA4593C-848B-ED8A-75B4-E68DE181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78A96C-DA4C-6CC6-D5BE-274C8239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F83D82-9A02-FE64-63F2-C073C6EF8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31FA-0BAB-4594-A3A9-F576CA92F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9216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7411D41-1ED1-1F76-20ED-FECB2F09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DEA7A7-5F55-3996-E2DE-15F1869C7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523290-9092-E48F-BA09-D34CBCA3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964C8-780F-4C9C-B722-649337C0B7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8490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630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630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8F66E3-953F-6663-8BE4-E68E30FC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981B84-9BA2-7125-7AA0-3645A48E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DD22C7-51B5-1B1F-D176-07C3D480C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CC8AB-45F5-4109-88A5-F6704BF555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5212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70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70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70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EABA51-BF27-9D50-5E86-44EC528D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A80C692-C6AF-CE98-0E0B-24DE2C31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D49782-774E-8B8B-9EAC-85F7F5A5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6E002-1585-4D60-8C7F-B371875F0E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7372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695DF-7845-49DF-E43B-7E18C3F93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0E9F9-29DE-F997-32C3-01650F40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EE8AA-37FE-62F6-BCE0-16E07449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00DB2-17E4-4389-BF16-D1FBAAD7C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1522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028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B039E-2902-CD17-07BA-E27E0BAB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B6BAE-51D4-541D-0E0B-BD597016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993B6-D2B1-842F-06F6-9D09A4918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04A24-E153-4A8E-BB33-8B363FBA49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151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37071F4D-676E-FC0C-63CA-69E49CE8D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9B41-552B-4B1A-A0F6-C7F937B76D4D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9DA04CF9-DB12-DA04-D866-4C96BE40E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49E016B2-E6E6-FEC2-F6B8-1A31EB49ED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5D4E8-09B4-464A-ACAD-3ED233419D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1761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701499"/>
      </p:ext>
    </p:extLst>
  </p:cSld>
  <p:clrMapOvr>
    <a:masterClrMapping/>
  </p:clrMapOvr>
  <p:hf hdr="0" ftr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5944591"/>
      </p:ext>
    </p:extLst>
  </p:cSld>
  <p:clrMapOvr>
    <a:masterClrMapping/>
  </p:clrMapOvr>
  <p:hf hdr="0" ftr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9114141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8E1F973D-7B92-B403-F821-FC8B1AD30F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E8BC1E43-D802-42ED-A556-BF11D2DFE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683116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8395271"/>
      </p:ext>
    </p:extLst>
  </p:cSld>
  <p:clrMapOvr>
    <a:masterClrMapping/>
  </p:clrMapOvr>
  <p:hf hdr="0" ftr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4384125"/>
      </p:ext>
    </p:extLst>
  </p:cSld>
  <p:clrMapOvr>
    <a:masterClrMapping/>
  </p:clrMapOvr>
  <p:hf hdr="0" ftr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FD9EC7C6-EEE1-071F-D24C-6AF43B13AC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C64575A3-F707-4A54-8F65-205B05B04D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790432"/>
      </p:ext>
    </p:extLst>
  </p:cSld>
  <p:clrMapOvr>
    <a:masterClrMapping/>
  </p:clrMapOvr>
  <p:hf hdr="0" ftr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6C3039-77C7-B070-FA04-F4BF37FAB7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F81C84-C1EE-F6F0-89B3-3DB03D0DC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14CB8-7871-AC9B-7344-1FE3B1C0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508957-AAF2-4515-9544-0935C454F3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2253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314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4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9838C-3C6A-0407-742A-9521A69E1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4E212-8B0D-9EEC-F501-948B38D94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96AAD-E0BB-9F2E-C99D-45E59ADE5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476200D3-8CAE-4B3E-A8B7-6088B2978C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7684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4CAE7-A833-9868-1B0C-7934CB3496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9A09D-E59B-EC0E-0D8A-524644F4C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2AED0-0815-E8A2-9658-19EFB99C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8AFBEF76-9121-4391-8C23-CDF6E88E9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6249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562C0-5CB8-D870-DA84-BEA97249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9B063-AC7D-C7BB-3E9A-D8FA0E1DE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B519B-3B7E-4266-5048-D712B522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AE52BA24-D687-4E6A-BED0-C12D960785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8178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4963" y="205982"/>
            <a:ext cx="2468562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205982"/>
            <a:ext cx="7253288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141AA-D2CD-0DF6-2D51-52B9DECD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E3648-BB49-9F8C-4F2B-56E698EEE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9AF0A-133E-9B56-42B8-875E8D2A9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09D7217F-F453-4D9D-AE36-3F861748CA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81546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FB3B9-DD49-FD28-71AE-BD28E1D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38426-512B-25C6-DAB9-BE7488AB7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6C6D6-B035-DD25-8DF8-B09225CF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AD8F304-9651-4040-A47C-520864EF2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53870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9AA21-287B-D7CE-AB3D-0EB48E0EAA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0AE84-65DF-B1DF-AE53-07BE9D6F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DC27E-F94C-B13D-147B-D5FEE3C7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AD9AFE6-E4F4-4DE5-9899-93E8D0247D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62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4A73E3-F94F-5918-E3B3-B0621CBC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4788C6A-5353-4070-8F80-FF3F11BCF011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E0E4C-7FB9-0A99-6B67-219B8B0D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5A1627-742B-5716-7263-B8624D28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36FD89-A82D-452C-BAA7-2310F0F885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8256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EB04BC1-75E2-C1F7-0D96-D6A082395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E22AB7-72C4-C73C-A3A3-F443FAA3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4C9E70-6F89-F03C-9127-643B0699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2D3BCEC-2061-43E0-BC4B-7F7518E16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4221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D21F2C-269F-A230-409F-CDE1F2ED4A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DB364-2316-4D4A-BDB8-BB059ED80C0D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B7D9FA-C630-F7B9-6741-E22C16138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7131B3-52BB-3278-094F-392B3C3D4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3A85247-8082-48CE-8AA4-389D9EEE4D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69676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96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00FB45C-D31A-A73F-43C9-1CEF675D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A9D6DC-1193-9AB1-D310-B2E2B321E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00B633-9980-0E32-A617-3A0A91F2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FF73002-B3AE-4C70-8590-F775B758B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76437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AD83D-1A33-42AA-A360-0270D6EC5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B85EF-95A9-227A-FEF2-1F0DF38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F3383-2203-FA5E-C67A-316CBEE6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16F58-4D4D-4EF4-B757-CF183A80DD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34607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0A334-D4DE-AA2F-C21E-1AFBF627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F7159-88E4-04C3-FE83-A887716E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67834-9278-116F-1396-C03DB7F0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145D1-553F-48F8-8B64-E11EB84A5E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314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30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30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38E67-CE71-AA03-6811-BC0A7800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2A141-6250-58B5-5178-1BE04E67E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E9726-C45B-21C0-4EF1-52CD3C0F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60680-1F22-4F20-8BB5-9D158F4593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9974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960" y="1200151"/>
            <a:ext cx="405384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2311A9-9AFE-D490-4F44-A825215C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42AEF7-B8FE-0350-D6BE-B44C6A23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91A7D4-59FA-6415-7038-885DB921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49EB5-F2E4-42EF-9AB6-36F87609CE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168153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3987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3987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60" y="1151335"/>
            <a:ext cx="4041140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60" y="1631156"/>
            <a:ext cx="4041140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75BA399-7E40-9E17-DE2C-F7AF7CD4E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263DC9-86CD-3AAF-1A62-A51DC0122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3AEAA8-6CCC-1AA0-B1F8-DE711FCDD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6F52B-F2A4-40D1-A5B5-F4FEA7E14E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404853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2293914-3E60-A8F4-32D8-383C510A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0D17907-CCB5-18F5-EF1E-C68C4BB3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ED4DBE3-4E70-7522-1CDE-5AFFB9BF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99E5F-81F8-4FEF-A43F-9167DAEB09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70058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8453317-F319-9A6E-DF7F-821581D8C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D9E1D9-7F2F-7078-1897-71200F604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E1775F-D518-330C-F9AD-949EED40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04210-85D2-45B2-BDDE-E3467BCFE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18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314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4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BD744-A454-9E90-3F67-3DF4E2A35E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A4D92-3681-4D82-A332-2CB621F61564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4C08D-C82F-DE6A-9016-31722081B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4560D-FF86-6A28-1144-BEF88C92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DAEB5381-418A-450A-9E5D-9431CF54A8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92213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630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630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4F489A-9BAD-1782-D402-AC59817D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8C6779-2E92-0303-A4AA-5980FA46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D88134D-3501-E86E-86B8-365C4C31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33249-F7AD-4B87-B521-3F127A4A9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75313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70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70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70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405C60-6442-DA06-C436-3193C0C70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000B7E-C3B1-D30A-311E-482E21AF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622553-FE95-0F3D-4652-F134411C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E637F-F975-4E41-955A-123FE42DF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494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78015-5B81-E8BB-ED9E-24CA5F11A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DA24D-197C-BF0F-0B5A-1B017E50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AD497-3691-3D24-9092-4E9598CF6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3F278-621F-4E0B-8B73-6FCB82C53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32686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028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73E95-AC11-3B3A-9343-E31D33B7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EEAF5-1851-D8AE-D02A-366769EF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E3C18-B1A5-EDEB-B7BC-32B5C40D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830F7-B9A1-45E3-9904-D35130E652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1525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0347-FD9D-2C16-FB0C-9ADD51E90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C80B3-BDAA-5EB5-96A4-D2552C4E2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6C823-2963-4F98-2FDC-B68683988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BBF4C-CE2D-1ABF-6178-CEE95D78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12145-A1BE-E867-63A5-602F5634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B9A6-4F28-4F8D-96BE-D5FDDB92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69463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37B90-5F30-01B0-4A5A-75C1F550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CE8D-16C0-19B5-3E43-47054DFCA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3E531-CBB7-016F-7638-8B619BEE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6E121-8069-24A3-7321-CF45ED31C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46AF8-A1C1-6C16-77EC-7D0DF2C88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6DC4-2DA6-445C-9BDD-2E064C1E6E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0219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E970-0F06-25D2-B33B-6F4F6355E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58208-75EB-7FBB-AD5A-C4B9BD053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2EBB0-A43A-5677-6C85-76B70ECF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0D8C0-D211-8CEA-46D7-35BF743F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4783B-C02E-5FED-75C9-A3F58740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9C62-214D-4A7E-B274-D0EE17DF43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11552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EE77-FDB3-458D-2452-780E2E1B5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CE211-8C7C-00BA-2F91-9D862961E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F2786A-9ED4-1B3B-1739-6D2815EC6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6CF72-9ECA-9F90-5B12-FD3DAB82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C1E53-417D-3361-B6F6-7DE7F9B8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39BF2-50E5-19C5-7867-CB9B26F7E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4E0-4105-4358-9F3F-908FF38B02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78626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39D3B-D360-EFA2-DFB5-3A540A894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AB130-4194-3009-BBD1-15B379663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135FE-2E70-AF50-B3C1-9155647F0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275D55-7CA5-4555-3627-9BAF7E7FCB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CFD4AF-7AC1-2809-9ED6-7078270A8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0605C-5100-D6C0-67CA-5A686CA6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AB1778-F294-CA77-A927-2F54434D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880264-85FD-DCBE-C3AC-F9E4AD32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BDB61-84B4-4960-86D4-AF9F327EB4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7038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3D570-D616-2C27-0A38-6BF0D1B00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FC2C56-D4D3-B8E9-E5CA-C8FFBD95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3AF812-6704-0621-70C6-162776D25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4597E-81D8-8044-9CB1-BD1910D2D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31FA-0BAB-4594-A3A9-F576CA92FBB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28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E09D-BCEE-F9BE-C82E-7B08604B84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92BCA47-14EC-42DC-9A97-89DA6E79177E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212BC-4A33-4EDE-C272-0DD71CE3A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5CB51-1A6F-A69A-0639-3C868D82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0D41AB82-042E-4A06-8FFA-94F763CDB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18800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437AB2-AB3D-FBCC-3BE6-18DDA3E03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DA6C0-1DDB-2F80-4085-A67E0B25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6D563-6A64-308E-FEF8-40BB1FAC6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64C8-780F-4C9C-B722-649337C0B7F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13277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CEA35-E7A3-1CBD-F1C9-81C9C5617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9907B-0B8A-A3FB-1901-807546731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1A44B-2F95-50C7-427D-30B07A887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CA579-40B7-5B95-0DDD-8077D2EB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29881-0A7E-57A1-E5ED-00C82269D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3244F-CD54-6E35-924A-459F5A0A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C8AB-45F5-4109-88A5-F6704BF555C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667736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E097B-3606-2B4C-3314-7D56DD3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8EE906-B97A-4158-AF9C-F1227D033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7883A5-4C68-4586-40D4-8F9923BE6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A0791-637A-EB69-85BF-27999553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83E32-AF11-91EF-6509-417D91AD7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6626E-9268-E5EE-29A7-93D975F0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E002-1585-4D60-8C7F-B371875F0E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04253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AAAFF-FB4D-83F6-0ED2-2E24F814B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A7865-5CF9-A03B-5CDC-2BAD77D21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1DD37-CAC1-64A9-D5F5-25D208CE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1FEAC-D3D2-8337-D3CF-1B26FDEB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02FF5-57B2-0A01-9955-EAE923AB2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0DB2-17E4-4389-BF16-D1FBAAD7C5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38055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ADAD88-BFC3-7A55-1305-8988EF368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8F446-0574-DF00-C770-6A3F64A33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29286-14A9-9498-F35C-2E1711927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A3B03-EBE0-F8A8-F53F-0553DE55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A36DF-A6DB-5423-0BDE-9BE56D622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4A24-E153-4A8E-BB33-8B363FBA49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7365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78"/>
            <a:ext cx="7543800" cy="7655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85850"/>
            <a:ext cx="4038600" cy="3512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85851"/>
            <a:ext cx="4038600" cy="1699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899172"/>
            <a:ext cx="4038600" cy="1699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37071F4D-676E-FC0C-63CA-69E49CE8D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9B41-552B-4B1A-A0F6-C7F937B76D4D}" type="datetime1">
              <a:rPr lang="en-US"/>
              <a:pPr>
                <a:defRPr/>
              </a:pPr>
              <a:t>4/2/2024</a:t>
            </a:fld>
            <a:endParaRPr lang="en-US" alt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9DA04CF9-DB12-DA04-D866-4C96BE40E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49E016B2-E6E6-FEC2-F6B8-1A31EB49ED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5D4E8-09B4-464A-ACAD-3ED233419D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32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72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66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62C2D88D-8550-41A9-1957-65A106B4C40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9525" y="22225"/>
            <a:ext cx="61658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8B428915-8469-8F3F-91EB-1969D210CAB5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9144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43463"/>
            <a:ext cx="2438400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15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511F1D13-C4CD-F48E-E876-5EBEE5D255D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44463"/>
            <a:ext cx="23939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0" name="Group 8">
            <a:extLst>
              <a:ext uri="{FF2B5EF4-FFF2-40B4-BE49-F238E27FC236}">
                <a16:creationId xmlns:a16="http://schemas.microsoft.com/office/drawing/2014/main" id="{4FD865F3-0A6C-B184-E33A-8E5F38CC0AE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153400" y="114300"/>
            <a:ext cx="792163" cy="800100"/>
            <a:chOff x="5136" y="960"/>
            <a:chExt cx="528" cy="864"/>
          </a:xfrm>
        </p:grpSpPr>
        <p:sp>
          <p:nvSpPr>
            <p:cNvPr id="7" name="Oval 9">
              <a:extLst>
                <a:ext uri="{FF2B5EF4-FFF2-40B4-BE49-F238E27FC236}">
                  <a16:creationId xmlns:a16="http://schemas.microsoft.com/office/drawing/2014/main" id="{94A87487-C7FD-4B6D-9F29-CB12AAC2C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8" name="Oval 10">
              <a:extLst>
                <a:ext uri="{FF2B5EF4-FFF2-40B4-BE49-F238E27FC236}">
                  <a16:creationId xmlns:a16="http://schemas.microsoft.com/office/drawing/2014/main" id="{AA41DBC8-2EAF-4BD3-8098-7B5E436B3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9" name="Oval 11">
              <a:extLst>
                <a:ext uri="{FF2B5EF4-FFF2-40B4-BE49-F238E27FC236}">
                  <a16:creationId xmlns:a16="http://schemas.microsoft.com/office/drawing/2014/main" id="{EA6762A5-F448-4CAA-86CD-EFB181481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0" name="Oval 12">
              <a:extLst>
                <a:ext uri="{FF2B5EF4-FFF2-40B4-BE49-F238E27FC236}">
                  <a16:creationId xmlns:a16="http://schemas.microsoft.com/office/drawing/2014/main" id="{138BB34C-6209-484B-9D0D-AB6FBC9E1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1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55BF46EB-F330-4E97-915A-BAE21A5EE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1"/>
              <a:ext cx="79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2" name="Oval 14">
              <a:extLst>
                <a:ext uri="{FF2B5EF4-FFF2-40B4-BE49-F238E27FC236}">
                  <a16:creationId xmlns:a16="http://schemas.microsoft.com/office/drawing/2014/main" id="{2CA642CF-8402-4F47-BCC7-E9141D3B4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1"/>
              <a:ext cx="76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3" name="Oval 15">
              <a:extLst>
                <a:ext uri="{FF2B5EF4-FFF2-40B4-BE49-F238E27FC236}">
                  <a16:creationId xmlns:a16="http://schemas.microsoft.com/office/drawing/2014/main" id="{B5AE8F49-76B8-47E8-9D35-0438484B7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1"/>
              <a:ext cx="73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4" name="Oval 16">
              <a:extLst>
                <a:ext uri="{FF2B5EF4-FFF2-40B4-BE49-F238E27FC236}">
                  <a16:creationId xmlns:a16="http://schemas.microsoft.com/office/drawing/2014/main" id="{93877334-E0CE-42F1-8A8F-22D2EB2FC3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5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5" name="Oval 17">
              <a:extLst>
                <a:ext uri="{FF2B5EF4-FFF2-40B4-BE49-F238E27FC236}">
                  <a16:creationId xmlns:a16="http://schemas.microsoft.com/office/drawing/2014/main" id="{718028BD-F30E-4ED6-A976-F090DAEFE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5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6" name="Oval 18">
              <a:extLst>
                <a:ext uri="{FF2B5EF4-FFF2-40B4-BE49-F238E27FC236}">
                  <a16:creationId xmlns:a16="http://schemas.microsoft.com/office/drawing/2014/main" id="{E8412D4D-8D8B-40C4-A395-872EB0256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5"/>
              <a:ext cx="76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7" name="Oval 19">
              <a:extLst>
                <a:ext uri="{FF2B5EF4-FFF2-40B4-BE49-F238E27FC236}">
                  <a16:creationId xmlns:a16="http://schemas.microsoft.com/office/drawing/2014/main" id="{7477A025-8650-4F5B-A2E9-EB0722E16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5"/>
              <a:ext cx="73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8" name="Oval 20">
              <a:extLst>
                <a:ext uri="{FF2B5EF4-FFF2-40B4-BE49-F238E27FC236}">
                  <a16:creationId xmlns:a16="http://schemas.microsoft.com/office/drawing/2014/main" id="{CF60928D-AFF0-4609-9729-439628EA9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5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9" name="Oval 21">
              <a:extLst>
                <a:ext uri="{FF2B5EF4-FFF2-40B4-BE49-F238E27FC236}">
                  <a16:creationId xmlns:a16="http://schemas.microsoft.com/office/drawing/2014/main" id="{712D9739-5C72-4FEE-A2CA-B859D020D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0" name="Oval 22">
              <a:extLst>
                <a:ext uri="{FF2B5EF4-FFF2-40B4-BE49-F238E27FC236}">
                  <a16:creationId xmlns:a16="http://schemas.microsoft.com/office/drawing/2014/main" id="{54915004-ABF7-4BD1-9340-52553FEE4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1" name="Oval 23">
              <a:extLst>
                <a:ext uri="{FF2B5EF4-FFF2-40B4-BE49-F238E27FC236}">
                  <a16:creationId xmlns:a16="http://schemas.microsoft.com/office/drawing/2014/main" id="{637B21E4-F7C6-4BAF-8393-69D5D0028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2" name="Oval 24">
              <a:extLst>
                <a:ext uri="{FF2B5EF4-FFF2-40B4-BE49-F238E27FC236}">
                  <a16:creationId xmlns:a16="http://schemas.microsoft.com/office/drawing/2014/main" id="{31B32156-95C2-48A7-BD3D-376EB63DC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3" name="Oval 25">
              <a:extLst>
                <a:ext uri="{FF2B5EF4-FFF2-40B4-BE49-F238E27FC236}">
                  <a16:creationId xmlns:a16="http://schemas.microsoft.com/office/drawing/2014/main" id="{E5F98A80-DF50-4592-8EAA-C276EF4CF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7"/>
              <a:ext cx="80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4" name="Oval 26">
              <a:extLst>
                <a:ext uri="{FF2B5EF4-FFF2-40B4-BE49-F238E27FC236}">
                  <a16:creationId xmlns:a16="http://schemas.microsoft.com/office/drawing/2014/main" id="{85A60215-1707-442D-8336-307175FD3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7"/>
              <a:ext cx="79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CECE64A4-ABD9-4682-97C4-0E9F3A8DF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7"/>
              <a:ext cx="76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6" name="Oval 28">
              <a:extLst>
                <a:ext uri="{FF2B5EF4-FFF2-40B4-BE49-F238E27FC236}">
                  <a16:creationId xmlns:a16="http://schemas.microsoft.com/office/drawing/2014/main" id="{B1207C60-B8C3-4B08-93F0-D44E98798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7"/>
              <a:ext cx="73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7" name="Oval 29">
              <a:extLst>
                <a:ext uri="{FF2B5EF4-FFF2-40B4-BE49-F238E27FC236}">
                  <a16:creationId xmlns:a16="http://schemas.microsoft.com/office/drawing/2014/main" id="{A5B9154A-46EF-490D-AEFE-FE99267B7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7"/>
              <a:ext cx="80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8" name="Oval 30">
              <a:extLst>
                <a:ext uri="{FF2B5EF4-FFF2-40B4-BE49-F238E27FC236}">
                  <a16:creationId xmlns:a16="http://schemas.microsoft.com/office/drawing/2014/main" id="{68B12B6D-4A4C-400C-B839-A6E9CE6DB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1"/>
              <a:ext cx="80" cy="8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9" name="Oval 31">
              <a:extLst>
                <a:ext uri="{FF2B5EF4-FFF2-40B4-BE49-F238E27FC236}">
                  <a16:creationId xmlns:a16="http://schemas.microsoft.com/office/drawing/2014/main" id="{3D1E909D-E19F-4AD7-B960-22EBE2EE4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1"/>
              <a:ext cx="79" cy="8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0" name="Oval 32">
              <a:extLst>
                <a:ext uri="{FF2B5EF4-FFF2-40B4-BE49-F238E27FC236}">
                  <a16:creationId xmlns:a16="http://schemas.microsoft.com/office/drawing/2014/main" id="{2B306EC5-53CC-4346-9E34-30276E4FC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1"/>
              <a:ext cx="76" cy="8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1" name="Oval 33">
              <a:extLst>
                <a:ext uri="{FF2B5EF4-FFF2-40B4-BE49-F238E27FC236}">
                  <a16:creationId xmlns:a16="http://schemas.microsoft.com/office/drawing/2014/main" id="{B82EEE5B-C280-4531-82BD-D7F8456E4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1"/>
              <a:ext cx="73" cy="8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2" name="Oval 34">
              <a:extLst>
                <a:ext uri="{FF2B5EF4-FFF2-40B4-BE49-F238E27FC236}">
                  <a16:creationId xmlns:a16="http://schemas.microsoft.com/office/drawing/2014/main" id="{89446DB3-BE0A-4F70-83D3-6FF621767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3" name="Oval 35">
              <a:extLst>
                <a:ext uri="{FF2B5EF4-FFF2-40B4-BE49-F238E27FC236}">
                  <a16:creationId xmlns:a16="http://schemas.microsoft.com/office/drawing/2014/main" id="{BC3CAA4F-1428-4D4D-B0C7-D63F7E051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4" name="Oval 36">
              <a:extLst>
                <a:ext uri="{FF2B5EF4-FFF2-40B4-BE49-F238E27FC236}">
                  <a16:creationId xmlns:a16="http://schemas.microsoft.com/office/drawing/2014/main" id="{3D9F0D6E-6000-4962-9ACC-3BFCC2A4E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5" name="Oval 37">
              <a:extLst>
                <a:ext uri="{FF2B5EF4-FFF2-40B4-BE49-F238E27FC236}">
                  <a16:creationId xmlns:a16="http://schemas.microsoft.com/office/drawing/2014/main" id="{428A8F8E-8A6B-4A8B-8186-02FCA598B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6" name="Oval 38">
              <a:extLst>
                <a:ext uri="{FF2B5EF4-FFF2-40B4-BE49-F238E27FC236}">
                  <a16:creationId xmlns:a16="http://schemas.microsoft.com/office/drawing/2014/main" id="{0EFE0F38-2C10-4839-8771-F82B18614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3"/>
              <a:ext cx="79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7" name="Oval 39">
              <a:extLst>
                <a:ext uri="{FF2B5EF4-FFF2-40B4-BE49-F238E27FC236}">
                  <a16:creationId xmlns:a16="http://schemas.microsoft.com/office/drawing/2014/main" id="{B27D4A24-78F2-42BA-89F3-5F492867F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3"/>
              <a:ext cx="73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0" r:id="rId1"/>
    <p:sldLayoutId id="2147484431" r:id="rId2"/>
    <p:sldLayoutId id="2147484432" r:id="rId3"/>
    <p:sldLayoutId id="2147484433" r:id="rId4"/>
    <p:sldLayoutId id="2147484434" r:id="rId5"/>
    <p:sldLayoutId id="2147484478" r:id="rId6"/>
    <p:sldLayoutId id="2147484479" r:id="rId7"/>
    <p:sldLayoutId id="2147484480" r:id="rId8"/>
    <p:sldLayoutId id="2147484481" r:id="rId9"/>
    <p:sldLayoutId id="2147484482" r:id="rId10"/>
    <p:sldLayoutId id="2147484483" r:id="rId11"/>
    <p:sldLayoutId id="2147484484" r:id="rId12"/>
    <p:sldLayoutId id="2147484485" r:id="rId13"/>
    <p:sldLayoutId id="2147484486" r:id="rId14"/>
    <p:sldLayoutId id="2147484487" r:id="rId15"/>
    <p:sldLayoutId id="2147484488" r:id="rId1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FC63178-5EC4-C6F5-D505-4B8A543779C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AEA55276-AD53-1DBB-FBC7-E09065AEC2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381FEC5-F8B7-4668-91AF-6A1915E283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5" r:id="rId1"/>
    <p:sldLayoutId id="2147484436" r:id="rId2"/>
    <p:sldLayoutId id="2147484437" r:id="rId3"/>
    <p:sldLayoutId id="2147484438" r:id="rId4"/>
    <p:sldLayoutId id="2147484439" r:id="rId5"/>
    <p:sldLayoutId id="2147484440" r:id="rId6"/>
    <p:sldLayoutId id="2147484441" r:id="rId7"/>
    <p:sldLayoutId id="2147484442" r:id="rId8"/>
    <p:sldLayoutId id="2147484443" r:id="rId9"/>
    <p:sldLayoutId id="2147484444" r:id="rId10"/>
    <p:sldLayoutId id="2147484445" r:id="rId11"/>
    <p:sldLayoutId id="2147484489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Master Page.jpg">
            <a:extLst>
              <a:ext uri="{FF2B5EF4-FFF2-40B4-BE49-F238E27FC236}">
                <a16:creationId xmlns:a16="http://schemas.microsoft.com/office/drawing/2014/main" id="{FB98B0E5-167F-809E-0C93-3EC3942683B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9525" y="22225"/>
            <a:ext cx="61658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7" descr="Master Page.jpg">
            <a:extLst>
              <a:ext uri="{FF2B5EF4-FFF2-40B4-BE49-F238E27FC236}">
                <a16:creationId xmlns:a16="http://schemas.microsoft.com/office/drawing/2014/main" id="{B5CBEA2D-DF3F-DDCF-61DF-AAF1DBEB4D9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9144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43463"/>
            <a:ext cx="2438400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15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3077" name="Picture 2">
            <a:extLst>
              <a:ext uri="{FF2B5EF4-FFF2-40B4-BE49-F238E27FC236}">
                <a16:creationId xmlns:a16="http://schemas.microsoft.com/office/drawing/2014/main" id="{F736C4E1-09BA-1989-9FBB-690F09BBC3B5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44463"/>
            <a:ext cx="23939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" name="Group 8">
            <a:extLst>
              <a:ext uri="{FF2B5EF4-FFF2-40B4-BE49-F238E27FC236}">
                <a16:creationId xmlns:a16="http://schemas.microsoft.com/office/drawing/2014/main" id="{E1E73D9D-D19A-8807-C9BA-7EB6ECDC7EE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153400" y="114300"/>
            <a:ext cx="792163" cy="800100"/>
            <a:chOff x="5136" y="960"/>
            <a:chExt cx="528" cy="864"/>
          </a:xfrm>
        </p:grpSpPr>
        <p:sp>
          <p:nvSpPr>
            <p:cNvPr id="7" name="Oval 9">
              <a:extLst>
                <a:ext uri="{FF2B5EF4-FFF2-40B4-BE49-F238E27FC236}">
                  <a16:creationId xmlns:a16="http://schemas.microsoft.com/office/drawing/2014/main" id="{C165DD5F-1B1C-4A23-9C96-ADF9555B9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8" name="Oval 10">
              <a:extLst>
                <a:ext uri="{FF2B5EF4-FFF2-40B4-BE49-F238E27FC236}">
                  <a16:creationId xmlns:a16="http://schemas.microsoft.com/office/drawing/2014/main" id="{3152F875-8B05-43CA-8040-68E442820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9" name="Oval 11">
              <a:extLst>
                <a:ext uri="{FF2B5EF4-FFF2-40B4-BE49-F238E27FC236}">
                  <a16:creationId xmlns:a16="http://schemas.microsoft.com/office/drawing/2014/main" id="{2AB69BA7-8061-4E47-A3A0-C17AEAB41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0" name="Oval 12">
              <a:extLst>
                <a:ext uri="{FF2B5EF4-FFF2-40B4-BE49-F238E27FC236}">
                  <a16:creationId xmlns:a16="http://schemas.microsoft.com/office/drawing/2014/main" id="{1C4CA71A-F798-4BF2-B05A-5C05A2D7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1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64961DF4-3774-4F70-86BF-2C3FF2EAB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1"/>
              <a:ext cx="79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2" name="Oval 14">
              <a:extLst>
                <a:ext uri="{FF2B5EF4-FFF2-40B4-BE49-F238E27FC236}">
                  <a16:creationId xmlns:a16="http://schemas.microsoft.com/office/drawing/2014/main" id="{98359102-5C8F-48E7-8C1A-91646673E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1"/>
              <a:ext cx="76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3" name="Oval 15">
              <a:extLst>
                <a:ext uri="{FF2B5EF4-FFF2-40B4-BE49-F238E27FC236}">
                  <a16:creationId xmlns:a16="http://schemas.microsoft.com/office/drawing/2014/main" id="{C19DDA2E-87CB-4486-BD29-1F61FE87D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1"/>
              <a:ext cx="73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4" name="Oval 16">
              <a:extLst>
                <a:ext uri="{FF2B5EF4-FFF2-40B4-BE49-F238E27FC236}">
                  <a16:creationId xmlns:a16="http://schemas.microsoft.com/office/drawing/2014/main" id="{8EF25DCC-E039-45DE-A795-198CBE44D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5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5" name="Oval 17">
              <a:extLst>
                <a:ext uri="{FF2B5EF4-FFF2-40B4-BE49-F238E27FC236}">
                  <a16:creationId xmlns:a16="http://schemas.microsoft.com/office/drawing/2014/main" id="{610701EB-C899-4E95-8FFE-0CF5D78A1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5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6" name="Oval 18">
              <a:extLst>
                <a:ext uri="{FF2B5EF4-FFF2-40B4-BE49-F238E27FC236}">
                  <a16:creationId xmlns:a16="http://schemas.microsoft.com/office/drawing/2014/main" id="{C19AEE6F-76EB-4CC4-BB1F-2F07C7351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5"/>
              <a:ext cx="76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7" name="Oval 19">
              <a:extLst>
                <a:ext uri="{FF2B5EF4-FFF2-40B4-BE49-F238E27FC236}">
                  <a16:creationId xmlns:a16="http://schemas.microsoft.com/office/drawing/2014/main" id="{233C495F-47F2-4E48-8683-2AB0F90B5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5"/>
              <a:ext cx="73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8" name="Oval 20">
              <a:extLst>
                <a:ext uri="{FF2B5EF4-FFF2-40B4-BE49-F238E27FC236}">
                  <a16:creationId xmlns:a16="http://schemas.microsoft.com/office/drawing/2014/main" id="{A4654BC4-902A-4024-ACFD-9C557E0FD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5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19" name="Oval 21">
              <a:extLst>
                <a:ext uri="{FF2B5EF4-FFF2-40B4-BE49-F238E27FC236}">
                  <a16:creationId xmlns:a16="http://schemas.microsoft.com/office/drawing/2014/main" id="{36814E1E-8F31-4960-9FFE-C410A14E5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0" name="Oval 22">
              <a:extLst>
                <a:ext uri="{FF2B5EF4-FFF2-40B4-BE49-F238E27FC236}">
                  <a16:creationId xmlns:a16="http://schemas.microsoft.com/office/drawing/2014/main" id="{BD80AEDC-8BEF-443B-869D-E1E3C4890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1" name="Oval 23">
              <a:extLst>
                <a:ext uri="{FF2B5EF4-FFF2-40B4-BE49-F238E27FC236}">
                  <a16:creationId xmlns:a16="http://schemas.microsoft.com/office/drawing/2014/main" id="{8B9D76A1-F4FB-4946-9FE4-418C2DC35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2" name="Oval 24">
              <a:extLst>
                <a:ext uri="{FF2B5EF4-FFF2-40B4-BE49-F238E27FC236}">
                  <a16:creationId xmlns:a16="http://schemas.microsoft.com/office/drawing/2014/main" id="{631A81E7-0641-409A-AEF3-CBA67742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3" name="Oval 25">
              <a:extLst>
                <a:ext uri="{FF2B5EF4-FFF2-40B4-BE49-F238E27FC236}">
                  <a16:creationId xmlns:a16="http://schemas.microsoft.com/office/drawing/2014/main" id="{FCD29A90-0170-4097-AEDB-900CC69A7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7"/>
              <a:ext cx="80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4" name="Oval 26">
              <a:extLst>
                <a:ext uri="{FF2B5EF4-FFF2-40B4-BE49-F238E27FC236}">
                  <a16:creationId xmlns:a16="http://schemas.microsoft.com/office/drawing/2014/main" id="{3E6F6535-69CC-4D5A-BF4B-D4C47ED0D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7"/>
              <a:ext cx="79" cy="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9AFCBC9F-D80B-4963-BE4B-BAE4D0970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7"/>
              <a:ext cx="76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6" name="Oval 28">
              <a:extLst>
                <a:ext uri="{FF2B5EF4-FFF2-40B4-BE49-F238E27FC236}">
                  <a16:creationId xmlns:a16="http://schemas.microsoft.com/office/drawing/2014/main" id="{D8442B8B-3C61-4859-9629-6F70DC310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7"/>
              <a:ext cx="73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7" name="Oval 29">
              <a:extLst>
                <a:ext uri="{FF2B5EF4-FFF2-40B4-BE49-F238E27FC236}">
                  <a16:creationId xmlns:a16="http://schemas.microsoft.com/office/drawing/2014/main" id="{6C5C959C-01ED-444A-9BA3-7B5AC4042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7"/>
              <a:ext cx="80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8" name="Oval 30">
              <a:extLst>
                <a:ext uri="{FF2B5EF4-FFF2-40B4-BE49-F238E27FC236}">
                  <a16:creationId xmlns:a16="http://schemas.microsoft.com/office/drawing/2014/main" id="{F570A7F0-195D-43A6-8C1A-4ED8617FF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1"/>
              <a:ext cx="80" cy="8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29" name="Oval 31">
              <a:extLst>
                <a:ext uri="{FF2B5EF4-FFF2-40B4-BE49-F238E27FC236}">
                  <a16:creationId xmlns:a16="http://schemas.microsoft.com/office/drawing/2014/main" id="{FC274B4A-E832-4767-8BCE-7B5098893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1"/>
              <a:ext cx="79" cy="8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0" name="Oval 32">
              <a:extLst>
                <a:ext uri="{FF2B5EF4-FFF2-40B4-BE49-F238E27FC236}">
                  <a16:creationId xmlns:a16="http://schemas.microsoft.com/office/drawing/2014/main" id="{3234114C-CA6C-44B8-83A5-52E8F1D7B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1"/>
              <a:ext cx="76" cy="8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1" name="Oval 33">
              <a:extLst>
                <a:ext uri="{FF2B5EF4-FFF2-40B4-BE49-F238E27FC236}">
                  <a16:creationId xmlns:a16="http://schemas.microsoft.com/office/drawing/2014/main" id="{491A1D97-32A8-45F0-945C-3B6206A11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1"/>
              <a:ext cx="73" cy="8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2" name="Oval 34">
              <a:extLst>
                <a:ext uri="{FF2B5EF4-FFF2-40B4-BE49-F238E27FC236}">
                  <a16:creationId xmlns:a16="http://schemas.microsoft.com/office/drawing/2014/main" id="{2C75E770-B7FE-4BA8-BE61-95BBEEE76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3" name="Oval 35">
              <a:extLst>
                <a:ext uri="{FF2B5EF4-FFF2-40B4-BE49-F238E27FC236}">
                  <a16:creationId xmlns:a16="http://schemas.microsoft.com/office/drawing/2014/main" id="{E100B020-2618-4FB4-9043-949157B7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4" name="Oval 36">
              <a:extLst>
                <a:ext uri="{FF2B5EF4-FFF2-40B4-BE49-F238E27FC236}">
                  <a16:creationId xmlns:a16="http://schemas.microsoft.com/office/drawing/2014/main" id="{0054B64C-BC67-4B27-B711-3788DC042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5" name="Oval 37">
              <a:extLst>
                <a:ext uri="{FF2B5EF4-FFF2-40B4-BE49-F238E27FC236}">
                  <a16:creationId xmlns:a16="http://schemas.microsoft.com/office/drawing/2014/main" id="{76E96FEA-5FC2-4777-957F-56613BA1BF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6" name="Oval 38">
              <a:extLst>
                <a:ext uri="{FF2B5EF4-FFF2-40B4-BE49-F238E27FC236}">
                  <a16:creationId xmlns:a16="http://schemas.microsoft.com/office/drawing/2014/main" id="{C9A87842-14CC-477E-91A1-296FDFD82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3"/>
              <a:ext cx="79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  <p:sp>
          <p:nvSpPr>
            <p:cNvPr id="37" name="Oval 39">
              <a:extLst>
                <a:ext uri="{FF2B5EF4-FFF2-40B4-BE49-F238E27FC236}">
                  <a16:creationId xmlns:a16="http://schemas.microsoft.com/office/drawing/2014/main" id="{02BE031B-BB8A-4484-915E-38250EB96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3"/>
              <a:ext cx="73" cy="8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ctr">
                <a:spcBef>
                  <a:spcPct val="5000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x-none" altLang="x-non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6" r:id="rId1"/>
    <p:sldLayoutId id="2147484447" r:id="rId2"/>
    <p:sldLayoutId id="2147484448" r:id="rId3"/>
    <p:sldLayoutId id="2147484449" r:id="rId4"/>
    <p:sldLayoutId id="2147484450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  <p:sldLayoutId id="2147484496" r:id="rId12"/>
    <p:sldLayoutId id="2147484497" r:id="rId13"/>
    <p:sldLayoutId id="2147484498" r:id="rId14"/>
    <p:sldLayoutId id="2147484499" r:id="rId15"/>
    <p:sldLayoutId id="2147484500" r:id="rId1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9B271058-33A8-87FA-B40B-8830B3D808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C70992EB-7AA2-1996-A5A3-91CD716C83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0037FB0-FAAF-4488-871B-91798430B7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501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Master Page.jpg">
            <a:extLst>
              <a:ext uri="{FF2B5EF4-FFF2-40B4-BE49-F238E27FC236}">
                <a16:creationId xmlns:a16="http://schemas.microsoft.com/office/drawing/2014/main" id="{F119F4E4-779E-D9FC-29DC-DE9656CD92D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9525" y="22225"/>
            <a:ext cx="61658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7" descr="Master Page.jpg">
            <a:extLst>
              <a:ext uri="{FF2B5EF4-FFF2-40B4-BE49-F238E27FC236}">
                <a16:creationId xmlns:a16="http://schemas.microsoft.com/office/drawing/2014/main" id="{0B38E9A3-DDB6-0F3F-A7D9-40C8FEEF3F5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9144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43463"/>
            <a:ext cx="2438400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15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5125" name="Picture 2">
            <a:extLst>
              <a:ext uri="{FF2B5EF4-FFF2-40B4-BE49-F238E27FC236}">
                <a16:creationId xmlns:a16="http://schemas.microsoft.com/office/drawing/2014/main" id="{89506856-B203-4273-2021-FFDB3C5FEA3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44463"/>
            <a:ext cx="23939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  <p:sldLayoutId id="2147484508" r:id="rId12"/>
    <p:sldLayoutId id="2147484509" r:id="rId13"/>
    <p:sldLayoutId id="2147484510" r:id="rId14"/>
    <p:sldLayoutId id="2147484511" r:id="rId15"/>
    <p:sldLayoutId id="2147484512" r:id="rId1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08129AEB-A50C-95CC-94BE-512A185434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24621E6C-AB88-F61E-F389-F048FEE606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29E680B-13FA-4E36-AFB6-B587035D37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7" r:id="rId1"/>
    <p:sldLayoutId id="2147484468" r:id="rId2"/>
    <p:sldLayoutId id="2147484469" r:id="rId3"/>
    <p:sldLayoutId id="2147484470" r:id="rId4"/>
    <p:sldLayoutId id="2147484471" r:id="rId5"/>
    <p:sldLayoutId id="2147484472" r:id="rId6"/>
    <p:sldLayoutId id="2147484473" r:id="rId7"/>
    <p:sldLayoutId id="2147484474" r:id="rId8"/>
    <p:sldLayoutId id="2147484475" r:id="rId9"/>
    <p:sldLayoutId id="2147484476" r:id="rId10"/>
    <p:sldLayoutId id="2147484477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2EEA54-61D5-B04F-1D15-EE62DA85D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41BF7-5DFB-1B91-D183-62B0B8686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6BB1B-00E4-2001-FB0B-1E4CFA348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62FD7-9DAE-452F-BBA6-32192DADDF8B}" type="datetimeFigureOut">
              <a:rPr lang="en-IN" smtClean="0"/>
              <a:t>02-04-2024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5979D-C752-7024-F9D5-D2CAE53F85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865F7-E345-3798-B1BB-52C5B4737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1107-94BC-4F95-BD62-2789F7BBDF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442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4" r:id="rId1"/>
    <p:sldLayoutId id="2147484515" r:id="rId2"/>
    <p:sldLayoutId id="2147484516" r:id="rId3"/>
    <p:sldLayoutId id="2147484517" r:id="rId4"/>
    <p:sldLayoutId id="2147484518" r:id="rId5"/>
    <p:sldLayoutId id="2147484519" r:id="rId6"/>
    <p:sldLayoutId id="2147484520" r:id="rId7"/>
    <p:sldLayoutId id="2147484521" r:id="rId8"/>
    <p:sldLayoutId id="2147484522" r:id="rId9"/>
    <p:sldLayoutId id="2147484523" r:id="rId10"/>
    <p:sldLayoutId id="2147484524" r:id="rId11"/>
    <p:sldLayoutId id="2147484525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lectronics protoboard">
            <a:extLst>
              <a:ext uri="{FF2B5EF4-FFF2-40B4-BE49-F238E27FC236}">
                <a16:creationId xmlns:a16="http://schemas.microsoft.com/office/drawing/2014/main" id="{CB41B085-8813-DC9C-5FAA-AE29C59A6E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9143980" cy="514349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950" y="1395689"/>
            <a:ext cx="3731460" cy="233148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E5C5F9-E8EA-EB1C-F16D-DEA66EF9F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896" y="1724382"/>
            <a:ext cx="3098526" cy="1178373"/>
          </a:xfrm>
        </p:spPr>
        <p:txBody>
          <a:bodyPr anchor="t">
            <a:noAutofit/>
          </a:bodyPr>
          <a:lstStyle/>
          <a:p>
            <a:pPr algn="l" eaLnBrk="1" hangingPunct="1"/>
            <a:r>
              <a:rPr lang="en-US" altLang="en-US" sz="2400" dirty="0"/>
              <a:t>Transport Layer</a:t>
            </a:r>
            <a:br>
              <a:rPr lang="en-US" altLang="en-US" sz="2400" dirty="0"/>
            </a:br>
            <a:r>
              <a:rPr lang="en-US" altLang="en-US" sz="2400" dirty="0"/>
              <a:t>Berkeley Socket API – </a:t>
            </a:r>
            <a:br>
              <a:rPr lang="en-US" altLang="en-US" sz="2400" dirty="0"/>
            </a:br>
            <a:r>
              <a:rPr lang="en-US" altLang="en-US" sz="2400" dirty="0"/>
              <a:t>TCP and UDP</a:t>
            </a:r>
            <a:br>
              <a:rPr lang="en-US" altLang="en-US" sz="2400" dirty="0"/>
            </a:br>
            <a:endParaRPr lang="en-IN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70095-9A86-96B1-0D6C-D58484217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896" y="3149409"/>
            <a:ext cx="3143954" cy="448911"/>
          </a:xfrm>
        </p:spPr>
        <p:txBody>
          <a:bodyPr anchor="ctr">
            <a:normAutofit/>
          </a:bodyPr>
          <a:lstStyle/>
          <a:p>
            <a:pPr algn="l"/>
            <a:endParaRPr lang="en-IN" sz="14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52377" y="3026082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962DA-DCE4-F044-0EAB-9ABC323CE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2"/>
            <a:ext cx="2057400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57B9A6-4F28-4F8D-96BE-D5FDDB92D9A1}" type="slidenum">
              <a:rPr lang="en-US" alt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33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>
            <a:extLst>
              <a:ext uri="{FF2B5EF4-FFF2-40B4-BE49-F238E27FC236}">
                <a16:creationId xmlns:a16="http://schemas.microsoft.com/office/drawing/2014/main" id="{15F12F3B-A5CA-9A5C-D5D0-C63164A51D25}"/>
              </a:ext>
            </a:extLst>
          </p:cNvPr>
          <p:cNvGrpSpPr>
            <a:grpSpLocks/>
          </p:cNvGrpSpPr>
          <p:nvPr/>
        </p:nvGrpSpPr>
        <p:grpSpPr bwMode="auto">
          <a:xfrm>
            <a:off x="1654175" y="850900"/>
            <a:ext cx="5429250" cy="4113213"/>
            <a:chOff x="1485900" y="1314450"/>
            <a:chExt cx="5325547" cy="3714750"/>
          </a:xfrm>
        </p:grpSpPr>
        <p:sp>
          <p:nvSpPr>
            <p:cNvPr id="61443" name="Rectangle 96">
              <a:extLst>
                <a:ext uri="{FF2B5EF4-FFF2-40B4-BE49-F238E27FC236}">
                  <a16:creationId xmlns:a16="http://schemas.microsoft.com/office/drawing/2014/main" id="{797C0C99-4E7D-3034-0392-D9BA8569D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44" name="Rectangle 2">
              <a:extLst>
                <a:ext uri="{FF2B5EF4-FFF2-40B4-BE49-F238E27FC236}">
                  <a16:creationId xmlns:a16="http://schemas.microsoft.com/office/drawing/2014/main" id="{B209FB40-C700-CA80-A8FF-1436C97BA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45" name="Rectangle 3">
              <a:extLst>
                <a:ext uri="{FF2B5EF4-FFF2-40B4-BE49-F238E27FC236}">
                  <a16:creationId xmlns:a16="http://schemas.microsoft.com/office/drawing/2014/main" id="{30AD8E8F-F6C3-8506-4602-DA8F452DC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46" name="Rectangle 4">
              <a:extLst>
                <a:ext uri="{FF2B5EF4-FFF2-40B4-BE49-F238E27FC236}">
                  <a16:creationId xmlns:a16="http://schemas.microsoft.com/office/drawing/2014/main" id="{F2AE1A46-E929-ECB1-2BD0-3F1D336EA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47" name="Rectangle 6">
              <a:extLst>
                <a:ext uri="{FF2B5EF4-FFF2-40B4-BE49-F238E27FC236}">
                  <a16:creationId xmlns:a16="http://schemas.microsoft.com/office/drawing/2014/main" id="{E884D5BE-0747-7FDE-72F7-69AAAD494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48" name="Rectangle 7">
              <a:extLst>
                <a:ext uri="{FF2B5EF4-FFF2-40B4-BE49-F238E27FC236}">
                  <a16:creationId xmlns:a16="http://schemas.microsoft.com/office/drawing/2014/main" id="{F74640F8-0545-2C14-F129-A2B4411F7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61449" name="Group 8">
              <a:extLst>
                <a:ext uri="{FF2B5EF4-FFF2-40B4-BE49-F238E27FC236}">
                  <a16:creationId xmlns:a16="http://schemas.microsoft.com/office/drawing/2014/main" id="{64955566-71F8-B270-7E8B-D9BB4A6F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61600" name="Rectangle 9">
                <a:extLst>
                  <a:ext uri="{FF2B5EF4-FFF2-40B4-BE49-F238E27FC236}">
                    <a16:creationId xmlns:a16="http://schemas.microsoft.com/office/drawing/2014/main" id="{FEF90A59-B70A-B47E-7F1C-74EF4F231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601" name="Rectangle 10">
                <a:extLst>
                  <a:ext uri="{FF2B5EF4-FFF2-40B4-BE49-F238E27FC236}">
                    <a16:creationId xmlns:a16="http://schemas.microsoft.com/office/drawing/2014/main" id="{F12AF914-8CD2-CE82-DDE2-578E83EE7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61602" name="Rectangle 11">
                <a:extLst>
                  <a:ext uri="{FF2B5EF4-FFF2-40B4-BE49-F238E27FC236}">
                    <a16:creationId xmlns:a16="http://schemas.microsoft.com/office/drawing/2014/main" id="{3691682A-FEBD-8C04-A39B-04A72AE47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1450" name="Rectangle 12">
              <a:extLst>
                <a:ext uri="{FF2B5EF4-FFF2-40B4-BE49-F238E27FC236}">
                  <a16:creationId xmlns:a16="http://schemas.microsoft.com/office/drawing/2014/main" id="{5F01A42C-074C-0069-00DE-86C48590A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51" name="Rectangle 13">
              <a:extLst>
                <a:ext uri="{FF2B5EF4-FFF2-40B4-BE49-F238E27FC236}">
                  <a16:creationId xmlns:a16="http://schemas.microsoft.com/office/drawing/2014/main" id="{4B41B0B8-5CFD-990B-C764-110083DE0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61452" name="Line 14">
              <a:extLst>
                <a:ext uri="{FF2B5EF4-FFF2-40B4-BE49-F238E27FC236}">
                  <a16:creationId xmlns:a16="http://schemas.microsoft.com/office/drawing/2014/main" id="{D464C7A2-2381-3BAD-7705-A412EC0F8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53" name="Freeform 15">
              <a:extLst>
                <a:ext uri="{FF2B5EF4-FFF2-40B4-BE49-F238E27FC236}">
                  <a16:creationId xmlns:a16="http://schemas.microsoft.com/office/drawing/2014/main" id="{780FE3E1-743C-F21C-4FF7-73E776A83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54" name="Rectangle 16">
              <a:extLst>
                <a:ext uri="{FF2B5EF4-FFF2-40B4-BE49-F238E27FC236}">
                  <a16:creationId xmlns:a16="http://schemas.microsoft.com/office/drawing/2014/main" id="{C006A3A4-2293-62B5-637D-1EA463FCF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55" name="Rectangle 17">
              <a:extLst>
                <a:ext uri="{FF2B5EF4-FFF2-40B4-BE49-F238E27FC236}">
                  <a16:creationId xmlns:a16="http://schemas.microsoft.com/office/drawing/2014/main" id="{ABA3F1BD-057B-B50D-4CDF-B0E4A4461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61456" name="Group 18">
              <a:extLst>
                <a:ext uri="{FF2B5EF4-FFF2-40B4-BE49-F238E27FC236}">
                  <a16:creationId xmlns:a16="http://schemas.microsoft.com/office/drawing/2014/main" id="{3FBD3852-5E75-437B-3F96-E9BA959623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44888"/>
              <a:ext cx="846137" cy="595312"/>
              <a:chOff x="1255" y="2785"/>
              <a:chExt cx="710" cy="500"/>
            </a:xfrm>
          </p:grpSpPr>
          <p:sp>
            <p:nvSpPr>
              <p:cNvPr id="61595" name="Rectangle 19">
                <a:extLst>
                  <a:ext uri="{FF2B5EF4-FFF2-40B4-BE49-F238E27FC236}">
                    <a16:creationId xmlns:a16="http://schemas.microsoft.com/office/drawing/2014/main" id="{FE9807E1-B2D1-56A2-D7B1-F299ED8FC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96" name="Rectangle 20">
                <a:extLst>
                  <a:ext uri="{FF2B5EF4-FFF2-40B4-BE49-F238E27FC236}">
                    <a16:creationId xmlns:a16="http://schemas.microsoft.com/office/drawing/2014/main" id="{610E3858-BAC5-D754-5809-2FD67E4EAE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1597" name="Rectangle 21">
                <a:extLst>
                  <a:ext uri="{FF2B5EF4-FFF2-40B4-BE49-F238E27FC236}">
                    <a16:creationId xmlns:a16="http://schemas.microsoft.com/office/drawing/2014/main" id="{AA219789-F5FC-C336-1949-FEDC8E18E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98" name="Line 22">
                <a:extLst>
                  <a:ext uri="{FF2B5EF4-FFF2-40B4-BE49-F238E27FC236}">
                    <a16:creationId xmlns:a16="http://schemas.microsoft.com/office/drawing/2014/main" id="{92688AB2-5606-3583-7A96-14C342C039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99" name="Freeform 23">
                <a:extLst>
                  <a:ext uri="{FF2B5EF4-FFF2-40B4-BE49-F238E27FC236}">
                    <a16:creationId xmlns:a16="http://schemas.microsoft.com/office/drawing/2014/main" id="{F5E84AA0-519E-81C5-2064-8FDAA88B51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1457" name="Group 24">
              <a:extLst>
                <a:ext uri="{FF2B5EF4-FFF2-40B4-BE49-F238E27FC236}">
                  <a16:creationId xmlns:a16="http://schemas.microsoft.com/office/drawing/2014/main" id="{AE7A6804-0898-1A3B-B0F4-BCDF417ABE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616450"/>
              <a:ext cx="869950" cy="412750"/>
              <a:chOff x="3555" y="3685"/>
              <a:chExt cx="730" cy="347"/>
            </a:xfrm>
          </p:grpSpPr>
          <p:sp>
            <p:nvSpPr>
              <p:cNvPr id="61590" name="Rectangle 25">
                <a:extLst>
                  <a:ext uri="{FF2B5EF4-FFF2-40B4-BE49-F238E27FC236}">
                    <a16:creationId xmlns:a16="http://schemas.microsoft.com/office/drawing/2014/main" id="{23CA85A6-B84F-370B-ED22-083F17B224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91" name="Rectangle 26">
                <a:extLst>
                  <a:ext uri="{FF2B5EF4-FFF2-40B4-BE49-F238E27FC236}">
                    <a16:creationId xmlns:a16="http://schemas.microsoft.com/office/drawing/2014/main" id="{D483BB75-3E46-20B3-022B-0738A7115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61592" name="Rectangle 27">
                <a:extLst>
                  <a:ext uri="{FF2B5EF4-FFF2-40B4-BE49-F238E27FC236}">
                    <a16:creationId xmlns:a16="http://schemas.microsoft.com/office/drawing/2014/main" id="{557EDC7B-608C-DC65-61AB-6474A82CE6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93" name="Line 28">
                <a:extLst>
                  <a:ext uri="{FF2B5EF4-FFF2-40B4-BE49-F238E27FC236}">
                    <a16:creationId xmlns:a16="http://schemas.microsoft.com/office/drawing/2014/main" id="{F7D67FF8-3296-751D-A1A5-9C03E180D6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94" name="Freeform 29">
                <a:extLst>
                  <a:ext uri="{FF2B5EF4-FFF2-40B4-BE49-F238E27FC236}">
                    <a16:creationId xmlns:a16="http://schemas.microsoft.com/office/drawing/2014/main" id="{974A5DA9-468D-536A-B45F-5491523CAC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1458" name="Group 30">
              <a:extLst>
                <a:ext uri="{FF2B5EF4-FFF2-40B4-BE49-F238E27FC236}">
                  <a16:creationId xmlns:a16="http://schemas.microsoft.com/office/drawing/2014/main" id="{7B2C2E4F-BADE-BC1B-14ED-B0625F00D8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61564" name="Freeform 31">
                <a:extLst>
                  <a:ext uri="{FF2B5EF4-FFF2-40B4-BE49-F238E27FC236}">
                    <a16:creationId xmlns:a16="http://schemas.microsoft.com/office/drawing/2014/main" id="{73831FA4-C75A-91D0-256D-B94174EDA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5" name="Freeform 32">
                <a:extLst>
                  <a:ext uri="{FF2B5EF4-FFF2-40B4-BE49-F238E27FC236}">
                    <a16:creationId xmlns:a16="http://schemas.microsoft.com/office/drawing/2014/main" id="{3E043025-C427-1288-766D-CD496E6C3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6" name="Freeform 33">
                <a:extLst>
                  <a:ext uri="{FF2B5EF4-FFF2-40B4-BE49-F238E27FC236}">
                    <a16:creationId xmlns:a16="http://schemas.microsoft.com/office/drawing/2014/main" id="{295290B2-D276-93CC-C94C-B7A2D6583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7" name="Freeform 34">
                <a:extLst>
                  <a:ext uri="{FF2B5EF4-FFF2-40B4-BE49-F238E27FC236}">
                    <a16:creationId xmlns:a16="http://schemas.microsoft.com/office/drawing/2014/main" id="{BEA62738-CAAB-FB84-296E-811C7E1DB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8" name="Freeform 35">
                <a:extLst>
                  <a:ext uri="{FF2B5EF4-FFF2-40B4-BE49-F238E27FC236}">
                    <a16:creationId xmlns:a16="http://schemas.microsoft.com/office/drawing/2014/main" id="{270CE42B-1213-C2D1-EDD8-5CCC4EC25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9" name="Freeform 36">
                <a:extLst>
                  <a:ext uri="{FF2B5EF4-FFF2-40B4-BE49-F238E27FC236}">
                    <a16:creationId xmlns:a16="http://schemas.microsoft.com/office/drawing/2014/main" id="{5141CCCE-AA7A-2748-9C28-38EF85C74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0" name="Freeform 37">
                <a:extLst>
                  <a:ext uri="{FF2B5EF4-FFF2-40B4-BE49-F238E27FC236}">
                    <a16:creationId xmlns:a16="http://schemas.microsoft.com/office/drawing/2014/main" id="{10EB5C5C-D7C6-3640-921B-85FEA2E1FB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1" name="Freeform 38">
                <a:extLst>
                  <a:ext uri="{FF2B5EF4-FFF2-40B4-BE49-F238E27FC236}">
                    <a16:creationId xmlns:a16="http://schemas.microsoft.com/office/drawing/2014/main" id="{5883CB82-F2B2-73A7-E74A-6E56E412F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2" name="Freeform 39">
                <a:extLst>
                  <a:ext uri="{FF2B5EF4-FFF2-40B4-BE49-F238E27FC236}">
                    <a16:creationId xmlns:a16="http://schemas.microsoft.com/office/drawing/2014/main" id="{7F747416-2529-5EEA-9828-92B51399D9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3" name="Freeform 40">
                <a:extLst>
                  <a:ext uri="{FF2B5EF4-FFF2-40B4-BE49-F238E27FC236}">
                    <a16:creationId xmlns:a16="http://schemas.microsoft.com/office/drawing/2014/main" id="{B88281C0-664E-49CB-1A84-1D8219BB25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4" name="Freeform 41">
                <a:extLst>
                  <a:ext uri="{FF2B5EF4-FFF2-40B4-BE49-F238E27FC236}">
                    <a16:creationId xmlns:a16="http://schemas.microsoft.com/office/drawing/2014/main" id="{88F4A75F-1A8E-227F-2F9A-D10C2ABB1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5" name="Freeform 42">
                <a:extLst>
                  <a:ext uri="{FF2B5EF4-FFF2-40B4-BE49-F238E27FC236}">
                    <a16:creationId xmlns:a16="http://schemas.microsoft.com/office/drawing/2014/main" id="{5D8F1403-A8D4-28BE-9628-5C3D95D574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6" name="Freeform 43">
                <a:extLst>
                  <a:ext uri="{FF2B5EF4-FFF2-40B4-BE49-F238E27FC236}">
                    <a16:creationId xmlns:a16="http://schemas.microsoft.com/office/drawing/2014/main" id="{8F0556A8-0A3E-EFB0-B6AE-383C83B58E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7" name="Freeform 44">
                <a:extLst>
                  <a:ext uri="{FF2B5EF4-FFF2-40B4-BE49-F238E27FC236}">
                    <a16:creationId xmlns:a16="http://schemas.microsoft.com/office/drawing/2014/main" id="{FD16DDF0-B23A-1032-95C9-58003E8CF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8" name="Freeform 45">
                <a:extLst>
                  <a:ext uri="{FF2B5EF4-FFF2-40B4-BE49-F238E27FC236}">
                    <a16:creationId xmlns:a16="http://schemas.microsoft.com/office/drawing/2014/main" id="{679DF0A8-A568-7E6F-CF4D-9CB786154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79" name="Freeform 46">
                <a:extLst>
                  <a:ext uri="{FF2B5EF4-FFF2-40B4-BE49-F238E27FC236}">
                    <a16:creationId xmlns:a16="http://schemas.microsoft.com/office/drawing/2014/main" id="{BE53B9C1-26A6-A45A-64D2-901E14E0C9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0" name="Freeform 47">
                <a:extLst>
                  <a:ext uri="{FF2B5EF4-FFF2-40B4-BE49-F238E27FC236}">
                    <a16:creationId xmlns:a16="http://schemas.microsoft.com/office/drawing/2014/main" id="{A99DCE08-342D-A34A-BDB6-FC41D0C363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1" name="Freeform 48">
                <a:extLst>
                  <a:ext uri="{FF2B5EF4-FFF2-40B4-BE49-F238E27FC236}">
                    <a16:creationId xmlns:a16="http://schemas.microsoft.com/office/drawing/2014/main" id="{C2B60152-0726-9548-E145-C1C81CBF95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2" name="Freeform 49">
                <a:extLst>
                  <a:ext uri="{FF2B5EF4-FFF2-40B4-BE49-F238E27FC236}">
                    <a16:creationId xmlns:a16="http://schemas.microsoft.com/office/drawing/2014/main" id="{538BF7FA-77BF-AA51-5E8C-5871CCB32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3" name="Freeform 50">
                <a:extLst>
                  <a:ext uri="{FF2B5EF4-FFF2-40B4-BE49-F238E27FC236}">
                    <a16:creationId xmlns:a16="http://schemas.microsoft.com/office/drawing/2014/main" id="{C2FE35E2-C76E-3365-8E46-AEF1BC2304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4" name="Freeform 51">
                <a:extLst>
                  <a:ext uri="{FF2B5EF4-FFF2-40B4-BE49-F238E27FC236}">
                    <a16:creationId xmlns:a16="http://schemas.microsoft.com/office/drawing/2014/main" id="{D7F055F4-8022-D6A0-2C55-7059AF02BD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5" name="Rectangle 52">
                <a:extLst>
                  <a:ext uri="{FF2B5EF4-FFF2-40B4-BE49-F238E27FC236}">
                    <a16:creationId xmlns:a16="http://schemas.microsoft.com/office/drawing/2014/main" id="{3D012175-3057-CF29-FA46-8E4F16E99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86" name="Freeform 53">
                <a:extLst>
                  <a:ext uri="{FF2B5EF4-FFF2-40B4-BE49-F238E27FC236}">
                    <a16:creationId xmlns:a16="http://schemas.microsoft.com/office/drawing/2014/main" id="{69C75DB3-23E6-EDAE-E587-90719DF836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7" name="Freeform 54">
                <a:extLst>
                  <a:ext uri="{FF2B5EF4-FFF2-40B4-BE49-F238E27FC236}">
                    <a16:creationId xmlns:a16="http://schemas.microsoft.com/office/drawing/2014/main" id="{67661604-945F-D48C-576C-F3ED5DB30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88" name="Rectangle 55">
                <a:extLst>
                  <a:ext uri="{FF2B5EF4-FFF2-40B4-BE49-F238E27FC236}">
                    <a16:creationId xmlns:a16="http://schemas.microsoft.com/office/drawing/2014/main" id="{3FD72465-F0AB-7D3D-158A-8BBCFA400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89" name="Rectangle 56">
                <a:extLst>
                  <a:ext uri="{FF2B5EF4-FFF2-40B4-BE49-F238E27FC236}">
                    <a16:creationId xmlns:a16="http://schemas.microsoft.com/office/drawing/2014/main" id="{B1EF85C5-0C97-710C-98FB-2CB6471C6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61459" name="Group 57">
              <a:extLst>
                <a:ext uri="{FF2B5EF4-FFF2-40B4-BE49-F238E27FC236}">
                  <a16:creationId xmlns:a16="http://schemas.microsoft.com/office/drawing/2014/main" id="{2BCAED0D-1304-4648-5962-0D8685CE6C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61539" name="Rectangle 58">
                <a:extLst>
                  <a:ext uri="{FF2B5EF4-FFF2-40B4-BE49-F238E27FC236}">
                    <a16:creationId xmlns:a16="http://schemas.microsoft.com/office/drawing/2014/main" id="{07CB4A34-E71D-3E4B-FDE1-23D37B38EE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40" name="Freeform 59">
                <a:extLst>
                  <a:ext uri="{FF2B5EF4-FFF2-40B4-BE49-F238E27FC236}">
                    <a16:creationId xmlns:a16="http://schemas.microsoft.com/office/drawing/2014/main" id="{F64E3072-D74C-8949-1C5A-6D62189BD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1" name="Freeform 60">
                <a:extLst>
                  <a:ext uri="{FF2B5EF4-FFF2-40B4-BE49-F238E27FC236}">
                    <a16:creationId xmlns:a16="http://schemas.microsoft.com/office/drawing/2014/main" id="{DC57E744-5977-0EF0-7107-71F570BD4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2" name="Freeform 61">
                <a:extLst>
                  <a:ext uri="{FF2B5EF4-FFF2-40B4-BE49-F238E27FC236}">
                    <a16:creationId xmlns:a16="http://schemas.microsoft.com/office/drawing/2014/main" id="{7B8E9F98-079B-D365-629C-1964B5EBE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3" name="Freeform 62">
                <a:extLst>
                  <a:ext uri="{FF2B5EF4-FFF2-40B4-BE49-F238E27FC236}">
                    <a16:creationId xmlns:a16="http://schemas.microsoft.com/office/drawing/2014/main" id="{60E3583E-E108-AFE3-B42B-6527901FB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4" name="Freeform 63">
                <a:extLst>
                  <a:ext uri="{FF2B5EF4-FFF2-40B4-BE49-F238E27FC236}">
                    <a16:creationId xmlns:a16="http://schemas.microsoft.com/office/drawing/2014/main" id="{A0FBFD67-F74A-CFDF-0055-A8F1433249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5" name="Freeform 64">
                <a:extLst>
                  <a:ext uri="{FF2B5EF4-FFF2-40B4-BE49-F238E27FC236}">
                    <a16:creationId xmlns:a16="http://schemas.microsoft.com/office/drawing/2014/main" id="{B7579084-8931-3AD7-5CF5-61FB2CB68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6" name="Freeform 65">
                <a:extLst>
                  <a:ext uri="{FF2B5EF4-FFF2-40B4-BE49-F238E27FC236}">
                    <a16:creationId xmlns:a16="http://schemas.microsoft.com/office/drawing/2014/main" id="{C2050876-E311-D208-CE51-5B27B71FB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7" name="Freeform 66">
                <a:extLst>
                  <a:ext uri="{FF2B5EF4-FFF2-40B4-BE49-F238E27FC236}">
                    <a16:creationId xmlns:a16="http://schemas.microsoft.com/office/drawing/2014/main" id="{A8AF8ED3-5BDA-D28E-E86F-5300BB5AF1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8" name="Freeform 67">
                <a:extLst>
                  <a:ext uri="{FF2B5EF4-FFF2-40B4-BE49-F238E27FC236}">
                    <a16:creationId xmlns:a16="http://schemas.microsoft.com/office/drawing/2014/main" id="{A85DDC72-DC9D-1011-40E1-69AE0CDEB7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49" name="Freeform 68">
                <a:extLst>
                  <a:ext uri="{FF2B5EF4-FFF2-40B4-BE49-F238E27FC236}">
                    <a16:creationId xmlns:a16="http://schemas.microsoft.com/office/drawing/2014/main" id="{C7E47847-F8FA-A727-D7CA-409CCD9E9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0" name="Freeform 69">
                <a:extLst>
                  <a:ext uri="{FF2B5EF4-FFF2-40B4-BE49-F238E27FC236}">
                    <a16:creationId xmlns:a16="http://schemas.microsoft.com/office/drawing/2014/main" id="{FA1FD710-317A-E2E3-9AEB-C1E6991DCC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1" name="Freeform 70">
                <a:extLst>
                  <a:ext uri="{FF2B5EF4-FFF2-40B4-BE49-F238E27FC236}">
                    <a16:creationId xmlns:a16="http://schemas.microsoft.com/office/drawing/2014/main" id="{D57E745C-8074-F96F-3B6A-8A0A7A9BC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2" name="Freeform 71">
                <a:extLst>
                  <a:ext uri="{FF2B5EF4-FFF2-40B4-BE49-F238E27FC236}">
                    <a16:creationId xmlns:a16="http://schemas.microsoft.com/office/drawing/2014/main" id="{7F5D1182-E6E3-BE4D-65E0-6254F1DF9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3" name="Freeform 72">
                <a:extLst>
                  <a:ext uri="{FF2B5EF4-FFF2-40B4-BE49-F238E27FC236}">
                    <a16:creationId xmlns:a16="http://schemas.microsoft.com/office/drawing/2014/main" id="{7AF12E75-A44B-4C95-33F4-347920033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4" name="Freeform 73">
                <a:extLst>
                  <a:ext uri="{FF2B5EF4-FFF2-40B4-BE49-F238E27FC236}">
                    <a16:creationId xmlns:a16="http://schemas.microsoft.com/office/drawing/2014/main" id="{D47B0091-E4F0-8586-8311-13F68DE1E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5" name="Freeform 74">
                <a:extLst>
                  <a:ext uri="{FF2B5EF4-FFF2-40B4-BE49-F238E27FC236}">
                    <a16:creationId xmlns:a16="http://schemas.microsoft.com/office/drawing/2014/main" id="{BBD00795-3672-3922-BD51-88E4EDA15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6" name="Freeform 75">
                <a:extLst>
                  <a:ext uri="{FF2B5EF4-FFF2-40B4-BE49-F238E27FC236}">
                    <a16:creationId xmlns:a16="http://schemas.microsoft.com/office/drawing/2014/main" id="{D0913DBF-86F1-C686-9FB2-9E9CDACAE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7" name="Freeform 76">
                <a:extLst>
                  <a:ext uri="{FF2B5EF4-FFF2-40B4-BE49-F238E27FC236}">
                    <a16:creationId xmlns:a16="http://schemas.microsoft.com/office/drawing/2014/main" id="{7F288926-E98B-499F-8B81-0F27C626E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8" name="Freeform 77">
                <a:extLst>
                  <a:ext uri="{FF2B5EF4-FFF2-40B4-BE49-F238E27FC236}">
                    <a16:creationId xmlns:a16="http://schemas.microsoft.com/office/drawing/2014/main" id="{635EFFB8-0B09-BC4A-5B7F-004EBDF69F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59" name="Freeform 78">
                <a:extLst>
                  <a:ext uri="{FF2B5EF4-FFF2-40B4-BE49-F238E27FC236}">
                    <a16:creationId xmlns:a16="http://schemas.microsoft.com/office/drawing/2014/main" id="{5A640FEB-E2CD-9D8D-CDCF-D8C6897A1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0" name="Rectangle 79">
                <a:extLst>
                  <a:ext uri="{FF2B5EF4-FFF2-40B4-BE49-F238E27FC236}">
                    <a16:creationId xmlns:a16="http://schemas.microsoft.com/office/drawing/2014/main" id="{E2C5489C-A2B8-EBC5-F033-FCCBA65036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61" name="Freeform 80">
                <a:extLst>
                  <a:ext uri="{FF2B5EF4-FFF2-40B4-BE49-F238E27FC236}">
                    <a16:creationId xmlns:a16="http://schemas.microsoft.com/office/drawing/2014/main" id="{495DC4B5-2D13-4B22-E90B-B6FA8FB76A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62" name="Rectangle 81">
                <a:extLst>
                  <a:ext uri="{FF2B5EF4-FFF2-40B4-BE49-F238E27FC236}">
                    <a16:creationId xmlns:a16="http://schemas.microsoft.com/office/drawing/2014/main" id="{F225031D-06FA-A917-ED56-83ADF5228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63" name="Rectangle 82">
                <a:extLst>
                  <a:ext uri="{FF2B5EF4-FFF2-40B4-BE49-F238E27FC236}">
                    <a16:creationId xmlns:a16="http://schemas.microsoft.com/office/drawing/2014/main" id="{57014A37-8264-34B9-4C84-F9D932546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61460" name="Rectangle 83">
              <a:extLst>
                <a:ext uri="{FF2B5EF4-FFF2-40B4-BE49-F238E27FC236}">
                  <a16:creationId xmlns:a16="http://schemas.microsoft.com/office/drawing/2014/main" id="{C6D036FF-BD05-1E51-7D74-2F56109D0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4837" name="Rectangle 84">
              <a:extLst>
                <a:ext uri="{FF2B5EF4-FFF2-40B4-BE49-F238E27FC236}">
                  <a16:creationId xmlns:a16="http://schemas.microsoft.com/office/drawing/2014/main" id="{B976D815-47F9-455C-9AA6-F609B2BC2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769" y="1314450"/>
              <a:ext cx="510754" cy="207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1462" name="Rectangle 85">
              <a:extLst>
                <a:ext uri="{FF2B5EF4-FFF2-40B4-BE49-F238E27FC236}">
                  <a16:creationId xmlns:a16="http://schemas.microsoft.com/office/drawing/2014/main" id="{82D92174-AB06-9A79-70CF-C27098231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4839" name="Rectangle 86">
              <a:extLst>
                <a:ext uri="{FF2B5EF4-FFF2-40B4-BE49-F238E27FC236}">
                  <a16:creationId xmlns:a16="http://schemas.microsoft.com/office/drawing/2014/main" id="{9C7FC656-FCA3-4035-B920-EF756F610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2372" y="2629165"/>
              <a:ext cx="440682" cy="207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1464" name="Rectangle 87">
              <a:extLst>
                <a:ext uri="{FF2B5EF4-FFF2-40B4-BE49-F238E27FC236}">
                  <a16:creationId xmlns:a16="http://schemas.microsoft.com/office/drawing/2014/main" id="{5B11C8B1-318F-973D-996F-217A96A13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65" name="Rectangle 88">
              <a:extLst>
                <a:ext uri="{FF2B5EF4-FFF2-40B4-BE49-F238E27FC236}">
                  <a16:creationId xmlns:a16="http://schemas.microsoft.com/office/drawing/2014/main" id="{F12338BB-1416-951D-85FC-F32AEE82C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61466" name="Line 89">
              <a:extLst>
                <a:ext uri="{FF2B5EF4-FFF2-40B4-BE49-F238E27FC236}">
                  <a16:creationId xmlns:a16="http://schemas.microsoft.com/office/drawing/2014/main" id="{1192A87B-C12A-CA78-96A8-8D3329F2D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67" name="Freeform 90">
              <a:extLst>
                <a:ext uri="{FF2B5EF4-FFF2-40B4-BE49-F238E27FC236}">
                  <a16:creationId xmlns:a16="http://schemas.microsoft.com/office/drawing/2014/main" id="{8B1DDD4A-BA50-DFB4-B592-2A5E89A92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68" name="Line 92">
              <a:extLst>
                <a:ext uri="{FF2B5EF4-FFF2-40B4-BE49-F238E27FC236}">
                  <a16:creationId xmlns:a16="http://schemas.microsoft.com/office/drawing/2014/main" id="{9A796985-BF61-E212-8E0E-AEBC6329C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69" name="Freeform 93">
              <a:extLst>
                <a:ext uri="{FF2B5EF4-FFF2-40B4-BE49-F238E27FC236}">
                  <a16:creationId xmlns:a16="http://schemas.microsoft.com/office/drawing/2014/main" id="{E6A8BC0E-C082-05A8-C6EA-AD231BE33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1470" name="Rectangle 94">
              <a:extLst>
                <a:ext uri="{FF2B5EF4-FFF2-40B4-BE49-F238E27FC236}">
                  <a16:creationId xmlns:a16="http://schemas.microsoft.com/office/drawing/2014/main" id="{55B787DC-5B52-3A63-AEC9-3C2F84DBA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1471" name="Rectangle 95">
              <a:extLst>
                <a:ext uri="{FF2B5EF4-FFF2-40B4-BE49-F238E27FC236}">
                  <a16:creationId xmlns:a16="http://schemas.microsoft.com/office/drawing/2014/main" id="{FDECEA01-AA6F-5237-E663-2DA764677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61472" name="Group 97">
              <a:extLst>
                <a:ext uri="{FF2B5EF4-FFF2-40B4-BE49-F238E27FC236}">
                  <a16:creationId xmlns:a16="http://schemas.microsoft.com/office/drawing/2014/main" id="{179A899A-F93B-6B0F-F80F-DD96158C20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61536" name="Rectangle 98">
                <a:extLst>
                  <a:ext uri="{FF2B5EF4-FFF2-40B4-BE49-F238E27FC236}">
                    <a16:creationId xmlns:a16="http://schemas.microsoft.com/office/drawing/2014/main" id="{F08FB4BF-6629-80F4-7534-34C612EEC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61537" name="Line 99">
                <a:extLst>
                  <a:ext uri="{FF2B5EF4-FFF2-40B4-BE49-F238E27FC236}">
                    <a16:creationId xmlns:a16="http://schemas.microsoft.com/office/drawing/2014/main" id="{AA252159-3E13-B879-4EE2-DC8970CCA7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38" name="Freeform 100">
                <a:extLst>
                  <a:ext uri="{FF2B5EF4-FFF2-40B4-BE49-F238E27FC236}">
                    <a16:creationId xmlns:a16="http://schemas.microsoft.com/office/drawing/2014/main" id="{AEAA5729-8EB7-3A87-906E-7DED60BA7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1473" name="Group 101">
              <a:extLst>
                <a:ext uri="{FF2B5EF4-FFF2-40B4-BE49-F238E27FC236}">
                  <a16:creationId xmlns:a16="http://schemas.microsoft.com/office/drawing/2014/main" id="{E5F8D1ED-0154-A487-82DD-BAEEBCEDF8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40200"/>
              <a:ext cx="871537" cy="412750"/>
              <a:chOff x="1255" y="3285"/>
              <a:chExt cx="731" cy="347"/>
            </a:xfrm>
          </p:grpSpPr>
          <p:sp>
            <p:nvSpPr>
              <p:cNvPr id="61531" name="Line 102">
                <a:extLst>
                  <a:ext uri="{FF2B5EF4-FFF2-40B4-BE49-F238E27FC236}">
                    <a16:creationId xmlns:a16="http://schemas.microsoft.com/office/drawing/2014/main" id="{6E6571DF-D728-6533-6D11-B5D8C0C27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32" name="Freeform 103">
                <a:extLst>
                  <a:ext uri="{FF2B5EF4-FFF2-40B4-BE49-F238E27FC236}">
                    <a16:creationId xmlns:a16="http://schemas.microsoft.com/office/drawing/2014/main" id="{1E4B2B66-8847-8034-6AE9-26B4AF512E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33" name="Rectangle 104">
                <a:extLst>
                  <a:ext uri="{FF2B5EF4-FFF2-40B4-BE49-F238E27FC236}">
                    <a16:creationId xmlns:a16="http://schemas.microsoft.com/office/drawing/2014/main" id="{0F75F7AE-0374-2568-56F2-B2D2E8D1C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34" name="Rectangle 105">
                <a:extLst>
                  <a:ext uri="{FF2B5EF4-FFF2-40B4-BE49-F238E27FC236}">
                    <a16:creationId xmlns:a16="http://schemas.microsoft.com/office/drawing/2014/main" id="{2B456A34-2D87-C1CA-A294-ED77D0244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1535" name="Rectangle 106">
                <a:extLst>
                  <a:ext uri="{FF2B5EF4-FFF2-40B4-BE49-F238E27FC236}">
                    <a16:creationId xmlns:a16="http://schemas.microsoft.com/office/drawing/2014/main" id="{D556ED15-1D1B-E163-DE97-B51345D777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1474" name="Group 107">
              <a:extLst>
                <a:ext uri="{FF2B5EF4-FFF2-40B4-BE49-F238E27FC236}">
                  <a16:creationId xmlns:a16="http://schemas.microsoft.com/office/drawing/2014/main" id="{93E6C172-CFBB-87BC-5E07-463EE9CAE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0075" y="3208338"/>
              <a:ext cx="1079500" cy="454025"/>
              <a:chOff x="3464" y="2503"/>
              <a:chExt cx="906" cy="381"/>
            </a:xfrm>
          </p:grpSpPr>
          <p:sp>
            <p:nvSpPr>
              <p:cNvPr id="61524" name="Rectangle 108">
                <a:extLst>
                  <a:ext uri="{FF2B5EF4-FFF2-40B4-BE49-F238E27FC236}">
                    <a16:creationId xmlns:a16="http://schemas.microsoft.com/office/drawing/2014/main" id="{C3B0DB49-B91D-5CDE-B76A-5365AA593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5"/>
                <a:ext cx="79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25" name="Rectangle 109">
                <a:extLst>
                  <a:ext uri="{FF2B5EF4-FFF2-40B4-BE49-F238E27FC236}">
                    <a16:creationId xmlns:a16="http://schemas.microsoft.com/office/drawing/2014/main" id="{09D4F197-AC56-E95C-DF2C-55C0EB90B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2"/>
                <a:ext cx="5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connect()</a:t>
                </a:r>
                <a:endParaRPr lang="en-US" altLang="en-US" sz="2400" b="1"/>
              </a:p>
            </p:txBody>
          </p:sp>
          <p:sp>
            <p:nvSpPr>
              <p:cNvPr id="61526" name="Rectangle 110">
                <a:extLst>
                  <a:ext uri="{FF2B5EF4-FFF2-40B4-BE49-F238E27FC236}">
                    <a16:creationId xmlns:a16="http://schemas.microsoft.com/office/drawing/2014/main" id="{3AA886E4-7E2E-DC61-CED6-C5B773A02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660"/>
                <a:ext cx="709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27" name="Line 111">
                <a:extLst>
                  <a:ext uri="{FF2B5EF4-FFF2-40B4-BE49-F238E27FC236}">
                    <a16:creationId xmlns:a16="http://schemas.microsoft.com/office/drawing/2014/main" id="{0E6A913F-105F-DA24-6BFF-F1EF4CB40E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503"/>
                <a:ext cx="3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28" name="Freeform 112">
                <a:extLst>
                  <a:ext uri="{FF2B5EF4-FFF2-40B4-BE49-F238E27FC236}">
                    <a16:creationId xmlns:a16="http://schemas.microsoft.com/office/drawing/2014/main" id="{B79378D8-B9AA-0C87-33AD-663FA5F7F9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612"/>
                <a:ext cx="52" cy="53"/>
              </a:xfrm>
              <a:custGeom>
                <a:avLst/>
                <a:gdLst>
                  <a:gd name="T0" fmla="*/ 0 w 32"/>
                  <a:gd name="T1" fmla="*/ 0 h 39"/>
                  <a:gd name="T2" fmla="*/ 4452365 w 32"/>
                  <a:gd name="T3" fmla="*/ 16927 h 39"/>
                  <a:gd name="T4" fmla="*/ 9608310 w 32"/>
                  <a:gd name="T5" fmla="*/ 0 h 39"/>
                  <a:gd name="T6" fmla="*/ 4452365 w 32"/>
                  <a:gd name="T7" fmla="*/ 113430 h 39"/>
                  <a:gd name="T8" fmla="*/ 0 w 32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39"/>
                  <a:gd name="T17" fmla="*/ 32 w 32"/>
                  <a:gd name="T18" fmla="*/ 39 h 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39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29" name="Rectangle 113">
                <a:extLst>
                  <a:ext uri="{FF2B5EF4-FFF2-40B4-BE49-F238E27FC236}">
                    <a16:creationId xmlns:a16="http://schemas.microsoft.com/office/drawing/2014/main" id="{41946C31-1EAF-A887-5D1B-A486F8E6E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30" name="Freeform 114">
                <a:extLst>
                  <a:ext uri="{FF2B5EF4-FFF2-40B4-BE49-F238E27FC236}">
                    <a16:creationId xmlns:a16="http://schemas.microsoft.com/office/drawing/2014/main" id="{F7429E0D-2DE4-C58C-BF17-8FE55C6AA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788"/>
                <a:ext cx="87" cy="59"/>
              </a:xfrm>
              <a:custGeom>
                <a:avLst/>
                <a:gdLst>
                  <a:gd name="T0" fmla="*/ 0 w 54"/>
                  <a:gd name="T1" fmla="*/ 90110 h 44"/>
                  <a:gd name="T2" fmla="*/ 1984968 w 54"/>
                  <a:gd name="T3" fmla="*/ 43290 h 44"/>
                  <a:gd name="T4" fmla="*/ 0 w 54"/>
                  <a:gd name="T5" fmla="*/ 0 h 44"/>
                  <a:gd name="T6" fmla="*/ 13110086 w 54"/>
                  <a:gd name="T7" fmla="*/ 43290 h 44"/>
                  <a:gd name="T8" fmla="*/ 0 w 54"/>
                  <a:gd name="T9" fmla="*/ 9011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44"/>
                  <a:gd name="T17" fmla="*/ 54 w 54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44">
                    <a:moveTo>
                      <a:pt x="0" y="44"/>
                    </a:moveTo>
                    <a:lnTo>
                      <a:pt x="8" y="21"/>
                    </a:lnTo>
                    <a:lnTo>
                      <a:pt x="0" y="0"/>
                    </a:lnTo>
                    <a:lnTo>
                      <a:pt x="54" y="2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1475" name="Group 115">
              <a:extLst>
                <a:ext uri="{FF2B5EF4-FFF2-40B4-BE49-F238E27FC236}">
                  <a16:creationId xmlns:a16="http://schemas.microsoft.com/office/drawing/2014/main" id="{2B082A52-8651-228A-53AA-9B513AB7E9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61495" name="Rectangle 116">
                <a:extLst>
                  <a:ext uri="{FF2B5EF4-FFF2-40B4-BE49-F238E27FC236}">
                    <a16:creationId xmlns:a16="http://schemas.microsoft.com/office/drawing/2014/main" id="{D27F085C-A7C6-8426-84BB-9E5C926931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6" name="Rectangle 117">
                <a:extLst>
                  <a:ext uri="{FF2B5EF4-FFF2-40B4-BE49-F238E27FC236}">
                    <a16:creationId xmlns:a16="http://schemas.microsoft.com/office/drawing/2014/main" id="{31272449-3737-F9D3-B509-4860E4EC2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7" name="Rectangle 118">
                <a:extLst>
                  <a:ext uri="{FF2B5EF4-FFF2-40B4-BE49-F238E27FC236}">
                    <a16:creationId xmlns:a16="http://schemas.microsoft.com/office/drawing/2014/main" id="{E28631B6-90BC-032E-6A72-6955E824E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8" name="Rectangle 119">
                <a:extLst>
                  <a:ext uri="{FF2B5EF4-FFF2-40B4-BE49-F238E27FC236}">
                    <a16:creationId xmlns:a16="http://schemas.microsoft.com/office/drawing/2014/main" id="{AD84ABB5-6F6B-6096-6ED3-C81AFD465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9" name="Rectangle 120">
                <a:extLst>
                  <a:ext uri="{FF2B5EF4-FFF2-40B4-BE49-F238E27FC236}">
                    <a16:creationId xmlns:a16="http://schemas.microsoft.com/office/drawing/2014/main" id="{3EFB64E4-20C6-F8E4-107F-B410890D42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0" name="Rectangle 121">
                <a:extLst>
                  <a:ext uri="{FF2B5EF4-FFF2-40B4-BE49-F238E27FC236}">
                    <a16:creationId xmlns:a16="http://schemas.microsoft.com/office/drawing/2014/main" id="{C3C3D550-BE5B-023D-83E2-36B66E560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1" name="Rectangle 122">
                <a:extLst>
                  <a:ext uri="{FF2B5EF4-FFF2-40B4-BE49-F238E27FC236}">
                    <a16:creationId xmlns:a16="http://schemas.microsoft.com/office/drawing/2014/main" id="{19BF0420-7DC7-9102-EF95-CF46DB6E7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2" name="Rectangle 123">
                <a:extLst>
                  <a:ext uri="{FF2B5EF4-FFF2-40B4-BE49-F238E27FC236}">
                    <a16:creationId xmlns:a16="http://schemas.microsoft.com/office/drawing/2014/main" id="{7B3B847D-D527-8C97-6B6D-12E18A9D04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3" name="Rectangle 124">
                <a:extLst>
                  <a:ext uri="{FF2B5EF4-FFF2-40B4-BE49-F238E27FC236}">
                    <a16:creationId xmlns:a16="http://schemas.microsoft.com/office/drawing/2014/main" id="{F491BEA7-72B4-4B98-031F-E565E6652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4" name="Rectangle 125">
                <a:extLst>
                  <a:ext uri="{FF2B5EF4-FFF2-40B4-BE49-F238E27FC236}">
                    <a16:creationId xmlns:a16="http://schemas.microsoft.com/office/drawing/2014/main" id="{73993AC9-4A4F-13F1-863A-A8D985FCE0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5" name="Rectangle 126">
                <a:extLst>
                  <a:ext uri="{FF2B5EF4-FFF2-40B4-BE49-F238E27FC236}">
                    <a16:creationId xmlns:a16="http://schemas.microsoft.com/office/drawing/2014/main" id="{8DCFE6D3-4BBC-6F24-0E98-1BFA20A64B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6" name="Rectangle 127">
                <a:extLst>
                  <a:ext uri="{FF2B5EF4-FFF2-40B4-BE49-F238E27FC236}">
                    <a16:creationId xmlns:a16="http://schemas.microsoft.com/office/drawing/2014/main" id="{DA463A42-AF37-F23A-CB6F-014CF2203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7" name="Rectangle 128">
                <a:extLst>
                  <a:ext uri="{FF2B5EF4-FFF2-40B4-BE49-F238E27FC236}">
                    <a16:creationId xmlns:a16="http://schemas.microsoft.com/office/drawing/2014/main" id="{A1B64799-239C-E536-E95C-E8EED0CEC3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8" name="Rectangle 129">
                <a:extLst>
                  <a:ext uri="{FF2B5EF4-FFF2-40B4-BE49-F238E27FC236}">
                    <a16:creationId xmlns:a16="http://schemas.microsoft.com/office/drawing/2014/main" id="{7A4C4BF7-78D9-616A-A532-91584FBD2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09" name="Rectangle 130">
                <a:extLst>
                  <a:ext uri="{FF2B5EF4-FFF2-40B4-BE49-F238E27FC236}">
                    <a16:creationId xmlns:a16="http://schemas.microsoft.com/office/drawing/2014/main" id="{F869852E-E9D8-D4C5-EB94-B6F3AAA30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0" name="Rectangle 131">
                <a:extLst>
                  <a:ext uri="{FF2B5EF4-FFF2-40B4-BE49-F238E27FC236}">
                    <a16:creationId xmlns:a16="http://schemas.microsoft.com/office/drawing/2014/main" id="{01C8BA0F-59ED-2E67-7EB1-45D546200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1" name="Rectangle 132">
                <a:extLst>
                  <a:ext uri="{FF2B5EF4-FFF2-40B4-BE49-F238E27FC236}">
                    <a16:creationId xmlns:a16="http://schemas.microsoft.com/office/drawing/2014/main" id="{B7CB7F36-018C-A547-6584-A549F9314E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2" name="Rectangle 133">
                <a:extLst>
                  <a:ext uri="{FF2B5EF4-FFF2-40B4-BE49-F238E27FC236}">
                    <a16:creationId xmlns:a16="http://schemas.microsoft.com/office/drawing/2014/main" id="{A075B44D-5C6D-27F6-4F3B-4B4D821C6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3" name="Rectangle 134">
                <a:extLst>
                  <a:ext uri="{FF2B5EF4-FFF2-40B4-BE49-F238E27FC236}">
                    <a16:creationId xmlns:a16="http://schemas.microsoft.com/office/drawing/2014/main" id="{650A6472-E715-271B-45F7-8FF7B9E9B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4" name="Rectangle 135">
                <a:extLst>
                  <a:ext uri="{FF2B5EF4-FFF2-40B4-BE49-F238E27FC236}">
                    <a16:creationId xmlns:a16="http://schemas.microsoft.com/office/drawing/2014/main" id="{0D197EE0-3B22-3CA9-8C96-67E76092F5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5" name="Rectangle 136">
                <a:extLst>
                  <a:ext uri="{FF2B5EF4-FFF2-40B4-BE49-F238E27FC236}">
                    <a16:creationId xmlns:a16="http://schemas.microsoft.com/office/drawing/2014/main" id="{E8B69AC7-91F3-F41D-DE95-7428178262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6" name="Rectangle 137">
                <a:extLst>
                  <a:ext uri="{FF2B5EF4-FFF2-40B4-BE49-F238E27FC236}">
                    <a16:creationId xmlns:a16="http://schemas.microsoft.com/office/drawing/2014/main" id="{AC0FE204-26B9-4AB4-9300-2DCA047B3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7" name="Rectangle 138">
                <a:extLst>
                  <a:ext uri="{FF2B5EF4-FFF2-40B4-BE49-F238E27FC236}">
                    <a16:creationId xmlns:a16="http://schemas.microsoft.com/office/drawing/2014/main" id="{EC27956E-7153-52AA-A875-CE4142216F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8" name="Rectangle 139">
                <a:extLst>
                  <a:ext uri="{FF2B5EF4-FFF2-40B4-BE49-F238E27FC236}">
                    <a16:creationId xmlns:a16="http://schemas.microsoft.com/office/drawing/2014/main" id="{9C1CF49D-5752-B35B-FC74-3C12A8B25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19" name="Rectangle 140">
                <a:extLst>
                  <a:ext uri="{FF2B5EF4-FFF2-40B4-BE49-F238E27FC236}">
                    <a16:creationId xmlns:a16="http://schemas.microsoft.com/office/drawing/2014/main" id="{A1682A4B-7B6C-DD07-5772-87255433EE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20" name="Rectangle 141">
                <a:extLst>
                  <a:ext uri="{FF2B5EF4-FFF2-40B4-BE49-F238E27FC236}">
                    <a16:creationId xmlns:a16="http://schemas.microsoft.com/office/drawing/2014/main" id="{FF8B6808-4CEF-789F-9B9B-622A209F94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21" name="Freeform 142">
                <a:extLst>
                  <a:ext uri="{FF2B5EF4-FFF2-40B4-BE49-F238E27FC236}">
                    <a16:creationId xmlns:a16="http://schemas.microsoft.com/office/drawing/2014/main" id="{BE7EB941-ADC1-8578-DFBE-EB1CF9635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522" name="Rectangle 143">
                <a:extLst>
                  <a:ext uri="{FF2B5EF4-FFF2-40B4-BE49-F238E27FC236}">
                    <a16:creationId xmlns:a16="http://schemas.microsoft.com/office/drawing/2014/main" id="{34905ED4-F25A-140D-AF52-9D1FA0655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523" name="Rectangle 144">
                <a:extLst>
                  <a:ext uri="{FF2B5EF4-FFF2-40B4-BE49-F238E27FC236}">
                    <a16:creationId xmlns:a16="http://schemas.microsoft.com/office/drawing/2014/main" id="{A39C46A8-79BE-3921-997C-AC5152A7D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61476" name="Group 145">
              <a:extLst>
                <a:ext uri="{FF2B5EF4-FFF2-40B4-BE49-F238E27FC236}">
                  <a16:creationId xmlns:a16="http://schemas.microsoft.com/office/drawing/2014/main" id="{4FA66002-AE94-E276-9F35-D7B554EF7B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60775"/>
              <a:ext cx="869950" cy="425450"/>
              <a:chOff x="3555" y="2882"/>
              <a:chExt cx="730" cy="358"/>
            </a:xfrm>
          </p:grpSpPr>
          <p:sp>
            <p:nvSpPr>
              <p:cNvPr id="61490" name="Rectangle 146">
                <a:extLst>
                  <a:ext uri="{FF2B5EF4-FFF2-40B4-BE49-F238E27FC236}">
                    <a16:creationId xmlns:a16="http://schemas.microsoft.com/office/drawing/2014/main" id="{B210A214-F8E8-FFAF-B4B2-62948E065F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1" name="Rectangle 147">
                <a:extLst>
                  <a:ext uri="{FF2B5EF4-FFF2-40B4-BE49-F238E27FC236}">
                    <a16:creationId xmlns:a16="http://schemas.microsoft.com/office/drawing/2014/main" id="{AABAD31B-F633-8C72-71D7-710D2CD75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1492" name="Rectangle 148">
                <a:extLst>
                  <a:ext uri="{FF2B5EF4-FFF2-40B4-BE49-F238E27FC236}">
                    <a16:creationId xmlns:a16="http://schemas.microsoft.com/office/drawing/2014/main" id="{B9AC055F-B4AA-5C57-2A22-55A9D110AA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93" name="Line 149">
                <a:extLst>
                  <a:ext uri="{FF2B5EF4-FFF2-40B4-BE49-F238E27FC236}">
                    <a16:creationId xmlns:a16="http://schemas.microsoft.com/office/drawing/2014/main" id="{922C1110-3FC6-6D21-4E72-1AD3015477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494" name="Freeform 150">
                <a:extLst>
                  <a:ext uri="{FF2B5EF4-FFF2-40B4-BE49-F238E27FC236}">
                    <a16:creationId xmlns:a16="http://schemas.microsoft.com/office/drawing/2014/main" id="{37AF012D-F199-63E1-707D-6165A59B25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1477" name="Group 151">
              <a:extLst>
                <a:ext uri="{FF2B5EF4-FFF2-40B4-BE49-F238E27FC236}">
                  <a16:creationId xmlns:a16="http://schemas.microsoft.com/office/drawing/2014/main" id="{44F42DD4-DFEF-8822-5A46-86428FB633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97338"/>
              <a:ext cx="844550" cy="504825"/>
              <a:chOff x="3555" y="3250"/>
              <a:chExt cx="709" cy="424"/>
            </a:xfrm>
          </p:grpSpPr>
          <p:sp>
            <p:nvSpPr>
              <p:cNvPr id="61485" name="Rectangle 152">
                <a:extLst>
                  <a:ext uri="{FF2B5EF4-FFF2-40B4-BE49-F238E27FC236}">
                    <a16:creationId xmlns:a16="http://schemas.microsoft.com/office/drawing/2014/main" id="{FFCC177C-52DF-9D5E-D84D-2F393C2777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86" name="Rectangle 153">
                <a:extLst>
                  <a:ext uri="{FF2B5EF4-FFF2-40B4-BE49-F238E27FC236}">
                    <a16:creationId xmlns:a16="http://schemas.microsoft.com/office/drawing/2014/main" id="{D75A3A80-4BAD-1A00-593F-A3B93C777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1487" name="Rectangle 154">
                <a:extLst>
                  <a:ext uri="{FF2B5EF4-FFF2-40B4-BE49-F238E27FC236}">
                    <a16:creationId xmlns:a16="http://schemas.microsoft.com/office/drawing/2014/main" id="{76E54FE2-DC40-78EA-77B5-13820C6B6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488" name="Line 155">
                <a:extLst>
                  <a:ext uri="{FF2B5EF4-FFF2-40B4-BE49-F238E27FC236}">
                    <a16:creationId xmlns:a16="http://schemas.microsoft.com/office/drawing/2014/main" id="{EF7334D0-0C2D-5ADA-1218-1A8B5777B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489" name="Freeform 156">
                <a:extLst>
                  <a:ext uri="{FF2B5EF4-FFF2-40B4-BE49-F238E27FC236}">
                    <a16:creationId xmlns:a16="http://schemas.microsoft.com/office/drawing/2014/main" id="{B5684699-E1CF-B466-C02F-294C267F8D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61478" name="Text Box 157">
              <a:extLst>
                <a:ext uri="{FF2B5EF4-FFF2-40B4-BE49-F238E27FC236}">
                  <a16:creationId xmlns:a16="http://schemas.microsoft.com/office/drawing/2014/main" id="{94DD84A0-BAB8-C793-D4E9-8F23F1ED8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222" y="1500189"/>
              <a:ext cx="3385225" cy="166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Server calls </a:t>
              </a: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accept</a:t>
              </a:r>
              <a:r>
                <a:rPr lang="en-US" altLang="en-US" sz="1500"/>
                <a:t> to accept incoming requests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accept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blocks if queue is empty</a:t>
              </a:r>
            </a:p>
          </p:txBody>
        </p:sp>
        <p:grpSp>
          <p:nvGrpSpPr>
            <p:cNvPr id="61479" name="Group 158">
              <a:extLst>
                <a:ext uri="{FF2B5EF4-FFF2-40B4-BE49-F238E27FC236}">
                  <a16:creationId xmlns:a16="http://schemas.microsoft.com/office/drawing/2014/main" id="{EA2A7D3E-E608-D4A0-D879-D42A1D9151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72000"/>
              <a:ext cx="871537" cy="379413"/>
              <a:chOff x="535" y="3648"/>
              <a:chExt cx="731" cy="319"/>
            </a:xfrm>
          </p:grpSpPr>
          <p:grpSp>
            <p:nvGrpSpPr>
              <p:cNvPr id="61480" name="Group 159">
                <a:extLst>
                  <a:ext uri="{FF2B5EF4-FFF2-40B4-BE49-F238E27FC236}">
                    <a16:creationId xmlns:a16="http://schemas.microsoft.com/office/drawing/2014/main" id="{4ECCE878-0CC9-C60E-0779-1E674BBB5F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61482" name="Rectangle 160">
                  <a:extLst>
                    <a:ext uri="{FF2B5EF4-FFF2-40B4-BE49-F238E27FC236}">
                      <a16:creationId xmlns:a16="http://schemas.microsoft.com/office/drawing/2014/main" id="{FB1FAB41-EF88-0C5C-3601-692D197BF5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483" name="Rectangle 161">
                  <a:extLst>
                    <a:ext uri="{FF2B5EF4-FFF2-40B4-BE49-F238E27FC236}">
                      <a16:creationId xmlns:a16="http://schemas.microsoft.com/office/drawing/2014/main" id="{D8E2D3E2-0E17-7405-623A-97739A3A3F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61484" name="Rectangle 162">
                  <a:extLst>
                    <a:ext uri="{FF2B5EF4-FFF2-40B4-BE49-F238E27FC236}">
                      <a16:creationId xmlns:a16="http://schemas.microsoft.com/office/drawing/2014/main" id="{606E061D-DA0B-DDBB-9010-DF461084E6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1481" name="Line 163">
                <a:extLst>
                  <a:ext uri="{FF2B5EF4-FFF2-40B4-BE49-F238E27FC236}">
                    <a16:creationId xmlns:a16="http://schemas.microsoft.com/office/drawing/2014/main" id="{6B35A9EF-79B1-1F48-B2FB-7A96524C56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>
            <a:extLst>
              <a:ext uri="{FF2B5EF4-FFF2-40B4-BE49-F238E27FC236}">
                <a16:creationId xmlns:a16="http://schemas.microsoft.com/office/drawing/2014/main" id="{883895B7-C49E-DBD2-ACED-43192D466F50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869950"/>
            <a:ext cx="6627813" cy="3943350"/>
            <a:chOff x="1485900" y="1085850"/>
            <a:chExt cx="6627204" cy="3943350"/>
          </a:xfrm>
        </p:grpSpPr>
        <p:sp>
          <p:nvSpPr>
            <p:cNvPr id="63492" name="Rectangle 12">
              <a:extLst>
                <a:ext uri="{FF2B5EF4-FFF2-40B4-BE49-F238E27FC236}">
                  <a16:creationId xmlns:a16="http://schemas.microsoft.com/office/drawing/2014/main" id="{2EB067F2-EBAB-8B71-EB87-10AFA2F1B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2941638"/>
              <a:ext cx="844550" cy="2667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3" name="Rectangle 2">
              <a:extLst>
                <a:ext uri="{FF2B5EF4-FFF2-40B4-BE49-F238E27FC236}">
                  <a16:creationId xmlns:a16="http://schemas.microsoft.com/office/drawing/2014/main" id="{6252C5FB-4346-0165-D271-890812095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4" name="Rectangle 3">
              <a:extLst>
                <a:ext uri="{FF2B5EF4-FFF2-40B4-BE49-F238E27FC236}">
                  <a16:creationId xmlns:a16="http://schemas.microsoft.com/office/drawing/2014/main" id="{7C3A83FA-95C8-B364-69CB-23DE7E8E3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5" name="Rectangle 4">
              <a:extLst>
                <a:ext uri="{FF2B5EF4-FFF2-40B4-BE49-F238E27FC236}">
                  <a16:creationId xmlns:a16="http://schemas.microsoft.com/office/drawing/2014/main" id="{708459DB-5D4D-45AA-C76E-DC23B95F6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6" name="Rectangle 5">
              <a:extLst>
                <a:ext uri="{FF2B5EF4-FFF2-40B4-BE49-F238E27FC236}">
                  <a16:creationId xmlns:a16="http://schemas.microsoft.com/office/drawing/2014/main" id="{57A3544B-0C8C-89C5-74B7-403F70CEB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7" name="Rectangle 7">
              <a:extLst>
                <a:ext uri="{FF2B5EF4-FFF2-40B4-BE49-F238E27FC236}">
                  <a16:creationId xmlns:a16="http://schemas.microsoft.com/office/drawing/2014/main" id="{B3051CB8-FA34-2002-420D-3E218F616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498" name="Rectangle 8">
              <a:extLst>
                <a:ext uri="{FF2B5EF4-FFF2-40B4-BE49-F238E27FC236}">
                  <a16:creationId xmlns:a16="http://schemas.microsoft.com/office/drawing/2014/main" id="{24BBACEA-DF5E-A2DE-CCC9-A894BB04B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sp>
          <p:nvSpPr>
            <p:cNvPr id="63499" name="Rectangle 10">
              <a:extLst>
                <a:ext uri="{FF2B5EF4-FFF2-40B4-BE49-F238E27FC236}">
                  <a16:creationId xmlns:a16="http://schemas.microsoft.com/office/drawing/2014/main" id="{895DBD07-EF01-0A51-1D26-055EAE017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2638" y="3021013"/>
              <a:ext cx="844550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500" name="Rectangle 11">
              <a:extLst>
                <a:ext uri="{FF2B5EF4-FFF2-40B4-BE49-F238E27FC236}">
                  <a16:creationId xmlns:a16="http://schemas.microsoft.com/office/drawing/2014/main" id="{CD248FCC-BDD8-F1CC-A35C-4FFF8BF3F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2638" y="3019425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sp>
          <p:nvSpPr>
            <p:cNvPr id="63501" name="Rectangle 13">
              <a:extLst>
                <a:ext uri="{FF2B5EF4-FFF2-40B4-BE49-F238E27FC236}">
                  <a16:creationId xmlns:a16="http://schemas.microsoft.com/office/drawing/2014/main" id="{654E8E98-0A26-55FC-55CD-25F34B5C4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502" name="Rectangle 14">
              <a:extLst>
                <a:ext uri="{FF2B5EF4-FFF2-40B4-BE49-F238E27FC236}">
                  <a16:creationId xmlns:a16="http://schemas.microsoft.com/office/drawing/2014/main" id="{B72F8CBC-F4B3-C437-EDE6-FB866AE7B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63503" name="Line 15">
              <a:extLst>
                <a:ext uri="{FF2B5EF4-FFF2-40B4-BE49-F238E27FC236}">
                  <a16:creationId xmlns:a16="http://schemas.microsoft.com/office/drawing/2014/main" id="{0F0055C9-312A-43E9-68B4-1E0072848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04" name="Freeform 16">
              <a:extLst>
                <a:ext uri="{FF2B5EF4-FFF2-40B4-BE49-F238E27FC236}">
                  <a16:creationId xmlns:a16="http://schemas.microsoft.com/office/drawing/2014/main" id="{D790F01E-0F60-4949-0DDA-C7097037B2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05" name="Rectangle 17">
              <a:extLst>
                <a:ext uri="{FF2B5EF4-FFF2-40B4-BE49-F238E27FC236}">
                  <a16:creationId xmlns:a16="http://schemas.microsoft.com/office/drawing/2014/main" id="{F4831354-A80B-2D03-CE06-1E3B4405F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506" name="Rectangle 18">
              <a:extLst>
                <a:ext uri="{FF2B5EF4-FFF2-40B4-BE49-F238E27FC236}">
                  <a16:creationId xmlns:a16="http://schemas.microsoft.com/office/drawing/2014/main" id="{F63B6C8F-489F-83E2-EC60-AE52B09F2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63507" name="Group 19">
              <a:extLst>
                <a:ext uri="{FF2B5EF4-FFF2-40B4-BE49-F238E27FC236}">
                  <a16:creationId xmlns:a16="http://schemas.microsoft.com/office/drawing/2014/main" id="{A9E12F61-DFC2-01DC-2C62-BF30A58F31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44888"/>
              <a:ext cx="846137" cy="595312"/>
              <a:chOff x="1255" y="2785"/>
              <a:chExt cx="710" cy="500"/>
            </a:xfrm>
          </p:grpSpPr>
          <p:sp>
            <p:nvSpPr>
              <p:cNvPr id="63646" name="Rectangle 20">
                <a:extLst>
                  <a:ext uri="{FF2B5EF4-FFF2-40B4-BE49-F238E27FC236}">
                    <a16:creationId xmlns:a16="http://schemas.microsoft.com/office/drawing/2014/main" id="{BE3DE3BE-B218-A805-EE0C-53C64F16B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47" name="Rectangle 21">
                <a:extLst>
                  <a:ext uri="{FF2B5EF4-FFF2-40B4-BE49-F238E27FC236}">
                    <a16:creationId xmlns:a16="http://schemas.microsoft.com/office/drawing/2014/main" id="{8E4AAE87-1FB2-9799-8A7E-9C68245E7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3648" name="Rectangle 22">
                <a:extLst>
                  <a:ext uri="{FF2B5EF4-FFF2-40B4-BE49-F238E27FC236}">
                    <a16:creationId xmlns:a16="http://schemas.microsoft.com/office/drawing/2014/main" id="{25F1F440-F463-49E7-A37C-51FD6198EA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49" name="Line 23">
                <a:extLst>
                  <a:ext uri="{FF2B5EF4-FFF2-40B4-BE49-F238E27FC236}">
                    <a16:creationId xmlns:a16="http://schemas.microsoft.com/office/drawing/2014/main" id="{57C4E649-A8E7-5697-1DD0-B5496F09EE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50" name="Freeform 24">
                <a:extLst>
                  <a:ext uri="{FF2B5EF4-FFF2-40B4-BE49-F238E27FC236}">
                    <a16:creationId xmlns:a16="http://schemas.microsoft.com/office/drawing/2014/main" id="{691D252F-B491-BDFC-F48C-80E5693A4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08" name="Group 25">
              <a:extLst>
                <a:ext uri="{FF2B5EF4-FFF2-40B4-BE49-F238E27FC236}">
                  <a16:creationId xmlns:a16="http://schemas.microsoft.com/office/drawing/2014/main" id="{C68E5127-91EA-41D2-0E0F-F708502107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616450"/>
              <a:ext cx="869950" cy="412750"/>
              <a:chOff x="3555" y="3685"/>
              <a:chExt cx="730" cy="347"/>
            </a:xfrm>
          </p:grpSpPr>
          <p:sp>
            <p:nvSpPr>
              <p:cNvPr id="63641" name="Rectangle 26">
                <a:extLst>
                  <a:ext uri="{FF2B5EF4-FFF2-40B4-BE49-F238E27FC236}">
                    <a16:creationId xmlns:a16="http://schemas.microsoft.com/office/drawing/2014/main" id="{E93DD1AD-0E34-7E8C-4ED1-4BDBB5DBC6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42" name="Rectangle 27">
                <a:extLst>
                  <a:ext uri="{FF2B5EF4-FFF2-40B4-BE49-F238E27FC236}">
                    <a16:creationId xmlns:a16="http://schemas.microsoft.com/office/drawing/2014/main" id="{2EDFA47A-3289-2EDA-22DB-01A1BC4AF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63643" name="Rectangle 28">
                <a:extLst>
                  <a:ext uri="{FF2B5EF4-FFF2-40B4-BE49-F238E27FC236}">
                    <a16:creationId xmlns:a16="http://schemas.microsoft.com/office/drawing/2014/main" id="{BC768E8D-779F-0EAE-63EA-EC1DA4C39D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44" name="Line 29">
                <a:extLst>
                  <a:ext uri="{FF2B5EF4-FFF2-40B4-BE49-F238E27FC236}">
                    <a16:creationId xmlns:a16="http://schemas.microsoft.com/office/drawing/2014/main" id="{F3DF6253-B15E-0740-2C26-3188A378E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45" name="Freeform 30">
                <a:extLst>
                  <a:ext uri="{FF2B5EF4-FFF2-40B4-BE49-F238E27FC236}">
                    <a16:creationId xmlns:a16="http://schemas.microsoft.com/office/drawing/2014/main" id="{3FFE4A9C-2696-D637-D045-076B167103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09" name="Group 31">
              <a:extLst>
                <a:ext uri="{FF2B5EF4-FFF2-40B4-BE49-F238E27FC236}">
                  <a16:creationId xmlns:a16="http://schemas.microsoft.com/office/drawing/2014/main" id="{B0ADEB5A-0C8C-C80C-B60A-9193DDB56E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63615" name="Freeform 32">
                <a:extLst>
                  <a:ext uri="{FF2B5EF4-FFF2-40B4-BE49-F238E27FC236}">
                    <a16:creationId xmlns:a16="http://schemas.microsoft.com/office/drawing/2014/main" id="{10287046-F302-791F-7CA2-1B527854A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6" name="Freeform 33">
                <a:extLst>
                  <a:ext uri="{FF2B5EF4-FFF2-40B4-BE49-F238E27FC236}">
                    <a16:creationId xmlns:a16="http://schemas.microsoft.com/office/drawing/2014/main" id="{6D78006C-887C-9B6E-CF34-76E5DDC2C1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7" name="Freeform 34">
                <a:extLst>
                  <a:ext uri="{FF2B5EF4-FFF2-40B4-BE49-F238E27FC236}">
                    <a16:creationId xmlns:a16="http://schemas.microsoft.com/office/drawing/2014/main" id="{A2ED52AB-572E-32A8-4AD0-918B1EC99E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8" name="Freeform 35">
                <a:extLst>
                  <a:ext uri="{FF2B5EF4-FFF2-40B4-BE49-F238E27FC236}">
                    <a16:creationId xmlns:a16="http://schemas.microsoft.com/office/drawing/2014/main" id="{D02FC3DB-EF17-F350-74EB-7FECA9D1B8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9" name="Freeform 36">
                <a:extLst>
                  <a:ext uri="{FF2B5EF4-FFF2-40B4-BE49-F238E27FC236}">
                    <a16:creationId xmlns:a16="http://schemas.microsoft.com/office/drawing/2014/main" id="{4B3A133B-CE95-9E74-4C1F-CFDA79B017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0" name="Freeform 37">
                <a:extLst>
                  <a:ext uri="{FF2B5EF4-FFF2-40B4-BE49-F238E27FC236}">
                    <a16:creationId xmlns:a16="http://schemas.microsoft.com/office/drawing/2014/main" id="{16838888-CA62-2A40-A82E-1E420919E6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1" name="Freeform 38">
                <a:extLst>
                  <a:ext uri="{FF2B5EF4-FFF2-40B4-BE49-F238E27FC236}">
                    <a16:creationId xmlns:a16="http://schemas.microsoft.com/office/drawing/2014/main" id="{A3D5CC34-1EAF-B47A-6F5C-56050B656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2" name="Freeform 39">
                <a:extLst>
                  <a:ext uri="{FF2B5EF4-FFF2-40B4-BE49-F238E27FC236}">
                    <a16:creationId xmlns:a16="http://schemas.microsoft.com/office/drawing/2014/main" id="{65E85F81-E6EB-A779-7557-42CFDB06D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3" name="Freeform 40">
                <a:extLst>
                  <a:ext uri="{FF2B5EF4-FFF2-40B4-BE49-F238E27FC236}">
                    <a16:creationId xmlns:a16="http://schemas.microsoft.com/office/drawing/2014/main" id="{6ABADF05-49F7-82EF-65FC-E8D1A9EE35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4" name="Freeform 41">
                <a:extLst>
                  <a:ext uri="{FF2B5EF4-FFF2-40B4-BE49-F238E27FC236}">
                    <a16:creationId xmlns:a16="http://schemas.microsoft.com/office/drawing/2014/main" id="{34F53A17-64D0-7544-9F0A-3B23EBF51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5" name="Freeform 42">
                <a:extLst>
                  <a:ext uri="{FF2B5EF4-FFF2-40B4-BE49-F238E27FC236}">
                    <a16:creationId xmlns:a16="http://schemas.microsoft.com/office/drawing/2014/main" id="{CA71E821-BCCE-F8CE-9CF5-8578CA4413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6" name="Freeform 43">
                <a:extLst>
                  <a:ext uri="{FF2B5EF4-FFF2-40B4-BE49-F238E27FC236}">
                    <a16:creationId xmlns:a16="http://schemas.microsoft.com/office/drawing/2014/main" id="{3E65BE14-5149-8ED5-6412-B0DA6CADB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7" name="Freeform 44">
                <a:extLst>
                  <a:ext uri="{FF2B5EF4-FFF2-40B4-BE49-F238E27FC236}">
                    <a16:creationId xmlns:a16="http://schemas.microsoft.com/office/drawing/2014/main" id="{E028A59A-1C5F-323E-63E1-6A154801D4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8" name="Freeform 45">
                <a:extLst>
                  <a:ext uri="{FF2B5EF4-FFF2-40B4-BE49-F238E27FC236}">
                    <a16:creationId xmlns:a16="http://schemas.microsoft.com/office/drawing/2014/main" id="{53F5B3DD-E282-EF2F-7AA5-715651F8B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29" name="Freeform 46">
                <a:extLst>
                  <a:ext uri="{FF2B5EF4-FFF2-40B4-BE49-F238E27FC236}">
                    <a16:creationId xmlns:a16="http://schemas.microsoft.com/office/drawing/2014/main" id="{179B6838-3531-D2BB-A73C-9A44F67240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0" name="Freeform 47">
                <a:extLst>
                  <a:ext uri="{FF2B5EF4-FFF2-40B4-BE49-F238E27FC236}">
                    <a16:creationId xmlns:a16="http://schemas.microsoft.com/office/drawing/2014/main" id="{5CA4126F-CB71-B848-951E-A85F34BFA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1" name="Freeform 48">
                <a:extLst>
                  <a:ext uri="{FF2B5EF4-FFF2-40B4-BE49-F238E27FC236}">
                    <a16:creationId xmlns:a16="http://schemas.microsoft.com/office/drawing/2014/main" id="{F9C5D6AB-8E29-8A9A-FAF5-B90772817B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2" name="Freeform 49">
                <a:extLst>
                  <a:ext uri="{FF2B5EF4-FFF2-40B4-BE49-F238E27FC236}">
                    <a16:creationId xmlns:a16="http://schemas.microsoft.com/office/drawing/2014/main" id="{990E5829-BF03-52E8-AE12-22CF33F232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3" name="Freeform 50">
                <a:extLst>
                  <a:ext uri="{FF2B5EF4-FFF2-40B4-BE49-F238E27FC236}">
                    <a16:creationId xmlns:a16="http://schemas.microsoft.com/office/drawing/2014/main" id="{680451A3-DDCB-676B-AAB2-89CE127695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4" name="Freeform 51">
                <a:extLst>
                  <a:ext uri="{FF2B5EF4-FFF2-40B4-BE49-F238E27FC236}">
                    <a16:creationId xmlns:a16="http://schemas.microsoft.com/office/drawing/2014/main" id="{18F9D0A0-71ED-48F0-AD0D-63408678A8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5" name="Freeform 52">
                <a:extLst>
                  <a:ext uri="{FF2B5EF4-FFF2-40B4-BE49-F238E27FC236}">
                    <a16:creationId xmlns:a16="http://schemas.microsoft.com/office/drawing/2014/main" id="{8F7745C4-2A73-8330-F4B5-E6700A5050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6" name="Rectangle 53">
                <a:extLst>
                  <a:ext uri="{FF2B5EF4-FFF2-40B4-BE49-F238E27FC236}">
                    <a16:creationId xmlns:a16="http://schemas.microsoft.com/office/drawing/2014/main" id="{A40B10C3-7195-BB4D-66FE-5FF63B716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37" name="Freeform 54">
                <a:extLst>
                  <a:ext uri="{FF2B5EF4-FFF2-40B4-BE49-F238E27FC236}">
                    <a16:creationId xmlns:a16="http://schemas.microsoft.com/office/drawing/2014/main" id="{137F64D7-D372-1B1F-3D93-09BA64B956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8" name="Freeform 55">
                <a:extLst>
                  <a:ext uri="{FF2B5EF4-FFF2-40B4-BE49-F238E27FC236}">
                    <a16:creationId xmlns:a16="http://schemas.microsoft.com/office/drawing/2014/main" id="{9C66AEA6-0C5D-B601-5D47-65B2D9382F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39" name="Rectangle 56">
                <a:extLst>
                  <a:ext uri="{FF2B5EF4-FFF2-40B4-BE49-F238E27FC236}">
                    <a16:creationId xmlns:a16="http://schemas.microsoft.com/office/drawing/2014/main" id="{641B66F3-2390-B7CE-8568-B21632A01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40" name="Rectangle 57">
                <a:extLst>
                  <a:ext uri="{FF2B5EF4-FFF2-40B4-BE49-F238E27FC236}">
                    <a16:creationId xmlns:a16="http://schemas.microsoft.com/office/drawing/2014/main" id="{3E1D1146-1089-B975-713F-72CB61192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63510" name="Group 58">
              <a:extLst>
                <a:ext uri="{FF2B5EF4-FFF2-40B4-BE49-F238E27FC236}">
                  <a16:creationId xmlns:a16="http://schemas.microsoft.com/office/drawing/2014/main" id="{071B9E81-4886-FD78-279A-CB3F64FC85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63590" name="Rectangle 59">
                <a:extLst>
                  <a:ext uri="{FF2B5EF4-FFF2-40B4-BE49-F238E27FC236}">
                    <a16:creationId xmlns:a16="http://schemas.microsoft.com/office/drawing/2014/main" id="{FF85CF0C-C52B-5544-A561-0A644E2CA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91" name="Freeform 60">
                <a:extLst>
                  <a:ext uri="{FF2B5EF4-FFF2-40B4-BE49-F238E27FC236}">
                    <a16:creationId xmlns:a16="http://schemas.microsoft.com/office/drawing/2014/main" id="{B6082BD2-162B-1476-481D-946197EFE7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2" name="Freeform 61">
                <a:extLst>
                  <a:ext uri="{FF2B5EF4-FFF2-40B4-BE49-F238E27FC236}">
                    <a16:creationId xmlns:a16="http://schemas.microsoft.com/office/drawing/2014/main" id="{24294514-F048-82A7-3D8E-1D0459963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3" name="Freeform 62">
                <a:extLst>
                  <a:ext uri="{FF2B5EF4-FFF2-40B4-BE49-F238E27FC236}">
                    <a16:creationId xmlns:a16="http://schemas.microsoft.com/office/drawing/2014/main" id="{B5DD2158-6669-7143-967B-DA483290D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4" name="Freeform 63">
                <a:extLst>
                  <a:ext uri="{FF2B5EF4-FFF2-40B4-BE49-F238E27FC236}">
                    <a16:creationId xmlns:a16="http://schemas.microsoft.com/office/drawing/2014/main" id="{3384A401-1C09-50CF-97DC-22BEA8ABD1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5" name="Freeform 64">
                <a:extLst>
                  <a:ext uri="{FF2B5EF4-FFF2-40B4-BE49-F238E27FC236}">
                    <a16:creationId xmlns:a16="http://schemas.microsoft.com/office/drawing/2014/main" id="{5AE01DE9-B9C1-BD94-5697-EA979B64B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6" name="Freeform 65">
                <a:extLst>
                  <a:ext uri="{FF2B5EF4-FFF2-40B4-BE49-F238E27FC236}">
                    <a16:creationId xmlns:a16="http://schemas.microsoft.com/office/drawing/2014/main" id="{46A81F29-59FB-82B6-0CF7-F674EAF2B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7" name="Freeform 66">
                <a:extLst>
                  <a:ext uri="{FF2B5EF4-FFF2-40B4-BE49-F238E27FC236}">
                    <a16:creationId xmlns:a16="http://schemas.microsoft.com/office/drawing/2014/main" id="{9D46DD63-BFF8-9DAA-2DC7-3AF8AF2AC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8" name="Freeform 67">
                <a:extLst>
                  <a:ext uri="{FF2B5EF4-FFF2-40B4-BE49-F238E27FC236}">
                    <a16:creationId xmlns:a16="http://schemas.microsoft.com/office/drawing/2014/main" id="{21D11806-C9E0-8A44-F24C-F39B2278E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99" name="Freeform 68">
                <a:extLst>
                  <a:ext uri="{FF2B5EF4-FFF2-40B4-BE49-F238E27FC236}">
                    <a16:creationId xmlns:a16="http://schemas.microsoft.com/office/drawing/2014/main" id="{ADD2DB97-B2EA-58F2-DAD8-C72674334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0" name="Freeform 69">
                <a:extLst>
                  <a:ext uri="{FF2B5EF4-FFF2-40B4-BE49-F238E27FC236}">
                    <a16:creationId xmlns:a16="http://schemas.microsoft.com/office/drawing/2014/main" id="{25E981A8-9401-81CF-E234-1EB41594A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1" name="Freeform 70">
                <a:extLst>
                  <a:ext uri="{FF2B5EF4-FFF2-40B4-BE49-F238E27FC236}">
                    <a16:creationId xmlns:a16="http://schemas.microsoft.com/office/drawing/2014/main" id="{F4E49EDC-E5D5-A4D9-B967-29BAC1FBB4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2" name="Freeform 71">
                <a:extLst>
                  <a:ext uri="{FF2B5EF4-FFF2-40B4-BE49-F238E27FC236}">
                    <a16:creationId xmlns:a16="http://schemas.microsoft.com/office/drawing/2014/main" id="{D3DB34B2-2190-CD89-1CFA-DD0CDB792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3" name="Freeform 72">
                <a:extLst>
                  <a:ext uri="{FF2B5EF4-FFF2-40B4-BE49-F238E27FC236}">
                    <a16:creationId xmlns:a16="http://schemas.microsoft.com/office/drawing/2014/main" id="{8AFC55F6-1534-E63F-7867-81944D5FEF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4" name="Freeform 73">
                <a:extLst>
                  <a:ext uri="{FF2B5EF4-FFF2-40B4-BE49-F238E27FC236}">
                    <a16:creationId xmlns:a16="http://schemas.microsoft.com/office/drawing/2014/main" id="{8D90B3E3-E65C-7548-E980-E1E130B0D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5" name="Freeform 74">
                <a:extLst>
                  <a:ext uri="{FF2B5EF4-FFF2-40B4-BE49-F238E27FC236}">
                    <a16:creationId xmlns:a16="http://schemas.microsoft.com/office/drawing/2014/main" id="{458BB0CE-80D9-8EF2-90A4-298FE2560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6" name="Freeform 75">
                <a:extLst>
                  <a:ext uri="{FF2B5EF4-FFF2-40B4-BE49-F238E27FC236}">
                    <a16:creationId xmlns:a16="http://schemas.microsoft.com/office/drawing/2014/main" id="{7236D057-E60A-2529-AC8A-1C18A620CB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7" name="Freeform 76">
                <a:extLst>
                  <a:ext uri="{FF2B5EF4-FFF2-40B4-BE49-F238E27FC236}">
                    <a16:creationId xmlns:a16="http://schemas.microsoft.com/office/drawing/2014/main" id="{2C17ACF6-74C7-73BD-C591-8B9227F2C2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8" name="Freeform 77">
                <a:extLst>
                  <a:ext uri="{FF2B5EF4-FFF2-40B4-BE49-F238E27FC236}">
                    <a16:creationId xmlns:a16="http://schemas.microsoft.com/office/drawing/2014/main" id="{EB7CF932-6B35-DF6D-E301-D0D194FBD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09" name="Freeform 78">
                <a:extLst>
                  <a:ext uri="{FF2B5EF4-FFF2-40B4-BE49-F238E27FC236}">
                    <a16:creationId xmlns:a16="http://schemas.microsoft.com/office/drawing/2014/main" id="{7557FBD3-A016-F95D-0670-CF32D6426D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0" name="Freeform 79">
                <a:extLst>
                  <a:ext uri="{FF2B5EF4-FFF2-40B4-BE49-F238E27FC236}">
                    <a16:creationId xmlns:a16="http://schemas.microsoft.com/office/drawing/2014/main" id="{FC8EF5B6-468F-B189-89D2-53C0C90231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1" name="Rectangle 80">
                <a:extLst>
                  <a:ext uri="{FF2B5EF4-FFF2-40B4-BE49-F238E27FC236}">
                    <a16:creationId xmlns:a16="http://schemas.microsoft.com/office/drawing/2014/main" id="{709777E8-4E76-C184-912A-58D7E4D863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12" name="Freeform 81">
                <a:extLst>
                  <a:ext uri="{FF2B5EF4-FFF2-40B4-BE49-F238E27FC236}">
                    <a16:creationId xmlns:a16="http://schemas.microsoft.com/office/drawing/2014/main" id="{5A5E3065-33D3-0847-724E-7049A23957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613" name="Rectangle 82">
                <a:extLst>
                  <a:ext uri="{FF2B5EF4-FFF2-40B4-BE49-F238E27FC236}">
                    <a16:creationId xmlns:a16="http://schemas.microsoft.com/office/drawing/2014/main" id="{8CC41E76-4FC8-51B6-5F7F-9AD797F65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14" name="Rectangle 83">
                <a:extLst>
                  <a:ext uri="{FF2B5EF4-FFF2-40B4-BE49-F238E27FC236}">
                    <a16:creationId xmlns:a16="http://schemas.microsoft.com/office/drawing/2014/main" id="{3ECDBC63-DEE9-415E-842D-E672F2AED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63511" name="Rectangle 84">
              <a:extLst>
                <a:ext uri="{FF2B5EF4-FFF2-40B4-BE49-F238E27FC236}">
                  <a16:creationId xmlns:a16="http://schemas.microsoft.com/office/drawing/2014/main" id="{E7F402CE-7964-A696-7BDE-575419337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6887" name="Rectangle 85">
              <a:extLst>
                <a:ext uri="{FF2B5EF4-FFF2-40B4-BE49-F238E27FC236}">
                  <a16:creationId xmlns:a16="http://schemas.microsoft.com/office/drawing/2014/main" id="{FD2BD0AD-7D6F-4820-92CB-A23AFD197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03" y="1314450"/>
              <a:ext cx="509541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3513" name="Rectangle 86">
              <a:extLst>
                <a:ext uri="{FF2B5EF4-FFF2-40B4-BE49-F238E27FC236}">
                  <a16:creationId xmlns:a16="http://schemas.microsoft.com/office/drawing/2014/main" id="{169913A5-FE1A-1B00-D770-4420646BC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6889" name="Rectangle 87">
              <a:extLst>
                <a:ext uri="{FF2B5EF4-FFF2-40B4-BE49-F238E27FC236}">
                  <a16:creationId xmlns:a16="http://schemas.microsoft.com/office/drawing/2014/main" id="{2BD0C68C-7D33-442C-85EF-1F5068347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404" y="2628900"/>
              <a:ext cx="441284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3515" name="Rectangle 88">
              <a:extLst>
                <a:ext uri="{FF2B5EF4-FFF2-40B4-BE49-F238E27FC236}">
                  <a16:creationId xmlns:a16="http://schemas.microsoft.com/office/drawing/2014/main" id="{FB9E03EE-1F19-3462-BE32-363B49349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516" name="Rectangle 89">
              <a:extLst>
                <a:ext uri="{FF2B5EF4-FFF2-40B4-BE49-F238E27FC236}">
                  <a16:creationId xmlns:a16="http://schemas.microsoft.com/office/drawing/2014/main" id="{53E64B18-272D-6C68-F95E-A27AD1FC5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63517" name="Line 90">
              <a:extLst>
                <a:ext uri="{FF2B5EF4-FFF2-40B4-BE49-F238E27FC236}">
                  <a16:creationId xmlns:a16="http://schemas.microsoft.com/office/drawing/2014/main" id="{45409EF0-E313-87B5-11A3-5EC07D9FE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18" name="Freeform 91">
              <a:extLst>
                <a:ext uri="{FF2B5EF4-FFF2-40B4-BE49-F238E27FC236}">
                  <a16:creationId xmlns:a16="http://schemas.microsoft.com/office/drawing/2014/main" id="{D6BA816B-9D5D-D3A3-BB95-C9BC280A4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19" name="Line 92">
              <a:extLst>
                <a:ext uri="{FF2B5EF4-FFF2-40B4-BE49-F238E27FC236}">
                  <a16:creationId xmlns:a16="http://schemas.microsoft.com/office/drawing/2014/main" id="{299069BD-1B22-CA1B-CA95-414769A05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20" name="Freeform 93">
              <a:extLst>
                <a:ext uri="{FF2B5EF4-FFF2-40B4-BE49-F238E27FC236}">
                  <a16:creationId xmlns:a16="http://schemas.microsoft.com/office/drawing/2014/main" id="{D27BAB49-8E4F-76CB-A886-ADA7B4780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3521" name="Rectangle 94">
              <a:extLst>
                <a:ext uri="{FF2B5EF4-FFF2-40B4-BE49-F238E27FC236}">
                  <a16:creationId xmlns:a16="http://schemas.microsoft.com/office/drawing/2014/main" id="{85F24D16-E4C1-D41B-5600-0666F14F9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3522" name="Rectangle 95">
              <a:extLst>
                <a:ext uri="{FF2B5EF4-FFF2-40B4-BE49-F238E27FC236}">
                  <a16:creationId xmlns:a16="http://schemas.microsoft.com/office/drawing/2014/main" id="{BF3D2BE4-77DB-29ED-03C8-72B426E2B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63523" name="Group 96">
              <a:extLst>
                <a:ext uri="{FF2B5EF4-FFF2-40B4-BE49-F238E27FC236}">
                  <a16:creationId xmlns:a16="http://schemas.microsoft.com/office/drawing/2014/main" id="{E8E89B74-FDBA-2A55-C00D-230D168FF1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63587" name="Rectangle 97">
                <a:extLst>
                  <a:ext uri="{FF2B5EF4-FFF2-40B4-BE49-F238E27FC236}">
                    <a16:creationId xmlns:a16="http://schemas.microsoft.com/office/drawing/2014/main" id="{D65485FD-5E09-7C28-94AE-24CAEC03C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63588" name="Line 98">
                <a:extLst>
                  <a:ext uri="{FF2B5EF4-FFF2-40B4-BE49-F238E27FC236}">
                    <a16:creationId xmlns:a16="http://schemas.microsoft.com/office/drawing/2014/main" id="{92B6CAD9-EBEE-79DC-F61B-163558540F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89" name="Freeform 99">
                <a:extLst>
                  <a:ext uri="{FF2B5EF4-FFF2-40B4-BE49-F238E27FC236}">
                    <a16:creationId xmlns:a16="http://schemas.microsoft.com/office/drawing/2014/main" id="{81B7AC49-1EA0-25D1-45A0-F152C12344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24" name="Group 100">
              <a:extLst>
                <a:ext uri="{FF2B5EF4-FFF2-40B4-BE49-F238E27FC236}">
                  <a16:creationId xmlns:a16="http://schemas.microsoft.com/office/drawing/2014/main" id="{EBE5CFF5-5B83-A25F-48EA-AD7BBEFDC7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40200"/>
              <a:ext cx="871537" cy="412750"/>
              <a:chOff x="1255" y="3285"/>
              <a:chExt cx="731" cy="347"/>
            </a:xfrm>
          </p:grpSpPr>
          <p:sp>
            <p:nvSpPr>
              <p:cNvPr id="63582" name="Line 101">
                <a:extLst>
                  <a:ext uri="{FF2B5EF4-FFF2-40B4-BE49-F238E27FC236}">
                    <a16:creationId xmlns:a16="http://schemas.microsoft.com/office/drawing/2014/main" id="{33DD9E72-559A-280F-3E64-4BB54EFB43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83" name="Freeform 102">
                <a:extLst>
                  <a:ext uri="{FF2B5EF4-FFF2-40B4-BE49-F238E27FC236}">
                    <a16:creationId xmlns:a16="http://schemas.microsoft.com/office/drawing/2014/main" id="{2F7B8EE2-7108-5D8F-C9CC-76BD66F48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84" name="Rectangle 103">
                <a:extLst>
                  <a:ext uri="{FF2B5EF4-FFF2-40B4-BE49-F238E27FC236}">
                    <a16:creationId xmlns:a16="http://schemas.microsoft.com/office/drawing/2014/main" id="{B8247A9F-243C-9453-0D40-68819DB66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85" name="Rectangle 104">
                <a:extLst>
                  <a:ext uri="{FF2B5EF4-FFF2-40B4-BE49-F238E27FC236}">
                    <a16:creationId xmlns:a16="http://schemas.microsoft.com/office/drawing/2014/main" id="{4DB56182-6DC6-2134-D1E4-EE6EE3201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3586" name="Rectangle 105">
                <a:extLst>
                  <a:ext uri="{FF2B5EF4-FFF2-40B4-BE49-F238E27FC236}">
                    <a16:creationId xmlns:a16="http://schemas.microsoft.com/office/drawing/2014/main" id="{0AC08BA6-BF3A-9CE7-A85A-676F67C36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3525" name="Group 106">
              <a:extLst>
                <a:ext uri="{FF2B5EF4-FFF2-40B4-BE49-F238E27FC236}">
                  <a16:creationId xmlns:a16="http://schemas.microsoft.com/office/drawing/2014/main" id="{DE4EBD23-6F46-8EF5-9D08-7A8F4DC1CC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0075" y="3208338"/>
              <a:ext cx="1079500" cy="454025"/>
              <a:chOff x="3464" y="2503"/>
              <a:chExt cx="906" cy="381"/>
            </a:xfrm>
          </p:grpSpPr>
          <p:sp>
            <p:nvSpPr>
              <p:cNvPr id="63575" name="Rectangle 107">
                <a:extLst>
                  <a:ext uri="{FF2B5EF4-FFF2-40B4-BE49-F238E27FC236}">
                    <a16:creationId xmlns:a16="http://schemas.microsoft.com/office/drawing/2014/main" id="{4758ABB1-E375-093D-80D1-67B259756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5"/>
                <a:ext cx="79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6" name="Rectangle 108">
                <a:extLst>
                  <a:ext uri="{FF2B5EF4-FFF2-40B4-BE49-F238E27FC236}">
                    <a16:creationId xmlns:a16="http://schemas.microsoft.com/office/drawing/2014/main" id="{937FE8C5-9348-FE0F-9888-9E24A58E7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2"/>
                <a:ext cx="5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connect()</a:t>
                </a:r>
                <a:endParaRPr lang="en-US" altLang="en-US" sz="2400" b="1"/>
              </a:p>
            </p:txBody>
          </p:sp>
          <p:sp>
            <p:nvSpPr>
              <p:cNvPr id="63577" name="Rectangle 109">
                <a:extLst>
                  <a:ext uri="{FF2B5EF4-FFF2-40B4-BE49-F238E27FC236}">
                    <a16:creationId xmlns:a16="http://schemas.microsoft.com/office/drawing/2014/main" id="{D4007C54-99C4-1D55-8B6A-0DBE72BFD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660"/>
                <a:ext cx="709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8" name="Line 110">
                <a:extLst>
                  <a:ext uri="{FF2B5EF4-FFF2-40B4-BE49-F238E27FC236}">
                    <a16:creationId xmlns:a16="http://schemas.microsoft.com/office/drawing/2014/main" id="{E866C863-BF73-1D3E-843F-0E3A3C3A02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503"/>
                <a:ext cx="3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79" name="Freeform 111">
                <a:extLst>
                  <a:ext uri="{FF2B5EF4-FFF2-40B4-BE49-F238E27FC236}">
                    <a16:creationId xmlns:a16="http://schemas.microsoft.com/office/drawing/2014/main" id="{C053A446-7FCB-FBEA-59A6-5B4B1EC27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612"/>
                <a:ext cx="52" cy="53"/>
              </a:xfrm>
              <a:custGeom>
                <a:avLst/>
                <a:gdLst>
                  <a:gd name="T0" fmla="*/ 0 w 32"/>
                  <a:gd name="T1" fmla="*/ 0 h 39"/>
                  <a:gd name="T2" fmla="*/ 4452365 w 32"/>
                  <a:gd name="T3" fmla="*/ 16927 h 39"/>
                  <a:gd name="T4" fmla="*/ 9608310 w 32"/>
                  <a:gd name="T5" fmla="*/ 0 h 39"/>
                  <a:gd name="T6" fmla="*/ 4452365 w 32"/>
                  <a:gd name="T7" fmla="*/ 113430 h 39"/>
                  <a:gd name="T8" fmla="*/ 0 w 32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39"/>
                  <a:gd name="T17" fmla="*/ 32 w 32"/>
                  <a:gd name="T18" fmla="*/ 39 h 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39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80" name="Rectangle 112">
                <a:extLst>
                  <a:ext uri="{FF2B5EF4-FFF2-40B4-BE49-F238E27FC236}">
                    <a16:creationId xmlns:a16="http://schemas.microsoft.com/office/drawing/2014/main" id="{A9A5516B-207B-F51E-1488-3F08B4A77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81" name="Freeform 113">
                <a:extLst>
                  <a:ext uri="{FF2B5EF4-FFF2-40B4-BE49-F238E27FC236}">
                    <a16:creationId xmlns:a16="http://schemas.microsoft.com/office/drawing/2014/main" id="{F79CFBC4-70F6-7F6A-4353-7EE6D33575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788"/>
                <a:ext cx="87" cy="59"/>
              </a:xfrm>
              <a:custGeom>
                <a:avLst/>
                <a:gdLst>
                  <a:gd name="T0" fmla="*/ 0 w 54"/>
                  <a:gd name="T1" fmla="*/ 90110 h 44"/>
                  <a:gd name="T2" fmla="*/ 1984968 w 54"/>
                  <a:gd name="T3" fmla="*/ 43290 h 44"/>
                  <a:gd name="T4" fmla="*/ 0 w 54"/>
                  <a:gd name="T5" fmla="*/ 0 h 44"/>
                  <a:gd name="T6" fmla="*/ 13110086 w 54"/>
                  <a:gd name="T7" fmla="*/ 43290 h 44"/>
                  <a:gd name="T8" fmla="*/ 0 w 54"/>
                  <a:gd name="T9" fmla="*/ 9011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44"/>
                  <a:gd name="T17" fmla="*/ 54 w 54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44">
                    <a:moveTo>
                      <a:pt x="0" y="44"/>
                    </a:moveTo>
                    <a:lnTo>
                      <a:pt x="8" y="21"/>
                    </a:lnTo>
                    <a:lnTo>
                      <a:pt x="0" y="0"/>
                    </a:lnTo>
                    <a:lnTo>
                      <a:pt x="54" y="2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26" name="Group 114">
              <a:extLst>
                <a:ext uri="{FF2B5EF4-FFF2-40B4-BE49-F238E27FC236}">
                  <a16:creationId xmlns:a16="http://schemas.microsoft.com/office/drawing/2014/main" id="{1A026C7F-6ECD-4F8D-FE0F-9C621ACB76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63546" name="Rectangle 115">
                <a:extLst>
                  <a:ext uri="{FF2B5EF4-FFF2-40B4-BE49-F238E27FC236}">
                    <a16:creationId xmlns:a16="http://schemas.microsoft.com/office/drawing/2014/main" id="{2182581A-D386-72BE-1EF5-CCB9E1891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47" name="Rectangle 116">
                <a:extLst>
                  <a:ext uri="{FF2B5EF4-FFF2-40B4-BE49-F238E27FC236}">
                    <a16:creationId xmlns:a16="http://schemas.microsoft.com/office/drawing/2014/main" id="{05134E89-50D8-6B3E-4388-00C1DD991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48" name="Rectangle 117">
                <a:extLst>
                  <a:ext uri="{FF2B5EF4-FFF2-40B4-BE49-F238E27FC236}">
                    <a16:creationId xmlns:a16="http://schemas.microsoft.com/office/drawing/2014/main" id="{4FF8E61F-660B-5342-E786-091A9EEB40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49" name="Rectangle 118">
                <a:extLst>
                  <a:ext uri="{FF2B5EF4-FFF2-40B4-BE49-F238E27FC236}">
                    <a16:creationId xmlns:a16="http://schemas.microsoft.com/office/drawing/2014/main" id="{C34320C7-CD1D-0BE7-3702-6A8CA98EF8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0" name="Rectangle 119">
                <a:extLst>
                  <a:ext uri="{FF2B5EF4-FFF2-40B4-BE49-F238E27FC236}">
                    <a16:creationId xmlns:a16="http://schemas.microsoft.com/office/drawing/2014/main" id="{6B1072E4-C96E-A13F-0A08-3D54E128D0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1" name="Rectangle 120">
                <a:extLst>
                  <a:ext uri="{FF2B5EF4-FFF2-40B4-BE49-F238E27FC236}">
                    <a16:creationId xmlns:a16="http://schemas.microsoft.com/office/drawing/2014/main" id="{2EC1C83D-2384-B68D-FFC6-8841869ED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2" name="Rectangle 121">
                <a:extLst>
                  <a:ext uri="{FF2B5EF4-FFF2-40B4-BE49-F238E27FC236}">
                    <a16:creationId xmlns:a16="http://schemas.microsoft.com/office/drawing/2014/main" id="{01A61720-FC61-DF4D-68AC-2C43275D8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3" name="Rectangle 122">
                <a:extLst>
                  <a:ext uri="{FF2B5EF4-FFF2-40B4-BE49-F238E27FC236}">
                    <a16:creationId xmlns:a16="http://schemas.microsoft.com/office/drawing/2014/main" id="{3D039B55-8E31-487F-0D52-9849999A8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4" name="Rectangle 123">
                <a:extLst>
                  <a:ext uri="{FF2B5EF4-FFF2-40B4-BE49-F238E27FC236}">
                    <a16:creationId xmlns:a16="http://schemas.microsoft.com/office/drawing/2014/main" id="{F39B9278-ECE4-9966-16C9-27312C1F1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5" name="Rectangle 124">
                <a:extLst>
                  <a:ext uri="{FF2B5EF4-FFF2-40B4-BE49-F238E27FC236}">
                    <a16:creationId xmlns:a16="http://schemas.microsoft.com/office/drawing/2014/main" id="{25FDF684-26D2-D869-F05B-88820EBB70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6" name="Rectangle 125">
                <a:extLst>
                  <a:ext uri="{FF2B5EF4-FFF2-40B4-BE49-F238E27FC236}">
                    <a16:creationId xmlns:a16="http://schemas.microsoft.com/office/drawing/2014/main" id="{BC149DFF-682C-ACE1-1F73-8791BFB11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7" name="Rectangle 126">
                <a:extLst>
                  <a:ext uri="{FF2B5EF4-FFF2-40B4-BE49-F238E27FC236}">
                    <a16:creationId xmlns:a16="http://schemas.microsoft.com/office/drawing/2014/main" id="{DAB662A6-DAA6-5B29-9D53-FE07041A8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8" name="Rectangle 127">
                <a:extLst>
                  <a:ext uri="{FF2B5EF4-FFF2-40B4-BE49-F238E27FC236}">
                    <a16:creationId xmlns:a16="http://schemas.microsoft.com/office/drawing/2014/main" id="{CAD3F2C2-91F9-186E-5A9A-DEAD638CC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59" name="Rectangle 128">
                <a:extLst>
                  <a:ext uri="{FF2B5EF4-FFF2-40B4-BE49-F238E27FC236}">
                    <a16:creationId xmlns:a16="http://schemas.microsoft.com/office/drawing/2014/main" id="{75C0BF48-8369-77C5-7B3D-41711544A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0" name="Rectangle 129">
                <a:extLst>
                  <a:ext uri="{FF2B5EF4-FFF2-40B4-BE49-F238E27FC236}">
                    <a16:creationId xmlns:a16="http://schemas.microsoft.com/office/drawing/2014/main" id="{B5BBFE80-A081-E3EC-FD23-0FCCD85E4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1" name="Rectangle 130">
                <a:extLst>
                  <a:ext uri="{FF2B5EF4-FFF2-40B4-BE49-F238E27FC236}">
                    <a16:creationId xmlns:a16="http://schemas.microsoft.com/office/drawing/2014/main" id="{B84E8319-EBFA-6854-9625-F0F6E97FAF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2" name="Rectangle 131">
                <a:extLst>
                  <a:ext uri="{FF2B5EF4-FFF2-40B4-BE49-F238E27FC236}">
                    <a16:creationId xmlns:a16="http://schemas.microsoft.com/office/drawing/2014/main" id="{AFBA0E71-8EC5-A7A3-7C59-E0D3DF4D4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3" name="Rectangle 132">
                <a:extLst>
                  <a:ext uri="{FF2B5EF4-FFF2-40B4-BE49-F238E27FC236}">
                    <a16:creationId xmlns:a16="http://schemas.microsoft.com/office/drawing/2014/main" id="{3541AEA9-E23F-C1E3-5414-904A47D8E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4" name="Rectangle 133">
                <a:extLst>
                  <a:ext uri="{FF2B5EF4-FFF2-40B4-BE49-F238E27FC236}">
                    <a16:creationId xmlns:a16="http://schemas.microsoft.com/office/drawing/2014/main" id="{068923FC-9202-6701-81E4-55CBB2189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5" name="Rectangle 134">
                <a:extLst>
                  <a:ext uri="{FF2B5EF4-FFF2-40B4-BE49-F238E27FC236}">
                    <a16:creationId xmlns:a16="http://schemas.microsoft.com/office/drawing/2014/main" id="{F99DB6BE-67B3-6073-5498-170F5FFF35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6" name="Rectangle 135">
                <a:extLst>
                  <a:ext uri="{FF2B5EF4-FFF2-40B4-BE49-F238E27FC236}">
                    <a16:creationId xmlns:a16="http://schemas.microsoft.com/office/drawing/2014/main" id="{11B77193-A8EC-3EEE-E074-7238762617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7" name="Rectangle 136">
                <a:extLst>
                  <a:ext uri="{FF2B5EF4-FFF2-40B4-BE49-F238E27FC236}">
                    <a16:creationId xmlns:a16="http://schemas.microsoft.com/office/drawing/2014/main" id="{A86DD88F-A7B2-0468-0A99-C8BDBB14AB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8" name="Rectangle 137">
                <a:extLst>
                  <a:ext uri="{FF2B5EF4-FFF2-40B4-BE49-F238E27FC236}">
                    <a16:creationId xmlns:a16="http://schemas.microsoft.com/office/drawing/2014/main" id="{4027A9DA-3463-E356-F314-844F942CA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69" name="Rectangle 138">
                <a:extLst>
                  <a:ext uri="{FF2B5EF4-FFF2-40B4-BE49-F238E27FC236}">
                    <a16:creationId xmlns:a16="http://schemas.microsoft.com/office/drawing/2014/main" id="{E18D64B9-E7AB-3E27-AB7D-7CA4FD220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0" name="Rectangle 139">
                <a:extLst>
                  <a:ext uri="{FF2B5EF4-FFF2-40B4-BE49-F238E27FC236}">
                    <a16:creationId xmlns:a16="http://schemas.microsoft.com/office/drawing/2014/main" id="{A5E3923C-4C61-0014-20B1-3E77E334D5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1" name="Rectangle 140">
                <a:extLst>
                  <a:ext uri="{FF2B5EF4-FFF2-40B4-BE49-F238E27FC236}">
                    <a16:creationId xmlns:a16="http://schemas.microsoft.com/office/drawing/2014/main" id="{07FF26B3-D953-D3BA-80E6-57B88F2715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2" name="Freeform 141">
                <a:extLst>
                  <a:ext uri="{FF2B5EF4-FFF2-40B4-BE49-F238E27FC236}">
                    <a16:creationId xmlns:a16="http://schemas.microsoft.com/office/drawing/2014/main" id="{78689F6E-AF2F-D029-01E8-CD6598C41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73" name="Rectangle 142">
                <a:extLst>
                  <a:ext uri="{FF2B5EF4-FFF2-40B4-BE49-F238E27FC236}">
                    <a16:creationId xmlns:a16="http://schemas.microsoft.com/office/drawing/2014/main" id="{1583C973-C306-7F50-F4E4-BD19048F21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74" name="Rectangle 143">
                <a:extLst>
                  <a:ext uri="{FF2B5EF4-FFF2-40B4-BE49-F238E27FC236}">
                    <a16:creationId xmlns:a16="http://schemas.microsoft.com/office/drawing/2014/main" id="{4C38F868-FAAF-AEF0-071C-3D6E10006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63527" name="Group 144">
              <a:extLst>
                <a:ext uri="{FF2B5EF4-FFF2-40B4-BE49-F238E27FC236}">
                  <a16:creationId xmlns:a16="http://schemas.microsoft.com/office/drawing/2014/main" id="{35781360-4CAF-E4CB-2734-BCA16BE8BB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60775"/>
              <a:ext cx="869950" cy="425450"/>
              <a:chOff x="3555" y="2882"/>
              <a:chExt cx="730" cy="358"/>
            </a:xfrm>
          </p:grpSpPr>
          <p:sp>
            <p:nvSpPr>
              <p:cNvPr id="63541" name="Rectangle 145">
                <a:extLst>
                  <a:ext uri="{FF2B5EF4-FFF2-40B4-BE49-F238E27FC236}">
                    <a16:creationId xmlns:a16="http://schemas.microsoft.com/office/drawing/2014/main" id="{18B9A4A7-CC9F-4C06-2F5A-1EA33C351C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42" name="Rectangle 146">
                <a:extLst>
                  <a:ext uri="{FF2B5EF4-FFF2-40B4-BE49-F238E27FC236}">
                    <a16:creationId xmlns:a16="http://schemas.microsoft.com/office/drawing/2014/main" id="{648029DC-C7CF-CB99-DFCE-F67B83905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3543" name="Rectangle 147">
                <a:extLst>
                  <a:ext uri="{FF2B5EF4-FFF2-40B4-BE49-F238E27FC236}">
                    <a16:creationId xmlns:a16="http://schemas.microsoft.com/office/drawing/2014/main" id="{959279F1-82AC-6CA0-4B03-4E4FABEB1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44" name="Line 148">
                <a:extLst>
                  <a:ext uri="{FF2B5EF4-FFF2-40B4-BE49-F238E27FC236}">
                    <a16:creationId xmlns:a16="http://schemas.microsoft.com/office/drawing/2014/main" id="{E1DF75A8-8BAE-BCAF-7E43-E20DB8AFB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45" name="Freeform 149">
                <a:extLst>
                  <a:ext uri="{FF2B5EF4-FFF2-40B4-BE49-F238E27FC236}">
                    <a16:creationId xmlns:a16="http://schemas.microsoft.com/office/drawing/2014/main" id="{84FA7EBF-8675-6042-4E63-F70781BA8F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28" name="Group 150">
              <a:extLst>
                <a:ext uri="{FF2B5EF4-FFF2-40B4-BE49-F238E27FC236}">
                  <a16:creationId xmlns:a16="http://schemas.microsoft.com/office/drawing/2014/main" id="{5EBAA923-0F83-992A-4739-6FDC0D1577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97338"/>
              <a:ext cx="844550" cy="504825"/>
              <a:chOff x="3555" y="3250"/>
              <a:chExt cx="709" cy="424"/>
            </a:xfrm>
          </p:grpSpPr>
          <p:sp>
            <p:nvSpPr>
              <p:cNvPr id="63536" name="Rectangle 151">
                <a:extLst>
                  <a:ext uri="{FF2B5EF4-FFF2-40B4-BE49-F238E27FC236}">
                    <a16:creationId xmlns:a16="http://schemas.microsoft.com/office/drawing/2014/main" id="{07826A70-0154-2413-4323-09DBD5262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37" name="Rectangle 152">
                <a:extLst>
                  <a:ext uri="{FF2B5EF4-FFF2-40B4-BE49-F238E27FC236}">
                    <a16:creationId xmlns:a16="http://schemas.microsoft.com/office/drawing/2014/main" id="{7552ABDF-C6B0-DC0C-4C75-4CD754F3C2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3538" name="Rectangle 153">
                <a:extLst>
                  <a:ext uri="{FF2B5EF4-FFF2-40B4-BE49-F238E27FC236}">
                    <a16:creationId xmlns:a16="http://schemas.microsoft.com/office/drawing/2014/main" id="{40B1D000-C8B3-1046-A3E5-10E984A07C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539" name="Line 154">
                <a:extLst>
                  <a:ext uri="{FF2B5EF4-FFF2-40B4-BE49-F238E27FC236}">
                    <a16:creationId xmlns:a16="http://schemas.microsoft.com/office/drawing/2014/main" id="{BF30D149-557C-7148-F192-A74F50AA22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540" name="Freeform 155">
                <a:extLst>
                  <a:ext uri="{FF2B5EF4-FFF2-40B4-BE49-F238E27FC236}">
                    <a16:creationId xmlns:a16="http://schemas.microsoft.com/office/drawing/2014/main" id="{C856A6CA-D27A-95F1-5505-7BFCFDF6D4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3529" name="Group 157">
              <a:extLst>
                <a:ext uri="{FF2B5EF4-FFF2-40B4-BE49-F238E27FC236}">
                  <a16:creationId xmlns:a16="http://schemas.microsoft.com/office/drawing/2014/main" id="{99E2A8DE-1754-9903-8273-3C261028D2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72000"/>
              <a:ext cx="871537" cy="379413"/>
              <a:chOff x="535" y="3648"/>
              <a:chExt cx="731" cy="319"/>
            </a:xfrm>
          </p:grpSpPr>
          <p:grpSp>
            <p:nvGrpSpPr>
              <p:cNvPr id="63531" name="Group 158">
                <a:extLst>
                  <a:ext uri="{FF2B5EF4-FFF2-40B4-BE49-F238E27FC236}">
                    <a16:creationId xmlns:a16="http://schemas.microsoft.com/office/drawing/2014/main" id="{2179230B-B938-A782-0C18-88E324F161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63533" name="Rectangle 159">
                  <a:extLst>
                    <a:ext uri="{FF2B5EF4-FFF2-40B4-BE49-F238E27FC236}">
                      <a16:creationId xmlns:a16="http://schemas.microsoft.com/office/drawing/2014/main" id="{6B2B0D81-4F8B-A7E8-9F9F-65E8BD995B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534" name="Rectangle 160">
                  <a:extLst>
                    <a:ext uri="{FF2B5EF4-FFF2-40B4-BE49-F238E27FC236}">
                      <a16:creationId xmlns:a16="http://schemas.microsoft.com/office/drawing/2014/main" id="{17B1B0F0-78AE-8CD2-4161-13DA497270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63535" name="Rectangle 161">
                  <a:extLst>
                    <a:ext uri="{FF2B5EF4-FFF2-40B4-BE49-F238E27FC236}">
                      <a16:creationId xmlns:a16="http://schemas.microsoft.com/office/drawing/2014/main" id="{C205AA62-AF63-DA53-2324-8EF82667FD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3532" name="Line 162">
                <a:extLst>
                  <a:ext uri="{FF2B5EF4-FFF2-40B4-BE49-F238E27FC236}">
                    <a16:creationId xmlns:a16="http://schemas.microsoft.com/office/drawing/2014/main" id="{18A44253-88D4-4564-2986-0EFC4046DB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63530" name="Text Box 164">
              <a:extLst>
                <a:ext uri="{FF2B5EF4-FFF2-40B4-BE49-F238E27FC236}">
                  <a16:creationId xmlns:a16="http://schemas.microsoft.com/office/drawing/2014/main" id="{FE13C433-0993-374D-E13B-E5D7CEDB4D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650" y="1085850"/>
              <a:ext cx="5198454" cy="167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>
                  <a:solidFill>
                    <a:srgbClr val="0000CC"/>
                  </a:solidFill>
                </a:rPr>
                <a:t>Client</a:t>
              </a:r>
              <a:r>
                <a:rPr lang="en-US" altLang="en-US" sz="1500"/>
                <a:t> does Active Open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</a:t>
              </a:r>
              <a:r>
                <a:rPr lang="en-US" altLang="en-US" sz="1500"/>
                <a:t> call creates socket to connect to server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specifies type: TCP (stream)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</a:t>
              </a:r>
              <a:r>
                <a:rPr lang="en-US" altLang="en-US" sz="1500"/>
                <a:t> call returns:  non-negative integer </a:t>
              </a:r>
              <a:r>
                <a:rPr lang="en-US" altLang="en-US" sz="1500" i="1"/>
                <a:t>descriptor</a:t>
              </a:r>
              <a:r>
                <a:rPr lang="en-US" altLang="en-US" sz="1500"/>
                <a:t>;    or -1 if unsuccessful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</p:grpSp>
      <p:sp>
        <p:nvSpPr>
          <p:cNvPr id="165" name="Rectangle 2">
            <a:extLst>
              <a:ext uri="{FF2B5EF4-FFF2-40B4-BE49-F238E27FC236}">
                <a16:creationId xmlns:a16="http://schemas.microsoft.com/office/drawing/2014/main" id="{89A9FA29-D4E7-4644-8AD4-CD4E85EFC1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76925" y="2279650"/>
            <a:ext cx="3067050" cy="1558925"/>
          </a:xfrm>
        </p:spPr>
        <p:txBody>
          <a:bodyPr/>
          <a:lstStyle/>
          <a:p>
            <a:pPr>
              <a:defRPr/>
            </a:pPr>
            <a:r>
              <a:rPr lang="en-US" altLang="x-none" sz="2625"/>
              <a:t>Socket Calls for Connection-Oriented Mode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>
            <a:extLst>
              <a:ext uri="{FF2B5EF4-FFF2-40B4-BE49-F238E27FC236}">
                <a16:creationId xmlns:a16="http://schemas.microsoft.com/office/drawing/2014/main" id="{CA047A3D-7929-676B-08F8-42F18E0A9544}"/>
              </a:ext>
            </a:extLst>
          </p:cNvPr>
          <p:cNvGrpSpPr>
            <a:grpSpLocks/>
          </p:cNvGrpSpPr>
          <p:nvPr/>
        </p:nvGrpSpPr>
        <p:grpSpPr bwMode="auto">
          <a:xfrm>
            <a:off x="495300" y="941388"/>
            <a:ext cx="6400800" cy="3714750"/>
            <a:chOff x="1485900" y="1314450"/>
            <a:chExt cx="6400800" cy="3714750"/>
          </a:xfrm>
        </p:grpSpPr>
        <p:sp>
          <p:nvSpPr>
            <p:cNvPr id="65539" name="Rectangle 109">
              <a:extLst>
                <a:ext uri="{FF2B5EF4-FFF2-40B4-BE49-F238E27FC236}">
                  <a16:creationId xmlns:a16="http://schemas.microsoft.com/office/drawing/2014/main" id="{B1593080-DCF1-65A8-271B-CD5535E5C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395663"/>
              <a:ext cx="844550" cy="2667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0" name="Rectangle 2">
              <a:extLst>
                <a:ext uri="{FF2B5EF4-FFF2-40B4-BE49-F238E27FC236}">
                  <a16:creationId xmlns:a16="http://schemas.microsoft.com/office/drawing/2014/main" id="{E4FAFE4B-BFCE-8B55-948C-6BC53F4A0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1" name="Rectangle 3">
              <a:extLst>
                <a:ext uri="{FF2B5EF4-FFF2-40B4-BE49-F238E27FC236}">
                  <a16:creationId xmlns:a16="http://schemas.microsoft.com/office/drawing/2014/main" id="{1B909142-514A-A40B-5A36-BB2FD53C9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2" name="Rectangle 4">
              <a:extLst>
                <a:ext uri="{FF2B5EF4-FFF2-40B4-BE49-F238E27FC236}">
                  <a16:creationId xmlns:a16="http://schemas.microsoft.com/office/drawing/2014/main" id="{181AB9B9-EE70-6D55-8D6C-481696021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3" name="Rectangle 5">
              <a:extLst>
                <a:ext uri="{FF2B5EF4-FFF2-40B4-BE49-F238E27FC236}">
                  <a16:creationId xmlns:a16="http://schemas.microsoft.com/office/drawing/2014/main" id="{D9E98D32-2952-9154-C516-E37C302C7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4" name="Rectangle 7">
              <a:extLst>
                <a:ext uri="{FF2B5EF4-FFF2-40B4-BE49-F238E27FC236}">
                  <a16:creationId xmlns:a16="http://schemas.microsoft.com/office/drawing/2014/main" id="{C6B6BA63-9FC0-6AC7-A92A-8349C1BD7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5" name="Rectangle 8">
              <a:extLst>
                <a:ext uri="{FF2B5EF4-FFF2-40B4-BE49-F238E27FC236}">
                  <a16:creationId xmlns:a16="http://schemas.microsoft.com/office/drawing/2014/main" id="{E522EBBE-0803-32CC-1A3B-21A15BBD7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65546" name="Group 9">
              <a:extLst>
                <a:ext uri="{FF2B5EF4-FFF2-40B4-BE49-F238E27FC236}">
                  <a16:creationId xmlns:a16="http://schemas.microsoft.com/office/drawing/2014/main" id="{5C1276B8-9EFF-5620-F595-C51855A9D1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65696" name="Rectangle 10">
                <a:extLst>
                  <a:ext uri="{FF2B5EF4-FFF2-40B4-BE49-F238E27FC236}">
                    <a16:creationId xmlns:a16="http://schemas.microsoft.com/office/drawing/2014/main" id="{542B0A23-2527-3B9F-3C1E-5F2EF6FB81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97" name="Rectangle 11">
                <a:extLst>
                  <a:ext uri="{FF2B5EF4-FFF2-40B4-BE49-F238E27FC236}">
                    <a16:creationId xmlns:a16="http://schemas.microsoft.com/office/drawing/2014/main" id="{DE8BC410-8D8E-7270-D342-3A6BF11F71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65698" name="Rectangle 12">
                <a:extLst>
                  <a:ext uri="{FF2B5EF4-FFF2-40B4-BE49-F238E27FC236}">
                    <a16:creationId xmlns:a16="http://schemas.microsoft.com/office/drawing/2014/main" id="{DA0D874D-B701-5BC7-5834-AB81EF1F75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5547" name="Rectangle 13">
              <a:extLst>
                <a:ext uri="{FF2B5EF4-FFF2-40B4-BE49-F238E27FC236}">
                  <a16:creationId xmlns:a16="http://schemas.microsoft.com/office/drawing/2014/main" id="{6CB2C65D-35F4-EA74-C8D7-559197A50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48" name="Rectangle 14">
              <a:extLst>
                <a:ext uri="{FF2B5EF4-FFF2-40B4-BE49-F238E27FC236}">
                  <a16:creationId xmlns:a16="http://schemas.microsoft.com/office/drawing/2014/main" id="{114129D7-8158-E185-03E1-ED5DA4232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65549" name="Line 15">
              <a:extLst>
                <a:ext uri="{FF2B5EF4-FFF2-40B4-BE49-F238E27FC236}">
                  <a16:creationId xmlns:a16="http://schemas.microsoft.com/office/drawing/2014/main" id="{C8376CF3-7809-7773-E3E2-6F8D51BFB2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50" name="Freeform 16">
              <a:extLst>
                <a:ext uri="{FF2B5EF4-FFF2-40B4-BE49-F238E27FC236}">
                  <a16:creationId xmlns:a16="http://schemas.microsoft.com/office/drawing/2014/main" id="{A9E76354-BF09-F520-D3F7-F13B42510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51" name="Rectangle 17">
              <a:extLst>
                <a:ext uri="{FF2B5EF4-FFF2-40B4-BE49-F238E27FC236}">
                  <a16:creationId xmlns:a16="http://schemas.microsoft.com/office/drawing/2014/main" id="{0B4A0228-FAC1-DBBB-EADB-B7044D151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52" name="Rectangle 18">
              <a:extLst>
                <a:ext uri="{FF2B5EF4-FFF2-40B4-BE49-F238E27FC236}">
                  <a16:creationId xmlns:a16="http://schemas.microsoft.com/office/drawing/2014/main" id="{51118A32-391B-24A1-87DF-C5C348EC9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65553" name="Group 19">
              <a:extLst>
                <a:ext uri="{FF2B5EF4-FFF2-40B4-BE49-F238E27FC236}">
                  <a16:creationId xmlns:a16="http://schemas.microsoft.com/office/drawing/2014/main" id="{1FEFB5FB-4B5E-0479-F349-9114F232D6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44888"/>
              <a:ext cx="846137" cy="595312"/>
              <a:chOff x="1255" y="2785"/>
              <a:chExt cx="710" cy="500"/>
            </a:xfrm>
          </p:grpSpPr>
          <p:sp>
            <p:nvSpPr>
              <p:cNvPr id="65691" name="Rectangle 20">
                <a:extLst>
                  <a:ext uri="{FF2B5EF4-FFF2-40B4-BE49-F238E27FC236}">
                    <a16:creationId xmlns:a16="http://schemas.microsoft.com/office/drawing/2014/main" id="{534DC24A-9940-0BDC-A4F3-D2BEE0178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92" name="Rectangle 21">
                <a:extLst>
                  <a:ext uri="{FF2B5EF4-FFF2-40B4-BE49-F238E27FC236}">
                    <a16:creationId xmlns:a16="http://schemas.microsoft.com/office/drawing/2014/main" id="{6FA19A1E-F539-1CDE-BC31-CD4A324132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5693" name="Rectangle 22">
                <a:extLst>
                  <a:ext uri="{FF2B5EF4-FFF2-40B4-BE49-F238E27FC236}">
                    <a16:creationId xmlns:a16="http://schemas.microsoft.com/office/drawing/2014/main" id="{9C7A9471-BB42-B390-C123-0FA8C488C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94" name="Line 23">
                <a:extLst>
                  <a:ext uri="{FF2B5EF4-FFF2-40B4-BE49-F238E27FC236}">
                    <a16:creationId xmlns:a16="http://schemas.microsoft.com/office/drawing/2014/main" id="{624A1A8D-46B9-543A-7A0B-D0BF3AF45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95" name="Freeform 24">
                <a:extLst>
                  <a:ext uri="{FF2B5EF4-FFF2-40B4-BE49-F238E27FC236}">
                    <a16:creationId xmlns:a16="http://schemas.microsoft.com/office/drawing/2014/main" id="{2A51DEC5-47B8-BEE3-57EC-6B3687D22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5554" name="Group 25">
              <a:extLst>
                <a:ext uri="{FF2B5EF4-FFF2-40B4-BE49-F238E27FC236}">
                  <a16:creationId xmlns:a16="http://schemas.microsoft.com/office/drawing/2014/main" id="{6F251F24-BB0D-3B4C-9EDB-D01020A22C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616450"/>
              <a:ext cx="869950" cy="412750"/>
              <a:chOff x="3555" y="3685"/>
              <a:chExt cx="730" cy="347"/>
            </a:xfrm>
          </p:grpSpPr>
          <p:sp>
            <p:nvSpPr>
              <p:cNvPr id="65686" name="Rectangle 26">
                <a:extLst>
                  <a:ext uri="{FF2B5EF4-FFF2-40B4-BE49-F238E27FC236}">
                    <a16:creationId xmlns:a16="http://schemas.microsoft.com/office/drawing/2014/main" id="{A0C8A0B5-C181-C801-0838-400BF9AE6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87" name="Rectangle 27">
                <a:extLst>
                  <a:ext uri="{FF2B5EF4-FFF2-40B4-BE49-F238E27FC236}">
                    <a16:creationId xmlns:a16="http://schemas.microsoft.com/office/drawing/2014/main" id="{995B9334-E574-46C2-C780-5059A04B2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65688" name="Rectangle 28">
                <a:extLst>
                  <a:ext uri="{FF2B5EF4-FFF2-40B4-BE49-F238E27FC236}">
                    <a16:creationId xmlns:a16="http://schemas.microsoft.com/office/drawing/2014/main" id="{3AA30A57-36C2-EB3F-D4F5-D8241D125A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89" name="Line 29">
                <a:extLst>
                  <a:ext uri="{FF2B5EF4-FFF2-40B4-BE49-F238E27FC236}">
                    <a16:creationId xmlns:a16="http://schemas.microsoft.com/office/drawing/2014/main" id="{B900103F-BF06-0099-D359-997281F49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90" name="Freeform 30">
                <a:extLst>
                  <a:ext uri="{FF2B5EF4-FFF2-40B4-BE49-F238E27FC236}">
                    <a16:creationId xmlns:a16="http://schemas.microsoft.com/office/drawing/2014/main" id="{7CBA6252-882D-B7BC-E96B-DFDC66A2C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5555" name="Group 31">
              <a:extLst>
                <a:ext uri="{FF2B5EF4-FFF2-40B4-BE49-F238E27FC236}">
                  <a16:creationId xmlns:a16="http://schemas.microsoft.com/office/drawing/2014/main" id="{CF97AB0C-2E4C-FFD8-051E-06B97CAAF6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65660" name="Freeform 32">
                <a:extLst>
                  <a:ext uri="{FF2B5EF4-FFF2-40B4-BE49-F238E27FC236}">
                    <a16:creationId xmlns:a16="http://schemas.microsoft.com/office/drawing/2014/main" id="{2CFBF494-4817-F397-2954-920184E703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1" name="Freeform 33">
                <a:extLst>
                  <a:ext uri="{FF2B5EF4-FFF2-40B4-BE49-F238E27FC236}">
                    <a16:creationId xmlns:a16="http://schemas.microsoft.com/office/drawing/2014/main" id="{0B68C89B-BE71-B650-2B16-6B02B7A08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2" name="Freeform 34">
                <a:extLst>
                  <a:ext uri="{FF2B5EF4-FFF2-40B4-BE49-F238E27FC236}">
                    <a16:creationId xmlns:a16="http://schemas.microsoft.com/office/drawing/2014/main" id="{E751B1BF-9CDA-FECC-40F1-7DD908A4B2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3" name="Freeform 35">
                <a:extLst>
                  <a:ext uri="{FF2B5EF4-FFF2-40B4-BE49-F238E27FC236}">
                    <a16:creationId xmlns:a16="http://schemas.microsoft.com/office/drawing/2014/main" id="{625EBD7B-3147-DE60-AF38-46A315443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4" name="Freeform 36">
                <a:extLst>
                  <a:ext uri="{FF2B5EF4-FFF2-40B4-BE49-F238E27FC236}">
                    <a16:creationId xmlns:a16="http://schemas.microsoft.com/office/drawing/2014/main" id="{CAE700CF-FD90-0FFE-7AE1-20943A0224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5" name="Freeform 37">
                <a:extLst>
                  <a:ext uri="{FF2B5EF4-FFF2-40B4-BE49-F238E27FC236}">
                    <a16:creationId xmlns:a16="http://schemas.microsoft.com/office/drawing/2014/main" id="{C88A02C7-3017-6CEC-8987-41F1B37D9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6" name="Freeform 38">
                <a:extLst>
                  <a:ext uri="{FF2B5EF4-FFF2-40B4-BE49-F238E27FC236}">
                    <a16:creationId xmlns:a16="http://schemas.microsoft.com/office/drawing/2014/main" id="{9F5B37D8-59C0-A4A7-66F8-6B767727A4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7" name="Freeform 39">
                <a:extLst>
                  <a:ext uri="{FF2B5EF4-FFF2-40B4-BE49-F238E27FC236}">
                    <a16:creationId xmlns:a16="http://schemas.microsoft.com/office/drawing/2014/main" id="{B76B3902-DE16-27AD-4C46-22F853BD7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8" name="Freeform 40">
                <a:extLst>
                  <a:ext uri="{FF2B5EF4-FFF2-40B4-BE49-F238E27FC236}">
                    <a16:creationId xmlns:a16="http://schemas.microsoft.com/office/drawing/2014/main" id="{51CA5BF9-A566-0985-0085-3381C2BA4F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69" name="Freeform 41">
                <a:extLst>
                  <a:ext uri="{FF2B5EF4-FFF2-40B4-BE49-F238E27FC236}">
                    <a16:creationId xmlns:a16="http://schemas.microsoft.com/office/drawing/2014/main" id="{8CEF255F-28AE-68F3-C0CA-3DF1D05FC6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0" name="Freeform 42">
                <a:extLst>
                  <a:ext uri="{FF2B5EF4-FFF2-40B4-BE49-F238E27FC236}">
                    <a16:creationId xmlns:a16="http://schemas.microsoft.com/office/drawing/2014/main" id="{1BD6A519-B600-3D3C-707D-2CAF63A4E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1" name="Freeform 43">
                <a:extLst>
                  <a:ext uri="{FF2B5EF4-FFF2-40B4-BE49-F238E27FC236}">
                    <a16:creationId xmlns:a16="http://schemas.microsoft.com/office/drawing/2014/main" id="{4C932294-C5E7-10C0-F130-3CDDD0969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2" name="Freeform 44">
                <a:extLst>
                  <a:ext uri="{FF2B5EF4-FFF2-40B4-BE49-F238E27FC236}">
                    <a16:creationId xmlns:a16="http://schemas.microsoft.com/office/drawing/2014/main" id="{733D29AC-BC81-F015-F9BA-6E519D843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3" name="Freeform 45">
                <a:extLst>
                  <a:ext uri="{FF2B5EF4-FFF2-40B4-BE49-F238E27FC236}">
                    <a16:creationId xmlns:a16="http://schemas.microsoft.com/office/drawing/2014/main" id="{CC692A0C-0E8A-8418-8F84-758B49F6D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4" name="Freeform 46">
                <a:extLst>
                  <a:ext uri="{FF2B5EF4-FFF2-40B4-BE49-F238E27FC236}">
                    <a16:creationId xmlns:a16="http://schemas.microsoft.com/office/drawing/2014/main" id="{C469134B-85DF-15F5-290D-B25880264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5" name="Freeform 47">
                <a:extLst>
                  <a:ext uri="{FF2B5EF4-FFF2-40B4-BE49-F238E27FC236}">
                    <a16:creationId xmlns:a16="http://schemas.microsoft.com/office/drawing/2014/main" id="{82617B0C-57FE-107D-85D7-19B661C656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6" name="Freeform 48">
                <a:extLst>
                  <a:ext uri="{FF2B5EF4-FFF2-40B4-BE49-F238E27FC236}">
                    <a16:creationId xmlns:a16="http://schemas.microsoft.com/office/drawing/2014/main" id="{CCAE187C-B0D0-58C5-44BB-5B31660DBB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7" name="Freeform 49">
                <a:extLst>
                  <a:ext uri="{FF2B5EF4-FFF2-40B4-BE49-F238E27FC236}">
                    <a16:creationId xmlns:a16="http://schemas.microsoft.com/office/drawing/2014/main" id="{143500AD-77F6-1278-4253-EED5035DBC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8" name="Freeform 50">
                <a:extLst>
                  <a:ext uri="{FF2B5EF4-FFF2-40B4-BE49-F238E27FC236}">
                    <a16:creationId xmlns:a16="http://schemas.microsoft.com/office/drawing/2014/main" id="{66F7846C-8D07-B40F-F045-23EFCA832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79" name="Freeform 51">
                <a:extLst>
                  <a:ext uri="{FF2B5EF4-FFF2-40B4-BE49-F238E27FC236}">
                    <a16:creationId xmlns:a16="http://schemas.microsoft.com/office/drawing/2014/main" id="{53B271D4-E563-47C9-3BB9-09F412B1FD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80" name="Freeform 52">
                <a:extLst>
                  <a:ext uri="{FF2B5EF4-FFF2-40B4-BE49-F238E27FC236}">
                    <a16:creationId xmlns:a16="http://schemas.microsoft.com/office/drawing/2014/main" id="{34A0292C-7C63-AF5C-05B0-BA08CED33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81" name="Rectangle 53">
                <a:extLst>
                  <a:ext uri="{FF2B5EF4-FFF2-40B4-BE49-F238E27FC236}">
                    <a16:creationId xmlns:a16="http://schemas.microsoft.com/office/drawing/2014/main" id="{0F3CC8D8-D117-E30D-9552-DDA61BE47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82" name="Freeform 54">
                <a:extLst>
                  <a:ext uri="{FF2B5EF4-FFF2-40B4-BE49-F238E27FC236}">
                    <a16:creationId xmlns:a16="http://schemas.microsoft.com/office/drawing/2014/main" id="{E749E1DD-F6D7-997A-E72F-E73B888E0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83" name="Freeform 55">
                <a:extLst>
                  <a:ext uri="{FF2B5EF4-FFF2-40B4-BE49-F238E27FC236}">
                    <a16:creationId xmlns:a16="http://schemas.microsoft.com/office/drawing/2014/main" id="{7719E036-0E82-A290-9470-16B326BB5A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84" name="Rectangle 56">
                <a:extLst>
                  <a:ext uri="{FF2B5EF4-FFF2-40B4-BE49-F238E27FC236}">
                    <a16:creationId xmlns:a16="http://schemas.microsoft.com/office/drawing/2014/main" id="{3AD9AFB3-3314-9D0C-38F0-8EDDBA3C07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85" name="Rectangle 57">
                <a:extLst>
                  <a:ext uri="{FF2B5EF4-FFF2-40B4-BE49-F238E27FC236}">
                    <a16:creationId xmlns:a16="http://schemas.microsoft.com/office/drawing/2014/main" id="{669B3C4D-44A0-FBD8-0016-8CACA4EAA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65556" name="Group 58">
              <a:extLst>
                <a:ext uri="{FF2B5EF4-FFF2-40B4-BE49-F238E27FC236}">
                  <a16:creationId xmlns:a16="http://schemas.microsoft.com/office/drawing/2014/main" id="{25E77709-764A-E00E-5E95-952E24E7C1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65635" name="Rectangle 59">
                <a:extLst>
                  <a:ext uri="{FF2B5EF4-FFF2-40B4-BE49-F238E27FC236}">
                    <a16:creationId xmlns:a16="http://schemas.microsoft.com/office/drawing/2014/main" id="{54ADF6BB-BA53-1139-FBC8-466F850E8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36" name="Freeform 60">
                <a:extLst>
                  <a:ext uri="{FF2B5EF4-FFF2-40B4-BE49-F238E27FC236}">
                    <a16:creationId xmlns:a16="http://schemas.microsoft.com/office/drawing/2014/main" id="{0BA3A3D4-749D-CFC6-D104-3EEB2E2259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37" name="Freeform 61">
                <a:extLst>
                  <a:ext uri="{FF2B5EF4-FFF2-40B4-BE49-F238E27FC236}">
                    <a16:creationId xmlns:a16="http://schemas.microsoft.com/office/drawing/2014/main" id="{5ED8E26E-10F1-30FF-23DC-F9B6AC9CA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38" name="Freeform 62">
                <a:extLst>
                  <a:ext uri="{FF2B5EF4-FFF2-40B4-BE49-F238E27FC236}">
                    <a16:creationId xmlns:a16="http://schemas.microsoft.com/office/drawing/2014/main" id="{A79F3BEE-ED29-BAFA-12A4-9BCA8B84B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39" name="Freeform 63">
                <a:extLst>
                  <a:ext uri="{FF2B5EF4-FFF2-40B4-BE49-F238E27FC236}">
                    <a16:creationId xmlns:a16="http://schemas.microsoft.com/office/drawing/2014/main" id="{C19F0020-72C0-B55A-9491-EA208B003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0" name="Freeform 64">
                <a:extLst>
                  <a:ext uri="{FF2B5EF4-FFF2-40B4-BE49-F238E27FC236}">
                    <a16:creationId xmlns:a16="http://schemas.microsoft.com/office/drawing/2014/main" id="{9A2FFC42-1F58-B69F-CC93-19AAC7AAC0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1" name="Freeform 65">
                <a:extLst>
                  <a:ext uri="{FF2B5EF4-FFF2-40B4-BE49-F238E27FC236}">
                    <a16:creationId xmlns:a16="http://schemas.microsoft.com/office/drawing/2014/main" id="{BCCEAA70-4CF3-6C00-8430-B4CD5214E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2" name="Freeform 66">
                <a:extLst>
                  <a:ext uri="{FF2B5EF4-FFF2-40B4-BE49-F238E27FC236}">
                    <a16:creationId xmlns:a16="http://schemas.microsoft.com/office/drawing/2014/main" id="{10CE981B-6B68-A0A8-DF9E-BCC3F91BB8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3" name="Freeform 67">
                <a:extLst>
                  <a:ext uri="{FF2B5EF4-FFF2-40B4-BE49-F238E27FC236}">
                    <a16:creationId xmlns:a16="http://schemas.microsoft.com/office/drawing/2014/main" id="{85C3A64A-9744-C8D8-A230-32BA09DD2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4" name="Freeform 68">
                <a:extLst>
                  <a:ext uri="{FF2B5EF4-FFF2-40B4-BE49-F238E27FC236}">
                    <a16:creationId xmlns:a16="http://schemas.microsoft.com/office/drawing/2014/main" id="{91E4F7A1-8535-5B9F-82A1-421D21E87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5" name="Freeform 69">
                <a:extLst>
                  <a:ext uri="{FF2B5EF4-FFF2-40B4-BE49-F238E27FC236}">
                    <a16:creationId xmlns:a16="http://schemas.microsoft.com/office/drawing/2014/main" id="{7DE44F23-6385-A24B-0A9A-99EC1B8B3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6" name="Freeform 70">
                <a:extLst>
                  <a:ext uri="{FF2B5EF4-FFF2-40B4-BE49-F238E27FC236}">
                    <a16:creationId xmlns:a16="http://schemas.microsoft.com/office/drawing/2014/main" id="{431F341B-5A6F-CB0E-C0E3-31FC6A6690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7" name="Freeform 71">
                <a:extLst>
                  <a:ext uri="{FF2B5EF4-FFF2-40B4-BE49-F238E27FC236}">
                    <a16:creationId xmlns:a16="http://schemas.microsoft.com/office/drawing/2014/main" id="{1D199CE5-9D05-CABB-0D03-1739164AEC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8" name="Freeform 72">
                <a:extLst>
                  <a:ext uri="{FF2B5EF4-FFF2-40B4-BE49-F238E27FC236}">
                    <a16:creationId xmlns:a16="http://schemas.microsoft.com/office/drawing/2014/main" id="{2F624CF5-FA58-8BC0-FB7A-CDD1F56045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49" name="Freeform 73">
                <a:extLst>
                  <a:ext uri="{FF2B5EF4-FFF2-40B4-BE49-F238E27FC236}">
                    <a16:creationId xmlns:a16="http://schemas.microsoft.com/office/drawing/2014/main" id="{FC58E884-EA35-9945-8C6F-7219AC55AB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0" name="Freeform 74">
                <a:extLst>
                  <a:ext uri="{FF2B5EF4-FFF2-40B4-BE49-F238E27FC236}">
                    <a16:creationId xmlns:a16="http://schemas.microsoft.com/office/drawing/2014/main" id="{02FC9C0C-9D4B-7206-11BA-3940ACD43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1" name="Freeform 75">
                <a:extLst>
                  <a:ext uri="{FF2B5EF4-FFF2-40B4-BE49-F238E27FC236}">
                    <a16:creationId xmlns:a16="http://schemas.microsoft.com/office/drawing/2014/main" id="{ADE94E8B-8CE5-ABE3-F69E-F34E3C05A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2" name="Freeform 76">
                <a:extLst>
                  <a:ext uri="{FF2B5EF4-FFF2-40B4-BE49-F238E27FC236}">
                    <a16:creationId xmlns:a16="http://schemas.microsoft.com/office/drawing/2014/main" id="{26AFFC02-4D4D-E18A-8683-5586AF31F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3" name="Freeform 77">
                <a:extLst>
                  <a:ext uri="{FF2B5EF4-FFF2-40B4-BE49-F238E27FC236}">
                    <a16:creationId xmlns:a16="http://schemas.microsoft.com/office/drawing/2014/main" id="{B1AE121E-3BD3-23F1-1809-7A0EAF1C7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4" name="Freeform 78">
                <a:extLst>
                  <a:ext uri="{FF2B5EF4-FFF2-40B4-BE49-F238E27FC236}">
                    <a16:creationId xmlns:a16="http://schemas.microsoft.com/office/drawing/2014/main" id="{F3FE2630-1E7A-326B-D339-A0298104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5" name="Freeform 79">
                <a:extLst>
                  <a:ext uri="{FF2B5EF4-FFF2-40B4-BE49-F238E27FC236}">
                    <a16:creationId xmlns:a16="http://schemas.microsoft.com/office/drawing/2014/main" id="{CE7B95A3-473B-1F3A-1C7C-4B6E88B82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6" name="Rectangle 80">
                <a:extLst>
                  <a:ext uri="{FF2B5EF4-FFF2-40B4-BE49-F238E27FC236}">
                    <a16:creationId xmlns:a16="http://schemas.microsoft.com/office/drawing/2014/main" id="{20EF9727-A5E6-9F70-7D65-4237E2906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57" name="Freeform 81">
                <a:extLst>
                  <a:ext uri="{FF2B5EF4-FFF2-40B4-BE49-F238E27FC236}">
                    <a16:creationId xmlns:a16="http://schemas.microsoft.com/office/drawing/2014/main" id="{E1F362C0-6495-E636-08FF-58E473B31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58" name="Rectangle 82">
                <a:extLst>
                  <a:ext uri="{FF2B5EF4-FFF2-40B4-BE49-F238E27FC236}">
                    <a16:creationId xmlns:a16="http://schemas.microsoft.com/office/drawing/2014/main" id="{9EC0DF81-10C9-5A0B-B66A-E541129D50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59" name="Rectangle 83">
                <a:extLst>
                  <a:ext uri="{FF2B5EF4-FFF2-40B4-BE49-F238E27FC236}">
                    <a16:creationId xmlns:a16="http://schemas.microsoft.com/office/drawing/2014/main" id="{A839677A-019C-A366-4093-BF8122D92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65557" name="Rectangle 84">
              <a:extLst>
                <a:ext uri="{FF2B5EF4-FFF2-40B4-BE49-F238E27FC236}">
                  <a16:creationId xmlns:a16="http://schemas.microsoft.com/office/drawing/2014/main" id="{5A98CA1D-78AE-8063-E1B0-33528C70B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8934" name="Rectangle 85">
              <a:extLst>
                <a:ext uri="{FF2B5EF4-FFF2-40B4-BE49-F238E27FC236}">
                  <a16:creationId xmlns:a16="http://schemas.microsoft.com/office/drawing/2014/main" id="{F8EB7446-049D-4C86-BE75-5955BF98F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50" y="1314450"/>
              <a:ext cx="509588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5559" name="Rectangle 86">
              <a:extLst>
                <a:ext uri="{FF2B5EF4-FFF2-40B4-BE49-F238E27FC236}">
                  <a16:creationId xmlns:a16="http://schemas.microsoft.com/office/drawing/2014/main" id="{8EB7AC99-1B7A-11D4-7D55-672186D22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8936" name="Rectangle 87">
              <a:extLst>
                <a:ext uri="{FF2B5EF4-FFF2-40B4-BE49-F238E27FC236}">
                  <a16:creationId xmlns:a16="http://schemas.microsoft.com/office/drawing/2014/main" id="{AA2725E5-1B3F-461D-8C24-34167F2C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628900"/>
              <a:ext cx="441325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5561" name="Rectangle 88">
              <a:extLst>
                <a:ext uri="{FF2B5EF4-FFF2-40B4-BE49-F238E27FC236}">
                  <a16:creationId xmlns:a16="http://schemas.microsoft.com/office/drawing/2014/main" id="{F6C175C9-085B-9E94-C8BC-36EE610AF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62" name="Rectangle 89">
              <a:extLst>
                <a:ext uri="{FF2B5EF4-FFF2-40B4-BE49-F238E27FC236}">
                  <a16:creationId xmlns:a16="http://schemas.microsoft.com/office/drawing/2014/main" id="{62A75C8F-E06D-9839-B7A4-D85F1C604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65563" name="Line 90">
              <a:extLst>
                <a:ext uri="{FF2B5EF4-FFF2-40B4-BE49-F238E27FC236}">
                  <a16:creationId xmlns:a16="http://schemas.microsoft.com/office/drawing/2014/main" id="{4D0C11A9-7B84-5A10-D6AF-6E8333EA4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64" name="Freeform 91">
              <a:extLst>
                <a:ext uri="{FF2B5EF4-FFF2-40B4-BE49-F238E27FC236}">
                  <a16:creationId xmlns:a16="http://schemas.microsoft.com/office/drawing/2014/main" id="{70D5815D-BDB4-1ACB-D872-694FA04DD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65" name="Line 92">
              <a:extLst>
                <a:ext uri="{FF2B5EF4-FFF2-40B4-BE49-F238E27FC236}">
                  <a16:creationId xmlns:a16="http://schemas.microsoft.com/office/drawing/2014/main" id="{2542CEF0-BD38-86B3-2A34-117A25AF8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66" name="Freeform 93">
              <a:extLst>
                <a:ext uri="{FF2B5EF4-FFF2-40B4-BE49-F238E27FC236}">
                  <a16:creationId xmlns:a16="http://schemas.microsoft.com/office/drawing/2014/main" id="{7176B685-EA27-A7C8-4FB3-3F6BBE411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67" name="Rectangle 94">
              <a:extLst>
                <a:ext uri="{FF2B5EF4-FFF2-40B4-BE49-F238E27FC236}">
                  <a16:creationId xmlns:a16="http://schemas.microsoft.com/office/drawing/2014/main" id="{C2F278D6-886B-248E-64B7-2D5C73603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68" name="Rectangle 95">
              <a:extLst>
                <a:ext uri="{FF2B5EF4-FFF2-40B4-BE49-F238E27FC236}">
                  <a16:creationId xmlns:a16="http://schemas.microsoft.com/office/drawing/2014/main" id="{5CB84856-66E0-9A7F-7709-3CB3A5B7F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65569" name="Group 96">
              <a:extLst>
                <a:ext uri="{FF2B5EF4-FFF2-40B4-BE49-F238E27FC236}">
                  <a16:creationId xmlns:a16="http://schemas.microsoft.com/office/drawing/2014/main" id="{5EB1616F-1C43-0EE6-10F1-CDF6D453B7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65632" name="Rectangle 97">
                <a:extLst>
                  <a:ext uri="{FF2B5EF4-FFF2-40B4-BE49-F238E27FC236}">
                    <a16:creationId xmlns:a16="http://schemas.microsoft.com/office/drawing/2014/main" id="{12ED561A-7A41-C88A-12C1-2F4B399628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65633" name="Line 98">
                <a:extLst>
                  <a:ext uri="{FF2B5EF4-FFF2-40B4-BE49-F238E27FC236}">
                    <a16:creationId xmlns:a16="http://schemas.microsoft.com/office/drawing/2014/main" id="{DE94D03D-4533-751A-D925-52C38A7655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34" name="Freeform 99">
                <a:extLst>
                  <a:ext uri="{FF2B5EF4-FFF2-40B4-BE49-F238E27FC236}">
                    <a16:creationId xmlns:a16="http://schemas.microsoft.com/office/drawing/2014/main" id="{510A29FC-9FDC-6546-7DED-C441E44D4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5570" name="Group 100">
              <a:extLst>
                <a:ext uri="{FF2B5EF4-FFF2-40B4-BE49-F238E27FC236}">
                  <a16:creationId xmlns:a16="http://schemas.microsoft.com/office/drawing/2014/main" id="{7B6D0E2B-3245-CE17-93AE-DD58896294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40200"/>
              <a:ext cx="871537" cy="412750"/>
              <a:chOff x="1255" y="3285"/>
              <a:chExt cx="731" cy="347"/>
            </a:xfrm>
          </p:grpSpPr>
          <p:sp>
            <p:nvSpPr>
              <p:cNvPr id="65627" name="Line 101">
                <a:extLst>
                  <a:ext uri="{FF2B5EF4-FFF2-40B4-BE49-F238E27FC236}">
                    <a16:creationId xmlns:a16="http://schemas.microsoft.com/office/drawing/2014/main" id="{FA10CD68-FBBF-5C68-8F2A-1F5DC0FECC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28" name="Freeform 102">
                <a:extLst>
                  <a:ext uri="{FF2B5EF4-FFF2-40B4-BE49-F238E27FC236}">
                    <a16:creationId xmlns:a16="http://schemas.microsoft.com/office/drawing/2014/main" id="{085D3987-564C-3094-2039-5E0F24E33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29" name="Rectangle 103">
                <a:extLst>
                  <a:ext uri="{FF2B5EF4-FFF2-40B4-BE49-F238E27FC236}">
                    <a16:creationId xmlns:a16="http://schemas.microsoft.com/office/drawing/2014/main" id="{5A4613C6-8862-A664-87D7-DB8662D32E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30" name="Rectangle 104">
                <a:extLst>
                  <a:ext uri="{FF2B5EF4-FFF2-40B4-BE49-F238E27FC236}">
                    <a16:creationId xmlns:a16="http://schemas.microsoft.com/office/drawing/2014/main" id="{10D37097-E1C2-898F-FFFF-C5ACBA8F8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5631" name="Rectangle 105">
                <a:extLst>
                  <a:ext uri="{FF2B5EF4-FFF2-40B4-BE49-F238E27FC236}">
                    <a16:creationId xmlns:a16="http://schemas.microsoft.com/office/drawing/2014/main" id="{D6AAB9A6-3010-F012-09CA-134D2FEF2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5571" name="Rectangle 107">
              <a:extLst>
                <a:ext uri="{FF2B5EF4-FFF2-40B4-BE49-F238E27FC236}">
                  <a16:creationId xmlns:a16="http://schemas.microsoft.com/office/drawing/2014/main" id="{E8D3B3C5-ADA7-FE16-9952-3D8B85DDE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73450"/>
              <a:ext cx="94138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72" name="Rectangle 108">
              <a:extLst>
                <a:ext uri="{FF2B5EF4-FFF2-40B4-BE49-F238E27FC236}">
                  <a16:creationId xmlns:a16="http://schemas.microsoft.com/office/drawing/2014/main" id="{C6D98802-2B58-D8B6-87BA-AAD24FAF7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68688"/>
              <a:ext cx="639763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connect()</a:t>
              </a:r>
              <a:endParaRPr lang="en-US" altLang="en-US" sz="2400" b="1"/>
            </a:p>
          </p:txBody>
        </p:sp>
        <p:sp>
          <p:nvSpPr>
            <p:cNvPr id="65573" name="Line 110">
              <a:extLst>
                <a:ext uri="{FF2B5EF4-FFF2-40B4-BE49-F238E27FC236}">
                  <a16:creationId xmlns:a16="http://schemas.microsoft.com/office/drawing/2014/main" id="{DF29CED1-966F-520B-D9C5-CEE081FBC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208338"/>
              <a:ext cx="3175" cy="147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74" name="Freeform 111">
              <a:extLst>
                <a:ext uri="{FF2B5EF4-FFF2-40B4-BE49-F238E27FC236}">
                  <a16:creationId xmlns:a16="http://schemas.microsoft.com/office/drawing/2014/main" id="{2121E1B1-BCE2-FC32-23F0-26FF05768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338513"/>
              <a:ext cx="61913" cy="63500"/>
            </a:xfrm>
            <a:custGeom>
              <a:avLst/>
              <a:gdLst>
                <a:gd name="T0" fmla="*/ 0 w 32"/>
                <a:gd name="T1" fmla="*/ 0 h 39"/>
                <a:gd name="T2" fmla="*/ 2147483646 w 32"/>
                <a:gd name="T3" fmla="*/ 2147483646 h 39"/>
                <a:gd name="T4" fmla="*/ 2147483646 w 32"/>
                <a:gd name="T5" fmla="*/ 0 h 39"/>
                <a:gd name="T6" fmla="*/ 2147483646 w 32"/>
                <a:gd name="T7" fmla="*/ 2147483646 h 39"/>
                <a:gd name="T8" fmla="*/ 0 w 32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9"/>
                <a:gd name="T17" fmla="*/ 32 w 32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9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5575" name="Rectangle 112">
              <a:extLst>
                <a:ext uri="{FF2B5EF4-FFF2-40B4-BE49-F238E27FC236}">
                  <a16:creationId xmlns:a16="http://schemas.microsoft.com/office/drawing/2014/main" id="{00E0E818-9A88-7BE2-D60F-7AA131E5D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188" y="3575050"/>
              <a:ext cx="23812" cy="158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5576" name="Freeform 113">
              <a:extLst>
                <a:ext uri="{FF2B5EF4-FFF2-40B4-BE49-F238E27FC236}">
                  <a16:creationId xmlns:a16="http://schemas.microsoft.com/office/drawing/2014/main" id="{44172086-D7C8-CAAC-4A07-4C9C77AF7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3548063"/>
              <a:ext cx="103188" cy="69850"/>
            </a:xfrm>
            <a:custGeom>
              <a:avLst/>
              <a:gdLst>
                <a:gd name="T0" fmla="*/ 0 w 54"/>
                <a:gd name="T1" fmla="*/ 2147483646 h 44"/>
                <a:gd name="T2" fmla="*/ 2147483646 w 54"/>
                <a:gd name="T3" fmla="*/ 2147483646 h 44"/>
                <a:gd name="T4" fmla="*/ 0 w 54"/>
                <a:gd name="T5" fmla="*/ 0 h 44"/>
                <a:gd name="T6" fmla="*/ 2147483646 w 54"/>
                <a:gd name="T7" fmla="*/ 2147483646 h 44"/>
                <a:gd name="T8" fmla="*/ 0 w 5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"/>
                <a:gd name="T16" fmla="*/ 0 h 44"/>
                <a:gd name="T17" fmla="*/ 54 w 5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" h="44">
                  <a:moveTo>
                    <a:pt x="0" y="44"/>
                  </a:moveTo>
                  <a:lnTo>
                    <a:pt x="8" y="21"/>
                  </a:lnTo>
                  <a:lnTo>
                    <a:pt x="0" y="0"/>
                  </a:lnTo>
                  <a:lnTo>
                    <a:pt x="54" y="2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65577" name="Group 114">
              <a:extLst>
                <a:ext uri="{FF2B5EF4-FFF2-40B4-BE49-F238E27FC236}">
                  <a16:creationId xmlns:a16="http://schemas.microsoft.com/office/drawing/2014/main" id="{B50C6D46-03E0-FAAE-ED7A-BEC67AD506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65598" name="Rectangle 115">
                <a:extLst>
                  <a:ext uri="{FF2B5EF4-FFF2-40B4-BE49-F238E27FC236}">
                    <a16:creationId xmlns:a16="http://schemas.microsoft.com/office/drawing/2014/main" id="{A712CF7A-6BFA-F680-EB41-00F1BB37A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599" name="Rectangle 116">
                <a:extLst>
                  <a:ext uri="{FF2B5EF4-FFF2-40B4-BE49-F238E27FC236}">
                    <a16:creationId xmlns:a16="http://schemas.microsoft.com/office/drawing/2014/main" id="{EA36F840-FE54-C0C9-33B4-93EC9CEB7B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0" name="Rectangle 117">
                <a:extLst>
                  <a:ext uri="{FF2B5EF4-FFF2-40B4-BE49-F238E27FC236}">
                    <a16:creationId xmlns:a16="http://schemas.microsoft.com/office/drawing/2014/main" id="{EB4E9878-59CC-6B39-89EB-1704D1503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1" name="Rectangle 118">
                <a:extLst>
                  <a:ext uri="{FF2B5EF4-FFF2-40B4-BE49-F238E27FC236}">
                    <a16:creationId xmlns:a16="http://schemas.microsoft.com/office/drawing/2014/main" id="{14101EF7-C84C-3427-39D6-6BBCB31A20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2" name="Rectangle 119">
                <a:extLst>
                  <a:ext uri="{FF2B5EF4-FFF2-40B4-BE49-F238E27FC236}">
                    <a16:creationId xmlns:a16="http://schemas.microsoft.com/office/drawing/2014/main" id="{BFBC6960-532A-27D5-9ED2-C39A8E1AD5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3" name="Rectangle 120">
                <a:extLst>
                  <a:ext uri="{FF2B5EF4-FFF2-40B4-BE49-F238E27FC236}">
                    <a16:creationId xmlns:a16="http://schemas.microsoft.com/office/drawing/2014/main" id="{06A64C8F-E758-2013-FB95-F6D0C79E36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4" name="Rectangle 121">
                <a:extLst>
                  <a:ext uri="{FF2B5EF4-FFF2-40B4-BE49-F238E27FC236}">
                    <a16:creationId xmlns:a16="http://schemas.microsoft.com/office/drawing/2014/main" id="{CF1AAEEE-B73A-7B63-95DD-604EFF463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5" name="Rectangle 122">
                <a:extLst>
                  <a:ext uri="{FF2B5EF4-FFF2-40B4-BE49-F238E27FC236}">
                    <a16:creationId xmlns:a16="http://schemas.microsoft.com/office/drawing/2014/main" id="{711BC703-EBE8-30F5-813C-02E21C94D1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6" name="Rectangle 123">
                <a:extLst>
                  <a:ext uri="{FF2B5EF4-FFF2-40B4-BE49-F238E27FC236}">
                    <a16:creationId xmlns:a16="http://schemas.microsoft.com/office/drawing/2014/main" id="{CF009D25-60B7-FF1C-0EEC-BD6B13B8E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7" name="Rectangle 124">
                <a:extLst>
                  <a:ext uri="{FF2B5EF4-FFF2-40B4-BE49-F238E27FC236}">
                    <a16:creationId xmlns:a16="http://schemas.microsoft.com/office/drawing/2014/main" id="{6FF4D56D-8DE1-D06E-052E-D4E8B193BA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8" name="Rectangle 125">
                <a:extLst>
                  <a:ext uri="{FF2B5EF4-FFF2-40B4-BE49-F238E27FC236}">
                    <a16:creationId xmlns:a16="http://schemas.microsoft.com/office/drawing/2014/main" id="{58A4A64E-31B8-88E9-FA54-D041D82E0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09" name="Rectangle 126">
                <a:extLst>
                  <a:ext uri="{FF2B5EF4-FFF2-40B4-BE49-F238E27FC236}">
                    <a16:creationId xmlns:a16="http://schemas.microsoft.com/office/drawing/2014/main" id="{654A819E-38B5-6A1F-F636-C46B9B8F3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0" name="Rectangle 127">
                <a:extLst>
                  <a:ext uri="{FF2B5EF4-FFF2-40B4-BE49-F238E27FC236}">
                    <a16:creationId xmlns:a16="http://schemas.microsoft.com/office/drawing/2014/main" id="{3A119263-F744-275C-4EE9-05B91AE5A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1" name="Rectangle 128">
                <a:extLst>
                  <a:ext uri="{FF2B5EF4-FFF2-40B4-BE49-F238E27FC236}">
                    <a16:creationId xmlns:a16="http://schemas.microsoft.com/office/drawing/2014/main" id="{1B4D18BF-DDDE-5960-AF6C-7B660647B8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2" name="Rectangle 129">
                <a:extLst>
                  <a:ext uri="{FF2B5EF4-FFF2-40B4-BE49-F238E27FC236}">
                    <a16:creationId xmlns:a16="http://schemas.microsoft.com/office/drawing/2014/main" id="{F8E225D4-878D-1183-9C75-548A6E1D3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3" name="Rectangle 130">
                <a:extLst>
                  <a:ext uri="{FF2B5EF4-FFF2-40B4-BE49-F238E27FC236}">
                    <a16:creationId xmlns:a16="http://schemas.microsoft.com/office/drawing/2014/main" id="{F2F8934D-F4B0-C581-5C38-B10000F70C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4" name="Rectangle 131">
                <a:extLst>
                  <a:ext uri="{FF2B5EF4-FFF2-40B4-BE49-F238E27FC236}">
                    <a16:creationId xmlns:a16="http://schemas.microsoft.com/office/drawing/2014/main" id="{136DEAE2-3476-BA83-186A-7DF14D4462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5" name="Rectangle 132">
                <a:extLst>
                  <a:ext uri="{FF2B5EF4-FFF2-40B4-BE49-F238E27FC236}">
                    <a16:creationId xmlns:a16="http://schemas.microsoft.com/office/drawing/2014/main" id="{7F4A6FEF-6CC3-94B6-49EA-A852FB24F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6" name="Rectangle 133">
                <a:extLst>
                  <a:ext uri="{FF2B5EF4-FFF2-40B4-BE49-F238E27FC236}">
                    <a16:creationId xmlns:a16="http://schemas.microsoft.com/office/drawing/2014/main" id="{0EFE48F2-2932-0343-0BE1-81DFBBF5B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7" name="Rectangle 134">
                <a:extLst>
                  <a:ext uri="{FF2B5EF4-FFF2-40B4-BE49-F238E27FC236}">
                    <a16:creationId xmlns:a16="http://schemas.microsoft.com/office/drawing/2014/main" id="{7DFF016E-0FFF-7898-70DC-3C423C3A60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8" name="Rectangle 135">
                <a:extLst>
                  <a:ext uri="{FF2B5EF4-FFF2-40B4-BE49-F238E27FC236}">
                    <a16:creationId xmlns:a16="http://schemas.microsoft.com/office/drawing/2014/main" id="{E8EA5301-C85F-B40D-9A55-6032BFBF6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19" name="Rectangle 136">
                <a:extLst>
                  <a:ext uri="{FF2B5EF4-FFF2-40B4-BE49-F238E27FC236}">
                    <a16:creationId xmlns:a16="http://schemas.microsoft.com/office/drawing/2014/main" id="{A88D3AC8-710A-B1DC-27E9-14095B02F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0" name="Rectangle 137">
                <a:extLst>
                  <a:ext uri="{FF2B5EF4-FFF2-40B4-BE49-F238E27FC236}">
                    <a16:creationId xmlns:a16="http://schemas.microsoft.com/office/drawing/2014/main" id="{077C8E0E-14D7-7063-648A-E9598B2D6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1" name="Rectangle 138">
                <a:extLst>
                  <a:ext uri="{FF2B5EF4-FFF2-40B4-BE49-F238E27FC236}">
                    <a16:creationId xmlns:a16="http://schemas.microsoft.com/office/drawing/2014/main" id="{5CF0D030-B55C-1BCE-EE2B-39DAC1661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2" name="Rectangle 139">
                <a:extLst>
                  <a:ext uri="{FF2B5EF4-FFF2-40B4-BE49-F238E27FC236}">
                    <a16:creationId xmlns:a16="http://schemas.microsoft.com/office/drawing/2014/main" id="{F4FC9BD9-F83E-021B-B38F-925D16567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3" name="Rectangle 140">
                <a:extLst>
                  <a:ext uri="{FF2B5EF4-FFF2-40B4-BE49-F238E27FC236}">
                    <a16:creationId xmlns:a16="http://schemas.microsoft.com/office/drawing/2014/main" id="{92273D37-B504-D332-9155-271F3A2A9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4" name="Freeform 141">
                <a:extLst>
                  <a:ext uri="{FF2B5EF4-FFF2-40B4-BE49-F238E27FC236}">
                    <a16:creationId xmlns:a16="http://schemas.microsoft.com/office/drawing/2014/main" id="{1E59C8A9-CA99-84B7-58D0-D277572EF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625" name="Rectangle 142">
                <a:extLst>
                  <a:ext uri="{FF2B5EF4-FFF2-40B4-BE49-F238E27FC236}">
                    <a16:creationId xmlns:a16="http://schemas.microsoft.com/office/drawing/2014/main" id="{B78FF3D1-2F04-5067-F392-524A06AD2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26" name="Rectangle 143">
                <a:extLst>
                  <a:ext uri="{FF2B5EF4-FFF2-40B4-BE49-F238E27FC236}">
                    <a16:creationId xmlns:a16="http://schemas.microsoft.com/office/drawing/2014/main" id="{5EA1F3BA-585C-C67C-881B-64FD6503E2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65578" name="Group 144">
              <a:extLst>
                <a:ext uri="{FF2B5EF4-FFF2-40B4-BE49-F238E27FC236}">
                  <a16:creationId xmlns:a16="http://schemas.microsoft.com/office/drawing/2014/main" id="{4CA2CB8F-FAA4-5B46-4BB3-21FA729ABC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60775"/>
              <a:ext cx="869950" cy="425450"/>
              <a:chOff x="3555" y="2882"/>
              <a:chExt cx="730" cy="358"/>
            </a:xfrm>
          </p:grpSpPr>
          <p:sp>
            <p:nvSpPr>
              <p:cNvPr id="65593" name="Rectangle 145">
                <a:extLst>
                  <a:ext uri="{FF2B5EF4-FFF2-40B4-BE49-F238E27FC236}">
                    <a16:creationId xmlns:a16="http://schemas.microsoft.com/office/drawing/2014/main" id="{1D4A5807-40AE-1986-87ED-B3C073B0E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594" name="Rectangle 146">
                <a:extLst>
                  <a:ext uri="{FF2B5EF4-FFF2-40B4-BE49-F238E27FC236}">
                    <a16:creationId xmlns:a16="http://schemas.microsoft.com/office/drawing/2014/main" id="{23AF386B-18B4-2267-CE49-337844F864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5595" name="Rectangle 147">
                <a:extLst>
                  <a:ext uri="{FF2B5EF4-FFF2-40B4-BE49-F238E27FC236}">
                    <a16:creationId xmlns:a16="http://schemas.microsoft.com/office/drawing/2014/main" id="{8B39501C-CF1E-A744-EA64-844A10EF48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596" name="Line 148">
                <a:extLst>
                  <a:ext uri="{FF2B5EF4-FFF2-40B4-BE49-F238E27FC236}">
                    <a16:creationId xmlns:a16="http://schemas.microsoft.com/office/drawing/2014/main" id="{D8421ABD-EA0F-90FF-28FD-DBFC7AE706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597" name="Freeform 149">
                <a:extLst>
                  <a:ext uri="{FF2B5EF4-FFF2-40B4-BE49-F238E27FC236}">
                    <a16:creationId xmlns:a16="http://schemas.microsoft.com/office/drawing/2014/main" id="{0A88C972-5A50-4C04-B3BF-09157B4363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5579" name="Group 150">
              <a:extLst>
                <a:ext uri="{FF2B5EF4-FFF2-40B4-BE49-F238E27FC236}">
                  <a16:creationId xmlns:a16="http://schemas.microsoft.com/office/drawing/2014/main" id="{4165ACA5-77ED-B7A7-B915-F502B3AC06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97338"/>
              <a:ext cx="844550" cy="504825"/>
              <a:chOff x="3555" y="3250"/>
              <a:chExt cx="709" cy="424"/>
            </a:xfrm>
          </p:grpSpPr>
          <p:sp>
            <p:nvSpPr>
              <p:cNvPr id="65588" name="Rectangle 151">
                <a:extLst>
                  <a:ext uri="{FF2B5EF4-FFF2-40B4-BE49-F238E27FC236}">
                    <a16:creationId xmlns:a16="http://schemas.microsoft.com/office/drawing/2014/main" id="{E3236D83-01EA-36FD-B96A-032E1FA95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589" name="Rectangle 152">
                <a:extLst>
                  <a:ext uri="{FF2B5EF4-FFF2-40B4-BE49-F238E27FC236}">
                    <a16:creationId xmlns:a16="http://schemas.microsoft.com/office/drawing/2014/main" id="{6B97BD9F-C5C8-D473-7982-29098EE646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5590" name="Rectangle 153">
                <a:extLst>
                  <a:ext uri="{FF2B5EF4-FFF2-40B4-BE49-F238E27FC236}">
                    <a16:creationId xmlns:a16="http://schemas.microsoft.com/office/drawing/2014/main" id="{8A30C349-681D-684C-67DC-6F97F74C3F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591" name="Line 154">
                <a:extLst>
                  <a:ext uri="{FF2B5EF4-FFF2-40B4-BE49-F238E27FC236}">
                    <a16:creationId xmlns:a16="http://schemas.microsoft.com/office/drawing/2014/main" id="{DBCFF91D-9D21-283B-D66A-CD40F576AB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592" name="Freeform 155">
                <a:extLst>
                  <a:ext uri="{FF2B5EF4-FFF2-40B4-BE49-F238E27FC236}">
                    <a16:creationId xmlns:a16="http://schemas.microsoft.com/office/drawing/2014/main" id="{4B084874-A805-5EFD-86E5-0996A2603B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5580" name="Group 156">
              <a:extLst>
                <a:ext uri="{FF2B5EF4-FFF2-40B4-BE49-F238E27FC236}">
                  <a16:creationId xmlns:a16="http://schemas.microsoft.com/office/drawing/2014/main" id="{BBA6AB6D-9073-5664-22D3-4E5E7C0CFA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72000"/>
              <a:ext cx="871537" cy="379413"/>
              <a:chOff x="535" y="3648"/>
              <a:chExt cx="731" cy="319"/>
            </a:xfrm>
          </p:grpSpPr>
          <p:grpSp>
            <p:nvGrpSpPr>
              <p:cNvPr id="65583" name="Group 157">
                <a:extLst>
                  <a:ext uri="{FF2B5EF4-FFF2-40B4-BE49-F238E27FC236}">
                    <a16:creationId xmlns:a16="http://schemas.microsoft.com/office/drawing/2014/main" id="{E5F35696-EEC1-B85B-1968-1DA7F296C6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65585" name="Rectangle 158">
                  <a:extLst>
                    <a:ext uri="{FF2B5EF4-FFF2-40B4-BE49-F238E27FC236}">
                      <a16:creationId xmlns:a16="http://schemas.microsoft.com/office/drawing/2014/main" id="{538A9D04-97CE-A588-3C41-D91FA7C390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586" name="Rectangle 159">
                  <a:extLst>
                    <a:ext uri="{FF2B5EF4-FFF2-40B4-BE49-F238E27FC236}">
                      <a16:creationId xmlns:a16="http://schemas.microsoft.com/office/drawing/2014/main" id="{024335C9-E3B1-7443-1E50-E2BD48D02A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65587" name="Rectangle 160">
                  <a:extLst>
                    <a:ext uri="{FF2B5EF4-FFF2-40B4-BE49-F238E27FC236}">
                      <a16:creationId xmlns:a16="http://schemas.microsoft.com/office/drawing/2014/main" id="{38281CF3-D21F-B333-D8C5-B7BF09B92A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5584" name="Line 161">
                <a:extLst>
                  <a:ext uri="{FF2B5EF4-FFF2-40B4-BE49-F238E27FC236}">
                    <a16:creationId xmlns:a16="http://schemas.microsoft.com/office/drawing/2014/main" id="{0CF09ED2-61A9-5E50-C8D4-6BA1A34F48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65581" name="Text Box 162">
              <a:extLst>
                <a:ext uri="{FF2B5EF4-FFF2-40B4-BE49-F238E27FC236}">
                  <a16:creationId xmlns:a16="http://schemas.microsoft.com/office/drawing/2014/main" id="{D11EAAF5-8C52-8EFF-BDE1-6974A271C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650" y="1359088"/>
              <a:ext cx="4972050" cy="1396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connect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establishes a connection on the local socket with the specified descriptor to the specified remote address and port #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connect</a:t>
              </a:r>
              <a:r>
                <a:rPr lang="en-US" altLang="en-US" sz="1500"/>
                <a:t> returns 0 if successful; -1 if unsuccessful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sp>
          <p:nvSpPr>
            <p:cNvPr id="38958" name="Text Box 163">
              <a:extLst>
                <a:ext uri="{FF2B5EF4-FFF2-40B4-BE49-F238E27FC236}">
                  <a16:creationId xmlns:a16="http://schemas.microsoft.com/office/drawing/2014/main" id="{C7B5283C-F477-4F8B-B6F5-B7004596C5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2150" y="3086100"/>
              <a:ext cx="2000250" cy="715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 dirty="0"/>
                <a:t>Note:   </a:t>
              </a:r>
              <a:r>
                <a:rPr lang="en-US" altLang="x-none" sz="1350" b="1" dirty="0">
                  <a:solidFill>
                    <a:srgbClr val="0000CC"/>
                  </a:solidFill>
                  <a:latin typeface="Courier New" charset="0"/>
                </a:rPr>
                <a:t>connect</a:t>
              </a:r>
              <a:r>
                <a:rPr lang="en-US" altLang="x-none" sz="1350" dirty="0">
                  <a:solidFill>
                    <a:srgbClr val="0000CC"/>
                  </a:solidFill>
                </a:rPr>
                <a:t> </a:t>
              </a:r>
              <a:r>
                <a:rPr lang="en-US" altLang="x-none" sz="1350" dirty="0"/>
                <a:t>initiates TCP three-way handshake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6">
            <a:extLst>
              <a:ext uri="{FF2B5EF4-FFF2-40B4-BE49-F238E27FC236}">
                <a16:creationId xmlns:a16="http://schemas.microsoft.com/office/drawing/2014/main" id="{54163010-8CF6-4E1D-9D1A-C264DC08A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41300" y="-2047875"/>
            <a:ext cx="7543800" cy="765175"/>
          </a:xfrm>
        </p:spPr>
        <p:txBody>
          <a:bodyPr/>
          <a:lstStyle/>
          <a:p>
            <a:pPr>
              <a:defRPr/>
            </a:pPr>
            <a:r>
              <a:rPr lang="en-US" altLang="x-none" sz="2625"/>
              <a:t>Socket Calls for Connection-Oriented Mode</a:t>
            </a:r>
          </a:p>
        </p:txBody>
      </p:sp>
      <p:grpSp>
        <p:nvGrpSpPr>
          <p:cNvPr id="67587" name="Group 1">
            <a:extLst>
              <a:ext uri="{FF2B5EF4-FFF2-40B4-BE49-F238E27FC236}">
                <a16:creationId xmlns:a16="http://schemas.microsoft.com/office/drawing/2014/main" id="{1F048667-8DB0-459E-079E-8C432CB9ACC0}"/>
              </a:ext>
            </a:extLst>
          </p:cNvPr>
          <p:cNvGrpSpPr>
            <a:grpSpLocks/>
          </p:cNvGrpSpPr>
          <p:nvPr/>
        </p:nvGrpSpPr>
        <p:grpSpPr bwMode="auto">
          <a:xfrm>
            <a:off x="273050" y="862013"/>
            <a:ext cx="6515100" cy="3954462"/>
            <a:chOff x="1485900" y="1074738"/>
            <a:chExt cx="6515100" cy="3954462"/>
          </a:xfrm>
        </p:grpSpPr>
        <p:sp>
          <p:nvSpPr>
            <p:cNvPr id="67589" name="Rectangle 109">
              <a:extLst>
                <a:ext uri="{FF2B5EF4-FFF2-40B4-BE49-F238E27FC236}">
                  <a16:creationId xmlns:a16="http://schemas.microsoft.com/office/drawing/2014/main" id="{98A369F5-794B-14C6-E16A-CB8C9DBB4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395663"/>
              <a:ext cx="844550" cy="2667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0" name="Rectangle 2">
              <a:extLst>
                <a:ext uri="{FF2B5EF4-FFF2-40B4-BE49-F238E27FC236}">
                  <a16:creationId xmlns:a16="http://schemas.microsoft.com/office/drawing/2014/main" id="{9BE81764-1623-BCA0-984A-7BB48E46B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1" name="Rectangle 3">
              <a:extLst>
                <a:ext uri="{FF2B5EF4-FFF2-40B4-BE49-F238E27FC236}">
                  <a16:creationId xmlns:a16="http://schemas.microsoft.com/office/drawing/2014/main" id="{BC134C4E-F798-DA7E-038C-C927BA296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2" name="Rectangle 4">
              <a:extLst>
                <a:ext uri="{FF2B5EF4-FFF2-40B4-BE49-F238E27FC236}">
                  <a16:creationId xmlns:a16="http://schemas.microsoft.com/office/drawing/2014/main" id="{67027D4A-0385-6F41-CE00-7178A3987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3" name="Rectangle 5">
              <a:extLst>
                <a:ext uri="{FF2B5EF4-FFF2-40B4-BE49-F238E27FC236}">
                  <a16:creationId xmlns:a16="http://schemas.microsoft.com/office/drawing/2014/main" id="{8A18AB0B-1785-E610-A876-77DA3095A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4" name="Rectangle 7">
              <a:extLst>
                <a:ext uri="{FF2B5EF4-FFF2-40B4-BE49-F238E27FC236}">
                  <a16:creationId xmlns:a16="http://schemas.microsoft.com/office/drawing/2014/main" id="{0954614D-ECA0-D619-8C6F-00B47CF2B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5" name="Rectangle 8">
              <a:extLst>
                <a:ext uri="{FF2B5EF4-FFF2-40B4-BE49-F238E27FC236}">
                  <a16:creationId xmlns:a16="http://schemas.microsoft.com/office/drawing/2014/main" id="{A4F48BDF-F051-2895-0352-5010A32E3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67596" name="Group 9">
              <a:extLst>
                <a:ext uri="{FF2B5EF4-FFF2-40B4-BE49-F238E27FC236}">
                  <a16:creationId xmlns:a16="http://schemas.microsoft.com/office/drawing/2014/main" id="{D8EDDA4A-AF4A-746A-5501-A574F56A4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67745" name="Rectangle 10">
                <a:extLst>
                  <a:ext uri="{FF2B5EF4-FFF2-40B4-BE49-F238E27FC236}">
                    <a16:creationId xmlns:a16="http://schemas.microsoft.com/office/drawing/2014/main" id="{AF62E803-5C44-1D34-C60C-E5E8BF96E3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46" name="Rectangle 11">
                <a:extLst>
                  <a:ext uri="{FF2B5EF4-FFF2-40B4-BE49-F238E27FC236}">
                    <a16:creationId xmlns:a16="http://schemas.microsoft.com/office/drawing/2014/main" id="{EAA769A1-DACC-FECF-25FE-DEB46E962A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67747" name="Rectangle 12">
                <a:extLst>
                  <a:ext uri="{FF2B5EF4-FFF2-40B4-BE49-F238E27FC236}">
                    <a16:creationId xmlns:a16="http://schemas.microsoft.com/office/drawing/2014/main" id="{F3312DFD-3DF7-F088-F181-4B53F20DD6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7597" name="Rectangle 13">
              <a:extLst>
                <a:ext uri="{FF2B5EF4-FFF2-40B4-BE49-F238E27FC236}">
                  <a16:creationId xmlns:a16="http://schemas.microsoft.com/office/drawing/2014/main" id="{D47F2A90-816F-81F0-6683-8CC0A1E5F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598" name="Rectangle 14">
              <a:extLst>
                <a:ext uri="{FF2B5EF4-FFF2-40B4-BE49-F238E27FC236}">
                  <a16:creationId xmlns:a16="http://schemas.microsoft.com/office/drawing/2014/main" id="{444D7455-F2ED-B465-79F3-97F3247F3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67599" name="Line 15">
              <a:extLst>
                <a:ext uri="{FF2B5EF4-FFF2-40B4-BE49-F238E27FC236}">
                  <a16:creationId xmlns:a16="http://schemas.microsoft.com/office/drawing/2014/main" id="{33440883-0E91-8BF6-7175-DE568478C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00" name="Freeform 16">
              <a:extLst>
                <a:ext uri="{FF2B5EF4-FFF2-40B4-BE49-F238E27FC236}">
                  <a16:creationId xmlns:a16="http://schemas.microsoft.com/office/drawing/2014/main" id="{2F476A4D-D24A-06D6-0821-56D2EA776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01" name="Rectangle 17">
              <a:extLst>
                <a:ext uri="{FF2B5EF4-FFF2-40B4-BE49-F238E27FC236}">
                  <a16:creationId xmlns:a16="http://schemas.microsoft.com/office/drawing/2014/main" id="{659103EB-54CF-96DD-DC95-56281F076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602" name="Rectangle 18">
              <a:extLst>
                <a:ext uri="{FF2B5EF4-FFF2-40B4-BE49-F238E27FC236}">
                  <a16:creationId xmlns:a16="http://schemas.microsoft.com/office/drawing/2014/main" id="{F24AB81D-A804-38AE-7D2F-9B7003223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67603" name="Group 19">
              <a:extLst>
                <a:ext uri="{FF2B5EF4-FFF2-40B4-BE49-F238E27FC236}">
                  <a16:creationId xmlns:a16="http://schemas.microsoft.com/office/drawing/2014/main" id="{7891CED7-6E73-B291-CE80-3B6DE84C1F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44888"/>
              <a:ext cx="846137" cy="595312"/>
              <a:chOff x="1255" y="2785"/>
              <a:chExt cx="710" cy="500"/>
            </a:xfrm>
          </p:grpSpPr>
          <p:sp>
            <p:nvSpPr>
              <p:cNvPr id="67740" name="Rectangle 20">
                <a:extLst>
                  <a:ext uri="{FF2B5EF4-FFF2-40B4-BE49-F238E27FC236}">
                    <a16:creationId xmlns:a16="http://schemas.microsoft.com/office/drawing/2014/main" id="{2ED3824B-565D-BEB7-7D5B-98785FFA2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41" name="Rectangle 21">
                <a:extLst>
                  <a:ext uri="{FF2B5EF4-FFF2-40B4-BE49-F238E27FC236}">
                    <a16:creationId xmlns:a16="http://schemas.microsoft.com/office/drawing/2014/main" id="{C9301167-4121-E7A9-49A1-4BD6A4907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7742" name="Rectangle 22">
                <a:extLst>
                  <a:ext uri="{FF2B5EF4-FFF2-40B4-BE49-F238E27FC236}">
                    <a16:creationId xmlns:a16="http://schemas.microsoft.com/office/drawing/2014/main" id="{7B098C1E-517F-4233-3B7A-F3523B2297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43" name="Line 23">
                <a:extLst>
                  <a:ext uri="{FF2B5EF4-FFF2-40B4-BE49-F238E27FC236}">
                    <a16:creationId xmlns:a16="http://schemas.microsoft.com/office/drawing/2014/main" id="{10F58675-DD48-E94C-B679-FF36451865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44" name="Freeform 24">
                <a:extLst>
                  <a:ext uri="{FF2B5EF4-FFF2-40B4-BE49-F238E27FC236}">
                    <a16:creationId xmlns:a16="http://schemas.microsoft.com/office/drawing/2014/main" id="{3B79DC52-DC86-8E70-040E-F95E209258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7604" name="Group 25">
              <a:extLst>
                <a:ext uri="{FF2B5EF4-FFF2-40B4-BE49-F238E27FC236}">
                  <a16:creationId xmlns:a16="http://schemas.microsoft.com/office/drawing/2014/main" id="{BDE61AFC-55EE-D445-B212-A7A0F739E5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616450"/>
              <a:ext cx="869950" cy="412750"/>
              <a:chOff x="3555" y="3685"/>
              <a:chExt cx="730" cy="347"/>
            </a:xfrm>
          </p:grpSpPr>
          <p:sp>
            <p:nvSpPr>
              <p:cNvPr id="67735" name="Rectangle 26">
                <a:extLst>
                  <a:ext uri="{FF2B5EF4-FFF2-40B4-BE49-F238E27FC236}">
                    <a16:creationId xmlns:a16="http://schemas.microsoft.com/office/drawing/2014/main" id="{6AEB5616-D318-A215-0FD4-5EF681C11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36" name="Rectangle 27">
                <a:extLst>
                  <a:ext uri="{FF2B5EF4-FFF2-40B4-BE49-F238E27FC236}">
                    <a16:creationId xmlns:a16="http://schemas.microsoft.com/office/drawing/2014/main" id="{11FC3F65-7157-D013-8C2D-285CEB99D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67737" name="Rectangle 28">
                <a:extLst>
                  <a:ext uri="{FF2B5EF4-FFF2-40B4-BE49-F238E27FC236}">
                    <a16:creationId xmlns:a16="http://schemas.microsoft.com/office/drawing/2014/main" id="{AE8439AA-5C5F-B8C9-D05C-67EC65E17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38" name="Line 29">
                <a:extLst>
                  <a:ext uri="{FF2B5EF4-FFF2-40B4-BE49-F238E27FC236}">
                    <a16:creationId xmlns:a16="http://schemas.microsoft.com/office/drawing/2014/main" id="{71CC858D-2C1A-911C-09B7-EBC58D229B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39" name="Freeform 30">
                <a:extLst>
                  <a:ext uri="{FF2B5EF4-FFF2-40B4-BE49-F238E27FC236}">
                    <a16:creationId xmlns:a16="http://schemas.microsoft.com/office/drawing/2014/main" id="{B910A8CF-F442-4A6B-0AF8-135CD1DE34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7605" name="Group 31">
              <a:extLst>
                <a:ext uri="{FF2B5EF4-FFF2-40B4-BE49-F238E27FC236}">
                  <a16:creationId xmlns:a16="http://schemas.microsoft.com/office/drawing/2014/main" id="{DDECD096-E733-1A7A-C592-6850CFBB9A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67709" name="Freeform 32">
                <a:extLst>
                  <a:ext uri="{FF2B5EF4-FFF2-40B4-BE49-F238E27FC236}">
                    <a16:creationId xmlns:a16="http://schemas.microsoft.com/office/drawing/2014/main" id="{279CED9B-D2AF-8CF3-7FCD-A41C4B51B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0" name="Freeform 33">
                <a:extLst>
                  <a:ext uri="{FF2B5EF4-FFF2-40B4-BE49-F238E27FC236}">
                    <a16:creationId xmlns:a16="http://schemas.microsoft.com/office/drawing/2014/main" id="{334FD951-9845-A2D6-04A1-5E60321E9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1" name="Freeform 34">
                <a:extLst>
                  <a:ext uri="{FF2B5EF4-FFF2-40B4-BE49-F238E27FC236}">
                    <a16:creationId xmlns:a16="http://schemas.microsoft.com/office/drawing/2014/main" id="{9AE445D6-89DF-10AB-BEE8-22C759D05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2" name="Freeform 35">
                <a:extLst>
                  <a:ext uri="{FF2B5EF4-FFF2-40B4-BE49-F238E27FC236}">
                    <a16:creationId xmlns:a16="http://schemas.microsoft.com/office/drawing/2014/main" id="{0CA50EAC-148D-330F-269E-847373811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3" name="Freeform 36">
                <a:extLst>
                  <a:ext uri="{FF2B5EF4-FFF2-40B4-BE49-F238E27FC236}">
                    <a16:creationId xmlns:a16="http://schemas.microsoft.com/office/drawing/2014/main" id="{854AD800-6868-D5FE-196A-E4480D473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4" name="Freeform 37">
                <a:extLst>
                  <a:ext uri="{FF2B5EF4-FFF2-40B4-BE49-F238E27FC236}">
                    <a16:creationId xmlns:a16="http://schemas.microsoft.com/office/drawing/2014/main" id="{24B67414-8FB6-4A08-6B1D-9A6FAC85B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5" name="Freeform 38">
                <a:extLst>
                  <a:ext uri="{FF2B5EF4-FFF2-40B4-BE49-F238E27FC236}">
                    <a16:creationId xmlns:a16="http://schemas.microsoft.com/office/drawing/2014/main" id="{E5C4A482-A455-CD4C-D356-BFFFC33A94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6" name="Freeform 39">
                <a:extLst>
                  <a:ext uri="{FF2B5EF4-FFF2-40B4-BE49-F238E27FC236}">
                    <a16:creationId xmlns:a16="http://schemas.microsoft.com/office/drawing/2014/main" id="{C5EE514F-FE99-4031-620C-BAF36F0D1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7" name="Freeform 40">
                <a:extLst>
                  <a:ext uri="{FF2B5EF4-FFF2-40B4-BE49-F238E27FC236}">
                    <a16:creationId xmlns:a16="http://schemas.microsoft.com/office/drawing/2014/main" id="{B9DB2EB5-3DDD-311A-5E7A-0600BC10C1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8" name="Freeform 41">
                <a:extLst>
                  <a:ext uri="{FF2B5EF4-FFF2-40B4-BE49-F238E27FC236}">
                    <a16:creationId xmlns:a16="http://schemas.microsoft.com/office/drawing/2014/main" id="{38242CC1-ACA9-973E-398B-417F1ADA89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19" name="Freeform 42">
                <a:extLst>
                  <a:ext uri="{FF2B5EF4-FFF2-40B4-BE49-F238E27FC236}">
                    <a16:creationId xmlns:a16="http://schemas.microsoft.com/office/drawing/2014/main" id="{34D574C1-987A-5973-6758-091591D36F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0" name="Freeform 43">
                <a:extLst>
                  <a:ext uri="{FF2B5EF4-FFF2-40B4-BE49-F238E27FC236}">
                    <a16:creationId xmlns:a16="http://schemas.microsoft.com/office/drawing/2014/main" id="{0D8E5C15-9BCE-7641-ED1A-359FCFCB79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1" name="Freeform 44">
                <a:extLst>
                  <a:ext uri="{FF2B5EF4-FFF2-40B4-BE49-F238E27FC236}">
                    <a16:creationId xmlns:a16="http://schemas.microsoft.com/office/drawing/2014/main" id="{0B847DBA-A1F7-EFBC-0270-74D34ECA3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2" name="Freeform 45">
                <a:extLst>
                  <a:ext uri="{FF2B5EF4-FFF2-40B4-BE49-F238E27FC236}">
                    <a16:creationId xmlns:a16="http://schemas.microsoft.com/office/drawing/2014/main" id="{41686221-AAD1-B0B7-1324-A8E2F6AD0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3" name="Freeform 46">
                <a:extLst>
                  <a:ext uri="{FF2B5EF4-FFF2-40B4-BE49-F238E27FC236}">
                    <a16:creationId xmlns:a16="http://schemas.microsoft.com/office/drawing/2014/main" id="{00A602CF-F77B-F9F8-E508-5ECB397C2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4" name="Freeform 47">
                <a:extLst>
                  <a:ext uri="{FF2B5EF4-FFF2-40B4-BE49-F238E27FC236}">
                    <a16:creationId xmlns:a16="http://schemas.microsoft.com/office/drawing/2014/main" id="{FAF4BD33-F3FF-525C-9734-131EC436F1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5" name="Freeform 48">
                <a:extLst>
                  <a:ext uri="{FF2B5EF4-FFF2-40B4-BE49-F238E27FC236}">
                    <a16:creationId xmlns:a16="http://schemas.microsoft.com/office/drawing/2014/main" id="{B02EB750-35D9-B433-C346-C1B76C8A2E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6" name="Freeform 49">
                <a:extLst>
                  <a:ext uri="{FF2B5EF4-FFF2-40B4-BE49-F238E27FC236}">
                    <a16:creationId xmlns:a16="http://schemas.microsoft.com/office/drawing/2014/main" id="{963A3D5F-08BE-AD55-0DEF-CD95AD1621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7" name="Freeform 50">
                <a:extLst>
                  <a:ext uri="{FF2B5EF4-FFF2-40B4-BE49-F238E27FC236}">
                    <a16:creationId xmlns:a16="http://schemas.microsoft.com/office/drawing/2014/main" id="{0BA51060-DB0E-6B26-E4EB-1DB690AFF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8" name="Freeform 51">
                <a:extLst>
                  <a:ext uri="{FF2B5EF4-FFF2-40B4-BE49-F238E27FC236}">
                    <a16:creationId xmlns:a16="http://schemas.microsoft.com/office/drawing/2014/main" id="{5A8930BA-960B-32E1-5B56-292C4B329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29" name="Freeform 52">
                <a:extLst>
                  <a:ext uri="{FF2B5EF4-FFF2-40B4-BE49-F238E27FC236}">
                    <a16:creationId xmlns:a16="http://schemas.microsoft.com/office/drawing/2014/main" id="{BB8F1759-E75D-2390-BB4A-384FD1039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30" name="Rectangle 53">
                <a:extLst>
                  <a:ext uri="{FF2B5EF4-FFF2-40B4-BE49-F238E27FC236}">
                    <a16:creationId xmlns:a16="http://schemas.microsoft.com/office/drawing/2014/main" id="{AC8961B8-4CB4-EE23-6A73-46086127E0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31" name="Freeform 54">
                <a:extLst>
                  <a:ext uri="{FF2B5EF4-FFF2-40B4-BE49-F238E27FC236}">
                    <a16:creationId xmlns:a16="http://schemas.microsoft.com/office/drawing/2014/main" id="{ACFC6A5F-6167-F145-395D-CBB90C5909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32" name="Freeform 55">
                <a:extLst>
                  <a:ext uri="{FF2B5EF4-FFF2-40B4-BE49-F238E27FC236}">
                    <a16:creationId xmlns:a16="http://schemas.microsoft.com/office/drawing/2014/main" id="{C106DF54-115D-9286-5A55-7B099C7C6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33" name="Rectangle 56">
                <a:extLst>
                  <a:ext uri="{FF2B5EF4-FFF2-40B4-BE49-F238E27FC236}">
                    <a16:creationId xmlns:a16="http://schemas.microsoft.com/office/drawing/2014/main" id="{EC6A15E1-B35E-D534-EC6D-5CACB53D2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34" name="Rectangle 57">
                <a:extLst>
                  <a:ext uri="{FF2B5EF4-FFF2-40B4-BE49-F238E27FC236}">
                    <a16:creationId xmlns:a16="http://schemas.microsoft.com/office/drawing/2014/main" id="{2104A455-5110-073D-2A31-382A971EC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67606" name="Group 58">
              <a:extLst>
                <a:ext uri="{FF2B5EF4-FFF2-40B4-BE49-F238E27FC236}">
                  <a16:creationId xmlns:a16="http://schemas.microsoft.com/office/drawing/2014/main" id="{B01B9EF2-AF72-66E4-214F-D9CDDC4E5D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67684" name="Rectangle 59">
                <a:extLst>
                  <a:ext uri="{FF2B5EF4-FFF2-40B4-BE49-F238E27FC236}">
                    <a16:creationId xmlns:a16="http://schemas.microsoft.com/office/drawing/2014/main" id="{08A31620-D1FC-B41F-1EE1-146681CE5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85" name="Freeform 60">
                <a:extLst>
                  <a:ext uri="{FF2B5EF4-FFF2-40B4-BE49-F238E27FC236}">
                    <a16:creationId xmlns:a16="http://schemas.microsoft.com/office/drawing/2014/main" id="{EBEBF3A9-9726-421E-FE1B-03D07C62D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86" name="Freeform 61">
                <a:extLst>
                  <a:ext uri="{FF2B5EF4-FFF2-40B4-BE49-F238E27FC236}">
                    <a16:creationId xmlns:a16="http://schemas.microsoft.com/office/drawing/2014/main" id="{E2A1FAF4-2516-0D0E-2497-06F91EA2B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87" name="Freeform 62">
                <a:extLst>
                  <a:ext uri="{FF2B5EF4-FFF2-40B4-BE49-F238E27FC236}">
                    <a16:creationId xmlns:a16="http://schemas.microsoft.com/office/drawing/2014/main" id="{AB084F31-BD6E-5940-F9BD-B7BA6CFCE5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88" name="Freeform 63">
                <a:extLst>
                  <a:ext uri="{FF2B5EF4-FFF2-40B4-BE49-F238E27FC236}">
                    <a16:creationId xmlns:a16="http://schemas.microsoft.com/office/drawing/2014/main" id="{D05264B1-3305-0B93-FBB7-45A820493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89" name="Freeform 64">
                <a:extLst>
                  <a:ext uri="{FF2B5EF4-FFF2-40B4-BE49-F238E27FC236}">
                    <a16:creationId xmlns:a16="http://schemas.microsoft.com/office/drawing/2014/main" id="{1C53BAC4-D5E3-F0E3-8035-BCCB3479E5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0" name="Freeform 65">
                <a:extLst>
                  <a:ext uri="{FF2B5EF4-FFF2-40B4-BE49-F238E27FC236}">
                    <a16:creationId xmlns:a16="http://schemas.microsoft.com/office/drawing/2014/main" id="{E5B1A825-EC30-945C-BF69-A4DB31482B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1" name="Freeform 66">
                <a:extLst>
                  <a:ext uri="{FF2B5EF4-FFF2-40B4-BE49-F238E27FC236}">
                    <a16:creationId xmlns:a16="http://schemas.microsoft.com/office/drawing/2014/main" id="{79D3E503-1910-7015-5BE0-355955FAF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2" name="Freeform 67">
                <a:extLst>
                  <a:ext uri="{FF2B5EF4-FFF2-40B4-BE49-F238E27FC236}">
                    <a16:creationId xmlns:a16="http://schemas.microsoft.com/office/drawing/2014/main" id="{98DEDA0E-2BC6-C78A-3A4D-236BE2F48F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3" name="Freeform 68">
                <a:extLst>
                  <a:ext uri="{FF2B5EF4-FFF2-40B4-BE49-F238E27FC236}">
                    <a16:creationId xmlns:a16="http://schemas.microsoft.com/office/drawing/2014/main" id="{8922CC04-8857-32C3-4B0D-EDB06552B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4" name="Freeform 69">
                <a:extLst>
                  <a:ext uri="{FF2B5EF4-FFF2-40B4-BE49-F238E27FC236}">
                    <a16:creationId xmlns:a16="http://schemas.microsoft.com/office/drawing/2014/main" id="{CFC67343-6D39-6E4B-0B78-37A377325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5" name="Freeform 70">
                <a:extLst>
                  <a:ext uri="{FF2B5EF4-FFF2-40B4-BE49-F238E27FC236}">
                    <a16:creationId xmlns:a16="http://schemas.microsoft.com/office/drawing/2014/main" id="{D8F247E3-F8E4-B914-E8C0-8FEA5D938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6" name="Freeform 71">
                <a:extLst>
                  <a:ext uri="{FF2B5EF4-FFF2-40B4-BE49-F238E27FC236}">
                    <a16:creationId xmlns:a16="http://schemas.microsoft.com/office/drawing/2014/main" id="{DB4B708A-F3DA-AD64-5FDA-5832CECE29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7" name="Freeform 72">
                <a:extLst>
                  <a:ext uri="{FF2B5EF4-FFF2-40B4-BE49-F238E27FC236}">
                    <a16:creationId xmlns:a16="http://schemas.microsoft.com/office/drawing/2014/main" id="{72EA81B4-BB28-47BE-C53D-367652F20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8" name="Freeform 73">
                <a:extLst>
                  <a:ext uri="{FF2B5EF4-FFF2-40B4-BE49-F238E27FC236}">
                    <a16:creationId xmlns:a16="http://schemas.microsoft.com/office/drawing/2014/main" id="{E5491CFE-41C2-EE73-B268-9E9E884F1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99" name="Freeform 74">
                <a:extLst>
                  <a:ext uri="{FF2B5EF4-FFF2-40B4-BE49-F238E27FC236}">
                    <a16:creationId xmlns:a16="http://schemas.microsoft.com/office/drawing/2014/main" id="{46742EE3-C7F4-B0B8-B390-7CAE944D23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0" name="Freeform 75">
                <a:extLst>
                  <a:ext uri="{FF2B5EF4-FFF2-40B4-BE49-F238E27FC236}">
                    <a16:creationId xmlns:a16="http://schemas.microsoft.com/office/drawing/2014/main" id="{C61DDDB3-9A26-5787-F866-F98E4E8DCA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1" name="Freeform 76">
                <a:extLst>
                  <a:ext uri="{FF2B5EF4-FFF2-40B4-BE49-F238E27FC236}">
                    <a16:creationId xmlns:a16="http://schemas.microsoft.com/office/drawing/2014/main" id="{0EDFE402-DA08-78E2-8D0E-4C54FAB2F0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2" name="Freeform 77">
                <a:extLst>
                  <a:ext uri="{FF2B5EF4-FFF2-40B4-BE49-F238E27FC236}">
                    <a16:creationId xmlns:a16="http://schemas.microsoft.com/office/drawing/2014/main" id="{003B2989-E372-52F8-F6B1-EA093025D1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3" name="Freeform 78">
                <a:extLst>
                  <a:ext uri="{FF2B5EF4-FFF2-40B4-BE49-F238E27FC236}">
                    <a16:creationId xmlns:a16="http://schemas.microsoft.com/office/drawing/2014/main" id="{8507C210-287A-78AE-DA44-61D207479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4" name="Freeform 79">
                <a:extLst>
                  <a:ext uri="{FF2B5EF4-FFF2-40B4-BE49-F238E27FC236}">
                    <a16:creationId xmlns:a16="http://schemas.microsoft.com/office/drawing/2014/main" id="{3C9FB084-C800-5CBA-24EC-7BAA3A431A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5" name="Rectangle 80">
                <a:extLst>
                  <a:ext uri="{FF2B5EF4-FFF2-40B4-BE49-F238E27FC236}">
                    <a16:creationId xmlns:a16="http://schemas.microsoft.com/office/drawing/2014/main" id="{869832CE-3D8A-D4E4-2495-3D75A37331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06" name="Freeform 81">
                <a:extLst>
                  <a:ext uri="{FF2B5EF4-FFF2-40B4-BE49-F238E27FC236}">
                    <a16:creationId xmlns:a16="http://schemas.microsoft.com/office/drawing/2014/main" id="{11C7AC91-80BE-8626-A01E-3B9BC6B048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707" name="Rectangle 82">
                <a:extLst>
                  <a:ext uri="{FF2B5EF4-FFF2-40B4-BE49-F238E27FC236}">
                    <a16:creationId xmlns:a16="http://schemas.microsoft.com/office/drawing/2014/main" id="{C79AD53B-082D-A175-928E-03262ABA27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708" name="Rectangle 83">
                <a:extLst>
                  <a:ext uri="{FF2B5EF4-FFF2-40B4-BE49-F238E27FC236}">
                    <a16:creationId xmlns:a16="http://schemas.microsoft.com/office/drawing/2014/main" id="{6BAC48C8-5A76-0DC6-0B9D-A9E7666EB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67607" name="Rectangle 84">
              <a:extLst>
                <a:ext uri="{FF2B5EF4-FFF2-40B4-BE49-F238E27FC236}">
                  <a16:creationId xmlns:a16="http://schemas.microsoft.com/office/drawing/2014/main" id="{5C089D17-23A3-1847-CF1A-EB70CA25E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0982" name="Rectangle 85">
              <a:extLst>
                <a:ext uri="{FF2B5EF4-FFF2-40B4-BE49-F238E27FC236}">
                  <a16:creationId xmlns:a16="http://schemas.microsoft.com/office/drawing/2014/main" id="{AFA7F9C3-B254-469A-95DC-0D7C3EE47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50" y="1314450"/>
              <a:ext cx="509588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7609" name="Rectangle 86">
              <a:extLst>
                <a:ext uri="{FF2B5EF4-FFF2-40B4-BE49-F238E27FC236}">
                  <a16:creationId xmlns:a16="http://schemas.microsoft.com/office/drawing/2014/main" id="{C6A7E5B3-EFAA-E509-7C44-C05D30866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0984" name="Rectangle 87">
              <a:extLst>
                <a:ext uri="{FF2B5EF4-FFF2-40B4-BE49-F238E27FC236}">
                  <a16:creationId xmlns:a16="http://schemas.microsoft.com/office/drawing/2014/main" id="{A649E852-4C45-4871-A846-A229A18E6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08275"/>
              <a:ext cx="441325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7611" name="Rectangle 88">
              <a:extLst>
                <a:ext uri="{FF2B5EF4-FFF2-40B4-BE49-F238E27FC236}">
                  <a16:creationId xmlns:a16="http://schemas.microsoft.com/office/drawing/2014/main" id="{750A0E11-865D-8570-9B4D-5FF0ECBDB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612" name="Rectangle 89">
              <a:extLst>
                <a:ext uri="{FF2B5EF4-FFF2-40B4-BE49-F238E27FC236}">
                  <a16:creationId xmlns:a16="http://schemas.microsoft.com/office/drawing/2014/main" id="{1B7A04D0-3BC3-D94A-56B6-7B31D1DA3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67613" name="Line 90">
              <a:extLst>
                <a:ext uri="{FF2B5EF4-FFF2-40B4-BE49-F238E27FC236}">
                  <a16:creationId xmlns:a16="http://schemas.microsoft.com/office/drawing/2014/main" id="{39303B41-1DEF-F27F-BA27-CFA697E9D3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14" name="Freeform 91">
              <a:extLst>
                <a:ext uri="{FF2B5EF4-FFF2-40B4-BE49-F238E27FC236}">
                  <a16:creationId xmlns:a16="http://schemas.microsoft.com/office/drawing/2014/main" id="{6975EEB7-C20F-E1BD-914F-6F5B5D1CA7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15" name="Line 92">
              <a:extLst>
                <a:ext uri="{FF2B5EF4-FFF2-40B4-BE49-F238E27FC236}">
                  <a16:creationId xmlns:a16="http://schemas.microsoft.com/office/drawing/2014/main" id="{21425F80-2B1E-B3C8-1889-F462872C91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16" name="Freeform 93">
              <a:extLst>
                <a:ext uri="{FF2B5EF4-FFF2-40B4-BE49-F238E27FC236}">
                  <a16:creationId xmlns:a16="http://schemas.microsoft.com/office/drawing/2014/main" id="{D60450F9-D553-6D88-7DDE-3707256BB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17" name="Rectangle 94">
              <a:extLst>
                <a:ext uri="{FF2B5EF4-FFF2-40B4-BE49-F238E27FC236}">
                  <a16:creationId xmlns:a16="http://schemas.microsoft.com/office/drawing/2014/main" id="{004B57C0-E9A0-3B3C-3232-1ABA14968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618" name="Rectangle 95">
              <a:extLst>
                <a:ext uri="{FF2B5EF4-FFF2-40B4-BE49-F238E27FC236}">
                  <a16:creationId xmlns:a16="http://schemas.microsoft.com/office/drawing/2014/main" id="{EE093797-0108-450B-7905-F0A39A4C5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67619" name="Group 96">
              <a:extLst>
                <a:ext uri="{FF2B5EF4-FFF2-40B4-BE49-F238E27FC236}">
                  <a16:creationId xmlns:a16="http://schemas.microsoft.com/office/drawing/2014/main" id="{CC22A4B3-84E9-AE78-48B3-B229701352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67681" name="Rectangle 97">
                <a:extLst>
                  <a:ext uri="{FF2B5EF4-FFF2-40B4-BE49-F238E27FC236}">
                    <a16:creationId xmlns:a16="http://schemas.microsoft.com/office/drawing/2014/main" id="{799A00FE-FCC7-5078-9D5C-207914DC9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67682" name="Line 98">
                <a:extLst>
                  <a:ext uri="{FF2B5EF4-FFF2-40B4-BE49-F238E27FC236}">
                    <a16:creationId xmlns:a16="http://schemas.microsoft.com/office/drawing/2014/main" id="{EE5D06D0-52DC-705E-32DA-AE2C216C91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83" name="Freeform 99">
                <a:extLst>
                  <a:ext uri="{FF2B5EF4-FFF2-40B4-BE49-F238E27FC236}">
                    <a16:creationId xmlns:a16="http://schemas.microsoft.com/office/drawing/2014/main" id="{75F4501B-54C7-C108-4DAB-3C4BC29039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7620" name="Group 100">
              <a:extLst>
                <a:ext uri="{FF2B5EF4-FFF2-40B4-BE49-F238E27FC236}">
                  <a16:creationId xmlns:a16="http://schemas.microsoft.com/office/drawing/2014/main" id="{B7DAFC08-0C89-E8AC-CEEE-2CACD118FE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40200"/>
              <a:ext cx="871537" cy="412750"/>
              <a:chOff x="1255" y="3285"/>
              <a:chExt cx="731" cy="347"/>
            </a:xfrm>
          </p:grpSpPr>
          <p:sp>
            <p:nvSpPr>
              <p:cNvPr id="67676" name="Line 101">
                <a:extLst>
                  <a:ext uri="{FF2B5EF4-FFF2-40B4-BE49-F238E27FC236}">
                    <a16:creationId xmlns:a16="http://schemas.microsoft.com/office/drawing/2014/main" id="{A066B802-1C48-AB41-1C63-F0E26F7EE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77" name="Freeform 102">
                <a:extLst>
                  <a:ext uri="{FF2B5EF4-FFF2-40B4-BE49-F238E27FC236}">
                    <a16:creationId xmlns:a16="http://schemas.microsoft.com/office/drawing/2014/main" id="{3EAC6A64-991D-5D5A-E728-38654B8F5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78" name="Rectangle 103">
                <a:extLst>
                  <a:ext uri="{FF2B5EF4-FFF2-40B4-BE49-F238E27FC236}">
                    <a16:creationId xmlns:a16="http://schemas.microsoft.com/office/drawing/2014/main" id="{23AF3B62-8612-31F1-4CF0-6A7575EC8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9" name="Rectangle 104">
                <a:extLst>
                  <a:ext uri="{FF2B5EF4-FFF2-40B4-BE49-F238E27FC236}">
                    <a16:creationId xmlns:a16="http://schemas.microsoft.com/office/drawing/2014/main" id="{0E1EC8C8-A859-FDCA-BAE4-D14048AE7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7680" name="Rectangle 105">
                <a:extLst>
                  <a:ext uri="{FF2B5EF4-FFF2-40B4-BE49-F238E27FC236}">
                    <a16:creationId xmlns:a16="http://schemas.microsoft.com/office/drawing/2014/main" id="{F24598C4-3949-CF84-DFB0-55C3F3EFF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7621" name="Rectangle 107">
              <a:extLst>
                <a:ext uri="{FF2B5EF4-FFF2-40B4-BE49-F238E27FC236}">
                  <a16:creationId xmlns:a16="http://schemas.microsoft.com/office/drawing/2014/main" id="{25BD1F21-B346-F055-F1AB-B7A4EC0AB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73450"/>
              <a:ext cx="94138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622" name="Rectangle 108">
              <a:extLst>
                <a:ext uri="{FF2B5EF4-FFF2-40B4-BE49-F238E27FC236}">
                  <a16:creationId xmlns:a16="http://schemas.microsoft.com/office/drawing/2014/main" id="{68602146-4FF0-A88A-FDE0-952326AE6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68688"/>
              <a:ext cx="639763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connect()</a:t>
              </a:r>
              <a:endParaRPr lang="en-US" altLang="en-US" sz="2400" b="1"/>
            </a:p>
          </p:txBody>
        </p:sp>
        <p:sp>
          <p:nvSpPr>
            <p:cNvPr id="67623" name="Line 110">
              <a:extLst>
                <a:ext uri="{FF2B5EF4-FFF2-40B4-BE49-F238E27FC236}">
                  <a16:creationId xmlns:a16="http://schemas.microsoft.com/office/drawing/2014/main" id="{3588198F-9BD9-F9EF-BA27-60BCA37A28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208338"/>
              <a:ext cx="3175" cy="147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24" name="Freeform 111">
              <a:extLst>
                <a:ext uri="{FF2B5EF4-FFF2-40B4-BE49-F238E27FC236}">
                  <a16:creationId xmlns:a16="http://schemas.microsoft.com/office/drawing/2014/main" id="{2E48E1B3-13C8-B0FC-A834-830F21CD7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338513"/>
              <a:ext cx="61913" cy="63500"/>
            </a:xfrm>
            <a:custGeom>
              <a:avLst/>
              <a:gdLst>
                <a:gd name="T0" fmla="*/ 0 w 32"/>
                <a:gd name="T1" fmla="*/ 0 h 39"/>
                <a:gd name="T2" fmla="*/ 2147483646 w 32"/>
                <a:gd name="T3" fmla="*/ 2147483646 h 39"/>
                <a:gd name="T4" fmla="*/ 2147483646 w 32"/>
                <a:gd name="T5" fmla="*/ 0 h 39"/>
                <a:gd name="T6" fmla="*/ 2147483646 w 32"/>
                <a:gd name="T7" fmla="*/ 2147483646 h 39"/>
                <a:gd name="T8" fmla="*/ 0 w 32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9"/>
                <a:gd name="T17" fmla="*/ 32 w 32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9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7625" name="Rectangle 112">
              <a:extLst>
                <a:ext uri="{FF2B5EF4-FFF2-40B4-BE49-F238E27FC236}">
                  <a16:creationId xmlns:a16="http://schemas.microsoft.com/office/drawing/2014/main" id="{45C4E060-5656-E166-424B-D52E1CC2A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188" y="3575050"/>
              <a:ext cx="23812" cy="158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7626" name="Freeform 113">
              <a:extLst>
                <a:ext uri="{FF2B5EF4-FFF2-40B4-BE49-F238E27FC236}">
                  <a16:creationId xmlns:a16="http://schemas.microsoft.com/office/drawing/2014/main" id="{388EB485-C1BA-47BA-CCBA-9D834C7F8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3548063"/>
              <a:ext cx="103188" cy="69850"/>
            </a:xfrm>
            <a:custGeom>
              <a:avLst/>
              <a:gdLst>
                <a:gd name="T0" fmla="*/ 0 w 54"/>
                <a:gd name="T1" fmla="*/ 2147483646 h 44"/>
                <a:gd name="T2" fmla="*/ 2147483646 w 54"/>
                <a:gd name="T3" fmla="*/ 2147483646 h 44"/>
                <a:gd name="T4" fmla="*/ 0 w 54"/>
                <a:gd name="T5" fmla="*/ 0 h 44"/>
                <a:gd name="T6" fmla="*/ 2147483646 w 54"/>
                <a:gd name="T7" fmla="*/ 2147483646 h 44"/>
                <a:gd name="T8" fmla="*/ 0 w 5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"/>
                <a:gd name="T16" fmla="*/ 0 h 44"/>
                <a:gd name="T17" fmla="*/ 54 w 5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" h="44">
                  <a:moveTo>
                    <a:pt x="0" y="44"/>
                  </a:moveTo>
                  <a:lnTo>
                    <a:pt x="8" y="21"/>
                  </a:lnTo>
                  <a:lnTo>
                    <a:pt x="0" y="0"/>
                  </a:lnTo>
                  <a:lnTo>
                    <a:pt x="54" y="2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67627" name="Group 114">
              <a:extLst>
                <a:ext uri="{FF2B5EF4-FFF2-40B4-BE49-F238E27FC236}">
                  <a16:creationId xmlns:a16="http://schemas.microsoft.com/office/drawing/2014/main" id="{3BAD34AE-34FA-4DA9-7BBC-C6679F5AE0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67647" name="Rectangle 115">
                <a:extLst>
                  <a:ext uri="{FF2B5EF4-FFF2-40B4-BE49-F238E27FC236}">
                    <a16:creationId xmlns:a16="http://schemas.microsoft.com/office/drawing/2014/main" id="{9AB4311B-CA3F-9384-1070-4CC5304277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48" name="Rectangle 116">
                <a:extLst>
                  <a:ext uri="{FF2B5EF4-FFF2-40B4-BE49-F238E27FC236}">
                    <a16:creationId xmlns:a16="http://schemas.microsoft.com/office/drawing/2014/main" id="{F1406292-4FF8-B540-695E-251235B85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49" name="Rectangle 117">
                <a:extLst>
                  <a:ext uri="{FF2B5EF4-FFF2-40B4-BE49-F238E27FC236}">
                    <a16:creationId xmlns:a16="http://schemas.microsoft.com/office/drawing/2014/main" id="{95D25148-F72B-4859-7703-D97E9C203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0" name="Rectangle 118">
                <a:extLst>
                  <a:ext uri="{FF2B5EF4-FFF2-40B4-BE49-F238E27FC236}">
                    <a16:creationId xmlns:a16="http://schemas.microsoft.com/office/drawing/2014/main" id="{63458DB1-6E27-941E-44EF-A60BE87F8A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1" name="Rectangle 119">
                <a:extLst>
                  <a:ext uri="{FF2B5EF4-FFF2-40B4-BE49-F238E27FC236}">
                    <a16:creationId xmlns:a16="http://schemas.microsoft.com/office/drawing/2014/main" id="{AB2D3FD5-2B5E-F9F4-D162-D3AB859CC8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2" name="Rectangle 120">
                <a:extLst>
                  <a:ext uri="{FF2B5EF4-FFF2-40B4-BE49-F238E27FC236}">
                    <a16:creationId xmlns:a16="http://schemas.microsoft.com/office/drawing/2014/main" id="{4520AA7F-3FA3-60F7-ECF0-C5623DF40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3" name="Rectangle 121">
                <a:extLst>
                  <a:ext uri="{FF2B5EF4-FFF2-40B4-BE49-F238E27FC236}">
                    <a16:creationId xmlns:a16="http://schemas.microsoft.com/office/drawing/2014/main" id="{62A9A258-C7DC-E320-A2CD-9802E42C4F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4" name="Rectangle 122">
                <a:extLst>
                  <a:ext uri="{FF2B5EF4-FFF2-40B4-BE49-F238E27FC236}">
                    <a16:creationId xmlns:a16="http://schemas.microsoft.com/office/drawing/2014/main" id="{2212EDE1-DE83-2641-2178-0B83EE61C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5" name="Rectangle 123">
                <a:extLst>
                  <a:ext uri="{FF2B5EF4-FFF2-40B4-BE49-F238E27FC236}">
                    <a16:creationId xmlns:a16="http://schemas.microsoft.com/office/drawing/2014/main" id="{F9016D27-3B99-8A7A-41C2-3646E60E3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6" name="Rectangle 124">
                <a:extLst>
                  <a:ext uri="{FF2B5EF4-FFF2-40B4-BE49-F238E27FC236}">
                    <a16:creationId xmlns:a16="http://schemas.microsoft.com/office/drawing/2014/main" id="{3EFE0506-F050-40AF-3368-01B73D8D5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7" name="Rectangle 125">
                <a:extLst>
                  <a:ext uri="{FF2B5EF4-FFF2-40B4-BE49-F238E27FC236}">
                    <a16:creationId xmlns:a16="http://schemas.microsoft.com/office/drawing/2014/main" id="{5A1D9E9E-285C-2773-6660-7825CB431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8" name="Rectangle 126">
                <a:extLst>
                  <a:ext uri="{FF2B5EF4-FFF2-40B4-BE49-F238E27FC236}">
                    <a16:creationId xmlns:a16="http://schemas.microsoft.com/office/drawing/2014/main" id="{33E87A90-F001-6218-685A-2023B33D7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59" name="Rectangle 127">
                <a:extLst>
                  <a:ext uri="{FF2B5EF4-FFF2-40B4-BE49-F238E27FC236}">
                    <a16:creationId xmlns:a16="http://schemas.microsoft.com/office/drawing/2014/main" id="{DE34811B-18E2-0995-A792-BD95E0964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0" name="Rectangle 128">
                <a:extLst>
                  <a:ext uri="{FF2B5EF4-FFF2-40B4-BE49-F238E27FC236}">
                    <a16:creationId xmlns:a16="http://schemas.microsoft.com/office/drawing/2014/main" id="{60D8B6E2-B1FA-8078-EA4F-A5369D540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1" name="Rectangle 129">
                <a:extLst>
                  <a:ext uri="{FF2B5EF4-FFF2-40B4-BE49-F238E27FC236}">
                    <a16:creationId xmlns:a16="http://schemas.microsoft.com/office/drawing/2014/main" id="{7AE5BAD7-A583-39E0-C8B7-2D3FB925D8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2" name="Rectangle 130">
                <a:extLst>
                  <a:ext uri="{FF2B5EF4-FFF2-40B4-BE49-F238E27FC236}">
                    <a16:creationId xmlns:a16="http://schemas.microsoft.com/office/drawing/2014/main" id="{60DA835C-5319-5BE8-0FD8-8901ACA76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3" name="Rectangle 131">
                <a:extLst>
                  <a:ext uri="{FF2B5EF4-FFF2-40B4-BE49-F238E27FC236}">
                    <a16:creationId xmlns:a16="http://schemas.microsoft.com/office/drawing/2014/main" id="{46B1F540-828C-2AC2-2ED9-AAD923878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4" name="Rectangle 132">
                <a:extLst>
                  <a:ext uri="{FF2B5EF4-FFF2-40B4-BE49-F238E27FC236}">
                    <a16:creationId xmlns:a16="http://schemas.microsoft.com/office/drawing/2014/main" id="{3D436423-4768-ECF7-A79D-8657CADE99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5" name="Rectangle 133">
                <a:extLst>
                  <a:ext uri="{FF2B5EF4-FFF2-40B4-BE49-F238E27FC236}">
                    <a16:creationId xmlns:a16="http://schemas.microsoft.com/office/drawing/2014/main" id="{54BC95AC-4489-2F89-960A-19D91FE2F7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6" name="Rectangle 134">
                <a:extLst>
                  <a:ext uri="{FF2B5EF4-FFF2-40B4-BE49-F238E27FC236}">
                    <a16:creationId xmlns:a16="http://schemas.microsoft.com/office/drawing/2014/main" id="{26CB05DA-F745-9B0D-84CB-E67399B08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7" name="Rectangle 135">
                <a:extLst>
                  <a:ext uri="{FF2B5EF4-FFF2-40B4-BE49-F238E27FC236}">
                    <a16:creationId xmlns:a16="http://schemas.microsoft.com/office/drawing/2014/main" id="{EB724C7E-C740-E9EF-369F-38E5862C1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8" name="Rectangle 136">
                <a:extLst>
                  <a:ext uri="{FF2B5EF4-FFF2-40B4-BE49-F238E27FC236}">
                    <a16:creationId xmlns:a16="http://schemas.microsoft.com/office/drawing/2014/main" id="{3E5E5034-9102-44C9-F06D-56228AAAF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69" name="Rectangle 137">
                <a:extLst>
                  <a:ext uri="{FF2B5EF4-FFF2-40B4-BE49-F238E27FC236}">
                    <a16:creationId xmlns:a16="http://schemas.microsoft.com/office/drawing/2014/main" id="{EC668CE7-6F0B-3F31-3637-1B5D6B4629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0" name="Rectangle 138">
                <a:extLst>
                  <a:ext uri="{FF2B5EF4-FFF2-40B4-BE49-F238E27FC236}">
                    <a16:creationId xmlns:a16="http://schemas.microsoft.com/office/drawing/2014/main" id="{4BD3BC58-1393-4EFE-9115-84BE987EF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1" name="Rectangle 139">
                <a:extLst>
                  <a:ext uri="{FF2B5EF4-FFF2-40B4-BE49-F238E27FC236}">
                    <a16:creationId xmlns:a16="http://schemas.microsoft.com/office/drawing/2014/main" id="{A471E47D-B2F7-CBE5-6C42-2588A377F7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2" name="Rectangle 140">
                <a:extLst>
                  <a:ext uri="{FF2B5EF4-FFF2-40B4-BE49-F238E27FC236}">
                    <a16:creationId xmlns:a16="http://schemas.microsoft.com/office/drawing/2014/main" id="{28553D24-D5CD-E72A-2E41-6EFAEA601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3" name="Freeform 141">
                <a:extLst>
                  <a:ext uri="{FF2B5EF4-FFF2-40B4-BE49-F238E27FC236}">
                    <a16:creationId xmlns:a16="http://schemas.microsoft.com/office/drawing/2014/main" id="{3EC72FE1-3370-0B22-918F-8DE5736C3B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74" name="Rectangle 142">
                <a:extLst>
                  <a:ext uri="{FF2B5EF4-FFF2-40B4-BE49-F238E27FC236}">
                    <a16:creationId xmlns:a16="http://schemas.microsoft.com/office/drawing/2014/main" id="{F1C9D468-6F79-AD43-616D-6E2FE7B69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75" name="Rectangle 143">
                <a:extLst>
                  <a:ext uri="{FF2B5EF4-FFF2-40B4-BE49-F238E27FC236}">
                    <a16:creationId xmlns:a16="http://schemas.microsoft.com/office/drawing/2014/main" id="{419926ED-265B-6EF6-30E6-21C461F87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67628" name="Group 144">
              <a:extLst>
                <a:ext uri="{FF2B5EF4-FFF2-40B4-BE49-F238E27FC236}">
                  <a16:creationId xmlns:a16="http://schemas.microsoft.com/office/drawing/2014/main" id="{1FE35CC2-4D20-7DBB-C55A-A500316937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60775"/>
              <a:ext cx="869950" cy="425450"/>
              <a:chOff x="3555" y="2882"/>
              <a:chExt cx="730" cy="358"/>
            </a:xfrm>
          </p:grpSpPr>
          <p:sp>
            <p:nvSpPr>
              <p:cNvPr id="67642" name="Rectangle 145">
                <a:extLst>
                  <a:ext uri="{FF2B5EF4-FFF2-40B4-BE49-F238E27FC236}">
                    <a16:creationId xmlns:a16="http://schemas.microsoft.com/office/drawing/2014/main" id="{3A337B85-FDB7-A092-81AE-F5C5101A6B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43" name="Rectangle 146">
                <a:extLst>
                  <a:ext uri="{FF2B5EF4-FFF2-40B4-BE49-F238E27FC236}">
                    <a16:creationId xmlns:a16="http://schemas.microsoft.com/office/drawing/2014/main" id="{3F6F8FFD-BB8F-E6E7-6D95-B7AC19887F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67644" name="Rectangle 147">
                <a:extLst>
                  <a:ext uri="{FF2B5EF4-FFF2-40B4-BE49-F238E27FC236}">
                    <a16:creationId xmlns:a16="http://schemas.microsoft.com/office/drawing/2014/main" id="{74BA1C2B-7763-5818-7F3E-0776322BE0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45" name="Line 148">
                <a:extLst>
                  <a:ext uri="{FF2B5EF4-FFF2-40B4-BE49-F238E27FC236}">
                    <a16:creationId xmlns:a16="http://schemas.microsoft.com/office/drawing/2014/main" id="{5CEF1954-3AF4-D870-63E3-02E0AA5E1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46" name="Freeform 149">
                <a:extLst>
                  <a:ext uri="{FF2B5EF4-FFF2-40B4-BE49-F238E27FC236}">
                    <a16:creationId xmlns:a16="http://schemas.microsoft.com/office/drawing/2014/main" id="{2A591927-0C22-7743-4A9E-EC208AACD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67629" name="Group 150">
              <a:extLst>
                <a:ext uri="{FF2B5EF4-FFF2-40B4-BE49-F238E27FC236}">
                  <a16:creationId xmlns:a16="http://schemas.microsoft.com/office/drawing/2014/main" id="{A486A637-AE76-9B1A-8822-9A36E09305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97338"/>
              <a:ext cx="844550" cy="504825"/>
              <a:chOff x="3555" y="3250"/>
              <a:chExt cx="709" cy="424"/>
            </a:xfrm>
          </p:grpSpPr>
          <p:sp>
            <p:nvSpPr>
              <p:cNvPr id="67637" name="Rectangle 151">
                <a:extLst>
                  <a:ext uri="{FF2B5EF4-FFF2-40B4-BE49-F238E27FC236}">
                    <a16:creationId xmlns:a16="http://schemas.microsoft.com/office/drawing/2014/main" id="{7CCC832C-7C6B-F8FC-788C-AA753E759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38" name="Rectangle 152">
                <a:extLst>
                  <a:ext uri="{FF2B5EF4-FFF2-40B4-BE49-F238E27FC236}">
                    <a16:creationId xmlns:a16="http://schemas.microsoft.com/office/drawing/2014/main" id="{D17F50DB-96BF-9F8A-A8EB-0FB56B205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67639" name="Rectangle 153">
                <a:extLst>
                  <a:ext uri="{FF2B5EF4-FFF2-40B4-BE49-F238E27FC236}">
                    <a16:creationId xmlns:a16="http://schemas.microsoft.com/office/drawing/2014/main" id="{B69D5C86-6128-E8E4-98F7-6B43F3B42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640" name="Line 154">
                <a:extLst>
                  <a:ext uri="{FF2B5EF4-FFF2-40B4-BE49-F238E27FC236}">
                    <a16:creationId xmlns:a16="http://schemas.microsoft.com/office/drawing/2014/main" id="{48B70E56-B5E6-CA93-F606-0FF9EBC3A7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641" name="Freeform 155">
                <a:extLst>
                  <a:ext uri="{FF2B5EF4-FFF2-40B4-BE49-F238E27FC236}">
                    <a16:creationId xmlns:a16="http://schemas.microsoft.com/office/drawing/2014/main" id="{8AF72186-0DB2-7271-3AFB-07E4AB3B10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67630" name="Text Box 156">
              <a:extLst>
                <a:ext uri="{FF2B5EF4-FFF2-40B4-BE49-F238E27FC236}">
                  <a16:creationId xmlns:a16="http://schemas.microsoft.com/office/drawing/2014/main" id="{60E63453-BE28-DBB4-1652-C3982F894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1074738"/>
              <a:ext cx="5257800" cy="166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accept</a:t>
              </a:r>
              <a:r>
                <a:rPr lang="en-US" altLang="en-US" sz="1500"/>
                <a:t> wakes with incoming connection request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accept</a:t>
              </a:r>
              <a:r>
                <a:rPr lang="en-US" altLang="en-US" sz="1500"/>
                <a:t> fills client address &amp; port # into address structure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accept</a:t>
              </a:r>
              <a:r>
                <a:rPr lang="en-US" altLang="en-US" sz="1500"/>
                <a:t> call returns: </a:t>
              </a:r>
              <a:r>
                <a:rPr lang="en-US" altLang="en-US" sz="1500" i="1">
                  <a:solidFill>
                    <a:srgbClr val="0000CC"/>
                  </a:solidFill>
                </a:rPr>
                <a:t>descriptor of </a:t>
              </a:r>
              <a:r>
                <a:rPr lang="en-US" altLang="en-US" sz="1500" b="1" i="1">
                  <a:solidFill>
                    <a:srgbClr val="0000CC"/>
                  </a:solidFill>
                </a:rPr>
                <a:t>new</a:t>
              </a:r>
              <a:r>
                <a:rPr lang="en-US" altLang="en-US" sz="1500" i="1">
                  <a:solidFill>
                    <a:srgbClr val="0000CC"/>
                  </a:solidFill>
                </a:rPr>
                <a:t> connection socket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(success); or -1 (failure)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&amp; server use new socket for data transfer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Original socket continues to listen for new requests</a:t>
              </a:r>
            </a:p>
          </p:txBody>
        </p:sp>
        <p:grpSp>
          <p:nvGrpSpPr>
            <p:cNvPr id="67631" name="Group 157">
              <a:extLst>
                <a:ext uri="{FF2B5EF4-FFF2-40B4-BE49-F238E27FC236}">
                  <a16:creationId xmlns:a16="http://schemas.microsoft.com/office/drawing/2014/main" id="{70B5E09C-E0DA-6D91-ABA3-B44F63CA3B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72000"/>
              <a:ext cx="871537" cy="379413"/>
              <a:chOff x="535" y="3648"/>
              <a:chExt cx="731" cy="319"/>
            </a:xfrm>
          </p:grpSpPr>
          <p:grpSp>
            <p:nvGrpSpPr>
              <p:cNvPr id="67632" name="Group 158">
                <a:extLst>
                  <a:ext uri="{FF2B5EF4-FFF2-40B4-BE49-F238E27FC236}">
                    <a16:creationId xmlns:a16="http://schemas.microsoft.com/office/drawing/2014/main" id="{7C0A9632-50FC-03FC-EA8E-428DF27D55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67634" name="Rectangle 159">
                  <a:extLst>
                    <a:ext uri="{FF2B5EF4-FFF2-40B4-BE49-F238E27FC236}">
                      <a16:creationId xmlns:a16="http://schemas.microsoft.com/office/drawing/2014/main" id="{708E0FDC-C9FF-28BC-E3C0-A5611D5692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635" name="Rectangle 160">
                  <a:extLst>
                    <a:ext uri="{FF2B5EF4-FFF2-40B4-BE49-F238E27FC236}">
                      <a16:creationId xmlns:a16="http://schemas.microsoft.com/office/drawing/2014/main" id="{60043989-9405-3113-1800-95B82C4CEB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67636" name="Rectangle 161">
                  <a:extLst>
                    <a:ext uri="{FF2B5EF4-FFF2-40B4-BE49-F238E27FC236}">
                      <a16:creationId xmlns:a16="http://schemas.microsoft.com/office/drawing/2014/main" id="{FD29923C-1310-7770-5869-BB1D76D3A4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7633" name="Line 162">
                <a:extLst>
                  <a:ext uri="{FF2B5EF4-FFF2-40B4-BE49-F238E27FC236}">
                    <a16:creationId xmlns:a16="http://schemas.microsoft.com/office/drawing/2014/main" id="{91DA5045-3EF5-1589-D7FB-C593E9A9F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sp>
        <p:nvSpPr>
          <p:cNvPr id="164" name="Rectangle 2">
            <a:extLst>
              <a:ext uri="{FF2B5EF4-FFF2-40B4-BE49-F238E27FC236}">
                <a16:creationId xmlns:a16="http://schemas.microsoft.com/office/drawing/2014/main" id="{6251EF43-8785-4124-8FE3-7D8910992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213" y="2398713"/>
            <a:ext cx="30670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x-none" sz="2625" kern="0"/>
              <a:t>Socket Calls for Connection-Oriented Mode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>
            <a:extLst>
              <a:ext uri="{FF2B5EF4-FFF2-40B4-BE49-F238E27FC236}">
                <a16:creationId xmlns:a16="http://schemas.microsoft.com/office/drawing/2014/main" id="{7A692EBB-7BA2-F4CF-DA80-0F0574ECC290}"/>
              </a:ext>
            </a:extLst>
          </p:cNvPr>
          <p:cNvGrpSpPr>
            <a:grpSpLocks/>
          </p:cNvGrpSpPr>
          <p:nvPr/>
        </p:nvGrpSpPr>
        <p:grpSpPr bwMode="auto">
          <a:xfrm>
            <a:off x="965200" y="855663"/>
            <a:ext cx="5360988" cy="3954462"/>
            <a:chOff x="1485900" y="1074738"/>
            <a:chExt cx="5362372" cy="3954462"/>
          </a:xfrm>
        </p:grpSpPr>
        <p:sp>
          <p:nvSpPr>
            <p:cNvPr id="69635" name="Rectangle 106">
              <a:extLst>
                <a:ext uri="{FF2B5EF4-FFF2-40B4-BE49-F238E27FC236}">
                  <a16:creationId xmlns:a16="http://schemas.microsoft.com/office/drawing/2014/main" id="{23250DF2-8182-4811-25C8-FDEA465E7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4284663"/>
              <a:ext cx="846137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36" name="Rectangle 146">
              <a:extLst>
                <a:ext uri="{FF2B5EF4-FFF2-40B4-BE49-F238E27FC236}">
                  <a16:creationId xmlns:a16="http://schemas.microsoft.com/office/drawing/2014/main" id="{89F05BBA-0041-F6F1-E62A-2F5BC2755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817938"/>
              <a:ext cx="844550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37" name="Rectangle 2">
              <a:extLst>
                <a:ext uri="{FF2B5EF4-FFF2-40B4-BE49-F238E27FC236}">
                  <a16:creationId xmlns:a16="http://schemas.microsoft.com/office/drawing/2014/main" id="{DAAA474D-5278-ECB4-FF7A-5ADF27C2E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395663"/>
              <a:ext cx="844550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38" name="Rectangle 3">
              <a:extLst>
                <a:ext uri="{FF2B5EF4-FFF2-40B4-BE49-F238E27FC236}">
                  <a16:creationId xmlns:a16="http://schemas.microsoft.com/office/drawing/2014/main" id="{0EFC11AC-AF1D-0D20-2E0E-C050C505B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39" name="Rectangle 4">
              <a:extLst>
                <a:ext uri="{FF2B5EF4-FFF2-40B4-BE49-F238E27FC236}">
                  <a16:creationId xmlns:a16="http://schemas.microsoft.com/office/drawing/2014/main" id="{AD79F1EA-EEED-65BB-092E-F6EBE7334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40" name="Rectangle 5">
              <a:extLst>
                <a:ext uri="{FF2B5EF4-FFF2-40B4-BE49-F238E27FC236}">
                  <a16:creationId xmlns:a16="http://schemas.microsoft.com/office/drawing/2014/main" id="{4D896D1A-67A9-EABA-BFBA-7380EE8D2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41" name="Rectangle 6">
              <a:extLst>
                <a:ext uri="{FF2B5EF4-FFF2-40B4-BE49-F238E27FC236}">
                  <a16:creationId xmlns:a16="http://schemas.microsoft.com/office/drawing/2014/main" id="{F2A2F21E-9355-C681-BC8C-018691155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42" name="Rectangle 8">
              <a:extLst>
                <a:ext uri="{FF2B5EF4-FFF2-40B4-BE49-F238E27FC236}">
                  <a16:creationId xmlns:a16="http://schemas.microsoft.com/office/drawing/2014/main" id="{07766F97-B627-22A8-C3C9-8FA864DB2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43" name="Rectangle 9">
              <a:extLst>
                <a:ext uri="{FF2B5EF4-FFF2-40B4-BE49-F238E27FC236}">
                  <a16:creationId xmlns:a16="http://schemas.microsoft.com/office/drawing/2014/main" id="{A3C613F4-B81C-9E08-3121-C84B2A8A6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69644" name="Group 10">
              <a:extLst>
                <a:ext uri="{FF2B5EF4-FFF2-40B4-BE49-F238E27FC236}">
                  <a16:creationId xmlns:a16="http://schemas.microsoft.com/office/drawing/2014/main" id="{72242A75-152E-45B7-07FA-8832434A8E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69785" name="Rectangle 11">
                <a:extLst>
                  <a:ext uri="{FF2B5EF4-FFF2-40B4-BE49-F238E27FC236}">
                    <a16:creationId xmlns:a16="http://schemas.microsoft.com/office/drawing/2014/main" id="{A80A0025-42E4-47A2-4EF9-32675D5CE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86" name="Rectangle 12">
                <a:extLst>
                  <a:ext uri="{FF2B5EF4-FFF2-40B4-BE49-F238E27FC236}">
                    <a16:creationId xmlns:a16="http://schemas.microsoft.com/office/drawing/2014/main" id="{B805098B-5288-D94E-C3D3-902D5217C2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69787" name="Rectangle 13">
                <a:extLst>
                  <a:ext uri="{FF2B5EF4-FFF2-40B4-BE49-F238E27FC236}">
                    <a16:creationId xmlns:a16="http://schemas.microsoft.com/office/drawing/2014/main" id="{29F16B13-1C95-01F5-3DD5-F205D05D8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9645" name="Rectangle 14">
              <a:extLst>
                <a:ext uri="{FF2B5EF4-FFF2-40B4-BE49-F238E27FC236}">
                  <a16:creationId xmlns:a16="http://schemas.microsoft.com/office/drawing/2014/main" id="{E93595E4-CB37-68BD-FBF2-A34A88FE8C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46" name="Rectangle 15">
              <a:extLst>
                <a:ext uri="{FF2B5EF4-FFF2-40B4-BE49-F238E27FC236}">
                  <a16:creationId xmlns:a16="http://schemas.microsoft.com/office/drawing/2014/main" id="{CD7E0FAC-AE8C-426A-DBAB-0BB4AF54A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69647" name="Line 16">
              <a:extLst>
                <a:ext uri="{FF2B5EF4-FFF2-40B4-BE49-F238E27FC236}">
                  <a16:creationId xmlns:a16="http://schemas.microsoft.com/office/drawing/2014/main" id="{C1365635-4554-2F5A-A76C-DD5F91665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48" name="Freeform 17">
              <a:extLst>
                <a:ext uri="{FF2B5EF4-FFF2-40B4-BE49-F238E27FC236}">
                  <a16:creationId xmlns:a16="http://schemas.microsoft.com/office/drawing/2014/main" id="{6CC011FE-77EF-4804-3D96-D00519D14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49" name="Rectangle 18">
              <a:extLst>
                <a:ext uri="{FF2B5EF4-FFF2-40B4-BE49-F238E27FC236}">
                  <a16:creationId xmlns:a16="http://schemas.microsoft.com/office/drawing/2014/main" id="{11F43657-0FF5-4744-5C0A-189B90958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0" name="Rectangle 19">
              <a:extLst>
                <a:ext uri="{FF2B5EF4-FFF2-40B4-BE49-F238E27FC236}">
                  <a16:creationId xmlns:a16="http://schemas.microsoft.com/office/drawing/2014/main" id="{450E3B6C-DEA5-D317-74D3-86CFD3220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1" name="Rectangle 21">
              <a:extLst>
                <a:ext uri="{FF2B5EF4-FFF2-40B4-BE49-F238E27FC236}">
                  <a16:creationId xmlns:a16="http://schemas.microsoft.com/office/drawing/2014/main" id="{17A1E41A-E94E-503A-9291-DF4E48481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3952875"/>
              <a:ext cx="65563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2" name="Rectangle 22">
              <a:extLst>
                <a:ext uri="{FF2B5EF4-FFF2-40B4-BE49-F238E27FC236}">
                  <a16:creationId xmlns:a16="http://schemas.microsoft.com/office/drawing/2014/main" id="{A1A9E456-F8F3-4CF3-2665-926D14815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3949700"/>
              <a:ext cx="4079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69653" name="Rectangle 23">
              <a:extLst>
                <a:ext uri="{FF2B5EF4-FFF2-40B4-BE49-F238E27FC236}">
                  <a16:creationId xmlns:a16="http://schemas.microsoft.com/office/drawing/2014/main" id="{4CA80F97-7E2B-0B5A-966F-F13F9DE8C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3871913"/>
              <a:ext cx="846137" cy="2682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4" name="Line 24">
              <a:extLst>
                <a:ext uri="{FF2B5EF4-FFF2-40B4-BE49-F238E27FC236}">
                  <a16:creationId xmlns:a16="http://schemas.microsoft.com/office/drawing/2014/main" id="{FDBF7EDC-7D58-448B-876B-43E3F5C6E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3544888"/>
              <a:ext cx="3175" cy="277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55" name="Freeform 25">
              <a:extLst>
                <a:ext uri="{FF2B5EF4-FFF2-40B4-BE49-F238E27FC236}">
                  <a16:creationId xmlns:a16="http://schemas.microsoft.com/office/drawing/2014/main" id="{330B9C9A-1595-A569-7911-5AB5C0C79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3803650"/>
              <a:ext cx="65088" cy="65088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5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56" name="Rectangle 27">
              <a:extLst>
                <a:ext uri="{FF2B5EF4-FFF2-40B4-BE49-F238E27FC236}">
                  <a16:creationId xmlns:a16="http://schemas.microsoft.com/office/drawing/2014/main" id="{A51B175A-4BDB-B390-7A4D-19F20DCEA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4841875"/>
              <a:ext cx="754062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7" name="Rectangle 28">
              <a:extLst>
                <a:ext uri="{FF2B5EF4-FFF2-40B4-BE49-F238E27FC236}">
                  <a16:creationId xmlns:a16="http://schemas.microsoft.com/office/drawing/2014/main" id="{C8856BA0-7142-6AF8-77F1-E04CC37AE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4840288"/>
              <a:ext cx="4603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2400" b="1"/>
            </a:p>
          </p:txBody>
        </p:sp>
        <p:sp>
          <p:nvSpPr>
            <p:cNvPr id="69658" name="Rectangle 29">
              <a:extLst>
                <a:ext uri="{FF2B5EF4-FFF2-40B4-BE49-F238E27FC236}">
                  <a16:creationId xmlns:a16="http://schemas.microsoft.com/office/drawing/2014/main" id="{35D3B161-82EA-87A5-AB95-C3EAC590D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4760913"/>
              <a:ext cx="844550" cy="2682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59" name="Line 30">
              <a:extLst>
                <a:ext uri="{FF2B5EF4-FFF2-40B4-BE49-F238E27FC236}">
                  <a16:creationId xmlns:a16="http://schemas.microsoft.com/office/drawing/2014/main" id="{7406100F-460B-247B-85DE-29F03DD47C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4616450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60" name="Freeform 31">
              <a:extLst>
                <a:ext uri="{FF2B5EF4-FFF2-40B4-BE49-F238E27FC236}">
                  <a16:creationId xmlns:a16="http://schemas.microsoft.com/office/drawing/2014/main" id="{896F617B-FF4E-FEB7-8E7A-A13302BD42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4705350"/>
              <a:ext cx="61913" cy="66675"/>
            </a:xfrm>
            <a:custGeom>
              <a:avLst/>
              <a:gdLst>
                <a:gd name="T0" fmla="*/ 0 w 32"/>
                <a:gd name="T1" fmla="*/ 0 h 41"/>
                <a:gd name="T2" fmla="*/ 2147483646 w 32"/>
                <a:gd name="T3" fmla="*/ 2147483646 h 41"/>
                <a:gd name="T4" fmla="*/ 2147483646 w 32"/>
                <a:gd name="T5" fmla="*/ 0 h 41"/>
                <a:gd name="T6" fmla="*/ 2147483646 w 32"/>
                <a:gd name="T7" fmla="*/ 2147483646 h 41"/>
                <a:gd name="T8" fmla="*/ 0 w 32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1"/>
                <a:gd name="T17" fmla="*/ 32 w 3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1">
                  <a:moveTo>
                    <a:pt x="0" y="0"/>
                  </a:moveTo>
                  <a:lnTo>
                    <a:pt x="15" y="8"/>
                  </a:lnTo>
                  <a:lnTo>
                    <a:pt x="32" y="0"/>
                  </a:lnTo>
                  <a:lnTo>
                    <a:pt x="15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69661" name="Group 32">
              <a:extLst>
                <a:ext uri="{FF2B5EF4-FFF2-40B4-BE49-F238E27FC236}">
                  <a16:creationId xmlns:a16="http://schemas.microsoft.com/office/drawing/2014/main" id="{74DFAD39-4DEF-59FD-0B89-A780E17805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69759" name="Freeform 33">
                <a:extLst>
                  <a:ext uri="{FF2B5EF4-FFF2-40B4-BE49-F238E27FC236}">
                    <a16:creationId xmlns:a16="http://schemas.microsoft.com/office/drawing/2014/main" id="{70F95777-F5D7-13E9-9646-0B4A12BBBF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0" name="Freeform 34">
                <a:extLst>
                  <a:ext uri="{FF2B5EF4-FFF2-40B4-BE49-F238E27FC236}">
                    <a16:creationId xmlns:a16="http://schemas.microsoft.com/office/drawing/2014/main" id="{0BA7A68C-4CAB-6FA0-9FC9-A9869005D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1" name="Freeform 35">
                <a:extLst>
                  <a:ext uri="{FF2B5EF4-FFF2-40B4-BE49-F238E27FC236}">
                    <a16:creationId xmlns:a16="http://schemas.microsoft.com/office/drawing/2014/main" id="{7464910C-0507-8E34-1EA5-9E6FA76674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2" name="Freeform 36">
                <a:extLst>
                  <a:ext uri="{FF2B5EF4-FFF2-40B4-BE49-F238E27FC236}">
                    <a16:creationId xmlns:a16="http://schemas.microsoft.com/office/drawing/2014/main" id="{698A1D37-43C3-B699-BD61-90A060959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3" name="Freeform 37">
                <a:extLst>
                  <a:ext uri="{FF2B5EF4-FFF2-40B4-BE49-F238E27FC236}">
                    <a16:creationId xmlns:a16="http://schemas.microsoft.com/office/drawing/2014/main" id="{73CE035C-61B5-9B52-7C73-3BB815EDCA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4" name="Freeform 38">
                <a:extLst>
                  <a:ext uri="{FF2B5EF4-FFF2-40B4-BE49-F238E27FC236}">
                    <a16:creationId xmlns:a16="http://schemas.microsoft.com/office/drawing/2014/main" id="{52E4A58A-A0DD-38BE-1AB1-7B689D5BC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5" name="Freeform 39">
                <a:extLst>
                  <a:ext uri="{FF2B5EF4-FFF2-40B4-BE49-F238E27FC236}">
                    <a16:creationId xmlns:a16="http://schemas.microsoft.com/office/drawing/2014/main" id="{AB7B4EF6-C346-3047-A003-C5935B95B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6" name="Freeform 40">
                <a:extLst>
                  <a:ext uri="{FF2B5EF4-FFF2-40B4-BE49-F238E27FC236}">
                    <a16:creationId xmlns:a16="http://schemas.microsoft.com/office/drawing/2014/main" id="{30489324-5D43-8936-A876-3C1F871F00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7" name="Freeform 41">
                <a:extLst>
                  <a:ext uri="{FF2B5EF4-FFF2-40B4-BE49-F238E27FC236}">
                    <a16:creationId xmlns:a16="http://schemas.microsoft.com/office/drawing/2014/main" id="{07EE12B2-9456-175D-4F7B-DBFD98A957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8" name="Freeform 42">
                <a:extLst>
                  <a:ext uri="{FF2B5EF4-FFF2-40B4-BE49-F238E27FC236}">
                    <a16:creationId xmlns:a16="http://schemas.microsoft.com/office/drawing/2014/main" id="{1A591665-BDA1-65F7-A2FA-4822AA90CB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69" name="Freeform 43">
                <a:extLst>
                  <a:ext uri="{FF2B5EF4-FFF2-40B4-BE49-F238E27FC236}">
                    <a16:creationId xmlns:a16="http://schemas.microsoft.com/office/drawing/2014/main" id="{E0CBE3CF-59A3-A1FF-2472-07AA73D27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0" name="Freeform 44">
                <a:extLst>
                  <a:ext uri="{FF2B5EF4-FFF2-40B4-BE49-F238E27FC236}">
                    <a16:creationId xmlns:a16="http://schemas.microsoft.com/office/drawing/2014/main" id="{133072DC-8E82-C561-374D-C8E6439D89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1" name="Freeform 45">
                <a:extLst>
                  <a:ext uri="{FF2B5EF4-FFF2-40B4-BE49-F238E27FC236}">
                    <a16:creationId xmlns:a16="http://schemas.microsoft.com/office/drawing/2014/main" id="{69527868-8880-CDEC-D9DA-24282EAD7F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2" name="Freeform 46">
                <a:extLst>
                  <a:ext uri="{FF2B5EF4-FFF2-40B4-BE49-F238E27FC236}">
                    <a16:creationId xmlns:a16="http://schemas.microsoft.com/office/drawing/2014/main" id="{253F2F24-A4BE-0A63-3CDE-79E3B9871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3" name="Freeform 47">
                <a:extLst>
                  <a:ext uri="{FF2B5EF4-FFF2-40B4-BE49-F238E27FC236}">
                    <a16:creationId xmlns:a16="http://schemas.microsoft.com/office/drawing/2014/main" id="{0A5A50D3-ECD4-683B-12D1-09C597758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4" name="Freeform 48">
                <a:extLst>
                  <a:ext uri="{FF2B5EF4-FFF2-40B4-BE49-F238E27FC236}">
                    <a16:creationId xmlns:a16="http://schemas.microsoft.com/office/drawing/2014/main" id="{27F632BF-2E3A-612B-0501-C8CA8F4AC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5" name="Freeform 49">
                <a:extLst>
                  <a:ext uri="{FF2B5EF4-FFF2-40B4-BE49-F238E27FC236}">
                    <a16:creationId xmlns:a16="http://schemas.microsoft.com/office/drawing/2014/main" id="{3F0CF3D2-881C-F594-57FE-1C3760513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6" name="Freeform 50">
                <a:extLst>
                  <a:ext uri="{FF2B5EF4-FFF2-40B4-BE49-F238E27FC236}">
                    <a16:creationId xmlns:a16="http://schemas.microsoft.com/office/drawing/2014/main" id="{AE927E48-7A0E-3658-5221-20205B769E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7" name="Freeform 51">
                <a:extLst>
                  <a:ext uri="{FF2B5EF4-FFF2-40B4-BE49-F238E27FC236}">
                    <a16:creationId xmlns:a16="http://schemas.microsoft.com/office/drawing/2014/main" id="{E77921B3-5D47-80C1-38A7-57C8EF0DF3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8" name="Freeform 52">
                <a:extLst>
                  <a:ext uri="{FF2B5EF4-FFF2-40B4-BE49-F238E27FC236}">
                    <a16:creationId xmlns:a16="http://schemas.microsoft.com/office/drawing/2014/main" id="{B6EF532B-3074-B26E-95E0-6DC0511D9D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79" name="Freeform 53">
                <a:extLst>
                  <a:ext uri="{FF2B5EF4-FFF2-40B4-BE49-F238E27FC236}">
                    <a16:creationId xmlns:a16="http://schemas.microsoft.com/office/drawing/2014/main" id="{5E5E0379-062C-48D7-40A8-D3C067C4F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80" name="Rectangle 54">
                <a:extLst>
                  <a:ext uri="{FF2B5EF4-FFF2-40B4-BE49-F238E27FC236}">
                    <a16:creationId xmlns:a16="http://schemas.microsoft.com/office/drawing/2014/main" id="{D2AA018D-2DC3-D66E-A292-75BFAFDDC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81" name="Freeform 55">
                <a:extLst>
                  <a:ext uri="{FF2B5EF4-FFF2-40B4-BE49-F238E27FC236}">
                    <a16:creationId xmlns:a16="http://schemas.microsoft.com/office/drawing/2014/main" id="{E6B1486B-88D5-CF6B-21EE-10F65D59B8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82" name="Freeform 56">
                <a:extLst>
                  <a:ext uri="{FF2B5EF4-FFF2-40B4-BE49-F238E27FC236}">
                    <a16:creationId xmlns:a16="http://schemas.microsoft.com/office/drawing/2014/main" id="{44F9307B-CAA9-4EA7-DF14-29AB7E61F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83" name="Rectangle 57">
                <a:extLst>
                  <a:ext uri="{FF2B5EF4-FFF2-40B4-BE49-F238E27FC236}">
                    <a16:creationId xmlns:a16="http://schemas.microsoft.com/office/drawing/2014/main" id="{ADD5B4C2-F11C-4611-687C-CD3F314CA4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84" name="Rectangle 58">
                <a:extLst>
                  <a:ext uri="{FF2B5EF4-FFF2-40B4-BE49-F238E27FC236}">
                    <a16:creationId xmlns:a16="http://schemas.microsoft.com/office/drawing/2014/main" id="{9DFDA27A-CD5F-E89A-CBF0-5687F5C39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69662" name="Group 59">
              <a:extLst>
                <a:ext uri="{FF2B5EF4-FFF2-40B4-BE49-F238E27FC236}">
                  <a16:creationId xmlns:a16="http://schemas.microsoft.com/office/drawing/2014/main" id="{D8212BDE-6966-AC4D-87BA-5296B93B64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69734" name="Rectangle 60">
                <a:extLst>
                  <a:ext uri="{FF2B5EF4-FFF2-40B4-BE49-F238E27FC236}">
                    <a16:creationId xmlns:a16="http://schemas.microsoft.com/office/drawing/2014/main" id="{51CD6E68-8223-07FE-7B1E-5791458C8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35" name="Freeform 61">
                <a:extLst>
                  <a:ext uri="{FF2B5EF4-FFF2-40B4-BE49-F238E27FC236}">
                    <a16:creationId xmlns:a16="http://schemas.microsoft.com/office/drawing/2014/main" id="{F7D5238E-CCB7-281A-56D2-517200735D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36" name="Freeform 62">
                <a:extLst>
                  <a:ext uri="{FF2B5EF4-FFF2-40B4-BE49-F238E27FC236}">
                    <a16:creationId xmlns:a16="http://schemas.microsoft.com/office/drawing/2014/main" id="{5AB9C081-5F8C-ABAC-29D7-1B46E64E5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37" name="Freeform 63">
                <a:extLst>
                  <a:ext uri="{FF2B5EF4-FFF2-40B4-BE49-F238E27FC236}">
                    <a16:creationId xmlns:a16="http://schemas.microsoft.com/office/drawing/2014/main" id="{82FCB52E-E93B-13B1-F014-92FECADBE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38" name="Freeform 64">
                <a:extLst>
                  <a:ext uri="{FF2B5EF4-FFF2-40B4-BE49-F238E27FC236}">
                    <a16:creationId xmlns:a16="http://schemas.microsoft.com/office/drawing/2014/main" id="{019C54A2-879B-B47B-86B4-51D6FA7ECC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39" name="Freeform 65">
                <a:extLst>
                  <a:ext uri="{FF2B5EF4-FFF2-40B4-BE49-F238E27FC236}">
                    <a16:creationId xmlns:a16="http://schemas.microsoft.com/office/drawing/2014/main" id="{F553C35D-98B0-0BF5-29EB-D857BBA57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0" name="Freeform 66">
                <a:extLst>
                  <a:ext uri="{FF2B5EF4-FFF2-40B4-BE49-F238E27FC236}">
                    <a16:creationId xmlns:a16="http://schemas.microsoft.com/office/drawing/2014/main" id="{74A28EE8-F69D-76F6-74CE-6B6C4CD43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1" name="Freeform 67">
                <a:extLst>
                  <a:ext uri="{FF2B5EF4-FFF2-40B4-BE49-F238E27FC236}">
                    <a16:creationId xmlns:a16="http://schemas.microsoft.com/office/drawing/2014/main" id="{200FD6C5-E703-64D0-3BB0-BE1F9B7F7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2" name="Freeform 68">
                <a:extLst>
                  <a:ext uri="{FF2B5EF4-FFF2-40B4-BE49-F238E27FC236}">
                    <a16:creationId xmlns:a16="http://schemas.microsoft.com/office/drawing/2014/main" id="{A9769402-D367-5780-B902-8A7C97655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3" name="Freeform 69">
                <a:extLst>
                  <a:ext uri="{FF2B5EF4-FFF2-40B4-BE49-F238E27FC236}">
                    <a16:creationId xmlns:a16="http://schemas.microsoft.com/office/drawing/2014/main" id="{E1697FE9-E49C-2755-5A62-9309E39FD3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4" name="Freeform 70">
                <a:extLst>
                  <a:ext uri="{FF2B5EF4-FFF2-40B4-BE49-F238E27FC236}">
                    <a16:creationId xmlns:a16="http://schemas.microsoft.com/office/drawing/2014/main" id="{AC37B0A5-BF70-C4FD-6832-267AD18C7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5" name="Freeform 71">
                <a:extLst>
                  <a:ext uri="{FF2B5EF4-FFF2-40B4-BE49-F238E27FC236}">
                    <a16:creationId xmlns:a16="http://schemas.microsoft.com/office/drawing/2014/main" id="{68119361-CDA5-5772-541F-6C654FCAA3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6" name="Freeform 72">
                <a:extLst>
                  <a:ext uri="{FF2B5EF4-FFF2-40B4-BE49-F238E27FC236}">
                    <a16:creationId xmlns:a16="http://schemas.microsoft.com/office/drawing/2014/main" id="{C9AE9FC9-BB94-426E-EE47-365A8811E5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7" name="Freeform 73">
                <a:extLst>
                  <a:ext uri="{FF2B5EF4-FFF2-40B4-BE49-F238E27FC236}">
                    <a16:creationId xmlns:a16="http://schemas.microsoft.com/office/drawing/2014/main" id="{1B1201F9-9454-4B8C-31C6-BDA556CBF4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8" name="Freeform 74">
                <a:extLst>
                  <a:ext uri="{FF2B5EF4-FFF2-40B4-BE49-F238E27FC236}">
                    <a16:creationId xmlns:a16="http://schemas.microsoft.com/office/drawing/2014/main" id="{2CEAB77C-CB5B-4E84-6BB7-7B00ABA31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49" name="Freeform 75">
                <a:extLst>
                  <a:ext uri="{FF2B5EF4-FFF2-40B4-BE49-F238E27FC236}">
                    <a16:creationId xmlns:a16="http://schemas.microsoft.com/office/drawing/2014/main" id="{5B58C4FA-238B-467B-4556-1FF6E8CEA4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0" name="Freeform 76">
                <a:extLst>
                  <a:ext uri="{FF2B5EF4-FFF2-40B4-BE49-F238E27FC236}">
                    <a16:creationId xmlns:a16="http://schemas.microsoft.com/office/drawing/2014/main" id="{6EDAD69E-B83F-1257-ACD2-8EA4F2B57B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1" name="Freeform 77">
                <a:extLst>
                  <a:ext uri="{FF2B5EF4-FFF2-40B4-BE49-F238E27FC236}">
                    <a16:creationId xmlns:a16="http://schemas.microsoft.com/office/drawing/2014/main" id="{9E1A622D-A54E-741B-579E-12EFD5EB36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2" name="Freeform 78">
                <a:extLst>
                  <a:ext uri="{FF2B5EF4-FFF2-40B4-BE49-F238E27FC236}">
                    <a16:creationId xmlns:a16="http://schemas.microsoft.com/office/drawing/2014/main" id="{406C58FD-8D12-94BE-F9E3-76E315A47F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3" name="Freeform 79">
                <a:extLst>
                  <a:ext uri="{FF2B5EF4-FFF2-40B4-BE49-F238E27FC236}">
                    <a16:creationId xmlns:a16="http://schemas.microsoft.com/office/drawing/2014/main" id="{EE36E265-C5D2-9AA3-9085-EE84AA1D02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4" name="Freeform 80">
                <a:extLst>
                  <a:ext uri="{FF2B5EF4-FFF2-40B4-BE49-F238E27FC236}">
                    <a16:creationId xmlns:a16="http://schemas.microsoft.com/office/drawing/2014/main" id="{2F1B0C90-4688-F458-48CC-02719782DE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5" name="Rectangle 81">
                <a:extLst>
                  <a:ext uri="{FF2B5EF4-FFF2-40B4-BE49-F238E27FC236}">
                    <a16:creationId xmlns:a16="http://schemas.microsoft.com/office/drawing/2014/main" id="{27FF09E1-5A78-EC7E-0CCE-31C9CA41D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56" name="Freeform 82">
                <a:extLst>
                  <a:ext uri="{FF2B5EF4-FFF2-40B4-BE49-F238E27FC236}">
                    <a16:creationId xmlns:a16="http://schemas.microsoft.com/office/drawing/2014/main" id="{81784694-3B05-4CEB-8B43-447E94386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57" name="Rectangle 83">
                <a:extLst>
                  <a:ext uri="{FF2B5EF4-FFF2-40B4-BE49-F238E27FC236}">
                    <a16:creationId xmlns:a16="http://schemas.microsoft.com/office/drawing/2014/main" id="{CB40EA5A-455D-DDB1-7B59-6776DB0476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58" name="Rectangle 84">
                <a:extLst>
                  <a:ext uri="{FF2B5EF4-FFF2-40B4-BE49-F238E27FC236}">
                    <a16:creationId xmlns:a16="http://schemas.microsoft.com/office/drawing/2014/main" id="{3A8D55E5-6C84-E0EE-22F7-C78EFCE57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69663" name="Rectangle 85">
              <a:extLst>
                <a:ext uri="{FF2B5EF4-FFF2-40B4-BE49-F238E27FC236}">
                  <a16:creationId xmlns:a16="http://schemas.microsoft.com/office/drawing/2014/main" id="{1C0BF2A7-0F2A-76CA-8E37-9BC5BD709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3040" name="Rectangle 86">
              <a:extLst>
                <a:ext uri="{FF2B5EF4-FFF2-40B4-BE49-F238E27FC236}">
                  <a16:creationId xmlns:a16="http://schemas.microsoft.com/office/drawing/2014/main" id="{6665D808-7C36-4F91-B9E4-19128C605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383" y="1314450"/>
              <a:ext cx="509720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9665" name="Rectangle 87">
              <a:extLst>
                <a:ext uri="{FF2B5EF4-FFF2-40B4-BE49-F238E27FC236}">
                  <a16:creationId xmlns:a16="http://schemas.microsoft.com/office/drawing/2014/main" id="{B92FF479-BBB1-AB37-EAA2-425B5CF42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3042" name="Rectangle 88">
              <a:extLst>
                <a:ext uri="{FF2B5EF4-FFF2-40B4-BE49-F238E27FC236}">
                  <a16:creationId xmlns:a16="http://schemas.microsoft.com/office/drawing/2014/main" id="{4B31C171-0D2E-4B9E-AF06-84A63D7B1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0945" y="2708275"/>
              <a:ext cx="441439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69667" name="Rectangle 89">
              <a:extLst>
                <a:ext uri="{FF2B5EF4-FFF2-40B4-BE49-F238E27FC236}">
                  <a16:creationId xmlns:a16="http://schemas.microsoft.com/office/drawing/2014/main" id="{150DB0EB-29CC-DF6D-B4E0-E5956E4FB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68" name="Rectangle 90">
              <a:extLst>
                <a:ext uri="{FF2B5EF4-FFF2-40B4-BE49-F238E27FC236}">
                  <a16:creationId xmlns:a16="http://schemas.microsoft.com/office/drawing/2014/main" id="{567AF234-B962-D7E2-5DE3-E4035CA26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69669" name="Line 91">
              <a:extLst>
                <a:ext uri="{FF2B5EF4-FFF2-40B4-BE49-F238E27FC236}">
                  <a16:creationId xmlns:a16="http://schemas.microsoft.com/office/drawing/2014/main" id="{C2F15014-8380-4716-7BD0-1FFB2134F2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0" name="Freeform 92">
              <a:extLst>
                <a:ext uri="{FF2B5EF4-FFF2-40B4-BE49-F238E27FC236}">
                  <a16:creationId xmlns:a16="http://schemas.microsoft.com/office/drawing/2014/main" id="{6419F772-3FBE-179C-7FA2-2DD678F03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1" name="Line 93">
              <a:extLst>
                <a:ext uri="{FF2B5EF4-FFF2-40B4-BE49-F238E27FC236}">
                  <a16:creationId xmlns:a16="http://schemas.microsoft.com/office/drawing/2014/main" id="{12CA45A8-D953-808F-0A64-EDB2050B6E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2" name="Freeform 94">
              <a:extLst>
                <a:ext uri="{FF2B5EF4-FFF2-40B4-BE49-F238E27FC236}">
                  <a16:creationId xmlns:a16="http://schemas.microsoft.com/office/drawing/2014/main" id="{0BCF2B19-CEAB-D62D-3CB7-6F829C07F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3" name="Rectangle 95">
              <a:extLst>
                <a:ext uri="{FF2B5EF4-FFF2-40B4-BE49-F238E27FC236}">
                  <a16:creationId xmlns:a16="http://schemas.microsoft.com/office/drawing/2014/main" id="{EE5E4AA9-63A7-B54A-1BCC-13F469102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74" name="Rectangle 96">
              <a:extLst>
                <a:ext uri="{FF2B5EF4-FFF2-40B4-BE49-F238E27FC236}">
                  <a16:creationId xmlns:a16="http://schemas.microsoft.com/office/drawing/2014/main" id="{349402C9-A342-A75D-E6E6-90F1B77A0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69675" name="Group 97">
              <a:extLst>
                <a:ext uri="{FF2B5EF4-FFF2-40B4-BE49-F238E27FC236}">
                  <a16:creationId xmlns:a16="http://schemas.microsoft.com/office/drawing/2014/main" id="{F43CCF69-FD68-849D-CEBB-F56A96FFD3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69731" name="Rectangle 98">
                <a:extLst>
                  <a:ext uri="{FF2B5EF4-FFF2-40B4-BE49-F238E27FC236}">
                    <a16:creationId xmlns:a16="http://schemas.microsoft.com/office/drawing/2014/main" id="{83855965-583F-688D-43A2-DEDE1D1996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69732" name="Line 99">
                <a:extLst>
                  <a:ext uri="{FF2B5EF4-FFF2-40B4-BE49-F238E27FC236}">
                    <a16:creationId xmlns:a16="http://schemas.microsoft.com/office/drawing/2014/main" id="{6E1F7AB3-907E-4BE3-BB37-225F6ADC37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33" name="Freeform 100">
                <a:extLst>
                  <a:ext uri="{FF2B5EF4-FFF2-40B4-BE49-F238E27FC236}">
                    <a16:creationId xmlns:a16="http://schemas.microsoft.com/office/drawing/2014/main" id="{272F5124-07CA-7344-A504-9841935767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69676" name="Line 102">
              <a:extLst>
                <a:ext uri="{FF2B5EF4-FFF2-40B4-BE49-F238E27FC236}">
                  <a16:creationId xmlns:a16="http://schemas.microsoft.com/office/drawing/2014/main" id="{BCD2CECD-2291-7771-1699-521D34C0DB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4140200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7" name="Freeform 103">
              <a:extLst>
                <a:ext uri="{FF2B5EF4-FFF2-40B4-BE49-F238E27FC236}">
                  <a16:creationId xmlns:a16="http://schemas.microsoft.com/office/drawing/2014/main" id="{71A8F6F8-3FAB-1684-625D-22BE9538E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4217988"/>
              <a:ext cx="65088" cy="63500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78" name="Rectangle 104">
              <a:extLst>
                <a:ext uri="{FF2B5EF4-FFF2-40B4-BE49-F238E27FC236}">
                  <a16:creationId xmlns:a16="http://schemas.microsoft.com/office/drawing/2014/main" id="{182FEA5C-FF29-15F2-E880-803E1E361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0" y="4362450"/>
              <a:ext cx="750888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79" name="Rectangle 105">
              <a:extLst>
                <a:ext uri="{FF2B5EF4-FFF2-40B4-BE49-F238E27FC236}">
                  <a16:creationId xmlns:a16="http://schemas.microsoft.com/office/drawing/2014/main" id="{8B5F5822-D5D9-CECB-6234-AD9A1A4E0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0" y="4362450"/>
              <a:ext cx="427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69680" name="Rectangle 107">
              <a:extLst>
                <a:ext uri="{FF2B5EF4-FFF2-40B4-BE49-F238E27FC236}">
                  <a16:creationId xmlns:a16="http://schemas.microsoft.com/office/drawing/2014/main" id="{A0A877EA-08BF-BD4C-9C13-2FC7C7562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73450"/>
              <a:ext cx="94138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81" name="Rectangle 108">
              <a:extLst>
                <a:ext uri="{FF2B5EF4-FFF2-40B4-BE49-F238E27FC236}">
                  <a16:creationId xmlns:a16="http://schemas.microsoft.com/office/drawing/2014/main" id="{F682D164-8069-D6BA-E705-5978E1CF5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68688"/>
              <a:ext cx="639763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connect()</a:t>
              </a:r>
              <a:endParaRPr lang="en-US" altLang="en-US" sz="2400" b="1"/>
            </a:p>
          </p:txBody>
        </p:sp>
        <p:sp>
          <p:nvSpPr>
            <p:cNvPr id="69682" name="Line 109">
              <a:extLst>
                <a:ext uri="{FF2B5EF4-FFF2-40B4-BE49-F238E27FC236}">
                  <a16:creationId xmlns:a16="http://schemas.microsoft.com/office/drawing/2014/main" id="{B6807AC5-A802-5C3D-A76C-22F4FAED71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208338"/>
              <a:ext cx="3175" cy="147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83" name="Freeform 110">
              <a:extLst>
                <a:ext uri="{FF2B5EF4-FFF2-40B4-BE49-F238E27FC236}">
                  <a16:creationId xmlns:a16="http://schemas.microsoft.com/office/drawing/2014/main" id="{382994E7-E977-0C40-4C86-EACBAA0DF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338513"/>
              <a:ext cx="61913" cy="63500"/>
            </a:xfrm>
            <a:custGeom>
              <a:avLst/>
              <a:gdLst>
                <a:gd name="T0" fmla="*/ 0 w 32"/>
                <a:gd name="T1" fmla="*/ 0 h 39"/>
                <a:gd name="T2" fmla="*/ 2147483646 w 32"/>
                <a:gd name="T3" fmla="*/ 2147483646 h 39"/>
                <a:gd name="T4" fmla="*/ 2147483646 w 32"/>
                <a:gd name="T5" fmla="*/ 0 h 39"/>
                <a:gd name="T6" fmla="*/ 2147483646 w 32"/>
                <a:gd name="T7" fmla="*/ 2147483646 h 39"/>
                <a:gd name="T8" fmla="*/ 0 w 32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9"/>
                <a:gd name="T17" fmla="*/ 32 w 32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9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84" name="Rectangle 111">
              <a:extLst>
                <a:ext uri="{FF2B5EF4-FFF2-40B4-BE49-F238E27FC236}">
                  <a16:creationId xmlns:a16="http://schemas.microsoft.com/office/drawing/2014/main" id="{CE8D5905-851A-6B52-87AA-B4BAF6296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188" y="3575050"/>
              <a:ext cx="23812" cy="158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85" name="Freeform 112">
              <a:extLst>
                <a:ext uri="{FF2B5EF4-FFF2-40B4-BE49-F238E27FC236}">
                  <a16:creationId xmlns:a16="http://schemas.microsoft.com/office/drawing/2014/main" id="{9D2B07C2-A7C1-35BF-344E-86E3E46BE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3548063"/>
              <a:ext cx="103188" cy="69850"/>
            </a:xfrm>
            <a:custGeom>
              <a:avLst/>
              <a:gdLst>
                <a:gd name="T0" fmla="*/ 0 w 54"/>
                <a:gd name="T1" fmla="*/ 2147483646 h 44"/>
                <a:gd name="T2" fmla="*/ 2147483646 w 54"/>
                <a:gd name="T3" fmla="*/ 2147483646 h 44"/>
                <a:gd name="T4" fmla="*/ 0 w 54"/>
                <a:gd name="T5" fmla="*/ 0 h 44"/>
                <a:gd name="T6" fmla="*/ 2147483646 w 54"/>
                <a:gd name="T7" fmla="*/ 2147483646 h 44"/>
                <a:gd name="T8" fmla="*/ 0 w 5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"/>
                <a:gd name="T16" fmla="*/ 0 h 44"/>
                <a:gd name="T17" fmla="*/ 54 w 5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" h="44">
                  <a:moveTo>
                    <a:pt x="0" y="44"/>
                  </a:moveTo>
                  <a:lnTo>
                    <a:pt x="8" y="21"/>
                  </a:lnTo>
                  <a:lnTo>
                    <a:pt x="0" y="0"/>
                  </a:lnTo>
                  <a:lnTo>
                    <a:pt x="54" y="2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69686" name="Group 113">
              <a:extLst>
                <a:ext uri="{FF2B5EF4-FFF2-40B4-BE49-F238E27FC236}">
                  <a16:creationId xmlns:a16="http://schemas.microsoft.com/office/drawing/2014/main" id="{31BE645B-FC7D-9E4F-5010-17F696F5F9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69702" name="Rectangle 114">
                <a:extLst>
                  <a:ext uri="{FF2B5EF4-FFF2-40B4-BE49-F238E27FC236}">
                    <a16:creationId xmlns:a16="http://schemas.microsoft.com/office/drawing/2014/main" id="{546B1D58-A454-5428-B3EE-D7D52B7C4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3" name="Rectangle 115">
                <a:extLst>
                  <a:ext uri="{FF2B5EF4-FFF2-40B4-BE49-F238E27FC236}">
                    <a16:creationId xmlns:a16="http://schemas.microsoft.com/office/drawing/2014/main" id="{A3601F31-FD0C-7BB3-F670-29386F9AC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4" name="Rectangle 116">
                <a:extLst>
                  <a:ext uri="{FF2B5EF4-FFF2-40B4-BE49-F238E27FC236}">
                    <a16:creationId xmlns:a16="http://schemas.microsoft.com/office/drawing/2014/main" id="{9E59C044-FC74-6B51-E70C-2152147F0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5" name="Rectangle 117">
                <a:extLst>
                  <a:ext uri="{FF2B5EF4-FFF2-40B4-BE49-F238E27FC236}">
                    <a16:creationId xmlns:a16="http://schemas.microsoft.com/office/drawing/2014/main" id="{0F3AA3E8-56B1-281B-5139-123A30D17A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6" name="Rectangle 118">
                <a:extLst>
                  <a:ext uri="{FF2B5EF4-FFF2-40B4-BE49-F238E27FC236}">
                    <a16:creationId xmlns:a16="http://schemas.microsoft.com/office/drawing/2014/main" id="{A33CAE46-A3D4-BD3C-C5C2-AB3AC3A1D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7" name="Rectangle 119">
                <a:extLst>
                  <a:ext uri="{FF2B5EF4-FFF2-40B4-BE49-F238E27FC236}">
                    <a16:creationId xmlns:a16="http://schemas.microsoft.com/office/drawing/2014/main" id="{9DA99E72-6D8D-240A-734A-EAE984694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8" name="Rectangle 120">
                <a:extLst>
                  <a:ext uri="{FF2B5EF4-FFF2-40B4-BE49-F238E27FC236}">
                    <a16:creationId xmlns:a16="http://schemas.microsoft.com/office/drawing/2014/main" id="{BD4ED343-A854-08C2-5CFD-92A6F400C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9" name="Rectangle 121">
                <a:extLst>
                  <a:ext uri="{FF2B5EF4-FFF2-40B4-BE49-F238E27FC236}">
                    <a16:creationId xmlns:a16="http://schemas.microsoft.com/office/drawing/2014/main" id="{3668D09D-AE61-124E-5D33-6D57BC616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0" name="Rectangle 122">
                <a:extLst>
                  <a:ext uri="{FF2B5EF4-FFF2-40B4-BE49-F238E27FC236}">
                    <a16:creationId xmlns:a16="http://schemas.microsoft.com/office/drawing/2014/main" id="{01904CA8-C6DB-E2C6-A9A8-8DAE361961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1" name="Rectangle 123">
                <a:extLst>
                  <a:ext uri="{FF2B5EF4-FFF2-40B4-BE49-F238E27FC236}">
                    <a16:creationId xmlns:a16="http://schemas.microsoft.com/office/drawing/2014/main" id="{3FBCAC8D-5F8B-2F61-F909-04EEE626BA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2" name="Rectangle 124">
                <a:extLst>
                  <a:ext uri="{FF2B5EF4-FFF2-40B4-BE49-F238E27FC236}">
                    <a16:creationId xmlns:a16="http://schemas.microsoft.com/office/drawing/2014/main" id="{6F0BE222-B051-4A6C-5E28-93F631A04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3" name="Rectangle 125">
                <a:extLst>
                  <a:ext uri="{FF2B5EF4-FFF2-40B4-BE49-F238E27FC236}">
                    <a16:creationId xmlns:a16="http://schemas.microsoft.com/office/drawing/2014/main" id="{8092BA5B-D377-0449-35DC-139610F643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4" name="Rectangle 126">
                <a:extLst>
                  <a:ext uri="{FF2B5EF4-FFF2-40B4-BE49-F238E27FC236}">
                    <a16:creationId xmlns:a16="http://schemas.microsoft.com/office/drawing/2014/main" id="{3F51F2CA-FCE3-BA94-871F-23E1937629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5" name="Rectangle 127">
                <a:extLst>
                  <a:ext uri="{FF2B5EF4-FFF2-40B4-BE49-F238E27FC236}">
                    <a16:creationId xmlns:a16="http://schemas.microsoft.com/office/drawing/2014/main" id="{10650C28-764E-A454-8F23-E76CE1557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6" name="Rectangle 128">
                <a:extLst>
                  <a:ext uri="{FF2B5EF4-FFF2-40B4-BE49-F238E27FC236}">
                    <a16:creationId xmlns:a16="http://schemas.microsoft.com/office/drawing/2014/main" id="{090E63B2-318F-3DAC-E793-1486B9607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7" name="Rectangle 129">
                <a:extLst>
                  <a:ext uri="{FF2B5EF4-FFF2-40B4-BE49-F238E27FC236}">
                    <a16:creationId xmlns:a16="http://schemas.microsoft.com/office/drawing/2014/main" id="{24AD2164-1C47-382B-FDF3-3F1DABC9A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8" name="Rectangle 130">
                <a:extLst>
                  <a:ext uri="{FF2B5EF4-FFF2-40B4-BE49-F238E27FC236}">
                    <a16:creationId xmlns:a16="http://schemas.microsoft.com/office/drawing/2014/main" id="{A61BFAB1-2412-08EA-A394-67BF9F5CF5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19" name="Rectangle 131">
                <a:extLst>
                  <a:ext uri="{FF2B5EF4-FFF2-40B4-BE49-F238E27FC236}">
                    <a16:creationId xmlns:a16="http://schemas.microsoft.com/office/drawing/2014/main" id="{D03EE99D-4B4E-0496-CDBC-43D75F2E3F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0" name="Rectangle 132">
                <a:extLst>
                  <a:ext uri="{FF2B5EF4-FFF2-40B4-BE49-F238E27FC236}">
                    <a16:creationId xmlns:a16="http://schemas.microsoft.com/office/drawing/2014/main" id="{6E17DF4E-0284-5569-039E-A8D20F7A50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1" name="Rectangle 133">
                <a:extLst>
                  <a:ext uri="{FF2B5EF4-FFF2-40B4-BE49-F238E27FC236}">
                    <a16:creationId xmlns:a16="http://schemas.microsoft.com/office/drawing/2014/main" id="{7DE127E0-5A82-88EB-FEF9-16E09B94E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2" name="Rectangle 134">
                <a:extLst>
                  <a:ext uri="{FF2B5EF4-FFF2-40B4-BE49-F238E27FC236}">
                    <a16:creationId xmlns:a16="http://schemas.microsoft.com/office/drawing/2014/main" id="{08FE1577-5CBD-00D0-417E-CD50E0789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3" name="Rectangle 135">
                <a:extLst>
                  <a:ext uri="{FF2B5EF4-FFF2-40B4-BE49-F238E27FC236}">
                    <a16:creationId xmlns:a16="http://schemas.microsoft.com/office/drawing/2014/main" id="{1F499722-E3BD-5B06-5764-A356B0ACC5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4" name="Rectangle 136">
                <a:extLst>
                  <a:ext uri="{FF2B5EF4-FFF2-40B4-BE49-F238E27FC236}">
                    <a16:creationId xmlns:a16="http://schemas.microsoft.com/office/drawing/2014/main" id="{5DB12D83-9430-919C-024D-F76FF72ED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5" name="Rectangle 137">
                <a:extLst>
                  <a:ext uri="{FF2B5EF4-FFF2-40B4-BE49-F238E27FC236}">
                    <a16:creationId xmlns:a16="http://schemas.microsoft.com/office/drawing/2014/main" id="{9334CDEC-B454-0E7A-3CD3-D17F18844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6" name="Rectangle 138">
                <a:extLst>
                  <a:ext uri="{FF2B5EF4-FFF2-40B4-BE49-F238E27FC236}">
                    <a16:creationId xmlns:a16="http://schemas.microsoft.com/office/drawing/2014/main" id="{FF80CF58-C355-F6D1-3CB6-EC737C65B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7" name="Rectangle 139">
                <a:extLst>
                  <a:ext uri="{FF2B5EF4-FFF2-40B4-BE49-F238E27FC236}">
                    <a16:creationId xmlns:a16="http://schemas.microsoft.com/office/drawing/2014/main" id="{1577637F-C16E-9924-628D-456EA2D3F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28" name="Freeform 140">
                <a:extLst>
                  <a:ext uri="{FF2B5EF4-FFF2-40B4-BE49-F238E27FC236}">
                    <a16:creationId xmlns:a16="http://schemas.microsoft.com/office/drawing/2014/main" id="{7FBC9551-8CC0-5B76-2CE8-761257803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729" name="Rectangle 141">
                <a:extLst>
                  <a:ext uri="{FF2B5EF4-FFF2-40B4-BE49-F238E27FC236}">
                    <a16:creationId xmlns:a16="http://schemas.microsoft.com/office/drawing/2014/main" id="{5A57ECF1-CA8B-60F4-416A-E60FB1FEC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30" name="Rectangle 142">
                <a:extLst>
                  <a:ext uri="{FF2B5EF4-FFF2-40B4-BE49-F238E27FC236}">
                    <a16:creationId xmlns:a16="http://schemas.microsoft.com/office/drawing/2014/main" id="{7BA47227-8CE2-5B55-5362-48521FCA6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sp>
          <p:nvSpPr>
            <p:cNvPr id="69687" name="Rectangle 144">
              <a:extLst>
                <a:ext uri="{FF2B5EF4-FFF2-40B4-BE49-F238E27FC236}">
                  <a16:creationId xmlns:a16="http://schemas.microsoft.com/office/drawing/2014/main" id="{EB7BC7D8-2689-18DF-FE1B-EFA59CCA8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3898900"/>
              <a:ext cx="754062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88" name="Rectangle 145">
              <a:extLst>
                <a:ext uri="{FF2B5EF4-FFF2-40B4-BE49-F238E27FC236}">
                  <a16:creationId xmlns:a16="http://schemas.microsoft.com/office/drawing/2014/main" id="{84C9FD33-FA34-5D67-2EF4-29C052EEA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3895725"/>
              <a:ext cx="4270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69689" name="Line 147">
              <a:extLst>
                <a:ext uri="{FF2B5EF4-FFF2-40B4-BE49-F238E27FC236}">
                  <a16:creationId xmlns:a16="http://schemas.microsoft.com/office/drawing/2014/main" id="{271D2485-1659-EE11-1655-1BF4779E4A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660775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90" name="Freeform 148">
              <a:extLst>
                <a:ext uri="{FF2B5EF4-FFF2-40B4-BE49-F238E27FC236}">
                  <a16:creationId xmlns:a16="http://schemas.microsoft.com/office/drawing/2014/main" id="{3E53A2BD-DB68-3191-3C21-8A209564D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751263"/>
              <a:ext cx="61913" cy="63500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91" name="Rectangle 150">
              <a:extLst>
                <a:ext uri="{FF2B5EF4-FFF2-40B4-BE49-F238E27FC236}">
                  <a16:creationId xmlns:a16="http://schemas.microsoft.com/office/drawing/2014/main" id="{3953BA60-87BD-03F6-C3A9-576C58B38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9950" y="4416425"/>
              <a:ext cx="655638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92" name="Rectangle 151">
              <a:extLst>
                <a:ext uri="{FF2B5EF4-FFF2-40B4-BE49-F238E27FC236}">
                  <a16:creationId xmlns:a16="http://schemas.microsoft.com/office/drawing/2014/main" id="{15910759-6A92-67C8-A4BA-295E41E03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363" y="4413250"/>
              <a:ext cx="4095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69693" name="Rectangle 152">
              <a:extLst>
                <a:ext uri="{FF2B5EF4-FFF2-40B4-BE49-F238E27FC236}">
                  <a16:creationId xmlns:a16="http://schemas.microsoft.com/office/drawing/2014/main" id="{E767E79B-59D8-C12E-54E6-5F2A9EC48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4335463"/>
              <a:ext cx="844550" cy="2682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69694" name="Line 153">
              <a:extLst>
                <a:ext uri="{FF2B5EF4-FFF2-40B4-BE49-F238E27FC236}">
                  <a16:creationId xmlns:a16="http://schemas.microsoft.com/office/drawing/2014/main" id="{89348B42-8890-A8D0-37C5-3BBF31A460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4097338"/>
              <a:ext cx="3175" cy="187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95" name="Freeform 154">
              <a:extLst>
                <a:ext uri="{FF2B5EF4-FFF2-40B4-BE49-F238E27FC236}">
                  <a16:creationId xmlns:a16="http://schemas.microsoft.com/office/drawing/2014/main" id="{5A5F00C4-BEEE-4429-F7DF-FCDD6ED13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4267200"/>
              <a:ext cx="61913" cy="65088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7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9696" name="Text Box 155">
              <a:extLst>
                <a:ext uri="{FF2B5EF4-FFF2-40B4-BE49-F238E27FC236}">
                  <a16:creationId xmlns:a16="http://schemas.microsoft.com/office/drawing/2014/main" id="{C65B41E9-A9E6-4077-3EBA-AE396D3343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1074738"/>
              <a:ext cx="4105072" cy="166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 b="1"/>
                <a:t>Data Transfer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or server call</a:t>
              </a:r>
              <a:r>
                <a:rPr lang="en-US" altLang="en-US" sz="1500" b="1">
                  <a:solidFill>
                    <a:srgbClr val="FF33CC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write</a:t>
              </a:r>
              <a:r>
                <a:rPr lang="en-US" altLang="en-US" sz="1500"/>
                <a:t> to transmit data into a connected socket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write</a:t>
              </a:r>
              <a:r>
                <a:rPr lang="en-US" altLang="en-US" sz="1500"/>
                <a:t> call returns: # bytes transferred (success); or -1 (failure); blocks until all data transferred</a:t>
              </a:r>
            </a:p>
          </p:txBody>
        </p:sp>
        <p:grpSp>
          <p:nvGrpSpPr>
            <p:cNvPr id="69697" name="Group 157">
              <a:extLst>
                <a:ext uri="{FF2B5EF4-FFF2-40B4-BE49-F238E27FC236}">
                  <a16:creationId xmlns:a16="http://schemas.microsoft.com/office/drawing/2014/main" id="{AD9D2F87-8DBC-FC9D-FB01-D43907EB53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684713"/>
              <a:ext cx="871537" cy="266700"/>
              <a:chOff x="535" y="3742"/>
              <a:chExt cx="731" cy="225"/>
            </a:xfrm>
          </p:grpSpPr>
          <p:sp>
            <p:nvSpPr>
              <p:cNvPr id="69699" name="Rectangle 158">
                <a:extLst>
                  <a:ext uri="{FF2B5EF4-FFF2-40B4-BE49-F238E27FC236}">
                    <a16:creationId xmlns:a16="http://schemas.microsoft.com/office/drawing/2014/main" id="{0AB1F699-F4F9-5ED7-0226-742A2BAA0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3810"/>
                <a:ext cx="63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00" name="Rectangle 159">
                <a:extLst>
                  <a:ext uri="{FF2B5EF4-FFF2-40B4-BE49-F238E27FC236}">
                    <a16:creationId xmlns:a16="http://schemas.microsoft.com/office/drawing/2014/main" id="{675EEE9B-96F2-8EB4-00D8-8873235BAA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3807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69701" name="Rectangle 160">
                <a:extLst>
                  <a:ext uri="{FF2B5EF4-FFF2-40B4-BE49-F238E27FC236}">
                    <a16:creationId xmlns:a16="http://schemas.microsoft.com/office/drawing/2014/main" id="{133FE65A-4984-BD5F-6A31-2B6BFDDBCC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" y="3742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9698" name="Line 161">
              <a:extLst>
                <a:ext uri="{FF2B5EF4-FFF2-40B4-BE49-F238E27FC236}">
                  <a16:creationId xmlns:a16="http://schemas.microsoft.com/office/drawing/2014/main" id="{8BE7513D-40F3-031D-35AD-AC26B436B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8850" y="4572000"/>
              <a:ext cx="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>
            <a:extLst>
              <a:ext uri="{FF2B5EF4-FFF2-40B4-BE49-F238E27FC236}">
                <a16:creationId xmlns:a16="http://schemas.microsoft.com/office/drawing/2014/main" id="{39F4E501-E6C4-45CA-6DE9-4842DD0A26CC}"/>
              </a:ext>
            </a:extLst>
          </p:cNvPr>
          <p:cNvGrpSpPr>
            <a:grpSpLocks/>
          </p:cNvGrpSpPr>
          <p:nvPr/>
        </p:nvGrpSpPr>
        <p:grpSpPr bwMode="auto">
          <a:xfrm>
            <a:off x="452438" y="871538"/>
            <a:ext cx="6515100" cy="3954462"/>
            <a:chOff x="1485900" y="1074738"/>
            <a:chExt cx="6515100" cy="3954462"/>
          </a:xfrm>
        </p:grpSpPr>
        <p:sp>
          <p:nvSpPr>
            <p:cNvPr id="71683" name="Rectangle 24">
              <a:extLst>
                <a:ext uri="{FF2B5EF4-FFF2-40B4-BE49-F238E27FC236}">
                  <a16:creationId xmlns:a16="http://schemas.microsoft.com/office/drawing/2014/main" id="{BC94D8E2-5C67-027B-A54B-FFF44F243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3871913"/>
              <a:ext cx="846137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4" name="Rectangle 147">
              <a:extLst>
                <a:ext uri="{FF2B5EF4-FFF2-40B4-BE49-F238E27FC236}">
                  <a16:creationId xmlns:a16="http://schemas.microsoft.com/office/drawing/2014/main" id="{F05B309E-5DAD-68CB-FFAA-89645E3D7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4335463"/>
              <a:ext cx="844550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5" name="Rectangle 2">
              <a:extLst>
                <a:ext uri="{FF2B5EF4-FFF2-40B4-BE49-F238E27FC236}">
                  <a16:creationId xmlns:a16="http://schemas.microsoft.com/office/drawing/2014/main" id="{D02C052F-6F09-B2C3-D428-FCEC99344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42846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6" name="Rectangle 3">
              <a:extLst>
                <a:ext uri="{FF2B5EF4-FFF2-40B4-BE49-F238E27FC236}">
                  <a16:creationId xmlns:a16="http://schemas.microsoft.com/office/drawing/2014/main" id="{3215B0C6-C71B-84A2-332D-17FD4FAC1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817938"/>
              <a:ext cx="844550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7" name="Rectangle 4">
              <a:extLst>
                <a:ext uri="{FF2B5EF4-FFF2-40B4-BE49-F238E27FC236}">
                  <a16:creationId xmlns:a16="http://schemas.microsoft.com/office/drawing/2014/main" id="{DC867BB3-A237-530B-45EF-7D6F9FAA2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3395663"/>
              <a:ext cx="844550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8" name="Rectangle 5">
              <a:extLst>
                <a:ext uri="{FF2B5EF4-FFF2-40B4-BE49-F238E27FC236}">
                  <a16:creationId xmlns:a16="http://schemas.microsoft.com/office/drawing/2014/main" id="{69099C02-BC28-8412-E6DA-13F2E2BC2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841625"/>
              <a:ext cx="846137" cy="265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89" name="Rectangle 6">
              <a:extLst>
                <a:ext uri="{FF2B5EF4-FFF2-40B4-BE49-F238E27FC236}">
                  <a16:creationId xmlns:a16="http://schemas.microsoft.com/office/drawing/2014/main" id="{F562B4E3-CD19-AACF-351B-439DF2C7C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90" name="Rectangle 7">
              <a:extLst>
                <a:ext uri="{FF2B5EF4-FFF2-40B4-BE49-F238E27FC236}">
                  <a16:creationId xmlns:a16="http://schemas.microsoft.com/office/drawing/2014/main" id="{49AD8F3F-B051-FA04-7E79-0A1986806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91" name="Rectangle 8">
              <a:extLst>
                <a:ext uri="{FF2B5EF4-FFF2-40B4-BE49-F238E27FC236}">
                  <a16:creationId xmlns:a16="http://schemas.microsoft.com/office/drawing/2014/main" id="{3DE19B3B-06AE-4BC7-70F5-8A8C92198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92" name="Rectangle 10">
              <a:extLst>
                <a:ext uri="{FF2B5EF4-FFF2-40B4-BE49-F238E27FC236}">
                  <a16:creationId xmlns:a16="http://schemas.microsoft.com/office/drawing/2014/main" id="{C284003A-BE31-1034-F937-4ADC5E0A6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93" name="Rectangle 11">
              <a:extLst>
                <a:ext uri="{FF2B5EF4-FFF2-40B4-BE49-F238E27FC236}">
                  <a16:creationId xmlns:a16="http://schemas.microsoft.com/office/drawing/2014/main" id="{AEB32EAB-CDB5-AF25-BA04-D5210E138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71694" name="Group 12">
              <a:extLst>
                <a:ext uri="{FF2B5EF4-FFF2-40B4-BE49-F238E27FC236}">
                  <a16:creationId xmlns:a16="http://schemas.microsoft.com/office/drawing/2014/main" id="{86BF048D-9451-4391-7DD0-2EBCE46A6B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71834" name="Rectangle 13">
                <a:extLst>
                  <a:ext uri="{FF2B5EF4-FFF2-40B4-BE49-F238E27FC236}">
                    <a16:creationId xmlns:a16="http://schemas.microsoft.com/office/drawing/2014/main" id="{F45D9D7F-A18D-630B-9014-9544F0BB8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35" name="Rectangle 14">
                <a:extLst>
                  <a:ext uri="{FF2B5EF4-FFF2-40B4-BE49-F238E27FC236}">
                    <a16:creationId xmlns:a16="http://schemas.microsoft.com/office/drawing/2014/main" id="{9CA7B28F-BB04-FC8B-F77C-7798B840B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71836" name="Rectangle 15">
                <a:extLst>
                  <a:ext uri="{FF2B5EF4-FFF2-40B4-BE49-F238E27FC236}">
                    <a16:creationId xmlns:a16="http://schemas.microsoft.com/office/drawing/2014/main" id="{401754EA-E89C-1AC9-5A56-7DF5A2E9BC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1695" name="Rectangle 16">
              <a:extLst>
                <a:ext uri="{FF2B5EF4-FFF2-40B4-BE49-F238E27FC236}">
                  <a16:creationId xmlns:a16="http://schemas.microsoft.com/office/drawing/2014/main" id="{D371298B-58C3-DEB7-8D56-498BE51B0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696" name="Rectangle 17">
              <a:extLst>
                <a:ext uri="{FF2B5EF4-FFF2-40B4-BE49-F238E27FC236}">
                  <a16:creationId xmlns:a16="http://schemas.microsoft.com/office/drawing/2014/main" id="{639DA3D6-FE73-17A8-1D16-7DDE77651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71697" name="Line 18">
              <a:extLst>
                <a:ext uri="{FF2B5EF4-FFF2-40B4-BE49-F238E27FC236}">
                  <a16:creationId xmlns:a16="http://schemas.microsoft.com/office/drawing/2014/main" id="{F6DC3E8D-2975-290F-761B-E0DFFC571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698" name="Freeform 19">
              <a:extLst>
                <a:ext uri="{FF2B5EF4-FFF2-40B4-BE49-F238E27FC236}">
                  <a16:creationId xmlns:a16="http://schemas.microsoft.com/office/drawing/2014/main" id="{03399689-AE49-0BDB-E34E-662DA4C620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699" name="Rectangle 20">
              <a:extLst>
                <a:ext uri="{FF2B5EF4-FFF2-40B4-BE49-F238E27FC236}">
                  <a16:creationId xmlns:a16="http://schemas.microsoft.com/office/drawing/2014/main" id="{F4A4C0D8-85EF-919E-566D-F61D8C587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00" name="Rectangle 21">
              <a:extLst>
                <a:ext uri="{FF2B5EF4-FFF2-40B4-BE49-F238E27FC236}">
                  <a16:creationId xmlns:a16="http://schemas.microsoft.com/office/drawing/2014/main" id="{158F9816-5727-8B8C-925D-2FCA97AFC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01" name="Rectangle 22">
              <a:extLst>
                <a:ext uri="{FF2B5EF4-FFF2-40B4-BE49-F238E27FC236}">
                  <a16:creationId xmlns:a16="http://schemas.microsoft.com/office/drawing/2014/main" id="{502BDEE6-1B1B-E1CE-2A5A-37A9706AA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3952875"/>
              <a:ext cx="65563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02" name="Rectangle 23">
              <a:extLst>
                <a:ext uri="{FF2B5EF4-FFF2-40B4-BE49-F238E27FC236}">
                  <a16:creationId xmlns:a16="http://schemas.microsoft.com/office/drawing/2014/main" id="{0DBE9DB0-DAC1-56B7-8DE6-D5C862ADC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3949700"/>
              <a:ext cx="4079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71703" name="Line 25">
              <a:extLst>
                <a:ext uri="{FF2B5EF4-FFF2-40B4-BE49-F238E27FC236}">
                  <a16:creationId xmlns:a16="http://schemas.microsoft.com/office/drawing/2014/main" id="{EA7CA2B4-2DA2-0424-CBE8-5123173A52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3544888"/>
              <a:ext cx="3175" cy="277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4" name="Freeform 26">
              <a:extLst>
                <a:ext uri="{FF2B5EF4-FFF2-40B4-BE49-F238E27FC236}">
                  <a16:creationId xmlns:a16="http://schemas.microsoft.com/office/drawing/2014/main" id="{0F730797-CE76-CC79-F5C4-0D55BB63E3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3803650"/>
              <a:ext cx="65088" cy="65088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5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5" name="Rectangle 27">
              <a:extLst>
                <a:ext uri="{FF2B5EF4-FFF2-40B4-BE49-F238E27FC236}">
                  <a16:creationId xmlns:a16="http://schemas.microsoft.com/office/drawing/2014/main" id="{01CE0161-231C-46C7-AE2E-11DBC2259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4841875"/>
              <a:ext cx="754062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06" name="Rectangle 28">
              <a:extLst>
                <a:ext uri="{FF2B5EF4-FFF2-40B4-BE49-F238E27FC236}">
                  <a16:creationId xmlns:a16="http://schemas.microsoft.com/office/drawing/2014/main" id="{0EC0A6CC-5D6E-EA82-BB9F-7A6402A72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4840288"/>
              <a:ext cx="4603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2400" b="1"/>
            </a:p>
          </p:txBody>
        </p:sp>
        <p:sp>
          <p:nvSpPr>
            <p:cNvPr id="71707" name="Rectangle 29">
              <a:extLst>
                <a:ext uri="{FF2B5EF4-FFF2-40B4-BE49-F238E27FC236}">
                  <a16:creationId xmlns:a16="http://schemas.microsoft.com/office/drawing/2014/main" id="{DCFFAAEB-C0B6-11E2-8436-EE101C13C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025" y="4760913"/>
              <a:ext cx="844550" cy="2682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08" name="Line 30">
              <a:extLst>
                <a:ext uri="{FF2B5EF4-FFF2-40B4-BE49-F238E27FC236}">
                  <a16:creationId xmlns:a16="http://schemas.microsoft.com/office/drawing/2014/main" id="{17BEE605-0E49-EC82-C2F5-A9F308D26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4616450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9" name="Freeform 31">
              <a:extLst>
                <a:ext uri="{FF2B5EF4-FFF2-40B4-BE49-F238E27FC236}">
                  <a16:creationId xmlns:a16="http://schemas.microsoft.com/office/drawing/2014/main" id="{6A4140CE-5BAA-8920-E4E8-363A65A74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4705350"/>
              <a:ext cx="61913" cy="66675"/>
            </a:xfrm>
            <a:custGeom>
              <a:avLst/>
              <a:gdLst>
                <a:gd name="T0" fmla="*/ 0 w 32"/>
                <a:gd name="T1" fmla="*/ 0 h 41"/>
                <a:gd name="T2" fmla="*/ 2147483646 w 32"/>
                <a:gd name="T3" fmla="*/ 2147483646 h 41"/>
                <a:gd name="T4" fmla="*/ 2147483646 w 32"/>
                <a:gd name="T5" fmla="*/ 0 h 41"/>
                <a:gd name="T6" fmla="*/ 2147483646 w 32"/>
                <a:gd name="T7" fmla="*/ 2147483646 h 41"/>
                <a:gd name="T8" fmla="*/ 0 w 32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1"/>
                <a:gd name="T17" fmla="*/ 32 w 3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1">
                  <a:moveTo>
                    <a:pt x="0" y="0"/>
                  </a:moveTo>
                  <a:lnTo>
                    <a:pt x="15" y="8"/>
                  </a:lnTo>
                  <a:lnTo>
                    <a:pt x="32" y="0"/>
                  </a:lnTo>
                  <a:lnTo>
                    <a:pt x="15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71710" name="Group 32">
              <a:extLst>
                <a:ext uri="{FF2B5EF4-FFF2-40B4-BE49-F238E27FC236}">
                  <a16:creationId xmlns:a16="http://schemas.microsoft.com/office/drawing/2014/main" id="{B3954EAB-11E2-6473-F3FC-26738CF79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71808" name="Freeform 33">
                <a:extLst>
                  <a:ext uri="{FF2B5EF4-FFF2-40B4-BE49-F238E27FC236}">
                    <a16:creationId xmlns:a16="http://schemas.microsoft.com/office/drawing/2014/main" id="{369B0B8F-0C4F-1883-B467-267FC7ABB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9" name="Freeform 34">
                <a:extLst>
                  <a:ext uri="{FF2B5EF4-FFF2-40B4-BE49-F238E27FC236}">
                    <a16:creationId xmlns:a16="http://schemas.microsoft.com/office/drawing/2014/main" id="{EEF57E4F-3941-5094-F1C3-4A86FF54E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0" name="Freeform 35">
                <a:extLst>
                  <a:ext uri="{FF2B5EF4-FFF2-40B4-BE49-F238E27FC236}">
                    <a16:creationId xmlns:a16="http://schemas.microsoft.com/office/drawing/2014/main" id="{B6C49354-6104-25AD-CC05-4F6CE52D5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1" name="Freeform 36">
                <a:extLst>
                  <a:ext uri="{FF2B5EF4-FFF2-40B4-BE49-F238E27FC236}">
                    <a16:creationId xmlns:a16="http://schemas.microsoft.com/office/drawing/2014/main" id="{0A3EC756-BD2E-CB16-F62B-2E1E588873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2" name="Freeform 37">
                <a:extLst>
                  <a:ext uri="{FF2B5EF4-FFF2-40B4-BE49-F238E27FC236}">
                    <a16:creationId xmlns:a16="http://schemas.microsoft.com/office/drawing/2014/main" id="{33C867FA-D239-5F2D-8E57-25450D96E3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3" name="Freeform 38">
                <a:extLst>
                  <a:ext uri="{FF2B5EF4-FFF2-40B4-BE49-F238E27FC236}">
                    <a16:creationId xmlns:a16="http://schemas.microsoft.com/office/drawing/2014/main" id="{B10768A1-4301-746F-EDEF-C4305D0353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4" name="Freeform 39">
                <a:extLst>
                  <a:ext uri="{FF2B5EF4-FFF2-40B4-BE49-F238E27FC236}">
                    <a16:creationId xmlns:a16="http://schemas.microsoft.com/office/drawing/2014/main" id="{C9832D2E-003B-4CFF-045A-89F35E433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5" name="Freeform 40">
                <a:extLst>
                  <a:ext uri="{FF2B5EF4-FFF2-40B4-BE49-F238E27FC236}">
                    <a16:creationId xmlns:a16="http://schemas.microsoft.com/office/drawing/2014/main" id="{A9EDA1AD-4E0A-AA52-055A-82BD464BE1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6" name="Freeform 41">
                <a:extLst>
                  <a:ext uri="{FF2B5EF4-FFF2-40B4-BE49-F238E27FC236}">
                    <a16:creationId xmlns:a16="http://schemas.microsoft.com/office/drawing/2014/main" id="{C227F239-25F5-A613-4213-87A0D1B2E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7" name="Freeform 42">
                <a:extLst>
                  <a:ext uri="{FF2B5EF4-FFF2-40B4-BE49-F238E27FC236}">
                    <a16:creationId xmlns:a16="http://schemas.microsoft.com/office/drawing/2014/main" id="{4BCE2663-D0EB-8C3E-0116-A36AE8B1F2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8" name="Freeform 43">
                <a:extLst>
                  <a:ext uri="{FF2B5EF4-FFF2-40B4-BE49-F238E27FC236}">
                    <a16:creationId xmlns:a16="http://schemas.microsoft.com/office/drawing/2014/main" id="{4A045937-9082-3F98-ACEE-9C204F8C2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19" name="Freeform 44">
                <a:extLst>
                  <a:ext uri="{FF2B5EF4-FFF2-40B4-BE49-F238E27FC236}">
                    <a16:creationId xmlns:a16="http://schemas.microsoft.com/office/drawing/2014/main" id="{786D21D2-F7B0-36A7-B656-45F1C972CA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0" name="Freeform 45">
                <a:extLst>
                  <a:ext uri="{FF2B5EF4-FFF2-40B4-BE49-F238E27FC236}">
                    <a16:creationId xmlns:a16="http://schemas.microsoft.com/office/drawing/2014/main" id="{CB1CEEE8-392A-F514-38CB-109F78164D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1" name="Freeform 46">
                <a:extLst>
                  <a:ext uri="{FF2B5EF4-FFF2-40B4-BE49-F238E27FC236}">
                    <a16:creationId xmlns:a16="http://schemas.microsoft.com/office/drawing/2014/main" id="{6FDDA260-8626-1969-D77E-63C20C9D54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2" name="Freeform 47">
                <a:extLst>
                  <a:ext uri="{FF2B5EF4-FFF2-40B4-BE49-F238E27FC236}">
                    <a16:creationId xmlns:a16="http://schemas.microsoft.com/office/drawing/2014/main" id="{62538ED9-D01A-C73A-6D5A-757250247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3" name="Freeform 48">
                <a:extLst>
                  <a:ext uri="{FF2B5EF4-FFF2-40B4-BE49-F238E27FC236}">
                    <a16:creationId xmlns:a16="http://schemas.microsoft.com/office/drawing/2014/main" id="{CFBE07CF-604D-87D5-11A7-8F957FC05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4" name="Freeform 49">
                <a:extLst>
                  <a:ext uri="{FF2B5EF4-FFF2-40B4-BE49-F238E27FC236}">
                    <a16:creationId xmlns:a16="http://schemas.microsoft.com/office/drawing/2014/main" id="{5E43F537-AE7E-A3AF-9F1C-0E40EF0AF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5" name="Freeform 50">
                <a:extLst>
                  <a:ext uri="{FF2B5EF4-FFF2-40B4-BE49-F238E27FC236}">
                    <a16:creationId xmlns:a16="http://schemas.microsoft.com/office/drawing/2014/main" id="{F6414926-EB57-129C-E542-469C4C6788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6" name="Freeform 51">
                <a:extLst>
                  <a:ext uri="{FF2B5EF4-FFF2-40B4-BE49-F238E27FC236}">
                    <a16:creationId xmlns:a16="http://schemas.microsoft.com/office/drawing/2014/main" id="{0BB7F30E-D875-4CA3-1A1D-3C07AF074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7" name="Freeform 52">
                <a:extLst>
                  <a:ext uri="{FF2B5EF4-FFF2-40B4-BE49-F238E27FC236}">
                    <a16:creationId xmlns:a16="http://schemas.microsoft.com/office/drawing/2014/main" id="{09FB712C-88EF-35B3-F1D1-39C2361F71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8" name="Freeform 53">
                <a:extLst>
                  <a:ext uri="{FF2B5EF4-FFF2-40B4-BE49-F238E27FC236}">
                    <a16:creationId xmlns:a16="http://schemas.microsoft.com/office/drawing/2014/main" id="{833945C5-40B8-FC64-E63E-2964731CF1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29" name="Rectangle 54">
                <a:extLst>
                  <a:ext uri="{FF2B5EF4-FFF2-40B4-BE49-F238E27FC236}">
                    <a16:creationId xmlns:a16="http://schemas.microsoft.com/office/drawing/2014/main" id="{33D1B34D-6660-E3AF-7F6D-417B7E0B68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30" name="Freeform 55">
                <a:extLst>
                  <a:ext uri="{FF2B5EF4-FFF2-40B4-BE49-F238E27FC236}">
                    <a16:creationId xmlns:a16="http://schemas.microsoft.com/office/drawing/2014/main" id="{8E618737-AA46-C3EE-0DD5-5CEAB950F0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31" name="Freeform 56">
                <a:extLst>
                  <a:ext uri="{FF2B5EF4-FFF2-40B4-BE49-F238E27FC236}">
                    <a16:creationId xmlns:a16="http://schemas.microsoft.com/office/drawing/2014/main" id="{E3CA22A4-058C-886A-0EB4-A1D7DA70D5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32" name="Rectangle 57">
                <a:extLst>
                  <a:ext uri="{FF2B5EF4-FFF2-40B4-BE49-F238E27FC236}">
                    <a16:creationId xmlns:a16="http://schemas.microsoft.com/office/drawing/2014/main" id="{52E41EFE-292D-5AAC-B368-AAFD3EEE85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33" name="Rectangle 58">
                <a:extLst>
                  <a:ext uri="{FF2B5EF4-FFF2-40B4-BE49-F238E27FC236}">
                    <a16:creationId xmlns:a16="http://schemas.microsoft.com/office/drawing/2014/main" id="{319974D9-E296-6E9F-E2E2-81E41CE064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71711" name="Group 59">
              <a:extLst>
                <a:ext uri="{FF2B5EF4-FFF2-40B4-BE49-F238E27FC236}">
                  <a16:creationId xmlns:a16="http://schemas.microsoft.com/office/drawing/2014/main" id="{4CF3EE6A-89DF-449C-1A4A-6EF14BCBD7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71783" name="Rectangle 60">
                <a:extLst>
                  <a:ext uri="{FF2B5EF4-FFF2-40B4-BE49-F238E27FC236}">
                    <a16:creationId xmlns:a16="http://schemas.microsoft.com/office/drawing/2014/main" id="{9769230C-1CC1-DCDC-F1F3-7D85C7140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84" name="Freeform 61">
                <a:extLst>
                  <a:ext uri="{FF2B5EF4-FFF2-40B4-BE49-F238E27FC236}">
                    <a16:creationId xmlns:a16="http://schemas.microsoft.com/office/drawing/2014/main" id="{862D58D1-7DD1-0A8A-4C6E-8F204E85D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5" name="Freeform 62">
                <a:extLst>
                  <a:ext uri="{FF2B5EF4-FFF2-40B4-BE49-F238E27FC236}">
                    <a16:creationId xmlns:a16="http://schemas.microsoft.com/office/drawing/2014/main" id="{FA74822B-1D0D-F77D-4773-336174D520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6" name="Freeform 63">
                <a:extLst>
                  <a:ext uri="{FF2B5EF4-FFF2-40B4-BE49-F238E27FC236}">
                    <a16:creationId xmlns:a16="http://schemas.microsoft.com/office/drawing/2014/main" id="{E2DA5B5C-DB1C-9F0A-CAE6-A694AAA04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7" name="Freeform 64">
                <a:extLst>
                  <a:ext uri="{FF2B5EF4-FFF2-40B4-BE49-F238E27FC236}">
                    <a16:creationId xmlns:a16="http://schemas.microsoft.com/office/drawing/2014/main" id="{69BEA314-1B59-7A96-12A0-4215EF55DE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8" name="Freeform 65">
                <a:extLst>
                  <a:ext uri="{FF2B5EF4-FFF2-40B4-BE49-F238E27FC236}">
                    <a16:creationId xmlns:a16="http://schemas.microsoft.com/office/drawing/2014/main" id="{D7FCCCCB-82E3-F2D2-2698-F76FF4BAF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9" name="Freeform 66">
                <a:extLst>
                  <a:ext uri="{FF2B5EF4-FFF2-40B4-BE49-F238E27FC236}">
                    <a16:creationId xmlns:a16="http://schemas.microsoft.com/office/drawing/2014/main" id="{F6DDC64A-E1F7-6D3C-0A70-C2EAED3F32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0" name="Freeform 67">
                <a:extLst>
                  <a:ext uri="{FF2B5EF4-FFF2-40B4-BE49-F238E27FC236}">
                    <a16:creationId xmlns:a16="http://schemas.microsoft.com/office/drawing/2014/main" id="{221B4B2B-EE22-9956-C602-C28CC8B9A7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1" name="Freeform 68">
                <a:extLst>
                  <a:ext uri="{FF2B5EF4-FFF2-40B4-BE49-F238E27FC236}">
                    <a16:creationId xmlns:a16="http://schemas.microsoft.com/office/drawing/2014/main" id="{DDC54A11-1FDE-582E-4A9E-5B80949EF0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2" name="Freeform 69">
                <a:extLst>
                  <a:ext uri="{FF2B5EF4-FFF2-40B4-BE49-F238E27FC236}">
                    <a16:creationId xmlns:a16="http://schemas.microsoft.com/office/drawing/2014/main" id="{37EDCFA6-F8B5-7A3A-D679-84F4ABEDCE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3" name="Freeform 70">
                <a:extLst>
                  <a:ext uri="{FF2B5EF4-FFF2-40B4-BE49-F238E27FC236}">
                    <a16:creationId xmlns:a16="http://schemas.microsoft.com/office/drawing/2014/main" id="{1D7DEFB4-8C35-93D7-D49C-78C33FAB74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4" name="Freeform 71">
                <a:extLst>
                  <a:ext uri="{FF2B5EF4-FFF2-40B4-BE49-F238E27FC236}">
                    <a16:creationId xmlns:a16="http://schemas.microsoft.com/office/drawing/2014/main" id="{BAB1CB46-CEC1-4D52-0934-1951D037D5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5" name="Freeform 72">
                <a:extLst>
                  <a:ext uri="{FF2B5EF4-FFF2-40B4-BE49-F238E27FC236}">
                    <a16:creationId xmlns:a16="http://schemas.microsoft.com/office/drawing/2014/main" id="{5CB5721D-1BEC-974B-17BC-66EA9F159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6" name="Freeform 73">
                <a:extLst>
                  <a:ext uri="{FF2B5EF4-FFF2-40B4-BE49-F238E27FC236}">
                    <a16:creationId xmlns:a16="http://schemas.microsoft.com/office/drawing/2014/main" id="{49D93957-4FCB-5DEE-92FE-427589F3FC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7" name="Freeform 74">
                <a:extLst>
                  <a:ext uri="{FF2B5EF4-FFF2-40B4-BE49-F238E27FC236}">
                    <a16:creationId xmlns:a16="http://schemas.microsoft.com/office/drawing/2014/main" id="{A34167ED-9893-0E8C-E555-A3225BFFFC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8" name="Freeform 75">
                <a:extLst>
                  <a:ext uri="{FF2B5EF4-FFF2-40B4-BE49-F238E27FC236}">
                    <a16:creationId xmlns:a16="http://schemas.microsoft.com/office/drawing/2014/main" id="{32600722-AF06-10D1-DB08-67CC0537F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99" name="Freeform 76">
                <a:extLst>
                  <a:ext uri="{FF2B5EF4-FFF2-40B4-BE49-F238E27FC236}">
                    <a16:creationId xmlns:a16="http://schemas.microsoft.com/office/drawing/2014/main" id="{CD59FC7D-3074-162A-08D7-914C8CB124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0" name="Freeform 77">
                <a:extLst>
                  <a:ext uri="{FF2B5EF4-FFF2-40B4-BE49-F238E27FC236}">
                    <a16:creationId xmlns:a16="http://schemas.microsoft.com/office/drawing/2014/main" id="{403061D7-2174-AC69-FFBC-DA046D05B7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1" name="Freeform 78">
                <a:extLst>
                  <a:ext uri="{FF2B5EF4-FFF2-40B4-BE49-F238E27FC236}">
                    <a16:creationId xmlns:a16="http://schemas.microsoft.com/office/drawing/2014/main" id="{B1BE2491-2181-E6A4-DA27-2E1A93D975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2" name="Freeform 79">
                <a:extLst>
                  <a:ext uri="{FF2B5EF4-FFF2-40B4-BE49-F238E27FC236}">
                    <a16:creationId xmlns:a16="http://schemas.microsoft.com/office/drawing/2014/main" id="{BCFBD9D2-FD29-8086-EE46-142E611F0F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3" name="Freeform 80">
                <a:extLst>
                  <a:ext uri="{FF2B5EF4-FFF2-40B4-BE49-F238E27FC236}">
                    <a16:creationId xmlns:a16="http://schemas.microsoft.com/office/drawing/2014/main" id="{37B93599-679D-3AD0-674A-6568032858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4" name="Rectangle 81">
                <a:extLst>
                  <a:ext uri="{FF2B5EF4-FFF2-40B4-BE49-F238E27FC236}">
                    <a16:creationId xmlns:a16="http://schemas.microsoft.com/office/drawing/2014/main" id="{5A726A04-38A9-9547-11AF-5454EC0A2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05" name="Freeform 82">
                <a:extLst>
                  <a:ext uri="{FF2B5EF4-FFF2-40B4-BE49-F238E27FC236}">
                    <a16:creationId xmlns:a16="http://schemas.microsoft.com/office/drawing/2014/main" id="{0D7D25EF-6EF6-62DD-C45B-FCF69FC569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06" name="Rectangle 83">
                <a:extLst>
                  <a:ext uri="{FF2B5EF4-FFF2-40B4-BE49-F238E27FC236}">
                    <a16:creationId xmlns:a16="http://schemas.microsoft.com/office/drawing/2014/main" id="{26E6D130-44B5-78D7-61E7-6963DECB7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07" name="Rectangle 84">
                <a:extLst>
                  <a:ext uri="{FF2B5EF4-FFF2-40B4-BE49-F238E27FC236}">
                    <a16:creationId xmlns:a16="http://schemas.microsoft.com/office/drawing/2014/main" id="{60561B80-71A1-ABD1-8D6A-5D7D066C6C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71712" name="Rectangle 85">
              <a:extLst>
                <a:ext uri="{FF2B5EF4-FFF2-40B4-BE49-F238E27FC236}">
                  <a16:creationId xmlns:a16="http://schemas.microsoft.com/office/drawing/2014/main" id="{FA01C930-ADD0-8459-F87F-1F0C7C893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5089" name="Rectangle 86">
              <a:extLst>
                <a:ext uri="{FF2B5EF4-FFF2-40B4-BE49-F238E27FC236}">
                  <a16:creationId xmlns:a16="http://schemas.microsoft.com/office/drawing/2014/main" id="{7EC57DE3-1D21-4CC8-89EB-47A25766D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50" y="1314450"/>
              <a:ext cx="509587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71714" name="Rectangle 87">
              <a:extLst>
                <a:ext uri="{FF2B5EF4-FFF2-40B4-BE49-F238E27FC236}">
                  <a16:creationId xmlns:a16="http://schemas.microsoft.com/office/drawing/2014/main" id="{8C168EBE-901B-1D77-6D20-7BBBC4667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5091" name="Rectangle 88">
              <a:extLst>
                <a:ext uri="{FF2B5EF4-FFF2-40B4-BE49-F238E27FC236}">
                  <a16:creationId xmlns:a16="http://schemas.microsoft.com/office/drawing/2014/main" id="{C2C10D0B-6AE3-42BD-8C8C-A6BF05475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08275"/>
              <a:ext cx="441325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71716" name="Rectangle 89">
              <a:extLst>
                <a:ext uri="{FF2B5EF4-FFF2-40B4-BE49-F238E27FC236}">
                  <a16:creationId xmlns:a16="http://schemas.microsoft.com/office/drawing/2014/main" id="{F90A8C72-46FD-D13F-10A2-70BDE1BEF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17" name="Rectangle 90">
              <a:extLst>
                <a:ext uri="{FF2B5EF4-FFF2-40B4-BE49-F238E27FC236}">
                  <a16:creationId xmlns:a16="http://schemas.microsoft.com/office/drawing/2014/main" id="{CC1691EA-A278-8844-80B4-840C67102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71718" name="Line 91">
              <a:extLst>
                <a:ext uri="{FF2B5EF4-FFF2-40B4-BE49-F238E27FC236}">
                  <a16:creationId xmlns:a16="http://schemas.microsoft.com/office/drawing/2014/main" id="{17F711CC-863A-CB13-04CB-526F581C0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19" name="Freeform 92">
              <a:extLst>
                <a:ext uri="{FF2B5EF4-FFF2-40B4-BE49-F238E27FC236}">
                  <a16:creationId xmlns:a16="http://schemas.microsoft.com/office/drawing/2014/main" id="{C3B7BCFB-5B2B-88E1-2EC7-EB03FBEFC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20" name="Line 93">
              <a:extLst>
                <a:ext uri="{FF2B5EF4-FFF2-40B4-BE49-F238E27FC236}">
                  <a16:creationId xmlns:a16="http://schemas.microsoft.com/office/drawing/2014/main" id="{903CCCC3-AEC1-4EDD-A537-7F1B5C03F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693988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21" name="Freeform 94">
              <a:extLst>
                <a:ext uri="{FF2B5EF4-FFF2-40B4-BE49-F238E27FC236}">
                  <a16:creationId xmlns:a16="http://schemas.microsoft.com/office/drawing/2014/main" id="{10BC01E0-C133-87C5-4742-102F2A018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768600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22" name="Rectangle 95">
              <a:extLst>
                <a:ext uri="{FF2B5EF4-FFF2-40B4-BE49-F238E27FC236}">
                  <a16:creationId xmlns:a16="http://schemas.microsoft.com/office/drawing/2014/main" id="{ADBF279E-9FC3-770D-ADDA-8257A76D1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9413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23" name="Rectangle 96">
              <a:extLst>
                <a:ext uri="{FF2B5EF4-FFF2-40B4-BE49-F238E27FC236}">
                  <a16:creationId xmlns:a16="http://schemas.microsoft.com/office/drawing/2014/main" id="{0A475D5C-2D6D-FF0A-5D1A-7AA9BD7CA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916238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71724" name="Group 97">
              <a:extLst>
                <a:ext uri="{FF2B5EF4-FFF2-40B4-BE49-F238E27FC236}">
                  <a16:creationId xmlns:a16="http://schemas.microsoft.com/office/drawing/2014/main" id="{A2DB6AD3-E92F-23C6-F1E7-111BE38DC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71780" name="Rectangle 98">
                <a:extLst>
                  <a:ext uri="{FF2B5EF4-FFF2-40B4-BE49-F238E27FC236}">
                    <a16:creationId xmlns:a16="http://schemas.microsoft.com/office/drawing/2014/main" id="{5DD7EA9E-EE86-D77C-0FD7-0C4267406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71781" name="Line 99">
                <a:extLst>
                  <a:ext uri="{FF2B5EF4-FFF2-40B4-BE49-F238E27FC236}">
                    <a16:creationId xmlns:a16="http://schemas.microsoft.com/office/drawing/2014/main" id="{60DA7160-9B04-4908-40A6-E2829B86A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82" name="Freeform 100">
                <a:extLst>
                  <a:ext uri="{FF2B5EF4-FFF2-40B4-BE49-F238E27FC236}">
                    <a16:creationId xmlns:a16="http://schemas.microsoft.com/office/drawing/2014/main" id="{75C5335D-56E4-D1B7-3C81-CCFCE5A412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71725" name="Line 101">
              <a:extLst>
                <a:ext uri="{FF2B5EF4-FFF2-40B4-BE49-F238E27FC236}">
                  <a16:creationId xmlns:a16="http://schemas.microsoft.com/office/drawing/2014/main" id="{82305458-1468-1522-1DBB-E8C365FBC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4140200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26" name="Freeform 102">
              <a:extLst>
                <a:ext uri="{FF2B5EF4-FFF2-40B4-BE49-F238E27FC236}">
                  <a16:creationId xmlns:a16="http://schemas.microsoft.com/office/drawing/2014/main" id="{85BA7ABA-A978-6C77-A152-7037DF0F6A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4217988"/>
              <a:ext cx="65088" cy="63500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27" name="Rectangle 103">
              <a:extLst>
                <a:ext uri="{FF2B5EF4-FFF2-40B4-BE49-F238E27FC236}">
                  <a16:creationId xmlns:a16="http://schemas.microsoft.com/office/drawing/2014/main" id="{89AFB467-C307-106C-0499-D691AD19A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0" y="4362450"/>
              <a:ext cx="750888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28" name="Rectangle 104">
              <a:extLst>
                <a:ext uri="{FF2B5EF4-FFF2-40B4-BE49-F238E27FC236}">
                  <a16:creationId xmlns:a16="http://schemas.microsoft.com/office/drawing/2014/main" id="{F7A767D4-A75E-6C70-F1D2-8678E2CC4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0" y="4362450"/>
              <a:ext cx="427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71729" name="Rectangle 105">
              <a:extLst>
                <a:ext uri="{FF2B5EF4-FFF2-40B4-BE49-F238E27FC236}">
                  <a16:creationId xmlns:a16="http://schemas.microsoft.com/office/drawing/2014/main" id="{15A0DC2C-8BFB-23DB-7DB6-7E499534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73450"/>
              <a:ext cx="94138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30" name="Rectangle 106">
              <a:extLst>
                <a:ext uri="{FF2B5EF4-FFF2-40B4-BE49-F238E27FC236}">
                  <a16:creationId xmlns:a16="http://schemas.microsoft.com/office/drawing/2014/main" id="{6C1501B9-BC9D-FBCC-2341-2223E02CA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6600" y="3468688"/>
              <a:ext cx="639763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connect()</a:t>
              </a:r>
              <a:endParaRPr lang="en-US" altLang="en-US" sz="2400" b="1"/>
            </a:p>
          </p:txBody>
        </p:sp>
        <p:sp>
          <p:nvSpPr>
            <p:cNvPr id="71731" name="Line 107">
              <a:extLst>
                <a:ext uri="{FF2B5EF4-FFF2-40B4-BE49-F238E27FC236}">
                  <a16:creationId xmlns:a16="http://schemas.microsoft.com/office/drawing/2014/main" id="{F4073446-0D36-F566-1434-87CD56CB62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208338"/>
              <a:ext cx="3175" cy="147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32" name="Freeform 108">
              <a:extLst>
                <a:ext uri="{FF2B5EF4-FFF2-40B4-BE49-F238E27FC236}">
                  <a16:creationId xmlns:a16="http://schemas.microsoft.com/office/drawing/2014/main" id="{48E10875-E85B-6D25-F7AE-849D4C362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338513"/>
              <a:ext cx="61913" cy="63500"/>
            </a:xfrm>
            <a:custGeom>
              <a:avLst/>
              <a:gdLst>
                <a:gd name="T0" fmla="*/ 0 w 32"/>
                <a:gd name="T1" fmla="*/ 0 h 39"/>
                <a:gd name="T2" fmla="*/ 2147483646 w 32"/>
                <a:gd name="T3" fmla="*/ 2147483646 h 39"/>
                <a:gd name="T4" fmla="*/ 2147483646 w 32"/>
                <a:gd name="T5" fmla="*/ 0 h 39"/>
                <a:gd name="T6" fmla="*/ 2147483646 w 32"/>
                <a:gd name="T7" fmla="*/ 2147483646 h 39"/>
                <a:gd name="T8" fmla="*/ 0 w 32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9"/>
                <a:gd name="T17" fmla="*/ 32 w 32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9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33" name="Rectangle 109">
              <a:extLst>
                <a:ext uri="{FF2B5EF4-FFF2-40B4-BE49-F238E27FC236}">
                  <a16:creationId xmlns:a16="http://schemas.microsoft.com/office/drawing/2014/main" id="{76A80520-EABD-F82F-F02F-580A858F3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188" y="3575050"/>
              <a:ext cx="23812" cy="158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34" name="Freeform 110">
              <a:extLst>
                <a:ext uri="{FF2B5EF4-FFF2-40B4-BE49-F238E27FC236}">
                  <a16:creationId xmlns:a16="http://schemas.microsoft.com/office/drawing/2014/main" id="{95DAF3D5-4105-0D3E-78DD-F65E3798E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3548063"/>
              <a:ext cx="103188" cy="69850"/>
            </a:xfrm>
            <a:custGeom>
              <a:avLst/>
              <a:gdLst>
                <a:gd name="T0" fmla="*/ 0 w 54"/>
                <a:gd name="T1" fmla="*/ 2147483646 h 44"/>
                <a:gd name="T2" fmla="*/ 2147483646 w 54"/>
                <a:gd name="T3" fmla="*/ 2147483646 h 44"/>
                <a:gd name="T4" fmla="*/ 0 w 54"/>
                <a:gd name="T5" fmla="*/ 0 h 44"/>
                <a:gd name="T6" fmla="*/ 2147483646 w 54"/>
                <a:gd name="T7" fmla="*/ 2147483646 h 44"/>
                <a:gd name="T8" fmla="*/ 0 w 5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"/>
                <a:gd name="T16" fmla="*/ 0 h 44"/>
                <a:gd name="T17" fmla="*/ 54 w 5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" h="44">
                  <a:moveTo>
                    <a:pt x="0" y="44"/>
                  </a:moveTo>
                  <a:lnTo>
                    <a:pt x="8" y="21"/>
                  </a:lnTo>
                  <a:lnTo>
                    <a:pt x="0" y="0"/>
                  </a:lnTo>
                  <a:lnTo>
                    <a:pt x="54" y="2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71735" name="Group 111">
              <a:extLst>
                <a:ext uri="{FF2B5EF4-FFF2-40B4-BE49-F238E27FC236}">
                  <a16:creationId xmlns:a16="http://schemas.microsoft.com/office/drawing/2014/main" id="{CB852C11-A79A-4352-163B-46AAA33160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71751" name="Rectangle 112">
                <a:extLst>
                  <a:ext uri="{FF2B5EF4-FFF2-40B4-BE49-F238E27FC236}">
                    <a16:creationId xmlns:a16="http://schemas.microsoft.com/office/drawing/2014/main" id="{326B3E1A-C788-C3A2-964A-FA0387052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2" name="Rectangle 113">
                <a:extLst>
                  <a:ext uri="{FF2B5EF4-FFF2-40B4-BE49-F238E27FC236}">
                    <a16:creationId xmlns:a16="http://schemas.microsoft.com/office/drawing/2014/main" id="{08AA5953-95B4-A639-B785-74C85B670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3" name="Rectangle 114">
                <a:extLst>
                  <a:ext uri="{FF2B5EF4-FFF2-40B4-BE49-F238E27FC236}">
                    <a16:creationId xmlns:a16="http://schemas.microsoft.com/office/drawing/2014/main" id="{6E670F25-90FA-5302-A30A-4FD453C38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4" name="Rectangle 115">
                <a:extLst>
                  <a:ext uri="{FF2B5EF4-FFF2-40B4-BE49-F238E27FC236}">
                    <a16:creationId xmlns:a16="http://schemas.microsoft.com/office/drawing/2014/main" id="{DB2466AD-D2BD-31F1-04DB-0EF14DC42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5" name="Rectangle 116">
                <a:extLst>
                  <a:ext uri="{FF2B5EF4-FFF2-40B4-BE49-F238E27FC236}">
                    <a16:creationId xmlns:a16="http://schemas.microsoft.com/office/drawing/2014/main" id="{7B82A0F5-161F-D0F7-A513-CBF7CE07D6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6" name="Rectangle 117">
                <a:extLst>
                  <a:ext uri="{FF2B5EF4-FFF2-40B4-BE49-F238E27FC236}">
                    <a16:creationId xmlns:a16="http://schemas.microsoft.com/office/drawing/2014/main" id="{264B8165-41EA-1AB9-3B91-42D1A7047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7" name="Rectangle 118">
                <a:extLst>
                  <a:ext uri="{FF2B5EF4-FFF2-40B4-BE49-F238E27FC236}">
                    <a16:creationId xmlns:a16="http://schemas.microsoft.com/office/drawing/2014/main" id="{113AA794-872A-DF7D-8661-CABE75125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8" name="Rectangle 119">
                <a:extLst>
                  <a:ext uri="{FF2B5EF4-FFF2-40B4-BE49-F238E27FC236}">
                    <a16:creationId xmlns:a16="http://schemas.microsoft.com/office/drawing/2014/main" id="{5E7FE1C9-AA0F-8736-6C2F-A881D322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59" name="Rectangle 120">
                <a:extLst>
                  <a:ext uri="{FF2B5EF4-FFF2-40B4-BE49-F238E27FC236}">
                    <a16:creationId xmlns:a16="http://schemas.microsoft.com/office/drawing/2014/main" id="{9D57D078-6489-0125-A225-F8440F978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0" name="Rectangle 121">
                <a:extLst>
                  <a:ext uri="{FF2B5EF4-FFF2-40B4-BE49-F238E27FC236}">
                    <a16:creationId xmlns:a16="http://schemas.microsoft.com/office/drawing/2014/main" id="{7EA6D858-64CF-2EF6-FAA8-4FE98AA9F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1" name="Rectangle 122">
                <a:extLst>
                  <a:ext uri="{FF2B5EF4-FFF2-40B4-BE49-F238E27FC236}">
                    <a16:creationId xmlns:a16="http://schemas.microsoft.com/office/drawing/2014/main" id="{4F0A1CEB-A23C-5FED-7AB3-F65845B0EF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2" name="Rectangle 123">
                <a:extLst>
                  <a:ext uri="{FF2B5EF4-FFF2-40B4-BE49-F238E27FC236}">
                    <a16:creationId xmlns:a16="http://schemas.microsoft.com/office/drawing/2014/main" id="{EF906CD4-7C77-786D-9FF7-118409DAB3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3" name="Rectangle 124">
                <a:extLst>
                  <a:ext uri="{FF2B5EF4-FFF2-40B4-BE49-F238E27FC236}">
                    <a16:creationId xmlns:a16="http://schemas.microsoft.com/office/drawing/2014/main" id="{733E19BC-EB7A-A7AB-0552-386C4E8A16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4" name="Rectangle 125">
                <a:extLst>
                  <a:ext uri="{FF2B5EF4-FFF2-40B4-BE49-F238E27FC236}">
                    <a16:creationId xmlns:a16="http://schemas.microsoft.com/office/drawing/2014/main" id="{8CC72B63-CD8B-646E-FF8D-88E592ACB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5" name="Rectangle 126">
                <a:extLst>
                  <a:ext uri="{FF2B5EF4-FFF2-40B4-BE49-F238E27FC236}">
                    <a16:creationId xmlns:a16="http://schemas.microsoft.com/office/drawing/2014/main" id="{A4970CCF-3D69-407C-925E-C50993686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6" name="Rectangle 127">
                <a:extLst>
                  <a:ext uri="{FF2B5EF4-FFF2-40B4-BE49-F238E27FC236}">
                    <a16:creationId xmlns:a16="http://schemas.microsoft.com/office/drawing/2014/main" id="{61078517-E378-53C0-73D0-435935D20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7" name="Rectangle 128">
                <a:extLst>
                  <a:ext uri="{FF2B5EF4-FFF2-40B4-BE49-F238E27FC236}">
                    <a16:creationId xmlns:a16="http://schemas.microsoft.com/office/drawing/2014/main" id="{30180776-B580-38D6-E85F-A026F44F9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8" name="Rectangle 129">
                <a:extLst>
                  <a:ext uri="{FF2B5EF4-FFF2-40B4-BE49-F238E27FC236}">
                    <a16:creationId xmlns:a16="http://schemas.microsoft.com/office/drawing/2014/main" id="{1CFAF36C-ED52-B542-2DDE-CF62305953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69" name="Rectangle 130">
                <a:extLst>
                  <a:ext uri="{FF2B5EF4-FFF2-40B4-BE49-F238E27FC236}">
                    <a16:creationId xmlns:a16="http://schemas.microsoft.com/office/drawing/2014/main" id="{155D737B-9B3D-A231-CA26-D4BB9E53D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0" name="Rectangle 131">
                <a:extLst>
                  <a:ext uri="{FF2B5EF4-FFF2-40B4-BE49-F238E27FC236}">
                    <a16:creationId xmlns:a16="http://schemas.microsoft.com/office/drawing/2014/main" id="{AD77DC0F-831A-D07B-4089-83BEB0769D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1" name="Rectangle 132">
                <a:extLst>
                  <a:ext uri="{FF2B5EF4-FFF2-40B4-BE49-F238E27FC236}">
                    <a16:creationId xmlns:a16="http://schemas.microsoft.com/office/drawing/2014/main" id="{8BBB7DE1-B02B-4C3E-ACA3-749B2D869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2" name="Rectangle 133">
                <a:extLst>
                  <a:ext uri="{FF2B5EF4-FFF2-40B4-BE49-F238E27FC236}">
                    <a16:creationId xmlns:a16="http://schemas.microsoft.com/office/drawing/2014/main" id="{0795DA5A-ACF3-158B-3E04-F6A2B30F6D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3" name="Rectangle 134">
                <a:extLst>
                  <a:ext uri="{FF2B5EF4-FFF2-40B4-BE49-F238E27FC236}">
                    <a16:creationId xmlns:a16="http://schemas.microsoft.com/office/drawing/2014/main" id="{FD1A996B-96BF-36BA-C3A2-4E8E39C9E4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4" name="Rectangle 135">
                <a:extLst>
                  <a:ext uri="{FF2B5EF4-FFF2-40B4-BE49-F238E27FC236}">
                    <a16:creationId xmlns:a16="http://schemas.microsoft.com/office/drawing/2014/main" id="{A0BAECF3-1431-1E2D-4ECE-AF5AFDB0C9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5" name="Rectangle 136">
                <a:extLst>
                  <a:ext uri="{FF2B5EF4-FFF2-40B4-BE49-F238E27FC236}">
                    <a16:creationId xmlns:a16="http://schemas.microsoft.com/office/drawing/2014/main" id="{1700A27B-A855-1DC6-D6F1-35D46B3E9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6" name="Rectangle 137">
                <a:extLst>
                  <a:ext uri="{FF2B5EF4-FFF2-40B4-BE49-F238E27FC236}">
                    <a16:creationId xmlns:a16="http://schemas.microsoft.com/office/drawing/2014/main" id="{2F061367-DC1C-9397-C73D-CAC38E39F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7" name="Freeform 138">
                <a:extLst>
                  <a:ext uri="{FF2B5EF4-FFF2-40B4-BE49-F238E27FC236}">
                    <a16:creationId xmlns:a16="http://schemas.microsoft.com/office/drawing/2014/main" id="{FDC916B0-D0B4-D91C-BDDA-FC4506C3B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778" name="Rectangle 139">
                <a:extLst>
                  <a:ext uri="{FF2B5EF4-FFF2-40B4-BE49-F238E27FC236}">
                    <a16:creationId xmlns:a16="http://schemas.microsoft.com/office/drawing/2014/main" id="{0C9E4D7D-594D-46BA-35D2-D51C7B378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79" name="Rectangle 140">
                <a:extLst>
                  <a:ext uri="{FF2B5EF4-FFF2-40B4-BE49-F238E27FC236}">
                    <a16:creationId xmlns:a16="http://schemas.microsoft.com/office/drawing/2014/main" id="{B4890BEC-3A81-5951-844F-594CF1F5E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sp>
          <p:nvSpPr>
            <p:cNvPr id="71736" name="Rectangle 141">
              <a:extLst>
                <a:ext uri="{FF2B5EF4-FFF2-40B4-BE49-F238E27FC236}">
                  <a16:creationId xmlns:a16="http://schemas.microsoft.com/office/drawing/2014/main" id="{E3235447-ED4E-FD74-BAEF-D537C8BE3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3898900"/>
              <a:ext cx="754062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37" name="Rectangle 142">
              <a:extLst>
                <a:ext uri="{FF2B5EF4-FFF2-40B4-BE49-F238E27FC236}">
                  <a16:creationId xmlns:a16="http://schemas.microsoft.com/office/drawing/2014/main" id="{004985E3-00C5-11E5-D5D4-681929976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13" y="3895725"/>
              <a:ext cx="4270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71738" name="Line 143">
              <a:extLst>
                <a:ext uri="{FF2B5EF4-FFF2-40B4-BE49-F238E27FC236}">
                  <a16:creationId xmlns:a16="http://schemas.microsoft.com/office/drawing/2014/main" id="{1F1E07E9-6EE6-0D69-ADD8-86ACB237B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3660775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39" name="Freeform 144">
              <a:extLst>
                <a:ext uri="{FF2B5EF4-FFF2-40B4-BE49-F238E27FC236}">
                  <a16:creationId xmlns:a16="http://schemas.microsoft.com/office/drawing/2014/main" id="{9E36BED3-5FD9-7339-F425-B94AC75EA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3751263"/>
              <a:ext cx="61913" cy="63500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40" name="Rectangle 145">
              <a:extLst>
                <a:ext uri="{FF2B5EF4-FFF2-40B4-BE49-F238E27FC236}">
                  <a16:creationId xmlns:a16="http://schemas.microsoft.com/office/drawing/2014/main" id="{7E441DBB-FAE0-95E9-1564-763BBA31D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9950" y="4416425"/>
              <a:ext cx="655638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1741" name="Rectangle 146">
              <a:extLst>
                <a:ext uri="{FF2B5EF4-FFF2-40B4-BE49-F238E27FC236}">
                  <a16:creationId xmlns:a16="http://schemas.microsoft.com/office/drawing/2014/main" id="{1DFCDC23-BBD5-33FA-D08D-3C7FD6C06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363" y="4413250"/>
              <a:ext cx="4095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71742" name="Line 148">
              <a:extLst>
                <a:ext uri="{FF2B5EF4-FFF2-40B4-BE49-F238E27FC236}">
                  <a16:creationId xmlns:a16="http://schemas.microsoft.com/office/drawing/2014/main" id="{5DEA0DE1-0F97-85A6-F5FE-79397B0F5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8" y="4097338"/>
              <a:ext cx="3175" cy="187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43" name="Freeform 149">
              <a:extLst>
                <a:ext uri="{FF2B5EF4-FFF2-40B4-BE49-F238E27FC236}">
                  <a16:creationId xmlns:a16="http://schemas.microsoft.com/office/drawing/2014/main" id="{6921C4E9-6B8E-6E15-5EFA-491050071B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5375" y="4267200"/>
              <a:ext cx="61913" cy="65088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7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44" name="Text Box 150">
              <a:extLst>
                <a:ext uri="{FF2B5EF4-FFF2-40B4-BE49-F238E27FC236}">
                  <a16:creationId xmlns:a16="http://schemas.microsoft.com/office/drawing/2014/main" id="{280EB22D-F41F-8DE4-4438-43815ABCA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1074738"/>
              <a:ext cx="5257800" cy="166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 b="1"/>
                <a:t>Data Transfer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or server call</a:t>
              </a:r>
              <a:r>
                <a:rPr lang="en-US" altLang="en-US" sz="1500" b="1">
                  <a:solidFill>
                    <a:srgbClr val="FF33CC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read</a:t>
              </a:r>
              <a:r>
                <a:rPr lang="en-US" altLang="en-US" sz="1500"/>
                <a:t> to receive data from a connected socket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read</a:t>
              </a:r>
              <a:r>
                <a:rPr lang="en-US" altLang="en-US" sz="1500"/>
                <a:t> specifies: socket descriptor; pointer to a buffer; amount of data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read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call returns: # bytes read (success); or -1 (failure);  blocks if no data arrives</a:t>
              </a:r>
            </a:p>
          </p:txBody>
        </p:sp>
        <p:grpSp>
          <p:nvGrpSpPr>
            <p:cNvPr id="71745" name="Group 151">
              <a:extLst>
                <a:ext uri="{FF2B5EF4-FFF2-40B4-BE49-F238E27FC236}">
                  <a16:creationId xmlns:a16="http://schemas.microsoft.com/office/drawing/2014/main" id="{4392A1E5-DD12-C30C-EF35-D0D6914D33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684713"/>
              <a:ext cx="871537" cy="266700"/>
              <a:chOff x="535" y="3742"/>
              <a:chExt cx="731" cy="225"/>
            </a:xfrm>
          </p:grpSpPr>
          <p:sp>
            <p:nvSpPr>
              <p:cNvPr id="71748" name="Rectangle 152">
                <a:extLst>
                  <a:ext uri="{FF2B5EF4-FFF2-40B4-BE49-F238E27FC236}">
                    <a16:creationId xmlns:a16="http://schemas.microsoft.com/office/drawing/2014/main" id="{BEDD6483-EABA-672A-5C05-37BB1FE18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3810"/>
                <a:ext cx="63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49" name="Rectangle 153">
                <a:extLst>
                  <a:ext uri="{FF2B5EF4-FFF2-40B4-BE49-F238E27FC236}">
                    <a16:creationId xmlns:a16="http://schemas.microsoft.com/office/drawing/2014/main" id="{20F917B8-D6E9-0765-23F0-98452B0F9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3807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71750" name="Rectangle 154">
                <a:extLst>
                  <a:ext uri="{FF2B5EF4-FFF2-40B4-BE49-F238E27FC236}">
                    <a16:creationId xmlns:a16="http://schemas.microsoft.com/office/drawing/2014/main" id="{D891DDB9-4969-CBB0-25D8-6677D81E5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" y="3742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1746" name="Line 155">
              <a:extLst>
                <a:ext uri="{FF2B5EF4-FFF2-40B4-BE49-F238E27FC236}">
                  <a16:creationId xmlns:a16="http://schemas.microsoft.com/office/drawing/2014/main" id="{33FEA1E1-46E6-6884-057E-B4D8F5495B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8850" y="4572000"/>
              <a:ext cx="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5123" name="Text Box 156">
              <a:extLst>
                <a:ext uri="{FF2B5EF4-FFF2-40B4-BE49-F238E27FC236}">
                  <a16:creationId xmlns:a16="http://schemas.microsoft.com/office/drawing/2014/main" id="{667CF4E7-7F08-430D-9B83-9F8634F8C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2150" y="3086100"/>
              <a:ext cx="2000250" cy="113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 dirty="0"/>
                <a:t>Note:   </a:t>
              </a:r>
              <a:r>
                <a:rPr lang="en-US" altLang="x-none" sz="1350" b="1" dirty="0">
                  <a:solidFill>
                    <a:srgbClr val="0000CC"/>
                  </a:solidFill>
                  <a:latin typeface="Courier New" charset="0"/>
                </a:rPr>
                <a:t>write</a:t>
              </a:r>
              <a:r>
                <a:rPr lang="en-US" altLang="x-none" sz="1350" dirty="0"/>
                <a:t> and </a:t>
              </a:r>
              <a:r>
                <a:rPr lang="en-US" altLang="x-none" sz="1350" b="1" dirty="0">
                  <a:solidFill>
                    <a:srgbClr val="0000CC"/>
                  </a:solidFill>
                  <a:latin typeface="Courier New" charset="0"/>
                </a:rPr>
                <a:t>read</a:t>
              </a:r>
              <a:r>
                <a:rPr lang="en-US" altLang="x-none" sz="1350" dirty="0"/>
                <a:t> can be called multiple times to transfer byte streams in both directions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1">
            <a:extLst>
              <a:ext uri="{FF2B5EF4-FFF2-40B4-BE49-F238E27FC236}">
                <a16:creationId xmlns:a16="http://schemas.microsoft.com/office/drawing/2014/main" id="{1B6F5BF8-3108-5B7C-0208-0BA2E1596C2A}"/>
              </a:ext>
            </a:extLst>
          </p:cNvPr>
          <p:cNvGrpSpPr>
            <a:grpSpLocks/>
          </p:cNvGrpSpPr>
          <p:nvPr/>
        </p:nvGrpSpPr>
        <p:grpSpPr bwMode="auto">
          <a:xfrm>
            <a:off x="255588" y="911225"/>
            <a:ext cx="6515100" cy="3954463"/>
            <a:chOff x="804966" y="218703"/>
            <a:chExt cx="6515100" cy="3954462"/>
          </a:xfrm>
        </p:grpSpPr>
        <p:sp>
          <p:nvSpPr>
            <p:cNvPr id="73732" name="Rectangle 30">
              <a:extLst>
                <a:ext uri="{FF2B5EF4-FFF2-40B4-BE49-F238E27FC236}">
                  <a16:creationId xmlns:a16="http://schemas.microsoft.com/office/drawing/2014/main" id="{FA8CBF1B-3A48-62C1-9137-B594FDE9E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091" y="3904878"/>
              <a:ext cx="844550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3" name="Rectangle 2">
              <a:extLst>
                <a:ext uri="{FF2B5EF4-FFF2-40B4-BE49-F238E27FC236}">
                  <a16:creationId xmlns:a16="http://schemas.microsoft.com/office/drawing/2014/main" id="{D6DC1AD6-2D31-499F-5D14-314DA218E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3015878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4" name="Rectangle 3">
              <a:extLst>
                <a:ext uri="{FF2B5EF4-FFF2-40B4-BE49-F238E27FC236}">
                  <a16:creationId xmlns:a16="http://schemas.microsoft.com/office/drawing/2014/main" id="{91DCB3FC-3F34-9461-0788-411F5AEB0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091" y="3479428"/>
              <a:ext cx="844550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5" name="Rectangle 4">
              <a:extLst>
                <a:ext uri="{FF2B5EF4-FFF2-40B4-BE49-F238E27FC236}">
                  <a16:creationId xmlns:a16="http://schemas.microsoft.com/office/drawing/2014/main" id="{214AE6A2-2BA8-EECC-0101-20F8A4CD6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3428628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6" name="Rectangle 5">
              <a:extLst>
                <a:ext uri="{FF2B5EF4-FFF2-40B4-BE49-F238E27FC236}">
                  <a16:creationId xmlns:a16="http://schemas.microsoft.com/office/drawing/2014/main" id="{14172DAE-6C09-EE6B-3CA9-0C67DBE5A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091" y="2961903"/>
              <a:ext cx="844550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7" name="Rectangle 6">
              <a:extLst>
                <a:ext uri="{FF2B5EF4-FFF2-40B4-BE49-F238E27FC236}">
                  <a16:creationId xmlns:a16="http://schemas.microsoft.com/office/drawing/2014/main" id="{8E08B415-D73A-FFA2-1F65-C08B2D47B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091" y="2539628"/>
              <a:ext cx="844550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8" name="Rectangle 7">
              <a:extLst>
                <a:ext uri="{FF2B5EF4-FFF2-40B4-BE49-F238E27FC236}">
                  <a16:creationId xmlns:a16="http://schemas.microsoft.com/office/drawing/2014/main" id="{927C14D7-CA13-5AE6-3DC9-AB05FD226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1985590"/>
              <a:ext cx="846137" cy="265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39" name="Rectangle 8">
              <a:extLst>
                <a:ext uri="{FF2B5EF4-FFF2-40B4-BE49-F238E27FC236}">
                  <a16:creationId xmlns:a16="http://schemas.microsoft.com/office/drawing/2014/main" id="{27A837AF-BF7D-8A7E-2426-A3E166992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1560140"/>
              <a:ext cx="846137" cy="266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40" name="Rectangle 9">
              <a:extLst>
                <a:ext uri="{FF2B5EF4-FFF2-40B4-BE49-F238E27FC236}">
                  <a16:creationId xmlns:a16="http://schemas.microsoft.com/office/drawing/2014/main" id="{06393CA3-D978-66D8-8F96-9EC62E6D0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1156915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41" name="Rectangle 10">
              <a:extLst>
                <a:ext uri="{FF2B5EF4-FFF2-40B4-BE49-F238E27FC236}">
                  <a16:creationId xmlns:a16="http://schemas.microsoft.com/office/drawing/2014/main" id="{8A206719-39A6-A14D-E3AC-03BFA1824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748928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42" name="Rectangle 12">
              <a:extLst>
                <a:ext uri="{FF2B5EF4-FFF2-40B4-BE49-F238E27FC236}">
                  <a16:creationId xmlns:a16="http://schemas.microsoft.com/office/drawing/2014/main" id="{318AC071-5A55-C95B-8B10-CA8B53BE2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829890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43" name="Rectangle 13">
              <a:extLst>
                <a:ext uri="{FF2B5EF4-FFF2-40B4-BE49-F238E27FC236}">
                  <a16:creationId xmlns:a16="http://schemas.microsoft.com/office/drawing/2014/main" id="{9360941C-F429-D8B7-B0F3-376BB21B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826715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73744" name="Group 14">
              <a:extLst>
                <a:ext uri="{FF2B5EF4-FFF2-40B4-BE49-F238E27FC236}">
                  <a16:creationId xmlns:a16="http://schemas.microsoft.com/office/drawing/2014/main" id="{3BE2F1A0-528C-A33D-586F-4D622B8B16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7091" y="2085603"/>
              <a:ext cx="919163" cy="266700"/>
              <a:chOff x="3555" y="2278"/>
              <a:chExt cx="771" cy="225"/>
            </a:xfrm>
          </p:grpSpPr>
          <p:sp>
            <p:nvSpPr>
              <p:cNvPr id="73882" name="Rectangle 15">
                <a:extLst>
                  <a:ext uri="{FF2B5EF4-FFF2-40B4-BE49-F238E27FC236}">
                    <a16:creationId xmlns:a16="http://schemas.microsoft.com/office/drawing/2014/main" id="{E9F170C1-A95E-7D56-B968-9EB036ADFA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83" name="Rectangle 16">
                <a:extLst>
                  <a:ext uri="{FF2B5EF4-FFF2-40B4-BE49-F238E27FC236}">
                    <a16:creationId xmlns:a16="http://schemas.microsoft.com/office/drawing/2014/main" id="{A338A19E-3B44-D773-CFB3-0A59ADDC37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73884" name="Rectangle 17">
                <a:extLst>
                  <a:ext uri="{FF2B5EF4-FFF2-40B4-BE49-F238E27FC236}">
                    <a16:creationId xmlns:a16="http://schemas.microsoft.com/office/drawing/2014/main" id="{2F26FE14-9013-24A6-06BD-491938B22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3745" name="Rectangle 18">
              <a:extLst>
                <a:ext uri="{FF2B5EF4-FFF2-40B4-BE49-F238E27FC236}">
                  <a16:creationId xmlns:a16="http://schemas.microsoft.com/office/drawing/2014/main" id="{135C2190-B2A9-0C3E-5A45-A94D2F95B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341" y="1237878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46" name="Rectangle 19">
              <a:extLst>
                <a:ext uri="{FF2B5EF4-FFF2-40B4-BE49-F238E27FC236}">
                  <a16:creationId xmlns:a16="http://schemas.microsoft.com/office/drawing/2014/main" id="{924B9009-A4A2-8E28-3523-3A586A02C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579" y="1234703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73747" name="Line 20">
              <a:extLst>
                <a:ext uri="{FF2B5EF4-FFF2-40B4-BE49-F238E27FC236}">
                  <a16:creationId xmlns:a16="http://schemas.microsoft.com/office/drawing/2014/main" id="{4BCBFDE1-2B7B-DA4B-91B3-0679FD5723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341" y="1017215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48" name="Freeform 21">
              <a:extLst>
                <a:ext uri="{FF2B5EF4-FFF2-40B4-BE49-F238E27FC236}">
                  <a16:creationId xmlns:a16="http://schemas.microsoft.com/office/drawing/2014/main" id="{E9E23D35-452C-3C43-E794-617C28DF9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591" y="1095003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49" name="Rectangle 22">
              <a:extLst>
                <a:ext uri="{FF2B5EF4-FFF2-40B4-BE49-F238E27FC236}">
                  <a16:creationId xmlns:a16="http://schemas.microsoft.com/office/drawing/2014/main" id="{058A36D8-778C-F544-BE5F-1EED881B0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829" y="2433265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50" name="Rectangle 23">
              <a:extLst>
                <a:ext uri="{FF2B5EF4-FFF2-40B4-BE49-F238E27FC236}">
                  <a16:creationId xmlns:a16="http://schemas.microsoft.com/office/drawing/2014/main" id="{BDE2659A-FBD1-6792-3113-A4F6CCBDA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966" y="2555503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51" name="Rectangle 24">
              <a:extLst>
                <a:ext uri="{FF2B5EF4-FFF2-40B4-BE49-F238E27FC236}">
                  <a16:creationId xmlns:a16="http://schemas.microsoft.com/office/drawing/2014/main" id="{BB50D93F-5CA2-0EB3-61B4-5D68472F0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341" y="3096840"/>
              <a:ext cx="65563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52" name="Rectangle 25">
              <a:extLst>
                <a:ext uri="{FF2B5EF4-FFF2-40B4-BE49-F238E27FC236}">
                  <a16:creationId xmlns:a16="http://schemas.microsoft.com/office/drawing/2014/main" id="{3D9BFAE9-DF1C-01CB-CA22-D46552996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579" y="3093665"/>
              <a:ext cx="4079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73753" name="Line 26">
              <a:extLst>
                <a:ext uri="{FF2B5EF4-FFF2-40B4-BE49-F238E27FC236}">
                  <a16:creationId xmlns:a16="http://schemas.microsoft.com/office/drawing/2014/main" id="{EFB2C887-646A-7CAA-956A-CD8C6C4318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341" y="2688853"/>
              <a:ext cx="3175" cy="277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54" name="Freeform 27">
              <a:extLst>
                <a:ext uri="{FF2B5EF4-FFF2-40B4-BE49-F238E27FC236}">
                  <a16:creationId xmlns:a16="http://schemas.microsoft.com/office/drawing/2014/main" id="{A8F5509A-88BC-433D-89CD-86E95B328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591" y="2947615"/>
              <a:ext cx="65088" cy="65088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5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55" name="Rectangle 28">
              <a:extLst>
                <a:ext uri="{FF2B5EF4-FFF2-40B4-BE49-F238E27FC236}">
                  <a16:creationId xmlns:a16="http://schemas.microsoft.com/office/drawing/2014/main" id="{63C83057-396D-D111-4DF3-4F1F9DCF8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979" y="3985840"/>
              <a:ext cx="754062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56" name="Rectangle 29">
              <a:extLst>
                <a:ext uri="{FF2B5EF4-FFF2-40B4-BE49-F238E27FC236}">
                  <a16:creationId xmlns:a16="http://schemas.microsoft.com/office/drawing/2014/main" id="{12D48CA7-2CCD-B38C-9694-DD6FA44EB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979" y="3984253"/>
              <a:ext cx="4603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2400" b="1"/>
            </a:p>
          </p:txBody>
        </p:sp>
        <p:sp>
          <p:nvSpPr>
            <p:cNvPr id="73757" name="Line 31">
              <a:extLst>
                <a:ext uri="{FF2B5EF4-FFF2-40B4-BE49-F238E27FC236}">
                  <a16:creationId xmlns:a16="http://schemas.microsoft.com/office/drawing/2014/main" id="{F1D1DF79-6813-1C13-0EB1-557259F322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4604" y="3760415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58" name="Freeform 32">
              <a:extLst>
                <a:ext uri="{FF2B5EF4-FFF2-40B4-BE49-F238E27FC236}">
                  <a16:creationId xmlns:a16="http://schemas.microsoft.com/office/drawing/2014/main" id="{5E8E98F5-022B-82D9-CA1C-3D150D261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441" y="3849315"/>
              <a:ext cx="61913" cy="66675"/>
            </a:xfrm>
            <a:custGeom>
              <a:avLst/>
              <a:gdLst>
                <a:gd name="T0" fmla="*/ 0 w 32"/>
                <a:gd name="T1" fmla="*/ 0 h 41"/>
                <a:gd name="T2" fmla="*/ 2147483646 w 32"/>
                <a:gd name="T3" fmla="*/ 2147483646 h 41"/>
                <a:gd name="T4" fmla="*/ 2147483646 w 32"/>
                <a:gd name="T5" fmla="*/ 0 h 41"/>
                <a:gd name="T6" fmla="*/ 2147483646 w 32"/>
                <a:gd name="T7" fmla="*/ 2147483646 h 41"/>
                <a:gd name="T8" fmla="*/ 0 w 32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1"/>
                <a:gd name="T17" fmla="*/ 32 w 3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1">
                  <a:moveTo>
                    <a:pt x="0" y="0"/>
                  </a:moveTo>
                  <a:lnTo>
                    <a:pt x="15" y="8"/>
                  </a:lnTo>
                  <a:lnTo>
                    <a:pt x="32" y="0"/>
                  </a:lnTo>
                  <a:lnTo>
                    <a:pt x="15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73759" name="Group 33">
              <a:extLst>
                <a:ext uri="{FF2B5EF4-FFF2-40B4-BE49-F238E27FC236}">
                  <a16:creationId xmlns:a16="http://schemas.microsoft.com/office/drawing/2014/main" id="{D86846B4-D0AF-77E3-7093-C6514FA104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141" y="2971428"/>
              <a:ext cx="1881188" cy="242887"/>
              <a:chOff x="1971" y="3023"/>
              <a:chExt cx="1580" cy="204"/>
            </a:xfrm>
          </p:grpSpPr>
          <p:sp>
            <p:nvSpPr>
              <p:cNvPr id="73856" name="Freeform 34">
                <a:extLst>
                  <a:ext uri="{FF2B5EF4-FFF2-40B4-BE49-F238E27FC236}">
                    <a16:creationId xmlns:a16="http://schemas.microsoft.com/office/drawing/2014/main" id="{8FDB4435-E3A4-1618-AE43-E91DCD364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7" name="Freeform 35">
                <a:extLst>
                  <a:ext uri="{FF2B5EF4-FFF2-40B4-BE49-F238E27FC236}">
                    <a16:creationId xmlns:a16="http://schemas.microsoft.com/office/drawing/2014/main" id="{8DDD17AB-2F6F-8250-EFA3-AB81DC87EB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8" name="Freeform 36">
                <a:extLst>
                  <a:ext uri="{FF2B5EF4-FFF2-40B4-BE49-F238E27FC236}">
                    <a16:creationId xmlns:a16="http://schemas.microsoft.com/office/drawing/2014/main" id="{04405CF1-65A4-BB3E-E5D9-EC3715B6A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9" name="Freeform 37">
                <a:extLst>
                  <a:ext uri="{FF2B5EF4-FFF2-40B4-BE49-F238E27FC236}">
                    <a16:creationId xmlns:a16="http://schemas.microsoft.com/office/drawing/2014/main" id="{3E1A61FF-85CC-0E0F-72AD-E112C88CEC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0" name="Freeform 38">
                <a:extLst>
                  <a:ext uri="{FF2B5EF4-FFF2-40B4-BE49-F238E27FC236}">
                    <a16:creationId xmlns:a16="http://schemas.microsoft.com/office/drawing/2014/main" id="{249A4C7E-183B-FA14-E3D2-66A7A6BFF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1" name="Freeform 39">
                <a:extLst>
                  <a:ext uri="{FF2B5EF4-FFF2-40B4-BE49-F238E27FC236}">
                    <a16:creationId xmlns:a16="http://schemas.microsoft.com/office/drawing/2014/main" id="{3FBE6D2F-744C-49D6-B062-8CE8422D5D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2" name="Freeform 40">
                <a:extLst>
                  <a:ext uri="{FF2B5EF4-FFF2-40B4-BE49-F238E27FC236}">
                    <a16:creationId xmlns:a16="http://schemas.microsoft.com/office/drawing/2014/main" id="{3DF1C507-79C7-1B5F-0791-96C8CFC14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3" name="Freeform 41">
                <a:extLst>
                  <a:ext uri="{FF2B5EF4-FFF2-40B4-BE49-F238E27FC236}">
                    <a16:creationId xmlns:a16="http://schemas.microsoft.com/office/drawing/2014/main" id="{E3FA173F-53AC-1EB7-1BFA-575F66376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4" name="Freeform 42">
                <a:extLst>
                  <a:ext uri="{FF2B5EF4-FFF2-40B4-BE49-F238E27FC236}">
                    <a16:creationId xmlns:a16="http://schemas.microsoft.com/office/drawing/2014/main" id="{E0EF8967-3ABB-5C53-2735-B89F41E974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5" name="Freeform 43">
                <a:extLst>
                  <a:ext uri="{FF2B5EF4-FFF2-40B4-BE49-F238E27FC236}">
                    <a16:creationId xmlns:a16="http://schemas.microsoft.com/office/drawing/2014/main" id="{49AB4B0D-8DBB-EDDA-F2DD-F3692E3F84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6" name="Freeform 44">
                <a:extLst>
                  <a:ext uri="{FF2B5EF4-FFF2-40B4-BE49-F238E27FC236}">
                    <a16:creationId xmlns:a16="http://schemas.microsoft.com/office/drawing/2014/main" id="{EB023D63-E5D6-E652-4137-DAC3C5494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7" name="Freeform 45">
                <a:extLst>
                  <a:ext uri="{FF2B5EF4-FFF2-40B4-BE49-F238E27FC236}">
                    <a16:creationId xmlns:a16="http://schemas.microsoft.com/office/drawing/2014/main" id="{635CAFDA-403B-9C53-D3EF-FDC3DF341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8" name="Freeform 46">
                <a:extLst>
                  <a:ext uri="{FF2B5EF4-FFF2-40B4-BE49-F238E27FC236}">
                    <a16:creationId xmlns:a16="http://schemas.microsoft.com/office/drawing/2014/main" id="{61CCA96E-2617-10AA-8312-2B3402F979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69" name="Freeform 47">
                <a:extLst>
                  <a:ext uri="{FF2B5EF4-FFF2-40B4-BE49-F238E27FC236}">
                    <a16:creationId xmlns:a16="http://schemas.microsoft.com/office/drawing/2014/main" id="{D37257AD-5EE3-B753-B3DD-C1131D15E4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0" name="Freeform 48">
                <a:extLst>
                  <a:ext uri="{FF2B5EF4-FFF2-40B4-BE49-F238E27FC236}">
                    <a16:creationId xmlns:a16="http://schemas.microsoft.com/office/drawing/2014/main" id="{3982D20A-697E-B2F4-1B4A-785BEEBC8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1" name="Freeform 49">
                <a:extLst>
                  <a:ext uri="{FF2B5EF4-FFF2-40B4-BE49-F238E27FC236}">
                    <a16:creationId xmlns:a16="http://schemas.microsoft.com/office/drawing/2014/main" id="{C62C3B73-E5AD-9A15-B849-07A3420002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2" name="Freeform 50">
                <a:extLst>
                  <a:ext uri="{FF2B5EF4-FFF2-40B4-BE49-F238E27FC236}">
                    <a16:creationId xmlns:a16="http://schemas.microsoft.com/office/drawing/2014/main" id="{3067175C-65E3-60CC-A41B-9637AA0CC5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3" name="Freeform 51">
                <a:extLst>
                  <a:ext uri="{FF2B5EF4-FFF2-40B4-BE49-F238E27FC236}">
                    <a16:creationId xmlns:a16="http://schemas.microsoft.com/office/drawing/2014/main" id="{E2FEF96A-FBFD-14B6-ECF2-38838A128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4" name="Freeform 52">
                <a:extLst>
                  <a:ext uri="{FF2B5EF4-FFF2-40B4-BE49-F238E27FC236}">
                    <a16:creationId xmlns:a16="http://schemas.microsoft.com/office/drawing/2014/main" id="{61792ABE-9D79-14A9-B912-5520C83A8B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5" name="Freeform 53">
                <a:extLst>
                  <a:ext uri="{FF2B5EF4-FFF2-40B4-BE49-F238E27FC236}">
                    <a16:creationId xmlns:a16="http://schemas.microsoft.com/office/drawing/2014/main" id="{8A0EEA2E-1DEE-E13D-2073-F2C5175DFE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6" name="Freeform 54">
                <a:extLst>
                  <a:ext uri="{FF2B5EF4-FFF2-40B4-BE49-F238E27FC236}">
                    <a16:creationId xmlns:a16="http://schemas.microsoft.com/office/drawing/2014/main" id="{5A3909A8-80D1-4493-2E6E-EDC9CC74E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7" name="Rectangle 55">
                <a:extLst>
                  <a:ext uri="{FF2B5EF4-FFF2-40B4-BE49-F238E27FC236}">
                    <a16:creationId xmlns:a16="http://schemas.microsoft.com/office/drawing/2014/main" id="{EBCEB118-A344-4F10-788A-584076539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78" name="Freeform 56">
                <a:extLst>
                  <a:ext uri="{FF2B5EF4-FFF2-40B4-BE49-F238E27FC236}">
                    <a16:creationId xmlns:a16="http://schemas.microsoft.com/office/drawing/2014/main" id="{731E4771-FCAB-BA93-AFE4-F9193D2D1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79" name="Freeform 57">
                <a:extLst>
                  <a:ext uri="{FF2B5EF4-FFF2-40B4-BE49-F238E27FC236}">
                    <a16:creationId xmlns:a16="http://schemas.microsoft.com/office/drawing/2014/main" id="{EC73D9D0-8DA1-0F56-7E01-DCF2BBDBC7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80" name="Rectangle 58">
                <a:extLst>
                  <a:ext uri="{FF2B5EF4-FFF2-40B4-BE49-F238E27FC236}">
                    <a16:creationId xmlns:a16="http://schemas.microsoft.com/office/drawing/2014/main" id="{026EC6D4-F5EE-380B-435A-D73F2FCE0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81" name="Rectangle 59">
                <a:extLst>
                  <a:ext uri="{FF2B5EF4-FFF2-40B4-BE49-F238E27FC236}">
                    <a16:creationId xmlns:a16="http://schemas.microsoft.com/office/drawing/2014/main" id="{53B77459-40C5-A36F-1123-3EDC11C28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73760" name="Group 60">
              <a:extLst>
                <a:ext uri="{FF2B5EF4-FFF2-40B4-BE49-F238E27FC236}">
                  <a16:creationId xmlns:a16="http://schemas.microsoft.com/office/drawing/2014/main" id="{83B66BC0-0E67-D1BF-2DFD-76521C2FF1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1629" y="3447678"/>
              <a:ext cx="1790700" cy="246062"/>
              <a:chOff x="2046" y="3423"/>
              <a:chExt cx="1505" cy="206"/>
            </a:xfrm>
          </p:grpSpPr>
          <p:sp>
            <p:nvSpPr>
              <p:cNvPr id="73831" name="Rectangle 61">
                <a:extLst>
                  <a:ext uri="{FF2B5EF4-FFF2-40B4-BE49-F238E27FC236}">
                    <a16:creationId xmlns:a16="http://schemas.microsoft.com/office/drawing/2014/main" id="{49D3DCD8-AD23-6A96-D991-075C550DA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32" name="Freeform 62">
                <a:extLst>
                  <a:ext uri="{FF2B5EF4-FFF2-40B4-BE49-F238E27FC236}">
                    <a16:creationId xmlns:a16="http://schemas.microsoft.com/office/drawing/2014/main" id="{AC504536-A152-8529-BA3A-C7472806AB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3" name="Freeform 63">
                <a:extLst>
                  <a:ext uri="{FF2B5EF4-FFF2-40B4-BE49-F238E27FC236}">
                    <a16:creationId xmlns:a16="http://schemas.microsoft.com/office/drawing/2014/main" id="{2CEC7EC5-B08A-3BD2-68EC-6757FAC2D6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4" name="Freeform 64">
                <a:extLst>
                  <a:ext uri="{FF2B5EF4-FFF2-40B4-BE49-F238E27FC236}">
                    <a16:creationId xmlns:a16="http://schemas.microsoft.com/office/drawing/2014/main" id="{90C0F369-0F93-4E4A-8778-B7C30BF12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5" name="Freeform 65">
                <a:extLst>
                  <a:ext uri="{FF2B5EF4-FFF2-40B4-BE49-F238E27FC236}">
                    <a16:creationId xmlns:a16="http://schemas.microsoft.com/office/drawing/2014/main" id="{AB3A039E-5976-F6C7-B5BA-E747F41923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6" name="Freeform 66">
                <a:extLst>
                  <a:ext uri="{FF2B5EF4-FFF2-40B4-BE49-F238E27FC236}">
                    <a16:creationId xmlns:a16="http://schemas.microsoft.com/office/drawing/2014/main" id="{A1408C22-AB43-5C72-D471-5A98A3E83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7" name="Freeform 67">
                <a:extLst>
                  <a:ext uri="{FF2B5EF4-FFF2-40B4-BE49-F238E27FC236}">
                    <a16:creationId xmlns:a16="http://schemas.microsoft.com/office/drawing/2014/main" id="{3131F720-16F0-F614-D2DC-4C06942151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8" name="Freeform 68">
                <a:extLst>
                  <a:ext uri="{FF2B5EF4-FFF2-40B4-BE49-F238E27FC236}">
                    <a16:creationId xmlns:a16="http://schemas.microsoft.com/office/drawing/2014/main" id="{B80D289F-2D94-D9A1-F085-FB00F17A24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9" name="Freeform 69">
                <a:extLst>
                  <a:ext uri="{FF2B5EF4-FFF2-40B4-BE49-F238E27FC236}">
                    <a16:creationId xmlns:a16="http://schemas.microsoft.com/office/drawing/2014/main" id="{9FB01D54-A3C1-4906-F890-FA71897CB6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0" name="Freeform 70">
                <a:extLst>
                  <a:ext uri="{FF2B5EF4-FFF2-40B4-BE49-F238E27FC236}">
                    <a16:creationId xmlns:a16="http://schemas.microsoft.com/office/drawing/2014/main" id="{3E6CBBC2-FAC4-D1B6-AA7B-673CE4AC89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1" name="Freeform 71">
                <a:extLst>
                  <a:ext uri="{FF2B5EF4-FFF2-40B4-BE49-F238E27FC236}">
                    <a16:creationId xmlns:a16="http://schemas.microsoft.com/office/drawing/2014/main" id="{EB743795-68EB-896B-F9C1-D03A76BE88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2" name="Freeform 72">
                <a:extLst>
                  <a:ext uri="{FF2B5EF4-FFF2-40B4-BE49-F238E27FC236}">
                    <a16:creationId xmlns:a16="http://schemas.microsoft.com/office/drawing/2014/main" id="{36B77DFE-491A-FF7A-F3DB-506AE13D20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3" name="Freeform 73">
                <a:extLst>
                  <a:ext uri="{FF2B5EF4-FFF2-40B4-BE49-F238E27FC236}">
                    <a16:creationId xmlns:a16="http://schemas.microsoft.com/office/drawing/2014/main" id="{2A223738-600E-CF04-07B4-2866AE83B1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4" name="Freeform 74">
                <a:extLst>
                  <a:ext uri="{FF2B5EF4-FFF2-40B4-BE49-F238E27FC236}">
                    <a16:creationId xmlns:a16="http://schemas.microsoft.com/office/drawing/2014/main" id="{EF661191-C50F-0E43-9779-55A76E00E7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5" name="Freeform 75">
                <a:extLst>
                  <a:ext uri="{FF2B5EF4-FFF2-40B4-BE49-F238E27FC236}">
                    <a16:creationId xmlns:a16="http://schemas.microsoft.com/office/drawing/2014/main" id="{6D763274-6722-077E-150A-AD1AB259B7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6" name="Freeform 76">
                <a:extLst>
                  <a:ext uri="{FF2B5EF4-FFF2-40B4-BE49-F238E27FC236}">
                    <a16:creationId xmlns:a16="http://schemas.microsoft.com/office/drawing/2014/main" id="{5E1C087D-92DA-8692-00E7-0B6765BF8B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7" name="Freeform 77">
                <a:extLst>
                  <a:ext uri="{FF2B5EF4-FFF2-40B4-BE49-F238E27FC236}">
                    <a16:creationId xmlns:a16="http://schemas.microsoft.com/office/drawing/2014/main" id="{B537E0BD-AD46-8D4C-F55B-6D9732817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8" name="Freeform 78">
                <a:extLst>
                  <a:ext uri="{FF2B5EF4-FFF2-40B4-BE49-F238E27FC236}">
                    <a16:creationId xmlns:a16="http://schemas.microsoft.com/office/drawing/2014/main" id="{287267D7-3F7C-28C4-D4CF-EABFFCF10C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49" name="Freeform 79">
                <a:extLst>
                  <a:ext uri="{FF2B5EF4-FFF2-40B4-BE49-F238E27FC236}">
                    <a16:creationId xmlns:a16="http://schemas.microsoft.com/office/drawing/2014/main" id="{02B9EF27-1891-673B-99F8-39A42B451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0" name="Freeform 80">
                <a:extLst>
                  <a:ext uri="{FF2B5EF4-FFF2-40B4-BE49-F238E27FC236}">
                    <a16:creationId xmlns:a16="http://schemas.microsoft.com/office/drawing/2014/main" id="{3BBAD61F-D294-B391-202F-90B6B35BB9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1" name="Freeform 81">
                <a:extLst>
                  <a:ext uri="{FF2B5EF4-FFF2-40B4-BE49-F238E27FC236}">
                    <a16:creationId xmlns:a16="http://schemas.microsoft.com/office/drawing/2014/main" id="{CD63B390-5205-F403-A60C-7E4D4C7F85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2" name="Rectangle 82">
                <a:extLst>
                  <a:ext uri="{FF2B5EF4-FFF2-40B4-BE49-F238E27FC236}">
                    <a16:creationId xmlns:a16="http://schemas.microsoft.com/office/drawing/2014/main" id="{8FD3C4DC-2FB5-A024-7E8D-5EDD0EF7F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53" name="Freeform 83">
                <a:extLst>
                  <a:ext uri="{FF2B5EF4-FFF2-40B4-BE49-F238E27FC236}">
                    <a16:creationId xmlns:a16="http://schemas.microsoft.com/office/drawing/2014/main" id="{B2E6B6F0-1EC5-3C13-F052-321125B0C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54" name="Rectangle 84">
                <a:extLst>
                  <a:ext uri="{FF2B5EF4-FFF2-40B4-BE49-F238E27FC236}">
                    <a16:creationId xmlns:a16="http://schemas.microsoft.com/office/drawing/2014/main" id="{5921D442-A81E-1152-1F7C-1A454892E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55" name="Rectangle 85">
                <a:extLst>
                  <a:ext uri="{FF2B5EF4-FFF2-40B4-BE49-F238E27FC236}">
                    <a16:creationId xmlns:a16="http://schemas.microsoft.com/office/drawing/2014/main" id="{FC57C750-1A92-D3C0-7876-9C6A56526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73761" name="Rectangle 86">
              <a:extLst>
                <a:ext uri="{FF2B5EF4-FFF2-40B4-BE49-F238E27FC236}">
                  <a16:creationId xmlns:a16="http://schemas.microsoft.com/office/drawing/2014/main" id="{742CB1DF-4824-CBDD-9879-DB6679E5B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041" y="525090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37" name="Rectangle 87">
              <a:extLst>
                <a:ext uri="{FF2B5EF4-FFF2-40B4-BE49-F238E27FC236}">
                  <a16:creationId xmlns:a16="http://schemas.microsoft.com/office/drawing/2014/main" id="{25EBDA1E-DA2C-4785-B060-F7F67B5C8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9316" y="458416"/>
              <a:ext cx="509587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73763" name="Rectangle 88">
              <a:extLst>
                <a:ext uri="{FF2B5EF4-FFF2-40B4-BE49-F238E27FC236}">
                  <a16:creationId xmlns:a16="http://schemas.microsoft.com/office/drawing/2014/main" id="{53BC9E89-C521-AA2A-6400-7B52A5333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0766" y="1866528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39" name="Rectangle 89">
              <a:extLst>
                <a:ext uri="{FF2B5EF4-FFF2-40B4-BE49-F238E27FC236}">
                  <a16:creationId xmlns:a16="http://schemas.microsoft.com/office/drawing/2014/main" id="{7AC4C514-1FD5-40B5-A201-6B9ADD387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0766" y="1852241"/>
              <a:ext cx="441325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73765" name="Rectangle 90">
              <a:extLst>
                <a:ext uri="{FF2B5EF4-FFF2-40B4-BE49-F238E27FC236}">
                  <a16:creationId xmlns:a16="http://schemas.microsoft.com/office/drawing/2014/main" id="{A07147A8-381F-4EF1-A687-C5F4DA3C5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1637928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66" name="Rectangle 91">
              <a:extLst>
                <a:ext uri="{FF2B5EF4-FFF2-40B4-BE49-F238E27FC236}">
                  <a16:creationId xmlns:a16="http://schemas.microsoft.com/office/drawing/2014/main" id="{CFB54DBE-72DA-20CB-93C1-A6EF0ABEE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1633165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73767" name="Line 92">
              <a:extLst>
                <a:ext uri="{FF2B5EF4-FFF2-40B4-BE49-F238E27FC236}">
                  <a16:creationId xmlns:a16="http://schemas.microsoft.com/office/drawing/2014/main" id="{C5EEFC4B-F866-4D7C-09A8-E1CAFFB2CD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341" y="1425203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68" name="Freeform 93">
              <a:extLst>
                <a:ext uri="{FF2B5EF4-FFF2-40B4-BE49-F238E27FC236}">
                  <a16:creationId xmlns:a16="http://schemas.microsoft.com/office/drawing/2014/main" id="{C660F974-D2D4-0E05-8842-284115CB8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591" y="1502990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69" name="Line 94">
              <a:extLst>
                <a:ext uri="{FF2B5EF4-FFF2-40B4-BE49-F238E27FC236}">
                  <a16:creationId xmlns:a16="http://schemas.microsoft.com/office/drawing/2014/main" id="{99DEBC3E-E0DE-73B0-4A72-650A113C99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341" y="1837953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70" name="Freeform 95">
              <a:extLst>
                <a:ext uri="{FF2B5EF4-FFF2-40B4-BE49-F238E27FC236}">
                  <a16:creationId xmlns:a16="http://schemas.microsoft.com/office/drawing/2014/main" id="{D7F31DD6-77C2-8923-BE08-0B7BF010C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591" y="1912565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8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71" name="Rectangle 96">
              <a:extLst>
                <a:ext uri="{FF2B5EF4-FFF2-40B4-BE49-F238E27FC236}">
                  <a16:creationId xmlns:a16="http://schemas.microsoft.com/office/drawing/2014/main" id="{F3482ECB-172C-A7C9-9C14-7B22304DD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2063378"/>
              <a:ext cx="844550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72" name="Rectangle 97">
              <a:extLst>
                <a:ext uri="{FF2B5EF4-FFF2-40B4-BE49-F238E27FC236}">
                  <a16:creationId xmlns:a16="http://schemas.microsoft.com/office/drawing/2014/main" id="{ECA5261B-A036-6549-E7D3-BC4C22AC7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6" y="2060203"/>
              <a:ext cx="554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accept()</a:t>
              </a:r>
              <a:endParaRPr lang="en-US" altLang="en-US" sz="2400" b="1"/>
            </a:p>
          </p:txBody>
        </p:sp>
        <p:grpSp>
          <p:nvGrpSpPr>
            <p:cNvPr id="73773" name="Group 98">
              <a:extLst>
                <a:ext uri="{FF2B5EF4-FFF2-40B4-BE49-F238E27FC236}">
                  <a16:creationId xmlns:a16="http://schemas.microsoft.com/office/drawing/2014/main" id="{F59C6647-7B9C-F4FC-E35F-91A0067313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2166" y="2264990"/>
              <a:ext cx="642938" cy="309563"/>
              <a:chOff x="1392" y="2429"/>
              <a:chExt cx="540" cy="260"/>
            </a:xfrm>
          </p:grpSpPr>
          <p:sp>
            <p:nvSpPr>
              <p:cNvPr id="73828" name="Rectangle 99">
                <a:extLst>
                  <a:ext uri="{FF2B5EF4-FFF2-40B4-BE49-F238E27FC236}">
                    <a16:creationId xmlns:a16="http://schemas.microsoft.com/office/drawing/2014/main" id="{2B6CB61E-6A89-7B08-A987-CA4BB7D81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73829" name="Line 100">
                <a:extLst>
                  <a:ext uri="{FF2B5EF4-FFF2-40B4-BE49-F238E27FC236}">
                    <a16:creationId xmlns:a16="http://schemas.microsoft.com/office/drawing/2014/main" id="{FC0FCCCB-8951-B66C-923C-1CF696F191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30" name="Freeform 101">
                <a:extLst>
                  <a:ext uri="{FF2B5EF4-FFF2-40B4-BE49-F238E27FC236}">
                    <a16:creationId xmlns:a16="http://schemas.microsoft.com/office/drawing/2014/main" id="{968E39AA-91EF-FBBF-66B5-AA1ACA52A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73774" name="Line 102">
              <a:extLst>
                <a:ext uri="{FF2B5EF4-FFF2-40B4-BE49-F238E27FC236}">
                  <a16:creationId xmlns:a16="http://schemas.microsoft.com/office/drawing/2014/main" id="{07BC2EEA-E2D9-ED6D-F5BD-A980EBE503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341" y="3284165"/>
              <a:ext cx="3175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75" name="Freeform 103">
              <a:extLst>
                <a:ext uri="{FF2B5EF4-FFF2-40B4-BE49-F238E27FC236}">
                  <a16:creationId xmlns:a16="http://schemas.microsoft.com/office/drawing/2014/main" id="{DCF70661-124C-639F-44F9-2EDDCA705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591" y="3361953"/>
              <a:ext cx="65088" cy="63500"/>
            </a:xfrm>
            <a:custGeom>
              <a:avLst/>
              <a:gdLst>
                <a:gd name="T0" fmla="*/ 0 w 34"/>
                <a:gd name="T1" fmla="*/ 0 h 40"/>
                <a:gd name="T2" fmla="*/ 2147483646 w 34"/>
                <a:gd name="T3" fmla="*/ 2147483646 h 40"/>
                <a:gd name="T4" fmla="*/ 2147483646 w 34"/>
                <a:gd name="T5" fmla="*/ 0 h 40"/>
                <a:gd name="T6" fmla="*/ 2147483646 w 34"/>
                <a:gd name="T7" fmla="*/ 2147483646 h 40"/>
                <a:gd name="T8" fmla="*/ 0 w 3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0"/>
                <a:gd name="T17" fmla="*/ 34 w 34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0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76" name="Rectangle 104">
              <a:extLst>
                <a:ext uri="{FF2B5EF4-FFF2-40B4-BE49-F238E27FC236}">
                  <a16:creationId xmlns:a16="http://schemas.microsoft.com/office/drawing/2014/main" id="{EF24738F-5C5E-93FF-680B-E923F63F0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716" y="3506415"/>
              <a:ext cx="750888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77" name="Rectangle 105">
              <a:extLst>
                <a:ext uri="{FF2B5EF4-FFF2-40B4-BE49-F238E27FC236}">
                  <a16:creationId xmlns:a16="http://schemas.microsoft.com/office/drawing/2014/main" id="{A92EA462-C3CE-83B9-15B7-5FE1D6830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716" y="3506415"/>
              <a:ext cx="4270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73778" name="Rectangle 106">
              <a:extLst>
                <a:ext uri="{FF2B5EF4-FFF2-40B4-BE49-F238E27FC236}">
                  <a16:creationId xmlns:a16="http://schemas.microsoft.com/office/drawing/2014/main" id="{93EE11A1-CC97-980F-E806-A96FBB803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5666" y="2617415"/>
              <a:ext cx="941388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79" name="Rectangle 107">
              <a:extLst>
                <a:ext uri="{FF2B5EF4-FFF2-40B4-BE49-F238E27FC236}">
                  <a16:creationId xmlns:a16="http://schemas.microsoft.com/office/drawing/2014/main" id="{FDC5453F-F628-3D5F-D470-66B07886D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5666" y="2612653"/>
              <a:ext cx="639763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connect()</a:t>
              </a:r>
              <a:endParaRPr lang="en-US" altLang="en-US" sz="2400" b="1"/>
            </a:p>
          </p:txBody>
        </p:sp>
        <p:sp>
          <p:nvSpPr>
            <p:cNvPr id="73780" name="Line 108">
              <a:extLst>
                <a:ext uri="{FF2B5EF4-FFF2-40B4-BE49-F238E27FC236}">
                  <a16:creationId xmlns:a16="http://schemas.microsoft.com/office/drawing/2014/main" id="{2EC74D19-E27E-BD0A-2E44-1C048C2AFF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4604" y="2352303"/>
              <a:ext cx="3175" cy="147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81" name="Freeform 109">
              <a:extLst>
                <a:ext uri="{FF2B5EF4-FFF2-40B4-BE49-F238E27FC236}">
                  <a16:creationId xmlns:a16="http://schemas.microsoft.com/office/drawing/2014/main" id="{68575CF2-1668-18C8-741C-B523E2CD2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441" y="2482478"/>
              <a:ext cx="61913" cy="63500"/>
            </a:xfrm>
            <a:custGeom>
              <a:avLst/>
              <a:gdLst>
                <a:gd name="T0" fmla="*/ 0 w 32"/>
                <a:gd name="T1" fmla="*/ 0 h 39"/>
                <a:gd name="T2" fmla="*/ 2147483646 w 32"/>
                <a:gd name="T3" fmla="*/ 2147483646 h 39"/>
                <a:gd name="T4" fmla="*/ 2147483646 w 32"/>
                <a:gd name="T5" fmla="*/ 0 h 39"/>
                <a:gd name="T6" fmla="*/ 2147483646 w 32"/>
                <a:gd name="T7" fmla="*/ 2147483646 h 39"/>
                <a:gd name="T8" fmla="*/ 0 w 32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9"/>
                <a:gd name="T17" fmla="*/ 32 w 32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9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82" name="Rectangle 110">
              <a:extLst>
                <a:ext uri="{FF2B5EF4-FFF2-40B4-BE49-F238E27FC236}">
                  <a16:creationId xmlns:a16="http://schemas.microsoft.com/office/drawing/2014/main" id="{73D18BF3-382C-C392-DA4F-E88F5E624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0254" y="2719015"/>
              <a:ext cx="23812" cy="158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83" name="Freeform 111">
              <a:extLst>
                <a:ext uri="{FF2B5EF4-FFF2-40B4-BE49-F238E27FC236}">
                  <a16:creationId xmlns:a16="http://schemas.microsoft.com/office/drawing/2014/main" id="{2E08CBFE-66D0-AC1E-3B25-C1E70802A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9141" y="2692028"/>
              <a:ext cx="103188" cy="69850"/>
            </a:xfrm>
            <a:custGeom>
              <a:avLst/>
              <a:gdLst>
                <a:gd name="T0" fmla="*/ 0 w 54"/>
                <a:gd name="T1" fmla="*/ 2147483646 h 44"/>
                <a:gd name="T2" fmla="*/ 2147483646 w 54"/>
                <a:gd name="T3" fmla="*/ 2147483646 h 44"/>
                <a:gd name="T4" fmla="*/ 0 w 54"/>
                <a:gd name="T5" fmla="*/ 0 h 44"/>
                <a:gd name="T6" fmla="*/ 2147483646 w 54"/>
                <a:gd name="T7" fmla="*/ 2147483646 h 44"/>
                <a:gd name="T8" fmla="*/ 0 w 5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"/>
                <a:gd name="T16" fmla="*/ 0 h 44"/>
                <a:gd name="T17" fmla="*/ 54 w 5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" h="44">
                  <a:moveTo>
                    <a:pt x="0" y="44"/>
                  </a:moveTo>
                  <a:lnTo>
                    <a:pt x="8" y="21"/>
                  </a:lnTo>
                  <a:lnTo>
                    <a:pt x="0" y="0"/>
                  </a:lnTo>
                  <a:lnTo>
                    <a:pt x="54" y="2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73784" name="Group 112">
              <a:extLst>
                <a:ext uri="{FF2B5EF4-FFF2-40B4-BE49-F238E27FC236}">
                  <a16:creationId xmlns:a16="http://schemas.microsoft.com/office/drawing/2014/main" id="{AEAB2B3C-B6AD-8E4C-D957-7D23028EB0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3154" y="2417390"/>
              <a:ext cx="2136775" cy="368300"/>
              <a:chOff x="1628" y="2557"/>
              <a:chExt cx="1795" cy="310"/>
            </a:xfrm>
          </p:grpSpPr>
          <p:sp>
            <p:nvSpPr>
              <p:cNvPr id="73799" name="Rectangle 113">
                <a:extLst>
                  <a:ext uri="{FF2B5EF4-FFF2-40B4-BE49-F238E27FC236}">
                    <a16:creationId xmlns:a16="http://schemas.microsoft.com/office/drawing/2014/main" id="{D97E82E8-935C-402A-4859-277F762AFC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0" name="Rectangle 114">
                <a:extLst>
                  <a:ext uri="{FF2B5EF4-FFF2-40B4-BE49-F238E27FC236}">
                    <a16:creationId xmlns:a16="http://schemas.microsoft.com/office/drawing/2014/main" id="{D1695F09-64FD-480A-2F87-45ECF321B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1" name="Rectangle 115">
                <a:extLst>
                  <a:ext uri="{FF2B5EF4-FFF2-40B4-BE49-F238E27FC236}">
                    <a16:creationId xmlns:a16="http://schemas.microsoft.com/office/drawing/2014/main" id="{06295ACD-2E16-9168-EA2E-70CDA2CE0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2" name="Rectangle 116">
                <a:extLst>
                  <a:ext uri="{FF2B5EF4-FFF2-40B4-BE49-F238E27FC236}">
                    <a16:creationId xmlns:a16="http://schemas.microsoft.com/office/drawing/2014/main" id="{8312BF4D-450F-EEE7-E8F7-5190ECA3E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3" name="Rectangle 117">
                <a:extLst>
                  <a:ext uri="{FF2B5EF4-FFF2-40B4-BE49-F238E27FC236}">
                    <a16:creationId xmlns:a16="http://schemas.microsoft.com/office/drawing/2014/main" id="{D6452EE3-C165-0759-01AE-915B56B78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4" name="Rectangle 118">
                <a:extLst>
                  <a:ext uri="{FF2B5EF4-FFF2-40B4-BE49-F238E27FC236}">
                    <a16:creationId xmlns:a16="http://schemas.microsoft.com/office/drawing/2014/main" id="{48B8B507-2B7B-3B88-4408-9A76A52148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5" name="Rectangle 119">
                <a:extLst>
                  <a:ext uri="{FF2B5EF4-FFF2-40B4-BE49-F238E27FC236}">
                    <a16:creationId xmlns:a16="http://schemas.microsoft.com/office/drawing/2014/main" id="{D46379FA-6595-84BB-B936-2A8DF2156B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6" name="Rectangle 120">
                <a:extLst>
                  <a:ext uri="{FF2B5EF4-FFF2-40B4-BE49-F238E27FC236}">
                    <a16:creationId xmlns:a16="http://schemas.microsoft.com/office/drawing/2014/main" id="{168CD25D-CF2D-1336-686A-6EB17A61EE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7" name="Rectangle 121">
                <a:extLst>
                  <a:ext uri="{FF2B5EF4-FFF2-40B4-BE49-F238E27FC236}">
                    <a16:creationId xmlns:a16="http://schemas.microsoft.com/office/drawing/2014/main" id="{9D9DDF98-198D-744D-546A-9DEAB72F5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8" name="Rectangle 122">
                <a:extLst>
                  <a:ext uri="{FF2B5EF4-FFF2-40B4-BE49-F238E27FC236}">
                    <a16:creationId xmlns:a16="http://schemas.microsoft.com/office/drawing/2014/main" id="{DA9AAEF5-F90B-799F-1C19-6DFE95A21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09" name="Rectangle 123">
                <a:extLst>
                  <a:ext uri="{FF2B5EF4-FFF2-40B4-BE49-F238E27FC236}">
                    <a16:creationId xmlns:a16="http://schemas.microsoft.com/office/drawing/2014/main" id="{819AE0C2-887E-758A-9B19-EE4B6FEA55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0" name="Rectangle 124">
                <a:extLst>
                  <a:ext uri="{FF2B5EF4-FFF2-40B4-BE49-F238E27FC236}">
                    <a16:creationId xmlns:a16="http://schemas.microsoft.com/office/drawing/2014/main" id="{2F29B6A6-0855-4419-C79C-180235D078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1" name="Rectangle 125">
                <a:extLst>
                  <a:ext uri="{FF2B5EF4-FFF2-40B4-BE49-F238E27FC236}">
                    <a16:creationId xmlns:a16="http://schemas.microsoft.com/office/drawing/2014/main" id="{D12CCC67-81A4-EA28-BE23-83FDE28418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2" name="Rectangle 126">
                <a:extLst>
                  <a:ext uri="{FF2B5EF4-FFF2-40B4-BE49-F238E27FC236}">
                    <a16:creationId xmlns:a16="http://schemas.microsoft.com/office/drawing/2014/main" id="{705AB134-39D4-63B6-A40E-AF3EA3FE9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3" name="Rectangle 127">
                <a:extLst>
                  <a:ext uri="{FF2B5EF4-FFF2-40B4-BE49-F238E27FC236}">
                    <a16:creationId xmlns:a16="http://schemas.microsoft.com/office/drawing/2014/main" id="{7E793731-A2E1-8419-9C4A-C66597C05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4" name="Rectangle 128">
                <a:extLst>
                  <a:ext uri="{FF2B5EF4-FFF2-40B4-BE49-F238E27FC236}">
                    <a16:creationId xmlns:a16="http://schemas.microsoft.com/office/drawing/2014/main" id="{05B7B536-1C43-ADCF-D169-73356ADB2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5" name="Rectangle 129">
                <a:extLst>
                  <a:ext uri="{FF2B5EF4-FFF2-40B4-BE49-F238E27FC236}">
                    <a16:creationId xmlns:a16="http://schemas.microsoft.com/office/drawing/2014/main" id="{22F34EAF-D306-C034-F8D4-E497FB506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6" name="Rectangle 130">
                <a:extLst>
                  <a:ext uri="{FF2B5EF4-FFF2-40B4-BE49-F238E27FC236}">
                    <a16:creationId xmlns:a16="http://schemas.microsoft.com/office/drawing/2014/main" id="{478039D9-BBD6-3066-7A92-A747B3396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7" name="Rectangle 131">
                <a:extLst>
                  <a:ext uri="{FF2B5EF4-FFF2-40B4-BE49-F238E27FC236}">
                    <a16:creationId xmlns:a16="http://schemas.microsoft.com/office/drawing/2014/main" id="{94A7488A-BCC4-F51D-BBCD-1C3785FDDF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8" name="Rectangle 132">
                <a:extLst>
                  <a:ext uri="{FF2B5EF4-FFF2-40B4-BE49-F238E27FC236}">
                    <a16:creationId xmlns:a16="http://schemas.microsoft.com/office/drawing/2014/main" id="{E96813CF-9953-F4CA-D9EF-3EACCC8A36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19" name="Rectangle 133">
                <a:extLst>
                  <a:ext uri="{FF2B5EF4-FFF2-40B4-BE49-F238E27FC236}">
                    <a16:creationId xmlns:a16="http://schemas.microsoft.com/office/drawing/2014/main" id="{84F9E42D-1228-4EC7-1A7D-03987BF59C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0" name="Rectangle 134">
                <a:extLst>
                  <a:ext uri="{FF2B5EF4-FFF2-40B4-BE49-F238E27FC236}">
                    <a16:creationId xmlns:a16="http://schemas.microsoft.com/office/drawing/2014/main" id="{5262D9A1-A4E9-F210-1390-247ABCB861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1" name="Rectangle 135">
                <a:extLst>
                  <a:ext uri="{FF2B5EF4-FFF2-40B4-BE49-F238E27FC236}">
                    <a16:creationId xmlns:a16="http://schemas.microsoft.com/office/drawing/2014/main" id="{CCBC5C73-3F2E-A12D-9E95-938ACC29DB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2" name="Rectangle 136">
                <a:extLst>
                  <a:ext uri="{FF2B5EF4-FFF2-40B4-BE49-F238E27FC236}">
                    <a16:creationId xmlns:a16="http://schemas.microsoft.com/office/drawing/2014/main" id="{4C8A88EF-104A-8F9B-9206-A5E334824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3" name="Rectangle 137">
                <a:extLst>
                  <a:ext uri="{FF2B5EF4-FFF2-40B4-BE49-F238E27FC236}">
                    <a16:creationId xmlns:a16="http://schemas.microsoft.com/office/drawing/2014/main" id="{9F662C7C-E92A-57B0-9DD1-99CF6075A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4" name="Rectangle 138">
                <a:extLst>
                  <a:ext uri="{FF2B5EF4-FFF2-40B4-BE49-F238E27FC236}">
                    <a16:creationId xmlns:a16="http://schemas.microsoft.com/office/drawing/2014/main" id="{8A0A52C1-1624-22B8-F069-8D280AAADF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5" name="Freeform 139">
                <a:extLst>
                  <a:ext uri="{FF2B5EF4-FFF2-40B4-BE49-F238E27FC236}">
                    <a16:creationId xmlns:a16="http://schemas.microsoft.com/office/drawing/2014/main" id="{7A5E700D-0964-DA31-7F65-510DBEA601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826" name="Rectangle 140">
                <a:extLst>
                  <a:ext uri="{FF2B5EF4-FFF2-40B4-BE49-F238E27FC236}">
                    <a16:creationId xmlns:a16="http://schemas.microsoft.com/office/drawing/2014/main" id="{7CC14822-43FF-9575-42E7-4B14BF3A3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27" name="Rectangle 141">
                <a:extLst>
                  <a:ext uri="{FF2B5EF4-FFF2-40B4-BE49-F238E27FC236}">
                    <a16:creationId xmlns:a16="http://schemas.microsoft.com/office/drawing/2014/main" id="{906951CA-842B-47CC-678F-1F934D8FF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sp>
          <p:nvSpPr>
            <p:cNvPr id="73785" name="Rectangle 142">
              <a:extLst>
                <a:ext uri="{FF2B5EF4-FFF2-40B4-BE49-F238E27FC236}">
                  <a16:creationId xmlns:a16="http://schemas.microsoft.com/office/drawing/2014/main" id="{B78715A3-AC8F-B202-410C-0BE8BEC02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979" y="3042865"/>
              <a:ext cx="754062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86" name="Rectangle 143">
              <a:extLst>
                <a:ext uri="{FF2B5EF4-FFF2-40B4-BE49-F238E27FC236}">
                  <a16:creationId xmlns:a16="http://schemas.microsoft.com/office/drawing/2014/main" id="{AF8A17E4-E311-5DBC-E57B-04DC8CFB1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979" y="3039690"/>
              <a:ext cx="4270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write()</a:t>
              </a:r>
              <a:endParaRPr lang="en-US" altLang="en-US" sz="2400" b="1"/>
            </a:p>
          </p:txBody>
        </p:sp>
        <p:sp>
          <p:nvSpPr>
            <p:cNvPr id="73787" name="Line 144">
              <a:extLst>
                <a:ext uri="{FF2B5EF4-FFF2-40B4-BE49-F238E27FC236}">
                  <a16:creationId xmlns:a16="http://schemas.microsoft.com/office/drawing/2014/main" id="{8CF753DC-F7C8-5650-7627-5F2922D13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4604" y="2804740"/>
              <a:ext cx="3175" cy="107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88" name="Freeform 145">
              <a:extLst>
                <a:ext uri="{FF2B5EF4-FFF2-40B4-BE49-F238E27FC236}">
                  <a16:creationId xmlns:a16="http://schemas.microsoft.com/office/drawing/2014/main" id="{353A70A9-ED85-C6D6-9D48-FC320C0AB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441" y="2895228"/>
              <a:ext cx="61913" cy="63500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6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89" name="Rectangle 146">
              <a:extLst>
                <a:ext uri="{FF2B5EF4-FFF2-40B4-BE49-F238E27FC236}">
                  <a16:creationId xmlns:a16="http://schemas.microsoft.com/office/drawing/2014/main" id="{70507539-0A07-81CF-A60C-D8E0A3D9B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016" y="3560390"/>
              <a:ext cx="655638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90" name="Rectangle 147">
              <a:extLst>
                <a:ext uri="{FF2B5EF4-FFF2-40B4-BE49-F238E27FC236}">
                  <a16:creationId xmlns:a16="http://schemas.microsoft.com/office/drawing/2014/main" id="{1AAB06B6-600D-E8A0-973C-02C8722D7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7429" y="3557215"/>
              <a:ext cx="4095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read()</a:t>
              </a:r>
              <a:endParaRPr lang="en-US" altLang="en-US" sz="2400" b="1"/>
            </a:p>
          </p:txBody>
        </p:sp>
        <p:sp>
          <p:nvSpPr>
            <p:cNvPr id="73791" name="Line 148">
              <a:extLst>
                <a:ext uri="{FF2B5EF4-FFF2-40B4-BE49-F238E27FC236}">
                  <a16:creationId xmlns:a16="http://schemas.microsoft.com/office/drawing/2014/main" id="{54EE57AC-17AB-B622-423D-2ACB849E0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4604" y="3241303"/>
              <a:ext cx="3175" cy="187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92" name="Freeform 149">
              <a:extLst>
                <a:ext uri="{FF2B5EF4-FFF2-40B4-BE49-F238E27FC236}">
                  <a16:creationId xmlns:a16="http://schemas.microsoft.com/office/drawing/2014/main" id="{AF668A25-5497-BC19-A0EF-ECB6A180A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441" y="3411165"/>
              <a:ext cx="61913" cy="65088"/>
            </a:xfrm>
            <a:custGeom>
              <a:avLst/>
              <a:gdLst>
                <a:gd name="T0" fmla="*/ 0 w 32"/>
                <a:gd name="T1" fmla="*/ 0 h 40"/>
                <a:gd name="T2" fmla="*/ 2147483646 w 32"/>
                <a:gd name="T3" fmla="*/ 2147483646 h 40"/>
                <a:gd name="T4" fmla="*/ 2147483646 w 32"/>
                <a:gd name="T5" fmla="*/ 0 h 40"/>
                <a:gd name="T6" fmla="*/ 2147483646 w 32"/>
                <a:gd name="T7" fmla="*/ 2147483646 h 40"/>
                <a:gd name="T8" fmla="*/ 0 w 32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0"/>
                <a:gd name="T17" fmla="*/ 32 w 32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0">
                  <a:moveTo>
                    <a:pt x="0" y="0"/>
                  </a:moveTo>
                  <a:lnTo>
                    <a:pt x="15" y="7"/>
                  </a:lnTo>
                  <a:lnTo>
                    <a:pt x="32" y="0"/>
                  </a:lnTo>
                  <a:lnTo>
                    <a:pt x="1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93" name="Text Box 150">
              <a:extLst>
                <a:ext uri="{FF2B5EF4-FFF2-40B4-BE49-F238E27FC236}">
                  <a16:creationId xmlns:a16="http://schemas.microsoft.com/office/drawing/2014/main" id="{82AF041D-9AAB-3A39-F658-4D45FDEB9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2266" y="218703"/>
              <a:ext cx="5257800" cy="166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 b="1"/>
                <a:t>Connection Termination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or server call</a:t>
              </a:r>
              <a:r>
                <a:rPr lang="en-US" altLang="en-US" sz="1500" b="1">
                  <a:solidFill>
                    <a:srgbClr val="FF33CC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close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when socket is no longer needed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close</a:t>
              </a:r>
              <a:r>
                <a:rPr lang="en-US" altLang="en-US" sz="1500"/>
                <a:t> specifies the socket descriptor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close</a:t>
              </a:r>
              <a:r>
                <a:rPr lang="en-US" altLang="en-US" sz="1500"/>
                <a:t> call returns: 0 (success); or -1 (failure)</a:t>
              </a:r>
            </a:p>
          </p:txBody>
        </p:sp>
        <p:sp>
          <p:nvSpPr>
            <p:cNvPr id="73794" name="Rectangle 152">
              <a:extLst>
                <a:ext uri="{FF2B5EF4-FFF2-40B4-BE49-F238E27FC236}">
                  <a16:creationId xmlns:a16="http://schemas.microsoft.com/office/drawing/2014/main" id="{325A2AA3-A544-44C7-3DBC-6B70163F9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716" y="3908053"/>
              <a:ext cx="750888" cy="17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95" name="Rectangle 154">
              <a:extLst>
                <a:ext uri="{FF2B5EF4-FFF2-40B4-BE49-F238E27FC236}">
                  <a16:creationId xmlns:a16="http://schemas.microsoft.com/office/drawing/2014/main" id="{DCF6410A-D0CB-0158-8ABE-14C9C298B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654" y="3828678"/>
              <a:ext cx="846137" cy="2667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3796" name="Line 155">
              <a:extLst>
                <a:ext uri="{FF2B5EF4-FFF2-40B4-BE49-F238E27FC236}">
                  <a16:creationId xmlns:a16="http://schemas.microsoft.com/office/drawing/2014/main" id="{FE5982C6-4A5C-61BF-8172-AD1B04B52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7916" y="3715965"/>
              <a:ext cx="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72" name="Text Box 157">
              <a:extLst>
                <a:ext uri="{FF2B5EF4-FFF2-40B4-BE49-F238E27FC236}">
                  <a16:creationId xmlns:a16="http://schemas.microsoft.com/office/drawing/2014/main" id="{0279EA6E-BD0F-4A98-9314-63E99B04C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6453" y="1879228"/>
              <a:ext cx="2000250" cy="715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 dirty="0"/>
                <a:t>Note:   </a:t>
              </a:r>
              <a:r>
                <a:rPr lang="en-US" altLang="x-none" sz="1350" b="1" dirty="0">
                  <a:solidFill>
                    <a:srgbClr val="0000CC"/>
                  </a:solidFill>
                  <a:latin typeface="Courier New" charset="0"/>
                </a:rPr>
                <a:t>close</a:t>
              </a:r>
              <a:r>
                <a:rPr lang="en-US" altLang="x-none" sz="1350" dirty="0"/>
                <a:t> initiates TCP graceful close sequence</a:t>
              </a:r>
            </a:p>
          </p:txBody>
        </p:sp>
        <p:sp>
          <p:nvSpPr>
            <p:cNvPr id="73798" name="Rectangle 153">
              <a:extLst>
                <a:ext uri="{FF2B5EF4-FFF2-40B4-BE49-F238E27FC236}">
                  <a16:creationId xmlns:a16="http://schemas.microsoft.com/office/drawing/2014/main" id="{349CAD13-BBDF-E3EB-97A1-B201FB63E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166" y="3887415"/>
              <a:ext cx="4603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2400" b="1"/>
            </a:p>
          </p:txBody>
        </p:sp>
      </p:grpSp>
      <p:sp>
        <p:nvSpPr>
          <p:cNvPr id="159" name="Rectangle 2">
            <a:extLst>
              <a:ext uri="{FF2B5EF4-FFF2-40B4-BE49-F238E27FC236}">
                <a16:creationId xmlns:a16="http://schemas.microsoft.com/office/drawing/2014/main" id="{9ED38CBB-0F3F-40C7-AF42-9ADCBC127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0863" y="2673350"/>
            <a:ext cx="30670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925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x-none" sz="2625" kern="0"/>
              <a:t>Socket Calls for Connection-Oriented Mode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798" name="Rectangle 7579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0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088" y="0"/>
            <a:ext cx="7177823" cy="51435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778" name="Rectangle 3">
            <a:extLst>
              <a:ext uri="{FF2B5EF4-FFF2-40B4-BE49-F238E27FC236}">
                <a16:creationId xmlns:a16="http://schemas.microsoft.com/office/drawing/2014/main" id="{E42CE7B9-1EDC-0817-A17A-4D6B9F98EC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76187" y="3400359"/>
            <a:ext cx="5197641" cy="7038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Berkeley Socket API - UDP</a:t>
            </a:r>
          </a:p>
        </p:txBody>
      </p:sp>
      <p:sp>
        <p:nvSpPr>
          <p:cNvPr id="7580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3130123"/>
            <a:ext cx="3182692" cy="13716"/>
          </a:xfrm>
          <a:custGeom>
            <a:avLst/>
            <a:gdLst>
              <a:gd name="connsiteX0" fmla="*/ 0 w 3182692"/>
              <a:gd name="connsiteY0" fmla="*/ 0 h 13716"/>
              <a:gd name="connsiteX1" fmla="*/ 604711 w 3182692"/>
              <a:gd name="connsiteY1" fmla="*/ 0 h 13716"/>
              <a:gd name="connsiteX2" fmla="*/ 1241250 w 3182692"/>
              <a:gd name="connsiteY2" fmla="*/ 0 h 13716"/>
              <a:gd name="connsiteX3" fmla="*/ 1909615 w 3182692"/>
              <a:gd name="connsiteY3" fmla="*/ 0 h 13716"/>
              <a:gd name="connsiteX4" fmla="*/ 2577981 w 3182692"/>
              <a:gd name="connsiteY4" fmla="*/ 0 h 13716"/>
              <a:gd name="connsiteX5" fmla="*/ 3182692 w 3182692"/>
              <a:gd name="connsiteY5" fmla="*/ 0 h 13716"/>
              <a:gd name="connsiteX6" fmla="*/ 3182692 w 3182692"/>
              <a:gd name="connsiteY6" fmla="*/ 13716 h 13716"/>
              <a:gd name="connsiteX7" fmla="*/ 2482500 w 3182692"/>
              <a:gd name="connsiteY7" fmla="*/ 13716 h 13716"/>
              <a:gd name="connsiteX8" fmla="*/ 1782308 w 3182692"/>
              <a:gd name="connsiteY8" fmla="*/ 13716 h 13716"/>
              <a:gd name="connsiteX9" fmla="*/ 1145769 w 3182692"/>
              <a:gd name="connsiteY9" fmla="*/ 13716 h 13716"/>
              <a:gd name="connsiteX10" fmla="*/ 0 w 3182692"/>
              <a:gd name="connsiteY10" fmla="*/ 13716 h 13716"/>
              <a:gd name="connsiteX11" fmla="*/ 0 w 3182692"/>
              <a:gd name="connsiteY11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3716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2212" y="2989"/>
                  <a:pt x="3182051" y="10166"/>
                  <a:pt x="3182692" y="13716"/>
                </a:cubicBezTo>
                <a:cubicBezTo>
                  <a:pt x="2998421" y="17170"/>
                  <a:pt x="2675038" y="14442"/>
                  <a:pt x="2482500" y="13716"/>
                </a:cubicBezTo>
                <a:cubicBezTo>
                  <a:pt x="2289962" y="12990"/>
                  <a:pt x="1930644" y="2262"/>
                  <a:pt x="1782308" y="13716"/>
                </a:cubicBezTo>
                <a:cubicBezTo>
                  <a:pt x="1633972" y="25170"/>
                  <a:pt x="1287388" y="-6564"/>
                  <a:pt x="1145769" y="13716"/>
                </a:cubicBezTo>
                <a:cubicBezTo>
                  <a:pt x="1004150" y="33996"/>
                  <a:pt x="256377" y="-42010"/>
                  <a:pt x="0" y="13716"/>
                </a:cubicBezTo>
                <a:cubicBezTo>
                  <a:pt x="182" y="9317"/>
                  <a:pt x="482" y="5285"/>
                  <a:pt x="0" y="0"/>
                </a:cubicBezTo>
                <a:close/>
              </a:path>
              <a:path w="3182692" h="13716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200" y="2764"/>
                  <a:pt x="3182390" y="8747"/>
                  <a:pt x="3182692" y="13716"/>
                </a:cubicBezTo>
                <a:cubicBezTo>
                  <a:pt x="3039109" y="-17273"/>
                  <a:pt x="2823860" y="9276"/>
                  <a:pt x="2546154" y="13716"/>
                </a:cubicBezTo>
                <a:cubicBezTo>
                  <a:pt x="2268448" y="18156"/>
                  <a:pt x="2098674" y="719"/>
                  <a:pt x="1845961" y="13716"/>
                </a:cubicBezTo>
                <a:cubicBezTo>
                  <a:pt x="1593248" y="26713"/>
                  <a:pt x="1456743" y="22988"/>
                  <a:pt x="1304904" y="13716"/>
                </a:cubicBezTo>
                <a:cubicBezTo>
                  <a:pt x="1153065" y="4444"/>
                  <a:pt x="947204" y="6554"/>
                  <a:pt x="668365" y="13716"/>
                </a:cubicBezTo>
                <a:cubicBezTo>
                  <a:pt x="389526" y="20878"/>
                  <a:pt x="288244" y="-9200"/>
                  <a:pt x="0" y="13716"/>
                </a:cubicBezTo>
                <a:cubicBezTo>
                  <a:pt x="614" y="9981"/>
                  <a:pt x="600" y="5402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832" name="Rectangle 77831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26" name="Rectangle 4">
            <a:extLst>
              <a:ext uri="{FF2B5EF4-FFF2-40B4-BE49-F238E27FC236}">
                <a16:creationId xmlns:a16="http://schemas.microsoft.com/office/drawing/2014/main" id="{B3244545-AC54-7767-1829-E74C0505D0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7509" y="542923"/>
            <a:ext cx="4501582" cy="112156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/>
            <a:r>
              <a:rPr lang="en-US" altLang="en-US" sz="3000"/>
              <a:t>Stream Mode of Service</a:t>
            </a:r>
          </a:p>
        </p:txBody>
      </p:sp>
      <p:sp>
        <p:nvSpPr>
          <p:cNvPr id="22532" name="Rectangle 9">
            <a:extLst>
              <a:ext uri="{FF2B5EF4-FFF2-40B4-BE49-F238E27FC236}">
                <a16:creationId xmlns:a16="http://schemas.microsoft.com/office/drawing/2014/main" id="{38EC25CD-2A45-4672-BABE-43C63DA880C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27510" y="1803800"/>
            <a:ext cx="4501582" cy="27967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-228600" defTabSz="914400">
              <a:defRPr/>
            </a:pPr>
            <a:r>
              <a:rPr lang="en-US" altLang="x-none" sz="1500"/>
              <a:t>Connectionless (UDP)</a:t>
            </a:r>
          </a:p>
          <a:p>
            <a:pPr indent="-228600" defTabSz="914400">
              <a:spcBef>
                <a:spcPts val="800"/>
              </a:spcBef>
              <a:defRPr/>
            </a:pPr>
            <a:r>
              <a:rPr lang="en-US" altLang="x-none" sz="1500"/>
              <a:t>Immediate transfer of one block of information (boundaries preserved)</a:t>
            </a:r>
          </a:p>
          <a:p>
            <a:pPr indent="-228600" defTabSz="914400">
              <a:spcBef>
                <a:spcPts val="800"/>
              </a:spcBef>
              <a:defRPr/>
            </a:pPr>
            <a:r>
              <a:rPr lang="en-US" altLang="x-none" sz="1500"/>
              <a:t>No setup overhead &amp; delay</a:t>
            </a:r>
          </a:p>
          <a:p>
            <a:pPr indent="-228600" defTabSz="914400">
              <a:spcBef>
                <a:spcPts val="800"/>
              </a:spcBef>
              <a:defRPr/>
            </a:pPr>
            <a:r>
              <a:rPr lang="en-US" altLang="x-none" sz="1500"/>
              <a:t>Destination address with each block</a:t>
            </a:r>
          </a:p>
          <a:p>
            <a:pPr indent="-228600" defTabSz="914400">
              <a:spcBef>
                <a:spcPts val="800"/>
              </a:spcBef>
              <a:defRPr/>
            </a:pPr>
            <a:r>
              <a:rPr lang="en-US" altLang="x-none" sz="1500"/>
              <a:t>Send/receive to/from multiple peer processes</a:t>
            </a:r>
          </a:p>
          <a:p>
            <a:pPr indent="-228600" defTabSz="914400">
              <a:spcBef>
                <a:spcPts val="800"/>
              </a:spcBef>
              <a:defRPr/>
            </a:pPr>
            <a:r>
              <a:rPr lang="en-US" altLang="x-none" sz="1500"/>
              <a:t>Best-effort service only</a:t>
            </a:r>
          </a:p>
          <a:p>
            <a:pPr lvl="1" indent="-228600" defTabSz="914400">
              <a:spcBef>
                <a:spcPts val="800"/>
              </a:spcBef>
              <a:defRPr/>
            </a:pPr>
            <a:r>
              <a:rPr lang="en-US" altLang="x-none" sz="1500"/>
              <a:t>Possible out-of-order</a:t>
            </a:r>
          </a:p>
          <a:p>
            <a:pPr lvl="1" indent="-228600" defTabSz="914400">
              <a:spcBef>
                <a:spcPts val="600"/>
              </a:spcBef>
              <a:defRPr/>
            </a:pPr>
            <a:r>
              <a:rPr lang="en-US" altLang="x-none" sz="1500"/>
              <a:t>Possible loss </a:t>
            </a:r>
          </a:p>
          <a:p>
            <a:pPr indent="-228600" defTabSz="914400">
              <a:defRPr/>
            </a:pPr>
            <a:endParaRPr lang="en-US" altLang="x-none" sz="1500"/>
          </a:p>
        </p:txBody>
      </p:sp>
      <p:pic>
        <p:nvPicPr>
          <p:cNvPr id="77828" name="Picture 77827" descr="Blue and orange gradient with arrows">
            <a:extLst>
              <a:ext uri="{FF2B5EF4-FFF2-40B4-BE49-F238E27FC236}">
                <a16:creationId xmlns:a16="http://schemas.microsoft.com/office/drawing/2014/main" id="{68FD98A0-5162-6458-F3E2-65841B64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191" r="15129" b="-1"/>
          <a:stretch/>
        </p:blipFill>
        <p:spPr>
          <a:xfrm>
            <a:off x="5399580" y="10"/>
            <a:ext cx="3744420" cy="5143490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02ABD7B9-8641-BEB9-BBC6-A4AB7EE1D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185738"/>
            <a:ext cx="4954588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/>
              <a:t>Socket Calls for Connection-Less Mode </a:t>
            </a:r>
          </a:p>
        </p:txBody>
      </p:sp>
      <p:grpSp>
        <p:nvGrpSpPr>
          <p:cNvPr id="79875" name="Group 1">
            <a:extLst>
              <a:ext uri="{FF2B5EF4-FFF2-40B4-BE49-F238E27FC236}">
                <a16:creationId xmlns:a16="http://schemas.microsoft.com/office/drawing/2014/main" id="{24D772C1-0410-E4F8-25BF-A97208A14025}"/>
              </a:ext>
            </a:extLst>
          </p:cNvPr>
          <p:cNvGrpSpPr>
            <a:grpSpLocks/>
          </p:cNvGrpSpPr>
          <p:nvPr/>
        </p:nvGrpSpPr>
        <p:grpSpPr bwMode="auto">
          <a:xfrm>
            <a:off x="1446213" y="915988"/>
            <a:ext cx="6462712" cy="3886200"/>
            <a:chOff x="1747837" y="1085851"/>
            <a:chExt cx="6461970" cy="3886199"/>
          </a:xfrm>
        </p:grpSpPr>
        <p:sp>
          <p:nvSpPr>
            <p:cNvPr id="79877" name="Rectangle 9">
              <a:extLst>
                <a:ext uri="{FF2B5EF4-FFF2-40B4-BE49-F238E27FC236}">
                  <a16:creationId xmlns:a16="http://schemas.microsoft.com/office/drawing/2014/main" id="{46535803-CEE8-1976-B1EE-32C0D0CC1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306241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9878" name="Rectangle 10">
              <a:extLst>
                <a:ext uri="{FF2B5EF4-FFF2-40B4-BE49-F238E27FC236}">
                  <a16:creationId xmlns:a16="http://schemas.microsoft.com/office/drawing/2014/main" id="{1085DEE3-6787-DB2C-613E-52A393561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1701403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9879" name="Rectangle 5">
              <a:extLst>
                <a:ext uri="{FF2B5EF4-FFF2-40B4-BE49-F238E27FC236}">
                  <a16:creationId xmlns:a16="http://schemas.microsoft.com/office/drawing/2014/main" id="{33969101-5059-9CDB-08C1-E8D99FB6B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1788319"/>
              <a:ext cx="546625" cy="18466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79880" name="Rectangle 7">
              <a:extLst>
                <a:ext uri="{FF2B5EF4-FFF2-40B4-BE49-F238E27FC236}">
                  <a16:creationId xmlns:a16="http://schemas.microsoft.com/office/drawing/2014/main" id="{2CB7377C-D2F6-2F08-2CB5-1E100EF68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4000500"/>
              <a:ext cx="5626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sp>
          <p:nvSpPr>
            <p:cNvPr id="79881" name="Rectangle 13">
              <a:extLst>
                <a:ext uri="{FF2B5EF4-FFF2-40B4-BE49-F238E27FC236}">
                  <a16:creationId xmlns:a16="http://schemas.microsoft.com/office/drawing/2014/main" id="{851D69DC-7E89-3BDD-ED3E-774914642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748" y="2912267"/>
              <a:ext cx="546497" cy="184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79882" name="Rectangle 11">
              <a:extLst>
                <a:ext uri="{FF2B5EF4-FFF2-40B4-BE49-F238E27FC236}">
                  <a16:creationId xmlns:a16="http://schemas.microsoft.com/office/drawing/2014/main" id="{3F926A54-3083-B031-7A8A-4C92294AF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3913585"/>
              <a:ext cx="851297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79883" name="Group 134">
              <a:extLst>
                <a:ext uri="{FF2B5EF4-FFF2-40B4-BE49-F238E27FC236}">
                  <a16:creationId xmlns:a16="http://schemas.microsoft.com/office/drawing/2014/main" id="{1033941A-936F-5CA7-1398-EF8E770EE7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2203" y="4155281"/>
              <a:ext cx="851297" cy="290513"/>
              <a:chOff x="2645" y="3298"/>
              <a:chExt cx="715" cy="244"/>
            </a:xfrm>
          </p:grpSpPr>
          <p:sp>
            <p:nvSpPr>
              <p:cNvPr id="79913" name="Rectangle 14">
                <a:extLst>
                  <a:ext uri="{FF2B5EF4-FFF2-40B4-BE49-F238E27FC236}">
                    <a16:creationId xmlns:a16="http://schemas.microsoft.com/office/drawing/2014/main" id="{5A0BB8F7-058D-3E0B-3487-CD61EE8BE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6" y="3371"/>
                <a:ext cx="58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recvfrom()</a:t>
                </a:r>
                <a:endParaRPr lang="en-US" altLang="en-US" sz="1500" b="1"/>
              </a:p>
            </p:txBody>
          </p:sp>
          <p:sp>
            <p:nvSpPr>
              <p:cNvPr id="79914" name="Rectangle 17">
                <a:extLst>
                  <a:ext uri="{FF2B5EF4-FFF2-40B4-BE49-F238E27FC236}">
                    <a16:creationId xmlns:a16="http://schemas.microsoft.com/office/drawing/2014/main" id="{B541FBE0-FD05-5E08-9CA0-69CB099A8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3298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9884" name="Rectangle 78">
              <a:extLst>
                <a:ext uri="{FF2B5EF4-FFF2-40B4-BE49-F238E27FC236}">
                  <a16:creationId xmlns:a16="http://schemas.microsoft.com/office/drawing/2014/main" id="{9BD4003A-5917-E03A-DEDB-BA7460199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1" y="400050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79885" name="Rectangle 79">
              <a:extLst>
                <a:ext uri="{FF2B5EF4-FFF2-40B4-BE49-F238E27FC236}">
                  <a16:creationId xmlns:a16="http://schemas.microsoft.com/office/drawing/2014/main" id="{16839361-0CBE-C1CF-184C-E5073D7B2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1" y="1371600"/>
              <a:ext cx="567463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79886" name="Rectangle 80">
              <a:extLst>
                <a:ext uri="{FF2B5EF4-FFF2-40B4-BE49-F238E27FC236}">
                  <a16:creationId xmlns:a16="http://schemas.microsoft.com/office/drawing/2014/main" id="{E83EDF4C-8139-C803-209C-F55A43696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748" y="2626519"/>
              <a:ext cx="493725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79887" name="Rectangle 6">
              <a:extLst>
                <a:ext uri="{FF2B5EF4-FFF2-40B4-BE49-F238E27FC236}">
                  <a16:creationId xmlns:a16="http://schemas.microsoft.com/office/drawing/2014/main" id="{29FE6CF1-5CDC-6459-AA7D-4C50C5A29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575" y="2393156"/>
              <a:ext cx="39113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1500" b="1"/>
            </a:p>
          </p:txBody>
        </p:sp>
        <p:sp>
          <p:nvSpPr>
            <p:cNvPr id="79888" name="Line 21">
              <a:extLst>
                <a:ext uri="{FF2B5EF4-FFF2-40B4-BE49-F238E27FC236}">
                  <a16:creationId xmlns:a16="http://schemas.microsoft.com/office/drawing/2014/main" id="{1704CC20-8FBE-71F3-3CCE-4F569EE3B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1988344"/>
              <a:ext cx="5954" cy="3190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9889" name="Rectangle 22">
              <a:extLst>
                <a:ext uri="{FF2B5EF4-FFF2-40B4-BE49-F238E27FC236}">
                  <a16:creationId xmlns:a16="http://schemas.microsoft.com/office/drawing/2014/main" id="{D55DD5D1-2283-E5E6-A042-C4000460C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219" y="3344466"/>
              <a:ext cx="134659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Blocks until server receives data from client</a:t>
              </a:r>
              <a:endParaRPr lang="en-US" altLang="en-US" b="1"/>
            </a:p>
          </p:txBody>
        </p:sp>
        <p:sp>
          <p:nvSpPr>
            <p:cNvPr id="79890" name="Line 81">
              <a:extLst>
                <a:ext uri="{FF2B5EF4-FFF2-40B4-BE49-F238E27FC236}">
                  <a16:creationId xmlns:a16="http://schemas.microsoft.com/office/drawing/2014/main" id="{9530D183-1E45-CB1A-567C-939C35A48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2600325"/>
              <a:ext cx="5954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9891" name="Rectangle 82">
              <a:extLst>
                <a:ext uri="{FF2B5EF4-FFF2-40B4-BE49-F238E27FC236}">
                  <a16:creationId xmlns:a16="http://schemas.microsoft.com/office/drawing/2014/main" id="{86640A90-1695-FA08-02C8-B035FA02A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841" y="2962275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79892" name="Rectangle 83">
              <a:extLst>
                <a:ext uri="{FF2B5EF4-FFF2-40B4-BE49-F238E27FC236}">
                  <a16:creationId xmlns:a16="http://schemas.microsoft.com/office/drawing/2014/main" id="{F21F5870-BB5F-611E-7E26-5B1B8DBB0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875360"/>
              <a:ext cx="851297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79893" name="Line 84">
              <a:extLst>
                <a:ext uri="{FF2B5EF4-FFF2-40B4-BE49-F238E27FC236}">
                  <a16:creationId xmlns:a16="http://schemas.microsoft.com/office/drawing/2014/main" id="{0BBFD6BC-AA6D-E53C-C7B8-377FE72960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1225" y="3190875"/>
              <a:ext cx="5954" cy="140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79894" name="Group 136">
              <a:extLst>
                <a:ext uri="{FF2B5EF4-FFF2-40B4-BE49-F238E27FC236}">
                  <a16:creationId xmlns:a16="http://schemas.microsoft.com/office/drawing/2014/main" id="{91D07087-A559-76FB-8347-24C2C11A07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7837" y="4229100"/>
              <a:ext cx="3395663" cy="742950"/>
              <a:chOff x="508" y="3360"/>
              <a:chExt cx="2852" cy="624"/>
            </a:xfrm>
          </p:grpSpPr>
          <p:sp>
            <p:nvSpPr>
              <p:cNvPr id="79905" name="Line 76">
                <a:extLst>
                  <a:ext uri="{FF2B5EF4-FFF2-40B4-BE49-F238E27FC236}">
                    <a16:creationId xmlns:a16="http://schemas.microsoft.com/office/drawing/2014/main" id="{3CAFB22B-992A-FF6F-94BB-DCB5B67033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66" y="3360"/>
                <a:ext cx="5" cy="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79906" name="Group 135">
                <a:extLst>
                  <a:ext uri="{FF2B5EF4-FFF2-40B4-BE49-F238E27FC236}">
                    <a16:creationId xmlns:a16="http://schemas.microsoft.com/office/drawing/2014/main" id="{8CC8B0E8-D19F-7BAE-13A6-7009BF63CB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" y="3552"/>
                <a:ext cx="2852" cy="432"/>
                <a:chOff x="508" y="3552"/>
                <a:chExt cx="2852" cy="432"/>
              </a:xfrm>
            </p:grpSpPr>
            <p:sp>
              <p:nvSpPr>
                <p:cNvPr id="79907" name="Rectangle 16">
                  <a:extLst>
                    <a:ext uri="{FF2B5EF4-FFF2-40B4-BE49-F238E27FC236}">
                      <a16:creationId xmlns:a16="http://schemas.microsoft.com/office/drawing/2014/main" id="{8634C8C4-DE52-8EA7-CFA5-07668B3D90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7" y="3813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1500" b="1"/>
                </a:p>
              </p:txBody>
            </p:sp>
            <p:grpSp>
              <p:nvGrpSpPr>
                <p:cNvPr id="79908" name="Group 104">
                  <a:extLst>
                    <a:ext uri="{FF2B5EF4-FFF2-40B4-BE49-F238E27FC236}">
                      <a16:creationId xmlns:a16="http://schemas.microsoft.com/office/drawing/2014/main" id="{EEE2E955-F2F9-4B4E-FDF5-77E6D0F55BC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8" y="3552"/>
                  <a:ext cx="2852" cy="432"/>
                  <a:chOff x="508" y="3552"/>
                  <a:chExt cx="2852" cy="432"/>
                </a:xfrm>
              </p:grpSpPr>
              <p:sp>
                <p:nvSpPr>
                  <p:cNvPr id="79909" name="Rectangle 8">
                    <a:extLst>
                      <a:ext uri="{FF2B5EF4-FFF2-40B4-BE49-F238E27FC236}">
                        <a16:creationId xmlns:a16="http://schemas.microsoft.com/office/drawing/2014/main" id="{593D76D4-9951-626A-D2B2-17F1052FC6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682"/>
                    <a:ext cx="386" cy="1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close()</a:t>
                    </a:r>
                    <a:endParaRPr lang="en-US" altLang="en-US" sz="1500" b="1"/>
                  </a:p>
                </p:txBody>
              </p:sp>
              <p:sp>
                <p:nvSpPr>
                  <p:cNvPr id="79910" name="Rectangle 12">
                    <a:extLst>
                      <a:ext uri="{FF2B5EF4-FFF2-40B4-BE49-F238E27FC236}">
                        <a16:creationId xmlns:a16="http://schemas.microsoft.com/office/drawing/2014/main" id="{AD183F84-526F-5C0B-2CD4-78ECD044E4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8" y="3609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9911" name="Rectangle 20">
                    <a:extLst>
                      <a:ext uri="{FF2B5EF4-FFF2-40B4-BE49-F238E27FC236}">
                        <a16:creationId xmlns:a16="http://schemas.microsoft.com/office/drawing/2014/main" id="{C2FD5948-09F4-FD20-B3A5-ADE2098FA4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5" y="3740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9912" name="Line 85">
                    <a:extLst>
                      <a:ext uri="{FF2B5EF4-FFF2-40B4-BE49-F238E27FC236}">
                        <a16:creationId xmlns:a16="http://schemas.microsoft.com/office/drawing/2014/main" id="{7A28100D-AA28-6BCF-3806-3B2BD6536A2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60" y="3552"/>
                    <a:ext cx="5" cy="2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</p:grpSp>
        <p:sp>
          <p:nvSpPr>
            <p:cNvPr id="79895" name="Line 23">
              <a:extLst>
                <a:ext uri="{FF2B5EF4-FFF2-40B4-BE49-F238E27FC236}">
                  <a16:creationId xmlns:a16="http://schemas.microsoft.com/office/drawing/2014/main" id="{180F3128-189C-5981-139D-C818DA3C3D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6937" y="3652838"/>
              <a:ext cx="5954" cy="2476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9896" name="Rectangle 77">
              <a:extLst>
                <a:ext uri="{FF2B5EF4-FFF2-40B4-BE49-F238E27FC236}">
                  <a16:creationId xmlns:a16="http://schemas.microsoft.com/office/drawing/2014/main" id="{9B5E3990-4F9A-1736-0E4B-EE2A44F59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1" y="325755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grpSp>
          <p:nvGrpSpPr>
            <p:cNvPr id="79897" name="Group 110">
              <a:extLst>
                <a:ext uri="{FF2B5EF4-FFF2-40B4-BE49-F238E27FC236}">
                  <a16:creationId xmlns:a16="http://schemas.microsoft.com/office/drawing/2014/main" id="{943C183C-FF6F-F17B-55E7-2F5D3E0338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2203" y="3367087"/>
              <a:ext cx="851297" cy="290513"/>
              <a:chOff x="2645" y="2581"/>
              <a:chExt cx="715" cy="244"/>
            </a:xfrm>
          </p:grpSpPr>
          <p:sp>
            <p:nvSpPr>
              <p:cNvPr id="79903" name="Rectangle 15">
                <a:extLst>
                  <a:ext uri="{FF2B5EF4-FFF2-40B4-BE49-F238E27FC236}">
                    <a16:creationId xmlns:a16="http://schemas.microsoft.com/office/drawing/2014/main" id="{B9297451-30ED-F2AD-0C3E-C14BC187FD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654"/>
                <a:ext cx="47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sendto()</a:t>
                </a:r>
                <a:endParaRPr lang="en-US" altLang="en-US" sz="1500" b="1"/>
              </a:p>
            </p:txBody>
          </p:sp>
          <p:sp>
            <p:nvSpPr>
              <p:cNvPr id="79904" name="Rectangle 19">
                <a:extLst>
                  <a:ext uri="{FF2B5EF4-FFF2-40B4-BE49-F238E27FC236}">
                    <a16:creationId xmlns:a16="http://schemas.microsoft.com/office/drawing/2014/main" id="{0B92A618-15E6-4F69-9DAD-361D53B6A4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2581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9898" name="Line 87">
              <a:extLst>
                <a:ext uri="{FF2B5EF4-FFF2-40B4-BE49-F238E27FC236}">
                  <a16:creationId xmlns:a16="http://schemas.microsoft.com/office/drawing/2014/main" id="{7DE11B55-BDB4-0563-90F0-45CEF3333E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151585"/>
              <a:ext cx="9525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9899" name="Line 114">
              <a:extLst>
                <a:ext uri="{FF2B5EF4-FFF2-40B4-BE49-F238E27FC236}">
                  <a16:creationId xmlns:a16="http://schemas.microsoft.com/office/drawing/2014/main" id="{E970E14E-FE59-BE5F-4F89-876CB28C6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300" y="3429000"/>
              <a:ext cx="182880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79900" name="Line 115">
              <a:extLst>
                <a:ext uri="{FF2B5EF4-FFF2-40B4-BE49-F238E27FC236}">
                  <a16:creationId xmlns:a16="http://schemas.microsoft.com/office/drawing/2014/main" id="{CFE618B2-02E6-1A85-EE7B-DD8311522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900" y="4114800"/>
              <a:ext cx="1600200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79901" name="Text Box 138">
              <a:extLst>
                <a:ext uri="{FF2B5EF4-FFF2-40B4-BE49-F238E27FC236}">
                  <a16:creationId xmlns:a16="http://schemas.microsoft.com/office/drawing/2014/main" id="{71FDAA43-E8F4-9618-69F9-21A33AD7DF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650" y="1085851"/>
              <a:ext cx="5295157" cy="1669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 b="1">
                  <a:solidFill>
                    <a:srgbClr val="0000CC"/>
                  </a:solidFill>
                </a:rPr>
                <a:t>Server </a:t>
              </a:r>
              <a:r>
                <a:rPr lang="en-US" altLang="en-US" sz="1500"/>
                <a:t>starts first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 call</a:t>
              </a:r>
              <a:r>
                <a:rPr lang="en-US" altLang="en-US" sz="1500"/>
                <a:t> creates socket of type UDP (datagram)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</a:t>
              </a:r>
              <a:r>
                <a:rPr lang="en-US" altLang="en-US" sz="1500"/>
                <a:t> call returns:  </a:t>
              </a:r>
              <a:r>
                <a:rPr lang="en-US" altLang="en-US" sz="1500" i="1"/>
                <a:t>descriptor</a:t>
              </a:r>
              <a:r>
                <a:rPr lang="en-US" altLang="en-US" sz="1500"/>
                <a:t>;  or -1 if unsuccessful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bind</a:t>
              </a:r>
              <a:r>
                <a:rPr lang="en-US" altLang="en-US" sz="1500"/>
                <a:t> assigns local address &amp; port # to socket with specified descriptor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sp>
          <p:nvSpPr>
            <p:cNvPr id="79902" name="Line 139">
              <a:extLst>
                <a:ext uri="{FF2B5EF4-FFF2-40B4-BE49-F238E27FC236}">
                  <a16:creationId xmlns:a16="http://schemas.microsoft.com/office/drawing/2014/main" id="{E7DB0017-350F-ED3A-43FA-FF6A6D4CEB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667125"/>
              <a:ext cx="0" cy="504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79876" name="Rectangle 19">
            <a:extLst>
              <a:ext uri="{FF2B5EF4-FFF2-40B4-BE49-F238E27FC236}">
                <a16:creationId xmlns:a16="http://schemas.microsoft.com/office/drawing/2014/main" id="{C1D89546-D52F-16AF-ADEF-B73216F6C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2913" y="2714625"/>
            <a:ext cx="850900" cy="290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064" name="Rectangle 45063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C89960C-C4F6-045F-74DD-80811F675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6478" y="290197"/>
            <a:ext cx="6927525" cy="891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4100" dirty="0"/>
              <a:t>Berkeley Socket API</a:t>
            </a:r>
          </a:p>
        </p:txBody>
      </p:sp>
      <p:grpSp>
        <p:nvGrpSpPr>
          <p:cNvPr id="45066" name="Group 45065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498776"/>
            <a:ext cx="8771274" cy="586632"/>
            <a:chOff x="-2" y="1998368"/>
            <a:chExt cx="11695083" cy="782176"/>
          </a:xfrm>
        </p:grpSpPr>
        <p:sp>
          <p:nvSpPr>
            <p:cNvPr id="45067" name="Rectangle 45066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68" name="Rectangle 45067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070" name="Rectangle 4506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52309"/>
            <a:ext cx="8537521" cy="31108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7FA3EE9-A1F8-B583-3A0C-2D549D2B05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5245" y="1949631"/>
            <a:ext cx="7607751" cy="25766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1700"/>
              <a:t>Berkeley UNIX Sockets API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Abstraction for applications to send &amp; receive data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Applications create sockets that “plug into” network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Applications write/read to/from sockets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Implemented in the kernel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Facilitates development of network applications</a:t>
            </a:r>
          </a:p>
          <a:p>
            <a:pPr lvl="1">
              <a:spcBef>
                <a:spcPts val="600"/>
              </a:spcBef>
            </a:pPr>
            <a:r>
              <a:rPr lang="en-US" altLang="en-US" sz="1700"/>
              <a:t>Hides details of underlying protocols &amp; mechanisms</a:t>
            </a:r>
          </a:p>
          <a:p>
            <a:pPr>
              <a:spcBef>
                <a:spcPts val="900"/>
              </a:spcBef>
            </a:pPr>
            <a:r>
              <a:rPr lang="en-US" altLang="en-US" sz="1700"/>
              <a:t>Also in Windows, Linux, and other OS’s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>
            <a:extLst>
              <a:ext uri="{FF2B5EF4-FFF2-40B4-BE49-F238E27FC236}">
                <a16:creationId xmlns:a16="http://schemas.microsoft.com/office/drawing/2014/main" id="{939B7321-5D48-1548-02BE-43A809EA2473}"/>
              </a:ext>
            </a:extLst>
          </p:cNvPr>
          <p:cNvGrpSpPr>
            <a:grpSpLocks/>
          </p:cNvGrpSpPr>
          <p:nvPr/>
        </p:nvGrpSpPr>
        <p:grpSpPr bwMode="auto">
          <a:xfrm>
            <a:off x="574842" y="697916"/>
            <a:ext cx="6138863" cy="3886200"/>
            <a:chOff x="1008536" y="229825"/>
            <a:chExt cx="6138863" cy="3886199"/>
          </a:xfrm>
        </p:grpSpPr>
        <p:sp>
          <p:nvSpPr>
            <p:cNvPr id="81924" name="Rectangle 13">
              <a:extLst>
                <a:ext uri="{FF2B5EF4-FFF2-40B4-BE49-F238E27FC236}">
                  <a16:creationId xmlns:a16="http://schemas.microsoft.com/office/drawing/2014/main" id="{D2889017-6EE9-2142-C309-4D4D5EE36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902" y="3299255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1925" name="Rectangle 22">
              <a:extLst>
                <a:ext uri="{FF2B5EF4-FFF2-40B4-BE49-F238E27FC236}">
                  <a16:creationId xmlns:a16="http://schemas.microsoft.com/office/drawing/2014/main" id="{8146986E-C754-8C77-2D93-26A19E3BF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37" y="2019334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1926" name="Rectangle 2">
              <a:extLst>
                <a:ext uri="{FF2B5EF4-FFF2-40B4-BE49-F238E27FC236}">
                  <a16:creationId xmlns:a16="http://schemas.microsoft.com/office/drawing/2014/main" id="{9B1DB9BF-D4DD-1C61-309D-13242FBBA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37" y="1450215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1927" name="Rectangle 3">
              <a:extLst>
                <a:ext uri="{FF2B5EF4-FFF2-40B4-BE49-F238E27FC236}">
                  <a16:creationId xmlns:a16="http://schemas.microsoft.com/office/drawing/2014/main" id="{A99BBEC1-F693-83D6-BFA9-6F8033B64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37" y="845377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1928" name="Rectangle 4">
              <a:extLst>
                <a:ext uri="{FF2B5EF4-FFF2-40B4-BE49-F238E27FC236}">
                  <a16:creationId xmlns:a16="http://schemas.microsoft.com/office/drawing/2014/main" id="{207CFE4C-2AB4-44D9-13C0-1D18EE682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3312" y="932293"/>
              <a:ext cx="546625" cy="1846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81929" name="Rectangle 6">
              <a:extLst>
                <a:ext uri="{FF2B5EF4-FFF2-40B4-BE49-F238E27FC236}">
                  <a16:creationId xmlns:a16="http://schemas.microsoft.com/office/drawing/2014/main" id="{7151556C-10CB-DF53-1D90-B2D6D8D91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3312" y="3144474"/>
              <a:ext cx="5626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grpSp>
          <p:nvGrpSpPr>
            <p:cNvPr id="81930" name="Group 7">
              <a:extLst>
                <a:ext uri="{FF2B5EF4-FFF2-40B4-BE49-F238E27FC236}">
                  <a16:creationId xmlns:a16="http://schemas.microsoft.com/office/drawing/2014/main" id="{E39391D7-96EB-787F-C569-8F6D9E229E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6950" y="2005046"/>
              <a:ext cx="851297" cy="290513"/>
              <a:chOff x="2645" y="1733"/>
              <a:chExt cx="715" cy="244"/>
            </a:xfrm>
          </p:grpSpPr>
          <p:sp>
            <p:nvSpPr>
              <p:cNvPr id="81961" name="Rectangle 8">
                <a:extLst>
                  <a:ext uri="{FF2B5EF4-FFF2-40B4-BE49-F238E27FC236}">
                    <a16:creationId xmlns:a16="http://schemas.microsoft.com/office/drawing/2014/main" id="{B2904C4B-29A9-2161-CD45-20CF515397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1733"/>
                <a:ext cx="715" cy="2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62" name="Rectangle 9">
                <a:extLst>
                  <a:ext uri="{FF2B5EF4-FFF2-40B4-BE49-F238E27FC236}">
                    <a16:creationId xmlns:a16="http://schemas.microsoft.com/office/drawing/2014/main" id="{DD01C5F8-5595-2F30-DA43-B8FA4C377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776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1500" b="1"/>
              </a:p>
            </p:txBody>
          </p:sp>
        </p:grpSp>
        <p:sp>
          <p:nvSpPr>
            <p:cNvPr id="81931" name="Rectangle 10">
              <a:extLst>
                <a:ext uri="{FF2B5EF4-FFF2-40B4-BE49-F238E27FC236}">
                  <a16:creationId xmlns:a16="http://schemas.microsoft.com/office/drawing/2014/main" id="{19026DF4-7688-AFE2-6676-5BCE1CF0A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37" y="3057559"/>
              <a:ext cx="851297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1932" name="Rectangle 12">
              <a:extLst>
                <a:ext uri="{FF2B5EF4-FFF2-40B4-BE49-F238E27FC236}">
                  <a16:creationId xmlns:a16="http://schemas.microsoft.com/office/drawing/2014/main" id="{6449040B-2127-937F-4009-0D74A473E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7906" y="3386171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1933" name="Rectangle 14">
              <a:extLst>
                <a:ext uri="{FF2B5EF4-FFF2-40B4-BE49-F238E27FC236}">
                  <a16:creationId xmlns:a16="http://schemas.microsoft.com/office/drawing/2014/main" id="{EF4C3D58-7396-50EF-4FC8-70FF00F8D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2550" y="3144474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81934" name="Rectangle 15">
              <a:extLst>
                <a:ext uri="{FF2B5EF4-FFF2-40B4-BE49-F238E27FC236}">
                  <a16:creationId xmlns:a16="http://schemas.microsoft.com/office/drawing/2014/main" id="{A8473241-B057-5964-FE4D-5A8AE29FD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800" y="515574"/>
              <a:ext cx="567463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1935" name="Rectangle 16">
              <a:extLst>
                <a:ext uri="{FF2B5EF4-FFF2-40B4-BE49-F238E27FC236}">
                  <a16:creationId xmlns:a16="http://schemas.microsoft.com/office/drawing/2014/main" id="{0E676376-715D-32E5-175B-A85959A33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447" y="1770493"/>
              <a:ext cx="493725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1936" name="Rectangle 17">
              <a:extLst>
                <a:ext uri="{FF2B5EF4-FFF2-40B4-BE49-F238E27FC236}">
                  <a16:creationId xmlns:a16="http://schemas.microsoft.com/office/drawing/2014/main" id="{B6801083-2731-2208-D969-C685987227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274" y="1537130"/>
              <a:ext cx="39113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1500" b="1"/>
            </a:p>
          </p:txBody>
        </p:sp>
        <p:sp>
          <p:nvSpPr>
            <p:cNvPr id="81937" name="Line 18">
              <a:extLst>
                <a:ext uri="{FF2B5EF4-FFF2-40B4-BE49-F238E27FC236}">
                  <a16:creationId xmlns:a16="http://schemas.microsoft.com/office/drawing/2014/main" id="{054E763F-4018-C151-772C-C2708C0EE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34780" y="1132318"/>
              <a:ext cx="5954" cy="3190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1938" name="Rectangle 19">
              <a:extLst>
                <a:ext uri="{FF2B5EF4-FFF2-40B4-BE49-F238E27FC236}">
                  <a16:creationId xmlns:a16="http://schemas.microsoft.com/office/drawing/2014/main" id="{55538BDA-B3A2-2873-A56D-1D4006901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918" y="2488440"/>
              <a:ext cx="134659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Blocks until server receives data from client</a:t>
              </a:r>
              <a:endParaRPr lang="en-US" altLang="en-US" b="1"/>
            </a:p>
          </p:txBody>
        </p:sp>
        <p:sp>
          <p:nvSpPr>
            <p:cNvPr id="81939" name="Line 20">
              <a:extLst>
                <a:ext uri="{FF2B5EF4-FFF2-40B4-BE49-F238E27FC236}">
                  <a16:creationId xmlns:a16="http://schemas.microsoft.com/office/drawing/2014/main" id="{76F56E3F-C8D5-2B28-7416-047B0BAC67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34780" y="1744299"/>
              <a:ext cx="5954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1940" name="Rectangle 21">
              <a:extLst>
                <a:ext uri="{FF2B5EF4-FFF2-40B4-BE49-F238E27FC236}">
                  <a16:creationId xmlns:a16="http://schemas.microsoft.com/office/drawing/2014/main" id="{B3CF5DA8-2253-E15A-66EE-85BC9B295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3540" y="2106249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1941" name="Line 23">
              <a:extLst>
                <a:ext uri="{FF2B5EF4-FFF2-40B4-BE49-F238E27FC236}">
                  <a16:creationId xmlns:a16="http://schemas.microsoft.com/office/drawing/2014/main" id="{B9DB3B7E-12E8-522B-95C1-9E1491E4F5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1924" y="2334849"/>
              <a:ext cx="5954" cy="140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81942" name="Group 24">
              <a:extLst>
                <a:ext uri="{FF2B5EF4-FFF2-40B4-BE49-F238E27FC236}">
                  <a16:creationId xmlns:a16="http://schemas.microsoft.com/office/drawing/2014/main" id="{D67A78EE-36B7-FC8E-3306-ACAB3B2519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536" y="3373074"/>
              <a:ext cx="3395663" cy="742950"/>
              <a:chOff x="508" y="3360"/>
              <a:chExt cx="2852" cy="624"/>
            </a:xfrm>
          </p:grpSpPr>
          <p:sp>
            <p:nvSpPr>
              <p:cNvPr id="81953" name="Line 25">
                <a:extLst>
                  <a:ext uri="{FF2B5EF4-FFF2-40B4-BE49-F238E27FC236}">
                    <a16:creationId xmlns:a16="http://schemas.microsoft.com/office/drawing/2014/main" id="{36A70EC0-31F1-38A9-F273-E38672D388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66" y="3360"/>
                <a:ext cx="5" cy="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81954" name="Group 26">
                <a:extLst>
                  <a:ext uri="{FF2B5EF4-FFF2-40B4-BE49-F238E27FC236}">
                    <a16:creationId xmlns:a16="http://schemas.microsoft.com/office/drawing/2014/main" id="{04ABDF2E-7814-8158-6B90-B886BBDF9D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" y="3552"/>
                <a:ext cx="2852" cy="432"/>
                <a:chOff x="508" y="3552"/>
                <a:chExt cx="2852" cy="432"/>
              </a:xfrm>
            </p:grpSpPr>
            <p:sp>
              <p:nvSpPr>
                <p:cNvPr id="81955" name="Rectangle 27">
                  <a:extLst>
                    <a:ext uri="{FF2B5EF4-FFF2-40B4-BE49-F238E27FC236}">
                      <a16:creationId xmlns:a16="http://schemas.microsoft.com/office/drawing/2014/main" id="{74957529-570A-11BA-727D-DA38A3FC1E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7" y="3813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1500" b="1"/>
                </a:p>
              </p:txBody>
            </p:sp>
            <p:grpSp>
              <p:nvGrpSpPr>
                <p:cNvPr id="81956" name="Group 28">
                  <a:extLst>
                    <a:ext uri="{FF2B5EF4-FFF2-40B4-BE49-F238E27FC236}">
                      <a16:creationId xmlns:a16="http://schemas.microsoft.com/office/drawing/2014/main" id="{3EF8DCF5-180F-B183-2DF3-6D4D8CD738E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8" y="3552"/>
                  <a:ext cx="2852" cy="432"/>
                  <a:chOff x="508" y="3552"/>
                  <a:chExt cx="2852" cy="432"/>
                </a:xfrm>
              </p:grpSpPr>
              <p:sp>
                <p:nvSpPr>
                  <p:cNvPr id="81957" name="Rectangle 29">
                    <a:extLst>
                      <a:ext uri="{FF2B5EF4-FFF2-40B4-BE49-F238E27FC236}">
                        <a16:creationId xmlns:a16="http://schemas.microsoft.com/office/drawing/2014/main" id="{B4B07661-9B23-F07F-179F-8AF9D970DB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682"/>
                    <a:ext cx="386" cy="1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close()</a:t>
                    </a:r>
                    <a:endParaRPr lang="en-US" altLang="en-US" sz="1500" b="1"/>
                  </a:p>
                </p:txBody>
              </p:sp>
              <p:sp>
                <p:nvSpPr>
                  <p:cNvPr id="81958" name="Rectangle 30">
                    <a:extLst>
                      <a:ext uri="{FF2B5EF4-FFF2-40B4-BE49-F238E27FC236}">
                        <a16:creationId xmlns:a16="http://schemas.microsoft.com/office/drawing/2014/main" id="{107EC33B-A4BC-4851-0E47-3D6A0E2FFD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8" y="3609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1959" name="Rectangle 31">
                    <a:extLst>
                      <a:ext uri="{FF2B5EF4-FFF2-40B4-BE49-F238E27FC236}">
                        <a16:creationId xmlns:a16="http://schemas.microsoft.com/office/drawing/2014/main" id="{CD982DDC-8B9D-8B7F-8816-8A14F2A6AB8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5" y="3740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1960" name="Line 32">
                    <a:extLst>
                      <a:ext uri="{FF2B5EF4-FFF2-40B4-BE49-F238E27FC236}">
                        <a16:creationId xmlns:a16="http://schemas.microsoft.com/office/drawing/2014/main" id="{20D0FB9C-FDF7-72F4-135C-701D095D68B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60" y="3552"/>
                    <a:ext cx="5" cy="2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</p:grpSp>
        <p:sp>
          <p:nvSpPr>
            <p:cNvPr id="81943" name="Line 33">
              <a:extLst>
                <a:ext uri="{FF2B5EF4-FFF2-40B4-BE49-F238E27FC236}">
                  <a16:creationId xmlns:a16="http://schemas.microsoft.com/office/drawing/2014/main" id="{00661999-FEB6-2100-F3A1-FAB4429178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7636" y="2796812"/>
              <a:ext cx="5954" cy="2476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1944" name="Rectangle 34">
              <a:extLst>
                <a:ext uri="{FF2B5EF4-FFF2-40B4-BE49-F238E27FC236}">
                  <a16:creationId xmlns:a16="http://schemas.microsoft.com/office/drawing/2014/main" id="{94D0969B-DE25-9920-8612-F299AE00D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700" y="2401524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grpSp>
          <p:nvGrpSpPr>
            <p:cNvPr id="81945" name="Group 35">
              <a:extLst>
                <a:ext uri="{FF2B5EF4-FFF2-40B4-BE49-F238E27FC236}">
                  <a16:creationId xmlns:a16="http://schemas.microsoft.com/office/drawing/2014/main" id="{D0383CDE-26CB-3E13-0207-A3CFE50CE0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902" y="2511061"/>
              <a:ext cx="851297" cy="290513"/>
              <a:chOff x="2645" y="2581"/>
              <a:chExt cx="715" cy="244"/>
            </a:xfrm>
          </p:grpSpPr>
          <p:sp>
            <p:nvSpPr>
              <p:cNvPr id="81951" name="Rectangle 36">
                <a:extLst>
                  <a:ext uri="{FF2B5EF4-FFF2-40B4-BE49-F238E27FC236}">
                    <a16:creationId xmlns:a16="http://schemas.microsoft.com/office/drawing/2014/main" id="{13A82C3D-C1AF-8D93-9362-FCFD8798D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654"/>
                <a:ext cx="47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sendto()</a:t>
                </a:r>
                <a:endParaRPr lang="en-US" altLang="en-US" sz="1500" b="1"/>
              </a:p>
            </p:txBody>
          </p:sp>
          <p:sp>
            <p:nvSpPr>
              <p:cNvPr id="81952" name="Rectangle 37">
                <a:extLst>
                  <a:ext uri="{FF2B5EF4-FFF2-40B4-BE49-F238E27FC236}">
                    <a16:creationId xmlns:a16="http://schemas.microsoft.com/office/drawing/2014/main" id="{2B3DE5E5-1588-4B8D-EB8C-47C8E9B6E7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2581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1946" name="Line 38">
              <a:extLst>
                <a:ext uri="{FF2B5EF4-FFF2-40B4-BE49-F238E27FC236}">
                  <a16:creationId xmlns:a16="http://schemas.microsoft.com/office/drawing/2014/main" id="{B2BD3206-4281-BD00-F60F-72B04E763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999" y="2295559"/>
              <a:ext cx="9525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1947" name="Line 39">
              <a:extLst>
                <a:ext uri="{FF2B5EF4-FFF2-40B4-BE49-F238E27FC236}">
                  <a16:creationId xmlns:a16="http://schemas.microsoft.com/office/drawing/2014/main" id="{24DB43BA-A8F6-FD25-91FB-56F75D39D5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60999" y="2572974"/>
              <a:ext cx="182880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1948" name="Line 40">
              <a:extLst>
                <a:ext uri="{FF2B5EF4-FFF2-40B4-BE49-F238E27FC236}">
                  <a16:creationId xmlns:a16="http://schemas.microsoft.com/office/drawing/2014/main" id="{EE73FB41-D1A9-2E2F-881C-E55F052FB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9599" y="3258774"/>
              <a:ext cx="1600200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1949" name="Text Box 41">
              <a:extLst>
                <a:ext uri="{FF2B5EF4-FFF2-40B4-BE49-F238E27FC236}">
                  <a16:creationId xmlns:a16="http://schemas.microsoft.com/office/drawing/2014/main" id="{C49870A5-01BB-1319-3EFC-370F077BF0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5349" y="229825"/>
              <a:ext cx="4972050" cy="1669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 dirty="0" err="1">
                  <a:latin typeface="Courier New" panose="02070309020205020404" pitchFamily="49" charset="0"/>
                </a:rPr>
                <a:t>recvfrom</a:t>
              </a:r>
              <a:r>
                <a:rPr lang="en-US" altLang="en-US" sz="1500" dirty="0"/>
                <a:t> copies bytes received in specified socket into a specified location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 dirty="0" err="1">
                  <a:latin typeface="Courier New" panose="02070309020205020404" pitchFamily="49" charset="0"/>
                </a:rPr>
                <a:t>recvfrom</a:t>
              </a:r>
              <a:r>
                <a:rPr lang="en-US" altLang="en-US" sz="1500" dirty="0"/>
                <a:t> blocks until data arrives</a:t>
              </a:r>
              <a:endParaRPr lang="en-US" altLang="en-US" sz="1500" dirty="0">
                <a:solidFill>
                  <a:srgbClr val="000000"/>
                </a:solidFill>
              </a:endParaRP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1500" dirty="0">
                <a:solidFill>
                  <a:srgbClr val="000000"/>
                </a:solidFill>
              </a:endParaRP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 dirty="0"/>
            </a:p>
          </p:txBody>
        </p:sp>
        <p:sp>
          <p:nvSpPr>
            <p:cNvPr id="81950" name="Line 42">
              <a:extLst>
                <a:ext uri="{FF2B5EF4-FFF2-40B4-BE49-F238E27FC236}">
                  <a16:creationId xmlns:a16="http://schemas.microsoft.com/office/drawing/2014/main" id="{CDB5D72F-BCA0-44F6-8A84-5B0D2764B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999" y="2811099"/>
              <a:ext cx="0" cy="504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45" name="Rectangle 2">
            <a:extLst>
              <a:ext uri="{FF2B5EF4-FFF2-40B4-BE49-F238E27FC236}">
                <a16:creationId xmlns:a16="http://schemas.microsoft.com/office/drawing/2014/main" id="{F99B1CD7-66F4-44D6-B7BC-46A32F388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75213" y="3001963"/>
            <a:ext cx="4084637" cy="765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x-none" sz="2625"/>
              <a:t>Socket Calls for Connection-Less Mode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7">
            <a:extLst>
              <a:ext uri="{FF2B5EF4-FFF2-40B4-BE49-F238E27FC236}">
                <a16:creationId xmlns:a16="http://schemas.microsoft.com/office/drawing/2014/main" id="{04B0D061-B862-ECD5-2110-9735C6CAB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350" y="3203575"/>
            <a:ext cx="850900" cy="2905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3971" name="Rectangle 36">
            <a:extLst>
              <a:ext uri="{FF2B5EF4-FFF2-40B4-BE49-F238E27FC236}">
                <a16:creationId xmlns:a16="http://schemas.microsoft.com/office/drawing/2014/main" id="{D64E574C-9481-2A83-44AD-82D0CF34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3289300"/>
            <a:ext cx="561975" cy="1857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sendto()</a:t>
            </a:r>
            <a:endParaRPr lang="en-US" altLang="en-US" sz="1500" b="1"/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9BC8DD20-20E7-1518-DFD9-F17971FFD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2141538"/>
            <a:ext cx="850900" cy="29051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3973" name="Rectangle 3">
            <a:extLst>
              <a:ext uri="{FF2B5EF4-FFF2-40B4-BE49-F238E27FC236}">
                <a16:creationId xmlns:a16="http://schemas.microsoft.com/office/drawing/2014/main" id="{6581D219-0462-0BC2-FD63-C79952B6C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1536700"/>
            <a:ext cx="850900" cy="2905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3974" name="Rectangle 4">
            <a:extLst>
              <a:ext uri="{FF2B5EF4-FFF2-40B4-BE49-F238E27FC236}">
                <a16:creationId xmlns:a16="http://schemas.microsoft.com/office/drawing/2014/main" id="{1AF10482-B7FB-1E9F-75D2-17EAFC8A8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63" y="1624013"/>
            <a:ext cx="546100" cy="1857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socket()</a:t>
            </a:r>
            <a:endParaRPr lang="en-US" altLang="en-US" sz="1500" b="1"/>
          </a:p>
        </p:txBody>
      </p:sp>
      <p:sp>
        <p:nvSpPr>
          <p:cNvPr id="83975" name="Rectangle 6">
            <a:extLst>
              <a:ext uri="{FF2B5EF4-FFF2-40B4-BE49-F238E27FC236}">
                <a16:creationId xmlns:a16="http://schemas.microsoft.com/office/drawing/2014/main" id="{517588ED-FD3E-D82D-C22B-829A6E7FC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63" y="3836988"/>
            <a:ext cx="5619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sendto()</a:t>
            </a:r>
            <a:endParaRPr lang="en-US" altLang="en-US" sz="1500" b="1"/>
          </a:p>
        </p:txBody>
      </p:sp>
      <p:grpSp>
        <p:nvGrpSpPr>
          <p:cNvPr id="83976" name="Group 7">
            <a:extLst>
              <a:ext uri="{FF2B5EF4-FFF2-40B4-BE49-F238E27FC236}">
                <a16:creationId xmlns:a16="http://schemas.microsoft.com/office/drawing/2014/main" id="{22E37198-0CF1-866A-118E-5231DBB9B552}"/>
              </a:ext>
            </a:extLst>
          </p:cNvPr>
          <p:cNvGrpSpPr>
            <a:grpSpLocks/>
          </p:cNvGrpSpPr>
          <p:nvPr/>
        </p:nvGrpSpPr>
        <p:grpSpPr bwMode="auto">
          <a:xfrm>
            <a:off x="3175000" y="2697163"/>
            <a:ext cx="850900" cy="290512"/>
            <a:chOff x="2645" y="1733"/>
            <a:chExt cx="715" cy="244"/>
          </a:xfrm>
        </p:grpSpPr>
        <p:sp>
          <p:nvSpPr>
            <p:cNvPr id="84008" name="Rectangle 8">
              <a:extLst>
                <a:ext uri="{FF2B5EF4-FFF2-40B4-BE49-F238E27FC236}">
                  <a16:creationId xmlns:a16="http://schemas.microsoft.com/office/drawing/2014/main" id="{FED307AE-1D22-9123-F5E3-24D3D9EC5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1733"/>
              <a:ext cx="715" cy="24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4009" name="Rectangle 9">
              <a:extLst>
                <a:ext uri="{FF2B5EF4-FFF2-40B4-BE49-F238E27FC236}">
                  <a16:creationId xmlns:a16="http://schemas.microsoft.com/office/drawing/2014/main" id="{681612A7-D037-8AC1-4377-F4A922A36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776"/>
              <a:ext cx="459" cy="15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</p:grpSp>
      <p:sp>
        <p:nvSpPr>
          <p:cNvPr id="83977" name="Rectangle 10">
            <a:extLst>
              <a:ext uri="{FF2B5EF4-FFF2-40B4-BE49-F238E27FC236}">
                <a16:creationId xmlns:a16="http://schemas.microsoft.com/office/drawing/2014/main" id="{1BC233F1-E744-2278-6014-5C6AD833A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3749675"/>
            <a:ext cx="850900" cy="290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  <p:grpSp>
        <p:nvGrpSpPr>
          <p:cNvPr id="83978" name="Group 11">
            <a:extLst>
              <a:ext uri="{FF2B5EF4-FFF2-40B4-BE49-F238E27FC236}">
                <a16:creationId xmlns:a16="http://schemas.microsoft.com/office/drawing/2014/main" id="{F9E61363-0DFB-E66E-F07F-9B9AAD64193A}"/>
              </a:ext>
            </a:extLst>
          </p:cNvPr>
          <p:cNvGrpSpPr>
            <a:grpSpLocks/>
          </p:cNvGrpSpPr>
          <p:nvPr/>
        </p:nvGrpSpPr>
        <p:grpSpPr bwMode="auto">
          <a:xfrm>
            <a:off x="3181350" y="3990975"/>
            <a:ext cx="850900" cy="290513"/>
            <a:chOff x="2645" y="3298"/>
            <a:chExt cx="715" cy="244"/>
          </a:xfrm>
        </p:grpSpPr>
        <p:sp>
          <p:nvSpPr>
            <p:cNvPr id="84006" name="Rectangle 12">
              <a:extLst>
                <a:ext uri="{FF2B5EF4-FFF2-40B4-BE49-F238E27FC236}">
                  <a16:creationId xmlns:a16="http://schemas.microsoft.com/office/drawing/2014/main" id="{9CFC094E-9CE3-BB1B-4CFA-EED2118CE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6" y="3371"/>
              <a:ext cx="5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4007" name="Rectangle 13">
              <a:extLst>
                <a:ext uri="{FF2B5EF4-FFF2-40B4-BE49-F238E27FC236}">
                  <a16:creationId xmlns:a16="http://schemas.microsoft.com/office/drawing/2014/main" id="{C72BE04B-94C8-78AF-F301-CFD0541A5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3298"/>
              <a:ext cx="715" cy="24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83979" name="Rectangle 14">
            <a:extLst>
              <a:ext uri="{FF2B5EF4-FFF2-40B4-BE49-F238E27FC236}">
                <a16:creationId xmlns:a16="http://schemas.microsoft.com/office/drawing/2014/main" id="{5CB0F0CB-D8EE-FDDC-E3B5-B3B8001BA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0600" y="3836988"/>
            <a:ext cx="3238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Data</a:t>
            </a:r>
            <a:endParaRPr lang="en-US" altLang="en-US" b="1"/>
          </a:p>
        </p:txBody>
      </p:sp>
      <p:sp>
        <p:nvSpPr>
          <p:cNvPr id="83980" name="Rectangle 15">
            <a:extLst>
              <a:ext uri="{FF2B5EF4-FFF2-40B4-BE49-F238E27FC236}">
                <a16:creationId xmlns:a16="http://schemas.microsoft.com/office/drawing/2014/main" id="{A54D6615-C70C-B2DE-DA98-BBCABC856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" y="1208088"/>
            <a:ext cx="56673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chemeClr val="tx2"/>
                </a:solidFill>
              </a:rPr>
              <a:t>Server</a:t>
            </a:r>
            <a:endParaRPr lang="en-US" altLang="en-US" sz="1500" b="1">
              <a:solidFill>
                <a:schemeClr val="tx2"/>
              </a:solidFill>
            </a:endParaRPr>
          </a:p>
        </p:txBody>
      </p:sp>
      <p:sp>
        <p:nvSpPr>
          <p:cNvPr id="83981" name="Rectangle 16">
            <a:extLst>
              <a:ext uri="{FF2B5EF4-FFF2-40B4-BE49-F238E27FC236}">
                <a16:creationId xmlns:a16="http://schemas.microsoft.com/office/drawing/2014/main" id="{EEB1F179-4F3B-D080-58AA-BCA6B36EF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100" y="2462213"/>
            <a:ext cx="49371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chemeClr val="tx2"/>
                </a:solidFill>
              </a:rPr>
              <a:t>Client</a:t>
            </a:r>
            <a:endParaRPr lang="en-US" altLang="en-US" sz="1500" b="1">
              <a:solidFill>
                <a:schemeClr val="tx2"/>
              </a:solidFill>
            </a:endParaRPr>
          </a:p>
        </p:txBody>
      </p:sp>
      <p:sp>
        <p:nvSpPr>
          <p:cNvPr id="83982" name="Rectangle 17">
            <a:extLst>
              <a:ext uri="{FF2B5EF4-FFF2-40B4-BE49-F238E27FC236}">
                <a16:creationId xmlns:a16="http://schemas.microsoft.com/office/drawing/2014/main" id="{F0D09AF4-EF75-8706-4C0B-3A24BF3B1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2228850"/>
            <a:ext cx="390525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bind()</a:t>
            </a:r>
            <a:endParaRPr lang="en-US" altLang="en-US" sz="1500" b="1"/>
          </a:p>
        </p:txBody>
      </p:sp>
      <p:sp>
        <p:nvSpPr>
          <p:cNvPr id="83983" name="Line 18">
            <a:extLst>
              <a:ext uri="{FF2B5EF4-FFF2-40B4-BE49-F238E27FC236}">
                <a16:creationId xmlns:a16="http://schemas.microsoft.com/office/drawing/2014/main" id="{8B1E8824-F3C9-2534-AA1D-322EC27CF5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2038" y="1824038"/>
            <a:ext cx="6350" cy="319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3984" name="Rectangle 19">
            <a:extLst>
              <a:ext uri="{FF2B5EF4-FFF2-40B4-BE49-F238E27FC236}">
                <a16:creationId xmlns:a16="http://schemas.microsoft.com/office/drawing/2014/main" id="{8F2CD0EF-3A48-5718-F430-10094CDAE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175" y="3179763"/>
            <a:ext cx="134778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Blocks until server receives data from client</a:t>
            </a:r>
            <a:endParaRPr lang="en-US" altLang="en-US" b="1"/>
          </a:p>
        </p:txBody>
      </p:sp>
      <p:sp>
        <p:nvSpPr>
          <p:cNvPr id="83985" name="Line 20">
            <a:extLst>
              <a:ext uri="{FF2B5EF4-FFF2-40B4-BE49-F238E27FC236}">
                <a16:creationId xmlns:a16="http://schemas.microsoft.com/office/drawing/2014/main" id="{5D446453-BAC9-FFCF-F0A1-7968ABA6EA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2038" y="2436813"/>
            <a:ext cx="635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3986" name="Rectangle 21">
            <a:extLst>
              <a:ext uri="{FF2B5EF4-FFF2-40B4-BE49-F238E27FC236}">
                <a16:creationId xmlns:a16="http://schemas.microsoft.com/office/drawing/2014/main" id="{BB809F55-A9B8-6067-9126-E0119531A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8" y="2798763"/>
            <a:ext cx="70008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recvfrom()</a:t>
            </a:r>
            <a:endParaRPr lang="en-US" altLang="en-US" sz="1500" b="1"/>
          </a:p>
        </p:txBody>
      </p:sp>
      <p:sp>
        <p:nvSpPr>
          <p:cNvPr id="83987" name="Rectangle 22">
            <a:extLst>
              <a:ext uri="{FF2B5EF4-FFF2-40B4-BE49-F238E27FC236}">
                <a16:creationId xmlns:a16="http://schemas.microsoft.com/office/drawing/2014/main" id="{68CAE6E9-9644-484E-8964-1CD49BBE2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2711450"/>
            <a:ext cx="850900" cy="290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3988" name="Line 23">
            <a:extLst>
              <a:ext uri="{FF2B5EF4-FFF2-40B4-BE49-F238E27FC236}">
                <a16:creationId xmlns:a16="http://schemas.microsoft.com/office/drawing/2014/main" id="{BEDF2266-7DEB-3B02-C6C7-98E58E5DF2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9975" y="3027363"/>
            <a:ext cx="6350" cy="139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grpSp>
        <p:nvGrpSpPr>
          <p:cNvPr id="83989" name="Group 24">
            <a:extLst>
              <a:ext uri="{FF2B5EF4-FFF2-40B4-BE49-F238E27FC236}">
                <a16:creationId xmlns:a16="http://schemas.microsoft.com/office/drawing/2014/main" id="{91D00569-13D9-BE9E-3E8F-DBB8FD42705A}"/>
              </a:ext>
            </a:extLst>
          </p:cNvPr>
          <p:cNvGrpSpPr>
            <a:grpSpLocks/>
          </p:cNvGrpSpPr>
          <p:nvPr/>
        </p:nvGrpSpPr>
        <p:grpSpPr bwMode="auto">
          <a:xfrm>
            <a:off x="636588" y="4065588"/>
            <a:ext cx="3395662" cy="742950"/>
            <a:chOff x="508" y="3360"/>
            <a:chExt cx="2852" cy="624"/>
          </a:xfrm>
        </p:grpSpPr>
        <p:sp>
          <p:nvSpPr>
            <p:cNvPr id="83998" name="Line 25">
              <a:extLst>
                <a:ext uri="{FF2B5EF4-FFF2-40B4-BE49-F238E27FC236}">
                  <a16:creationId xmlns:a16="http://schemas.microsoft.com/office/drawing/2014/main" id="{273C4FC2-318A-7A7D-72AA-E2D07F341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6" y="3360"/>
              <a:ext cx="5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83999" name="Group 26">
              <a:extLst>
                <a:ext uri="{FF2B5EF4-FFF2-40B4-BE49-F238E27FC236}">
                  <a16:creationId xmlns:a16="http://schemas.microsoft.com/office/drawing/2014/main" id="{7CC28527-9FF8-A059-B4E0-FA8DBE2418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" y="3552"/>
              <a:ext cx="2852" cy="432"/>
              <a:chOff x="508" y="3552"/>
              <a:chExt cx="2852" cy="432"/>
            </a:xfrm>
          </p:grpSpPr>
          <p:sp>
            <p:nvSpPr>
              <p:cNvPr id="84000" name="Rectangle 27">
                <a:extLst>
                  <a:ext uri="{FF2B5EF4-FFF2-40B4-BE49-F238E27FC236}">
                    <a16:creationId xmlns:a16="http://schemas.microsoft.com/office/drawing/2014/main" id="{62F1D3F6-94DF-3EB5-1A3B-38DDB1593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381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1500" b="1"/>
              </a:p>
            </p:txBody>
          </p:sp>
          <p:grpSp>
            <p:nvGrpSpPr>
              <p:cNvPr id="84001" name="Group 28">
                <a:extLst>
                  <a:ext uri="{FF2B5EF4-FFF2-40B4-BE49-F238E27FC236}">
                    <a16:creationId xmlns:a16="http://schemas.microsoft.com/office/drawing/2014/main" id="{DB3DCF8A-E810-118D-9E8B-265821DC9E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" y="3552"/>
                <a:ext cx="2852" cy="432"/>
                <a:chOff x="508" y="3552"/>
                <a:chExt cx="2852" cy="432"/>
              </a:xfrm>
            </p:grpSpPr>
            <p:sp>
              <p:nvSpPr>
                <p:cNvPr id="84002" name="Rectangle 29">
                  <a:extLst>
                    <a:ext uri="{FF2B5EF4-FFF2-40B4-BE49-F238E27FC236}">
                      <a16:creationId xmlns:a16="http://schemas.microsoft.com/office/drawing/2014/main" id="{DAED8574-287F-CEC4-E342-F5D430EF22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3682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1500" b="1"/>
                </a:p>
              </p:txBody>
            </p:sp>
            <p:sp>
              <p:nvSpPr>
                <p:cNvPr id="84003" name="Rectangle 30">
                  <a:extLst>
                    <a:ext uri="{FF2B5EF4-FFF2-40B4-BE49-F238E27FC236}">
                      <a16:creationId xmlns:a16="http://schemas.microsoft.com/office/drawing/2014/main" id="{3BF45746-8281-9878-6DAC-B5D9144C52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8" y="3609"/>
                  <a:ext cx="715" cy="244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4004" name="Rectangle 31">
                  <a:extLst>
                    <a:ext uri="{FF2B5EF4-FFF2-40B4-BE49-F238E27FC236}">
                      <a16:creationId xmlns:a16="http://schemas.microsoft.com/office/drawing/2014/main" id="{7C537D00-501D-7182-A4DC-A85B25C61C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5" y="3740"/>
                  <a:ext cx="715" cy="244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4005" name="Line 32">
                  <a:extLst>
                    <a:ext uri="{FF2B5EF4-FFF2-40B4-BE49-F238E27FC236}">
                      <a16:creationId xmlns:a16="http://schemas.microsoft.com/office/drawing/2014/main" id="{F0F42B29-6902-040D-8014-CF3DEA913E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960" y="3552"/>
                  <a:ext cx="5" cy="21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</p:grpSp>
      <p:sp>
        <p:nvSpPr>
          <p:cNvPr id="83990" name="Line 33">
            <a:extLst>
              <a:ext uri="{FF2B5EF4-FFF2-40B4-BE49-F238E27FC236}">
                <a16:creationId xmlns:a16="http://schemas.microsoft.com/office/drawing/2014/main" id="{1BD725C7-3D24-653E-BBFF-46FEE42499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5688" y="3489325"/>
            <a:ext cx="6350" cy="2476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3991" name="Rectangle 34">
            <a:extLst>
              <a:ext uri="{FF2B5EF4-FFF2-40B4-BE49-F238E27FC236}">
                <a16:creationId xmlns:a16="http://schemas.microsoft.com/office/drawing/2014/main" id="{720B9B1F-5EA4-CC4A-C96B-F83A4DB03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0" y="3094038"/>
            <a:ext cx="3238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Data</a:t>
            </a:r>
            <a:endParaRPr lang="en-US" altLang="en-US" b="1"/>
          </a:p>
        </p:txBody>
      </p:sp>
      <p:sp>
        <p:nvSpPr>
          <p:cNvPr id="83992" name="Line 38">
            <a:extLst>
              <a:ext uri="{FF2B5EF4-FFF2-40B4-BE49-F238E27FC236}">
                <a16:creationId xmlns:a16="http://schemas.microsoft.com/office/drawing/2014/main" id="{2ED89327-0BBB-D3D6-66D1-BE0038D2E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5050" y="2987675"/>
            <a:ext cx="9525" cy="219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3993" name="Line 39">
            <a:extLst>
              <a:ext uri="{FF2B5EF4-FFF2-40B4-BE49-F238E27FC236}">
                <a16:creationId xmlns:a16="http://schemas.microsoft.com/office/drawing/2014/main" id="{23588CA5-C762-F8AC-F378-C5740E37EA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89050" y="3265488"/>
            <a:ext cx="1828800" cy="1143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IN"/>
          </a:p>
        </p:txBody>
      </p:sp>
      <p:sp>
        <p:nvSpPr>
          <p:cNvPr id="83994" name="Line 40">
            <a:extLst>
              <a:ext uri="{FF2B5EF4-FFF2-40B4-BE49-F238E27FC236}">
                <a16:creationId xmlns:a16="http://schemas.microsoft.com/office/drawing/2014/main" id="{A5069918-8F53-ACEE-D184-A4A9A59DC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7650" y="3951288"/>
            <a:ext cx="1600200" cy="1714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IN"/>
          </a:p>
        </p:txBody>
      </p:sp>
      <p:sp>
        <p:nvSpPr>
          <p:cNvPr id="83995" name="Text Box 41">
            <a:extLst>
              <a:ext uri="{FF2B5EF4-FFF2-40B4-BE49-F238E27FC236}">
                <a16:creationId xmlns:a16="http://schemas.microsoft.com/office/drawing/2014/main" id="{9F9B8B77-48A1-0001-E628-B5A879E42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00" y="922338"/>
            <a:ext cx="4972050" cy="166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00CC"/>
                </a:solidFill>
              </a:rPr>
              <a:t>Client</a:t>
            </a:r>
            <a:r>
              <a:rPr lang="en-US" altLang="en-US" sz="1600">
                <a:solidFill>
                  <a:srgbClr val="C00000"/>
                </a:solidFill>
              </a:rPr>
              <a:t> </a:t>
            </a:r>
            <a:r>
              <a:rPr lang="en-US" altLang="en-US" sz="1500"/>
              <a:t>started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1500" b="1">
                <a:latin typeface="Courier New" panose="02070309020205020404" pitchFamily="49" charset="0"/>
              </a:rPr>
              <a:t>socket</a:t>
            </a:r>
            <a:r>
              <a:rPr lang="en-US" altLang="en-US" sz="1500"/>
              <a:t> creates socket of type UDP (datagram)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1500" b="1">
                <a:latin typeface="Courier New" panose="02070309020205020404" pitchFamily="49" charset="0"/>
              </a:rPr>
              <a:t>socket</a:t>
            </a:r>
            <a:r>
              <a:rPr lang="en-US" altLang="en-US" sz="1500"/>
              <a:t> call returns:  </a:t>
            </a:r>
            <a:r>
              <a:rPr lang="en-US" altLang="en-US" sz="1500" i="1"/>
              <a:t>descriptor</a:t>
            </a:r>
            <a:r>
              <a:rPr lang="en-US" altLang="en-US" sz="1500"/>
              <a:t>;  or -1 if unsuccessful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</a:pPr>
            <a:endParaRPr lang="en-US" altLang="en-US" sz="1500"/>
          </a:p>
        </p:txBody>
      </p:sp>
      <p:sp>
        <p:nvSpPr>
          <p:cNvPr id="83996" name="Line 42">
            <a:extLst>
              <a:ext uri="{FF2B5EF4-FFF2-40B4-BE49-F238E27FC236}">
                <a16:creationId xmlns:a16="http://schemas.microsoft.com/office/drawing/2014/main" id="{5EBCC005-6712-CD3C-28F2-DF101E29B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5050" y="3503613"/>
            <a:ext cx="0" cy="504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3700EF9A-A863-4048-999D-1B0D98CB5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75213" y="3001963"/>
            <a:ext cx="4084637" cy="765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x-none" sz="2625"/>
              <a:t>Socket Calls for Connection-Less Mode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>
            <a:extLst>
              <a:ext uri="{FF2B5EF4-FFF2-40B4-BE49-F238E27FC236}">
                <a16:creationId xmlns:a16="http://schemas.microsoft.com/office/drawing/2014/main" id="{22D3FEFA-462A-FFBC-2BCF-194FE6FFEF8B}"/>
              </a:ext>
            </a:extLst>
          </p:cNvPr>
          <p:cNvGrpSpPr>
            <a:grpSpLocks/>
          </p:cNvGrpSpPr>
          <p:nvPr/>
        </p:nvGrpSpPr>
        <p:grpSpPr bwMode="auto">
          <a:xfrm>
            <a:off x="358775" y="844550"/>
            <a:ext cx="7189788" cy="4032250"/>
            <a:chOff x="2838082" y="417140"/>
            <a:chExt cx="5538652" cy="3717925"/>
          </a:xfrm>
        </p:grpSpPr>
        <p:sp>
          <p:nvSpPr>
            <p:cNvPr id="86019" name="Rectangle 12">
              <a:extLst>
                <a:ext uri="{FF2B5EF4-FFF2-40B4-BE49-F238E27FC236}">
                  <a16:creationId xmlns:a16="http://schemas.microsoft.com/office/drawing/2014/main" id="{D4110B97-0B4A-4004-AFCE-7A8C7E1DD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082" y="3077790"/>
              <a:ext cx="850900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6020" name="Rectangle 2">
              <a:extLst>
                <a:ext uri="{FF2B5EF4-FFF2-40B4-BE49-F238E27FC236}">
                  <a16:creationId xmlns:a16="http://schemas.microsoft.com/office/drawing/2014/main" id="{AE2E2D36-25FA-A44A-F3E5-ED6F00050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1257" y="2530103"/>
              <a:ext cx="852487" cy="29051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6021" name="Rectangle 3">
              <a:extLst>
                <a:ext uri="{FF2B5EF4-FFF2-40B4-BE49-F238E27FC236}">
                  <a16:creationId xmlns:a16="http://schemas.microsoft.com/office/drawing/2014/main" id="{60031BF2-E062-4EDD-E0BD-05133604B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6032" y="2617415"/>
              <a:ext cx="563562" cy="18415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sp>
          <p:nvSpPr>
            <p:cNvPr id="86022" name="Rectangle 4">
              <a:extLst>
                <a:ext uri="{FF2B5EF4-FFF2-40B4-BE49-F238E27FC236}">
                  <a16:creationId xmlns:a16="http://schemas.microsoft.com/office/drawing/2014/main" id="{46CA342E-2105-68D4-BC36-DAB4B26D7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082" y="1469653"/>
              <a:ext cx="850900" cy="2905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6023" name="Rectangle 5">
              <a:extLst>
                <a:ext uri="{FF2B5EF4-FFF2-40B4-BE49-F238E27FC236}">
                  <a16:creationId xmlns:a16="http://schemas.microsoft.com/office/drawing/2014/main" id="{0BB4C695-2287-063F-F170-10D4006F5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082" y="864815"/>
              <a:ext cx="850900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6024" name="Rectangle 6">
              <a:extLst>
                <a:ext uri="{FF2B5EF4-FFF2-40B4-BE49-F238E27FC236}">
                  <a16:creationId xmlns:a16="http://schemas.microsoft.com/office/drawing/2014/main" id="{3DB4BE7F-0660-75A4-D88B-AC39B5845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857" y="952128"/>
              <a:ext cx="546100" cy="1841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86025" name="Rectangle 8">
              <a:extLst>
                <a:ext uri="{FF2B5EF4-FFF2-40B4-BE49-F238E27FC236}">
                  <a16:creationId xmlns:a16="http://schemas.microsoft.com/office/drawing/2014/main" id="{5FFBAE57-66D2-CDD4-0203-7400AED7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857" y="3163515"/>
              <a:ext cx="5619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grpSp>
          <p:nvGrpSpPr>
            <p:cNvPr id="86026" name="Group 9">
              <a:extLst>
                <a:ext uri="{FF2B5EF4-FFF2-40B4-BE49-F238E27FC236}">
                  <a16:creationId xmlns:a16="http://schemas.microsoft.com/office/drawing/2014/main" id="{B2649448-E4AC-42A3-30FE-BF0DEE0FC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6494" y="2025278"/>
              <a:ext cx="850900" cy="290512"/>
              <a:chOff x="2645" y="1733"/>
              <a:chExt cx="715" cy="244"/>
            </a:xfrm>
          </p:grpSpPr>
          <p:sp>
            <p:nvSpPr>
              <p:cNvPr id="86056" name="Rectangle 10">
                <a:extLst>
                  <a:ext uri="{FF2B5EF4-FFF2-40B4-BE49-F238E27FC236}">
                    <a16:creationId xmlns:a16="http://schemas.microsoft.com/office/drawing/2014/main" id="{1093F979-3E25-9A94-87A9-023065D47B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1733"/>
                <a:ext cx="715" cy="2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6057" name="Rectangle 11">
                <a:extLst>
                  <a:ext uri="{FF2B5EF4-FFF2-40B4-BE49-F238E27FC236}">
                    <a16:creationId xmlns:a16="http://schemas.microsoft.com/office/drawing/2014/main" id="{3F0D1B44-59C9-FBFF-8E28-059B3D34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776"/>
                <a:ext cx="459" cy="1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1500" b="1"/>
              </a:p>
            </p:txBody>
          </p:sp>
        </p:grpSp>
        <p:grpSp>
          <p:nvGrpSpPr>
            <p:cNvPr id="86027" name="Group 13">
              <a:extLst>
                <a:ext uri="{FF2B5EF4-FFF2-40B4-BE49-F238E27FC236}">
                  <a16:creationId xmlns:a16="http://schemas.microsoft.com/office/drawing/2014/main" id="{9D252520-6F77-C653-2930-28AB33C619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81257" y="3319090"/>
              <a:ext cx="852487" cy="290513"/>
              <a:chOff x="2645" y="3298"/>
              <a:chExt cx="715" cy="244"/>
            </a:xfrm>
          </p:grpSpPr>
          <p:sp>
            <p:nvSpPr>
              <p:cNvPr id="86054" name="Rectangle 14">
                <a:extLst>
                  <a:ext uri="{FF2B5EF4-FFF2-40B4-BE49-F238E27FC236}">
                    <a16:creationId xmlns:a16="http://schemas.microsoft.com/office/drawing/2014/main" id="{1F5163D2-D154-1B15-B6AC-2CA483082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6" y="3371"/>
                <a:ext cx="58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recvfrom()</a:t>
                </a:r>
                <a:endParaRPr lang="en-US" altLang="en-US" sz="1500" b="1"/>
              </a:p>
            </p:txBody>
          </p:sp>
          <p:sp>
            <p:nvSpPr>
              <p:cNvPr id="86055" name="Rectangle 15">
                <a:extLst>
                  <a:ext uri="{FF2B5EF4-FFF2-40B4-BE49-F238E27FC236}">
                    <a16:creationId xmlns:a16="http://schemas.microsoft.com/office/drawing/2014/main" id="{D8DCF767-0E19-54DD-7797-E67D57F2B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3298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6028" name="Rectangle 16">
              <a:extLst>
                <a:ext uri="{FF2B5EF4-FFF2-40B4-BE49-F238E27FC236}">
                  <a16:creationId xmlns:a16="http://schemas.microsoft.com/office/drawing/2014/main" id="{62855DAE-3791-3108-81B5-26A34B5D1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2094" y="3163515"/>
              <a:ext cx="323850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86029" name="Rectangle 17">
              <a:extLst>
                <a:ext uri="{FF2B5EF4-FFF2-40B4-BE49-F238E27FC236}">
                  <a16:creationId xmlns:a16="http://schemas.microsoft.com/office/drawing/2014/main" id="{87DACE47-CE69-A6A1-EA5A-171BAB98E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344" y="534615"/>
              <a:ext cx="56673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6030" name="Rectangle 18">
              <a:extLst>
                <a:ext uri="{FF2B5EF4-FFF2-40B4-BE49-F238E27FC236}">
                  <a16:creationId xmlns:a16="http://schemas.microsoft.com/office/drawing/2014/main" id="{5E78CA4F-985E-C5FA-5D93-1FFC69A39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1594" y="1790328"/>
              <a:ext cx="493713" cy="230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6031" name="Rectangle 19">
              <a:extLst>
                <a:ext uri="{FF2B5EF4-FFF2-40B4-BE49-F238E27FC236}">
                  <a16:creationId xmlns:a16="http://schemas.microsoft.com/office/drawing/2014/main" id="{8FBA8767-A36B-F0F5-1ABA-4AA5CFE21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3819" y="1556965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1500" b="1"/>
            </a:p>
          </p:txBody>
        </p:sp>
        <p:sp>
          <p:nvSpPr>
            <p:cNvPr id="86032" name="Line 20">
              <a:extLst>
                <a:ext uri="{FF2B5EF4-FFF2-40B4-BE49-F238E27FC236}">
                  <a16:creationId xmlns:a16="http://schemas.microsoft.com/office/drawing/2014/main" id="{123D57E5-7237-FF2F-3F30-B85840EBA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3532" y="1152153"/>
              <a:ext cx="6350" cy="3190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6033" name="Rectangle 21">
              <a:extLst>
                <a:ext uri="{FF2B5EF4-FFF2-40B4-BE49-F238E27FC236}">
                  <a16:creationId xmlns:a16="http://schemas.microsoft.com/office/drawing/2014/main" id="{08C6B20D-CBA4-1F66-C9A8-91CA7B616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9669" y="2507878"/>
              <a:ext cx="1346200" cy="55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Blocks until server receives data from client</a:t>
              </a:r>
              <a:endParaRPr lang="en-US" altLang="en-US" b="1"/>
            </a:p>
          </p:txBody>
        </p:sp>
        <p:sp>
          <p:nvSpPr>
            <p:cNvPr id="86034" name="Line 22">
              <a:extLst>
                <a:ext uri="{FF2B5EF4-FFF2-40B4-BE49-F238E27FC236}">
                  <a16:creationId xmlns:a16="http://schemas.microsoft.com/office/drawing/2014/main" id="{0CC847C6-99FC-9ADC-189F-D275857592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3532" y="1763340"/>
              <a:ext cx="6350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6035" name="Rectangle 23">
              <a:extLst>
                <a:ext uri="{FF2B5EF4-FFF2-40B4-BE49-F238E27FC236}">
                  <a16:creationId xmlns:a16="http://schemas.microsoft.com/office/drawing/2014/main" id="{F3D63626-391F-9930-C8C0-71FDE8175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1894" y="2125290"/>
              <a:ext cx="7016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6036" name="Rectangle 24">
              <a:extLst>
                <a:ext uri="{FF2B5EF4-FFF2-40B4-BE49-F238E27FC236}">
                  <a16:creationId xmlns:a16="http://schemas.microsoft.com/office/drawing/2014/main" id="{30E03429-88FE-D471-0E81-F227DB589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082" y="2039565"/>
              <a:ext cx="850900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6037" name="Line 25">
              <a:extLst>
                <a:ext uri="{FF2B5EF4-FFF2-40B4-BE49-F238E27FC236}">
                  <a16:creationId xmlns:a16="http://schemas.microsoft.com/office/drawing/2014/main" id="{EA1716B1-F789-740A-107B-4C2A10584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1469" y="2353890"/>
              <a:ext cx="4763" cy="141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86038" name="Group 26">
              <a:extLst>
                <a:ext uri="{FF2B5EF4-FFF2-40B4-BE49-F238E27FC236}">
                  <a16:creationId xmlns:a16="http://schemas.microsoft.com/office/drawing/2014/main" id="{FDE250B0-A9C9-029A-902F-1CA2979847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8082" y="3392115"/>
              <a:ext cx="3395662" cy="742950"/>
              <a:chOff x="508" y="3360"/>
              <a:chExt cx="2852" cy="624"/>
            </a:xfrm>
          </p:grpSpPr>
          <p:sp>
            <p:nvSpPr>
              <p:cNvPr id="86046" name="Line 27">
                <a:extLst>
                  <a:ext uri="{FF2B5EF4-FFF2-40B4-BE49-F238E27FC236}">
                    <a16:creationId xmlns:a16="http://schemas.microsoft.com/office/drawing/2014/main" id="{CF958E93-0059-C7A6-B8FB-6FEE32E02E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66" y="3360"/>
                <a:ext cx="5" cy="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86047" name="Group 28">
                <a:extLst>
                  <a:ext uri="{FF2B5EF4-FFF2-40B4-BE49-F238E27FC236}">
                    <a16:creationId xmlns:a16="http://schemas.microsoft.com/office/drawing/2014/main" id="{BD54E267-B88A-FD84-E6D4-55DBC42E2C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" y="3552"/>
                <a:ext cx="2852" cy="432"/>
                <a:chOff x="508" y="3552"/>
                <a:chExt cx="2852" cy="432"/>
              </a:xfrm>
            </p:grpSpPr>
            <p:sp>
              <p:nvSpPr>
                <p:cNvPr id="86048" name="Rectangle 29">
                  <a:extLst>
                    <a:ext uri="{FF2B5EF4-FFF2-40B4-BE49-F238E27FC236}">
                      <a16:creationId xmlns:a16="http://schemas.microsoft.com/office/drawing/2014/main" id="{FC5A8F57-3420-AD60-55EA-5EF1202C0B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7" y="3813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1500" b="1"/>
                </a:p>
              </p:txBody>
            </p:sp>
            <p:grpSp>
              <p:nvGrpSpPr>
                <p:cNvPr id="86049" name="Group 30">
                  <a:extLst>
                    <a:ext uri="{FF2B5EF4-FFF2-40B4-BE49-F238E27FC236}">
                      <a16:creationId xmlns:a16="http://schemas.microsoft.com/office/drawing/2014/main" id="{2DBC9FF3-8D9B-93A0-B2B8-8DDEA34F8C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8" y="3552"/>
                  <a:ext cx="2852" cy="432"/>
                  <a:chOff x="508" y="3552"/>
                  <a:chExt cx="2852" cy="432"/>
                </a:xfrm>
              </p:grpSpPr>
              <p:sp>
                <p:nvSpPr>
                  <p:cNvPr id="86050" name="Rectangle 31">
                    <a:extLst>
                      <a:ext uri="{FF2B5EF4-FFF2-40B4-BE49-F238E27FC236}">
                        <a16:creationId xmlns:a16="http://schemas.microsoft.com/office/drawing/2014/main" id="{9578C41F-E1E0-004D-46EF-A91E133C595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682"/>
                    <a:ext cx="386" cy="1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close()</a:t>
                    </a:r>
                    <a:endParaRPr lang="en-US" altLang="en-US" sz="1500" b="1"/>
                  </a:p>
                </p:txBody>
              </p:sp>
              <p:sp>
                <p:nvSpPr>
                  <p:cNvPr id="86051" name="Rectangle 32">
                    <a:extLst>
                      <a:ext uri="{FF2B5EF4-FFF2-40B4-BE49-F238E27FC236}">
                        <a16:creationId xmlns:a16="http://schemas.microsoft.com/office/drawing/2014/main" id="{42AF9503-0855-C08E-EEB3-ACB18B3691F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8" y="3609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6052" name="Rectangle 33">
                    <a:extLst>
                      <a:ext uri="{FF2B5EF4-FFF2-40B4-BE49-F238E27FC236}">
                        <a16:creationId xmlns:a16="http://schemas.microsoft.com/office/drawing/2014/main" id="{3E48347B-BFCA-C1CC-F93C-E4B2B2436AF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5" y="3740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6053" name="Line 34">
                    <a:extLst>
                      <a:ext uri="{FF2B5EF4-FFF2-40B4-BE49-F238E27FC236}">
                        <a16:creationId xmlns:a16="http://schemas.microsoft.com/office/drawing/2014/main" id="{BED768E8-40B3-E2C1-1D11-C420BF93CE4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60" y="3552"/>
                    <a:ext cx="5" cy="2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</p:grpSp>
        <p:sp>
          <p:nvSpPr>
            <p:cNvPr id="86039" name="Line 35">
              <a:extLst>
                <a:ext uri="{FF2B5EF4-FFF2-40B4-BE49-F238E27FC236}">
                  <a16:creationId xmlns:a16="http://schemas.microsoft.com/office/drawing/2014/main" id="{26CBE54E-46F7-36DE-7102-0E48B1AF2E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57182" y="2815853"/>
              <a:ext cx="4762" cy="2476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6040" name="Rectangle 36">
              <a:extLst>
                <a:ext uri="{FF2B5EF4-FFF2-40B4-BE49-F238E27FC236}">
                  <a16:creationId xmlns:a16="http://schemas.microsoft.com/office/drawing/2014/main" id="{68A08ABA-5ADF-566F-CA3F-D1D63821F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9244" y="2420565"/>
              <a:ext cx="323850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86041" name="Line 37">
              <a:extLst>
                <a:ext uri="{FF2B5EF4-FFF2-40B4-BE49-F238E27FC236}">
                  <a16:creationId xmlns:a16="http://schemas.microsoft.com/office/drawing/2014/main" id="{2A4193D2-A3FB-CBAF-EC2B-B78810273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6544" y="2315790"/>
              <a:ext cx="9525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6042" name="Line 38">
              <a:extLst>
                <a:ext uri="{FF2B5EF4-FFF2-40B4-BE49-F238E27FC236}">
                  <a16:creationId xmlns:a16="http://schemas.microsoft.com/office/drawing/2014/main" id="{E4EA6B7D-343A-4967-9063-ABE7A4C0B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90544" y="2592015"/>
              <a:ext cx="182880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6043" name="Line 39">
              <a:extLst>
                <a:ext uri="{FF2B5EF4-FFF2-40B4-BE49-F238E27FC236}">
                  <a16:creationId xmlns:a16="http://schemas.microsoft.com/office/drawing/2014/main" id="{0E05868A-ADE0-DAA0-01B5-E6B6EFA31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9144" y="3277815"/>
              <a:ext cx="1600200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6044" name="Text Box 40">
              <a:extLst>
                <a:ext uri="{FF2B5EF4-FFF2-40B4-BE49-F238E27FC236}">
                  <a16:creationId xmlns:a16="http://schemas.microsoft.com/office/drawing/2014/main" id="{F74790C5-C941-D9B2-059A-0685819E4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4944" y="417140"/>
              <a:ext cx="3971790" cy="167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sendto</a:t>
              </a:r>
              <a:r>
                <a:rPr lang="en-US" altLang="en-US" sz="1500"/>
                <a:t> transfer bytes in buffer to specified socket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sendto</a:t>
              </a:r>
              <a:r>
                <a:rPr lang="en-US" altLang="en-US" sz="1500"/>
                <a:t> specifies: socket descriptor; pointer to a buffer; amount of data; flags to control transmission behavior; destination address &amp; port #; length of destination address structure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sendto</a:t>
              </a:r>
              <a:r>
                <a:rPr lang="en-US" altLang="en-US" sz="1500"/>
                <a:t> returns:  # bytes sent;  or -1 if unsuccessful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sp>
          <p:nvSpPr>
            <p:cNvPr id="86045" name="Line 41">
              <a:extLst>
                <a:ext uri="{FF2B5EF4-FFF2-40B4-BE49-F238E27FC236}">
                  <a16:creationId xmlns:a16="http://schemas.microsoft.com/office/drawing/2014/main" id="{2A44E018-66A2-AB38-2212-3E500CE85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6544" y="2830140"/>
              <a:ext cx="0" cy="504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6" name="Group 2">
            <a:extLst>
              <a:ext uri="{FF2B5EF4-FFF2-40B4-BE49-F238E27FC236}">
                <a16:creationId xmlns:a16="http://schemas.microsoft.com/office/drawing/2014/main" id="{1923DBC6-4EAD-0A44-33F8-DEA71C7A70C0}"/>
              </a:ext>
            </a:extLst>
          </p:cNvPr>
          <p:cNvGrpSpPr>
            <a:grpSpLocks/>
          </p:cNvGrpSpPr>
          <p:nvPr/>
        </p:nvGrpSpPr>
        <p:grpSpPr bwMode="auto">
          <a:xfrm>
            <a:off x="530225" y="903288"/>
            <a:ext cx="6892925" cy="4060825"/>
            <a:chOff x="1747837" y="1368191"/>
            <a:chExt cx="6249591" cy="3603859"/>
          </a:xfrm>
        </p:grpSpPr>
        <p:sp>
          <p:nvSpPr>
            <p:cNvPr id="88067" name="Rectangle 2">
              <a:extLst>
                <a:ext uri="{FF2B5EF4-FFF2-40B4-BE49-F238E27FC236}">
                  <a16:creationId xmlns:a16="http://schemas.microsoft.com/office/drawing/2014/main" id="{32C56B55-7E64-510A-E8EB-684457803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2203" y="4155281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8068" name="Rectangle 3">
              <a:extLst>
                <a:ext uri="{FF2B5EF4-FFF2-40B4-BE49-F238E27FC236}">
                  <a16:creationId xmlns:a16="http://schemas.microsoft.com/office/drawing/2014/main" id="{520E62BF-DC2C-177D-86E3-2CB2178BD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875360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8069" name="Rectangle 4">
              <a:extLst>
                <a:ext uri="{FF2B5EF4-FFF2-40B4-BE49-F238E27FC236}">
                  <a16:creationId xmlns:a16="http://schemas.microsoft.com/office/drawing/2014/main" id="{98BDF941-3794-C956-7C80-C3CC39EEB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306241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8070" name="Rectangle 5">
              <a:extLst>
                <a:ext uri="{FF2B5EF4-FFF2-40B4-BE49-F238E27FC236}">
                  <a16:creationId xmlns:a16="http://schemas.microsoft.com/office/drawing/2014/main" id="{7DA2BDE5-8CE7-8D86-2C22-7807C638C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1701403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8071" name="Rectangle 6">
              <a:extLst>
                <a:ext uri="{FF2B5EF4-FFF2-40B4-BE49-F238E27FC236}">
                  <a16:creationId xmlns:a16="http://schemas.microsoft.com/office/drawing/2014/main" id="{BCB4614E-2DC7-DEA6-2879-18B496C7E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1788319"/>
              <a:ext cx="546625" cy="1846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88072" name="Rectangle 8">
              <a:extLst>
                <a:ext uri="{FF2B5EF4-FFF2-40B4-BE49-F238E27FC236}">
                  <a16:creationId xmlns:a16="http://schemas.microsoft.com/office/drawing/2014/main" id="{7E2B1C27-34B9-AA1A-9244-45B236FB5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4000500"/>
              <a:ext cx="5626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grpSp>
          <p:nvGrpSpPr>
            <p:cNvPr id="88073" name="Group 9">
              <a:extLst>
                <a:ext uri="{FF2B5EF4-FFF2-40B4-BE49-F238E27FC236}">
                  <a16:creationId xmlns:a16="http://schemas.microsoft.com/office/drawing/2014/main" id="{620BED21-D39F-CEA4-DF53-FD0C89A603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251" y="2861072"/>
              <a:ext cx="851297" cy="290513"/>
              <a:chOff x="2645" y="1733"/>
              <a:chExt cx="715" cy="244"/>
            </a:xfrm>
          </p:grpSpPr>
          <p:sp>
            <p:nvSpPr>
              <p:cNvPr id="88105" name="Rectangle 10">
                <a:extLst>
                  <a:ext uri="{FF2B5EF4-FFF2-40B4-BE49-F238E27FC236}">
                    <a16:creationId xmlns:a16="http://schemas.microsoft.com/office/drawing/2014/main" id="{74EAA3E5-667A-6C96-85E8-5018A53B2A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1733"/>
                <a:ext cx="715" cy="2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106" name="Rectangle 11">
                <a:extLst>
                  <a:ext uri="{FF2B5EF4-FFF2-40B4-BE49-F238E27FC236}">
                    <a16:creationId xmlns:a16="http://schemas.microsoft.com/office/drawing/2014/main" id="{E2C3419A-515D-03EC-3C1B-D0FB2D13D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776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1500" b="1"/>
              </a:p>
            </p:txBody>
          </p:sp>
        </p:grpSp>
        <p:sp>
          <p:nvSpPr>
            <p:cNvPr id="88074" name="Rectangle 12">
              <a:extLst>
                <a:ext uri="{FF2B5EF4-FFF2-40B4-BE49-F238E27FC236}">
                  <a16:creationId xmlns:a16="http://schemas.microsoft.com/office/drawing/2014/main" id="{9F1326C7-A56E-12EC-CA9C-AB01BDE9C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3913585"/>
              <a:ext cx="851297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88075" name="Rectangle 13">
              <a:extLst>
                <a:ext uri="{FF2B5EF4-FFF2-40B4-BE49-F238E27FC236}">
                  <a16:creationId xmlns:a16="http://schemas.microsoft.com/office/drawing/2014/main" id="{CC0C8DBE-AA60-F037-3D3C-998C7931C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7207" y="4242197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8076" name="Rectangle 14">
              <a:extLst>
                <a:ext uri="{FF2B5EF4-FFF2-40B4-BE49-F238E27FC236}">
                  <a16:creationId xmlns:a16="http://schemas.microsoft.com/office/drawing/2014/main" id="{5236A9AD-ADF2-D32A-085B-84108C0D2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1" y="400050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88077" name="Rectangle 15">
              <a:extLst>
                <a:ext uri="{FF2B5EF4-FFF2-40B4-BE49-F238E27FC236}">
                  <a16:creationId xmlns:a16="http://schemas.microsoft.com/office/drawing/2014/main" id="{D723076F-EA85-32D1-04CB-B08C61065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1" y="1371600"/>
              <a:ext cx="567463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8078" name="Rectangle 16">
              <a:extLst>
                <a:ext uri="{FF2B5EF4-FFF2-40B4-BE49-F238E27FC236}">
                  <a16:creationId xmlns:a16="http://schemas.microsoft.com/office/drawing/2014/main" id="{73646C44-06B7-2CB7-63B6-794EFDE3B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748" y="2626519"/>
              <a:ext cx="493725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88079" name="Rectangle 17">
              <a:extLst>
                <a:ext uri="{FF2B5EF4-FFF2-40B4-BE49-F238E27FC236}">
                  <a16:creationId xmlns:a16="http://schemas.microsoft.com/office/drawing/2014/main" id="{475D1591-F8E5-6832-DAC3-FF544E066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575" y="2393156"/>
              <a:ext cx="39113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1500" b="1"/>
            </a:p>
          </p:txBody>
        </p:sp>
        <p:sp>
          <p:nvSpPr>
            <p:cNvPr id="88080" name="Line 18">
              <a:extLst>
                <a:ext uri="{FF2B5EF4-FFF2-40B4-BE49-F238E27FC236}">
                  <a16:creationId xmlns:a16="http://schemas.microsoft.com/office/drawing/2014/main" id="{DB05BE17-9148-1871-A4CC-A8F46CE003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1988344"/>
              <a:ext cx="5954" cy="3190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8081" name="Rectangle 19">
              <a:extLst>
                <a:ext uri="{FF2B5EF4-FFF2-40B4-BE49-F238E27FC236}">
                  <a16:creationId xmlns:a16="http://schemas.microsoft.com/office/drawing/2014/main" id="{1579F8F2-9B17-1D14-D5A4-E4FE5ECE4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219" y="3344466"/>
              <a:ext cx="134659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Blocks until server receives data from client</a:t>
              </a:r>
              <a:endParaRPr lang="en-US" altLang="en-US" b="1"/>
            </a:p>
          </p:txBody>
        </p:sp>
        <p:sp>
          <p:nvSpPr>
            <p:cNvPr id="88082" name="Line 20">
              <a:extLst>
                <a:ext uri="{FF2B5EF4-FFF2-40B4-BE49-F238E27FC236}">
                  <a16:creationId xmlns:a16="http://schemas.microsoft.com/office/drawing/2014/main" id="{CA82DE83-6117-E149-8BAB-B42ECF2C03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2600325"/>
              <a:ext cx="5954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8083" name="Rectangle 21">
              <a:extLst>
                <a:ext uri="{FF2B5EF4-FFF2-40B4-BE49-F238E27FC236}">
                  <a16:creationId xmlns:a16="http://schemas.microsoft.com/office/drawing/2014/main" id="{61AF2E74-6A31-7459-0040-482C6CB2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841" y="2962275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88084" name="Line 22">
              <a:extLst>
                <a:ext uri="{FF2B5EF4-FFF2-40B4-BE49-F238E27FC236}">
                  <a16:creationId xmlns:a16="http://schemas.microsoft.com/office/drawing/2014/main" id="{8336DEE5-6E7B-09D9-D237-6F0E66048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1225" y="3190875"/>
              <a:ext cx="5954" cy="140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88085" name="Group 23">
              <a:extLst>
                <a:ext uri="{FF2B5EF4-FFF2-40B4-BE49-F238E27FC236}">
                  <a16:creationId xmlns:a16="http://schemas.microsoft.com/office/drawing/2014/main" id="{942716FA-0B73-B9F1-C4AC-6A4093344C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7837" y="4229100"/>
              <a:ext cx="3395663" cy="742950"/>
              <a:chOff x="508" y="3360"/>
              <a:chExt cx="2852" cy="624"/>
            </a:xfrm>
          </p:grpSpPr>
          <p:sp>
            <p:nvSpPr>
              <p:cNvPr id="88097" name="Line 24">
                <a:extLst>
                  <a:ext uri="{FF2B5EF4-FFF2-40B4-BE49-F238E27FC236}">
                    <a16:creationId xmlns:a16="http://schemas.microsoft.com/office/drawing/2014/main" id="{78786A39-49B7-8113-24B9-B5BC8D51E4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66" y="3360"/>
                <a:ext cx="5" cy="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88098" name="Group 25">
                <a:extLst>
                  <a:ext uri="{FF2B5EF4-FFF2-40B4-BE49-F238E27FC236}">
                    <a16:creationId xmlns:a16="http://schemas.microsoft.com/office/drawing/2014/main" id="{196055DC-BEC5-61BA-7A99-1B2D3DE308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" y="3552"/>
                <a:ext cx="2852" cy="432"/>
                <a:chOff x="508" y="3552"/>
                <a:chExt cx="2852" cy="432"/>
              </a:xfrm>
            </p:grpSpPr>
            <p:sp>
              <p:nvSpPr>
                <p:cNvPr id="88099" name="Rectangle 26">
                  <a:extLst>
                    <a:ext uri="{FF2B5EF4-FFF2-40B4-BE49-F238E27FC236}">
                      <a16:creationId xmlns:a16="http://schemas.microsoft.com/office/drawing/2014/main" id="{57B4119D-546A-AB36-EF6A-76154FF73E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7" y="3813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1500" b="1"/>
                </a:p>
              </p:txBody>
            </p:sp>
            <p:grpSp>
              <p:nvGrpSpPr>
                <p:cNvPr id="88100" name="Group 27">
                  <a:extLst>
                    <a:ext uri="{FF2B5EF4-FFF2-40B4-BE49-F238E27FC236}">
                      <a16:creationId xmlns:a16="http://schemas.microsoft.com/office/drawing/2014/main" id="{53A08463-C5A9-72BB-BB0F-525621F340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8" y="3552"/>
                  <a:ext cx="2852" cy="432"/>
                  <a:chOff x="508" y="3552"/>
                  <a:chExt cx="2852" cy="432"/>
                </a:xfrm>
              </p:grpSpPr>
              <p:sp>
                <p:nvSpPr>
                  <p:cNvPr id="88101" name="Rectangle 28">
                    <a:extLst>
                      <a:ext uri="{FF2B5EF4-FFF2-40B4-BE49-F238E27FC236}">
                        <a16:creationId xmlns:a16="http://schemas.microsoft.com/office/drawing/2014/main" id="{624F500E-4E65-A6FA-D5ED-A6457976E0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0" y="3682"/>
                    <a:ext cx="386" cy="1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close()</a:t>
                    </a:r>
                    <a:endParaRPr lang="en-US" altLang="en-US" sz="1500" b="1"/>
                  </a:p>
                </p:txBody>
              </p:sp>
              <p:sp>
                <p:nvSpPr>
                  <p:cNvPr id="88102" name="Rectangle 29">
                    <a:extLst>
                      <a:ext uri="{FF2B5EF4-FFF2-40B4-BE49-F238E27FC236}">
                        <a16:creationId xmlns:a16="http://schemas.microsoft.com/office/drawing/2014/main" id="{C522C2E2-9A7B-38CD-6A46-72B28DE038C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8" y="3609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8103" name="Rectangle 30">
                    <a:extLst>
                      <a:ext uri="{FF2B5EF4-FFF2-40B4-BE49-F238E27FC236}">
                        <a16:creationId xmlns:a16="http://schemas.microsoft.com/office/drawing/2014/main" id="{08E45920-FBC0-9738-B7DE-19A43A08EE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5" y="3740"/>
                    <a:ext cx="715" cy="24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/>
                    <a:endParaRPr lang="en-US" altLang="en-US" sz="12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8104" name="Line 31">
                    <a:extLst>
                      <a:ext uri="{FF2B5EF4-FFF2-40B4-BE49-F238E27FC236}">
                        <a16:creationId xmlns:a16="http://schemas.microsoft.com/office/drawing/2014/main" id="{A1428FC0-4C61-A5C0-1DDC-6F4C72CB492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60" y="3552"/>
                    <a:ext cx="5" cy="2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</p:grpSp>
        <p:sp>
          <p:nvSpPr>
            <p:cNvPr id="88086" name="Line 32">
              <a:extLst>
                <a:ext uri="{FF2B5EF4-FFF2-40B4-BE49-F238E27FC236}">
                  <a16:creationId xmlns:a16="http://schemas.microsoft.com/office/drawing/2014/main" id="{7C51E180-F699-4D44-F497-B384DD46F8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6937" y="3652838"/>
              <a:ext cx="5954" cy="2476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8087" name="Rectangle 33">
              <a:extLst>
                <a:ext uri="{FF2B5EF4-FFF2-40B4-BE49-F238E27FC236}">
                  <a16:creationId xmlns:a16="http://schemas.microsoft.com/office/drawing/2014/main" id="{9EB49192-656A-05D3-D1DF-B74D8FD07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1" y="325755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grpSp>
          <p:nvGrpSpPr>
            <p:cNvPr id="88088" name="Group 34">
              <a:extLst>
                <a:ext uri="{FF2B5EF4-FFF2-40B4-BE49-F238E27FC236}">
                  <a16:creationId xmlns:a16="http://schemas.microsoft.com/office/drawing/2014/main" id="{4A1C39E6-96FB-4ECF-704B-AA0316A112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2203" y="3367087"/>
              <a:ext cx="851297" cy="290513"/>
              <a:chOff x="2645" y="2581"/>
              <a:chExt cx="715" cy="244"/>
            </a:xfrm>
          </p:grpSpPr>
          <p:sp>
            <p:nvSpPr>
              <p:cNvPr id="88095" name="Rectangle 35">
                <a:extLst>
                  <a:ext uri="{FF2B5EF4-FFF2-40B4-BE49-F238E27FC236}">
                    <a16:creationId xmlns:a16="http://schemas.microsoft.com/office/drawing/2014/main" id="{E048ACDA-4993-88D0-C39E-D7CD806FF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654"/>
                <a:ext cx="47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sendto()</a:t>
                </a:r>
                <a:endParaRPr lang="en-US" altLang="en-US" sz="1500" b="1"/>
              </a:p>
            </p:txBody>
          </p:sp>
          <p:sp>
            <p:nvSpPr>
              <p:cNvPr id="88096" name="Rectangle 36">
                <a:extLst>
                  <a:ext uri="{FF2B5EF4-FFF2-40B4-BE49-F238E27FC236}">
                    <a16:creationId xmlns:a16="http://schemas.microsoft.com/office/drawing/2014/main" id="{DFB6569E-C4A0-80F6-BA38-1BED8EEC3F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2581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089" name="Line 37">
              <a:extLst>
                <a:ext uri="{FF2B5EF4-FFF2-40B4-BE49-F238E27FC236}">
                  <a16:creationId xmlns:a16="http://schemas.microsoft.com/office/drawing/2014/main" id="{B8D8BDB9-F183-C459-30DE-A52CEEB219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151585"/>
              <a:ext cx="9525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8090" name="Line 38">
              <a:extLst>
                <a:ext uri="{FF2B5EF4-FFF2-40B4-BE49-F238E27FC236}">
                  <a16:creationId xmlns:a16="http://schemas.microsoft.com/office/drawing/2014/main" id="{2BAA6C8A-5BE1-225B-8A8E-6572BCB93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300" y="3429000"/>
              <a:ext cx="182880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8091" name="Line 39">
              <a:extLst>
                <a:ext uri="{FF2B5EF4-FFF2-40B4-BE49-F238E27FC236}">
                  <a16:creationId xmlns:a16="http://schemas.microsoft.com/office/drawing/2014/main" id="{2D4B90E0-26DE-3DE5-56BC-E323B8044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900" y="4114800"/>
              <a:ext cx="1600200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88092" name="Text Box 40">
              <a:extLst>
                <a:ext uri="{FF2B5EF4-FFF2-40B4-BE49-F238E27FC236}">
                  <a16:creationId xmlns:a16="http://schemas.microsoft.com/office/drawing/2014/main" id="{806F1637-662F-A9C6-53C9-A0A28AC9F5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5378" y="1368191"/>
              <a:ext cx="4972050" cy="1669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recvfrom</a:t>
              </a:r>
              <a:r>
                <a:rPr lang="en-US" altLang="en-US" sz="1500"/>
                <a:t> wakes when data arrives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recvfrom</a:t>
              </a:r>
              <a:r>
                <a:rPr lang="en-US" altLang="en-US" sz="1500"/>
                <a:t> specifies: socket descriptor; pointer to a buffer to put data; max # bytes to put in buffer; control flags; copies:  sender address &amp; port #; length of sender address structure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recvfrom</a:t>
              </a:r>
              <a:r>
                <a:rPr lang="en-US" altLang="en-US" sz="1500"/>
                <a:t> returns </a:t>
              </a:r>
              <a:r>
                <a:rPr lang="en-US" altLang="en-US" sz="1500">
                  <a:solidFill>
                    <a:srgbClr val="000000"/>
                  </a:solidFill>
                </a:rPr>
                <a:t># bytes received or -1 (failure)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sp>
          <p:nvSpPr>
            <p:cNvPr id="88093" name="Line 41">
              <a:extLst>
                <a:ext uri="{FF2B5EF4-FFF2-40B4-BE49-F238E27FC236}">
                  <a16:creationId xmlns:a16="http://schemas.microsoft.com/office/drawing/2014/main" id="{ED0329D5-E52B-8396-0DD4-B0380E507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667125"/>
              <a:ext cx="0" cy="504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88094" name="Text Box 42">
              <a:extLst>
                <a:ext uri="{FF2B5EF4-FFF2-40B4-BE49-F238E27FC236}">
                  <a16:creationId xmlns:a16="http://schemas.microsoft.com/office/drawing/2014/main" id="{AF3128FF-4B1A-A892-75C3-0B88D541F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4972" y="3152800"/>
              <a:ext cx="2112170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Note: </a:t>
              </a:r>
              <a:r>
                <a:rPr lang="en-US" altLang="en-US" sz="1600" b="1">
                  <a:latin typeface="Courier New" panose="02070309020205020404" pitchFamily="49" charset="0"/>
                </a:rPr>
                <a:t>recvfrom</a:t>
              </a:r>
              <a:r>
                <a:rPr lang="en-US" altLang="en-US" sz="1600"/>
                <a:t>  returns data from at most one </a:t>
              </a:r>
              <a:r>
                <a:rPr lang="en-US" altLang="en-US" sz="1600" b="1">
                  <a:latin typeface="Courier New" panose="02070309020205020404" pitchFamily="49" charset="0"/>
                </a:rPr>
                <a:t>send</a:t>
              </a:r>
              <a:r>
                <a:rPr lang="en-US" altLang="en-US" sz="1600"/>
                <a:t>, i.e</a:t>
              </a:r>
              <a:r>
                <a:rPr lang="en-US" altLang="en-US" sz="1600" b="1"/>
                <a:t>.</a:t>
              </a:r>
              <a:r>
                <a:rPr lang="en-US" altLang="en-US" sz="1600" b="1">
                  <a:solidFill>
                    <a:srgbClr val="FF33CC"/>
                  </a:solidFill>
                </a:rPr>
                <a:t> </a:t>
              </a:r>
              <a:r>
                <a:rPr lang="en-US" altLang="en-US" sz="1600" b="1">
                  <a:solidFill>
                    <a:srgbClr val="FF33CC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n-US" sz="1600">
                  <a:solidFill>
                    <a:srgbClr val="000000"/>
                  </a:solidFill>
                </a:rPr>
                <a:t>from one datagram 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1">
            <a:extLst>
              <a:ext uri="{FF2B5EF4-FFF2-40B4-BE49-F238E27FC236}">
                <a16:creationId xmlns:a16="http://schemas.microsoft.com/office/drawing/2014/main" id="{DC906B8B-D273-7AF8-31B0-69A6329EEC66}"/>
              </a:ext>
            </a:extLst>
          </p:cNvPr>
          <p:cNvGrpSpPr>
            <a:grpSpLocks/>
          </p:cNvGrpSpPr>
          <p:nvPr/>
        </p:nvGrpSpPr>
        <p:grpSpPr bwMode="auto">
          <a:xfrm>
            <a:off x="530225" y="985838"/>
            <a:ext cx="8429625" cy="3816350"/>
            <a:chOff x="1747838" y="1156693"/>
            <a:chExt cx="8430078" cy="3815357"/>
          </a:xfrm>
        </p:grpSpPr>
        <p:sp>
          <p:nvSpPr>
            <p:cNvPr id="90116" name="Rectangle 30">
              <a:extLst>
                <a:ext uri="{FF2B5EF4-FFF2-40B4-BE49-F238E27FC236}">
                  <a16:creationId xmlns:a16="http://schemas.microsoft.com/office/drawing/2014/main" id="{31AFACD1-6F65-12E9-4ECB-4232E34BF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2203" y="4681537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17" name="Rectangle 29">
              <a:extLst>
                <a:ext uri="{FF2B5EF4-FFF2-40B4-BE49-F238E27FC236}">
                  <a16:creationId xmlns:a16="http://schemas.microsoft.com/office/drawing/2014/main" id="{4B7E6517-F725-B39A-F089-AB32C9E21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4525566"/>
              <a:ext cx="851297" cy="29051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18" name="Rectangle 2">
              <a:extLst>
                <a:ext uri="{FF2B5EF4-FFF2-40B4-BE49-F238E27FC236}">
                  <a16:creationId xmlns:a16="http://schemas.microsoft.com/office/drawing/2014/main" id="{2B5434BE-0211-B6FF-5222-336D10348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2203" y="4155281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19" name="Rectangle 3">
              <a:extLst>
                <a:ext uri="{FF2B5EF4-FFF2-40B4-BE49-F238E27FC236}">
                  <a16:creationId xmlns:a16="http://schemas.microsoft.com/office/drawing/2014/main" id="{A409EE07-F098-5B55-B450-8B9CF6497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875360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20" name="Rectangle 4">
              <a:extLst>
                <a:ext uri="{FF2B5EF4-FFF2-40B4-BE49-F238E27FC236}">
                  <a16:creationId xmlns:a16="http://schemas.microsoft.com/office/drawing/2014/main" id="{7AE40A88-FE2D-4CA3-9045-B1B23B32F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2306241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21" name="Rectangle 5">
              <a:extLst>
                <a:ext uri="{FF2B5EF4-FFF2-40B4-BE49-F238E27FC236}">
                  <a16:creationId xmlns:a16="http://schemas.microsoft.com/office/drawing/2014/main" id="{4387F5B9-2593-CDA5-2170-24C0D2DA5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1701403"/>
              <a:ext cx="851297" cy="2905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22" name="Rectangle 6">
              <a:extLst>
                <a:ext uri="{FF2B5EF4-FFF2-40B4-BE49-F238E27FC236}">
                  <a16:creationId xmlns:a16="http://schemas.microsoft.com/office/drawing/2014/main" id="{7B03A59A-0644-D808-6DEA-52DB87F55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1788319"/>
              <a:ext cx="546625" cy="1846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1500" b="1"/>
            </a:p>
          </p:txBody>
        </p:sp>
        <p:sp>
          <p:nvSpPr>
            <p:cNvPr id="90123" name="Rectangle 8">
              <a:extLst>
                <a:ext uri="{FF2B5EF4-FFF2-40B4-BE49-F238E27FC236}">
                  <a16:creationId xmlns:a16="http://schemas.microsoft.com/office/drawing/2014/main" id="{9FCF12F6-59B4-7AEA-E1E3-15468E27B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613" y="4000500"/>
              <a:ext cx="5626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sendto()</a:t>
              </a:r>
              <a:endParaRPr lang="en-US" altLang="en-US" sz="1500" b="1"/>
            </a:p>
          </p:txBody>
        </p:sp>
        <p:grpSp>
          <p:nvGrpSpPr>
            <p:cNvPr id="90124" name="Group 9">
              <a:extLst>
                <a:ext uri="{FF2B5EF4-FFF2-40B4-BE49-F238E27FC236}">
                  <a16:creationId xmlns:a16="http://schemas.microsoft.com/office/drawing/2014/main" id="{FC35CB1A-F14F-82E2-B78A-33DAFD083E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251" y="2861072"/>
              <a:ext cx="851297" cy="290513"/>
              <a:chOff x="2645" y="1733"/>
              <a:chExt cx="715" cy="244"/>
            </a:xfrm>
          </p:grpSpPr>
          <p:sp>
            <p:nvSpPr>
              <p:cNvPr id="90150" name="Rectangle 10">
                <a:extLst>
                  <a:ext uri="{FF2B5EF4-FFF2-40B4-BE49-F238E27FC236}">
                    <a16:creationId xmlns:a16="http://schemas.microsoft.com/office/drawing/2014/main" id="{E3D81D7D-FB24-8C24-7292-CC7B16FE8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1733"/>
                <a:ext cx="715" cy="2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90151" name="Rectangle 11">
                <a:extLst>
                  <a:ext uri="{FF2B5EF4-FFF2-40B4-BE49-F238E27FC236}">
                    <a16:creationId xmlns:a16="http://schemas.microsoft.com/office/drawing/2014/main" id="{4983165B-19D1-79F1-7D2B-1E39AC65F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776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1500" b="1"/>
              </a:p>
            </p:txBody>
          </p:sp>
        </p:grpSp>
        <p:sp>
          <p:nvSpPr>
            <p:cNvPr id="90125" name="Rectangle 12">
              <a:extLst>
                <a:ext uri="{FF2B5EF4-FFF2-40B4-BE49-F238E27FC236}">
                  <a16:creationId xmlns:a16="http://schemas.microsoft.com/office/drawing/2014/main" id="{601D36D2-2134-8BA3-7B9F-2143060A2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3913585"/>
              <a:ext cx="851297" cy="2905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26" name="Rectangle 13">
              <a:extLst>
                <a:ext uri="{FF2B5EF4-FFF2-40B4-BE49-F238E27FC236}">
                  <a16:creationId xmlns:a16="http://schemas.microsoft.com/office/drawing/2014/main" id="{6901243E-56F6-75B1-C005-EB2840A89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7207" y="4242197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90127" name="Rectangle 14">
              <a:extLst>
                <a:ext uri="{FF2B5EF4-FFF2-40B4-BE49-F238E27FC236}">
                  <a16:creationId xmlns:a16="http://schemas.microsoft.com/office/drawing/2014/main" id="{47C05B54-01E1-0152-4F88-EEA8CF0FE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1" y="400050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sp>
          <p:nvSpPr>
            <p:cNvPr id="90128" name="Rectangle 15">
              <a:extLst>
                <a:ext uri="{FF2B5EF4-FFF2-40B4-BE49-F238E27FC236}">
                  <a16:creationId xmlns:a16="http://schemas.microsoft.com/office/drawing/2014/main" id="{0FAC6F2F-237C-270F-B2F2-0BB72A06E5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1" y="1371600"/>
              <a:ext cx="567463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90129" name="Rectangle 16">
              <a:extLst>
                <a:ext uri="{FF2B5EF4-FFF2-40B4-BE49-F238E27FC236}">
                  <a16:creationId xmlns:a16="http://schemas.microsoft.com/office/drawing/2014/main" id="{192D7F08-3981-9063-6FAC-371B7875C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748" y="2626519"/>
              <a:ext cx="493725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  <a:endParaRPr lang="en-US" altLang="en-US" sz="1500" b="1">
                <a:solidFill>
                  <a:schemeClr val="tx2"/>
                </a:solidFill>
              </a:endParaRPr>
            </a:p>
          </p:txBody>
        </p:sp>
        <p:sp>
          <p:nvSpPr>
            <p:cNvPr id="90130" name="Rectangle 17">
              <a:extLst>
                <a:ext uri="{FF2B5EF4-FFF2-40B4-BE49-F238E27FC236}">
                  <a16:creationId xmlns:a16="http://schemas.microsoft.com/office/drawing/2014/main" id="{649894B8-704A-DDAC-BA3B-01AD8E3A5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575" y="2393156"/>
              <a:ext cx="39113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1500" b="1"/>
            </a:p>
          </p:txBody>
        </p:sp>
        <p:sp>
          <p:nvSpPr>
            <p:cNvPr id="90131" name="Line 18">
              <a:extLst>
                <a:ext uri="{FF2B5EF4-FFF2-40B4-BE49-F238E27FC236}">
                  <a16:creationId xmlns:a16="http://schemas.microsoft.com/office/drawing/2014/main" id="{0A24A2A6-AB39-580F-04C9-F3FDA736F5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1988344"/>
              <a:ext cx="5954" cy="3190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32" name="Rectangle 19">
              <a:extLst>
                <a:ext uri="{FF2B5EF4-FFF2-40B4-BE49-F238E27FC236}">
                  <a16:creationId xmlns:a16="http://schemas.microsoft.com/office/drawing/2014/main" id="{300A1943-59CC-4EB1-89CB-87283F4F2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219" y="3344466"/>
              <a:ext cx="134659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Blocks until server receives data from client</a:t>
              </a:r>
              <a:endParaRPr lang="en-US" altLang="en-US" b="1"/>
            </a:p>
          </p:txBody>
        </p:sp>
        <p:sp>
          <p:nvSpPr>
            <p:cNvPr id="90133" name="Line 20">
              <a:extLst>
                <a:ext uri="{FF2B5EF4-FFF2-40B4-BE49-F238E27FC236}">
                  <a16:creationId xmlns:a16="http://schemas.microsoft.com/office/drawing/2014/main" id="{B8BCDA73-2E64-58BE-A99A-076D7E2DD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2600325"/>
              <a:ext cx="5954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34" name="Rectangle 21">
              <a:extLst>
                <a:ext uri="{FF2B5EF4-FFF2-40B4-BE49-F238E27FC236}">
                  <a16:creationId xmlns:a16="http://schemas.microsoft.com/office/drawing/2014/main" id="{036FAFAA-F1F6-25DE-60AC-BD3BB0046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841" y="2962275"/>
              <a:ext cx="7005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recvfrom()</a:t>
              </a:r>
              <a:endParaRPr lang="en-US" altLang="en-US" sz="1500" b="1"/>
            </a:p>
          </p:txBody>
        </p:sp>
        <p:sp>
          <p:nvSpPr>
            <p:cNvPr id="90135" name="Line 22">
              <a:extLst>
                <a:ext uri="{FF2B5EF4-FFF2-40B4-BE49-F238E27FC236}">
                  <a16:creationId xmlns:a16="http://schemas.microsoft.com/office/drawing/2014/main" id="{A8F5C62B-5E31-9894-29E0-5C49265CCB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1225" y="3190875"/>
              <a:ext cx="5954" cy="140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36" name="Line 24">
              <a:extLst>
                <a:ext uri="{FF2B5EF4-FFF2-40B4-BE49-F238E27FC236}">
                  <a16:creationId xmlns:a16="http://schemas.microsoft.com/office/drawing/2014/main" id="{C1B6DF01-3EC2-4850-78C7-6DC2392F43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4081" y="4229100"/>
              <a:ext cx="5954" cy="2833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37" name="Rectangle 26">
              <a:extLst>
                <a:ext uri="{FF2B5EF4-FFF2-40B4-BE49-F238E27FC236}">
                  <a16:creationId xmlns:a16="http://schemas.microsoft.com/office/drawing/2014/main" id="{090DEEAF-F280-6729-6932-B6611A80C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460" y="4768453"/>
              <a:ext cx="460062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1500" b="1"/>
            </a:p>
          </p:txBody>
        </p:sp>
        <p:sp>
          <p:nvSpPr>
            <p:cNvPr id="90138" name="Rectangle 28">
              <a:extLst>
                <a:ext uri="{FF2B5EF4-FFF2-40B4-BE49-F238E27FC236}">
                  <a16:creationId xmlns:a16="http://schemas.microsoft.com/office/drawing/2014/main" id="{84B5C072-A360-6292-BE3F-A39C598D8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094" y="4612481"/>
              <a:ext cx="460062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close()</a:t>
              </a:r>
              <a:endParaRPr lang="en-US" altLang="en-US" sz="1500" b="1"/>
            </a:p>
          </p:txBody>
        </p:sp>
        <p:sp>
          <p:nvSpPr>
            <p:cNvPr id="90139" name="Line 31">
              <a:extLst>
                <a:ext uri="{FF2B5EF4-FFF2-40B4-BE49-F238E27FC236}">
                  <a16:creationId xmlns:a16="http://schemas.microsoft.com/office/drawing/2014/main" id="{EDB4342C-A3B0-7D99-595D-40C0E3DDF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67250" y="4457700"/>
              <a:ext cx="5954" cy="2547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40" name="Line 32">
              <a:extLst>
                <a:ext uri="{FF2B5EF4-FFF2-40B4-BE49-F238E27FC236}">
                  <a16:creationId xmlns:a16="http://schemas.microsoft.com/office/drawing/2014/main" id="{A92BDAE0-E948-78B8-A8DA-D4FADC4E65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6937" y="3652838"/>
              <a:ext cx="5954" cy="2476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41" name="Rectangle 33">
              <a:extLst>
                <a:ext uri="{FF2B5EF4-FFF2-40B4-BE49-F238E27FC236}">
                  <a16:creationId xmlns:a16="http://schemas.microsoft.com/office/drawing/2014/main" id="{8ECB01AA-0098-4826-8DDF-7FF16D5C7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1" y="3257550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Data</a:t>
              </a:r>
              <a:endParaRPr lang="en-US" altLang="en-US" b="1"/>
            </a:p>
          </p:txBody>
        </p:sp>
        <p:grpSp>
          <p:nvGrpSpPr>
            <p:cNvPr id="90142" name="Group 34">
              <a:extLst>
                <a:ext uri="{FF2B5EF4-FFF2-40B4-BE49-F238E27FC236}">
                  <a16:creationId xmlns:a16="http://schemas.microsoft.com/office/drawing/2014/main" id="{D65CA7F8-931D-3285-8A15-36F634578F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2203" y="3367087"/>
              <a:ext cx="851297" cy="290513"/>
              <a:chOff x="2645" y="2581"/>
              <a:chExt cx="715" cy="244"/>
            </a:xfrm>
          </p:grpSpPr>
          <p:sp>
            <p:nvSpPr>
              <p:cNvPr id="90148" name="Rectangle 35">
                <a:extLst>
                  <a:ext uri="{FF2B5EF4-FFF2-40B4-BE49-F238E27FC236}">
                    <a16:creationId xmlns:a16="http://schemas.microsoft.com/office/drawing/2014/main" id="{FCE5E903-5BD5-E5CD-6CA1-3B0EEDCC7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654"/>
                <a:ext cx="47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sendto()</a:t>
                </a:r>
                <a:endParaRPr lang="en-US" altLang="en-US" sz="1500" b="1"/>
              </a:p>
            </p:txBody>
          </p:sp>
          <p:sp>
            <p:nvSpPr>
              <p:cNvPr id="90149" name="Rectangle 36">
                <a:extLst>
                  <a:ext uri="{FF2B5EF4-FFF2-40B4-BE49-F238E27FC236}">
                    <a16:creationId xmlns:a16="http://schemas.microsoft.com/office/drawing/2014/main" id="{C8454003-4BE5-1EC1-8CC4-2EE9B29E7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5" y="2581"/>
                <a:ext cx="715" cy="24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0143" name="Line 37">
              <a:extLst>
                <a:ext uri="{FF2B5EF4-FFF2-40B4-BE49-F238E27FC236}">
                  <a16:creationId xmlns:a16="http://schemas.microsoft.com/office/drawing/2014/main" id="{2BA2716C-7635-5782-5E38-A9B995FFD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151585"/>
              <a:ext cx="9525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44" name="Line 38">
              <a:extLst>
                <a:ext uri="{FF2B5EF4-FFF2-40B4-BE49-F238E27FC236}">
                  <a16:creationId xmlns:a16="http://schemas.microsoft.com/office/drawing/2014/main" id="{BE557018-7F78-4899-71F7-D2CA8A31CA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300" y="3429000"/>
              <a:ext cx="182880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90145" name="Line 39">
              <a:extLst>
                <a:ext uri="{FF2B5EF4-FFF2-40B4-BE49-F238E27FC236}">
                  <a16:creationId xmlns:a16="http://schemas.microsoft.com/office/drawing/2014/main" id="{D1FE01BF-2BBE-2116-563E-AC10F0CC5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900" y="4114800"/>
              <a:ext cx="1600200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IN"/>
            </a:p>
          </p:txBody>
        </p:sp>
        <p:sp>
          <p:nvSpPr>
            <p:cNvPr id="90146" name="Line 41">
              <a:extLst>
                <a:ext uri="{FF2B5EF4-FFF2-40B4-BE49-F238E27FC236}">
                  <a16:creationId xmlns:a16="http://schemas.microsoft.com/office/drawing/2014/main" id="{6433919F-E6E6-D19D-DC5D-91B71FCF4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6300" y="3667125"/>
              <a:ext cx="0" cy="504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90147" name="Text Box 43">
              <a:extLst>
                <a:ext uri="{FF2B5EF4-FFF2-40B4-BE49-F238E27FC236}">
                  <a16:creationId xmlns:a16="http://schemas.microsoft.com/office/drawing/2014/main" id="{41EFC19F-ABA9-D812-D76F-DA78AFE0CF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0116" y="1156693"/>
              <a:ext cx="5257800" cy="1669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 b="1"/>
                <a:t>Socket Close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Client or server call</a:t>
              </a:r>
              <a:r>
                <a:rPr lang="en-US" altLang="en-US" sz="1500" b="1">
                  <a:solidFill>
                    <a:srgbClr val="FF33CC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n-US" sz="1500" b="1">
                  <a:latin typeface="Courier New" panose="02070309020205020404" pitchFamily="49" charset="0"/>
                </a:rPr>
                <a:t>close</a:t>
              </a:r>
              <a:r>
                <a:rPr lang="en-US" altLang="en-US" sz="1500"/>
                <a:t> when socket is no longer needed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close</a:t>
              </a:r>
              <a:r>
                <a:rPr lang="en-US" altLang="en-US" sz="1500"/>
                <a:t> specifies the socket descriptor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close</a:t>
              </a:r>
              <a:r>
                <a:rPr lang="en-US" altLang="en-US" sz="1500"/>
                <a:t> call returns: 0 (success); or -1 (failure)</a:t>
              </a:r>
            </a:p>
          </p:txBody>
        </p:sp>
      </p:grpSp>
      <p:sp>
        <p:nvSpPr>
          <p:cNvPr id="42" name="Rectangle 2">
            <a:extLst>
              <a:ext uri="{FF2B5EF4-FFF2-40B4-BE49-F238E27FC236}">
                <a16:creationId xmlns:a16="http://schemas.microsoft.com/office/drawing/2014/main" id="{16A9C625-B5EB-444A-8027-905F732B1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75213" y="3001963"/>
            <a:ext cx="4084637" cy="765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x-none" sz="2625"/>
              <a:t>Socket Calls for Connection-Less Mode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3">
            <a:extLst>
              <a:ext uri="{FF2B5EF4-FFF2-40B4-BE49-F238E27FC236}">
                <a16:creationId xmlns:a16="http://schemas.microsoft.com/office/drawing/2014/main" id="{640B07BF-ECA6-410D-AC87-0711B4864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175" y="142875"/>
            <a:ext cx="4916488" cy="444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x-none" sz="2625" dirty="0"/>
              <a:t>Communications through Sockets</a:t>
            </a:r>
          </a:p>
        </p:txBody>
      </p:sp>
      <p:grpSp>
        <p:nvGrpSpPr>
          <p:cNvPr id="47107" name="Group 1">
            <a:extLst>
              <a:ext uri="{FF2B5EF4-FFF2-40B4-BE49-F238E27FC236}">
                <a16:creationId xmlns:a16="http://schemas.microsoft.com/office/drawing/2014/main" id="{39D55698-8534-126F-7510-F2A5DE0CFF55}"/>
              </a:ext>
            </a:extLst>
          </p:cNvPr>
          <p:cNvGrpSpPr>
            <a:grpSpLocks/>
          </p:cNvGrpSpPr>
          <p:nvPr/>
        </p:nvGrpSpPr>
        <p:grpSpPr bwMode="auto">
          <a:xfrm>
            <a:off x="1603375" y="949325"/>
            <a:ext cx="5118100" cy="3917950"/>
            <a:chOff x="1952625" y="1006475"/>
            <a:chExt cx="5118100" cy="3917950"/>
          </a:xfrm>
        </p:grpSpPr>
        <p:sp>
          <p:nvSpPr>
            <p:cNvPr id="47108" name="Freeform 15">
              <a:extLst>
                <a:ext uri="{FF2B5EF4-FFF2-40B4-BE49-F238E27FC236}">
                  <a16:creationId xmlns:a16="http://schemas.microsoft.com/office/drawing/2014/main" id="{4F89D71A-2EE7-104A-953F-8CA28CD93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6525" y="4279900"/>
              <a:ext cx="601663" cy="369888"/>
            </a:xfrm>
            <a:custGeom>
              <a:avLst/>
              <a:gdLst>
                <a:gd name="T0" fmla="*/ 2147483646 w 20000"/>
                <a:gd name="T1" fmla="*/ 0 h 20000"/>
                <a:gd name="T2" fmla="*/ 2147483646 w 20000"/>
                <a:gd name="T3" fmla="*/ 2147483646 h 20000"/>
                <a:gd name="T4" fmla="*/ 0 w 20000"/>
                <a:gd name="T5" fmla="*/ 2147483646 h 20000"/>
                <a:gd name="T6" fmla="*/ 2147483646 w 20000"/>
                <a:gd name="T7" fmla="*/ 2147483646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9984" y="0"/>
                  </a:moveTo>
                  <a:lnTo>
                    <a:pt x="19984" y="19958"/>
                  </a:lnTo>
                  <a:lnTo>
                    <a:pt x="0" y="19958"/>
                  </a:lnTo>
                  <a:lnTo>
                    <a:pt x="642" y="19958"/>
                  </a:lnTo>
                  <a:lnTo>
                    <a:pt x="955" y="19958"/>
                  </a:lnTo>
                </a:path>
              </a:pathLst>
            </a:custGeom>
            <a:noFill/>
            <a:ln w="88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09" name="Freeform 14">
              <a:extLst>
                <a:ext uri="{FF2B5EF4-FFF2-40B4-BE49-F238E27FC236}">
                  <a16:creationId xmlns:a16="http://schemas.microsoft.com/office/drawing/2014/main" id="{54EC500A-E8B8-107E-104B-B5ECF0D18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138" y="4287838"/>
              <a:ext cx="742950" cy="381000"/>
            </a:xfrm>
            <a:custGeom>
              <a:avLst/>
              <a:gdLst>
                <a:gd name="T0" fmla="*/ 0 w 20000"/>
                <a:gd name="T1" fmla="*/ 0 h 20000"/>
                <a:gd name="T2" fmla="*/ 0 w 20000"/>
                <a:gd name="T3" fmla="*/ 2147483646 h 20000"/>
                <a:gd name="T4" fmla="*/ 2147483646 w 20000"/>
                <a:gd name="T5" fmla="*/ 2147483646 h 20000"/>
                <a:gd name="T6" fmla="*/ 2147483646 w 20000"/>
                <a:gd name="T7" fmla="*/ 2147483646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  <a:lnTo>
                    <a:pt x="19984" y="19958"/>
                  </a:lnTo>
                  <a:lnTo>
                    <a:pt x="19358" y="19958"/>
                  </a:lnTo>
                  <a:lnTo>
                    <a:pt x="19029" y="19958"/>
                  </a:lnTo>
                </a:path>
              </a:pathLst>
            </a:custGeom>
            <a:noFill/>
            <a:ln w="88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10" name="Oval 51">
              <a:extLst>
                <a:ext uri="{FF2B5EF4-FFF2-40B4-BE49-F238E27FC236}">
                  <a16:creationId xmlns:a16="http://schemas.microsoft.com/office/drawing/2014/main" id="{49A4A451-9581-3192-22EA-92F8F0AC7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225" y="4351338"/>
              <a:ext cx="1866900" cy="5715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11" name="Text Box 4">
              <a:extLst>
                <a:ext uri="{FF2B5EF4-FFF2-40B4-BE49-F238E27FC236}">
                  <a16:creationId xmlns:a16="http://schemas.microsoft.com/office/drawing/2014/main" id="{ABD4767B-A42F-1595-4724-D367B944E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2700" y="1006475"/>
              <a:ext cx="677863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>
                  <a:solidFill>
                    <a:schemeClr val="tx2"/>
                  </a:solidFill>
                </a:rPr>
                <a:t>Client</a:t>
              </a:r>
            </a:p>
          </p:txBody>
        </p:sp>
        <p:sp>
          <p:nvSpPr>
            <p:cNvPr id="47112" name="Text Box 5">
              <a:extLst>
                <a:ext uri="{FF2B5EF4-FFF2-40B4-BE49-F238E27FC236}">
                  <a16:creationId xmlns:a16="http://schemas.microsoft.com/office/drawing/2014/main" id="{C14142FA-7A2F-865F-A964-A6C963565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1413" y="1014413"/>
              <a:ext cx="752475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500">
                  <a:solidFill>
                    <a:schemeClr val="tx2"/>
                  </a:solidFill>
                </a:rPr>
                <a:t>Server</a:t>
              </a:r>
            </a:p>
          </p:txBody>
        </p:sp>
        <p:sp>
          <p:nvSpPr>
            <p:cNvPr id="47113" name="Text Box 6">
              <a:extLst>
                <a:ext uri="{FF2B5EF4-FFF2-40B4-BE49-F238E27FC236}">
                  <a16:creationId xmlns:a16="http://schemas.microsoft.com/office/drawing/2014/main" id="{A897FE6E-AF82-B018-F1F7-356DBC75B2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625" y="1906588"/>
              <a:ext cx="673100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descriptor</a:t>
              </a:r>
            </a:p>
          </p:txBody>
        </p:sp>
        <p:sp>
          <p:nvSpPr>
            <p:cNvPr id="47114" name="Text Box 7">
              <a:extLst>
                <a:ext uri="{FF2B5EF4-FFF2-40B4-BE49-F238E27FC236}">
                  <a16:creationId xmlns:a16="http://schemas.microsoft.com/office/drawing/2014/main" id="{E665FB58-3690-55C5-C66D-2A6573AD94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2175" y="2911475"/>
              <a:ext cx="82708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port number</a:t>
              </a:r>
            </a:p>
          </p:txBody>
        </p:sp>
        <p:sp>
          <p:nvSpPr>
            <p:cNvPr id="47115" name="Text Box 8">
              <a:extLst>
                <a:ext uri="{FF2B5EF4-FFF2-40B4-BE49-F238E27FC236}">
                  <a16:creationId xmlns:a16="http://schemas.microsoft.com/office/drawing/2014/main" id="{23BCC1C4-8FF1-49A9-C218-C8A69A0EF8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2225" y="1922463"/>
              <a:ext cx="673100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descriptor</a:t>
              </a:r>
            </a:p>
          </p:txBody>
        </p:sp>
        <p:sp>
          <p:nvSpPr>
            <p:cNvPr id="47116" name="Text Box 9">
              <a:extLst>
                <a:ext uri="{FF2B5EF4-FFF2-40B4-BE49-F238E27FC236}">
                  <a16:creationId xmlns:a16="http://schemas.microsoft.com/office/drawing/2014/main" id="{73E5C28B-FFBC-A9AB-C3CB-44DB029A5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2350" y="2922588"/>
              <a:ext cx="827088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port number</a:t>
              </a:r>
            </a:p>
          </p:txBody>
        </p:sp>
        <p:sp>
          <p:nvSpPr>
            <p:cNvPr id="20492" name="Text Box 10">
              <a:extLst>
                <a:ext uri="{FF2B5EF4-FFF2-40B4-BE49-F238E27FC236}">
                  <a16:creationId xmlns:a16="http://schemas.microsoft.com/office/drawing/2014/main" id="{42B430A9-6259-4813-8F14-B959FCE5E7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6175" y="2655888"/>
              <a:ext cx="200025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buFontTx/>
                <a:buChar char="•"/>
                <a:defRPr/>
              </a:pPr>
              <a:r>
                <a:rPr lang="en-US" altLang="x-none" sz="1050" dirty="0"/>
                <a:t>  Application references a </a:t>
              </a:r>
            </a:p>
            <a:p>
              <a:pPr>
                <a:defRPr/>
              </a:pPr>
              <a:r>
                <a:rPr lang="en-US" altLang="x-none" sz="1050" dirty="0"/>
                <a:t>socket through a </a:t>
              </a:r>
              <a:r>
                <a:rPr lang="en-US" altLang="x-none" sz="1050" i="1" dirty="0"/>
                <a:t>descriptor</a:t>
              </a:r>
            </a:p>
            <a:p>
              <a:pPr>
                <a:buFontTx/>
                <a:buChar char="•"/>
                <a:defRPr/>
              </a:pPr>
              <a:r>
                <a:rPr lang="en-US" altLang="x-none" sz="1050" dirty="0"/>
                <a:t>  Socket bound to a </a:t>
              </a:r>
              <a:r>
                <a:rPr lang="en-US" altLang="x-none" sz="1050" i="1" dirty="0"/>
                <a:t>port number</a:t>
              </a:r>
            </a:p>
          </p:txBody>
        </p:sp>
        <p:sp>
          <p:nvSpPr>
            <p:cNvPr id="47118" name="Oval 12">
              <a:extLst>
                <a:ext uri="{FF2B5EF4-FFF2-40B4-BE49-F238E27FC236}">
                  <a16:creationId xmlns:a16="http://schemas.microsoft.com/office/drawing/2014/main" id="{5C687685-2E69-C075-38FD-F2D97ECD0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000" y="1255713"/>
              <a:ext cx="1179513" cy="444500"/>
            </a:xfrm>
            <a:prstGeom prst="ellipse">
              <a:avLst/>
            </a:prstGeom>
            <a:solidFill>
              <a:schemeClr val="hlink"/>
            </a:solidFill>
            <a:ln w="171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19" name="Oval 13">
              <a:extLst>
                <a:ext uri="{FF2B5EF4-FFF2-40B4-BE49-F238E27FC236}">
                  <a16:creationId xmlns:a16="http://schemas.microsoft.com/office/drawing/2014/main" id="{ECE78C39-2CFF-BF1E-40F1-6EE5C4913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213" y="1255713"/>
              <a:ext cx="1071562" cy="444500"/>
            </a:xfrm>
            <a:prstGeom prst="ellipse">
              <a:avLst/>
            </a:prstGeom>
            <a:solidFill>
              <a:schemeClr val="hlink"/>
            </a:solidFill>
            <a:ln w="171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20" name="Rectangle 16">
              <a:extLst>
                <a:ext uri="{FF2B5EF4-FFF2-40B4-BE49-F238E27FC236}">
                  <a16:creationId xmlns:a16="http://schemas.microsoft.com/office/drawing/2014/main" id="{D163BF79-F85F-0D54-E7FE-70E03BA57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5925" y="1377950"/>
              <a:ext cx="1089025" cy="238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IN" altLang="en-US" sz="1200" noProof="1">
                  <a:solidFill>
                    <a:srgbClr val="000000"/>
                  </a:solidFill>
                </a:rPr>
                <a:t>Application 1</a:t>
              </a:r>
            </a:p>
          </p:txBody>
        </p:sp>
        <p:sp>
          <p:nvSpPr>
            <p:cNvPr id="47121" name="Rectangle 17">
              <a:extLst>
                <a:ext uri="{FF2B5EF4-FFF2-40B4-BE49-F238E27FC236}">
                  <a16:creationId xmlns:a16="http://schemas.microsoft.com/office/drawing/2014/main" id="{0C2652DA-F2DC-C7F0-898B-0FCAEEE08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963" y="2298700"/>
              <a:ext cx="766762" cy="511175"/>
            </a:xfrm>
            <a:prstGeom prst="rect">
              <a:avLst/>
            </a:prstGeom>
            <a:solidFill>
              <a:schemeClr val="accent1"/>
            </a:solidFill>
            <a:ln w="1714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0497" name="Rectangle 18">
              <a:extLst>
                <a:ext uri="{FF2B5EF4-FFF2-40B4-BE49-F238E27FC236}">
                  <a16:creationId xmlns:a16="http://schemas.microsoft.com/office/drawing/2014/main" id="{72026A9A-D9A7-4F61-B07E-2393CD9A7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9688" y="3152775"/>
              <a:ext cx="1281112" cy="1090613"/>
            </a:xfrm>
            <a:prstGeom prst="rect">
              <a:avLst/>
            </a:prstGeom>
            <a:solidFill>
              <a:schemeClr val="folHlink"/>
            </a:solidFill>
            <a:ln w="1714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endParaRPr lang="x-none" altLang="x-none" sz="1050"/>
            </a:p>
          </p:txBody>
        </p:sp>
        <p:sp>
          <p:nvSpPr>
            <p:cNvPr id="47123" name="Rectangle 19">
              <a:extLst>
                <a:ext uri="{FF2B5EF4-FFF2-40B4-BE49-F238E27FC236}">
                  <a16:creationId xmlns:a16="http://schemas.microsoft.com/office/drawing/2014/main" id="{ABBE57E6-D4B5-AF3A-36BD-C467E1808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4975" y="2441575"/>
              <a:ext cx="641350" cy="222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IN" altLang="en-US" sz="1200" noProof="1">
                  <a:solidFill>
                    <a:srgbClr val="000000"/>
                  </a:solidFill>
                </a:rPr>
                <a:t>Socket</a:t>
              </a:r>
            </a:p>
          </p:txBody>
        </p:sp>
        <p:sp>
          <p:nvSpPr>
            <p:cNvPr id="47124" name="Line 20">
              <a:extLst>
                <a:ext uri="{FF2B5EF4-FFF2-40B4-BE49-F238E27FC236}">
                  <a16:creationId xmlns:a16="http://schemas.microsoft.com/office/drawing/2014/main" id="{CCF10C7D-A9D4-01F8-FC69-A19FC9245F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9138" y="1803400"/>
              <a:ext cx="0" cy="422275"/>
            </a:xfrm>
            <a:prstGeom prst="line">
              <a:avLst/>
            </a:prstGeom>
            <a:noFill/>
            <a:ln w="171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25" name="Freeform 21">
              <a:extLst>
                <a:ext uri="{FF2B5EF4-FFF2-40B4-BE49-F238E27FC236}">
                  <a16:creationId xmlns:a16="http://schemas.microsoft.com/office/drawing/2014/main" id="{1CA4F259-5FA4-A544-661F-9A0369D781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5800" y="1725613"/>
              <a:ext cx="66675" cy="111125"/>
            </a:xfrm>
            <a:custGeom>
              <a:avLst/>
              <a:gdLst>
                <a:gd name="T0" fmla="*/ 2147483646 w 20000"/>
                <a:gd name="T1" fmla="*/ 2147483646 h 20000"/>
                <a:gd name="T2" fmla="*/ 2147483646 w 20000"/>
                <a:gd name="T3" fmla="*/ 2147483646 h 20000"/>
                <a:gd name="T4" fmla="*/ 0 w 20000"/>
                <a:gd name="T5" fmla="*/ 2147483646 h 20000"/>
                <a:gd name="T6" fmla="*/ 2147483646 w 20000"/>
                <a:gd name="T7" fmla="*/ 0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9828" y="19854"/>
                  </a:moveTo>
                  <a:lnTo>
                    <a:pt x="10000" y="17080"/>
                  </a:lnTo>
                  <a:lnTo>
                    <a:pt x="0" y="19854"/>
                  </a:lnTo>
                  <a:lnTo>
                    <a:pt x="10000" y="0"/>
                  </a:lnTo>
                  <a:lnTo>
                    <a:pt x="19828" y="198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26" name="Freeform 22">
              <a:extLst>
                <a:ext uri="{FF2B5EF4-FFF2-40B4-BE49-F238E27FC236}">
                  <a16:creationId xmlns:a16="http://schemas.microsoft.com/office/drawing/2014/main" id="{CAA272E2-DF4E-E296-F725-17391A30E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5800" y="2193925"/>
              <a:ext cx="66675" cy="112713"/>
            </a:xfrm>
            <a:custGeom>
              <a:avLst/>
              <a:gdLst>
                <a:gd name="T0" fmla="*/ 0 w 20000"/>
                <a:gd name="T1" fmla="*/ 0 h 20000"/>
                <a:gd name="T2" fmla="*/ 2147483646 w 20000"/>
                <a:gd name="T3" fmla="*/ 2147483646 h 20000"/>
                <a:gd name="T4" fmla="*/ 2147483646 w 20000"/>
                <a:gd name="T5" fmla="*/ 0 h 20000"/>
                <a:gd name="T6" fmla="*/ 2147483646 w 20000"/>
                <a:gd name="T7" fmla="*/ 2147483646 h 20000"/>
                <a:gd name="T8" fmla="*/ 0 w 20000"/>
                <a:gd name="T9" fmla="*/ 0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0"/>
                  </a:moveTo>
                  <a:lnTo>
                    <a:pt x="10000" y="2754"/>
                  </a:lnTo>
                  <a:lnTo>
                    <a:pt x="19828" y="0"/>
                  </a:lnTo>
                  <a:lnTo>
                    <a:pt x="10000" y="19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27" name="Line 23">
              <a:extLst>
                <a:ext uri="{FF2B5EF4-FFF2-40B4-BE49-F238E27FC236}">
                  <a16:creationId xmlns:a16="http://schemas.microsoft.com/office/drawing/2014/main" id="{0188F309-4FBA-5B0A-2B29-C70432688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9138" y="2898775"/>
              <a:ext cx="0" cy="188913"/>
            </a:xfrm>
            <a:prstGeom prst="line">
              <a:avLst/>
            </a:prstGeom>
            <a:noFill/>
            <a:ln w="171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28" name="Freeform 24">
              <a:extLst>
                <a:ext uri="{FF2B5EF4-FFF2-40B4-BE49-F238E27FC236}">
                  <a16:creationId xmlns:a16="http://schemas.microsoft.com/office/drawing/2014/main" id="{6BC727C3-B8E1-B3D1-95E0-34CDB2175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5800" y="2820988"/>
              <a:ext cx="66675" cy="111125"/>
            </a:xfrm>
            <a:custGeom>
              <a:avLst/>
              <a:gdLst>
                <a:gd name="T0" fmla="*/ 2147483646 w 20000"/>
                <a:gd name="T1" fmla="*/ 2147483646 h 20000"/>
                <a:gd name="T2" fmla="*/ 2147483646 w 20000"/>
                <a:gd name="T3" fmla="*/ 2147483646 h 20000"/>
                <a:gd name="T4" fmla="*/ 0 w 20000"/>
                <a:gd name="T5" fmla="*/ 2147483646 h 20000"/>
                <a:gd name="T6" fmla="*/ 2147483646 w 20000"/>
                <a:gd name="T7" fmla="*/ 0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9828" y="19854"/>
                  </a:moveTo>
                  <a:lnTo>
                    <a:pt x="10000" y="17080"/>
                  </a:lnTo>
                  <a:lnTo>
                    <a:pt x="0" y="19854"/>
                  </a:lnTo>
                  <a:lnTo>
                    <a:pt x="10000" y="0"/>
                  </a:lnTo>
                  <a:lnTo>
                    <a:pt x="19828" y="198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29" name="Freeform 25">
              <a:extLst>
                <a:ext uri="{FF2B5EF4-FFF2-40B4-BE49-F238E27FC236}">
                  <a16:creationId xmlns:a16="http://schemas.microsoft.com/office/drawing/2014/main" id="{FCD29930-2175-33BF-F23E-16D03AD6E6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5800" y="3057525"/>
              <a:ext cx="66675" cy="112713"/>
            </a:xfrm>
            <a:custGeom>
              <a:avLst/>
              <a:gdLst>
                <a:gd name="T0" fmla="*/ 0 w 20000"/>
                <a:gd name="T1" fmla="*/ 0 h 20000"/>
                <a:gd name="T2" fmla="*/ 2147483646 w 20000"/>
                <a:gd name="T3" fmla="*/ 2147483646 h 20000"/>
                <a:gd name="T4" fmla="*/ 2147483646 w 20000"/>
                <a:gd name="T5" fmla="*/ 0 h 20000"/>
                <a:gd name="T6" fmla="*/ 2147483646 w 20000"/>
                <a:gd name="T7" fmla="*/ 2147483646 h 20000"/>
                <a:gd name="T8" fmla="*/ 0 w 20000"/>
                <a:gd name="T9" fmla="*/ 0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0"/>
                  </a:moveTo>
                  <a:lnTo>
                    <a:pt x="10000" y="2774"/>
                  </a:lnTo>
                  <a:lnTo>
                    <a:pt x="19828" y="0"/>
                  </a:lnTo>
                  <a:lnTo>
                    <a:pt x="10000" y="198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30" name="Rectangle 26">
              <a:extLst>
                <a:ext uri="{FF2B5EF4-FFF2-40B4-BE49-F238E27FC236}">
                  <a16:creationId xmlns:a16="http://schemas.microsoft.com/office/drawing/2014/main" id="{C4CDCFDE-D345-098E-5602-43C0159D4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8350" y="1335088"/>
              <a:ext cx="698500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ocket interface</a:t>
              </a:r>
            </a:p>
          </p:txBody>
        </p:sp>
        <p:sp>
          <p:nvSpPr>
            <p:cNvPr id="47131" name="Line 27">
              <a:extLst>
                <a:ext uri="{FF2B5EF4-FFF2-40B4-BE49-F238E27FC236}">
                  <a16:creationId xmlns:a16="http://schemas.microsoft.com/office/drawing/2014/main" id="{C656112B-EEFD-C141-6CD1-F17EA10C25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6825" y="2089150"/>
              <a:ext cx="1560513" cy="0"/>
            </a:xfrm>
            <a:prstGeom prst="line">
              <a:avLst/>
            </a:prstGeom>
            <a:noFill/>
            <a:ln w="3429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32" name="Rectangle 28">
              <a:extLst>
                <a:ext uri="{FF2B5EF4-FFF2-40B4-BE49-F238E27FC236}">
                  <a16:creationId xmlns:a16="http://schemas.microsoft.com/office/drawing/2014/main" id="{1264165A-1D46-9AE3-2E26-6B8E1961C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888" y="1827213"/>
              <a:ext cx="4333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U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ser</a:t>
              </a:r>
            </a:p>
          </p:txBody>
        </p:sp>
        <p:sp>
          <p:nvSpPr>
            <p:cNvPr id="47133" name="Rectangle 29">
              <a:extLst>
                <a:ext uri="{FF2B5EF4-FFF2-40B4-BE49-F238E27FC236}">
                  <a16:creationId xmlns:a16="http://schemas.microsoft.com/office/drawing/2014/main" id="{41C58B89-E39D-6874-E418-C8682A15C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2850" y="2160588"/>
              <a:ext cx="522288" cy="192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K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ernel</a:t>
              </a:r>
            </a:p>
          </p:txBody>
        </p:sp>
        <p:sp>
          <p:nvSpPr>
            <p:cNvPr id="47134" name="Line 30">
              <a:extLst>
                <a:ext uri="{FF2B5EF4-FFF2-40B4-BE49-F238E27FC236}">
                  <a16:creationId xmlns:a16="http://schemas.microsoft.com/office/drawing/2014/main" id="{A30C1539-17C8-E857-5B8E-AF78CF75C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6688" y="1685925"/>
              <a:ext cx="495300" cy="347663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35" name="Freeform 31">
              <a:extLst>
                <a:ext uri="{FF2B5EF4-FFF2-40B4-BE49-F238E27FC236}">
                  <a16:creationId xmlns:a16="http://schemas.microsoft.com/office/drawing/2014/main" id="{F850C9A9-0E2C-09B9-56F3-421764019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9763" y="1993900"/>
              <a:ext cx="63500" cy="69850"/>
            </a:xfrm>
            <a:custGeom>
              <a:avLst/>
              <a:gdLst>
                <a:gd name="T0" fmla="*/ 0 w 20000"/>
                <a:gd name="T1" fmla="*/ 2147483646 h 20000"/>
                <a:gd name="T2" fmla="*/ 2147483646 w 20000"/>
                <a:gd name="T3" fmla="*/ 2147483646 h 20000"/>
                <a:gd name="T4" fmla="*/ 2147483646 w 20000"/>
                <a:gd name="T5" fmla="*/ 0 h 20000"/>
                <a:gd name="T6" fmla="*/ 2147483646 w 20000"/>
                <a:gd name="T7" fmla="*/ 2147483646 h 20000"/>
                <a:gd name="T8" fmla="*/ 0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18161"/>
                  </a:moveTo>
                  <a:lnTo>
                    <a:pt x="6126" y="10575"/>
                  </a:lnTo>
                  <a:lnTo>
                    <a:pt x="7027" y="0"/>
                  </a:lnTo>
                  <a:lnTo>
                    <a:pt x="19820" y="19770"/>
                  </a:lnTo>
                  <a:lnTo>
                    <a:pt x="0" y="181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36" name="Rectangle 32">
              <a:extLst>
                <a:ext uri="{FF2B5EF4-FFF2-40B4-BE49-F238E27FC236}">
                  <a16:creationId xmlns:a16="http://schemas.microsoft.com/office/drawing/2014/main" id="{60C9F46B-B394-B55E-3837-5972622F7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9713" y="1377950"/>
              <a:ext cx="992187" cy="252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IN" altLang="en-US" sz="1200" noProof="1">
                  <a:solidFill>
                    <a:srgbClr val="000000"/>
                  </a:solidFill>
                </a:rPr>
                <a:t>Application 2</a:t>
              </a:r>
            </a:p>
          </p:txBody>
        </p:sp>
        <p:sp>
          <p:nvSpPr>
            <p:cNvPr id="47137" name="Rectangle 33">
              <a:extLst>
                <a:ext uri="{FF2B5EF4-FFF2-40B4-BE49-F238E27FC236}">
                  <a16:creationId xmlns:a16="http://schemas.microsoft.com/office/drawing/2014/main" id="{28A424AD-4E3E-A604-99CD-19A781058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488" y="2298700"/>
              <a:ext cx="763587" cy="511175"/>
            </a:xfrm>
            <a:prstGeom prst="rect">
              <a:avLst/>
            </a:prstGeom>
            <a:solidFill>
              <a:schemeClr val="accent1"/>
            </a:solidFill>
            <a:ln w="1714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38" name="Line 34">
              <a:extLst>
                <a:ext uri="{FF2B5EF4-FFF2-40B4-BE49-F238E27FC236}">
                  <a16:creationId xmlns:a16="http://schemas.microsoft.com/office/drawing/2014/main" id="{82B84ED5-1F1E-E4E1-BBA7-BA5E91F3C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7075" y="1803400"/>
              <a:ext cx="0" cy="422275"/>
            </a:xfrm>
            <a:prstGeom prst="line">
              <a:avLst/>
            </a:prstGeom>
            <a:noFill/>
            <a:ln w="171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39" name="Freeform 35">
              <a:extLst>
                <a:ext uri="{FF2B5EF4-FFF2-40B4-BE49-F238E27FC236}">
                  <a16:creationId xmlns:a16="http://schemas.microsoft.com/office/drawing/2014/main" id="{593EE249-3AD4-401F-922B-8A17FF6FE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3738" y="1725613"/>
              <a:ext cx="66675" cy="111125"/>
            </a:xfrm>
            <a:custGeom>
              <a:avLst/>
              <a:gdLst>
                <a:gd name="T0" fmla="*/ 2147483646 w 20000"/>
                <a:gd name="T1" fmla="*/ 2147483646 h 20000"/>
                <a:gd name="T2" fmla="*/ 2147483646 w 20000"/>
                <a:gd name="T3" fmla="*/ 2147483646 h 20000"/>
                <a:gd name="T4" fmla="*/ 0 w 20000"/>
                <a:gd name="T5" fmla="*/ 2147483646 h 20000"/>
                <a:gd name="T6" fmla="*/ 2147483646 w 20000"/>
                <a:gd name="T7" fmla="*/ 0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9828" y="19854"/>
                  </a:moveTo>
                  <a:lnTo>
                    <a:pt x="10000" y="17080"/>
                  </a:lnTo>
                  <a:lnTo>
                    <a:pt x="0" y="19854"/>
                  </a:lnTo>
                  <a:lnTo>
                    <a:pt x="10000" y="0"/>
                  </a:lnTo>
                  <a:lnTo>
                    <a:pt x="19828" y="198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0" name="Freeform 36">
              <a:extLst>
                <a:ext uri="{FF2B5EF4-FFF2-40B4-BE49-F238E27FC236}">
                  <a16:creationId xmlns:a16="http://schemas.microsoft.com/office/drawing/2014/main" id="{C084A336-FC0C-6A09-6C81-FFD0CDDC8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3738" y="2193925"/>
              <a:ext cx="66675" cy="112713"/>
            </a:xfrm>
            <a:custGeom>
              <a:avLst/>
              <a:gdLst>
                <a:gd name="T0" fmla="*/ 0 w 20000"/>
                <a:gd name="T1" fmla="*/ 0 h 20000"/>
                <a:gd name="T2" fmla="*/ 2147483646 w 20000"/>
                <a:gd name="T3" fmla="*/ 2147483646 h 20000"/>
                <a:gd name="T4" fmla="*/ 2147483646 w 20000"/>
                <a:gd name="T5" fmla="*/ 0 h 20000"/>
                <a:gd name="T6" fmla="*/ 2147483646 w 20000"/>
                <a:gd name="T7" fmla="*/ 2147483646 h 20000"/>
                <a:gd name="T8" fmla="*/ 0 w 20000"/>
                <a:gd name="T9" fmla="*/ 0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0"/>
                  </a:moveTo>
                  <a:lnTo>
                    <a:pt x="10000" y="2754"/>
                  </a:lnTo>
                  <a:lnTo>
                    <a:pt x="19828" y="0"/>
                  </a:lnTo>
                  <a:lnTo>
                    <a:pt x="10000" y="19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1" name="Line 37">
              <a:extLst>
                <a:ext uri="{FF2B5EF4-FFF2-40B4-BE49-F238E27FC236}">
                  <a16:creationId xmlns:a16="http://schemas.microsoft.com/office/drawing/2014/main" id="{3A25EC55-5A38-F899-176C-742435F2C3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7075" y="2898775"/>
              <a:ext cx="0" cy="188913"/>
            </a:xfrm>
            <a:prstGeom prst="line">
              <a:avLst/>
            </a:prstGeom>
            <a:noFill/>
            <a:ln w="171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2" name="Freeform 38">
              <a:extLst>
                <a:ext uri="{FF2B5EF4-FFF2-40B4-BE49-F238E27FC236}">
                  <a16:creationId xmlns:a16="http://schemas.microsoft.com/office/drawing/2014/main" id="{18793B01-60C8-CE13-D7D8-621A2554E1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3738" y="2820988"/>
              <a:ext cx="66675" cy="111125"/>
            </a:xfrm>
            <a:custGeom>
              <a:avLst/>
              <a:gdLst>
                <a:gd name="T0" fmla="*/ 2147483646 w 20000"/>
                <a:gd name="T1" fmla="*/ 2147483646 h 20000"/>
                <a:gd name="T2" fmla="*/ 2147483646 w 20000"/>
                <a:gd name="T3" fmla="*/ 2147483646 h 20000"/>
                <a:gd name="T4" fmla="*/ 0 w 20000"/>
                <a:gd name="T5" fmla="*/ 2147483646 h 20000"/>
                <a:gd name="T6" fmla="*/ 2147483646 w 20000"/>
                <a:gd name="T7" fmla="*/ 0 h 20000"/>
                <a:gd name="T8" fmla="*/ 2147483646 w 20000"/>
                <a:gd name="T9" fmla="*/ 2147483646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9828" y="19854"/>
                  </a:moveTo>
                  <a:lnTo>
                    <a:pt x="10000" y="17080"/>
                  </a:lnTo>
                  <a:lnTo>
                    <a:pt x="0" y="19854"/>
                  </a:lnTo>
                  <a:lnTo>
                    <a:pt x="10000" y="0"/>
                  </a:lnTo>
                  <a:lnTo>
                    <a:pt x="19828" y="198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3" name="Freeform 39">
              <a:extLst>
                <a:ext uri="{FF2B5EF4-FFF2-40B4-BE49-F238E27FC236}">
                  <a16:creationId xmlns:a16="http://schemas.microsoft.com/office/drawing/2014/main" id="{7C26E96D-FA31-47E8-CEEC-B9E3EFE9F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3738" y="3057525"/>
              <a:ext cx="66675" cy="112713"/>
            </a:xfrm>
            <a:custGeom>
              <a:avLst/>
              <a:gdLst>
                <a:gd name="T0" fmla="*/ 0 w 20000"/>
                <a:gd name="T1" fmla="*/ 0 h 20000"/>
                <a:gd name="T2" fmla="*/ 2147483646 w 20000"/>
                <a:gd name="T3" fmla="*/ 2147483646 h 20000"/>
                <a:gd name="T4" fmla="*/ 2147483646 w 20000"/>
                <a:gd name="T5" fmla="*/ 0 h 20000"/>
                <a:gd name="T6" fmla="*/ 2147483646 w 20000"/>
                <a:gd name="T7" fmla="*/ 2147483646 h 20000"/>
                <a:gd name="T8" fmla="*/ 0 w 20000"/>
                <a:gd name="T9" fmla="*/ 0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0" y="0"/>
                  </a:moveTo>
                  <a:lnTo>
                    <a:pt x="10000" y="2774"/>
                  </a:lnTo>
                  <a:lnTo>
                    <a:pt x="19828" y="0"/>
                  </a:lnTo>
                  <a:lnTo>
                    <a:pt x="10000" y="198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4" name="Line 40">
              <a:extLst>
                <a:ext uri="{FF2B5EF4-FFF2-40B4-BE49-F238E27FC236}">
                  <a16:creationId xmlns:a16="http://schemas.microsoft.com/office/drawing/2014/main" id="{6846DC1F-607E-E10E-383B-A87AEA059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4763" y="2089150"/>
              <a:ext cx="1562100" cy="0"/>
            </a:xfrm>
            <a:prstGeom prst="line">
              <a:avLst/>
            </a:prstGeom>
            <a:noFill/>
            <a:ln w="3429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5" name="Rectangle 41">
              <a:extLst>
                <a:ext uri="{FF2B5EF4-FFF2-40B4-BE49-F238E27FC236}">
                  <a16:creationId xmlns:a16="http://schemas.microsoft.com/office/drawing/2014/main" id="{57670B4B-B4D9-1373-6658-8DF2D017E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763" y="1827213"/>
              <a:ext cx="4603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U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ser</a:t>
              </a:r>
            </a:p>
          </p:txBody>
        </p:sp>
        <p:sp>
          <p:nvSpPr>
            <p:cNvPr id="47146" name="Rectangle 42">
              <a:extLst>
                <a:ext uri="{FF2B5EF4-FFF2-40B4-BE49-F238E27FC236}">
                  <a16:creationId xmlns:a16="http://schemas.microsoft.com/office/drawing/2014/main" id="{96682896-F495-BD69-4182-3FECAC3B1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7275" y="2160588"/>
              <a:ext cx="539750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K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ernel</a:t>
              </a:r>
            </a:p>
          </p:txBody>
        </p:sp>
        <p:sp>
          <p:nvSpPr>
            <p:cNvPr id="47147" name="Line 43">
              <a:extLst>
                <a:ext uri="{FF2B5EF4-FFF2-40B4-BE49-F238E27FC236}">
                  <a16:creationId xmlns:a16="http://schemas.microsoft.com/office/drawing/2014/main" id="{9D8E3A6A-F613-0975-FF45-A871DADAA4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53113" y="1655763"/>
              <a:ext cx="488950" cy="373062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8" name="Freeform 44">
              <a:extLst>
                <a:ext uri="{FF2B5EF4-FFF2-40B4-BE49-F238E27FC236}">
                  <a16:creationId xmlns:a16="http://schemas.microsoft.com/office/drawing/2014/main" id="{1516B424-0D04-9159-31FC-43195AAC0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6600" y="1985963"/>
              <a:ext cx="63500" cy="73025"/>
            </a:xfrm>
            <a:custGeom>
              <a:avLst/>
              <a:gdLst>
                <a:gd name="T0" fmla="*/ 2147483646 w 20000"/>
                <a:gd name="T1" fmla="*/ 0 h 20000"/>
                <a:gd name="T2" fmla="*/ 2147483646 w 20000"/>
                <a:gd name="T3" fmla="*/ 2147483646 h 20000"/>
                <a:gd name="T4" fmla="*/ 2147483646 w 20000"/>
                <a:gd name="T5" fmla="*/ 2147483646 h 20000"/>
                <a:gd name="T6" fmla="*/ 0 w 20000"/>
                <a:gd name="T7" fmla="*/ 2147483646 h 20000"/>
                <a:gd name="T8" fmla="*/ 2147483646 w 20000"/>
                <a:gd name="T9" fmla="*/ 0 h 20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000"/>
                <a:gd name="T16" fmla="*/ 0 h 20000"/>
                <a:gd name="T17" fmla="*/ 20000 w 20000"/>
                <a:gd name="T18" fmla="*/ 20000 h 20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000" h="20000">
                  <a:moveTo>
                    <a:pt x="12182" y="0"/>
                  </a:moveTo>
                  <a:lnTo>
                    <a:pt x="13818" y="10455"/>
                  </a:lnTo>
                  <a:lnTo>
                    <a:pt x="19818" y="17273"/>
                  </a:lnTo>
                  <a:lnTo>
                    <a:pt x="0" y="19773"/>
                  </a:lnTo>
                  <a:lnTo>
                    <a:pt x="12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47149" name="Text Box 45">
              <a:extLst>
                <a:ext uri="{FF2B5EF4-FFF2-40B4-BE49-F238E27FC236}">
                  <a16:creationId xmlns:a16="http://schemas.microsoft.com/office/drawing/2014/main" id="{C9A6E4FA-8949-6DCC-6611-259708F80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1275" y="3351213"/>
              <a:ext cx="130175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/>
                <a:t>Underlying communication protocols</a:t>
              </a:r>
              <a:endParaRPr lang="en-US" altLang="en-US" sz="1500" b="1"/>
            </a:p>
          </p:txBody>
        </p:sp>
        <p:sp>
          <p:nvSpPr>
            <p:cNvPr id="47150" name="Rectangle 46">
              <a:extLst>
                <a:ext uri="{FF2B5EF4-FFF2-40B4-BE49-F238E27FC236}">
                  <a16:creationId xmlns:a16="http://schemas.microsoft.com/office/drawing/2014/main" id="{077887CA-25A1-2BD0-2113-0B217379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488" y="3187700"/>
              <a:ext cx="1279525" cy="1089025"/>
            </a:xfrm>
            <a:prstGeom prst="rect">
              <a:avLst/>
            </a:prstGeom>
            <a:solidFill>
              <a:schemeClr val="folHlink"/>
            </a:solidFill>
            <a:ln w="1714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7151" name="Text Box 47">
              <a:extLst>
                <a:ext uri="{FF2B5EF4-FFF2-40B4-BE49-F238E27FC236}">
                  <a16:creationId xmlns:a16="http://schemas.microsoft.com/office/drawing/2014/main" id="{7FA08541-D7C5-EB70-6C06-7F757DD8DD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1913" y="3386138"/>
              <a:ext cx="1330325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/>
                <a:t>Underlying communication protocols</a:t>
              </a:r>
              <a:endParaRPr lang="en-US" altLang="en-US" sz="1500" b="1"/>
            </a:p>
          </p:txBody>
        </p:sp>
        <p:sp>
          <p:nvSpPr>
            <p:cNvPr id="47152" name="Text Box 48">
              <a:extLst>
                <a:ext uri="{FF2B5EF4-FFF2-40B4-BE49-F238E27FC236}">
                  <a16:creationId xmlns:a16="http://schemas.microsoft.com/office/drawing/2014/main" id="{E17E1415-83F2-DAB1-1C29-C313E96231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5250" y="4462463"/>
              <a:ext cx="14906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/>
                <a:t>Communications network </a:t>
              </a:r>
              <a:endParaRPr lang="en-US" altLang="en-US" sz="1500" b="1"/>
            </a:p>
          </p:txBody>
        </p:sp>
        <p:sp>
          <p:nvSpPr>
            <p:cNvPr id="47153" name="Rectangle 49">
              <a:extLst>
                <a:ext uri="{FF2B5EF4-FFF2-40B4-BE49-F238E27FC236}">
                  <a16:creationId xmlns:a16="http://schemas.microsoft.com/office/drawing/2014/main" id="{67A1988A-C212-625F-0D42-5E0610114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100" y="2451100"/>
              <a:ext cx="6413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IN" altLang="en-US" sz="1200" noProof="1">
                  <a:solidFill>
                    <a:srgbClr val="000000"/>
                  </a:solidFill>
                </a:rPr>
                <a:t>Socket</a:t>
              </a:r>
            </a:p>
          </p:txBody>
        </p:sp>
        <p:sp>
          <p:nvSpPr>
            <p:cNvPr id="47154" name="Rectangle 50">
              <a:extLst>
                <a:ext uri="{FF2B5EF4-FFF2-40B4-BE49-F238E27FC236}">
                  <a16:creationId xmlns:a16="http://schemas.microsoft.com/office/drawing/2014/main" id="{EDD5EEB8-9FD7-A864-BA62-126969135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1275" y="1287463"/>
              <a:ext cx="679450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</a:t>
              </a:r>
              <a:r>
                <a:rPr lang="en-US" altLang="en-US" sz="1200" noProof="1">
                  <a:solidFill>
                    <a:srgbClr val="000000"/>
                  </a:solidFill>
                </a:rPr>
                <a:t>ocket interface</a:t>
              </a:r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160" name="Rectangle 49159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317D68A9-0433-FFEA-BBC9-3F8966A99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6478" y="290197"/>
            <a:ext cx="6927525" cy="891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defTabSz="914400"/>
            <a:r>
              <a:rPr lang="en-US" alt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Transport Protocols</a:t>
            </a:r>
          </a:p>
        </p:txBody>
      </p:sp>
      <p:grpSp>
        <p:nvGrpSpPr>
          <p:cNvPr id="49162" name="Group 49161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498776"/>
            <a:ext cx="8771274" cy="586632"/>
            <a:chOff x="-2" y="1998368"/>
            <a:chExt cx="11695083" cy="782176"/>
          </a:xfrm>
        </p:grpSpPr>
        <p:sp>
          <p:nvSpPr>
            <p:cNvPr id="49163" name="Rectangle 49162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64" name="Rectangle 49163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66" name="Rectangle 4916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52309"/>
            <a:ext cx="8537521" cy="31108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840C1C3C-7513-2AEC-D9D1-E2B01AC8E9F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595245" y="1949631"/>
            <a:ext cx="7607751" cy="25766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228600" defTabSz="914400">
              <a:spcBef>
                <a:spcPts val="900"/>
              </a:spcBef>
            </a:pPr>
            <a:r>
              <a:rPr lang="en-US" altLang="en-US" sz="1800"/>
              <a:t>Host computers run two transport protocols on top of IP to enable process-to-process communications</a:t>
            </a:r>
          </a:p>
          <a:p>
            <a:pPr indent="-228600" defTabSz="914400">
              <a:spcBef>
                <a:spcPts val="900"/>
              </a:spcBef>
            </a:pPr>
            <a:r>
              <a:rPr lang="en-US" altLang="en-US" sz="1800" b="1" i="1"/>
              <a:t>User Datagram Protocol</a:t>
            </a:r>
            <a:r>
              <a:rPr lang="en-US" altLang="en-US" sz="1800" b="1"/>
              <a:t> (UDP) </a:t>
            </a:r>
            <a:r>
              <a:rPr lang="en-US" altLang="en-US" sz="1800"/>
              <a:t>enables best-effort connectionless transfer of individual block of information </a:t>
            </a:r>
          </a:p>
          <a:p>
            <a:pPr indent="-228600" defTabSz="914400">
              <a:spcBef>
                <a:spcPts val="900"/>
              </a:spcBef>
            </a:pPr>
            <a:r>
              <a:rPr lang="en-US" altLang="en-US" sz="1800" b="1" i="1"/>
              <a:t>Transmission Control Protocol</a:t>
            </a:r>
            <a:r>
              <a:rPr lang="en-US" altLang="en-US" sz="1800" b="1"/>
              <a:t> (TCP) </a:t>
            </a:r>
            <a:r>
              <a:rPr lang="en-US" altLang="en-US" sz="1800"/>
              <a:t>enables connection-oriented reliable transfer of a stream of bytes </a:t>
            </a:r>
          </a:p>
          <a:p>
            <a:pPr indent="-228600" defTabSz="914400">
              <a:spcBef>
                <a:spcPts val="900"/>
              </a:spcBef>
            </a:pPr>
            <a:r>
              <a:rPr lang="en-US" altLang="en-US" sz="1800" b="1"/>
              <a:t>Two services </a:t>
            </a:r>
            <a:r>
              <a:rPr lang="en-US" altLang="en-US" sz="1800"/>
              <a:t>though Sockets: connection-oriented and connection-less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5">
            <a:extLst>
              <a:ext uri="{FF2B5EF4-FFF2-40B4-BE49-F238E27FC236}">
                <a16:creationId xmlns:a16="http://schemas.microsoft.com/office/drawing/2014/main" id="{779E2FD4-05FB-1D2F-5982-EA91DAAF0CE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482600" y="1079074"/>
            <a:ext cx="3893000" cy="326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altLang="en-US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Connection-oriented (TCP)</a:t>
            </a:r>
          </a:p>
          <a:p>
            <a:pPr>
              <a:spcBef>
                <a:spcPts val="900"/>
              </a:spcBef>
            </a:pPr>
            <a:r>
              <a: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First, setup connection between two peer application processes</a:t>
            </a:r>
          </a:p>
          <a:p>
            <a:pPr>
              <a:spcBef>
                <a:spcPts val="600"/>
              </a:spcBef>
            </a:pPr>
            <a:r>
              <a: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Then, reliable bidirectional  in-sequence transfer of </a:t>
            </a:r>
            <a:r>
              <a:rPr lang="en-US" altLang="en-US"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byte stream </a:t>
            </a:r>
            <a:r>
              <a: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(boundaries not preserved in transfer)</a:t>
            </a:r>
          </a:p>
          <a:p>
            <a:pPr>
              <a:spcBef>
                <a:spcPts val="600"/>
              </a:spcBef>
            </a:pPr>
            <a:r>
              <a: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Multiple write/read between peer processes</a:t>
            </a:r>
          </a:p>
          <a:p>
            <a:pPr>
              <a:spcBef>
                <a:spcPts val="600"/>
              </a:spcBef>
            </a:pPr>
            <a:r>
              <a: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Finally, connection release</a:t>
            </a:r>
            <a:endParaRPr lang="en-US" altLang="en-US" sz="1800"/>
          </a:p>
        </p:txBody>
      </p:sp>
      <p:sp>
        <p:nvSpPr>
          <p:cNvPr id="22532" name="Rectangle 9">
            <a:extLst>
              <a:ext uri="{FF2B5EF4-FFF2-40B4-BE49-F238E27FC236}">
                <a16:creationId xmlns:a16="http://schemas.microsoft.com/office/drawing/2014/main" id="{1D39759A-8757-4F89-8FC6-09207759A09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509183" y="795209"/>
            <a:ext cx="4152216" cy="351928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x-none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Connectionless (UDP)</a:t>
            </a:r>
          </a:p>
          <a:p>
            <a:pPr>
              <a:spcBef>
                <a:spcPts val="900"/>
              </a:spcBef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Immediate transfer of one block of information (boundaries preserved)</a:t>
            </a:r>
          </a:p>
          <a:p>
            <a:pPr>
              <a:spcBef>
                <a:spcPts val="600"/>
              </a:spcBef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setup overhead &amp; delay</a:t>
            </a:r>
          </a:p>
          <a:p>
            <a:pPr>
              <a:spcBef>
                <a:spcPts val="600"/>
              </a:spcBef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Destination address with each block</a:t>
            </a:r>
          </a:p>
          <a:p>
            <a:pPr>
              <a:spcBef>
                <a:spcPts val="600"/>
              </a:spcBef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Send/receive to/from multiple peer processes</a:t>
            </a:r>
          </a:p>
          <a:p>
            <a:pPr>
              <a:spcBef>
                <a:spcPts val="600"/>
              </a:spcBef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Best-effort service only</a:t>
            </a:r>
          </a:p>
          <a:p>
            <a:pPr lvl="1"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Possible out-of-order</a:t>
            </a:r>
          </a:p>
          <a:p>
            <a:pPr lvl="1">
              <a:buFont typeface="Wingdings" charset="2"/>
              <a:buChar char="l"/>
              <a:defRPr/>
            </a:pPr>
            <a:r>
              <a:rPr lang="en-US" altLang="x-none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Possible loss </a:t>
            </a:r>
          </a:p>
          <a:p>
            <a:pPr>
              <a:buFont typeface="Wingdings" charset="2"/>
              <a:buNone/>
              <a:defRPr/>
            </a:pPr>
            <a:endParaRPr lang="en-US" altLang="x-none" sz="1650"/>
          </a:p>
        </p:txBody>
      </p:sp>
      <p:sp>
        <p:nvSpPr>
          <p:cNvPr id="51205" name="Rectangle 1">
            <a:extLst>
              <a:ext uri="{FF2B5EF4-FFF2-40B4-BE49-F238E27FC236}">
                <a16:creationId xmlns:a16="http://schemas.microsoft.com/office/drawing/2014/main" id="{22BCB27F-2F17-884E-DEAE-667DD33BB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725" y="179388"/>
            <a:ext cx="3486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en-US" sz="2400"/>
              <a:t>Stream Mode of Service</a:t>
            </a:r>
            <a:endParaRPr lang="en-IN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256" name="Rectangle 53255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50EEA47-7363-CD20-0954-32B1259FF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30936" y="411480"/>
            <a:ext cx="2700645" cy="407365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4100"/>
              <a:t>Client &amp; Server Differences</a:t>
            </a:r>
          </a:p>
        </p:txBody>
      </p:sp>
      <p:sp>
        <p:nvSpPr>
          <p:cNvPr id="53258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907987" y="2444036"/>
            <a:ext cx="3360420" cy="13716"/>
          </a:xfrm>
          <a:custGeom>
            <a:avLst/>
            <a:gdLst>
              <a:gd name="connsiteX0" fmla="*/ 0 w 3360420"/>
              <a:gd name="connsiteY0" fmla="*/ 0 h 13716"/>
              <a:gd name="connsiteX1" fmla="*/ 638480 w 3360420"/>
              <a:gd name="connsiteY1" fmla="*/ 0 h 13716"/>
              <a:gd name="connsiteX2" fmla="*/ 1310564 w 3360420"/>
              <a:gd name="connsiteY2" fmla="*/ 0 h 13716"/>
              <a:gd name="connsiteX3" fmla="*/ 2016252 w 3360420"/>
              <a:gd name="connsiteY3" fmla="*/ 0 h 13716"/>
              <a:gd name="connsiteX4" fmla="*/ 2721940 w 3360420"/>
              <a:gd name="connsiteY4" fmla="*/ 0 h 13716"/>
              <a:gd name="connsiteX5" fmla="*/ 3360420 w 3360420"/>
              <a:gd name="connsiteY5" fmla="*/ 0 h 13716"/>
              <a:gd name="connsiteX6" fmla="*/ 3360420 w 3360420"/>
              <a:gd name="connsiteY6" fmla="*/ 13716 h 13716"/>
              <a:gd name="connsiteX7" fmla="*/ 2621128 w 3360420"/>
              <a:gd name="connsiteY7" fmla="*/ 13716 h 13716"/>
              <a:gd name="connsiteX8" fmla="*/ 1881835 w 3360420"/>
              <a:gd name="connsiteY8" fmla="*/ 13716 h 13716"/>
              <a:gd name="connsiteX9" fmla="*/ 1209751 w 3360420"/>
              <a:gd name="connsiteY9" fmla="*/ 13716 h 13716"/>
              <a:gd name="connsiteX10" fmla="*/ 0 w 3360420"/>
              <a:gd name="connsiteY10" fmla="*/ 13716 h 13716"/>
              <a:gd name="connsiteX11" fmla="*/ 0 w 3360420"/>
              <a:gd name="connsiteY11" fmla="*/ 0 h 13716"/>
              <a:gd name="connsiteX0" fmla="*/ 0 w 3360420"/>
              <a:gd name="connsiteY0" fmla="*/ 0 h 13716"/>
              <a:gd name="connsiteX1" fmla="*/ 638480 w 3360420"/>
              <a:gd name="connsiteY1" fmla="*/ 0 h 13716"/>
              <a:gd name="connsiteX2" fmla="*/ 1209751 w 3360420"/>
              <a:gd name="connsiteY2" fmla="*/ 0 h 13716"/>
              <a:gd name="connsiteX3" fmla="*/ 1949044 w 3360420"/>
              <a:gd name="connsiteY3" fmla="*/ 0 h 13716"/>
              <a:gd name="connsiteX4" fmla="*/ 2587523 w 3360420"/>
              <a:gd name="connsiteY4" fmla="*/ 0 h 13716"/>
              <a:gd name="connsiteX5" fmla="*/ 3360420 w 3360420"/>
              <a:gd name="connsiteY5" fmla="*/ 0 h 13716"/>
              <a:gd name="connsiteX6" fmla="*/ 3360420 w 3360420"/>
              <a:gd name="connsiteY6" fmla="*/ 13716 h 13716"/>
              <a:gd name="connsiteX7" fmla="*/ 2688336 w 3360420"/>
              <a:gd name="connsiteY7" fmla="*/ 13716 h 13716"/>
              <a:gd name="connsiteX8" fmla="*/ 1949044 w 3360420"/>
              <a:gd name="connsiteY8" fmla="*/ 13716 h 13716"/>
              <a:gd name="connsiteX9" fmla="*/ 1377772 w 3360420"/>
              <a:gd name="connsiteY9" fmla="*/ 13716 h 13716"/>
              <a:gd name="connsiteX10" fmla="*/ 705688 w 3360420"/>
              <a:gd name="connsiteY10" fmla="*/ 13716 h 13716"/>
              <a:gd name="connsiteX11" fmla="*/ 0 w 3360420"/>
              <a:gd name="connsiteY11" fmla="*/ 13716 h 13716"/>
              <a:gd name="connsiteX12" fmla="*/ 0 w 3360420"/>
              <a:gd name="connsiteY12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60420" h="13716" fill="none" extrusionOk="0">
                <a:moveTo>
                  <a:pt x="0" y="0"/>
                </a:moveTo>
                <a:cubicBezTo>
                  <a:pt x="191406" y="10001"/>
                  <a:pt x="492041" y="-46237"/>
                  <a:pt x="638480" y="0"/>
                </a:cubicBezTo>
                <a:cubicBezTo>
                  <a:pt x="757906" y="33197"/>
                  <a:pt x="1156600" y="-41629"/>
                  <a:pt x="1310564" y="0"/>
                </a:cubicBezTo>
                <a:cubicBezTo>
                  <a:pt x="1379184" y="24203"/>
                  <a:pt x="1719005" y="-47956"/>
                  <a:pt x="2016252" y="0"/>
                </a:cubicBezTo>
                <a:cubicBezTo>
                  <a:pt x="2309065" y="7372"/>
                  <a:pt x="2409711" y="1344"/>
                  <a:pt x="2721940" y="0"/>
                </a:cubicBezTo>
                <a:cubicBezTo>
                  <a:pt x="2995269" y="34213"/>
                  <a:pt x="3156613" y="531"/>
                  <a:pt x="3360420" y="0"/>
                </a:cubicBezTo>
                <a:cubicBezTo>
                  <a:pt x="3359915" y="3577"/>
                  <a:pt x="3360235" y="9896"/>
                  <a:pt x="3360420" y="13716"/>
                </a:cubicBezTo>
                <a:cubicBezTo>
                  <a:pt x="3039840" y="-6995"/>
                  <a:pt x="2944234" y="11098"/>
                  <a:pt x="2621128" y="13716"/>
                </a:cubicBezTo>
                <a:cubicBezTo>
                  <a:pt x="2291334" y="35811"/>
                  <a:pt x="2154043" y="38867"/>
                  <a:pt x="1881835" y="13716"/>
                </a:cubicBezTo>
                <a:cubicBezTo>
                  <a:pt x="1588327" y="-7987"/>
                  <a:pt x="1439318" y="-9600"/>
                  <a:pt x="1209751" y="13716"/>
                </a:cubicBezTo>
                <a:cubicBezTo>
                  <a:pt x="977769" y="43531"/>
                  <a:pt x="301166" y="108207"/>
                  <a:pt x="0" y="13716"/>
                </a:cubicBezTo>
                <a:cubicBezTo>
                  <a:pt x="77" y="9528"/>
                  <a:pt x="-88" y="4529"/>
                  <a:pt x="0" y="0"/>
                </a:cubicBezTo>
                <a:close/>
              </a:path>
              <a:path w="3360420" h="13716" stroke="0" extrusionOk="0">
                <a:moveTo>
                  <a:pt x="0" y="0"/>
                </a:moveTo>
                <a:cubicBezTo>
                  <a:pt x="170421" y="-4407"/>
                  <a:pt x="491890" y="-50462"/>
                  <a:pt x="638480" y="0"/>
                </a:cubicBezTo>
                <a:cubicBezTo>
                  <a:pt x="792506" y="30971"/>
                  <a:pt x="1031707" y="-14677"/>
                  <a:pt x="1209751" y="0"/>
                </a:cubicBezTo>
                <a:cubicBezTo>
                  <a:pt x="1357076" y="52145"/>
                  <a:pt x="1723115" y="-4348"/>
                  <a:pt x="1949044" y="0"/>
                </a:cubicBezTo>
                <a:cubicBezTo>
                  <a:pt x="2192488" y="-34098"/>
                  <a:pt x="2339103" y="-31352"/>
                  <a:pt x="2587523" y="0"/>
                </a:cubicBezTo>
                <a:cubicBezTo>
                  <a:pt x="2818806" y="-7742"/>
                  <a:pt x="3217848" y="-30081"/>
                  <a:pt x="3360420" y="0"/>
                </a:cubicBezTo>
                <a:cubicBezTo>
                  <a:pt x="3359513" y="2997"/>
                  <a:pt x="3360180" y="8915"/>
                  <a:pt x="3360420" y="13716"/>
                </a:cubicBezTo>
                <a:cubicBezTo>
                  <a:pt x="3034345" y="-17354"/>
                  <a:pt x="2841928" y="47909"/>
                  <a:pt x="2688336" y="13716"/>
                </a:cubicBezTo>
                <a:cubicBezTo>
                  <a:pt x="2588685" y="8853"/>
                  <a:pt x="2270606" y="-39487"/>
                  <a:pt x="1949044" y="13716"/>
                </a:cubicBezTo>
                <a:cubicBezTo>
                  <a:pt x="1622278" y="37200"/>
                  <a:pt x="1629740" y="12517"/>
                  <a:pt x="1377772" y="13716"/>
                </a:cubicBezTo>
                <a:cubicBezTo>
                  <a:pt x="1148895" y="37407"/>
                  <a:pt x="976686" y="-12334"/>
                  <a:pt x="705688" y="13716"/>
                </a:cubicBezTo>
                <a:cubicBezTo>
                  <a:pt x="451150" y="60066"/>
                  <a:pt x="233487" y="-18420"/>
                  <a:pt x="0" y="13716"/>
                </a:cubicBezTo>
                <a:cubicBezTo>
                  <a:pt x="-131" y="10721"/>
                  <a:pt x="1210" y="5539"/>
                  <a:pt x="0" y="0"/>
                </a:cubicBezTo>
                <a:close/>
              </a:path>
              <a:path w="3360420" h="13716" fill="none" stroke="0" extrusionOk="0">
                <a:moveTo>
                  <a:pt x="0" y="0"/>
                </a:moveTo>
                <a:cubicBezTo>
                  <a:pt x="164693" y="20411"/>
                  <a:pt x="481374" y="-25570"/>
                  <a:pt x="638480" y="0"/>
                </a:cubicBezTo>
                <a:cubicBezTo>
                  <a:pt x="798995" y="30282"/>
                  <a:pt x="1140782" y="-27870"/>
                  <a:pt x="1310564" y="0"/>
                </a:cubicBezTo>
                <a:cubicBezTo>
                  <a:pt x="1415376" y="59022"/>
                  <a:pt x="1712923" y="34543"/>
                  <a:pt x="2016252" y="0"/>
                </a:cubicBezTo>
                <a:cubicBezTo>
                  <a:pt x="2299667" y="30754"/>
                  <a:pt x="2467976" y="-793"/>
                  <a:pt x="2721940" y="0"/>
                </a:cubicBezTo>
                <a:cubicBezTo>
                  <a:pt x="3014119" y="16113"/>
                  <a:pt x="3143946" y="-14907"/>
                  <a:pt x="3360420" y="0"/>
                </a:cubicBezTo>
                <a:cubicBezTo>
                  <a:pt x="3359485" y="2919"/>
                  <a:pt x="3359434" y="10491"/>
                  <a:pt x="3360420" y="13716"/>
                </a:cubicBezTo>
                <a:cubicBezTo>
                  <a:pt x="3046787" y="-23756"/>
                  <a:pt x="2956179" y="16001"/>
                  <a:pt x="2621128" y="13716"/>
                </a:cubicBezTo>
                <a:cubicBezTo>
                  <a:pt x="2297814" y="26084"/>
                  <a:pt x="2182001" y="28084"/>
                  <a:pt x="1881835" y="13716"/>
                </a:cubicBezTo>
                <a:cubicBezTo>
                  <a:pt x="1565437" y="-2872"/>
                  <a:pt x="1471458" y="8566"/>
                  <a:pt x="1209751" y="13716"/>
                </a:cubicBezTo>
                <a:cubicBezTo>
                  <a:pt x="973930" y="42996"/>
                  <a:pt x="321369" y="85738"/>
                  <a:pt x="0" y="13716"/>
                </a:cubicBezTo>
                <a:cubicBezTo>
                  <a:pt x="304" y="9505"/>
                  <a:pt x="1021" y="594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360420"/>
                      <a:gd name="connsiteY0" fmla="*/ 0 h 13716"/>
                      <a:gd name="connsiteX1" fmla="*/ 638480 w 3360420"/>
                      <a:gd name="connsiteY1" fmla="*/ 0 h 13716"/>
                      <a:gd name="connsiteX2" fmla="*/ 1310564 w 3360420"/>
                      <a:gd name="connsiteY2" fmla="*/ 0 h 13716"/>
                      <a:gd name="connsiteX3" fmla="*/ 2016252 w 3360420"/>
                      <a:gd name="connsiteY3" fmla="*/ 0 h 13716"/>
                      <a:gd name="connsiteX4" fmla="*/ 2721940 w 3360420"/>
                      <a:gd name="connsiteY4" fmla="*/ 0 h 13716"/>
                      <a:gd name="connsiteX5" fmla="*/ 3360420 w 3360420"/>
                      <a:gd name="connsiteY5" fmla="*/ 0 h 13716"/>
                      <a:gd name="connsiteX6" fmla="*/ 3360420 w 3360420"/>
                      <a:gd name="connsiteY6" fmla="*/ 13716 h 13716"/>
                      <a:gd name="connsiteX7" fmla="*/ 2621128 w 3360420"/>
                      <a:gd name="connsiteY7" fmla="*/ 13716 h 13716"/>
                      <a:gd name="connsiteX8" fmla="*/ 1881835 w 3360420"/>
                      <a:gd name="connsiteY8" fmla="*/ 13716 h 13716"/>
                      <a:gd name="connsiteX9" fmla="*/ 1209751 w 3360420"/>
                      <a:gd name="connsiteY9" fmla="*/ 13716 h 13716"/>
                      <a:gd name="connsiteX10" fmla="*/ 0 w 3360420"/>
                      <a:gd name="connsiteY10" fmla="*/ 13716 h 13716"/>
                      <a:gd name="connsiteX11" fmla="*/ 0 w 3360420"/>
                      <a:gd name="connsiteY11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360420" h="13716" fill="none" extrusionOk="0">
                        <a:moveTo>
                          <a:pt x="0" y="0"/>
                        </a:moveTo>
                        <a:cubicBezTo>
                          <a:pt x="173390" y="25775"/>
                          <a:pt x="488191" y="-28129"/>
                          <a:pt x="638480" y="0"/>
                        </a:cubicBezTo>
                        <a:cubicBezTo>
                          <a:pt x="788769" y="28129"/>
                          <a:pt x="1174965" y="-28957"/>
                          <a:pt x="1310564" y="0"/>
                        </a:cubicBezTo>
                        <a:cubicBezTo>
                          <a:pt x="1446163" y="28957"/>
                          <a:pt x="1725466" y="-34787"/>
                          <a:pt x="2016252" y="0"/>
                        </a:cubicBezTo>
                        <a:cubicBezTo>
                          <a:pt x="2307038" y="34787"/>
                          <a:pt x="2437945" y="-15142"/>
                          <a:pt x="2721940" y="0"/>
                        </a:cubicBezTo>
                        <a:cubicBezTo>
                          <a:pt x="3005935" y="15142"/>
                          <a:pt x="3141795" y="-10480"/>
                          <a:pt x="3360420" y="0"/>
                        </a:cubicBezTo>
                        <a:cubicBezTo>
                          <a:pt x="3359940" y="2989"/>
                          <a:pt x="3359779" y="10166"/>
                          <a:pt x="3360420" y="13716"/>
                        </a:cubicBezTo>
                        <a:cubicBezTo>
                          <a:pt x="3047302" y="-18841"/>
                          <a:pt x="2960325" y="10240"/>
                          <a:pt x="2621128" y="13716"/>
                        </a:cubicBezTo>
                        <a:cubicBezTo>
                          <a:pt x="2281931" y="17192"/>
                          <a:pt x="2176842" y="26844"/>
                          <a:pt x="1881835" y="13716"/>
                        </a:cubicBezTo>
                        <a:cubicBezTo>
                          <a:pt x="1586828" y="588"/>
                          <a:pt x="1449984" y="-8996"/>
                          <a:pt x="1209751" y="13716"/>
                        </a:cubicBezTo>
                        <a:cubicBezTo>
                          <a:pt x="969518" y="36428"/>
                          <a:pt x="318488" y="55902"/>
                          <a:pt x="0" y="13716"/>
                        </a:cubicBezTo>
                        <a:cubicBezTo>
                          <a:pt x="182" y="9317"/>
                          <a:pt x="482" y="5285"/>
                          <a:pt x="0" y="0"/>
                        </a:cubicBezTo>
                        <a:close/>
                      </a:path>
                      <a:path w="3360420" h="13716" stroke="0" extrusionOk="0">
                        <a:moveTo>
                          <a:pt x="0" y="0"/>
                        </a:moveTo>
                        <a:cubicBezTo>
                          <a:pt x="152211" y="-10113"/>
                          <a:pt x="493092" y="-25529"/>
                          <a:pt x="638480" y="0"/>
                        </a:cubicBezTo>
                        <a:cubicBezTo>
                          <a:pt x="783868" y="25529"/>
                          <a:pt x="1051824" y="-19092"/>
                          <a:pt x="1209751" y="0"/>
                        </a:cubicBezTo>
                        <a:cubicBezTo>
                          <a:pt x="1367678" y="19092"/>
                          <a:pt x="1729599" y="16071"/>
                          <a:pt x="1949044" y="0"/>
                        </a:cubicBezTo>
                        <a:cubicBezTo>
                          <a:pt x="2168489" y="-16071"/>
                          <a:pt x="2323758" y="-4710"/>
                          <a:pt x="2587523" y="0"/>
                        </a:cubicBezTo>
                        <a:cubicBezTo>
                          <a:pt x="2851288" y="4710"/>
                          <a:pt x="3195571" y="-8175"/>
                          <a:pt x="3360420" y="0"/>
                        </a:cubicBezTo>
                        <a:cubicBezTo>
                          <a:pt x="3359928" y="2764"/>
                          <a:pt x="3360118" y="8747"/>
                          <a:pt x="3360420" y="13716"/>
                        </a:cubicBezTo>
                        <a:cubicBezTo>
                          <a:pt x="3025528" y="-15604"/>
                          <a:pt x="2845368" y="35037"/>
                          <a:pt x="2688336" y="13716"/>
                        </a:cubicBezTo>
                        <a:cubicBezTo>
                          <a:pt x="2531304" y="-7605"/>
                          <a:pt x="2279760" y="-9642"/>
                          <a:pt x="1949044" y="13716"/>
                        </a:cubicBezTo>
                        <a:cubicBezTo>
                          <a:pt x="1618328" y="37074"/>
                          <a:pt x="1624903" y="7505"/>
                          <a:pt x="1377772" y="13716"/>
                        </a:cubicBezTo>
                        <a:cubicBezTo>
                          <a:pt x="1130641" y="19927"/>
                          <a:pt x="973925" y="-19083"/>
                          <a:pt x="705688" y="13716"/>
                        </a:cubicBezTo>
                        <a:cubicBezTo>
                          <a:pt x="437451" y="46515"/>
                          <a:pt x="236989" y="-13738"/>
                          <a:pt x="0" y="13716"/>
                        </a:cubicBezTo>
                        <a:cubicBezTo>
                          <a:pt x="614" y="9981"/>
                          <a:pt x="600" y="54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5012D15-F083-F706-5280-4852E4448A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44813" y="414068"/>
            <a:ext cx="4668251" cy="407365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1700"/>
              <a:t>Server</a:t>
            </a:r>
          </a:p>
          <a:p>
            <a:pPr lvl="1"/>
            <a:r>
              <a:rPr lang="en-US" altLang="en-US" sz="1700"/>
              <a:t>Specifies well-known port # when creating socket</a:t>
            </a:r>
          </a:p>
          <a:p>
            <a:pPr lvl="1"/>
            <a:r>
              <a:rPr lang="en-US" altLang="en-US" sz="1700"/>
              <a:t>May have multiple IP addresses (net interfaces)</a:t>
            </a:r>
          </a:p>
          <a:p>
            <a:pPr lvl="1"/>
            <a:r>
              <a:rPr lang="en-US" altLang="en-US" sz="1700"/>
              <a:t>Waits passively for client requests</a:t>
            </a:r>
          </a:p>
          <a:p>
            <a:pPr>
              <a:spcBef>
                <a:spcPts val="900"/>
              </a:spcBef>
            </a:pPr>
            <a:r>
              <a:rPr lang="en-US" altLang="en-US" sz="1700"/>
              <a:t>Client</a:t>
            </a:r>
          </a:p>
          <a:p>
            <a:pPr lvl="1"/>
            <a:r>
              <a:rPr lang="en-US" altLang="en-US" sz="1700"/>
              <a:t>Assigned ephemeral port #		</a:t>
            </a:r>
          </a:p>
          <a:p>
            <a:pPr lvl="1"/>
            <a:r>
              <a:rPr lang="en-US" altLang="en-US" sz="1700"/>
              <a:t>Initiates communications with server</a:t>
            </a:r>
          </a:p>
          <a:p>
            <a:pPr lvl="1"/>
            <a:r>
              <a:rPr lang="en-US" altLang="en-US" sz="1700"/>
              <a:t>Needs to know server’s IP address &amp; port #</a:t>
            </a:r>
          </a:p>
          <a:p>
            <a:pPr lvl="2"/>
            <a:r>
              <a:rPr lang="en-US" altLang="en-US" sz="1700"/>
              <a:t>DNS for URL &amp; server well-known port #</a:t>
            </a:r>
          </a:p>
          <a:p>
            <a:pPr lvl="1"/>
            <a:r>
              <a:rPr lang="en-US" altLang="en-US" sz="1700"/>
              <a:t>Server learns client’s address &amp; port #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F38AE822-3AFB-40C3-BD2C-49D54901E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62625" y="2989263"/>
            <a:ext cx="3067050" cy="1558925"/>
          </a:xfrm>
        </p:spPr>
        <p:txBody>
          <a:bodyPr/>
          <a:lstStyle/>
          <a:p>
            <a:pPr>
              <a:defRPr/>
            </a:pPr>
            <a:r>
              <a:rPr lang="en-US" altLang="x-none" sz="2625" dirty="0"/>
              <a:t>Socket Calls for Connection-Oriented Mode</a:t>
            </a:r>
          </a:p>
        </p:txBody>
      </p:sp>
      <p:grpSp>
        <p:nvGrpSpPr>
          <p:cNvPr id="55299" name="Group 2">
            <a:extLst>
              <a:ext uri="{FF2B5EF4-FFF2-40B4-BE49-F238E27FC236}">
                <a16:creationId xmlns:a16="http://schemas.microsoft.com/office/drawing/2014/main" id="{55E2CE83-E082-EA12-9562-1758BD2A80B7}"/>
              </a:ext>
            </a:extLst>
          </p:cNvPr>
          <p:cNvGrpSpPr>
            <a:grpSpLocks/>
          </p:cNvGrpSpPr>
          <p:nvPr/>
        </p:nvGrpSpPr>
        <p:grpSpPr bwMode="auto">
          <a:xfrm>
            <a:off x="595313" y="998538"/>
            <a:ext cx="7456487" cy="3857625"/>
            <a:chOff x="1408080" y="395025"/>
            <a:chExt cx="7456849" cy="3855963"/>
          </a:xfrm>
        </p:grpSpPr>
        <p:sp>
          <p:nvSpPr>
            <p:cNvPr id="55300" name="Rectangle 6">
              <a:extLst>
                <a:ext uri="{FF2B5EF4-FFF2-40B4-BE49-F238E27FC236}">
                  <a16:creationId xmlns:a16="http://schemas.microsoft.com/office/drawing/2014/main" id="{154F0F69-5C04-BE3C-8564-3278FA35D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768" y="826751"/>
              <a:ext cx="846137" cy="26828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5301" name="Rectangle 4">
              <a:extLst>
                <a:ext uri="{FF2B5EF4-FFF2-40B4-BE49-F238E27FC236}">
                  <a16:creationId xmlns:a16="http://schemas.microsoft.com/office/drawing/2014/main" id="{2BB63A3B-A358-EDEF-82E8-C126CF344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380" y="907713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5302" name="Rectangle 5">
              <a:extLst>
                <a:ext uri="{FF2B5EF4-FFF2-40B4-BE49-F238E27FC236}">
                  <a16:creationId xmlns:a16="http://schemas.microsoft.com/office/drawing/2014/main" id="{51D198C8-85F4-1802-D192-556070A9F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380" y="904538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55303" name="Group 7">
              <a:extLst>
                <a:ext uri="{FF2B5EF4-FFF2-40B4-BE49-F238E27FC236}">
                  <a16:creationId xmlns:a16="http://schemas.microsoft.com/office/drawing/2014/main" id="{3D246E40-474F-4BC9-9C4F-75CE9DEBAA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0205" y="2163426"/>
              <a:ext cx="919163" cy="266700"/>
              <a:chOff x="3555" y="2278"/>
              <a:chExt cx="771" cy="225"/>
            </a:xfrm>
          </p:grpSpPr>
          <p:sp>
            <p:nvSpPr>
              <p:cNvPr id="55460" name="Rectangle 8">
                <a:extLst>
                  <a:ext uri="{FF2B5EF4-FFF2-40B4-BE49-F238E27FC236}">
                    <a16:creationId xmlns:a16="http://schemas.microsoft.com/office/drawing/2014/main" id="{A7C86F26-38DD-4C66-AC41-CD491EFDE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61" name="Rectangle 9">
                <a:extLst>
                  <a:ext uri="{FF2B5EF4-FFF2-40B4-BE49-F238E27FC236}">
                    <a16:creationId xmlns:a16="http://schemas.microsoft.com/office/drawing/2014/main" id="{42A77121-A385-D238-BA30-62A661EDD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55462" name="Rectangle 10">
                <a:extLst>
                  <a:ext uri="{FF2B5EF4-FFF2-40B4-BE49-F238E27FC236}">
                    <a16:creationId xmlns:a16="http://schemas.microsoft.com/office/drawing/2014/main" id="{87F6414A-84D9-2D93-D04D-4E6B34CFD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5304" name="Group 11">
              <a:extLst>
                <a:ext uri="{FF2B5EF4-FFF2-40B4-BE49-F238E27FC236}">
                  <a16:creationId xmlns:a16="http://schemas.microsoft.com/office/drawing/2014/main" id="{21E3D700-E8A2-A5B9-6A45-9B9EB81E5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1095038"/>
              <a:ext cx="846137" cy="407988"/>
              <a:chOff x="1255" y="1381"/>
              <a:chExt cx="710" cy="343"/>
            </a:xfrm>
          </p:grpSpPr>
          <p:sp>
            <p:nvSpPr>
              <p:cNvPr id="55455" name="Rectangle 12">
                <a:extLst>
                  <a:ext uri="{FF2B5EF4-FFF2-40B4-BE49-F238E27FC236}">
                    <a16:creationId xmlns:a16="http://schemas.microsoft.com/office/drawing/2014/main" id="{97EF40B2-3C50-F376-E679-41AC0BAD2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1567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56" name="Rectangle 13">
                <a:extLst>
                  <a:ext uri="{FF2B5EF4-FFF2-40B4-BE49-F238E27FC236}">
                    <a16:creationId xmlns:a16="http://schemas.microsoft.com/office/drawing/2014/main" id="{65A50B27-7AFB-D116-ED26-20D022C1C1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1564"/>
                <a:ext cx="32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bind()</a:t>
                </a:r>
                <a:endParaRPr lang="en-US" altLang="en-US" sz="2400" b="1"/>
              </a:p>
            </p:txBody>
          </p:sp>
          <p:sp>
            <p:nvSpPr>
              <p:cNvPr id="55457" name="Rectangle 14">
                <a:extLst>
                  <a:ext uri="{FF2B5EF4-FFF2-40B4-BE49-F238E27FC236}">
                    <a16:creationId xmlns:a16="http://schemas.microsoft.com/office/drawing/2014/main" id="{6620C613-0FAF-CD25-376E-8023BA526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1499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58" name="Line 15">
                <a:extLst>
                  <a:ext uri="{FF2B5EF4-FFF2-40B4-BE49-F238E27FC236}">
                    <a16:creationId xmlns:a16="http://schemas.microsoft.com/office/drawing/2014/main" id="{1444A894-0CE3-19A6-7F8C-CDE9C0D587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1381"/>
                <a:ext cx="2" cy="8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59" name="Freeform 16">
                <a:extLst>
                  <a:ext uri="{FF2B5EF4-FFF2-40B4-BE49-F238E27FC236}">
                    <a16:creationId xmlns:a16="http://schemas.microsoft.com/office/drawing/2014/main" id="{D5514040-A921-F437-9E5F-4BE898647C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1446"/>
                <a:ext cx="55" cy="56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9167 h 41"/>
                  <a:gd name="T4" fmla="*/ 9186378 w 34"/>
                  <a:gd name="T5" fmla="*/ 0 h 41"/>
                  <a:gd name="T6" fmla="*/ 4535132 w 34"/>
                  <a:gd name="T7" fmla="*/ 135247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55305" name="Rectangle 17">
              <a:extLst>
                <a:ext uri="{FF2B5EF4-FFF2-40B4-BE49-F238E27FC236}">
                  <a16:creationId xmlns:a16="http://schemas.microsoft.com/office/drawing/2014/main" id="{FB77BFF1-F8B4-BD28-C7DE-F3437ABD0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43" y="2511088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5306" name="Rectangle 18">
              <a:extLst>
                <a:ext uri="{FF2B5EF4-FFF2-40B4-BE49-F238E27FC236}">
                  <a16:creationId xmlns:a16="http://schemas.microsoft.com/office/drawing/2014/main" id="{B147E08D-32CA-367E-AB74-E82B570E4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080" y="2633326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55307" name="Group 19">
              <a:extLst>
                <a:ext uri="{FF2B5EF4-FFF2-40B4-BE49-F238E27FC236}">
                  <a16:creationId xmlns:a16="http://schemas.microsoft.com/office/drawing/2014/main" id="{D0B5842C-C0BC-2398-A2CA-96B5610ED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2766676"/>
              <a:ext cx="846137" cy="595312"/>
              <a:chOff x="1255" y="2785"/>
              <a:chExt cx="710" cy="500"/>
            </a:xfrm>
          </p:grpSpPr>
          <p:sp>
            <p:nvSpPr>
              <p:cNvPr id="55450" name="Rectangle 20">
                <a:extLst>
                  <a:ext uri="{FF2B5EF4-FFF2-40B4-BE49-F238E27FC236}">
                    <a16:creationId xmlns:a16="http://schemas.microsoft.com/office/drawing/2014/main" id="{480DB9ED-A66B-B9E7-7FD2-E28847B8B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51" name="Rectangle 21">
                <a:extLst>
                  <a:ext uri="{FF2B5EF4-FFF2-40B4-BE49-F238E27FC236}">
                    <a16:creationId xmlns:a16="http://schemas.microsoft.com/office/drawing/2014/main" id="{E3AD9B9A-082A-86DD-FC27-E72278060C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5452" name="Rectangle 22">
                <a:extLst>
                  <a:ext uri="{FF2B5EF4-FFF2-40B4-BE49-F238E27FC236}">
                    <a16:creationId xmlns:a16="http://schemas.microsoft.com/office/drawing/2014/main" id="{A6337D0A-04F9-696F-C1DA-032BF2DD8E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53" name="Line 23">
                <a:extLst>
                  <a:ext uri="{FF2B5EF4-FFF2-40B4-BE49-F238E27FC236}">
                    <a16:creationId xmlns:a16="http://schemas.microsoft.com/office/drawing/2014/main" id="{340D040A-D157-1214-C68C-F228F4678C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54" name="Freeform 24">
                <a:extLst>
                  <a:ext uri="{FF2B5EF4-FFF2-40B4-BE49-F238E27FC236}">
                    <a16:creationId xmlns:a16="http://schemas.microsoft.com/office/drawing/2014/main" id="{B05023AA-5E15-B81E-1F1D-BAF1618332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08" name="Group 25">
              <a:extLst>
                <a:ext uri="{FF2B5EF4-FFF2-40B4-BE49-F238E27FC236}">
                  <a16:creationId xmlns:a16="http://schemas.microsoft.com/office/drawing/2014/main" id="{68CA618B-02AE-632C-6071-415BA1D0E9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0205" y="3838238"/>
              <a:ext cx="869950" cy="412750"/>
              <a:chOff x="3555" y="3685"/>
              <a:chExt cx="730" cy="347"/>
            </a:xfrm>
          </p:grpSpPr>
          <p:sp>
            <p:nvSpPr>
              <p:cNvPr id="55445" name="Rectangle 26">
                <a:extLst>
                  <a:ext uri="{FF2B5EF4-FFF2-40B4-BE49-F238E27FC236}">
                    <a16:creationId xmlns:a16="http://schemas.microsoft.com/office/drawing/2014/main" id="{CF6837AB-EFCE-9433-0516-38941F8672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46" name="Rectangle 27">
                <a:extLst>
                  <a:ext uri="{FF2B5EF4-FFF2-40B4-BE49-F238E27FC236}">
                    <a16:creationId xmlns:a16="http://schemas.microsoft.com/office/drawing/2014/main" id="{D1D31636-5D96-8165-DF17-B5BCB1D131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55447" name="Rectangle 28">
                <a:extLst>
                  <a:ext uri="{FF2B5EF4-FFF2-40B4-BE49-F238E27FC236}">
                    <a16:creationId xmlns:a16="http://schemas.microsoft.com/office/drawing/2014/main" id="{B743EAF7-CA4F-6C28-A42A-082E4AA53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48" name="Line 29">
                <a:extLst>
                  <a:ext uri="{FF2B5EF4-FFF2-40B4-BE49-F238E27FC236}">
                    <a16:creationId xmlns:a16="http://schemas.microsoft.com/office/drawing/2014/main" id="{E8270894-4F15-0A47-B14A-7BA5D73741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49" name="Freeform 30">
                <a:extLst>
                  <a:ext uri="{FF2B5EF4-FFF2-40B4-BE49-F238E27FC236}">
                    <a16:creationId xmlns:a16="http://schemas.microsoft.com/office/drawing/2014/main" id="{4F9B8C39-5F7F-468F-3D25-05EC697BCA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09" name="Group 31">
              <a:extLst>
                <a:ext uri="{FF2B5EF4-FFF2-40B4-BE49-F238E27FC236}">
                  <a16:creationId xmlns:a16="http://schemas.microsoft.com/office/drawing/2014/main" id="{821DFB06-BE97-532F-6BAE-7401166085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54255" y="3049251"/>
              <a:ext cx="1881188" cy="242887"/>
              <a:chOff x="1971" y="3023"/>
              <a:chExt cx="1580" cy="204"/>
            </a:xfrm>
          </p:grpSpPr>
          <p:sp>
            <p:nvSpPr>
              <p:cNvPr id="55419" name="Freeform 32">
                <a:extLst>
                  <a:ext uri="{FF2B5EF4-FFF2-40B4-BE49-F238E27FC236}">
                    <a16:creationId xmlns:a16="http://schemas.microsoft.com/office/drawing/2014/main" id="{78F27423-B7A3-C96A-A15E-F6F07724B7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0" name="Freeform 33">
                <a:extLst>
                  <a:ext uri="{FF2B5EF4-FFF2-40B4-BE49-F238E27FC236}">
                    <a16:creationId xmlns:a16="http://schemas.microsoft.com/office/drawing/2014/main" id="{661588CB-8212-A590-6232-D2D6C7DF5C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1" name="Freeform 34">
                <a:extLst>
                  <a:ext uri="{FF2B5EF4-FFF2-40B4-BE49-F238E27FC236}">
                    <a16:creationId xmlns:a16="http://schemas.microsoft.com/office/drawing/2014/main" id="{B2F42CC9-26B0-B2AA-8A9D-0A24F91423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2" name="Freeform 35">
                <a:extLst>
                  <a:ext uri="{FF2B5EF4-FFF2-40B4-BE49-F238E27FC236}">
                    <a16:creationId xmlns:a16="http://schemas.microsoft.com/office/drawing/2014/main" id="{CBEC3045-BE49-F32C-50E2-C1DF573868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3" name="Freeform 36">
                <a:extLst>
                  <a:ext uri="{FF2B5EF4-FFF2-40B4-BE49-F238E27FC236}">
                    <a16:creationId xmlns:a16="http://schemas.microsoft.com/office/drawing/2014/main" id="{3B71730F-42A3-21A8-C228-E0107288A9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4" name="Freeform 37">
                <a:extLst>
                  <a:ext uri="{FF2B5EF4-FFF2-40B4-BE49-F238E27FC236}">
                    <a16:creationId xmlns:a16="http://schemas.microsoft.com/office/drawing/2014/main" id="{073C9375-D843-5D19-B731-99A1D2E0F5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5" name="Freeform 38">
                <a:extLst>
                  <a:ext uri="{FF2B5EF4-FFF2-40B4-BE49-F238E27FC236}">
                    <a16:creationId xmlns:a16="http://schemas.microsoft.com/office/drawing/2014/main" id="{9B4833CB-5FD5-39B8-0955-5BE199898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6" name="Freeform 39">
                <a:extLst>
                  <a:ext uri="{FF2B5EF4-FFF2-40B4-BE49-F238E27FC236}">
                    <a16:creationId xmlns:a16="http://schemas.microsoft.com/office/drawing/2014/main" id="{4D50A388-3AFE-A14D-3481-D55952C22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7" name="Freeform 40">
                <a:extLst>
                  <a:ext uri="{FF2B5EF4-FFF2-40B4-BE49-F238E27FC236}">
                    <a16:creationId xmlns:a16="http://schemas.microsoft.com/office/drawing/2014/main" id="{61920217-E5D3-46C7-F0CC-7FB84ACCD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8" name="Freeform 41">
                <a:extLst>
                  <a:ext uri="{FF2B5EF4-FFF2-40B4-BE49-F238E27FC236}">
                    <a16:creationId xmlns:a16="http://schemas.microsoft.com/office/drawing/2014/main" id="{771F457C-387C-2AD2-3D58-825ACD83BA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29" name="Freeform 42">
                <a:extLst>
                  <a:ext uri="{FF2B5EF4-FFF2-40B4-BE49-F238E27FC236}">
                    <a16:creationId xmlns:a16="http://schemas.microsoft.com/office/drawing/2014/main" id="{B5F2373B-62E9-DB6B-8EE2-015422B0E6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0" name="Freeform 43">
                <a:extLst>
                  <a:ext uri="{FF2B5EF4-FFF2-40B4-BE49-F238E27FC236}">
                    <a16:creationId xmlns:a16="http://schemas.microsoft.com/office/drawing/2014/main" id="{49F4B717-C32F-240D-52C6-37B6DB626E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1" name="Freeform 44">
                <a:extLst>
                  <a:ext uri="{FF2B5EF4-FFF2-40B4-BE49-F238E27FC236}">
                    <a16:creationId xmlns:a16="http://schemas.microsoft.com/office/drawing/2014/main" id="{EA65473F-2F53-FC28-9F6C-CE3A6DCD98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2" name="Freeform 45">
                <a:extLst>
                  <a:ext uri="{FF2B5EF4-FFF2-40B4-BE49-F238E27FC236}">
                    <a16:creationId xmlns:a16="http://schemas.microsoft.com/office/drawing/2014/main" id="{7D625168-69BC-C833-1845-B72C22F04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3" name="Freeform 46">
                <a:extLst>
                  <a:ext uri="{FF2B5EF4-FFF2-40B4-BE49-F238E27FC236}">
                    <a16:creationId xmlns:a16="http://schemas.microsoft.com/office/drawing/2014/main" id="{BD99A3FB-29E4-BEC5-0D87-814B1EE350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4" name="Freeform 47">
                <a:extLst>
                  <a:ext uri="{FF2B5EF4-FFF2-40B4-BE49-F238E27FC236}">
                    <a16:creationId xmlns:a16="http://schemas.microsoft.com/office/drawing/2014/main" id="{FD86CB88-E18C-E0C4-D55D-131994CA0C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5" name="Freeform 48">
                <a:extLst>
                  <a:ext uri="{FF2B5EF4-FFF2-40B4-BE49-F238E27FC236}">
                    <a16:creationId xmlns:a16="http://schemas.microsoft.com/office/drawing/2014/main" id="{85B3A9EF-5ADF-06D9-14D0-DA173BE27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6" name="Freeform 49">
                <a:extLst>
                  <a:ext uri="{FF2B5EF4-FFF2-40B4-BE49-F238E27FC236}">
                    <a16:creationId xmlns:a16="http://schemas.microsoft.com/office/drawing/2014/main" id="{FD589997-00D8-0CD1-F148-0325AFDC9B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7" name="Freeform 50">
                <a:extLst>
                  <a:ext uri="{FF2B5EF4-FFF2-40B4-BE49-F238E27FC236}">
                    <a16:creationId xmlns:a16="http://schemas.microsoft.com/office/drawing/2014/main" id="{BB7A9E62-4D0C-3752-5EE7-1F1E9545F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8" name="Freeform 51">
                <a:extLst>
                  <a:ext uri="{FF2B5EF4-FFF2-40B4-BE49-F238E27FC236}">
                    <a16:creationId xmlns:a16="http://schemas.microsoft.com/office/drawing/2014/main" id="{F6E5D739-A452-2F86-5870-B47E1C1B23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39" name="Freeform 52">
                <a:extLst>
                  <a:ext uri="{FF2B5EF4-FFF2-40B4-BE49-F238E27FC236}">
                    <a16:creationId xmlns:a16="http://schemas.microsoft.com/office/drawing/2014/main" id="{1A82769A-86CB-2A61-E6D6-8DA29E7FD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40" name="Rectangle 53">
                <a:extLst>
                  <a:ext uri="{FF2B5EF4-FFF2-40B4-BE49-F238E27FC236}">
                    <a16:creationId xmlns:a16="http://schemas.microsoft.com/office/drawing/2014/main" id="{FA724E9F-D416-691B-CD10-0EC359766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41" name="Freeform 54">
                <a:extLst>
                  <a:ext uri="{FF2B5EF4-FFF2-40B4-BE49-F238E27FC236}">
                    <a16:creationId xmlns:a16="http://schemas.microsoft.com/office/drawing/2014/main" id="{9DB3FC36-FEDA-69C3-DC66-7512CC863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42" name="Freeform 55">
                <a:extLst>
                  <a:ext uri="{FF2B5EF4-FFF2-40B4-BE49-F238E27FC236}">
                    <a16:creationId xmlns:a16="http://schemas.microsoft.com/office/drawing/2014/main" id="{3365D3C0-74F1-D185-6045-64952431F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43" name="Rectangle 56">
                <a:extLst>
                  <a:ext uri="{FF2B5EF4-FFF2-40B4-BE49-F238E27FC236}">
                    <a16:creationId xmlns:a16="http://schemas.microsoft.com/office/drawing/2014/main" id="{0A908893-F4DE-F02C-0921-26707893F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44" name="Rectangle 57">
                <a:extLst>
                  <a:ext uri="{FF2B5EF4-FFF2-40B4-BE49-F238E27FC236}">
                    <a16:creationId xmlns:a16="http://schemas.microsoft.com/office/drawing/2014/main" id="{76D139E2-763B-DBC0-7588-FDAA77EFA0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55310" name="Group 58">
              <a:extLst>
                <a:ext uri="{FF2B5EF4-FFF2-40B4-BE49-F238E27FC236}">
                  <a16:creationId xmlns:a16="http://schemas.microsoft.com/office/drawing/2014/main" id="{4F98D572-7791-FF73-D512-9AA5CAEF6C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4743" y="3525501"/>
              <a:ext cx="1790700" cy="246062"/>
              <a:chOff x="2046" y="3423"/>
              <a:chExt cx="1505" cy="206"/>
            </a:xfrm>
          </p:grpSpPr>
          <p:sp>
            <p:nvSpPr>
              <p:cNvPr id="55394" name="Rectangle 59">
                <a:extLst>
                  <a:ext uri="{FF2B5EF4-FFF2-40B4-BE49-F238E27FC236}">
                    <a16:creationId xmlns:a16="http://schemas.microsoft.com/office/drawing/2014/main" id="{B048863B-4D29-1086-557E-B512B5754E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95" name="Freeform 60">
                <a:extLst>
                  <a:ext uri="{FF2B5EF4-FFF2-40B4-BE49-F238E27FC236}">
                    <a16:creationId xmlns:a16="http://schemas.microsoft.com/office/drawing/2014/main" id="{CCBEE36E-F006-A0EA-7B4A-E823548C49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96" name="Freeform 61">
                <a:extLst>
                  <a:ext uri="{FF2B5EF4-FFF2-40B4-BE49-F238E27FC236}">
                    <a16:creationId xmlns:a16="http://schemas.microsoft.com/office/drawing/2014/main" id="{9884E3A2-D97D-243E-FF51-334CA25B11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97" name="Freeform 62">
                <a:extLst>
                  <a:ext uri="{FF2B5EF4-FFF2-40B4-BE49-F238E27FC236}">
                    <a16:creationId xmlns:a16="http://schemas.microsoft.com/office/drawing/2014/main" id="{E4CF65F1-80A1-5099-C03D-8782419C6D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98" name="Freeform 63">
                <a:extLst>
                  <a:ext uri="{FF2B5EF4-FFF2-40B4-BE49-F238E27FC236}">
                    <a16:creationId xmlns:a16="http://schemas.microsoft.com/office/drawing/2014/main" id="{E3DB4F39-D40A-1CCC-2DC1-FA79E270CA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99" name="Freeform 64">
                <a:extLst>
                  <a:ext uri="{FF2B5EF4-FFF2-40B4-BE49-F238E27FC236}">
                    <a16:creationId xmlns:a16="http://schemas.microsoft.com/office/drawing/2014/main" id="{884C05B5-3451-1AB3-2A50-E0B7B1420C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0" name="Freeform 65">
                <a:extLst>
                  <a:ext uri="{FF2B5EF4-FFF2-40B4-BE49-F238E27FC236}">
                    <a16:creationId xmlns:a16="http://schemas.microsoft.com/office/drawing/2014/main" id="{D75DE0BA-970A-A4F9-52DF-F0969E981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1" name="Freeform 66">
                <a:extLst>
                  <a:ext uri="{FF2B5EF4-FFF2-40B4-BE49-F238E27FC236}">
                    <a16:creationId xmlns:a16="http://schemas.microsoft.com/office/drawing/2014/main" id="{759A5991-6333-2633-05CD-10D611D288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2" name="Freeform 67">
                <a:extLst>
                  <a:ext uri="{FF2B5EF4-FFF2-40B4-BE49-F238E27FC236}">
                    <a16:creationId xmlns:a16="http://schemas.microsoft.com/office/drawing/2014/main" id="{67324426-8C13-D120-6627-3BA5168DE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3" name="Freeform 68">
                <a:extLst>
                  <a:ext uri="{FF2B5EF4-FFF2-40B4-BE49-F238E27FC236}">
                    <a16:creationId xmlns:a16="http://schemas.microsoft.com/office/drawing/2014/main" id="{8E985CDB-9A63-EFBC-5CEC-CDAB7A6044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4" name="Freeform 69">
                <a:extLst>
                  <a:ext uri="{FF2B5EF4-FFF2-40B4-BE49-F238E27FC236}">
                    <a16:creationId xmlns:a16="http://schemas.microsoft.com/office/drawing/2014/main" id="{08792C26-01E8-4361-02FD-ECC252DE27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5" name="Freeform 70">
                <a:extLst>
                  <a:ext uri="{FF2B5EF4-FFF2-40B4-BE49-F238E27FC236}">
                    <a16:creationId xmlns:a16="http://schemas.microsoft.com/office/drawing/2014/main" id="{654BD67E-5575-ABE2-E0B3-D0900E3A9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6" name="Freeform 71">
                <a:extLst>
                  <a:ext uri="{FF2B5EF4-FFF2-40B4-BE49-F238E27FC236}">
                    <a16:creationId xmlns:a16="http://schemas.microsoft.com/office/drawing/2014/main" id="{91A6F024-F147-5345-D5D0-EFCEEF646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7" name="Freeform 72">
                <a:extLst>
                  <a:ext uri="{FF2B5EF4-FFF2-40B4-BE49-F238E27FC236}">
                    <a16:creationId xmlns:a16="http://schemas.microsoft.com/office/drawing/2014/main" id="{9771F681-E9CF-A34B-772E-890D518CE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8" name="Freeform 73">
                <a:extLst>
                  <a:ext uri="{FF2B5EF4-FFF2-40B4-BE49-F238E27FC236}">
                    <a16:creationId xmlns:a16="http://schemas.microsoft.com/office/drawing/2014/main" id="{B2D5E0DE-9586-6D40-5388-F7A2DD22B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09" name="Freeform 74">
                <a:extLst>
                  <a:ext uri="{FF2B5EF4-FFF2-40B4-BE49-F238E27FC236}">
                    <a16:creationId xmlns:a16="http://schemas.microsoft.com/office/drawing/2014/main" id="{A28F3BD2-E613-D199-554C-779DAD26E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0" name="Freeform 75">
                <a:extLst>
                  <a:ext uri="{FF2B5EF4-FFF2-40B4-BE49-F238E27FC236}">
                    <a16:creationId xmlns:a16="http://schemas.microsoft.com/office/drawing/2014/main" id="{3031EF9D-50CF-1169-07E4-5526B8D94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1" name="Freeform 76">
                <a:extLst>
                  <a:ext uri="{FF2B5EF4-FFF2-40B4-BE49-F238E27FC236}">
                    <a16:creationId xmlns:a16="http://schemas.microsoft.com/office/drawing/2014/main" id="{B1DC01EE-A735-A763-B953-08F2F3E42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2" name="Freeform 77">
                <a:extLst>
                  <a:ext uri="{FF2B5EF4-FFF2-40B4-BE49-F238E27FC236}">
                    <a16:creationId xmlns:a16="http://schemas.microsoft.com/office/drawing/2014/main" id="{C773E687-E96C-1D5F-8EB7-D8A06BE73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3" name="Freeform 78">
                <a:extLst>
                  <a:ext uri="{FF2B5EF4-FFF2-40B4-BE49-F238E27FC236}">
                    <a16:creationId xmlns:a16="http://schemas.microsoft.com/office/drawing/2014/main" id="{35F4F04D-64FE-BAB4-7C6C-3C701332DA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4" name="Freeform 79">
                <a:extLst>
                  <a:ext uri="{FF2B5EF4-FFF2-40B4-BE49-F238E27FC236}">
                    <a16:creationId xmlns:a16="http://schemas.microsoft.com/office/drawing/2014/main" id="{74929B08-BF42-C179-F6CC-22C2D783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5" name="Rectangle 80">
                <a:extLst>
                  <a:ext uri="{FF2B5EF4-FFF2-40B4-BE49-F238E27FC236}">
                    <a16:creationId xmlns:a16="http://schemas.microsoft.com/office/drawing/2014/main" id="{9C6C8038-E486-2E89-6E98-D3153A741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16" name="Freeform 81">
                <a:extLst>
                  <a:ext uri="{FF2B5EF4-FFF2-40B4-BE49-F238E27FC236}">
                    <a16:creationId xmlns:a16="http://schemas.microsoft.com/office/drawing/2014/main" id="{D9B4B0E7-737D-B1C1-7F39-A816AAEBC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417" name="Rectangle 82">
                <a:extLst>
                  <a:ext uri="{FF2B5EF4-FFF2-40B4-BE49-F238E27FC236}">
                    <a16:creationId xmlns:a16="http://schemas.microsoft.com/office/drawing/2014/main" id="{4BC36CD6-C743-62D3-8C02-42AA97F6E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418" name="Rectangle 83">
                <a:extLst>
                  <a:ext uri="{FF2B5EF4-FFF2-40B4-BE49-F238E27FC236}">
                    <a16:creationId xmlns:a16="http://schemas.microsoft.com/office/drawing/2014/main" id="{9DE6AB4A-F603-2878-CA59-2EF2D69996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55311" name="Rectangle 84">
              <a:extLst>
                <a:ext uri="{FF2B5EF4-FFF2-40B4-BE49-F238E27FC236}">
                  <a16:creationId xmlns:a16="http://schemas.microsoft.com/office/drawing/2014/main" id="{EAA85E07-4E9A-BD2C-E95F-B00F6AF7E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55" y="602913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8687" name="Rectangle 85">
              <a:extLst>
                <a:ext uri="{FF2B5EF4-FFF2-40B4-BE49-F238E27FC236}">
                  <a16:creationId xmlns:a16="http://schemas.microsoft.com/office/drawing/2014/main" id="{6A458945-E6C2-4D2B-BD35-030E12CB6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2455" y="536251"/>
              <a:ext cx="509612" cy="207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55313" name="Rectangle 86">
              <a:extLst>
                <a:ext uri="{FF2B5EF4-FFF2-40B4-BE49-F238E27FC236}">
                  <a16:creationId xmlns:a16="http://schemas.microsoft.com/office/drawing/2014/main" id="{D12B2A03-9252-57F9-693F-B482A119D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880" y="1944351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8689" name="Rectangle 87">
              <a:extLst>
                <a:ext uri="{FF2B5EF4-FFF2-40B4-BE49-F238E27FC236}">
                  <a16:creationId xmlns:a16="http://schemas.microsoft.com/office/drawing/2014/main" id="{3EAC0FD1-4C22-4594-A498-2723DD78F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4037" y="1850135"/>
              <a:ext cx="441346" cy="209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grpSp>
          <p:nvGrpSpPr>
            <p:cNvPr id="55315" name="Group 88">
              <a:extLst>
                <a:ext uri="{FF2B5EF4-FFF2-40B4-BE49-F238E27FC236}">
                  <a16:creationId xmlns:a16="http://schemas.microsoft.com/office/drawing/2014/main" id="{4D1A9994-A85E-7A1A-B89F-A18D94197E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1503026"/>
              <a:ext cx="919162" cy="401637"/>
              <a:chOff x="1255" y="1724"/>
              <a:chExt cx="772" cy="337"/>
            </a:xfrm>
          </p:grpSpPr>
          <p:sp>
            <p:nvSpPr>
              <p:cNvPr id="55389" name="Rectangle 89">
                <a:extLst>
                  <a:ext uri="{FF2B5EF4-FFF2-40B4-BE49-F238E27FC236}">
                    <a16:creationId xmlns:a16="http://schemas.microsoft.com/office/drawing/2014/main" id="{7C806988-727F-6CB0-C84B-CA1906D974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1902"/>
                <a:ext cx="710" cy="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90" name="Rectangle 90">
                <a:extLst>
                  <a:ext uri="{FF2B5EF4-FFF2-40B4-BE49-F238E27FC236}">
                    <a16:creationId xmlns:a16="http://schemas.microsoft.com/office/drawing/2014/main" id="{5C283E9A-7397-4BF9-8550-96DF163F5D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1899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listen()</a:t>
                </a:r>
                <a:endParaRPr lang="en-US" altLang="en-US" sz="2400" b="1"/>
              </a:p>
            </p:txBody>
          </p:sp>
          <p:sp>
            <p:nvSpPr>
              <p:cNvPr id="55391" name="Rectangle 91">
                <a:extLst>
                  <a:ext uri="{FF2B5EF4-FFF2-40B4-BE49-F238E27FC236}">
                    <a16:creationId xmlns:a16="http://schemas.microsoft.com/office/drawing/2014/main" id="{61107C9A-43D0-2A1B-4417-7B3A8F67E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1837"/>
                <a:ext cx="710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92" name="Line 92">
                <a:extLst>
                  <a:ext uri="{FF2B5EF4-FFF2-40B4-BE49-F238E27FC236}">
                    <a16:creationId xmlns:a16="http://schemas.microsoft.com/office/drawing/2014/main" id="{E470DFC5-DFB9-2B23-9AD2-F036681E96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1724"/>
                <a:ext cx="2" cy="8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93" name="Freeform 93">
                <a:extLst>
                  <a:ext uri="{FF2B5EF4-FFF2-40B4-BE49-F238E27FC236}">
                    <a16:creationId xmlns:a16="http://schemas.microsoft.com/office/drawing/2014/main" id="{FBF33688-5E47-5BDD-A9EF-3F6152BF0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1789"/>
                <a:ext cx="55" cy="52"/>
              </a:xfrm>
              <a:custGeom>
                <a:avLst/>
                <a:gdLst>
                  <a:gd name="T0" fmla="*/ 0 w 34"/>
                  <a:gd name="T1" fmla="*/ 0 h 38"/>
                  <a:gd name="T2" fmla="*/ 4535132 w 34"/>
                  <a:gd name="T3" fmla="*/ 21295 h 38"/>
                  <a:gd name="T4" fmla="*/ 9186378 w 34"/>
                  <a:gd name="T5" fmla="*/ 0 h 38"/>
                  <a:gd name="T6" fmla="*/ 4535132 w 34"/>
                  <a:gd name="T7" fmla="*/ 132135 h 38"/>
                  <a:gd name="T8" fmla="*/ 0 w 34"/>
                  <a:gd name="T9" fmla="*/ 0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38"/>
                  <a:gd name="T17" fmla="*/ 34 w 34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38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16" name="Group 94">
              <a:extLst>
                <a:ext uri="{FF2B5EF4-FFF2-40B4-BE49-F238E27FC236}">
                  <a16:creationId xmlns:a16="http://schemas.microsoft.com/office/drawing/2014/main" id="{AAEB1516-A89D-BF89-1234-615149E414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1915776"/>
              <a:ext cx="919162" cy="412750"/>
              <a:chOff x="1255" y="2071"/>
              <a:chExt cx="772" cy="346"/>
            </a:xfrm>
          </p:grpSpPr>
          <p:sp>
            <p:nvSpPr>
              <p:cNvPr id="55384" name="Line 95">
                <a:extLst>
                  <a:ext uri="{FF2B5EF4-FFF2-40B4-BE49-F238E27FC236}">
                    <a16:creationId xmlns:a16="http://schemas.microsoft.com/office/drawing/2014/main" id="{2FF57B69-DBDB-CF07-85D1-A97C5DBABD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071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85" name="Freeform 96">
                <a:extLst>
                  <a:ext uri="{FF2B5EF4-FFF2-40B4-BE49-F238E27FC236}">
                    <a16:creationId xmlns:a16="http://schemas.microsoft.com/office/drawing/2014/main" id="{C84D6815-C34A-7B06-62D7-ED48DD474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133"/>
                <a:ext cx="55" cy="56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26179 h 41"/>
                  <a:gd name="T4" fmla="*/ 9186378 w 34"/>
                  <a:gd name="T5" fmla="*/ 0 h 41"/>
                  <a:gd name="T6" fmla="*/ 4535132 w 34"/>
                  <a:gd name="T7" fmla="*/ 135247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8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86" name="Rectangle 97">
                <a:extLst>
                  <a:ext uri="{FF2B5EF4-FFF2-40B4-BE49-F238E27FC236}">
                    <a16:creationId xmlns:a16="http://schemas.microsoft.com/office/drawing/2014/main" id="{B71DD5CB-1879-4074-6260-9C710FFAC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60"/>
                <a:ext cx="710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87" name="Rectangle 98">
                <a:extLst>
                  <a:ext uri="{FF2B5EF4-FFF2-40B4-BE49-F238E27FC236}">
                    <a16:creationId xmlns:a16="http://schemas.microsoft.com/office/drawing/2014/main" id="{E6C40D78-DE95-66C7-6988-5720916828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57"/>
                <a:ext cx="46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accept()</a:t>
                </a:r>
                <a:endParaRPr lang="en-US" altLang="en-US" sz="2400" b="1"/>
              </a:p>
            </p:txBody>
          </p:sp>
          <p:sp>
            <p:nvSpPr>
              <p:cNvPr id="55388" name="Rectangle 99">
                <a:extLst>
                  <a:ext uri="{FF2B5EF4-FFF2-40B4-BE49-F238E27FC236}">
                    <a16:creationId xmlns:a16="http://schemas.microsoft.com/office/drawing/2014/main" id="{B6582D58-6885-FF2A-3326-3D717820F4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2195"/>
                <a:ext cx="710" cy="22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5317" name="Group 100">
              <a:extLst>
                <a:ext uri="{FF2B5EF4-FFF2-40B4-BE49-F238E27FC236}">
                  <a16:creationId xmlns:a16="http://schemas.microsoft.com/office/drawing/2014/main" id="{4458A3FD-412D-F57C-A2FF-09CF6C0CA6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5280" y="2342813"/>
              <a:ext cx="642938" cy="309563"/>
              <a:chOff x="1392" y="2429"/>
              <a:chExt cx="540" cy="260"/>
            </a:xfrm>
          </p:grpSpPr>
          <p:sp>
            <p:nvSpPr>
              <p:cNvPr id="55381" name="Rectangle 101">
                <a:extLst>
                  <a:ext uri="{FF2B5EF4-FFF2-40B4-BE49-F238E27FC236}">
                    <a16:creationId xmlns:a16="http://schemas.microsoft.com/office/drawing/2014/main" id="{7A7C5C07-5DD4-EBDB-ED20-34BBCA5B8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55382" name="Line 102">
                <a:extLst>
                  <a:ext uri="{FF2B5EF4-FFF2-40B4-BE49-F238E27FC236}">
                    <a16:creationId xmlns:a16="http://schemas.microsoft.com/office/drawing/2014/main" id="{A1946ED6-BD58-B3D8-4B28-46993247B5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83" name="Freeform 103">
                <a:extLst>
                  <a:ext uri="{FF2B5EF4-FFF2-40B4-BE49-F238E27FC236}">
                    <a16:creationId xmlns:a16="http://schemas.microsoft.com/office/drawing/2014/main" id="{5373D36A-9C93-4C38-0717-220A85E13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18" name="Group 104">
              <a:extLst>
                <a:ext uri="{FF2B5EF4-FFF2-40B4-BE49-F238E27FC236}">
                  <a16:creationId xmlns:a16="http://schemas.microsoft.com/office/drawing/2014/main" id="{982470DA-FA48-E5C5-EA83-10EF5FB60C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3361988"/>
              <a:ext cx="871537" cy="412750"/>
              <a:chOff x="1255" y="3285"/>
              <a:chExt cx="731" cy="347"/>
            </a:xfrm>
          </p:grpSpPr>
          <p:sp>
            <p:nvSpPr>
              <p:cNvPr id="55376" name="Line 105">
                <a:extLst>
                  <a:ext uri="{FF2B5EF4-FFF2-40B4-BE49-F238E27FC236}">
                    <a16:creationId xmlns:a16="http://schemas.microsoft.com/office/drawing/2014/main" id="{2B0A5EB0-B237-9C56-0C2C-C69BDDBE7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77" name="Freeform 106">
                <a:extLst>
                  <a:ext uri="{FF2B5EF4-FFF2-40B4-BE49-F238E27FC236}">
                    <a16:creationId xmlns:a16="http://schemas.microsoft.com/office/drawing/2014/main" id="{0F0167F2-6451-C39D-86BF-955FA90A20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78" name="Rectangle 107">
                <a:extLst>
                  <a:ext uri="{FF2B5EF4-FFF2-40B4-BE49-F238E27FC236}">
                    <a16:creationId xmlns:a16="http://schemas.microsoft.com/office/drawing/2014/main" id="{A936B966-EE87-E344-A559-58A70F25F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79" name="Rectangle 108">
                <a:extLst>
                  <a:ext uri="{FF2B5EF4-FFF2-40B4-BE49-F238E27FC236}">
                    <a16:creationId xmlns:a16="http://schemas.microsoft.com/office/drawing/2014/main" id="{9E0052E2-5090-4CF0-7F5A-622688897F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5380" name="Rectangle 109">
                <a:extLst>
                  <a:ext uri="{FF2B5EF4-FFF2-40B4-BE49-F238E27FC236}">
                    <a16:creationId xmlns:a16="http://schemas.microsoft.com/office/drawing/2014/main" id="{0D66A60C-9CA7-9A97-0A51-9FD3D510F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5319" name="Group 110">
              <a:extLst>
                <a:ext uri="{FF2B5EF4-FFF2-40B4-BE49-F238E27FC236}">
                  <a16:creationId xmlns:a16="http://schemas.microsoft.com/office/drawing/2014/main" id="{29EBA3FB-ED28-ADE1-04E0-4D57D0C472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2255" y="2430126"/>
              <a:ext cx="1079500" cy="454025"/>
              <a:chOff x="3464" y="2503"/>
              <a:chExt cx="906" cy="381"/>
            </a:xfrm>
          </p:grpSpPr>
          <p:sp>
            <p:nvSpPr>
              <p:cNvPr id="55369" name="Rectangle 111">
                <a:extLst>
                  <a:ext uri="{FF2B5EF4-FFF2-40B4-BE49-F238E27FC236}">
                    <a16:creationId xmlns:a16="http://schemas.microsoft.com/office/drawing/2014/main" id="{1E8CAE1D-E4C4-752A-62A0-0D1685680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5"/>
                <a:ext cx="79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70" name="Rectangle 112">
                <a:extLst>
                  <a:ext uri="{FF2B5EF4-FFF2-40B4-BE49-F238E27FC236}">
                    <a16:creationId xmlns:a16="http://schemas.microsoft.com/office/drawing/2014/main" id="{D06BE6D3-FD9C-D716-5C8C-00EA9E571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2"/>
                <a:ext cx="5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connect()</a:t>
                </a:r>
                <a:endParaRPr lang="en-US" altLang="en-US" sz="2400" b="1"/>
              </a:p>
            </p:txBody>
          </p:sp>
          <p:sp>
            <p:nvSpPr>
              <p:cNvPr id="55371" name="Rectangle 113">
                <a:extLst>
                  <a:ext uri="{FF2B5EF4-FFF2-40B4-BE49-F238E27FC236}">
                    <a16:creationId xmlns:a16="http://schemas.microsoft.com/office/drawing/2014/main" id="{E4104E09-ADF2-E8EA-215A-C3B80E265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660"/>
                <a:ext cx="709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72" name="Line 114">
                <a:extLst>
                  <a:ext uri="{FF2B5EF4-FFF2-40B4-BE49-F238E27FC236}">
                    <a16:creationId xmlns:a16="http://schemas.microsoft.com/office/drawing/2014/main" id="{1E17433F-EB81-2487-11F2-6F4D5E3948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503"/>
                <a:ext cx="3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73" name="Freeform 115">
                <a:extLst>
                  <a:ext uri="{FF2B5EF4-FFF2-40B4-BE49-F238E27FC236}">
                    <a16:creationId xmlns:a16="http://schemas.microsoft.com/office/drawing/2014/main" id="{F94DCCBB-B0B0-0F59-82CB-37015A278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612"/>
                <a:ext cx="52" cy="53"/>
              </a:xfrm>
              <a:custGeom>
                <a:avLst/>
                <a:gdLst>
                  <a:gd name="T0" fmla="*/ 0 w 32"/>
                  <a:gd name="T1" fmla="*/ 0 h 39"/>
                  <a:gd name="T2" fmla="*/ 4452365 w 32"/>
                  <a:gd name="T3" fmla="*/ 16927 h 39"/>
                  <a:gd name="T4" fmla="*/ 9608310 w 32"/>
                  <a:gd name="T5" fmla="*/ 0 h 39"/>
                  <a:gd name="T6" fmla="*/ 4452365 w 32"/>
                  <a:gd name="T7" fmla="*/ 113430 h 39"/>
                  <a:gd name="T8" fmla="*/ 0 w 32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39"/>
                  <a:gd name="T17" fmla="*/ 32 w 32"/>
                  <a:gd name="T18" fmla="*/ 39 h 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39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74" name="Rectangle 116">
                <a:extLst>
                  <a:ext uri="{FF2B5EF4-FFF2-40B4-BE49-F238E27FC236}">
                    <a16:creationId xmlns:a16="http://schemas.microsoft.com/office/drawing/2014/main" id="{A9F0A747-8307-C000-2799-A8BDEDAD4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75" name="Freeform 117">
                <a:extLst>
                  <a:ext uri="{FF2B5EF4-FFF2-40B4-BE49-F238E27FC236}">
                    <a16:creationId xmlns:a16="http://schemas.microsoft.com/office/drawing/2014/main" id="{41FDAA03-28D9-5AC4-7A09-7E4117093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788"/>
                <a:ext cx="87" cy="59"/>
              </a:xfrm>
              <a:custGeom>
                <a:avLst/>
                <a:gdLst>
                  <a:gd name="T0" fmla="*/ 0 w 54"/>
                  <a:gd name="T1" fmla="*/ 90110 h 44"/>
                  <a:gd name="T2" fmla="*/ 1984968 w 54"/>
                  <a:gd name="T3" fmla="*/ 43290 h 44"/>
                  <a:gd name="T4" fmla="*/ 0 w 54"/>
                  <a:gd name="T5" fmla="*/ 0 h 44"/>
                  <a:gd name="T6" fmla="*/ 13110086 w 54"/>
                  <a:gd name="T7" fmla="*/ 43290 h 44"/>
                  <a:gd name="T8" fmla="*/ 0 w 54"/>
                  <a:gd name="T9" fmla="*/ 9011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44"/>
                  <a:gd name="T17" fmla="*/ 54 w 54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44">
                    <a:moveTo>
                      <a:pt x="0" y="44"/>
                    </a:moveTo>
                    <a:lnTo>
                      <a:pt x="8" y="21"/>
                    </a:lnTo>
                    <a:lnTo>
                      <a:pt x="0" y="0"/>
                    </a:lnTo>
                    <a:lnTo>
                      <a:pt x="54" y="2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20" name="Group 118">
              <a:extLst>
                <a:ext uri="{FF2B5EF4-FFF2-40B4-BE49-F238E27FC236}">
                  <a16:creationId xmlns:a16="http://schemas.microsoft.com/office/drawing/2014/main" id="{1DDFCEA9-B2B4-2741-FA02-942715E8BC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6268" y="2495213"/>
              <a:ext cx="2136775" cy="368300"/>
              <a:chOff x="1628" y="2557"/>
              <a:chExt cx="1795" cy="310"/>
            </a:xfrm>
          </p:grpSpPr>
          <p:sp>
            <p:nvSpPr>
              <p:cNvPr id="55340" name="Rectangle 119">
                <a:extLst>
                  <a:ext uri="{FF2B5EF4-FFF2-40B4-BE49-F238E27FC236}">
                    <a16:creationId xmlns:a16="http://schemas.microsoft.com/office/drawing/2014/main" id="{22AFA6B6-265E-4A03-70B6-F808D0A04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1" name="Rectangle 120">
                <a:extLst>
                  <a:ext uri="{FF2B5EF4-FFF2-40B4-BE49-F238E27FC236}">
                    <a16:creationId xmlns:a16="http://schemas.microsoft.com/office/drawing/2014/main" id="{6F102C8E-3373-4AE7-D4A8-0F631A6C4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2" name="Rectangle 121">
                <a:extLst>
                  <a:ext uri="{FF2B5EF4-FFF2-40B4-BE49-F238E27FC236}">
                    <a16:creationId xmlns:a16="http://schemas.microsoft.com/office/drawing/2014/main" id="{A54C1309-C5AF-40C9-481B-36B8023C0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3" name="Rectangle 122">
                <a:extLst>
                  <a:ext uri="{FF2B5EF4-FFF2-40B4-BE49-F238E27FC236}">
                    <a16:creationId xmlns:a16="http://schemas.microsoft.com/office/drawing/2014/main" id="{0736F878-BB88-9438-B8FF-B35AB270DA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4" name="Rectangle 123">
                <a:extLst>
                  <a:ext uri="{FF2B5EF4-FFF2-40B4-BE49-F238E27FC236}">
                    <a16:creationId xmlns:a16="http://schemas.microsoft.com/office/drawing/2014/main" id="{C50A56FF-1B15-6870-2335-55C39A6C8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5" name="Rectangle 124">
                <a:extLst>
                  <a:ext uri="{FF2B5EF4-FFF2-40B4-BE49-F238E27FC236}">
                    <a16:creationId xmlns:a16="http://schemas.microsoft.com/office/drawing/2014/main" id="{E69F65A0-55CC-C0B2-5F4A-84F859843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6" name="Rectangle 125">
                <a:extLst>
                  <a:ext uri="{FF2B5EF4-FFF2-40B4-BE49-F238E27FC236}">
                    <a16:creationId xmlns:a16="http://schemas.microsoft.com/office/drawing/2014/main" id="{E541A3E3-343B-048B-0247-3B45062798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7" name="Rectangle 126">
                <a:extLst>
                  <a:ext uri="{FF2B5EF4-FFF2-40B4-BE49-F238E27FC236}">
                    <a16:creationId xmlns:a16="http://schemas.microsoft.com/office/drawing/2014/main" id="{AB24B6C3-6530-02C2-81D3-F39791838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8" name="Rectangle 127">
                <a:extLst>
                  <a:ext uri="{FF2B5EF4-FFF2-40B4-BE49-F238E27FC236}">
                    <a16:creationId xmlns:a16="http://schemas.microsoft.com/office/drawing/2014/main" id="{0F393D19-FAB2-42D3-9255-C00141840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49" name="Rectangle 128">
                <a:extLst>
                  <a:ext uri="{FF2B5EF4-FFF2-40B4-BE49-F238E27FC236}">
                    <a16:creationId xmlns:a16="http://schemas.microsoft.com/office/drawing/2014/main" id="{EC4C35D2-64C4-FBA7-62F6-5C458A9A2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0" name="Rectangle 129">
                <a:extLst>
                  <a:ext uri="{FF2B5EF4-FFF2-40B4-BE49-F238E27FC236}">
                    <a16:creationId xmlns:a16="http://schemas.microsoft.com/office/drawing/2014/main" id="{FBEF4E6F-2E82-D685-41E9-7EB925E9C8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1" name="Rectangle 130">
                <a:extLst>
                  <a:ext uri="{FF2B5EF4-FFF2-40B4-BE49-F238E27FC236}">
                    <a16:creationId xmlns:a16="http://schemas.microsoft.com/office/drawing/2014/main" id="{248430E7-C02F-E5E3-9086-3E9C9E877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2" name="Rectangle 131">
                <a:extLst>
                  <a:ext uri="{FF2B5EF4-FFF2-40B4-BE49-F238E27FC236}">
                    <a16:creationId xmlns:a16="http://schemas.microsoft.com/office/drawing/2014/main" id="{C258215A-A0EE-4BB6-24B7-6C621C1BE3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3" name="Rectangle 132">
                <a:extLst>
                  <a:ext uri="{FF2B5EF4-FFF2-40B4-BE49-F238E27FC236}">
                    <a16:creationId xmlns:a16="http://schemas.microsoft.com/office/drawing/2014/main" id="{A718AD08-BDBE-E45D-A625-2F38A1102F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4" name="Rectangle 133">
                <a:extLst>
                  <a:ext uri="{FF2B5EF4-FFF2-40B4-BE49-F238E27FC236}">
                    <a16:creationId xmlns:a16="http://schemas.microsoft.com/office/drawing/2014/main" id="{6BF57481-56C8-E707-74B8-BE4603B00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5" name="Rectangle 134">
                <a:extLst>
                  <a:ext uri="{FF2B5EF4-FFF2-40B4-BE49-F238E27FC236}">
                    <a16:creationId xmlns:a16="http://schemas.microsoft.com/office/drawing/2014/main" id="{477AFB69-61F3-1ABA-6C5D-5EAC05CF69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6" name="Rectangle 135">
                <a:extLst>
                  <a:ext uri="{FF2B5EF4-FFF2-40B4-BE49-F238E27FC236}">
                    <a16:creationId xmlns:a16="http://schemas.microsoft.com/office/drawing/2014/main" id="{70416440-5EA0-CEF5-0652-0B2ADABCE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7" name="Rectangle 136">
                <a:extLst>
                  <a:ext uri="{FF2B5EF4-FFF2-40B4-BE49-F238E27FC236}">
                    <a16:creationId xmlns:a16="http://schemas.microsoft.com/office/drawing/2014/main" id="{85D3AA7C-8B35-793E-CBD8-CB97FF8E5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8" name="Rectangle 137">
                <a:extLst>
                  <a:ext uri="{FF2B5EF4-FFF2-40B4-BE49-F238E27FC236}">
                    <a16:creationId xmlns:a16="http://schemas.microsoft.com/office/drawing/2014/main" id="{2C559C9C-4572-9C9B-6D48-0387AA7BB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59" name="Rectangle 138">
                <a:extLst>
                  <a:ext uri="{FF2B5EF4-FFF2-40B4-BE49-F238E27FC236}">
                    <a16:creationId xmlns:a16="http://schemas.microsoft.com/office/drawing/2014/main" id="{DD243EB9-1E7E-54C0-B6D3-40BEA69AB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0" name="Rectangle 139">
                <a:extLst>
                  <a:ext uri="{FF2B5EF4-FFF2-40B4-BE49-F238E27FC236}">
                    <a16:creationId xmlns:a16="http://schemas.microsoft.com/office/drawing/2014/main" id="{DA81B7EB-DB0B-3E2C-C7CB-F71D5EA22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1" name="Rectangle 140">
                <a:extLst>
                  <a:ext uri="{FF2B5EF4-FFF2-40B4-BE49-F238E27FC236}">
                    <a16:creationId xmlns:a16="http://schemas.microsoft.com/office/drawing/2014/main" id="{FB654DB8-F99C-A86E-B295-A1DD6C437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2" name="Rectangle 141">
                <a:extLst>
                  <a:ext uri="{FF2B5EF4-FFF2-40B4-BE49-F238E27FC236}">
                    <a16:creationId xmlns:a16="http://schemas.microsoft.com/office/drawing/2014/main" id="{41FDA7C5-F333-C0D9-146C-C07BED803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3" name="Rectangle 142">
                <a:extLst>
                  <a:ext uri="{FF2B5EF4-FFF2-40B4-BE49-F238E27FC236}">
                    <a16:creationId xmlns:a16="http://schemas.microsoft.com/office/drawing/2014/main" id="{AD3D13CA-D5D2-0DCF-C3C9-372937B26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4" name="Rectangle 143">
                <a:extLst>
                  <a:ext uri="{FF2B5EF4-FFF2-40B4-BE49-F238E27FC236}">
                    <a16:creationId xmlns:a16="http://schemas.microsoft.com/office/drawing/2014/main" id="{C0D6B5B5-B855-6E23-A6D3-4B70550C83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5" name="Rectangle 144">
                <a:extLst>
                  <a:ext uri="{FF2B5EF4-FFF2-40B4-BE49-F238E27FC236}">
                    <a16:creationId xmlns:a16="http://schemas.microsoft.com/office/drawing/2014/main" id="{8420FF74-5A9C-77E7-B924-CC6E0DBFD0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6" name="Freeform 145">
                <a:extLst>
                  <a:ext uri="{FF2B5EF4-FFF2-40B4-BE49-F238E27FC236}">
                    <a16:creationId xmlns:a16="http://schemas.microsoft.com/office/drawing/2014/main" id="{1772A80E-D8C9-3B06-4838-01962707B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67" name="Rectangle 146">
                <a:extLst>
                  <a:ext uri="{FF2B5EF4-FFF2-40B4-BE49-F238E27FC236}">
                    <a16:creationId xmlns:a16="http://schemas.microsoft.com/office/drawing/2014/main" id="{5B93B8E9-7953-F528-F58F-682BE2F94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68" name="Rectangle 147">
                <a:extLst>
                  <a:ext uri="{FF2B5EF4-FFF2-40B4-BE49-F238E27FC236}">
                    <a16:creationId xmlns:a16="http://schemas.microsoft.com/office/drawing/2014/main" id="{D2C40A78-046F-4DDC-53F6-8D84A8CC0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55321" name="Group 148">
              <a:extLst>
                <a:ext uri="{FF2B5EF4-FFF2-40B4-BE49-F238E27FC236}">
                  <a16:creationId xmlns:a16="http://schemas.microsoft.com/office/drawing/2014/main" id="{EF84EE95-710E-6CD8-9D0F-0FE2B0F14A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0205" y="2882563"/>
              <a:ext cx="869950" cy="425450"/>
              <a:chOff x="3555" y="2882"/>
              <a:chExt cx="730" cy="358"/>
            </a:xfrm>
          </p:grpSpPr>
          <p:sp>
            <p:nvSpPr>
              <p:cNvPr id="55335" name="Rectangle 149">
                <a:extLst>
                  <a:ext uri="{FF2B5EF4-FFF2-40B4-BE49-F238E27FC236}">
                    <a16:creationId xmlns:a16="http://schemas.microsoft.com/office/drawing/2014/main" id="{18B50BB6-81F9-F1EA-513D-F15FEB0981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36" name="Rectangle 150">
                <a:extLst>
                  <a:ext uri="{FF2B5EF4-FFF2-40B4-BE49-F238E27FC236}">
                    <a16:creationId xmlns:a16="http://schemas.microsoft.com/office/drawing/2014/main" id="{F06011C1-6329-3535-CE23-6494DD7FC6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5337" name="Rectangle 151">
                <a:extLst>
                  <a:ext uri="{FF2B5EF4-FFF2-40B4-BE49-F238E27FC236}">
                    <a16:creationId xmlns:a16="http://schemas.microsoft.com/office/drawing/2014/main" id="{261404A7-BB2D-1DD8-5D28-00C14F09C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38" name="Line 152">
                <a:extLst>
                  <a:ext uri="{FF2B5EF4-FFF2-40B4-BE49-F238E27FC236}">
                    <a16:creationId xmlns:a16="http://schemas.microsoft.com/office/drawing/2014/main" id="{95843BF8-F3B0-E480-A00F-99E544A70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39" name="Freeform 153">
                <a:extLst>
                  <a:ext uri="{FF2B5EF4-FFF2-40B4-BE49-F238E27FC236}">
                    <a16:creationId xmlns:a16="http://schemas.microsoft.com/office/drawing/2014/main" id="{55072056-BF60-F6B1-ACCE-AA70EDC592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5322" name="Group 154">
              <a:extLst>
                <a:ext uri="{FF2B5EF4-FFF2-40B4-BE49-F238E27FC236}">
                  <a16:creationId xmlns:a16="http://schemas.microsoft.com/office/drawing/2014/main" id="{50D3354B-96DA-5A08-83DF-5594D6ABA7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0205" y="3319126"/>
              <a:ext cx="844550" cy="504825"/>
              <a:chOff x="3555" y="3250"/>
              <a:chExt cx="709" cy="424"/>
            </a:xfrm>
          </p:grpSpPr>
          <p:sp>
            <p:nvSpPr>
              <p:cNvPr id="55330" name="Rectangle 155">
                <a:extLst>
                  <a:ext uri="{FF2B5EF4-FFF2-40B4-BE49-F238E27FC236}">
                    <a16:creationId xmlns:a16="http://schemas.microsoft.com/office/drawing/2014/main" id="{4FE3AB0B-94AD-132F-5F17-7A6BC6520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31" name="Rectangle 156">
                <a:extLst>
                  <a:ext uri="{FF2B5EF4-FFF2-40B4-BE49-F238E27FC236}">
                    <a16:creationId xmlns:a16="http://schemas.microsoft.com/office/drawing/2014/main" id="{33F6E906-058A-60FC-D82C-2D6031D6B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5332" name="Rectangle 157">
                <a:extLst>
                  <a:ext uri="{FF2B5EF4-FFF2-40B4-BE49-F238E27FC236}">
                    <a16:creationId xmlns:a16="http://schemas.microsoft.com/office/drawing/2014/main" id="{5475C523-1A1B-EE36-7373-66CA3782E4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33" name="Line 158">
                <a:extLst>
                  <a:ext uri="{FF2B5EF4-FFF2-40B4-BE49-F238E27FC236}">
                    <a16:creationId xmlns:a16="http://schemas.microsoft.com/office/drawing/2014/main" id="{C519A6ED-BB5C-EFE1-EBAC-764317A5EF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334" name="Freeform 159">
                <a:extLst>
                  <a:ext uri="{FF2B5EF4-FFF2-40B4-BE49-F238E27FC236}">
                    <a16:creationId xmlns:a16="http://schemas.microsoft.com/office/drawing/2014/main" id="{D8EAA7D6-5FE7-4086-B1BB-1A327DD208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55323" name="Text Box 160">
              <a:extLst>
                <a:ext uri="{FF2B5EF4-FFF2-40B4-BE49-F238E27FC236}">
                  <a16:creationId xmlns:a16="http://schemas.microsoft.com/office/drawing/2014/main" id="{5E3DCFA9-C9D8-F1DE-8C16-3BAFD15EC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2879" y="395025"/>
              <a:ext cx="4972050" cy="167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500">
                  <a:solidFill>
                    <a:srgbClr val="0000CC"/>
                  </a:solidFill>
                </a:rPr>
                <a:t>Server</a:t>
              </a:r>
              <a:r>
                <a:rPr lang="en-US" altLang="en-US" sz="1500"/>
                <a:t> does </a:t>
              </a:r>
              <a:r>
                <a:rPr lang="en-US" altLang="en-US" sz="1500" i="1"/>
                <a:t>Passive</a:t>
              </a:r>
              <a:r>
                <a:rPr lang="en-US" altLang="en-US" sz="1500"/>
                <a:t> Open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</a:t>
              </a:r>
              <a:r>
                <a:rPr lang="en-US" altLang="en-US" sz="1500"/>
                <a:t> call creates socket to </a:t>
              </a:r>
              <a:r>
                <a:rPr lang="en-US" altLang="en-US" sz="1500" i="1"/>
                <a:t>listen</a:t>
              </a:r>
              <a:r>
                <a:rPr lang="en-US" altLang="en-US" sz="1500"/>
                <a:t> for connection requests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Server specifies type: TCP (stream)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socket</a:t>
              </a:r>
              <a:r>
                <a:rPr lang="en-US" altLang="en-US" sz="1500"/>
                <a:t> call returns:  non-negative integer </a:t>
              </a:r>
              <a:r>
                <a:rPr lang="en-US" altLang="en-US" sz="1500" i="1"/>
                <a:t>descriptor</a:t>
              </a:r>
              <a:r>
                <a:rPr lang="en-US" altLang="en-US" sz="1500"/>
                <a:t>;    or -1 if unsuccessful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grpSp>
          <p:nvGrpSpPr>
            <p:cNvPr id="55324" name="Group 164">
              <a:extLst>
                <a:ext uri="{FF2B5EF4-FFF2-40B4-BE49-F238E27FC236}">
                  <a16:creationId xmlns:a16="http://schemas.microsoft.com/office/drawing/2014/main" id="{AE1888A5-0219-EBDA-5E8E-E6BF9AA937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768" y="3793788"/>
              <a:ext cx="871537" cy="379413"/>
              <a:chOff x="535" y="3648"/>
              <a:chExt cx="731" cy="319"/>
            </a:xfrm>
          </p:grpSpPr>
          <p:grpSp>
            <p:nvGrpSpPr>
              <p:cNvPr id="55325" name="Group 165">
                <a:extLst>
                  <a:ext uri="{FF2B5EF4-FFF2-40B4-BE49-F238E27FC236}">
                    <a16:creationId xmlns:a16="http://schemas.microsoft.com/office/drawing/2014/main" id="{A77EFC18-EDB9-BCEA-CF15-B7091BDE01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55327" name="Rectangle 166">
                  <a:extLst>
                    <a:ext uri="{FF2B5EF4-FFF2-40B4-BE49-F238E27FC236}">
                      <a16:creationId xmlns:a16="http://schemas.microsoft.com/office/drawing/2014/main" id="{2CF105C0-4741-9D19-3050-D98ACAF3F0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5328" name="Rectangle 167">
                  <a:extLst>
                    <a:ext uri="{FF2B5EF4-FFF2-40B4-BE49-F238E27FC236}">
                      <a16:creationId xmlns:a16="http://schemas.microsoft.com/office/drawing/2014/main" id="{19F53EDB-B36B-F448-B6C3-797C3CDA88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55329" name="Rectangle 168">
                  <a:extLst>
                    <a:ext uri="{FF2B5EF4-FFF2-40B4-BE49-F238E27FC236}">
                      <a16:creationId xmlns:a16="http://schemas.microsoft.com/office/drawing/2014/main" id="{BFA6ABAD-F3F7-EE5F-B410-4D6A1D6024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5326" name="Line 169">
                <a:extLst>
                  <a:ext uri="{FF2B5EF4-FFF2-40B4-BE49-F238E27FC236}">
                    <a16:creationId xmlns:a16="http://schemas.microsoft.com/office/drawing/2014/main" id="{59538702-451A-2296-D214-452E560281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>
            <a:extLst>
              <a:ext uri="{FF2B5EF4-FFF2-40B4-BE49-F238E27FC236}">
                <a16:creationId xmlns:a16="http://schemas.microsoft.com/office/drawing/2014/main" id="{E864AD3F-6CDC-E70F-8839-AF1F93E92969}"/>
              </a:ext>
            </a:extLst>
          </p:cNvPr>
          <p:cNvGrpSpPr>
            <a:grpSpLocks/>
          </p:cNvGrpSpPr>
          <p:nvPr/>
        </p:nvGrpSpPr>
        <p:grpSpPr bwMode="auto">
          <a:xfrm>
            <a:off x="200025" y="973138"/>
            <a:ext cx="6588125" cy="3714750"/>
            <a:chOff x="1485900" y="1294995"/>
            <a:chExt cx="6588056" cy="3714750"/>
          </a:xfrm>
        </p:grpSpPr>
        <p:sp>
          <p:nvSpPr>
            <p:cNvPr id="57348" name="Rectangle 13">
              <a:extLst>
                <a:ext uri="{FF2B5EF4-FFF2-40B4-BE49-F238E27FC236}">
                  <a16:creationId xmlns:a16="http://schemas.microsoft.com/office/drawing/2014/main" id="{6510C040-C2B6-E75B-71BD-08D4D948E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993495"/>
              <a:ext cx="846137" cy="268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7349" name="Rectangle 2">
              <a:extLst>
                <a:ext uri="{FF2B5EF4-FFF2-40B4-BE49-F238E27FC236}">
                  <a16:creationId xmlns:a16="http://schemas.microsoft.com/office/drawing/2014/main" id="{72CF2686-77A3-C7BE-4BB7-8FEA5A882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585508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7350" name="Rectangle 4">
              <a:extLst>
                <a:ext uri="{FF2B5EF4-FFF2-40B4-BE49-F238E27FC236}">
                  <a16:creationId xmlns:a16="http://schemas.microsoft.com/office/drawing/2014/main" id="{AF1895E2-C5A0-9BB6-7581-7C0F38C65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66470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7351" name="Rectangle 5">
              <a:extLst>
                <a:ext uri="{FF2B5EF4-FFF2-40B4-BE49-F238E27FC236}">
                  <a16:creationId xmlns:a16="http://schemas.microsoft.com/office/drawing/2014/main" id="{8DE07D16-50C0-EC42-1A78-AF6EEAB26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63295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57352" name="Group 6">
              <a:extLst>
                <a:ext uri="{FF2B5EF4-FFF2-40B4-BE49-F238E27FC236}">
                  <a16:creationId xmlns:a16="http://schemas.microsoft.com/office/drawing/2014/main" id="{383AB05E-296A-DF0B-0FA7-FFD514A2D5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22183"/>
              <a:ext cx="919163" cy="266700"/>
              <a:chOff x="3555" y="2278"/>
              <a:chExt cx="771" cy="225"/>
            </a:xfrm>
          </p:grpSpPr>
          <p:sp>
            <p:nvSpPr>
              <p:cNvPr id="57507" name="Rectangle 7">
                <a:extLst>
                  <a:ext uri="{FF2B5EF4-FFF2-40B4-BE49-F238E27FC236}">
                    <a16:creationId xmlns:a16="http://schemas.microsoft.com/office/drawing/2014/main" id="{8AB0482D-4A7F-4F94-A0A2-673DCD6B0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508" name="Rectangle 8">
                <a:extLst>
                  <a:ext uri="{FF2B5EF4-FFF2-40B4-BE49-F238E27FC236}">
                    <a16:creationId xmlns:a16="http://schemas.microsoft.com/office/drawing/2014/main" id="{7203477D-C1A7-BB6E-8A37-251DD0E34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57509" name="Rectangle 9">
                <a:extLst>
                  <a:ext uri="{FF2B5EF4-FFF2-40B4-BE49-F238E27FC236}">
                    <a16:creationId xmlns:a16="http://schemas.microsoft.com/office/drawing/2014/main" id="{C0BADFD1-1E77-3B74-4801-92A994A62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7353" name="Rectangle 11">
              <a:extLst>
                <a:ext uri="{FF2B5EF4-FFF2-40B4-BE49-F238E27FC236}">
                  <a16:creationId xmlns:a16="http://schemas.microsoft.com/office/drawing/2014/main" id="{2CA41189-9DBA-C75B-EF66-25CC077D1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74458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7354" name="Rectangle 12">
              <a:extLst>
                <a:ext uri="{FF2B5EF4-FFF2-40B4-BE49-F238E27FC236}">
                  <a16:creationId xmlns:a16="http://schemas.microsoft.com/office/drawing/2014/main" id="{CEB1717F-14D4-3544-E1C3-F77EED665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71283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57355" name="Line 14">
              <a:extLst>
                <a:ext uri="{FF2B5EF4-FFF2-40B4-BE49-F238E27FC236}">
                  <a16:creationId xmlns:a16="http://schemas.microsoft.com/office/drawing/2014/main" id="{A68A5010-A36E-472F-518E-3F970D8EB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53795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56" name="Freeform 15">
              <a:extLst>
                <a:ext uri="{FF2B5EF4-FFF2-40B4-BE49-F238E27FC236}">
                  <a16:creationId xmlns:a16="http://schemas.microsoft.com/office/drawing/2014/main" id="{AEB7CB0B-97D6-CBCE-3740-766640421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31583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57" name="Rectangle 16">
              <a:extLst>
                <a:ext uri="{FF2B5EF4-FFF2-40B4-BE49-F238E27FC236}">
                  <a16:creationId xmlns:a16="http://schemas.microsoft.com/office/drawing/2014/main" id="{BA9DB6A8-94AF-E67A-5012-8A5813884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69845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7358" name="Rectangle 17">
              <a:extLst>
                <a:ext uri="{FF2B5EF4-FFF2-40B4-BE49-F238E27FC236}">
                  <a16:creationId xmlns:a16="http://schemas.microsoft.com/office/drawing/2014/main" id="{D50D3149-BC55-6B26-169F-18792ED00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392083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57359" name="Group 18">
              <a:extLst>
                <a:ext uri="{FF2B5EF4-FFF2-40B4-BE49-F238E27FC236}">
                  <a16:creationId xmlns:a16="http://schemas.microsoft.com/office/drawing/2014/main" id="{5F1BB651-764A-DCE4-712A-9089AEBABB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25433"/>
              <a:ext cx="846137" cy="595312"/>
              <a:chOff x="1255" y="2785"/>
              <a:chExt cx="710" cy="500"/>
            </a:xfrm>
          </p:grpSpPr>
          <p:sp>
            <p:nvSpPr>
              <p:cNvPr id="57502" name="Rectangle 19">
                <a:extLst>
                  <a:ext uri="{FF2B5EF4-FFF2-40B4-BE49-F238E27FC236}">
                    <a16:creationId xmlns:a16="http://schemas.microsoft.com/office/drawing/2014/main" id="{B366F948-C6D1-BC43-EA7E-22DB39E35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503" name="Rectangle 20">
                <a:extLst>
                  <a:ext uri="{FF2B5EF4-FFF2-40B4-BE49-F238E27FC236}">
                    <a16:creationId xmlns:a16="http://schemas.microsoft.com/office/drawing/2014/main" id="{7B56EB34-C454-BDA5-44E7-A4D5865B25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7504" name="Rectangle 21">
                <a:extLst>
                  <a:ext uri="{FF2B5EF4-FFF2-40B4-BE49-F238E27FC236}">
                    <a16:creationId xmlns:a16="http://schemas.microsoft.com/office/drawing/2014/main" id="{9E44114E-8103-3C42-105F-EDBD92733C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505" name="Line 22">
                <a:extLst>
                  <a:ext uri="{FF2B5EF4-FFF2-40B4-BE49-F238E27FC236}">
                    <a16:creationId xmlns:a16="http://schemas.microsoft.com/office/drawing/2014/main" id="{D40491D2-AD3B-DEF4-6631-E9207E38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506" name="Freeform 23">
                <a:extLst>
                  <a:ext uri="{FF2B5EF4-FFF2-40B4-BE49-F238E27FC236}">
                    <a16:creationId xmlns:a16="http://schemas.microsoft.com/office/drawing/2014/main" id="{BB25B4A0-F579-FE8A-2B52-1F95434248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60" name="Group 24">
              <a:extLst>
                <a:ext uri="{FF2B5EF4-FFF2-40B4-BE49-F238E27FC236}">
                  <a16:creationId xmlns:a16="http://schemas.microsoft.com/office/drawing/2014/main" id="{6F82155B-1639-FCF6-D320-26296D2B9D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596995"/>
              <a:ext cx="869950" cy="412750"/>
              <a:chOff x="3555" y="3685"/>
              <a:chExt cx="730" cy="347"/>
            </a:xfrm>
          </p:grpSpPr>
          <p:sp>
            <p:nvSpPr>
              <p:cNvPr id="57497" name="Rectangle 25">
                <a:extLst>
                  <a:ext uri="{FF2B5EF4-FFF2-40B4-BE49-F238E27FC236}">
                    <a16:creationId xmlns:a16="http://schemas.microsoft.com/office/drawing/2014/main" id="{F706DE54-38C8-8C65-E5DB-0B85DC0534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98" name="Rectangle 26">
                <a:extLst>
                  <a:ext uri="{FF2B5EF4-FFF2-40B4-BE49-F238E27FC236}">
                    <a16:creationId xmlns:a16="http://schemas.microsoft.com/office/drawing/2014/main" id="{909202FE-C545-508F-E891-947C5996CF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57499" name="Rectangle 27">
                <a:extLst>
                  <a:ext uri="{FF2B5EF4-FFF2-40B4-BE49-F238E27FC236}">
                    <a16:creationId xmlns:a16="http://schemas.microsoft.com/office/drawing/2014/main" id="{09666258-9787-467A-F11E-33F1C34F84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500" name="Line 28">
                <a:extLst>
                  <a:ext uri="{FF2B5EF4-FFF2-40B4-BE49-F238E27FC236}">
                    <a16:creationId xmlns:a16="http://schemas.microsoft.com/office/drawing/2014/main" id="{6B4C0115-DFD8-A721-9E6D-B175F90434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501" name="Freeform 29">
                <a:extLst>
                  <a:ext uri="{FF2B5EF4-FFF2-40B4-BE49-F238E27FC236}">
                    <a16:creationId xmlns:a16="http://schemas.microsoft.com/office/drawing/2014/main" id="{688D781F-1141-2F35-826D-40A44A000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61" name="Group 30">
              <a:extLst>
                <a:ext uri="{FF2B5EF4-FFF2-40B4-BE49-F238E27FC236}">
                  <a16:creationId xmlns:a16="http://schemas.microsoft.com/office/drawing/2014/main" id="{A010F3F1-1158-0890-DFF1-CA1B6EA6C7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08008"/>
              <a:ext cx="1881188" cy="242887"/>
              <a:chOff x="1971" y="3023"/>
              <a:chExt cx="1580" cy="204"/>
            </a:xfrm>
          </p:grpSpPr>
          <p:sp>
            <p:nvSpPr>
              <p:cNvPr id="57471" name="Freeform 31">
                <a:extLst>
                  <a:ext uri="{FF2B5EF4-FFF2-40B4-BE49-F238E27FC236}">
                    <a16:creationId xmlns:a16="http://schemas.microsoft.com/office/drawing/2014/main" id="{3214D821-3847-4509-6BE2-991065121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2" name="Freeform 32">
                <a:extLst>
                  <a:ext uri="{FF2B5EF4-FFF2-40B4-BE49-F238E27FC236}">
                    <a16:creationId xmlns:a16="http://schemas.microsoft.com/office/drawing/2014/main" id="{03B0B557-E224-D553-86B7-19A311951F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3" name="Freeform 33">
                <a:extLst>
                  <a:ext uri="{FF2B5EF4-FFF2-40B4-BE49-F238E27FC236}">
                    <a16:creationId xmlns:a16="http://schemas.microsoft.com/office/drawing/2014/main" id="{58AE1C34-859B-E396-18D5-26378334F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4" name="Freeform 34">
                <a:extLst>
                  <a:ext uri="{FF2B5EF4-FFF2-40B4-BE49-F238E27FC236}">
                    <a16:creationId xmlns:a16="http://schemas.microsoft.com/office/drawing/2014/main" id="{E9C64210-6053-3689-CAFA-917888A708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5" name="Freeform 35">
                <a:extLst>
                  <a:ext uri="{FF2B5EF4-FFF2-40B4-BE49-F238E27FC236}">
                    <a16:creationId xmlns:a16="http://schemas.microsoft.com/office/drawing/2014/main" id="{5F629A40-0A26-2DD6-B3A6-563420768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6" name="Freeform 36">
                <a:extLst>
                  <a:ext uri="{FF2B5EF4-FFF2-40B4-BE49-F238E27FC236}">
                    <a16:creationId xmlns:a16="http://schemas.microsoft.com/office/drawing/2014/main" id="{F927EBB7-7593-6272-0208-21E2547530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7" name="Freeform 37">
                <a:extLst>
                  <a:ext uri="{FF2B5EF4-FFF2-40B4-BE49-F238E27FC236}">
                    <a16:creationId xmlns:a16="http://schemas.microsoft.com/office/drawing/2014/main" id="{50ED9F9E-AE1B-99DA-9215-A95050BB2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8" name="Freeform 38">
                <a:extLst>
                  <a:ext uri="{FF2B5EF4-FFF2-40B4-BE49-F238E27FC236}">
                    <a16:creationId xmlns:a16="http://schemas.microsoft.com/office/drawing/2014/main" id="{AED60175-A822-7B94-3A07-B283117AC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79" name="Freeform 39">
                <a:extLst>
                  <a:ext uri="{FF2B5EF4-FFF2-40B4-BE49-F238E27FC236}">
                    <a16:creationId xmlns:a16="http://schemas.microsoft.com/office/drawing/2014/main" id="{368349FE-EB21-59AF-9718-E11C857E7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0" name="Freeform 40">
                <a:extLst>
                  <a:ext uri="{FF2B5EF4-FFF2-40B4-BE49-F238E27FC236}">
                    <a16:creationId xmlns:a16="http://schemas.microsoft.com/office/drawing/2014/main" id="{B943B0A6-95AA-8C3E-749C-058DAF407D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1" name="Freeform 41">
                <a:extLst>
                  <a:ext uri="{FF2B5EF4-FFF2-40B4-BE49-F238E27FC236}">
                    <a16:creationId xmlns:a16="http://schemas.microsoft.com/office/drawing/2014/main" id="{4224CE26-00C4-A870-00CF-8DDBC3BEC0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2" name="Freeform 42">
                <a:extLst>
                  <a:ext uri="{FF2B5EF4-FFF2-40B4-BE49-F238E27FC236}">
                    <a16:creationId xmlns:a16="http://schemas.microsoft.com/office/drawing/2014/main" id="{403A4EB9-C331-34EF-5E9E-EE7A10EB18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3" name="Freeform 43">
                <a:extLst>
                  <a:ext uri="{FF2B5EF4-FFF2-40B4-BE49-F238E27FC236}">
                    <a16:creationId xmlns:a16="http://schemas.microsoft.com/office/drawing/2014/main" id="{C0B84BC6-975E-5473-BA8F-E63E1576B9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4" name="Freeform 44">
                <a:extLst>
                  <a:ext uri="{FF2B5EF4-FFF2-40B4-BE49-F238E27FC236}">
                    <a16:creationId xmlns:a16="http://schemas.microsoft.com/office/drawing/2014/main" id="{D3201A77-64AE-BC0B-0543-3BE878C3A3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5" name="Freeform 45">
                <a:extLst>
                  <a:ext uri="{FF2B5EF4-FFF2-40B4-BE49-F238E27FC236}">
                    <a16:creationId xmlns:a16="http://schemas.microsoft.com/office/drawing/2014/main" id="{DC444AE7-73D2-6863-1919-195650C67B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6" name="Freeform 46">
                <a:extLst>
                  <a:ext uri="{FF2B5EF4-FFF2-40B4-BE49-F238E27FC236}">
                    <a16:creationId xmlns:a16="http://schemas.microsoft.com/office/drawing/2014/main" id="{C78F8370-7B44-67A1-7399-5096D01D4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7" name="Freeform 47">
                <a:extLst>
                  <a:ext uri="{FF2B5EF4-FFF2-40B4-BE49-F238E27FC236}">
                    <a16:creationId xmlns:a16="http://schemas.microsoft.com/office/drawing/2014/main" id="{A3B4A82F-EEB9-7658-0785-826E43349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8" name="Freeform 48">
                <a:extLst>
                  <a:ext uri="{FF2B5EF4-FFF2-40B4-BE49-F238E27FC236}">
                    <a16:creationId xmlns:a16="http://schemas.microsoft.com/office/drawing/2014/main" id="{0C1D82DE-1658-1A5F-E920-442D74A2BF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89" name="Freeform 49">
                <a:extLst>
                  <a:ext uri="{FF2B5EF4-FFF2-40B4-BE49-F238E27FC236}">
                    <a16:creationId xmlns:a16="http://schemas.microsoft.com/office/drawing/2014/main" id="{5A702265-5857-4070-BF5B-D6CDD5F24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90" name="Freeform 50">
                <a:extLst>
                  <a:ext uri="{FF2B5EF4-FFF2-40B4-BE49-F238E27FC236}">
                    <a16:creationId xmlns:a16="http://schemas.microsoft.com/office/drawing/2014/main" id="{93F5D89C-E4FC-AF2C-2C6C-82317562C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91" name="Freeform 51">
                <a:extLst>
                  <a:ext uri="{FF2B5EF4-FFF2-40B4-BE49-F238E27FC236}">
                    <a16:creationId xmlns:a16="http://schemas.microsoft.com/office/drawing/2014/main" id="{2C9CF575-594A-41BE-F372-23A95594EB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92" name="Rectangle 52">
                <a:extLst>
                  <a:ext uri="{FF2B5EF4-FFF2-40B4-BE49-F238E27FC236}">
                    <a16:creationId xmlns:a16="http://schemas.microsoft.com/office/drawing/2014/main" id="{55025B52-DAE7-C7EE-C14D-0B7B043D9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93" name="Freeform 53">
                <a:extLst>
                  <a:ext uri="{FF2B5EF4-FFF2-40B4-BE49-F238E27FC236}">
                    <a16:creationId xmlns:a16="http://schemas.microsoft.com/office/drawing/2014/main" id="{4E9AF947-12F8-3AFB-D244-D8F73B97C1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94" name="Freeform 54">
                <a:extLst>
                  <a:ext uri="{FF2B5EF4-FFF2-40B4-BE49-F238E27FC236}">
                    <a16:creationId xmlns:a16="http://schemas.microsoft.com/office/drawing/2014/main" id="{0C5E2079-7AC0-8C6A-B220-0B9E5B84BF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95" name="Rectangle 55">
                <a:extLst>
                  <a:ext uri="{FF2B5EF4-FFF2-40B4-BE49-F238E27FC236}">
                    <a16:creationId xmlns:a16="http://schemas.microsoft.com/office/drawing/2014/main" id="{21083A07-DF5C-0D6C-251C-0B62A0237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96" name="Rectangle 56">
                <a:extLst>
                  <a:ext uri="{FF2B5EF4-FFF2-40B4-BE49-F238E27FC236}">
                    <a16:creationId xmlns:a16="http://schemas.microsoft.com/office/drawing/2014/main" id="{6A04E909-2084-4364-0990-3E0F0135CE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57362" name="Group 57">
              <a:extLst>
                <a:ext uri="{FF2B5EF4-FFF2-40B4-BE49-F238E27FC236}">
                  <a16:creationId xmlns:a16="http://schemas.microsoft.com/office/drawing/2014/main" id="{7D94FA59-8CCB-DC34-7190-4714D515F4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284258"/>
              <a:ext cx="1790700" cy="246062"/>
              <a:chOff x="2046" y="3423"/>
              <a:chExt cx="1505" cy="206"/>
            </a:xfrm>
          </p:grpSpPr>
          <p:sp>
            <p:nvSpPr>
              <p:cNvPr id="57446" name="Rectangle 58">
                <a:extLst>
                  <a:ext uri="{FF2B5EF4-FFF2-40B4-BE49-F238E27FC236}">
                    <a16:creationId xmlns:a16="http://schemas.microsoft.com/office/drawing/2014/main" id="{35407609-1EE2-9F42-D2EA-5A3D45941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47" name="Freeform 59">
                <a:extLst>
                  <a:ext uri="{FF2B5EF4-FFF2-40B4-BE49-F238E27FC236}">
                    <a16:creationId xmlns:a16="http://schemas.microsoft.com/office/drawing/2014/main" id="{E18A0F38-671C-9781-52B6-28B2E474B3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48" name="Freeform 60">
                <a:extLst>
                  <a:ext uri="{FF2B5EF4-FFF2-40B4-BE49-F238E27FC236}">
                    <a16:creationId xmlns:a16="http://schemas.microsoft.com/office/drawing/2014/main" id="{017F5F5C-671F-94A1-4D32-42FCFD41A2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49" name="Freeform 61">
                <a:extLst>
                  <a:ext uri="{FF2B5EF4-FFF2-40B4-BE49-F238E27FC236}">
                    <a16:creationId xmlns:a16="http://schemas.microsoft.com/office/drawing/2014/main" id="{E54A54E5-47C8-F025-BFF0-495C01E051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0" name="Freeform 62">
                <a:extLst>
                  <a:ext uri="{FF2B5EF4-FFF2-40B4-BE49-F238E27FC236}">
                    <a16:creationId xmlns:a16="http://schemas.microsoft.com/office/drawing/2014/main" id="{C179FD01-4F5A-BBEE-CB83-B60C1060CF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1" name="Freeform 63">
                <a:extLst>
                  <a:ext uri="{FF2B5EF4-FFF2-40B4-BE49-F238E27FC236}">
                    <a16:creationId xmlns:a16="http://schemas.microsoft.com/office/drawing/2014/main" id="{AA672AF5-5D8D-0E58-DB99-13FF3B206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2" name="Freeform 64">
                <a:extLst>
                  <a:ext uri="{FF2B5EF4-FFF2-40B4-BE49-F238E27FC236}">
                    <a16:creationId xmlns:a16="http://schemas.microsoft.com/office/drawing/2014/main" id="{02D5563C-ADE3-B298-E5E0-D25A45A068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3" name="Freeform 65">
                <a:extLst>
                  <a:ext uri="{FF2B5EF4-FFF2-40B4-BE49-F238E27FC236}">
                    <a16:creationId xmlns:a16="http://schemas.microsoft.com/office/drawing/2014/main" id="{B3C0D094-8C6B-D3DA-A585-516B352D74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4" name="Freeform 66">
                <a:extLst>
                  <a:ext uri="{FF2B5EF4-FFF2-40B4-BE49-F238E27FC236}">
                    <a16:creationId xmlns:a16="http://schemas.microsoft.com/office/drawing/2014/main" id="{5F1CE71B-D7A5-148B-861A-BA1533677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5" name="Freeform 67">
                <a:extLst>
                  <a:ext uri="{FF2B5EF4-FFF2-40B4-BE49-F238E27FC236}">
                    <a16:creationId xmlns:a16="http://schemas.microsoft.com/office/drawing/2014/main" id="{25A2E3C6-6E5F-4624-886F-C16733B40D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6" name="Freeform 68">
                <a:extLst>
                  <a:ext uri="{FF2B5EF4-FFF2-40B4-BE49-F238E27FC236}">
                    <a16:creationId xmlns:a16="http://schemas.microsoft.com/office/drawing/2014/main" id="{931F80BF-0060-098C-32A9-3703A3BD7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7" name="Freeform 69">
                <a:extLst>
                  <a:ext uri="{FF2B5EF4-FFF2-40B4-BE49-F238E27FC236}">
                    <a16:creationId xmlns:a16="http://schemas.microsoft.com/office/drawing/2014/main" id="{58EA4ABB-7BB0-559F-DA25-F952DABDFA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8" name="Freeform 70">
                <a:extLst>
                  <a:ext uri="{FF2B5EF4-FFF2-40B4-BE49-F238E27FC236}">
                    <a16:creationId xmlns:a16="http://schemas.microsoft.com/office/drawing/2014/main" id="{882960FB-CD74-FDD7-EF3E-0A4E08AAA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59" name="Freeform 71">
                <a:extLst>
                  <a:ext uri="{FF2B5EF4-FFF2-40B4-BE49-F238E27FC236}">
                    <a16:creationId xmlns:a16="http://schemas.microsoft.com/office/drawing/2014/main" id="{FBBD3EEC-6E31-03E0-E2C5-CED6B51F1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0" name="Freeform 72">
                <a:extLst>
                  <a:ext uri="{FF2B5EF4-FFF2-40B4-BE49-F238E27FC236}">
                    <a16:creationId xmlns:a16="http://schemas.microsoft.com/office/drawing/2014/main" id="{142C5039-938E-91DC-B347-4B24371F5E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1" name="Freeform 73">
                <a:extLst>
                  <a:ext uri="{FF2B5EF4-FFF2-40B4-BE49-F238E27FC236}">
                    <a16:creationId xmlns:a16="http://schemas.microsoft.com/office/drawing/2014/main" id="{11D45BBA-9E8B-8795-9DC5-CCD2D4C7C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2" name="Freeform 74">
                <a:extLst>
                  <a:ext uri="{FF2B5EF4-FFF2-40B4-BE49-F238E27FC236}">
                    <a16:creationId xmlns:a16="http://schemas.microsoft.com/office/drawing/2014/main" id="{8CB0E464-8ECC-6190-BE15-2BFE0EDA4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3" name="Freeform 75">
                <a:extLst>
                  <a:ext uri="{FF2B5EF4-FFF2-40B4-BE49-F238E27FC236}">
                    <a16:creationId xmlns:a16="http://schemas.microsoft.com/office/drawing/2014/main" id="{5B3B939E-B07C-CBB2-44D7-C6C4DED25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4" name="Freeform 76">
                <a:extLst>
                  <a:ext uri="{FF2B5EF4-FFF2-40B4-BE49-F238E27FC236}">
                    <a16:creationId xmlns:a16="http://schemas.microsoft.com/office/drawing/2014/main" id="{FD809D1B-1DDD-0667-A096-C7ED66FA9B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5" name="Freeform 77">
                <a:extLst>
                  <a:ext uri="{FF2B5EF4-FFF2-40B4-BE49-F238E27FC236}">
                    <a16:creationId xmlns:a16="http://schemas.microsoft.com/office/drawing/2014/main" id="{6E48AA38-0376-2AF1-B212-42E96690CE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6" name="Freeform 78">
                <a:extLst>
                  <a:ext uri="{FF2B5EF4-FFF2-40B4-BE49-F238E27FC236}">
                    <a16:creationId xmlns:a16="http://schemas.microsoft.com/office/drawing/2014/main" id="{F35C7673-D7C9-F085-A159-5D8CA6C00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7" name="Rectangle 79">
                <a:extLst>
                  <a:ext uri="{FF2B5EF4-FFF2-40B4-BE49-F238E27FC236}">
                    <a16:creationId xmlns:a16="http://schemas.microsoft.com/office/drawing/2014/main" id="{DB6CEDB8-0998-84BB-5315-DE1EDF55C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68" name="Freeform 80">
                <a:extLst>
                  <a:ext uri="{FF2B5EF4-FFF2-40B4-BE49-F238E27FC236}">
                    <a16:creationId xmlns:a16="http://schemas.microsoft.com/office/drawing/2014/main" id="{979EF11B-BB85-9078-18F2-5BE14FA64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69" name="Rectangle 81">
                <a:extLst>
                  <a:ext uri="{FF2B5EF4-FFF2-40B4-BE49-F238E27FC236}">
                    <a16:creationId xmlns:a16="http://schemas.microsoft.com/office/drawing/2014/main" id="{2D5EFC3C-2140-47FF-9F86-21CF59D27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70" name="Rectangle 82">
                <a:extLst>
                  <a:ext uri="{FF2B5EF4-FFF2-40B4-BE49-F238E27FC236}">
                    <a16:creationId xmlns:a16="http://schemas.microsoft.com/office/drawing/2014/main" id="{E574E9EB-6586-48E6-7FE4-6ECEF8405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57363" name="Rectangle 83">
              <a:extLst>
                <a:ext uri="{FF2B5EF4-FFF2-40B4-BE49-F238E27FC236}">
                  <a16:creationId xmlns:a16="http://schemas.microsoft.com/office/drawing/2014/main" id="{9429777E-30A5-57FA-2F0B-3D181F119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61670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0739" name="Rectangle 84">
              <a:extLst>
                <a:ext uri="{FF2B5EF4-FFF2-40B4-BE49-F238E27FC236}">
                  <a16:creationId xmlns:a16="http://schemas.microsoft.com/office/drawing/2014/main" id="{A2F93D68-A762-4FAE-AD1D-FF6F02924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45" y="1294995"/>
              <a:ext cx="509583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57365" name="Rectangle 85">
              <a:extLst>
                <a:ext uri="{FF2B5EF4-FFF2-40B4-BE49-F238E27FC236}">
                  <a16:creationId xmlns:a16="http://schemas.microsoft.com/office/drawing/2014/main" id="{E84D4CF6-79B4-8434-CA61-336AA368D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03108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0741" name="Rectangle 86">
              <a:extLst>
                <a:ext uri="{FF2B5EF4-FFF2-40B4-BE49-F238E27FC236}">
                  <a16:creationId xmlns:a16="http://schemas.microsoft.com/office/drawing/2014/main" id="{90CAE138-E71A-4316-B728-77BDEAD79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666" y="2609445"/>
              <a:ext cx="441320" cy="20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grpSp>
          <p:nvGrpSpPr>
            <p:cNvPr id="57367" name="Group 87">
              <a:extLst>
                <a:ext uri="{FF2B5EF4-FFF2-40B4-BE49-F238E27FC236}">
                  <a16:creationId xmlns:a16="http://schemas.microsoft.com/office/drawing/2014/main" id="{43BE420C-684C-5011-A480-A3CF333B36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2261783"/>
              <a:ext cx="919162" cy="401637"/>
              <a:chOff x="1255" y="1724"/>
              <a:chExt cx="772" cy="337"/>
            </a:xfrm>
          </p:grpSpPr>
          <p:sp>
            <p:nvSpPr>
              <p:cNvPr id="57441" name="Rectangle 88">
                <a:extLst>
                  <a:ext uri="{FF2B5EF4-FFF2-40B4-BE49-F238E27FC236}">
                    <a16:creationId xmlns:a16="http://schemas.microsoft.com/office/drawing/2014/main" id="{EF211E2A-3FA8-FFA3-8590-4B1F2824D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1902"/>
                <a:ext cx="710" cy="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42" name="Rectangle 89">
                <a:extLst>
                  <a:ext uri="{FF2B5EF4-FFF2-40B4-BE49-F238E27FC236}">
                    <a16:creationId xmlns:a16="http://schemas.microsoft.com/office/drawing/2014/main" id="{6A0D273A-2ABE-1013-6282-890492137B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1899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listen()</a:t>
                </a:r>
                <a:endParaRPr lang="en-US" altLang="en-US" sz="2400" b="1"/>
              </a:p>
            </p:txBody>
          </p:sp>
          <p:sp>
            <p:nvSpPr>
              <p:cNvPr id="57443" name="Rectangle 90">
                <a:extLst>
                  <a:ext uri="{FF2B5EF4-FFF2-40B4-BE49-F238E27FC236}">
                    <a16:creationId xmlns:a16="http://schemas.microsoft.com/office/drawing/2014/main" id="{603F3166-9CA3-3AE0-B8F3-74D6A9AA0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1837"/>
                <a:ext cx="710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44" name="Line 91">
                <a:extLst>
                  <a:ext uri="{FF2B5EF4-FFF2-40B4-BE49-F238E27FC236}">
                    <a16:creationId xmlns:a16="http://schemas.microsoft.com/office/drawing/2014/main" id="{10E2B728-483D-C65C-501C-890EF59EBB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1724"/>
                <a:ext cx="2" cy="8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45" name="Freeform 92">
                <a:extLst>
                  <a:ext uri="{FF2B5EF4-FFF2-40B4-BE49-F238E27FC236}">
                    <a16:creationId xmlns:a16="http://schemas.microsoft.com/office/drawing/2014/main" id="{D3255B1C-B923-89F7-6D41-40C0A75525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1789"/>
                <a:ext cx="55" cy="52"/>
              </a:xfrm>
              <a:custGeom>
                <a:avLst/>
                <a:gdLst>
                  <a:gd name="T0" fmla="*/ 0 w 34"/>
                  <a:gd name="T1" fmla="*/ 0 h 38"/>
                  <a:gd name="T2" fmla="*/ 4535132 w 34"/>
                  <a:gd name="T3" fmla="*/ 21295 h 38"/>
                  <a:gd name="T4" fmla="*/ 9186378 w 34"/>
                  <a:gd name="T5" fmla="*/ 0 h 38"/>
                  <a:gd name="T6" fmla="*/ 4535132 w 34"/>
                  <a:gd name="T7" fmla="*/ 132135 h 38"/>
                  <a:gd name="T8" fmla="*/ 0 w 34"/>
                  <a:gd name="T9" fmla="*/ 0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38"/>
                  <a:gd name="T17" fmla="*/ 34 w 34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38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68" name="Group 93">
              <a:extLst>
                <a:ext uri="{FF2B5EF4-FFF2-40B4-BE49-F238E27FC236}">
                  <a16:creationId xmlns:a16="http://schemas.microsoft.com/office/drawing/2014/main" id="{7FC05B4C-2896-8945-8E7F-49EB0827A0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2674533"/>
              <a:ext cx="919162" cy="412750"/>
              <a:chOff x="1255" y="2071"/>
              <a:chExt cx="772" cy="346"/>
            </a:xfrm>
          </p:grpSpPr>
          <p:sp>
            <p:nvSpPr>
              <p:cNvPr id="57436" name="Line 94">
                <a:extLst>
                  <a:ext uri="{FF2B5EF4-FFF2-40B4-BE49-F238E27FC236}">
                    <a16:creationId xmlns:a16="http://schemas.microsoft.com/office/drawing/2014/main" id="{DC52C4DA-8B46-C1A5-DFDD-E9A9E0E48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071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37" name="Freeform 95">
                <a:extLst>
                  <a:ext uri="{FF2B5EF4-FFF2-40B4-BE49-F238E27FC236}">
                    <a16:creationId xmlns:a16="http://schemas.microsoft.com/office/drawing/2014/main" id="{0E4C3F49-DCAB-B1B3-2F46-7651CA704D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133"/>
                <a:ext cx="55" cy="56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26179 h 41"/>
                  <a:gd name="T4" fmla="*/ 9186378 w 34"/>
                  <a:gd name="T5" fmla="*/ 0 h 41"/>
                  <a:gd name="T6" fmla="*/ 4535132 w 34"/>
                  <a:gd name="T7" fmla="*/ 135247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8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38" name="Rectangle 96">
                <a:extLst>
                  <a:ext uri="{FF2B5EF4-FFF2-40B4-BE49-F238E27FC236}">
                    <a16:creationId xmlns:a16="http://schemas.microsoft.com/office/drawing/2014/main" id="{CB8DC0B9-A605-1D37-7F8E-19C790852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60"/>
                <a:ext cx="710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39" name="Rectangle 97">
                <a:extLst>
                  <a:ext uri="{FF2B5EF4-FFF2-40B4-BE49-F238E27FC236}">
                    <a16:creationId xmlns:a16="http://schemas.microsoft.com/office/drawing/2014/main" id="{3B861C48-3481-34CA-A329-B92FC44D3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57"/>
                <a:ext cx="46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accept()</a:t>
                </a:r>
                <a:endParaRPr lang="en-US" altLang="en-US" sz="2400" b="1"/>
              </a:p>
            </p:txBody>
          </p:sp>
          <p:sp>
            <p:nvSpPr>
              <p:cNvPr id="57440" name="Rectangle 98">
                <a:extLst>
                  <a:ext uri="{FF2B5EF4-FFF2-40B4-BE49-F238E27FC236}">
                    <a16:creationId xmlns:a16="http://schemas.microsoft.com/office/drawing/2014/main" id="{E406EACE-9004-EC13-66D0-8A5DAF5209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2195"/>
                <a:ext cx="710" cy="22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7369" name="Group 99">
              <a:extLst>
                <a:ext uri="{FF2B5EF4-FFF2-40B4-BE49-F238E27FC236}">
                  <a16:creationId xmlns:a16="http://schemas.microsoft.com/office/drawing/2014/main" id="{C58A869B-B092-1590-E89C-DABD107AF0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01570"/>
              <a:ext cx="642938" cy="309563"/>
              <a:chOff x="1392" y="2429"/>
              <a:chExt cx="540" cy="260"/>
            </a:xfrm>
          </p:grpSpPr>
          <p:sp>
            <p:nvSpPr>
              <p:cNvPr id="57433" name="Rectangle 100">
                <a:extLst>
                  <a:ext uri="{FF2B5EF4-FFF2-40B4-BE49-F238E27FC236}">
                    <a16:creationId xmlns:a16="http://schemas.microsoft.com/office/drawing/2014/main" id="{D45C7D79-CD45-7D93-6628-D1619F2BAD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57434" name="Line 101">
                <a:extLst>
                  <a:ext uri="{FF2B5EF4-FFF2-40B4-BE49-F238E27FC236}">
                    <a16:creationId xmlns:a16="http://schemas.microsoft.com/office/drawing/2014/main" id="{EA3BE188-F9EF-844F-4C8A-C1D4B57B5D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35" name="Freeform 102">
                <a:extLst>
                  <a:ext uri="{FF2B5EF4-FFF2-40B4-BE49-F238E27FC236}">
                    <a16:creationId xmlns:a16="http://schemas.microsoft.com/office/drawing/2014/main" id="{18ED3ED6-DEED-214A-A36F-AA1E086223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70" name="Group 103">
              <a:extLst>
                <a:ext uri="{FF2B5EF4-FFF2-40B4-BE49-F238E27FC236}">
                  <a16:creationId xmlns:a16="http://schemas.microsoft.com/office/drawing/2014/main" id="{47DC664E-A769-944A-8AD6-56AA011F5F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20745"/>
              <a:ext cx="871537" cy="412750"/>
              <a:chOff x="1255" y="3285"/>
              <a:chExt cx="731" cy="347"/>
            </a:xfrm>
          </p:grpSpPr>
          <p:sp>
            <p:nvSpPr>
              <p:cNvPr id="57428" name="Line 104">
                <a:extLst>
                  <a:ext uri="{FF2B5EF4-FFF2-40B4-BE49-F238E27FC236}">
                    <a16:creationId xmlns:a16="http://schemas.microsoft.com/office/drawing/2014/main" id="{15F21205-C8BC-2194-BA19-4BCAB26C2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29" name="Freeform 105">
                <a:extLst>
                  <a:ext uri="{FF2B5EF4-FFF2-40B4-BE49-F238E27FC236}">
                    <a16:creationId xmlns:a16="http://schemas.microsoft.com/office/drawing/2014/main" id="{C2E8E414-6AF3-CC28-4638-092A351AC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30" name="Rectangle 106">
                <a:extLst>
                  <a:ext uri="{FF2B5EF4-FFF2-40B4-BE49-F238E27FC236}">
                    <a16:creationId xmlns:a16="http://schemas.microsoft.com/office/drawing/2014/main" id="{CEFA74D3-A7FA-1CC1-8A60-FB821176AE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31" name="Rectangle 107">
                <a:extLst>
                  <a:ext uri="{FF2B5EF4-FFF2-40B4-BE49-F238E27FC236}">
                    <a16:creationId xmlns:a16="http://schemas.microsoft.com/office/drawing/2014/main" id="{99A35D88-89F5-B29B-60C6-4BF55403D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7432" name="Rectangle 108">
                <a:extLst>
                  <a:ext uri="{FF2B5EF4-FFF2-40B4-BE49-F238E27FC236}">
                    <a16:creationId xmlns:a16="http://schemas.microsoft.com/office/drawing/2014/main" id="{EF9638F4-EFCC-E3E3-92B8-9C8F9CA68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7371" name="Group 109">
              <a:extLst>
                <a:ext uri="{FF2B5EF4-FFF2-40B4-BE49-F238E27FC236}">
                  <a16:creationId xmlns:a16="http://schemas.microsoft.com/office/drawing/2014/main" id="{507CF12A-222A-C957-7718-714C437E82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0075" y="3188883"/>
              <a:ext cx="1079500" cy="454025"/>
              <a:chOff x="3464" y="2503"/>
              <a:chExt cx="906" cy="381"/>
            </a:xfrm>
          </p:grpSpPr>
          <p:sp>
            <p:nvSpPr>
              <p:cNvPr id="57421" name="Rectangle 110">
                <a:extLst>
                  <a:ext uri="{FF2B5EF4-FFF2-40B4-BE49-F238E27FC236}">
                    <a16:creationId xmlns:a16="http://schemas.microsoft.com/office/drawing/2014/main" id="{AF82E3E4-D787-6A4B-56B8-E0BD0CE5F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5"/>
                <a:ext cx="79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22" name="Rectangle 111">
                <a:extLst>
                  <a:ext uri="{FF2B5EF4-FFF2-40B4-BE49-F238E27FC236}">
                    <a16:creationId xmlns:a16="http://schemas.microsoft.com/office/drawing/2014/main" id="{19D73A63-36F3-3484-07F3-38A668D995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2"/>
                <a:ext cx="5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connect()</a:t>
                </a:r>
                <a:endParaRPr lang="en-US" altLang="en-US" sz="2400" b="1"/>
              </a:p>
            </p:txBody>
          </p:sp>
          <p:sp>
            <p:nvSpPr>
              <p:cNvPr id="57423" name="Rectangle 112">
                <a:extLst>
                  <a:ext uri="{FF2B5EF4-FFF2-40B4-BE49-F238E27FC236}">
                    <a16:creationId xmlns:a16="http://schemas.microsoft.com/office/drawing/2014/main" id="{340107C3-9E2C-94DC-7B88-1CF71D7FA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660"/>
                <a:ext cx="709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24" name="Line 113">
                <a:extLst>
                  <a:ext uri="{FF2B5EF4-FFF2-40B4-BE49-F238E27FC236}">
                    <a16:creationId xmlns:a16="http://schemas.microsoft.com/office/drawing/2014/main" id="{58309560-A751-99AA-321F-0E1D53B5F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503"/>
                <a:ext cx="3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25" name="Freeform 114">
                <a:extLst>
                  <a:ext uri="{FF2B5EF4-FFF2-40B4-BE49-F238E27FC236}">
                    <a16:creationId xmlns:a16="http://schemas.microsoft.com/office/drawing/2014/main" id="{DAA2C754-FF29-BBDC-99B2-6937948B6B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612"/>
                <a:ext cx="52" cy="53"/>
              </a:xfrm>
              <a:custGeom>
                <a:avLst/>
                <a:gdLst>
                  <a:gd name="T0" fmla="*/ 0 w 32"/>
                  <a:gd name="T1" fmla="*/ 0 h 39"/>
                  <a:gd name="T2" fmla="*/ 4452365 w 32"/>
                  <a:gd name="T3" fmla="*/ 16927 h 39"/>
                  <a:gd name="T4" fmla="*/ 9608310 w 32"/>
                  <a:gd name="T5" fmla="*/ 0 h 39"/>
                  <a:gd name="T6" fmla="*/ 4452365 w 32"/>
                  <a:gd name="T7" fmla="*/ 113430 h 39"/>
                  <a:gd name="T8" fmla="*/ 0 w 32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39"/>
                  <a:gd name="T17" fmla="*/ 32 w 32"/>
                  <a:gd name="T18" fmla="*/ 39 h 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39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26" name="Rectangle 115">
                <a:extLst>
                  <a:ext uri="{FF2B5EF4-FFF2-40B4-BE49-F238E27FC236}">
                    <a16:creationId xmlns:a16="http://schemas.microsoft.com/office/drawing/2014/main" id="{1FB5401D-7F79-F00D-968B-D89805702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27" name="Freeform 116">
                <a:extLst>
                  <a:ext uri="{FF2B5EF4-FFF2-40B4-BE49-F238E27FC236}">
                    <a16:creationId xmlns:a16="http://schemas.microsoft.com/office/drawing/2014/main" id="{56A08DF0-2914-116B-10A1-CA3BF447D0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788"/>
                <a:ext cx="87" cy="59"/>
              </a:xfrm>
              <a:custGeom>
                <a:avLst/>
                <a:gdLst>
                  <a:gd name="T0" fmla="*/ 0 w 54"/>
                  <a:gd name="T1" fmla="*/ 90110 h 44"/>
                  <a:gd name="T2" fmla="*/ 1984968 w 54"/>
                  <a:gd name="T3" fmla="*/ 43290 h 44"/>
                  <a:gd name="T4" fmla="*/ 0 w 54"/>
                  <a:gd name="T5" fmla="*/ 0 h 44"/>
                  <a:gd name="T6" fmla="*/ 13110086 w 54"/>
                  <a:gd name="T7" fmla="*/ 43290 h 44"/>
                  <a:gd name="T8" fmla="*/ 0 w 54"/>
                  <a:gd name="T9" fmla="*/ 9011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44"/>
                  <a:gd name="T17" fmla="*/ 54 w 54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44">
                    <a:moveTo>
                      <a:pt x="0" y="44"/>
                    </a:moveTo>
                    <a:lnTo>
                      <a:pt x="8" y="21"/>
                    </a:lnTo>
                    <a:lnTo>
                      <a:pt x="0" y="0"/>
                    </a:lnTo>
                    <a:lnTo>
                      <a:pt x="54" y="2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72" name="Group 117">
              <a:extLst>
                <a:ext uri="{FF2B5EF4-FFF2-40B4-BE49-F238E27FC236}">
                  <a16:creationId xmlns:a16="http://schemas.microsoft.com/office/drawing/2014/main" id="{4553D109-B932-9161-CEB1-274487E154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53970"/>
              <a:ext cx="2136775" cy="368300"/>
              <a:chOff x="1628" y="2557"/>
              <a:chExt cx="1795" cy="310"/>
            </a:xfrm>
          </p:grpSpPr>
          <p:sp>
            <p:nvSpPr>
              <p:cNvPr id="57392" name="Rectangle 118">
                <a:extLst>
                  <a:ext uri="{FF2B5EF4-FFF2-40B4-BE49-F238E27FC236}">
                    <a16:creationId xmlns:a16="http://schemas.microsoft.com/office/drawing/2014/main" id="{C0524128-46C7-878E-4EFC-EEA19B82A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3" name="Rectangle 119">
                <a:extLst>
                  <a:ext uri="{FF2B5EF4-FFF2-40B4-BE49-F238E27FC236}">
                    <a16:creationId xmlns:a16="http://schemas.microsoft.com/office/drawing/2014/main" id="{986F0F76-FFDC-F175-E683-CFD556D70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4" name="Rectangle 120">
                <a:extLst>
                  <a:ext uri="{FF2B5EF4-FFF2-40B4-BE49-F238E27FC236}">
                    <a16:creationId xmlns:a16="http://schemas.microsoft.com/office/drawing/2014/main" id="{95B400C1-1073-BD5F-1BF8-EEA199753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5" name="Rectangle 121">
                <a:extLst>
                  <a:ext uri="{FF2B5EF4-FFF2-40B4-BE49-F238E27FC236}">
                    <a16:creationId xmlns:a16="http://schemas.microsoft.com/office/drawing/2014/main" id="{E13B5237-85BE-5727-2A96-FA0DF079FD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6" name="Rectangle 122">
                <a:extLst>
                  <a:ext uri="{FF2B5EF4-FFF2-40B4-BE49-F238E27FC236}">
                    <a16:creationId xmlns:a16="http://schemas.microsoft.com/office/drawing/2014/main" id="{3EF67F40-8C2D-970D-64F5-584B7DF52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7" name="Rectangle 123">
                <a:extLst>
                  <a:ext uri="{FF2B5EF4-FFF2-40B4-BE49-F238E27FC236}">
                    <a16:creationId xmlns:a16="http://schemas.microsoft.com/office/drawing/2014/main" id="{EB9E9B16-6C98-3656-F47F-B67767B37F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8" name="Rectangle 124">
                <a:extLst>
                  <a:ext uri="{FF2B5EF4-FFF2-40B4-BE49-F238E27FC236}">
                    <a16:creationId xmlns:a16="http://schemas.microsoft.com/office/drawing/2014/main" id="{B043F0DE-8E99-4527-0556-DEDBA5CC00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9" name="Rectangle 125">
                <a:extLst>
                  <a:ext uri="{FF2B5EF4-FFF2-40B4-BE49-F238E27FC236}">
                    <a16:creationId xmlns:a16="http://schemas.microsoft.com/office/drawing/2014/main" id="{CA38B789-B415-50AF-B0D0-64FBDF4CBA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0" name="Rectangle 126">
                <a:extLst>
                  <a:ext uri="{FF2B5EF4-FFF2-40B4-BE49-F238E27FC236}">
                    <a16:creationId xmlns:a16="http://schemas.microsoft.com/office/drawing/2014/main" id="{6A05011C-BC49-11A3-16F6-3F2BB2714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1" name="Rectangle 127">
                <a:extLst>
                  <a:ext uri="{FF2B5EF4-FFF2-40B4-BE49-F238E27FC236}">
                    <a16:creationId xmlns:a16="http://schemas.microsoft.com/office/drawing/2014/main" id="{621E741A-D1FB-CFB7-FD45-B880B33C8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2" name="Rectangle 128">
                <a:extLst>
                  <a:ext uri="{FF2B5EF4-FFF2-40B4-BE49-F238E27FC236}">
                    <a16:creationId xmlns:a16="http://schemas.microsoft.com/office/drawing/2014/main" id="{68E3706D-87B2-B776-D427-2CE31EDAF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3" name="Rectangle 129">
                <a:extLst>
                  <a:ext uri="{FF2B5EF4-FFF2-40B4-BE49-F238E27FC236}">
                    <a16:creationId xmlns:a16="http://schemas.microsoft.com/office/drawing/2014/main" id="{C2382101-47D7-D73C-3A98-8412681AE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4" name="Rectangle 130">
                <a:extLst>
                  <a:ext uri="{FF2B5EF4-FFF2-40B4-BE49-F238E27FC236}">
                    <a16:creationId xmlns:a16="http://schemas.microsoft.com/office/drawing/2014/main" id="{D45D98F2-308C-2AA8-9503-19C7C04B3A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5" name="Rectangle 131">
                <a:extLst>
                  <a:ext uri="{FF2B5EF4-FFF2-40B4-BE49-F238E27FC236}">
                    <a16:creationId xmlns:a16="http://schemas.microsoft.com/office/drawing/2014/main" id="{D4050A1B-13D2-3D10-E8C4-0F815CE11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6" name="Rectangle 132">
                <a:extLst>
                  <a:ext uri="{FF2B5EF4-FFF2-40B4-BE49-F238E27FC236}">
                    <a16:creationId xmlns:a16="http://schemas.microsoft.com/office/drawing/2014/main" id="{1E2FF1CA-B8A4-3230-1EB9-936FB8E174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7" name="Rectangle 133">
                <a:extLst>
                  <a:ext uri="{FF2B5EF4-FFF2-40B4-BE49-F238E27FC236}">
                    <a16:creationId xmlns:a16="http://schemas.microsoft.com/office/drawing/2014/main" id="{C3AAAA0A-5201-55DC-2776-11E0DBBFD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8" name="Rectangle 134">
                <a:extLst>
                  <a:ext uri="{FF2B5EF4-FFF2-40B4-BE49-F238E27FC236}">
                    <a16:creationId xmlns:a16="http://schemas.microsoft.com/office/drawing/2014/main" id="{4923B243-925F-46F6-2104-713F2689D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09" name="Rectangle 135">
                <a:extLst>
                  <a:ext uri="{FF2B5EF4-FFF2-40B4-BE49-F238E27FC236}">
                    <a16:creationId xmlns:a16="http://schemas.microsoft.com/office/drawing/2014/main" id="{092CC6CC-DD3A-5106-3A92-0FEAA8CC8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0" name="Rectangle 136">
                <a:extLst>
                  <a:ext uri="{FF2B5EF4-FFF2-40B4-BE49-F238E27FC236}">
                    <a16:creationId xmlns:a16="http://schemas.microsoft.com/office/drawing/2014/main" id="{BF29F9B7-2953-A753-E49C-EC34782368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1" name="Rectangle 137">
                <a:extLst>
                  <a:ext uri="{FF2B5EF4-FFF2-40B4-BE49-F238E27FC236}">
                    <a16:creationId xmlns:a16="http://schemas.microsoft.com/office/drawing/2014/main" id="{1809E4AB-EF4F-39C8-83F9-8C9B216A60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2" name="Rectangle 138">
                <a:extLst>
                  <a:ext uri="{FF2B5EF4-FFF2-40B4-BE49-F238E27FC236}">
                    <a16:creationId xmlns:a16="http://schemas.microsoft.com/office/drawing/2014/main" id="{DA59243D-FAF4-49A4-7980-8788622F9B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3" name="Rectangle 139">
                <a:extLst>
                  <a:ext uri="{FF2B5EF4-FFF2-40B4-BE49-F238E27FC236}">
                    <a16:creationId xmlns:a16="http://schemas.microsoft.com/office/drawing/2014/main" id="{0015DC10-DED3-A507-0221-8F45039EA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4" name="Rectangle 140">
                <a:extLst>
                  <a:ext uri="{FF2B5EF4-FFF2-40B4-BE49-F238E27FC236}">
                    <a16:creationId xmlns:a16="http://schemas.microsoft.com/office/drawing/2014/main" id="{9B79AF17-8F36-8E62-1B5A-A2F260F346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5" name="Rectangle 141">
                <a:extLst>
                  <a:ext uri="{FF2B5EF4-FFF2-40B4-BE49-F238E27FC236}">
                    <a16:creationId xmlns:a16="http://schemas.microsoft.com/office/drawing/2014/main" id="{76F79202-1D76-273F-B30A-324DED75D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6" name="Rectangle 142">
                <a:extLst>
                  <a:ext uri="{FF2B5EF4-FFF2-40B4-BE49-F238E27FC236}">
                    <a16:creationId xmlns:a16="http://schemas.microsoft.com/office/drawing/2014/main" id="{DDFBBBA4-3B3D-02DA-35D8-77F38A49C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7" name="Rectangle 143">
                <a:extLst>
                  <a:ext uri="{FF2B5EF4-FFF2-40B4-BE49-F238E27FC236}">
                    <a16:creationId xmlns:a16="http://schemas.microsoft.com/office/drawing/2014/main" id="{B8E3B9D0-9BFD-0D25-E295-C674E81FA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18" name="Freeform 144">
                <a:extLst>
                  <a:ext uri="{FF2B5EF4-FFF2-40B4-BE49-F238E27FC236}">
                    <a16:creationId xmlns:a16="http://schemas.microsoft.com/office/drawing/2014/main" id="{DBF47F4B-78D2-9CAE-B4E5-4E7B9160A2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419" name="Rectangle 145">
                <a:extLst>
                  <a:ext uri="{FF2B5EF4-FFF2-40B4-BE49-F238E27FC236}">
                    <a16:creationId xmlns:a16="http://schemas.microsoft.com/office/drawing/2014/main" id="{F58C7C20-7E08-AF9E-6012-00208855F0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420" name="Rectangle 146">
                <a:extLst>
                  <a:ext uri="{FF2B5EF4-FFF2-40B4-BE49-F238E27FC236}">
                    <a16:creationId xmlns:a16="http://schemas.microsoft.com/office/drawing/2014/main" id="{6D063C2D-68FA-CE15-B5F4-66BDD9916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57373" name="Group 147">
              <a:extLst>
                <a:ext uri="{FF2B5EF4-FFF2-40B4-BE49-F238E27FC236}">
                  <a16:creationId xmlns:a16="http://schemas.microsoft.com/office/drawing/2014/main" id="{CE7DFFE8-913B-B9E7-29E1-26D525C21C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41320"/>
              <a:ext cx="869950" cy="425450"/>
              <a:chOff x="3555" y="2882"/>
              <a:chExt cx="730" cy="358"/>
            </a:xfrm>
          </p:grpSpPr>
          <p:sp>
            <p:nvSpPr>
              <p:cNvPr id="57387" name="Rectangle 148">
                <a:extLst>
                  <a:ext uri="{FF2B5EF4-FFF2-40B4-BE49-F238E27FC236}">
                    <a16:creationId xmlns:a16="http://schemas.microsoft.com/office/drawing/2014/main" id="{3D6219A4-9747-CA84-D43B-53018B7B3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88" name="Rectangle 149">
                <a:extLst>
                  <a:ext uri="{FF2B5EF4-FFF2-40B4-BE49-F238E27FC236}">
                    <a16:creationId xmlns:a16="http://schemas.microsoft.com/office/drawing/2014/main" id="{6AEFFEF4-9960-C4A5-569B-1AD5ACC45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7389" name="Rectangle 150">
                <a:extLst>
                  <a:ext uri="{FF2B5EF4-FFF2-40B4-BE49-F238E27FC236}">
                    <a16:creationId xmlns:a16="http://schemas.microsoft.com/office/drawing/2014/main" id="{B4BE4247-B4EE-03CC-5DB9-FF0593C5F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90" name="Line 151">
                <a:extLst>
                  <a:ext uri="{FF2B5EF4-FFF2-40B4-BE49-F238E27FC236}">
                    <a16:creationId xmlns:a16="http://schemas.microsoft.com/office/drawing/2014/main" id="{4A3F4D40-6A60-9104-A408-5BF895EF2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391" name="Freeform 152">
                <a:extLst>
                  <a:ext uri="{FF2B5EF4-FFF2-40B4-BE49-F238E27FC236}">
                    <a16:creationId xmlns:a16="http://schemas.microsoft.com/office/drawing/2014/main" id="{76FDE29A-C9B0-B9E6-3B23-C0CE3011D8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7374" name="Group 153">
              <a:extLst>
                <a:ext uri="{FF2B5EF4-FFF2-40B4-BE49-F238E27FC236}">
                  <a16:creationId xmlns:a16="http://schemas.microsoft.com/office/drawing/2014/main" id="{A994FD44-BD06-1E82-D655-317E9B0393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77883"/>
              <a:ext cx="844550" cy="504825"/>
              <a:chOff x="3555" y="3250"/>
              <a:chExt cx="709" cy="424"/>
            </a:xfrm>
          </p:grpSpPr>
          <p:sp>
            <p:nvSpPr>
              <p:cNvPr id="57382" name="Rectangle 154">
                <a:extLst>
                  <a:ext uri="{FF2B5EF4-FFF2-40B4-BE49-F238E27FC236}">
                    <a16:creationId xmlns:a16="http://schemas.microsoft.com/office/drawing/2014/main" id="{D9B3226D-F61E-E3C7-E733-4739F04A36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83" name="Rectangle 155">
                <a:extLst>
                  <a:ext uri="{FF2B5EF4-FFF2-40B4-BE49-F238E27FC236}">
                    <a16:creationId xmlns:a16="http://schemas.microsoft.com/office/drawing/2014/main" id="{F3BA9D53-0A1C-A690-8C1F-BA6BE47513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7384" name="Rectangle 156">
                <a:extLst>
                  <a:ext uri="{FF2B5EF4-FFF2-40B4-BE49-F238E27FC236}">
                    <a16:creationId xmlns:a16="http://schemas.microsoft.com/office/drawing/2014/main" id="{14B6E305-3951-9CC3-72EF-CE7DD62FE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85" name="Line 157">
                <a:extLst>
                  <a:ext uri="{FF2B5EF4-FFF2-40B4-BE49-F238E27FC236}">
                    <a16:creationId xmlns:a16="http://schemas.microsoft.com/office/drawing/2014/main" id="{F2677730-98B0-723A-D476-FC8E681B00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386" name="Freeform 158">
                <a:extLst>
                  <a:ext uri="{FF2B5EF4-FFF2-40B4-BE49-F238E27FC236}">
                    <a16:creationId xmlns:a16="http://schemas.microsoft.com/office/drawing/2014/main" id="{E2B8926D-C108-C411-90A1-B92CED615A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57375" name="Text Box 159">
              <a:extLst>
                <a:ext uri="{FF2B5EF4-FFF2-40B4-BE49-F238E27FC236}">
                  <a16:creationId xmlns:a16="http://schemas.microsoft.com/office/drawing/2014/main" id="{A2565216-145E-40B0-C785-478A6FDEBF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649" y="1294995"/>
              <a:ext cx="5159307" cy="144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bind</a:t>
              </a:r>
              <a:r>
                <a:rPr lang="en-US" altLang="en-US" sz="1500">
                  <a:solidFill>
                    <a:srgbClr val="0000CC"/>
                  </a:solidFill>
                </a:rPr>
                <a:t> </a:t>
              </a:r>
              <a:r>
                <a:rPr lang="en-US" altLang="en-US" sz="1500"/>
                <a:t>assigns local address &amp; port # to socket with specified descriptor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Can wildcard IP address for multiple net interfaces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bind</a:t>
              </a:r>
              <a:r>
                <a:rPr lang="en-US" altLang="en-US" sz="1500"/>
                <a:t> call returns: 0 (success); or -1 (failure)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Failure if port # already in use or if reuse option not set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grpSp>
          <p:nvGrpSpPr>
            <p:cNvPr id="57376" name="Group 160">
              <a:extLst>
                <a:ext uri="{FF2B5EF4-FFF2-40B4-BE49-F238E27FC236}">
                  <a16:creationId xmlns:a16="http://schemas.microsoft.com/office/drawing/2014/main" id="{D2B34D08-A7A4-9DBE-78CD-5B8E59AA79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52545"/>
              <a:ext cx="871537" cy="379413"/>
              <a:chOff x="535" y="3648"/>
              <a:chExt cx="731" cy="319"/>
            </a:xfrm>
          </p:grpSpPr>
          <p:grpSp>
            <p:nvGrpSpPr>
              <p:cNvPr id="57377" name="Group 161">
                <a:extLst>
                  <a:ext uri="{FF2B5EF4-FFF2-40B4-BE49-F238E27FC236}">
                    <a16:creationId xmlns:a16="http://schemas.microsoft.com/office/drawing/2014/main" id="{A8422DF1-D8EE-B915-965C-1BB08D602E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57379" name="Rectangle 162">
                  <a:extLst>
                    <a:ext uri="{FF2B5EF4-FFF2-40B4-BE49-F238E27FC236}">
                      <a16:creationId xmlns:a16="http://schemas.microsoft.com/office/drawing/2014/main" id="{81B97D87-9318-5AC1-9778-014011333F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7380" name="Rectangle 163">
                  <a:extLst>
                    <a:ext uri="{FF2B5EF4-FFF2-40B4-BE49-F238E27FC236}">
                      <a16:creationId xmlns:a16="http://schemas.microsoft.com/office/drawing/2014/main" id="{C3D612B9-D2A9-6F0A-DF1C-E9F7A851D2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57381" name="Rectangle 164">
                  <a:extLst>
                    <a:ext uri="{FF2B5EF4-FFF2-40B4-BE49-F238E27FC236}">
                      <a16:creationId xmlns:a16="http://schemas.microsoft.com/office/drawing/2014/main" id="{F22E0584-33B1-B801-8FEE-B6B8667D79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7378" name="Line 165">
                <a:extLst>
                  <a:ext uri="{FF2B5EF4-FFF2-40B4-BE49-F238E27FC236}">
                    <a16:creationId xmlns:a16="http://schemas.microsoft.com/office/drawing/2014/main" id="{4EA2DBF9-C440-3293-4D09-23B63C6A4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sp>
        <p:nvSpPr>
          <p:cNvPr id="168" name="Rectangle 2">
            <a:extLst>
              <a:ext uri="{FF2B5EF4-FFF2-40B4-BE49-F238E27FC236}">
                <a16:creationId xmlns:a16="http://schemas.microsoft.com/office/drawing/2014/main" id="{1ECDFE19-1831-4788-B0FD-C3A6D38C3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57838" y="2800350"/>
            <a:ext cx="3067050" cy="1558925"/>
          </a:xfrm>
        </p:spPr>
        <p:txBody>
          <a:bodyPr/>
          <a:lstStyle/>
          <a:p>
            <a:pPr>
              <a:defRPr/>
            </a:pPr>
            <a:r>
              <a:rPr lang="en-US" altLang="x-none" sz="2625" dirty="0"/>
              <a:t>Socket Calls for Connection-Oriented Mode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>
            <a:extLst>
              <a:ext uri="{FF2B5EF4-FFF2-40B4-BE49-F238E27FC236}">
                <a16:creationId xmlns:a16="http://schemas.microsoft.com/office/drawing/2014/main" id="{AF044454-1A91-5EEA-9BE4-97501734F5A1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917575"/>
            <a:ext cx="6400800" cy="3943350"/>
            <a:chOff x="1485900" y="1085850"/>
            <a:chExt cx="6400800" cy="3943350"/>
          </a:xfrm>
        </p:grpSpPr>
        <p:sp>
          <p:nvSpPr>
            <p:cNvPr id="59396" name="Rectangle 89">
              <a:extLst>
                <a:ext uri="{FF2B5EF4-FFF2-40B4-BE49-F238E27FC236}">
                  <a16:creationId xmlns:a16="http://schemas.microsoft.com/office/drawing/2014/main" id="{B6565AE3-2631-747B-EA47-75B4CE8A4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416175"/>
              <a:ext cx="846137" cy="2667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397" name="Rectangle 2">
              <a:extLst>
                <a:ext uri="{FF2B5EF4-FFF2-40B4-BE49-F238E27FC236}">
                  <a16:creationId xmlns:a16="http://schemas.microsoft.com/office/drawing/2014/main" id="{D14D370D-129C-CCB0-0B9E-AD896793B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2012950"/>
              <a:ext cx="846137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398" name="Rectangle 3">
              <a:extLst>
                <a:ext uri="{FF2B5EF4-FFF2-40B4-BE49-F238E27FC236}">
                  <a16:creationId xmlns:a16="http://schemas.microsoft.com/office/drawing/2014/main" id="{602B8151-E7D2-B945-E4D3-5C148024B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588" y="1604963"/>
              <a:ext cx="846137" cy="2682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399" name="Rectangle 5">
              <a:extLst>
                <a:ext uri="{FF2B5EF4-FFF2-40B4-BE49-F238E27FC236}">
                  <a16:creationId xmlns:a16="http://schemas.microsoft.com/office/drawing/2014/main" id="{F5A38760-D37D-1CAD-CCD6-ACB5ED9F2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5925"/>
              <a:ext cx="844550" cy="17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400" name="Rectangle 6">
              <a:extLst>
                <a:ext uri="{FF2B5EF4-FFF2-40B4-BE49-F238E27FC236}">
                  <a16:creationId xmlns:a16="http://schemas.microsoft.com/office/drawing/2014/main" id="{96EDDD73-22A3-A15B-8027-FB39CC56C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1682750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socket()</a:t>
              </a:r>
              <a:endParaRPr lang="en-US" altLang="en-US" sz="2400" b="1"/>
            </a:p>
          </p:txBody>
        </p:sp>
        <p:grpSp>
          <p:nvGrpSpPr>
            <p:cNvPr id="59401" name="Group 7">
              <a:extLst>
                <a:ext uri="{FF2B5EF4-FFF2-40B4-BE49-F238E27FC236}">
                  <a16:creationId xmlns:a16="http://schemas.microsoft.com/office/drawing/2014/main" id="{0BFF7087-21A6-08F7-3E58-52749C0987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2941638"/>
              <a:ext cx="919163" cy="266700"/>
              <a:chOff x="3555" y="2278"/>
              <a:chExt cx="771" cy="225"/>
            </a:xfrm>
          </p:grpSpPr>
          <p:sp>
            <p:nvSpPr>
              <p:cNvPr id="59554" name="Rectangle 8">
                <a:extLst>
                  <a:ext uri="{FF2B5EF4-FFF2-40B4-BE49-F238E27FC236}">
                    <a16:creationId xmlns:a16="http://schemas.microsoft.com/office/drawing/2014/main" id="{7409E735-E4E9-B12B-1180-F5ACE95EC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6"/>
                <a:ext cx="709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55" name="Rectangle 9">
                <a:extLst>
                  <a:ext uri="{FF2B5EF4-FFF2-40B4-BE49-F238E27FC236}">
                    <a16:creationId xmlns:a16="http://schemas.microsoft.com/office/drawing/2014/main" id="{472CDE8F-AE62-0A96-2320-0E504AF45D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2344"/>
                <a:ext cx="45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socket()</a:t>
                </a:r>
                <a:endParaRPr lang="en-US" altLang="en-US" sz="2400" b="1"/>
              </a:p>
            </p:txBody>
          </p:sp>
          <p:sp>
            <p:nvSpPr>
              <p:cNvPr id="59556" name="Rectangle 10">
                <a:extLst>
                  <a:ext uri="{FF2B5EF4-FFF2-40B4-BE49-F238E27FC236}">
                    <a16:creationId xmlns:a16="http://schemas.microsoft.com/office/drawing/2014/main" id="{A0DBAE8D-8E28-12C9-6760-937599948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278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9402" name="Rectangle 11">
              <a:extLst>
                <a:ext uri="{FF2B5EF4-FFF2-40B4-BE49-F238E27FC236}">
                  <a16:creationId xmlns:a16="http://schemas.microsoft.com/office/drawing/2014/main" id="{C61CA814-6628-F946-E7CD-8250AAC62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2093913"/>
              <a:ext cx="655638" cy="17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403" name="Rectangle 12">
              <a:extLst>
                <a:ext uri="{FF2B5EF4-FFF2-40B4-BE49-F238E27FC236}">
                  <a16:creationId xmlns:a16="http://schemas.microsoft.com/office/drawing/2014/main" id="{DF1CD1E9-5451-7E28-5C6B-03D973847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2090738"/>
              <a:ext cx="390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bind()</a:t>
              </a:r>
              <a:endParaRPr lang="en-US" altLang="en-US" sz="2400" b="1"/>
            </a:p>
          </p:txBody>
        </p:sp>
        <p:sp>
          <p:nvSpPr>
            <p:cNvPr id="59404" name="Line 13">
              <a:extLst>
                <a:ext uri="{FF2B5EF4-FFF2-40B4-BE49-F238E27FC236}">
                  <a16:creationId xmlns:a16="http://schemas.microsoft.com/office/drawing/2014/main" id="{74D63617-353B-3D38-2D62-1C6256422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1873250"/>
              <a:ext cx="3175" cy="96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9405" name="Freeform 14">
              <a:extLst>
                <a:ext uri="{FF2B5EF4-FFF2-40B4-BE49-F238E27FC236}">
                  <a16:creationId xmlns:a16="http://schemas.microsoft.com/office/drawing/2014/main" id="{6A419916-8D11-2CA6-95AE-8F3ABE0E1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1951038"/>
              <a:ext cx="65088" cy="66675"/>
            </a:xfrm>
            <a:custGeom>
              <a:avLst/>
              <a:gdLst>
                <a:gd name="T0" fmla="*/ 0 w 34"/>
                <a:gd name="T1" fmla="*/ 0 h 41"/>
                <a:gd name="T2" fmla="*/ 2147483646 w 34"/>
                <a:gd name="T3" fmla="*/ 2147483646 h 41"/>
                <a:gd name="T4" fmla="*/ 2147483646 w 34"/>
                <a:gd name="T5" fmla="*/ 0 h 41"/>
                <a:gd name="T6" fmla="*/ 2147483646 w 34"/>
                <a:gd name="T7" fmla="*/ 2147483646 h 41"/>
                <a:gd name="T8" fmla="*/ 0 w 34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1"/>
                <a:gd name="T17" fmla="*/ 34 w 34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1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9406" name="Rectangle 15">
              <a:extLst>
                <a:ext uri="{FF2B5EF4-FFF2-40B4-BE49-F238E27FC236}">
                  <a16:creationId xmlns:a16="http://schemas.microsoft.com/office/drawing/2014/main" id="{D7C97301-5A7E-23F6-A68F-B9A7E0F9C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763" y="3289300"/>
              <a:ext cx="1570037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407" name="Rectangle 16">
              <a:extLst>
                <a:ext uri="{FF2B5EF4-FFF2-40B4-BE49-F238E27FC236}">
                  <a16:creationId xmlns:a16="http://schemas.microsoft.com/office/drawing/2014/main" id="{6F205364-545E-5C76-0A8F-F386EDEBD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411538"/>
              <a:ext cx="1665288" cy="163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59408" name="Group 17">
              <a:extLst>
                <a:ext uri="{FF2B5EF4-FFF2-40B4-BE49-F238E27FC236}">
                  <a16:creationId xmlns:a16="http://schemas.microsoft.com/office/drawing/2014/main" id="{920617EC-1E55-00DB-41A9-54CE36C476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3544888"/>
              <a:ext cx="846137" cy="595312"/>
              <a:chOff x="1255" y="2785"/>
              <a:chExt cx="710" cy="500"/>
            </a:xfrm>
          </p:grpSpPr>
          <p:sp>
            <p:nvSpPr>
              <p:cNvPr id="59549" name="Rectangle 18">
                <a:extLst>
                  <a:ext uri="{FF2B5EF4-FFF2-40B4-BE49-F238E27FC236}">
                    <a16:creationId xmlns:a16="http://schemas.microsoft.com/office/drawing/2014/main" id="{FD2C2AD3-8B86-F53A-7696-8A79CBDA5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" y="3128"/>
                <a:ext cx="55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50" name="Rectangle 19">
                <a:extLst>
                  <a:ext uri="{FF2B5EF4-FFF2-40B4-BE49-F238E27FC236}">
                    <a16:creationId xmlns:a16="http://schemas.microsoft.com/office/drawing/2014/main" id="{BF2908C1-D6BA-DFF9-CE75-874B735C3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" y="312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9551" name="Rectangle 20">
                <a:extLst>
                  <a:ext uri="{FF2B5EF4-FFF2-40B4-BE49-F238E27FC236}">
                    <a16:creationId xmlns:a16="http://schemas.microsoft.com/office/drawing/2014/main" id="{100A850F-1794-4C14-427D-22C590AA6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060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52" name="Line 21">
                <a:extLst>
                  <a:ext uri="{FF2B5EF4-FFF2-40B4-BE49-F238E27FC236}">
                    <a16:creationId xmlns:a16="http://schemas.microsoft.com/office/drawing/2014/main" id="{D569854D-6B83-2B6B-0184-7492B2EFC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785"/>
                <a:ext cx="2" cy="2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53" name="Freeform 22">
                <a:extLst>
                  <a:ext uri="{FF2B5EF4-FFF2-40B4-BE49-F238E27FC236}">
                    <a16:creationId xmlns:a16="http://schemas.microsoft.com/office/drawing/2014/main" id="{4DEF81C2-D944-81F2-DB00-28893D4EAC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003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2047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5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9409" name="Group 23">
              <a:extLst>
                <a:ext uri="{FF2B5EF4-FFF2-40B4-BE49-F238E27FC236}">
                  <a16:creationId xmlns:a16="http://schemas.microsoft.com/office/drawing/2014/main" id="{ACD4DAF3-8561-F11C-2E04-85DE0D017B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616450"/>
              <a:ext cx="869950" cy="412750"/>
              <a:chOff x="3555" y="3685"/>
              <a:chExt cx="730" cy="347"/>
            </a:xfrm>
          </p:grpSpPr>
          <p:sp>
            <p:nvSpPr>
              <p:cNvPr id="59544" name="Rectangle 24">
                <a:extLst>
                  <a:ext uri="{FF2B5EF4-FFF2-40B4-BE49-F238E27FC236}">
                    <a16:creationId xmlns:a16="http://schemas.microsoft.com/office/drawing/2014/main" id="{3C3A78F4-E5BF-B8FB-0A41-E8A449721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5"/>
                <a:ext cx="633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45" name="Rectangle 25">
                <a:extLst>
                  <a:ext uri="{FF2B5EF4-FFF2-40B4-BE49-F238E27FC236}">
                    <a16:creationId xmlns:a16="http://schemas.microsoft.com/office/drawing/2014/main" id="{C388CF60-7B9E-37E9-559B-7AF64D0926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873"/>
                <a:ext cx="38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close()</a:t>
                </a:r>
                <a:endParaRPr lang="en-US" altLang="en-US" sz="2400" b="1"/>
              </a:p>
            </p:txBody>
          </p:sp>
          <p:sp>
            <p:nvSpPr>
              <p:cNvPr id="59546" name="Rectangle 26">
                <a:extLst>
                  <a:ext uri="{FF2B5EF4-FFF2-40B4-BE49-F238E27FC236}">
                    <a16:creationId xmlns:a16="http://schemas.microsoft.com/office/drawing/2014/main" id="{E99183BE-812A-91B1-8194-BFD4334015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807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47" name="Line 27">
                <a:extLst>
                  <a:ext uri="{FF2B5EF4-FFF2-40B4-BE49-F238E27FC236}">
                    <a16:creationId xmlns:a16="http://schemas.microsoft.com/office/drawing/2014/main" id="{1BEFDF48-21A3-2590-F752-A6B7D7B4B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685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48" name="Freeform 28">
                <a:extLst>
                  <a:ext uri="{FF2B5EF4-FFF2-40B4-BE49-F238E27FC236}">
                    <a16:creationId xmlns:a16="http://schemas.microsoft.com/office/drawing/2014/main" id="{E1A44592-79A4-EABA-8980-A655ED69C8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760"/>
                <a:ext cx="52" cy="56"/>
              </a:xfrm>
              <a:custGeom>
                <a:avLst/>
                <a:gdLst>
                  <a:gd name="T0" fmla="*/ 0 w 32"/>
                  <a:gd name="T1" fmla="*/ 0 h 41"/>
                  <a:gd name="T2" fmla="*/ 4452365 w 32"/>
                  <a:gd name="T3" fmla="*/ 26179 h 41"/>
                  <a:gd name="T4" fmla="*/ 9608310 w 32"/>
                  <a:gd name="T5" fmla="*/ 0 h 41"/>
                  <a:gd name="T6" fmla="*/ 4452365 w 32"/>
                  <a:gd name="T7" fmla="*/ 135247 h 41"/>
                  <a:gd name="T8" fmla="*/ 0 w 32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1"/>
                  <a:gd name="T17" fmla="*/ 32 w 32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1">
                    <a:moveTo>
                      <a:pt x="0" y="0"/>
                    </a:moveTo>
                    <a:lnTo>
                      <a:pt x="15" y="8"/>
                    </a:lnTo>
                    <a:lnTo>
                      <a:pt x="32" y="0"/>
                    </a:lnTo>
                    <a:lnTo>
                      <a:pt x="15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9410" name="Group 29">
              <a:extLst>
                <a:ext uri="{FF2B5EF4-FFF2-40B4-BE49-F238E27FC236}">
                  <a16:creationId xmlns:a16="http://schemas.microsoft.com/office/drawing/2014/main" id="{4F7CDF24-2F24-77C0-8CFC-48C3DBA451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827463"/>
              <a:ext cx="1881188" cy="242887"/>
              <a:chOff x="1971" y="3023"/>
              <a:chExt cx="1580" cy="204"/>
            </a:xfrm>
          </p:grpSpPr>
          <p:sp>
            <p:nvSpPr>
              <p:cNvPr id="59518" name="Freeform 30">
                <a:extLst>
                  <a:ext uri="{FF2B5EF4-FFF2-40B4-BE49-F238E27FC236}">
                    <a16:creationId xmlns:a16="http://schemas.microsoft.com/office/drawing/2014/main" id="{029C9207-67C2-A3AF-1285-BB4CF6E368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120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9" name="Freeform 31">
                <a:extLst>
                  <a:ext uri="{FF2B5EF4-FFF2-40B4-BE49-F238E27FC236}">
                    <a16:creationId xmlns:a16="http://schemas.microsoft.com/office/drawing/2014/main" id="{4297EE3D-A89B-9A5D-B92B-DE099969C9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123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0" name="Freeform 32">
                <a:extLst>
                  <a:ext uri="{FF2B5EF4-FFF2-40B4-BE49-F238E27FC236}">
                    <a16:creationId xmlns:a16="http://schemas.microsoft.com/office/drawing/2014/main" id="{20E3CE13-96A6-7AB6-C156-EE203BD2F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" y="3125"/>
                <a:ext cx="34" cy="10"/>
              </a:xfrm>
              <a:custGeom>
                <a:avLst/>
                <a:gdLst>
                  <a:gd name="T0" fmla="*/ 5773728 w 21"/>
                  <a:gd name="T1" fmla="*/ 70134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70134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1" name="Freeform 33">
                <a:extLst>
                  <a:ext uri="{FF2B5EF4-FFF2-40B4-BE49-F238E27FC236}">
                    <a16:creationId xmlns:a16="http://schemas.microsoft.com/office/drawing/2014/main" id="{66D7380B-1FE2-1E3E-EA3F-4A2167519F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" y="3131"/>
                <a:ext cx="34" cy="6"/>
              </a:xfrm>
              <a:custGeom>
                <a:avLst/>
                <a:gdLst>
                  <a:gd name="T0" fmla="*/ 5773728 w 21"/>
                  <a:gd name="T1" fmla="*/ 372 h 5"/>
                  <a:gd name="T2" fmla="*/ 5773728 w 21"/>
                  <a:gd name="T3" fmla="*/ 0 h 5"/>
                  <a:gd name="T4" fmla="*/ 0 w 21"/>
                  <a:gd name="T5" fmla="*/ 0 h 5"/>
                  <a:gd name="T6" fmla="*/ 0 w 21"/>
                  <a:gd name="T7" fmla="*/ 535 h 5"/>
                  <a:gd name="T8" fmla="*/ 5773728 w 21"/>
                  <a:gd name="T9" fmla="*/ 372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3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2" name="Freeform 34">
                <a:extLst>
                  <a:ext uri="{FF2B5EF4-FFF2-40B4-BE49-F238E27FC236}">
                    <a16:creationId xmlns:a16="http://schemas.microsoft.com/office/drawing/2014/main" id="{C0A76CBB-B5E7-42F0-92BF-5CB57D232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313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1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3" name="Freeform 35">
                <a:extLst>
                  <a:ext uri="{FF2B5EF4-FFF2-40B4-BE49-F238E27FC236}">
                    <a16:creationId xmlns:a16="http://schemas.microsoft.com/office/drawing/2014/main" id="{C9411C3B-6597-2D57-9F9A-9273A2E75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313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4" name="Freeform 36">
                <a:extLst>
                  <a:ext uri="{FF2B5EF4-FFF2-40B4-BE49-F238E27FC236}">
                    <a16:creationId xmlns:a16="http://schemas.microsoft.com/office/drawing/2014/main" id="{8E16671A-8888-9675-756B-3BB26507B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140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5" name="Freeform 37">
                <a:extLst>
                  <a:ext uri="{FF2B5EF4-FFF2-40B4-BE49-F238E27FC236}">
                    <a16:creationId xmlns:a16="http://schemas.microsoft.com/office/drawing/2014/main" id="{67268377-BA30-D485-D9AD-8E669D52F1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6" y="3146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6" name="Freeform 38">
                <a:extLst>
                  <a:ext uri="{FF2B5EF4-FFF2-40B4-BE49-F238E27FC236}">
                    <a16:creationId xmlns:a16="http://schemas.microsoft.com/office/drawing/2014/main" id="{6981440C-29B8-E480-EB6E-3128B859B3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3148"/>
                <a:ext cx="34" cy="9"/>
              </a:xfrm>
              <a:custGeom>
                <a:avLst/>
                <a:gdLst>
                  <a:gd name="T0" fmla="*/ 5773728 w 21"/>
                  <a:gd name="T1" fmla="*/ 240096 h 6"/>
                  <a:gd name="T2" fmla="*/ 5773728 w 21"/>
                  <a:gd name="T3" fmla="*/ 0 h 6"/>
                  <a:gd name="T4" fmla="*/ 0 w 21"/>
                  <a:gd name="T5" fmla="*/ 89253 h 6"/>
                  <a:gd name="T6" fmla="*/ 0 w 21"/>
                  <a:gd name="T7" fmla="*/ 240096 h 6"/>
                  <a:gd name="T8" fmla="*/ 5773728 w 21"/>
                  <a:gd name="T9" fmla="*/ 24009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7" name="Freeform 39">
                <a:extLst>
                  <a:ext uri="{FF2B5EF4-FFF2-40B4-BE49-F238E27FC236}">
                    <a16:creationId xmlns:a16="http://schemas.microsoft.com/office/drawing/2014/main" id="{BADD60EF-3C1E-A575-2B53-FAEE9F8E95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51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8" name="Freeform 40">
                <a:extLst>
                  <a:ext uri="{FF2B5EF4-FFF2-40B4-BE49-F238E27FC236}">
                    <a16:creationId xmlns:a16="http://schemas.microsoft.com/office/drawing/2014/main" id="{B6426E65-79BC-8568-DD84-ED32021B9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157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29" name="Freeform 41">
                <a:extLst>
                  <a:ext uri="{FF2B5EF4-FFF2-40B4-BE49-F238E27FC236}">
                    <a16:creationId xmlns:a16="http://schemas.microsoft.com/office/drawing/2014/main" id="{85F177B0-7403-9C44-59FF-89DF0E692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3159"/>
                <a:ext cx="35" cy="10"/>
              </a:xfrm>
              <a:custGeom>
                <a:avLst/>
                <a:gdLst>
                  <a:gd name="T0" fmla="*/ 3886836 w 22"/>
                  <a:gd name="T1" fmla="*/ 51533 h 7"/>
                  <a:gd name="T2" fmla="*/ 3886836 w 22"/>
                  <a:gd name="T3" fmla="*/ 0 h 7"/>
                  <a:gd name="T4" fmla="*/ 0 w 22"/>
                  <a:gd name="T5" fmla="*/ 24056 h 7"/>
                  <a:gd name="T6" fmla="*/ 0 w 22"/>
                  <a:gd name="T7" fmla="*/ 73619 h 7"/>
                  <a:gd name="T8" fmla="*/ 3886836 w 22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22" y="5"/>
                    </a:moveTo>
                    <a:lnTo>
                      <a:pt x="22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2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0" name="Freeform 42">
                <a:extLst>
                  <a:ext uri="{FF2B5EF4-FFF2-40B4-BE49-F238E27FC236}">
                    <a16:creationId xmlns:a16="http://schemas.microsoft.com/office/drawing/2014/main" id="{783496C4-F1F0-8D17-CFC6-D843AECC8F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3165"/>
                <a:ext cx="34" cy="7"/>
              </a:xfrm>
              <a:custGeom>
                <a:avLst/>
                <a:gdLst>
                  <a:gd name="T0" fmla="*/ 5773728 w 21"/>
                  <a:gd name="T1" fmla="*/ 32757 h 5"/>
                  <a:gd name="T2" fmla="*/ 5773728 w 21"/>
                  <a:gd name="T3" fmla="*/ 0 h 5"/>
                  <a:gd name="T4" fmla="*/ 0 w 21"/>
                  <a:gd name="T5" fmla="*/ 1 h 5"/>
                  <a:gd name="T6" fmla="*/ 0 w 21"/>
                  <a:gd name="T7" fmla="*/ 32757 h 5"/>
                  <a:gd name="T8" fmla="*/ 5773728 w 21"/>
                  <a:gd name="T9" fmla="*/ 32757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21" y="5"/>
                    </a:moveTo>
                    <a:lnTo>
                      <a:pt x="2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1" name="Freeform 43">
                <a:extLst>
                  <a:ext uri="{FF2B5EF4-FFF2-40B4-BE49-F238E27FC236}">
                    <a16:creationId xmlns:a16="http://schemas.microsoft.com/office/drawing/2014/main" id="{4BAB7D9B-C2D9-F3F1-5E2B-F74213F05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166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2" name="Freeform 44">
                <a:extLst>
                  <a:ext uri="{FF2B5EF4-FFF2-40B4-BE49-F238E27FC236}">
                    <a16:creationId xmlns:a16="http://schemas.microsoft.com/office/drawing/2014/main" id="{6DBF217B-F232-B4CA-C8F2-6CD5B2BA69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3172"/>
                <a:ext cx="34" cy="8"/>
              </a:xfrm>
              <a:custGeom>
                <a:avLst/>
                <a:gdLst>
                  <a:gd name="T0" fmla="*/ 5773728 w 21"/>
                  <a:gd name="T1" fmla="*/ 6540 h 6"/>
                  <a:gd name="T2" fmla="*/ 5773728 w 21"/>
                  <a:gd name="T3" fmla="*/ 0 h 6"/>
                  <a:gd name="T4" fmla="*/ 0 w 21"/>
                  <a:gd name="T5" fmla="*/ 0 h 6"/>
                  <a:gd name="T6" fmla="*/ 0 w 21"/>
                  <a:gd name="T7" fmla="*/ 11276 h 6"/>
                  <a:gd name="T8" fmla="*/ 5773728 w 21"/>
                  <a:gd name="T9" fmla="*/ 654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4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3" name="Freeform 45">
                <a:extLst>
                  <a:ext uri="{FF2B5EF4-FFF2-40B4-BE49-F238E27FC236}">
                    <a16:creationId xmlns:a16="http://schemas.microsoft.com/office/drawing/2014/main" id="{FFEB396B-732C-C4B7-A7B1-D4E2353B67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3174"/>
                <a:ext cx="37" cy="8"/>
              </a:xfrm>
              <a:custGeom>
                <a:avLst/>
                <a:gdLst>
                  <a:gd name="T0" fmla="*/ 5446669 w 23"/>
                  <a:gd name="T1" fmla="*/ 11276 h 6"/>
                  <a:gd name="T2" fmla="*/ 5446669 w 23"/>
                  <a:gd name="T3" fmla="*/ 0 h 6"/>
                  <a:gd name="T4" fmla="*/ 0 w 23"/>
                  <a:gd name="T5" fmla="*/ 3679 h 6"/>
                  <a:gd name="T6" fmla="*/ 0 w 23"/>
                  <a:gd name="T7" fmla="*/ 11276 h 6"/>
                  <a:gd name="T8" fmla="*/ 5446669 w 23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23" y="6"/>
                    </a:moveTo>
                    <a:lnTo>
                      <a:pt x="2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4" name="Freeform 46">
                <a:extLst>
                  <a:ext uri="{FF2B5EF4-FFF2-40B4-BE49-F238E27FC236}">
                    <a16:creationId xmlns:a16="http://schemas.microsoft.com/office/drawing/2014/main" id="{767228E1-CCFA-7E43-287E-56D9E7CAD2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77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5" name="Freeform 47">
                <a:extLst>
                  <a:ext uri="{FF2B5EF4-FFF2-40B4-BE49-F238E27FC236}">
                    <a16:creationId xmlns:a16="http://schemas.microsoft.com/office/drawing/2014/main" id="{5B5A21E7-792F-18EE-802A-F46E581725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182"/>
                <a:ext cx="34" cy="11"/>
              </a:xfrm>
              <a:custGeom>
                <a:avLst/>
                <a:gdLst>
                  <a:gd name="T0" fmla="*/ 5773728 w 21"/>
                  <a:gd name="T1" fmla="*/ 17080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1708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4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6" name="Freeform 48">
                <a:extLst>
                  <a:ext uri="{FF2B5EF4-FFF2-40B4-BE49-F238E27FC236}">
                    <a16:creationId xmlns:a16="http://schemas.microsoft.com/office/drawing/2014/main" id="{605DACB3-7E5C-3204-D5C5-86B958F4D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7" y="3185"/>
                <a:ext cx="34" cy="11"/>
              </a:xfrm>
              <a:custGeom>
                <a:avLst/>
                <a:gdLst>
                  <a:gd name="T0" fmla="*/ 5773728 w 21"/>
                  <a:gd name="T1" fmla="*/ 23485 h 8"/>
                  <a:gd name="T2" fmla="*/ 5773728 w 21"/>
                  <a:gd name="T3" fmla="*/ 0 h 8"/>
                  <a:gd name="T4" fmla="*/ 0 w 21"/>
                  <a:gd name="T5" fmla="*/ 9034 h 8"/>
                  <a:gd name="T6" fmla="*/ 0 w 21"/>
                  <a:gd name="T7" fmla="*/ 32292 h 8"/>
                  <a:gd name="T8" fmla="*/ 5773728 w 21"/>
                  <a:gd name="T9" fmla="*/ 23485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7" name="Freeform 49">
                <a:extLst>
                  <a:ext uri="{FF2B5EF4-FFF2-40B4-BE49-F238E27FC236}">
                    <a16:creationId xmlns:a16="http://schemas.microsoft.com/office/drawing/2014/main" id="{83EC5781-9C7C-6DE4-2024-ED006B9CF9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9" y="3191"/>
                <a:ext cx="34" cy="8"/>
              </a:xfrm>
              <a:custGeom>
                <a:avLst/>
                <a:gdLst>
                  <a:gd name="T0" fmla="*/ 5773728 w 21"/>
                  <a:gd name="T1" fmla="*/ 11276 h 6"/>
                  <a:gd name="T2" fmla="*/ 5773728 w 21"/>
                  <a:gd name="T3" fmla="*/ 0 h 6"/>
                  <a:gd name="T4" fmla="*/ 0 w 21"/>
                  <a:gd name="T5" fmla="*/ 3679 h 6"/>
                  <a:gd name="T6" fmla="*/ 0 w 21"/>
                  <a:gd name="T7" fmla="*/ 11276 h 6"/>
                  <a:gd name="T8" fmla="*/ 5773728 w 21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21" y="6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8" name="Freeform 50">
                <a:extLst>
                  <a:ext uri="{FF2B5EF4-FFF2-40B4-BE49-F238E27FC236}">
                    <a16:creationId xmlns:a16="http://schemas.microsoft.com/office/drawing/2014/main" id="{AA568402-8F17-E03B-A4BA-E7822B03C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" y="3193"/>
                <a:ext cx="34" cy="10"/>
              </a:xfrm>
              <a:custGeom>
                <a:avLst/>
                <a:gdLst>
                  <a:gd name="T0" fmla="*/ 5773728 w 21"/>
                  <a:gd name="T1" fmla="*/ 51533 h 7"/>
                  <a:gd name="T2" fmla="*/ 5773728 w 21"/>
                  <a:gd name="T3" fmla="*/ 0 h 7"/>
                  <a:gd name="T4" fmla="*/ 0 w 21"/>
                  <a:gd name="T5" fmla="*/ 24056 h 7"/>
                  <a:gd name="T6" fmla="*/ 0 w 21"/>
                  <a:gd name="T7" fmla="*/ 73619 h 7"/>
                  <a:gd name="T8" fmla="*/ 5773728 w 21"/>
                  <a:gd name="T9" fmla="*/ 51533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21" y="5"/>
                    </a:moveTo>
                    <a:lnTo>
                      <a:pt x="21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39" name="Rectangle 51">
                <a:extLst>
                  <a:ext uri="{FF2B5EF4-FFF2-40B4-BE49-F238E27FC236}">
                    <a16:creationId xmlns:a16="http://schemas.microsoft.com/office/drawing/2014/main" id="{CE3E2A43-31D5-5B65-FBCD-CF373198B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1" y="3199"/>
                <a:ext cx="34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40" name="Freeform 52">
                <a:extLst>
                  <a:ext uri="{FF2B5EF4-FFF2-40B4-BE49-F238E27FC236}">
                    <a16:creationId xmlns:a16="http://schemas.microsoft.com/office/drawing/2014/main" id="{801D06C5-184F-77FC-59F6-015DB11AF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200"/>
                <a:ext cx="19" cy="8"/>
              </a:xfrm>
              <a:custGeom>
                <a:avLst/>
                <a:gdLst>
                  <a:gd name="T0" fmla="*/ 1815821 w 12"/>
                  <a:gd name="T1" fmla="*/ 11276 h 6"/>
                  <a:gd name="T2" fmla="*/ 1815821 w 12"/>
                  <a:gd name="T3" fmla="*/ 0 h 6"/>
                  <a:gd name="T4" fmla="*/ 0 w 12"/>
                  <a:gd name="T5" fmla="*/ 3679 h 6"/>
                  <a:gd name="T6" fmla="*/ 0 w 12"/>
                  <a:gd name="T7" fmla="*/ 11276 h 6"/>
                  <a:gd name="T8" fmla="*/ 1815821 w 12"/>
                  <a:gd name="T9" fmla="*/ 11276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6"/>
                  <a:gd name="T17" fmla="*/ 12 w 1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6">
                    <a:moveTo>
                      <a:pt x="12" y="6"/>
                    </a:moveTo>
                    <a:lnTo>
                      <a:pt x="12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41" name="Freeform 53">
                <a:extLst>
                  <a:ext uri="{FF2B5EF4-FFF2-40B4-BE49-F238E27FC236}">
                    <a16:creationId xmlns:a16="http://schemas.microsoft.com/office/drawing/2014/main" id="{CB217EAE-FA0E-590C-222C-A02CD03966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3180"/>
                <a:ext cx="65" cy="47"/>
              </a:xfrm>
              <a:custGeom>
                <a:avLst/>
                <a:gdLst>
                  <a:gd name="T0" fmla="*/ 11574856 w 40"/>
                  <a:gd name="T1" fmla="*/ 0 h 35"/>
                  <a:gd name="T2" fmla="*/ 9608310 w 40"/>
                  <a:gd name="T3" fmla="*/ 41302 h 35"/>
                  <a:gd name="T4" fmla="*/ 12134250 w 40"/>
                  <a:gd name="T5" fmla="*/ 74479 h 35"/>
                  <a:gd name="T6" fmla="*/ 0 w 40"/>
                  <a:gd name="T7" fmla="*/ 44283 h 35"/>
                  <a:gd name="T8" fmla="*/ 11574856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8" y="0"/>
                    </a:moveTo>
                    <a:lnTo>
                      <a:pt x="32" y="19"/>
                    </a:lnTo>
                    <a:lnTo>
                      <a:pt x="40" y="35"/>
                    </a:lnTo>
                    <a:lnTo>
                      <a:pt x="0" y="2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42" name="Rectangle 54">
                <a:extLst>
                  <a:ext uri="{FF2B5EF4-FFF2-40B4-BE49-F238E27FC236}">
                    <a16:creationId xmlns:a16="http://schemas.microsoft.com/office/drawing/2014/main" id="{A1C42A82-0083-C2B6-D413-FA3E94E45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44"/>
                <a:ext cx="24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43" name="Rectangle 55">
                <a:extLst>
                  <a:ext uri="{FF2B5EF4-FFF2-40B4-BE49-F238E27FC236}">
                    <a16:creationId xmlns:a16="http://schemas.microsoft.com/office/drawing/2014/main" id="{C1B8ABA5-C90C-6FC2-04F9-F4803A8660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0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grpSp>
          <p:nvGrpSpPr>
            <p:cNvPr id="59411" name="Group 56">
              <a:extLst>
                <a:ext uri="{FF2B5EF4-FFF2-40B4-BE49-F238E27FC236}">
                  <a16:creationId xmlns:a16="http://schemas.microsoft.com/office/drawing/2014/main" id="{C256953D-DBFF-EBA0-4895-65F1195EE2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2563" y="4303713"/>
              <a:ext cx="1790700" cy="246062"/>
              <a:chOff x="2046" y="3423"/>
              <a:chExt cx="1505" cy="206"/>
            </a:xfrm>
          </p:grpSpPr>
          <p:sp>
            <p:nvSpPr>
              <p:cNvPr id="59493" name="Rectangle 57">
                <a:extLst>
                  <a:ext uri="{FF2B5EF4-FFF2-40B4-BE49-F238E27FC236}">
                    <a16:creationId xmlns:a16="http://schemas.microsoft.com/office/drawing/2014/main" id="{20EFEDF6-4A42-DD5F-8557-E1B1015132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2" y="3559"/>
                <a:ext cx="2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94" name="Freeform 58">
                <a:extLst>
                  <a:ext uri="{FF2B5EF4-FFF2-40B4-BE49-F238E27FC236}">
                    <a16:creationId xmlns:a16="http://schemas.microsoft.com/office/drawing/2014/main" id="{2AED2528-7F9C-0205-D8B7-7AFA497ABA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517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70134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6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5" name="Freeform 59">
                <a:extLst>
                  <a:ext uri="{FF2B5EF4-FFF2-40B4-BE49-F238E27FC236}">
                    <a16:creationId xmlns:a16="http://schemas.microsoft.com/office/drawing/2014/main" id="{80FAECC8-2D04-FA2D-86F3-09E1E5CFAD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" y="3523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1992 h 7"/>
                  <a:gd name="T4" fmla="*/ 5773728 w 21"/>
                  <a:gd name="T5" fmla="*/ 4711 h 7"/>
                  <a:gd name="T6" fmla="*/ 5773728 w 21"/>
                  <a:gd name="T7" fmla="*/ 1549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3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6" name="Freeform 60">
                <a:extLst>
                  <a:ext uri="{FF2B5EF4-FFF2-40B4-BE49-F238E27FC236}">
                    <a16:creationId xmlns:a16="http://schemas.microsoft.com/office/drawing/2014/main" id="{8D499C07-34A3-FE61-A52E-E250921188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3526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7" name="Freeform 61">
                <a:extLst>
                  <a:ext uri="{FF2B5EF4-FFF2-40B4-BE49-F238E27FC236}">
                    <a16:creationId xmlns:a16="http://schemas.microsoft.com/office/drawing/2014/main" id="{85512AC3-3280-266B-2C70-C7BCDA85C2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3530"/>
                <a:ext cx="36" cy="10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1818 h 8"/>
                  <a:gd name="T4" fmla="*/ 8047962 w 22"/>
                  <a:gd name="T5" fmla="*/ 2614 h 8"/>
                  <a:gd name="T6" fmla="*/ 8047962 w 22"/>
                  <a:gd name="T7" fmla="*/ 826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8" name="Freeform 62">
                <a:extLst>
                  <a:ext uri="{FF2B5EF4-FFF2-40B4-BE49-F238E27FC236}">
                    <a16:creationId xmlns:a16="http://schemas.microsoft.com/office/drawing/2014/main" id="{A3CBD458-1442-2072-E24D-14DFB0169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353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9" name="Freeform 63">
                <a:extLst>
                  <a:ext uri="{FF2B5EF4-FFF2-40B4-BE49-F238E27FC236}">
                    <a16:creationId xmlns:a16="http://schemas.microsoft.com/office/drawing/2014/main" id="{3A8BA212-0B64-5CC2-3D5D-22064C7C2D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0" y="3538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0" name="Freeform 64">
                <a:extLst>
                  <a:ext uri="{FF2B5EF4-FFF2-40B4-BE49-F238E27FC236}">
                    <a16:creationId xmlns:a16="http://schemas.microsoft.com/office/drawing/2014/main" id="{D3A2EFF4-ED14-9969-7481-C7617C2FFB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543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1" name="Freeform 65">
                <a:extLst>
                  <a:ext uri="{FF2B5EF4-FFF2-40B4-BE49-F238E27FC236}">
                    <a16:creationId xmlns:a16="http://schemas.microsoft.com/office/drawing/2014/main" id="{D42249E6-3754-7F9B-C913-1D38426524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546"/>
                <a:ext cx="36" cy="8"/>
              </a:xfrm>
              <a:custGeom>
                <a:avLst/>
                <a:gdLst>
                  <a:gd name="T0" fmla="*/ 0 w 22"/>
                  <a:gd name="T1" fmla="*/ 0 h 6"/>
                  <a:gd name="T2" fmla="*/ 0 w 22"/>
                  <a:gd name="T3" fmla="*/ 11276 h 6"/>
                  <a:gd name="T4" fmla="*/ 8047962 w 22"/>
                  <a:gd name="T5" fmla="*/ 11276 h 6"/>
                  <a:gd name="T6" fmla="*/ 8047962 w 22"/>
                  <a:gd name="T7" fmla="*/ 3679 h 6"/>
                  <a:gd name="T8" fmla="*/ 0 w 2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6"/>
                  <a:gd name="T17" fmla="*/ 22 w 2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6">
                    <a:moveTo>
                      <a:pt x="0" y="0"/>
                    </a:moveTo>
                    <a:lnTo>
                      <a:pt x="0" y="6"/>
                    </a:lnTo>
                    <a:lnTo>
                      <a:pt x="22" y="6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2" name="Freeform 66">
                <a:extLst>
                  <a:ext uri="{FF2B5EF4-FFF2-40B4-BE49-F238E27FC236}">
                    <a16:creationId xmlns:a16="http://schemas.microsoft.com/office/drawing/2014/main" id="{CF28426F-4F02-613F-BCAB-76048CCB68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" y="3554"/>
                <a:ext cx="34" cy="10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51533 h 7"/>
                  <a:gd name="T4" fmla="*/ 5773728 w 21"/>
                  <a:gd name="T5" fmla="*/ 73619 h 7"/>
                  <a:gd name="T6" fmla="*/ 5773728 w 21"/>
                  <a:gd name="T7" fmla="*/ 24056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3" name="Freeform 67">
                <a:extLst>
                  <a:ext uri="{FF2B5EF4-FFF2-40B4-BE49-F238E27FC236}">
                    <a16:creationId xmlns:a16="http://schemas.microsoft.com/office/drawing/2014/main" id="{36706E01-81F7-1B49-5248-5EEF69E6B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3558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4" name="Freeform 68">
                <a:extLst>
                  <a:ext uri="{FF2B5EF4-FFF2-40B4-BE49-F238E27FC236}">
                    <a16:creationId xmlns:a16="http://schemas.microsoft.com/office/drawing/2014/main" id="{66F28BE9-3838-80A5-65E1-15471F121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3561"/>
                <a:ext cx="34" cy="11"/>
              </a:xfrm>
              <a:custGeom>
                <a:avLst/>
                <a:gdLst>
                  <a:gd name="T0" fmla="*/ 0 w 21"/>
                  <a:gd name="T1" fmla="*/ 0 h 8"/>
                  <a:gd name="T2" fmla="*/ 0 w 21"/>
                  <a:gd name="T3" fmla="*/ 23485 h 8"/>
                  <a:gd name="T4" fmla="*/ 5773728 w 21"/>
                  <a:gd name="T5" fmla="*/ 32292 h 8"/>
                  <a:gd name="T6" fmla="*/ 5773728 w 21"/>
                  <a:gd name="T7" fmla="*/ 9034 h 8"/>
                  <a:gd name="T8" fmla="*/ 0 w 2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8"/>
                  <a:gd name="T17" fmla="*/ 21 w 21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8">
                    <a:moveTo>
                      <a:pt x="0" y="0"/>
                    </a:moveTo>
                    <a:lnTo>
                      <a:pt x="0" y="6"/>
                    </a:lnTo>
                    <a:lnTo>
                      <a:pt x="21" y="8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5" name="Freeform 69">
                <a:extLst>
                  <a:ext uri="{FF2B5EF4-FFF2-40B4-BE49-F238E27FC236}">
                    <a16:creationId xmlns:a16="http://schemas.microsoft.com/office/drawing/2014/main" id="{4B9868BD-08B4-5AA5-49AA-0BB613FF0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" y="3566"/>
                <a:ext cx="34" cy="9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240096 h 6"/>
                  <a:gd name="T4" fmla="*/ 5773728 w 21"/>
                  <a:gd name="T5" fmla="*/ 240096 h 6"/>
                  <a:gd name="T6" fmla="*/ 5773728 w 21"/>
                  <a:gd name="T7" fmla="*/ 89253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6" name="Freeform 70">
                <a:extLst>
                  <a:ext uri="{FF2B5EF4-FFF2-40B4-BE49-F238E27FC236}">
                    <a16:creationId xmlns:a16="http://schemas.microsoft.com/office/drawing/2014/main" id="{0CEEF5A9-06EF-14DF-EDDE-CEC2870923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3572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6540 h 6"/>
                  <a:gd name="T4" fmla="*/ 5773728 w 21"/>
                  <a:gd name="T5" fmla="*/ 11276 h 6"/>
                  <a:gd name="T6" fmla="*/ 5773728 w 21"/>
                  <a:gd name="T7" fmla="*/ 0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4"/>
                    </a:lnTo>
                    <a:lnTo>
                      <a:pt x="21" y="6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7" name="Freeform 71">
                <a:extLst>
                  <a:ext uri="{FF2B5EF4-FFF2-40B4-BE49-F238E27FC236}">
                    <a16:creationId xmlns:a16="http://schemas.microsoft.com/office/drawing/2014/main" id="{43C627AF-9B04-7EC2-24B0-285654A536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1" y="3575"/>
                <a:ext cx="31" cy="10"/>
              </a:xfrm>
              <a:custGeom>
                <a:avLst/>
                <a:gdLst>
                  <a:gd name="T0" fmla="*/ 0 w 19"/>
                  <a:gd name="T1" fmla="*/ 0 h 8"/>
                  <a:gd name="T2" fmla="*/ 0 w 19"/>
                  <a:gd name="T3" fmla="*/ 1163 h 8"/>
                  <a:gd name="T4" fmla="*/ 6417297 w 19"/>
                  <a:gd name="T5" fmla="*/ 2614 h 8"/>
                  <a:gd name="T6" fmla="*/ 6417297 w 19"/>
                  <a:gd name="T7" fmla="*/ 826 h 8"/>
                  <a:gd name="T8" fmla="*/ 0 w 19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8"/>
                  <a:gd name="T17" fmla="*/ 19 w 19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8">
                    <a:moveTo>
                      <a:pt x="0" y="0"/>
                    </a:moveTo>
                    <a:lnTo>
                      <a:pt x="0" y="4"/>
                    </a:lnTo>
                    <a:lnTo>
                      <a:pt x="19" y="8"/>
                    </a:lnTo>
                    <a:lnTo>
                      <a:pt x="1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8" name="Freeform 72">
                <a:extLst>
                  <a:ext uri="{FF2B5EF4-FFF2-40B4-BE49-F238E27FC236}">
                    <a16:creationId xmlns:a16="http://schemas.microsoft.com/office/drawing/2014/main" id="{B491B2D9-C94A-E7B0-D86B-1B1085677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" y="3577"/>
                <a:ext cx="38" cy="11"/>
              </a:xfrm>
              <a:custGeom>
                <a:avLst/>
                <a:gdLst>
                  <a:gd name="T0" fmla="*/ 0 w 23"/>
                  <a:gd name="T1" fmla="*/ 0 h 8"/>
                  <a:gd name="T2" fmla="*/ 0 w 23"/>
                  <a:gd name="T3" fmla="*/ 23485 h 8"/>
                  <a:gd name="T4" fmla="*/ 10770236 w 23"/>
                  <a:gd name="T5" fmla="*/ 32292 h 8"/>
                  <a:gd name="T6" fmla="*/ 10770236 w 23"/>
                  <a:gd name="T7" fmla="*/ 9034 h 8"/>
                  <a:gd name="T8" fmla="*/ 0 w 2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8"/>
                  <a:gd name="T17" fmla="*/ 23 w 2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8">
                    <a:moveTo>
                      <a:pt x="0" y="0"/>
                    </a:moveTo>
                    <a:lnTo>
                      <a:pt x="0" y="6"/>
                    </a:lnTo>
                    <a:lnTo>
                      <a:pt x="23" y="8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09" name="Freeform 73">
                <a:extLst>
                  <a:ext uri="{FF2B5EF4-FFF2-40B4-BE49-F238E27FC236}">
                    <a16:creationId xmlns:a16="http://schemas.microsoft.com/office/drawing/2014/main" id="{5BD0E1BB-490B-8DC1-3055-52A2D58C2A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583"/>
                <a:ext cx="36" cy="9"/>
              </a:xfrm>
              <a:custGeom>
                <a:avLst/>
                <a:gdLst>
                  <a:gd name="T0" fmla="*/ 0 w 22"/>
                  <a:gd name="T1" fmla="*/ 0 h 7"/>
                  <a:gd name="T2" fmla="*/ 0 w 22"/>
                  <a:gd name="T3" fmla="*/ 4234 h 7"/>
                  <a:gd name="T4" fmla="*/ 8047962 w 22"/>
                  <a:gd name="T5" fmla="*/ 4711 h 7"/>
                  <a:gd name="T6" fmla="*/ 8047962 w 22"/>
                  <a:gd name="T7" fmla="*/ 1549 h 7"/>
                  <a:gd name="T8" fmla="*/ 0 w 2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7"/>
                  <a:gd name="T17" fmla="*/ 22 w 2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7">
                    <a:moveTo>
                      <a:pt x="0" y="0"/>
                    </a:moveTo>
                    <a:lnTo>
                      <a:pt x="0" y="6"/>
                    </a:lnTo>
                    <a:lnTo>
                      <a:pt x="22" y="7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0" name="Freeform 74">
                <a:extLst>
                  <a:ext uri="{FF2B5EF4-FFF2-40B4-BE49-F238E27FC236}">
                    <a16:creationId xmlns:a16="http://schemas.microsoft.com/office/drawing/2014/main" id="{1DAAEBE4-FF32-5A5E-0654-75AFE2EC15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588"/>
                <a:ext cx="34" cy="7"/>
              </a:xfrm>
              <a:custGeom>
                <a:avLst/>
                <a:gdLst>
                  <a:gd name="T0" fmla="*/ 0 w 21"/>
                  <a:gd name="T1" fmla="*/ 0 h 5"/>
                  <a:gd name="T2" fmla="*/ 0 w 21"/>
                  <a:gd name="T3" fmla="*/ 17450 h 5"/>
                  <a:gd name="T4" fmla="*/ 5773728 w 21"/>
                  <a:gd name="T5" fmla="*/ 32757 h 5"/>
                  <a:gd name="T6" fmla="*/ 5773728 w 21"/>
                  <a:gd name="T7" fmla="*/ 0 h 5"/>
                  <a:gd name="T8" fmla="*/ 0 w 2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5"/>
                  <a:gd name="T17" fmla="*/ 21 w 2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5">
                    <a:moveTo>
                      <a:pt x="0" y="0"/>
                    </a:moveTo>
                    <a:lnTo>
                      <a:pt x="0" y="3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1" name="Freeform 75">
                <a:extLst>
                  <a:ext uri="{FF2B5EF4-FFF2-40B4-BE49-F238E27FC236}">
                    <a16:creationId xmlns:a16="http://schemas.microsoft.com/office/drawing/2014/main" id="{62D2FEFE-D9A9-4A48-A7BB-A8BFEB169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3591"/>
                <a:ext cx="34" cy="9"/>
              </a:xfrm>
              <a:custGeom>
                <a:avLst/>
                <a:gdLst>
                  <a:gd name="T0" fmla="*/ 0 w 21"/>
                  <a:gd name="T1" fmla="*/ 0 h 7"/>
                  <a:gd name="T2" fmla="*/ 0 w 21"/>
                  <a:gd name="T3" fmla="*/ 3293 h 7"/>
                  <a:gd name="T4" fmla="*/ 5773728 w 21"/>
                  <a:gd name="T5" fmla="*/ 4711 h 7"/>
                  <a:gd name="T6" fmla="*/ 5773728 w 21"/>
                  <a:gd name="T7" fmla="*/ 1 h 7"/>
                  <a:gd name="T8" fmla="*/ 0 w 21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7"/>
                  <a:gd name="T17" fmla="*/ 21 w 21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7">
                    <a:moveTo>
                      <a:pt x="0" y="0"/>
                    </a:moveTo>
                    <a:lnTo>
                      <a:pt x="0" y="5"/>
                    </a:lnTo>
                    <a:lnTo>
                      <a:pt x="21" y="7"/>
                    </a:lnTo>
                    <a:lnTo>
                      <a:pt x="2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2" name="Freeform 76">
                <a:extLst>
                  <a:ext uri="{FF2B5EF4-FFF2-40B4-BE49-F238E27FC236}">
                    <a16:creationId xmlns:a16="http://schemas.microsoft.com/office/drawing/2014/main" id="{0C694CDF-3857-6029-C563-E735FFCE82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3595"/>
                <a:ext cx="34" cy="8"/>
              </a:xfrm>
              <a:custGeom>
                <a:avLst/>
                <a:gdLst>
                  <a:gd name="T0" fmla="*/ 0 w 21"/>
                  <a:gd name="T1" fmla="*/ 0 h 6"/>
                  <a:gd name="T2" fmla="*/ 0 w 21"/>
                  <a:gd name="T3" fmla="*/ 11276 h 6"/>
                  <a:gd name="T4" fmla="*/ 5773728 w 21"/>
                  <a:gd name="T5" fmla="*/ 11276 h 6"/>
                  <a:gd name="T6" fmla="*/ 5773728 w 21"/>
                  <a:gd name="T7" fmla="*/ 3679 h 6"/>
                  <a:gd name="T8" fmla="*/ 0 w 21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6"/>
                  <a:gd name="T17" fmla="*/ 21 w 21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6">
                    <a:moveTo>
                      <a:pt x="0" y="0"/>
                    </a:moveTo>
                    <a:lnTo>
                      <a:pt x="0" y="6"/>
                    </a:lnTo>
                    <a:lnTo>
                      <a:pt x="21" y="6"/>
                    </a:lnTo>
                    <a:lnTo>
                      <a:pt x="2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3" name="Freeform 77">
                <a:extLst>
                  <a:ext uri="{FF2B5EF4-FFF2-40B4-BE49-F238E27FC236}">
                    <a16:creationId xmlns:a16="http://schemas.microsoft.com/office/drawing/2014/main" id="{7FB5A5F4-DE00-2416-CEA9-44FB8DA5B5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3598"/>
                <a:ext cx="36" cy="11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23485 h 8"/>
                  <a:gd name="T4" fmla="*/ 8047962 w 22"/>
                  <a:gd name="T5" fmla="*/ 32292 h 8"/>
                  <a:gd name="T6" fmla="*/ 8047962 w 22"/>
                  <a:gd name="T7" fmla="*/ 9034 h 8"/>
                  <a:gd name="T8" fmla="*/ 0 w 2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8"/>
                  <a:gd name="T17" fmla="*/ 22 w 22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8">
                    <a:moveTo>
                      <a:pt x="0" y="0"/>
                    </a:moveTo>
                    <a:lnTo>
                      <a:pt x="0" y="6"/>
                    </a:lnTo>
                    <a:lnTo>
                      <a:pt x="22" y="8"/>
                    </a:lnTo>
                    <a:lnTo>
                      <a:pt x="2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4" name="Rectangle 78">
                <a:extLst>
                  <a:ext uri="{FF2B5EF4-FFF2-40B4-BE49-F238E27FC236}">
                    <a16:creationId xmlns:a16="http://schemas.microsoft.com/office/drawing/2014/main" id="{9F0D3356-E77C-E143-2346-B962CB6B5C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3603"/>
                <a:ext cx="11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15" name="Freeform 79">
                <a:extLst>
                  <a:ext uri="{FF2B5EF4-FFF2-40B4-BE49-F238E27FC236}">
                    <a16:creationId xmlns:a16="http://schemas.microsoft.com/office/drawing/2014/main" id="{54C31CFE-0222-3309-6D23-C91E9DD8F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3583"/>
                <a:ext cx="65" cy="46"/>
              </a:xfrm>
              <a:custGeom>
                <a:avLst/>
                <a:gdLst>
                  <a:gd name="T0" fmla="*/ 0 w 40"/>
                  <a:gd name="T1" fmla="*/ 87575 h 34"/>
                  <a:gd name="T2" fmla="*/ 1830199 w 40"/>
                  <a:gd name="T3" fmla="*/ 44017 h 34"/>
                  <a:gd name="T4" fmla="*/ 558773 w 40"/>
                  <a:gd name="T5" fmla="*/ 0 h 34"/>
                  <a:gd name="T6" fmla="*/ 12134250 w 40"/>
                  <a:gd name="T7" fmla="*/ 49735 h 34"/>
                  <a:gd name="T8" fmla="*/ 0 w 40"/>
                  <a:gd name="T9" fmla="*/ 87575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4"/>
                  <a:gd name="T17" fmla="*/ 40 w 40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4">
                    <a:moveTo>
                      <a:pt x="0" y="34"/>
                    </a:moveTo>
                    <a:lnTo>
                      <a:pt x="6" y="17"/>
                    </a:lnTo>
                    <a:lnTo>
                      <a:pt x="2" y="0"/>
                    </a:lnTo>
                    <a:lnTo>
                      <a:pt x="40" y="1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516" name="Rectangle 80">
                <a:extLst>
                  <a:ext uri="{FF2B5EF4-FFF2-40B4-BE49-F238E27FC236}">
                    <a16:creationId xmlns:a16="http://schemas.microsoft.com/office/drawing/2014/main" id="{AD3D7D75-2F04-8EFE-91AD-713C5D961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44"/>
                <a:ext cx="243" cy="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17" name="Rectangle 81">
                <a:extLst>
                  <a:ext uri="{FF2B5EF4-FFF2-40B4-BE49-F238E27FC236}">
                    <a16:creationId xmlns:a16="http://schemas.microsoft.com/office/drawing/2014/main" id="{D787C738-2A3D-82A1-E376-3342FA52B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3423"/>
                <a:ext cx="272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Data</a:t>
                </a:r>
                <a:endParaRPr lang="en-US" altLang="en-US" sz="2700" b="1"/>
              </a:p>
            </p:txBody>
          </p:sp>
        </p:grpSp>
        <p:sp>
          <p:nvSpPr>
            <p:cNvPr id="59412" name="Rectangle 82">
              <a:extLst>
                <a:ext uri="{FF2B5EF4-FFF2-40B4-BE49-F238E27FC236}">
                  <a16:creationId xmlns:a16="http://schemas.microsoft.com/office/drawing/2014/main" id="{93B101E7-C3C8-BAB0-FE2D-E50BB529D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75" y="1381125"/>
              <a:ext cx="56197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2788" name="Rectangle 83">
              <a:extLst>
                <a:ext uri="{FF2B5EF4-FFF2-40B4-BE49-F238E27FC236}">
                  <a16:creationId xmlns:a16="http://schemas.microsoft.com/office/drawing/2014/main" id="{84F5D99B-0CB4-4F28-AC8E-B1F8024FA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250" y="1314450"/>
              <a:ext cx="509587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Server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59414" name="Rectangle 84">
              <a:extLst>
                <a:ext uri="{FF2B5EF4-FFF2-40B4-BE49-F238E27FC236}">
                  <a16:creationId xmlns:a16="http://schemas.microsoft.com/office/drawing/2014/main" id="{C6EC38A5-CB8B-A1B1-C21D-51C11E7DC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722563"/>
              <a:ext cx="530225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32790" name="Rectangle 85">
              <a:extLst>
                <a:ext uri="{FF2B5EF4-FFF2-40B4-BE49-F238E27FC236}">
                  <a16:creationId xmlns:a16="http://schemas.microsoft.com/office/drawing/2014/main" id="{7E57FA02-5930-45BF-8D36-BE2FEB458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700" y="2628900"/>
              <a:ext cx="441325" cy="20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altLang="x-none" sz="1350">
                  <a:solidFill>
                    <a:schemeClr val="tx2"/>
                  </a:solidFill>
                </a:rPr>
                <a:t>Client</a:t>
              </a:r>
              <a:endParaRPr lang="en-US" altLang="x-none" sz="2100" b="1">
                <a:solidFill>
                  <a:schemeClr val="tx2"/>
                </a:solidFill>
              </a:endParaRPr>
            </a:p>
          </p:txBody>
        </p:sp>
        <p:sp>
          <p:nvSpPr>
            <p:cNvPr id="59416" name="Rectangle 87">
              <a:extLst>
                <a:ext uri="{FF2B5EF4-FFF2-40B4-BE49-F238E27FC236}">
                  <a16:creationId xmlns:a16="http://schemas.microsoft.com/office/drawing/2014/main" id="{6008FBE1-37EC-0803-7BF3-8EE6E2881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93963"/>
              <a:ext cx="844550" cy="179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59417" name="Rectangle 88">
              <a:extLst>
                <a:ext uri="{FF2B5EF4-FFF2-40B4-BE49-F238E27FC236}">
                  <a16:creationId xmlns:a16="http://schemas.microsoft.com/office/drawing/2014/main" id="{8E5BEDD9-34D2-D960-865E-5BE3DE518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2489200"/>
              <a:ext cx="460375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000000"/>
                  </a:solidFill>
                </a:rPr>
                <a:t>listen()</a:t>
              </a:r>
              <a:endParaRPr lang="en-US" altLang="en-US" sz="2400" b="1"/>
            </a:p>
          </p:txBody>
        </p:sp>
        <p:sp>
          <p:nvSpPr>
            <p:cNvPr id="59418" name="Line 90">
              <a:extLst>
                <a:ext uri="{FF2B5EF4-FFF2-40B4-BE49-F238E27FC236}">
                  <a16:creationId xmlns:a16="http://schemas.microsoft.com/office/drawing/2014/main" id="{6C9702F5-AC70-AAEE-0047-23DEAED08C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275" y="2281238"/>
              <a:ext cx="3175" cy="968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9419" name="Freeform 91">
              <a:extLst>
                <a:ext uri="{FF2B5EF4-FFF2-40B4-BE49-F238E27FC236}">
                  <a16:creationId xmlns:a16="http://schemas.microsoft.com/office/drawing/2014/main" id="{799E245F-DD65-D4A1-0472-5B3B9FBD41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525" y="2359025"/>
              <a:ext cx="65088" cy="61913"/>
            </a:xfrm>
            <a:custGeom>
              <a:avLst/>
              <a:gdLst>
                <a:gd name="T0" fmla="*/ 0 w 34"/>
                <a:gd name="T1" fmla="*/ 0 h 38"/>
                <a:gd name="T2" fmla="*/ 2147483646 w 34"/>
                <a:gd name="T3" fmla="*/ 2147483646 h 38"/>
                <a:gd name="T4" fmla="*/ 2147483646 w 34"/>
                <a:gd name="T5" fmla="*/ 0 h 38"/>
                <a:gd name="T6" fmla="*/ 2147483646 w 34"/>
                <a:gd name="T7" fmla="*/ 2147483646 h 38"/>
                <a:gd name="T8" fmla="*/ 0 w 34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38"/>
                <a:gd name="T17" fmla="*/ 34 w 34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38">
                  <a:moveTo>
                    <a:pt x="0" y="0"/>
                  </a:moveTo>
                  <a:lnTo>
                    <a:pt x="17" y="6"/>
                  </a:lnTo>
                  <a:lnTo>
                    <a:pt x="34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grpSp>
          <p:nvGrpSpPr>
            <p:cNvPr id="59420" name="Group 92">
              <a:extLst>
                <a:ext uri="{FF2B5EF4-FFF2-40B4-BE49-F238E27FC236}">
                  <a16:creationId xmlns:a16="http://schemas.microsoft.com/office/drawing/2014/main" id="{05A21E41-42BB-3989-2D4B-C2B2F6A24F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2693988"/>
              <a:ext cx="919162" cy="412750"/>
              <a:chOff x="1255" y="2071"/>
              <a:chExt cx="772" cy="346"/>
            </a:xfrm>
          </p:grpSpPr>
          <p:sp>
            <p:nvSpPr>
              <p:cNvPr id="59488" name="Line 93">
                <a:extLst>
                  <a:ext uri="{FF2B5EF4-FFF2-40B4-BE49-F238E27FC236}">
                    <a16:creationId xmlns:a16="http://schemas.microsoft.com/office/drawing/2014/main" id="{1649E9EB-46C7-ABE8-78ED-77ED62AF46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071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89" name="Freeform 94">
                <a:extLst>
                  <a:ext uri="{FF2B5EF4-FFF2-40B4-BE49-F238E27FC236}">
                    <a16:creationId xmlns:a16="http://schemas.microsoft.com/office/drawing/2014/main" id="{13691A16-5A1E-8D53-2318-84F4D4B30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133"/>
                <a:ext cx="55" cy="56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26179 h 41"/>
                  <a:gd name="T4" fmla="*/ 9186378 w 34"/>
                  <a:gd name="T5" fmla="*/ 0 h 41"/>
                  <a:gd name="T6" fmla="*/ 4535132 w 34"/>
                  <a:gd name="T7" fmla="*/ 135247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8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90" name="Rectangle 95">
                <a:extLst>
                  <a:ext uri="{FF2B5EF4-FFF2-40B4-BE49-F238E27FC236}">
                    <a16:creationId xmlns:a16="http://schemas.microsoft.com/office/drawing/2014/main" id="{79F29A58-72D9-264C-B48A-34B0B0B01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60"/>
                <a:ext cx="710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91" name="Rectangle 96">
                <a:extLst>
                  <a:ext uri="{FF2B5EF4-FFF2-40B4-BE49-F238E27FC236}">
                    <a16:creationId xmlns:a16="http://schemas.microsoft.com/office/drawing/2014/main" id="{F54E4CD3-B48A-62EC-8153-BBFA5D819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7" y="2257"/>
                <a:ext cx="46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accept()</a:t>
                </a:r>
                <a:endParaRPr lang="en-US" altLang="en-US" sz="2400" b="1"/>
              </a:p>
            </p:txBody>
          </p:sp>
          <p:sp>
            <p:nvSpPr>
              <p:cNvPr id="59492" name="Rectangle 97">
                <a:extLst>
                  <a:ext uri="{FF2B5EF4-FFF2-40B4-BE49-F238E27FC236}">
                    <a16:creationId xmlns:a16="http://schemas.microsoft.com/office/drawing/2014/main" id="{754C0380-4374-5619-62A0-62B47C46D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2195"/>
                <a:ext cx="710" cy="22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9421" name="Group 98">
              <a:extLst>
                <a:ext uri="{FF2B5EF4-FFF2-40B4-BE49-F238E27FC236}">
                  <a16:creationId xmlns:a16="http://schemas.microsoft.com/office/drawing/2014/main" id="{96E9B8CB-DE2F-5D99-FF43-9207EC74FC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3100" y="3121025"/>
              <a:ext cx="642938" cy="309563"/>
              <a:chOff x="1392" y="2429"/>
              <a:chExt cx="540" cy="260"/>
            </a:xfrm>
          </p:grpSpPr>
          <p:sp>
            <p:nvSpPr>
              <p:cNvPr id="59485" name="Rectangle 99">
                <a:extLst>
                  <a:ext uri="{FF2B5EF4-FFF2-40B4-BE49-F238E27FC236}">
                    <a16:creationId xmlns:a16="http://schemas.microsoft.com/office/drawing/2014/main" id="{AE4B4FC1-9652-CDE6-3D4B-E31D36C317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534"/>
                <a:ext cx="540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Blocks</a:t>
                </a:r>
                <a:endParaRPr lang="en-US" altLang="en-US" sz="2400" b="1"/>
              </a:p>
            </p:txBody>
          </p:sp>
          <p:sp>
            <p:nvSpPr>
              <p:cNvPr id="59486" name="Line 100">
                <a:extLst>
                  <a:ext uri="{FF2B5EF4-FFF2-40B4-BE49-F238E27FC236}">
                    <a16:creationId xmlns:a16="http://schemas.microsoft.com/office/drawing/2014/main" id="{BCC36077-A1F6-B157-B85B-760F01B78A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2429"/>
                <a:ext cx="2" cy="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87" name="Freeform 101">
                <a:extLst>
                  <a:ext uri="{FF2B5EF4-FFF2-40B4-BE49-F238E27FC236}">
                    <a16:creationId xmlns:a16="http://schemas.microsoft.com/office/drawing/2014/main" id="{DBBA40B0-298E-F08C-719D-E4A7F751B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2492"/>
                <a:ext cx="55" cy="55"/>
              </a:xfrm>
              <a:custGeom>
                <a:avLst/>
                <a:gdLst>
                  <a:gd name="T0" fmla="*/ 0 w 34"/>
                  <a:gd name="T1" fmla="*/ 0 h 41"/>
                  <a:gd name="T2" fmla="*/ 4535132 w 34"/>
                  <a:gd name="T3" fmla="*/ 12659 h 41"/>
                  <a:gd name="T4" fmla="*/ 9186378 w 34"/>
                  <a:gd name="T5" fmla="*/ 0 h 41"/>
                  <a:gd name="T6" fmla="*/ 4535132 w 34"/>
                  <a:gd name="T7" fmla="*/ 85231 h 41"/>
                  <a:gd name="T8" fmla="*/ 0 w 3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1"/>
                  <a:gd name="T17" fmla="*/ 34 w 34"/>
                  <a:gd name="T18" fmla="*/ 41 h 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1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9422" name="Group 102">
              <a:extLst>
                <a:ext uri="{FF2B5EF4-FFF2-40B4-BE49-F238E27FC236}">
                  <a16:creationId xmlns:a16="http://schemas.microsoft.com/office/drawing/2014/main" id="{394E4A11-22A0-C86F-6F82-D77FE6329B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140200"/>
              <a:ext cx="871537" cy="412750"/>
              <a:chOff x="1255" y="3285"/>
              <a:chExt cx="731" cy="347"/>
            </a:xfrm>
          </p:grpSpPr>
          <p:sp>
            <p:nvSpPr>
              <p:cNvPr id="59480" name="Line 103">
                <a:extLst>
                  <a:ext uri="{FF2B5EF4-FFF2-40B4-BE49-F238E27FC236}">
                    <a16:creationId xmlns:a16="http://schemas.microsoft.com/office/drawing/2014/main" id="{AA763C36-021E-714D-435F-40FFAE250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8" y="3285"/>
                <a:ext cx="2" cy="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81" name="Freeform 104">
                <a:extLst>
                  <a:ext uri="{FF2B5EF4-FFF2-40B4-BE49-F238E27FC236}">
                    <a16:creationId xmlns:a16="http://schemas.microsoft.com/office/drawing/2014/main" id="{5676BE7C-5751-B4AA-E832-E1E7E43C04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1" y="3350"/>
                <a:ext cx="55" cy="54"/>
              </a:xfrm>
              <a:custGeom>
                <a:avLst/>
                <a:gdLst>
                  <a:gd name="T0" fmla="*/ 0 w 34"/>
                  <a:gd name="T1" fmla="*/ 0 h 40"/>
                  <a:gd name="T2" fmla="*/ 4535132 w 34"/>
                  <a:gd name="T3" fmla="*/ 14654 h 40"/>
                  <a:gd name="T4" fmla="*/ 9186378 w 34"/>
                  <a:gd name="T5" fmla="*/ 0 h 40"/>
                  <a:gd name="T6" fmla="*/ 4535132 w 34"/>
                  <a:gd name="T7" fmla="*/ 98447 h 40"/>
                  <a:gd name="T8" fmla="*/ 0 w 34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40"/>
                  <a:gd name="T17" fmla="*/ 34 w 34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40">
                    <a:moveTo>
                      <a:pt x="0" y="0"/>
                    </a:moveTo>
                    <a:lnTo>
                      <a:pt x="17" y="6"/>
                    </a:lnTo>
                    <a:lnTo>
                      <a:pt x="34" y="0"/>
                    </a:lnTo>
                    <a:lnTo>
                      <a:pt x="17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82" name="Rectangle 105">
                <a:extLst>
                  <a:ext uri="{FF2B5EF4-FFF2-40B4-BE49-F238E27FC236}">
                    <a16:creationId xmlns:a16="http://schemas.microsoft.com/office/drawing/2014/main" id="{98D494DA-DEFD-60AA-EB80-1D8EF49350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631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83" name="Rectangle 106">
                <a:extLst>
                  <a:ext uri="{FF2B5EF4-FFF2-40B4-BE49-F238E27FC236}">
                    <a16:creationId xmlns:a16="http://schemas.microsoft.com/office/drawing/2014/main" id="{5CC680D6-1CBB-E3E7-8D08-0D99C3860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" y="3472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9484" name="Rectangle 107">
                <a:extLst>
                  <a:ext uri="{FF2B5EF4-FFF2-40B4-BE49-F238E27FC236}">
                    <a16:creationId xmlns:a16="http://schemas.microsoft.com/office/drawing/2014/main" id="{E3AED7DD-B1B5-E6EA-AFAA-8248EDA71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3407"/>
                <a:ext cx="710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9423" name="Group 108">
              <a:extLst>
                <a:ext uri="{FF2B5EF4-FFF2-40B4-BE49-F238E27FC236}">
                  <a16:creationId xmlns:a16="http://schemas.microsoft.com/office/drawing/2014/main" id="{497D7972-6B36-4DB3-9A00-91D5BF3784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0075" y="3208338"/>
              <a:ext cx="1079500" cy="454025"/>
              <a:chOff x="3464" y="2503"/>
              <a:chExt cx="906" cy="381"/>
            </a:xfrm>
          </p:grpSpPr>
          <p:sp>
            <p:nvSpPr>
              <p:cNvPr id="59473" name="Rectangle 109">
                <a:extLst>
                  <a:ext uri="{FF2B5EF4-FFF2-40B4-BE49-F238E27FC236}">
                    <a16:creationId xmlns:a16="http://schemas.microsoft.com/office/drawing/2014/main" id="{526B08B0-3AB4-F3F0-8018-45148701D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5"/>
                <a:ext cx="791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74" name="Rectangle 110">
                <a:extLst>
                  <a:ext uri="{FF2B5EF4-FFF2-40B4-BE49-F238E27FC236}">
                    <a16:creationId xmlns:a16="http://schemas.microsoft.com/office/drawing/2014/main" id="{65419C02-5155-C2F8-E0AD-747D43A8A3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2722"/>
                <a:ext cx="5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connect()</a:t>
                </a:r>
                <a:endParaRPr lang="en-US" altLang="en-US" sz="2400" b="1"/>
              </a:p>
            </p:txBody>
          </p:sp>
          <p:sp>
            <p:nvSpPr>
              <p:cNvPr id="59475" name="Rectangle 111">
                <a:extLst>
                  <a:ext uri="{FF2B5EF4-FFF2-40B4-BE49-F238E27FC236}">
                    <a16:creationId xmlns:a16="http://schemas.microsoft.com/office/drawing/2014/main" id="{E65E7A69-002C-9D1B-C299-52A154456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2660"/>
                <a:ext cx="709" cy="2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76" name="Line 112">
                <a:extLst>
                  <a:ext uri="{FF2B5EF4-FFF2-40B4-BE49-F238E27FC236}">
                    <a16:creationId xmlns:a16="http://schemas.microsoft.com/office/drawing/2014/main" id="{AEB4AC3F-47C7-D2EB-9BFB-339075D7E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503"/>
                <a:ext cx="3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77" name="Freeform 113">
                <a:extLst>
                  <a:ext uri="{FF2B5EF4-FFF2-40B4-BE49-F238E27FC236}">
                    <a16:creationId xmlns:a16="http://schemas.microsoft.com/office/drawing/2014/main" id="{F34D04D6-E455-6035-6B34-4810A4EE92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612"/>
                <a:ext cx="52" cy="53"/>
              </a:xfrm>
              <a:custGeom>
                <a:avLst/>
                <a:gdLst>
                  <a:gd name="T0" fmla="*/ 0 w 32"/>
                  <a:gd name="T1" fmla="*/ 0 h 39"/>
                  <a:gd name="T2" fmla="*/ 4452365 w 32"/>
                  <a:gd name="T3" fmla="*/ 16927 h 39"/>
                  <a:gd name="T4" fmla="*/ 9608310 w 32"/>
                  <a:gd name="T5" fmla="*/ 0 h 39"/>
                  <a:gd name="T6" fmla="*/ 4452365 w 32"/>
                  <a:gd name="T7" fmla="*/ 113430 h 39"/>
                  <a:gd name="T8" fmla="*/ 0 w 32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39"/>
                  <a:gd name="T17" fmla="*/ 32 w 32"/>
                  <a:gd name="T18" fmla="*/ 39 h 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39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78" name="Rectangle 114">
                <a:extLst>
                  <a:ext uri="{FF2B5EF4-FFF2-40B4-BE49-F238E27FC236}">
                    <a16:creationId xmlns:a16="http://schemas.microsoft.com/office/drawing/2014/main" id="{F87C6C22-D4B2-420A-F540-108BCE79D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79" name="Freeform 115">
                <a:extLst>
                  <a:ext uri="{FF2B5EF4-FFF2-40B4-BE49-F238E27FC236}">
                    <a16:creationId xmlns:a16="http://schemas.microsoft.com/office/drawing/2014/main" id="{37E5B301-E2ED-878D-3017-65791F8AE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788"/>
                <a:ext cx="87" cy="59"/>
              </a:xfrm>
              <a:custGeom>
                <a:avLst/>
                <a:gdLst>
                  <a:gd name="T0" fmla="*/ 0 w 54"/>
                  <a:gd name="T1" fmla="*/ 90110 h 44"/>
                  <a:gd name="T2" fmla="*/ 1984968 w 54"/>
                  <a:gd name="T3" fmla="*/ 43290 h 44"/>
                  <a:gd name="T4" fmla="*/ 0 w 54"/>
                  <a:gd name="T5" fmla="*/ 0 h 44"/>
                  <a:gd name="T6" fmla="*/ 13110086 w 54"/>
                  <a:gd name="T7" fmla="*/ 43290 h 44"/>
                  <a:gd name="T8" fmla="*/ 0 w 54"/>
                  <a:gd name="T9" fmla="*/ 9011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44"/>
                  <a:gd name="T17" fmla="*/ 54 w 54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44">
                    <a:moveTo>
                      <a:pt x="0" y="44"/>
                    </a:moveTo>
                    <a:lnTo>
                      <a:pt x="8" y="21"/>
                    </a:lnTo>
                    <a:lnTo>
                      <a:pt x="0" y="0"/>
                    </a:lnTo>
                    <a:lnTo>
                      <a:pt x="54" y="2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9424" name="Group 116">
              <a:extLst>
                <a:ext uri="{FF2B5EF4-FFF2-40B4-BE49-F238E27FC236}">
                  <a16:creationId xmlns:a16="http://schemas.microsoft.com/office/drawing/2014/main" id="{8A7B2688-2046-0719-8B55-382257A7F7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088" y="3273425"/>
              <a:ext cx="2136775" cy="368300"/>
              <a:chOff x="1628" y="2557"/>
              <a:chExt cx="1795" cy="310"/>
            </a:xfrm>
          </p:grpSpPr>
          <p:sp>
            <p:nvSpPr>
              <p:cNvPr id="59444" name="Rectangle 117">
                <a:extLst>
                  <a:ext uri="{FF2B5EF4-FFF2-40B4-BE49-F238E27FC236}">
                    <a16:creationId xmlns:a16="http://schemas.microsoft.com/office/drawing/2014/main" id="{F7C12DF2-F5E1-A3C5-4918-BCB2B80E12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5" name="Rectangle 118">
                <a:extLst>
                  <a:ext uri="{FF2B5EF4-FFF2-40B4-BE49-F238E27FC236}">
                    <a16:creationId xmlns:a16="http://schemas.microsoft.com/office/drawing/2014/main" id="{FEB0174C-B550-385E-5F78-0BFD92A7A6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6" name="Rectangle 119">
                <a:extLst>
                  <a:ext uri="{FF2B5EF4-FFF2-40B4-BE49-F238E27FC236}">
                    <a16:creationId xmlns:a16="http://schemas.microsoft.com/office/drawing/2014/main" id="{1BAA27B1-D3CE-A2B0-CDBA-21587C9A4F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7" name="Rectangle 120">
                <a:extLst>
                  <a:ext uri="{FF2B5EF4-FFF2-40B4-BE49-F238E27FC236}">
                    <a16:creationId xmlns:a16="http://schemas.microsoft.com/office/drawing/2014/main" id="{A3951E4B-761F-5D99-71BB-789169914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8" name="Rectangle 121">
                <a:extLst>
                  <a:ext uri="{FF2B5EF4-FFF2-40B4-BE49-F238E27FC236}">
                    <a16:creationId xmlns:a16="http://schemas.microsoft.com/office/drawing/2014/main" id="{280D5120-F30F-C82B-A60D-EC227C8FB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9" name="Rectangle 122">
                <a:extLst>
                  <a:ext uri="{FF2B5EF4-FFF2-40B4-BE49-F238E27FC236}">
                    <a16:creationId xmlns:a16="http://schemas.microsoft.com/office/drawing/2014/main" id="{4A300563-F2EA-242B-C715-C359B49DF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0" name="Rectangle 123">
                <a:extLst>
                  <a:ext uri="{FF2B5EF4-FFF2-40B4-BE49-F238E27FC236}">
                    <a16:creationId xmlns:a16="http://schemas.microsoft.com/office/drawing/2014/main" id="{9666628C-A306-8933-A356-C42C5F34A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1" name="Rectangle 124">
                <a:extLst>
                  <a:ext uri="{FF2B5EF4-FFF2-40B4-BE49-F238E27FC236}">
                    <a16:creationId xmlns:a16="http://schemas.microsoft.com/office/drawing/2014/main" id="{1E38A2C0-6C44-1088-FABF-E00CA0FBC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2" name="Rectangle 125">
                <a:extLst>
                  <a:ext uri="{FF2B5EF4-FFF2-40B4-BE49-F238E27FC236}">
                    <a16:creationId xmlns:a16="http://schemas.microsoft.com/office/drawing/2014/main" id="{3CFB4B42-3914-34D9-A2E6-15D88FB978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3" name="Rectangle 126">
                <a:extLst>
                  <a:ext uri="{FF2B5EF4-FFF2-40B4-BE49-F238E27FC236}">
                    <a16:creationId xmlns:a16="http://schemas.microsoft.com/office/drawing/2014/main" id="{A340B355-C232-9E3F-D2AC-29E8E0549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4" name="Rectangle 127">
                <a:extLst>
                  <a:ext uri="{FF2B5EF4-FFF2-40B4-BE49-F238E27FC236}">
                    <a16:creationId xmlns:a16="http://schemas.microsoft.com/office/drawing/2014/main" id="{612C5C5D-CFF0-37FF-61F1-702189775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5" name="Rectangle 128">
                <a:extLst>
                  <a:ext uri="{FF2B5EF4-FFF2-40B4-BE49-F238E27FC236}">
                    <a16:creationId xmlns:a16="http://schemas.microsoft.com/office/drawing/2014/main" id="{C6B4962D-3A4A-C0EF-4767-036438CA7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6" name="Rectangle 129">
                <a:extLst>
                  <a:ext uri="{FF2B5EF4-FFF2-40B4-BE49-F238E27FC236}">
                    <a16:creationId xmlns:a16="http://schemas.microsoft.com/office/drawing/2014/main" id="{F649737A-D8BF-306A-83C9-1FA3E74980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0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7" name="Rectangle 130">
                <a:extLst>
                  <a:ext uri="{FF2B5EF4-FFF2-40B4-BE49-F238E27FC236}">
                    <a16:creationId xmlns:a16="http://schemas.microsoft.com/office/drawing/2014/main" id="{88CB39B8-B347-3FD2-355D-3A8E7AFD8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8" name="Rectangle 131">
                <a:extLst>
                  <a:ext uri="{FF2B5EF4-FFF2-40B4-BE49-F238E27FC236}">
                    <a16:creationId xmlns:a16="http://schemas.microsoft.com/office/drawing/2014/main" id="{DF85198F-4DAF-C211-C397-FE1027761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3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59" name="Rectangle 132">
                <a:extLst>
                  <a:ext uri="{FF2B5EF4-FFF2-40B4-BE49-F238E27FC236}">
                    <a16:creationId xmlns:a16="http://schemas.microsoft.com/office/drawing/2014/main" id="{1CD6395C-C6E1-55BC-E128-6A467F2EE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0" name="Rectangle 133">
                <a:extLst>
                  <a:ext uri="{FF2B5EF4-FFF2-40B4-BE49-F238E27FC236}">
                    <a16:creationId xmlns:a16="http://schemas.microsoft.com/office/drawing/2014/main" id="{9527FE92-A246-5215-CC87-BB478DCD13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5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1" name="Rectangle 134">
                <a:extLst>
                  <a:ext uri="{FF2B5EF4-FFF2-40B4-BE49-F238E27FC236}">
                    <a16:creationId xmlns:a16="http://schemas.microsoft.com/office/drawing/2014/main" id="{B805800D-1E1B-47A5-D152-47927ADA4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2811"/>
                <a:ext cx="14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2" name="Rectangle 135">
                <a:extLst>
                  <a:ext uri="{FF2B5EF4-FFF2-40B4-BE49-F238E27FC236}">
                    <a16:creationId xmlns:a16="http://schemas.microsoft.com/office/drawing/2014/main" id="{3AF02D35-6176-B20B-5ECE-7EA1ECF54E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2811"/>
                <a:ext cx="15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3" name="Rectangle 136">
                <a:extLst>
                  <a:ext uri="{FF2B5EF4-FFF2-40B4-BE49-F238E27FC236}">
                    <a16:creationId xmlns:a16="http://schemas.microsoft.com/office/drawing/2014/main" id="{7942F345-507A-93F5-3189-B7D309A24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8" y="2811"/>
                <a:ext cx="17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4" name="Rectangle 137">
                <a:extLst>
                  <a:ext uri="{FF2B5EF4-FFF2-40B4-BE49-F238E27FC236}">
                    <a16:creationId xmlns:a16="http://schemas.microsoft.com/office/drawing/2014/main" id="{3D1C5820-AF08-7917-7AE0-0E2E19C41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5" name="Rectangle 138">
                <a:extLst>
                  <a:ext uri="{FF2B5EF4-FFF2-40B4-BE49-F238E27FC236}">
                    <a16:creationId xmlns:a16="http://schemas.microsoft.com/office/drawing/2014/main" id="{87E9D7C2-1873-9B96-D175-8F9DDB3380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2811"/>
                <a:ext cx="20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6" name="Rectangle 139">
                <a:extLst>
                  <a:ext uri="{FF2B5EF4-FFF2-40B4-BE49-F238E27FC236}">
                    <a16:creationId xmlns:a16="http://schemas.microsoft.com/office/drawing/2014/main" id="{61F8E914-1285-ED7D-28D6-8227EBC93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7" name="Rectangle 140">
                <a:extLst>
                  <a:ext uri="{FF2B5EF4-FFF2-40B4-BE49-F238E27FC236}">
                    <a16:creationId xmlns:a16="http://schemas.microsoft.com/office/drawing/2014/main" id="{61B5938F-F84B-A9F1-3D6B-951842033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2811"/>
                <a:ext cx="18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8" name="Rectangle 141">
                <a:extLst>
                  <a:ext uri="{FF2B5EF4-FFF2-40B4-BE49-F238E27FC236}">
                    <a16:creationId xmlns:a16="http://schemas.microsoft.com/office/drawing/2014/main" id="{55E5B34E-9801-E198-4C1B-006EB45B1F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" y="2811"/>
                <a:ext cx="19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69" name="Rectangle 142">
                <a:extLst>
                  <a:ext uri="{FF2B5EF4-FFF2-40B4-BE49-F238E27FC236}">
                    <a16:creationId xmlns:a16="http://schemas.microsoft.com/office/drawing/2014/main" id="{364A9EDE-2A7E-DBF2-3772-FD7699F207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7" y="2811"/>
                <a:ext cx="16" cy="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70" name="Freeform 143">
                <a:extLst>
                  <a:ext uri="{FF2B5EF4-FFF2-40B4-BE49-F238E27FC236}">
                    <a16:creationId xmlns:a16="http://schemas.microsoft.com/office/drawing/2014/main" id="{6D490339-FF58-87A7-E025-38D1AF134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8" y="2788"/>
                <a:ext cx="86" cy="59"/>
              </a:xfrm>
              <a:custGeom>
                <a:avLst/>
                <a:gdLst>
                  <a:gd name="T0" fmla="*/ 15513141 w 53"/>
                  <a:gd name="T1" fmla="*/ 0 h 44"/>
                  <a:gd name="T2" fmla="*/ 13529453 w 53"/>
                  <a:gd name="T3" fmla="*/ 43290 h 44"/>
                  <a:gd name="T4" fmla="*/ 15513141 w 53"/>
                  <a:gd name="T5" fmla="*/ 90110 h 44"/>
                  <a:gd name="T6" fmla="*/ 0 w 53"/>
                  <a:gd name="T7" fmla="*/ 43290 h 44"/>
                  <a:gd name="T8" fmla="*/ 15513141 w 53"/>
                  <a:gd name="T9" fmla="*/ 0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44"/>
                  <a:gd name="T17" fmla="*/ 53 w 53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44">
                    <a:moveTo>
                      <a:pt x="53" y="0"/>
                    </a:moveTo>
                    <a:lnTo>
                      <a:pt x="46" y="21"/>
                    </a:lnTo>
                    <a:lnTo>
                      <a:pt x="53" y="44"/>
                    </a:lnTo>
                    <a:lnTo>
                      <a:pt x="0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71" name="Rectangle 144">
                <a:extLst>
                  <a:ext uri="{FF2B5EF4-FFF2-40B4-BE49-F238E27FC236}">
                    <a16:creationId xmlns:a16="http://schemas.microsoft.com/office/drawing/2014/main" id="{2526DB24-CCA0-2A21-735F-0F3A3D61FF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0" y="2676"/>
                <a:ext cx="96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72" name="Rectangle 145">
                <a:extLst>
                  <a:ext uri="{FF2B5EF4-FFF2-40B4-BE49-F238E27FC236}">
                    <a16:creationId xmlns:a16="http://schemas.microsoft.com/office/drawing/2014/main" id="{DA60FC87-633B-DB39-A87B-A75FE8BA34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2557"/>
                <a:ext cx="805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Connect negotiation</a:t>
                </a:r>
                <a:endParaRPr lang="en-US" altLang="en-US" sz="2400" b="1"/>
              </a:p>
            </p:txBody>
          </p:sp>
        </p:grpSp>
        <p:grpSp>
          <p:nvGrpSpPr>
            <p:cNvPr id="59425" name="Group 146">
              <a:extLst>
                <a:ext uri="{FF2B5EF4-FFF2-40B4-BE49-F238E27FC236}">
                  <a16:creationId xmlns:a16="http://schemas.microsoft.com/office/drawing/2014/main" id="{4EDC1CCC-AE20-606D-3428-BF70161983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3660775"/>
              <a:ext cx="869950" cy="425450"/>
              <a:chOff x="3555" y="2882"/>
              <a:chExt cx="730" cy="358"/>
            </a:xfrm>
          </p:grpSpPr>
          <p:sp>
            <p:nvSpPr>
              <p:cNvPr id="59439" name="Rectangle 147">
                <a:extLst>
                  <a:ext uri="{FF2B5EF4-FFF2-40B4-BE49-F238E27FC236}">
                    <a16:creationId xmlns:a16="http://schemas.microsoft.com/office/drawing/2014/main" id="{B7A95890-9DEF-3767-A784-3B85F8F72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3"/>
                <a:ext cx="63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0" name="Rectangle 148">
                <a:extLst>
                  <a:ext uri="{FF2B5EF4-FFF2-40B4-BE49-F238E27FC236}">
                    <a16:creationId xmlns:a16="http://schemas.microsoft.com/office/drawing/2014/main" id="{DE4067E5-B1B0-55CE-59CA-1B1D73591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" y="3080"/>
                <a:ext cx="358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write()</a:t>
                </a:r>
                <a:endParaRPr lang="en-US" altLang="en-US" sz="2400" b="1"/>
              </a:p>
            </p:txBody>
          </p:sp>
          <p:sp>
            <p:nvSpPr>
              <p:cNvPr id="59441" name="Rectangle 149">
                <a:extLst>
                  <a:ext uri="{FF2B5EF4-FFF2-40B4-BE49-F238E27FC236}">
                    <a16:creationId xmlns:a16="http://schemas.microsoft.com/office/drawing/2014/main" id="{B90E494B-66A5-1BDC-4C56-94E7563BF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015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42" name="Line 150">
                <a:extLst>
                  <a:ext uri="{FF2B5EF4-FFF2-40B4-BE49-F238E27FC236}">
                    <a16:creationId xmlns:a16="http://schemas.microsoft.com/office/drawing/2014/main" id="{8DA9994D-9D0F-F152-F355-C07850708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2882"/>
                <a:ext cx="3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43" name="Freeform 151">
                <a:extLst>
                  <a:ext uri="{FF2B5EF4-FFF2-40B4-BE49-F238E27FC236}">
                    <a16:creationId xmlns:a16="http://schemas.microsoft.com/office/drawing/2014/main" id="{69454C3E-B3ED-A6DD-6FD4-64EC5AFD5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958"/>
                <a:ext cx="52" cy="54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14654 h 40"/>
                  <a:gd name="T4" fmla="*/ 9608310 w 32"/>
                  <a:gd name="T5" fmla="*/ 0 h 40"/>
                  <a:gd name="T6" fmla="*/ 4452365 w 32"/>
                  <a:gd name="T7" fmla="*/ 98447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6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59426" name="Group 152">
              <a:extLst>
                <a:ext uri="{FF2B5EF4-FFF2-40B4-BE49-F238E27FC236}">
                  <a16:creationId xmlns:a16="http://schemas.microsoft.com/office/drawing/2014/main" id="{18B75C75-0AC4-D1C8-040D-4C70A64DE0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025" y="4097338"/>
              <a:ext cx="844550" cy="504825"/>
              <a:chOff x="3555" y="3250"/>
              <a:chExt cx="709" cy="424"/>
            </a:xfrm>
          </p:grpSpPr>
          <p:sp>
            <p:nvSpPr>
              <p:cNvPr id="59434" name="Rectangle 153">
                <a:extLst>
                  <a:ext uri="{FF2B5EF4-FFF2-40B4-BE49-F238E27FC236}">
                    <a16:creationId xmlns:a16="http://schemas.microsoft.com/office/drawing/2014/main" id="{277543E5-DA93-5DA8-21D4-BB97AE61A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7"/>
                <a:ext cx="551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35" name="Rectangle 154">
                <a:extLst>
                  <a:ext uri="{FF2B5EF4-FFF2-40B4-BE49-F238E27FC236}">
                    <a16:creationId xmlns:a16="http://schemas.microsoft.com/office/drawing/2014/main" id="{9CC9B42F-5DE2-6A74-251D-80407296B0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0" y="3515"/>
                <a:ext cx="343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read()</a:t>
                </a:r>
                <a:endParaRPr lang="en-US" altLang="en-US" sz="2400" b="1"/>
              </a:p>
            </p:txBody>
          </p:sp>
          <p:sp>
            <p:nvSpPr>
              <p:cNvPr id="59436" name="Rectangle 155">
                <a:extLst>
                  <a:ext uri="{FF2B5EF4-FFF2-40B4-BE49-F238E27FC236}">
                    <a16:creationId xmlns:a16="http://schemas.microsoft.com/office/drawing/2014/main" id="{4C4D25F3-C14A-C8E4-DCB6-CFD37B3793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49"/>
                <a:ext cx="709" cy="2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437" name="Line 156">
                <a:extLst>
                  <a:ext uri="{FF2B5EF4-FFF2-40B4-BE49-F238E27FC236}">
                    <a16:creationId xmlns:a16="http://schemas.microsoft.com/office/drawing/2014/main" id="{15FA0808-319F-C73C-514B-C0CD47476E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5" y="3250"/>
                <a:ext cx="3" cy="1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438" name="Freeform 157">
                <a:extLst>
                  <a:ext uri="{FF2B5EF4-FFF2-40B4-BE49-F238E27FC236}">
                    <a16:creationId xmlns:a16="http://schemas.microsoft.com/office/drawing/2014/main" id="{7F7E01C0-8626-9D63-7197-2C2F765435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3392"/>
                <a:ext cx="52" cy="55"/>
              </a:xfrm>
              <a:custGeom>
                <a:avLst/>
                <a:gdLst>
                  <a:gd name="T0" fmla="*/ 0 w 32"/>
                  <a:gd name="T1" fmla="*/ 0 h 40"/>
                  <a:gd name="T2" fmla="*/ 4452365 w 32"/>
                  <a:gd name="T3" fmla="*/ 29480 h 40"/>
                  <a:gd name="T4" fmla="*/ 9608310 w 32"/>
                  <a:gd name="T5" fmla="*/ 0 h 40"/>
                  <a:gd name="T6" fmla="*/ 4452365 w 32"/>
                  <a:gd name="T7" fmla="*/ 158715 h 40"/>
                  <a:gd name="T8" fmla="*/ 0 w 3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40"/>
                  <a:gd name="T17" fmla="*/ 32 w 32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40">
                    <a:moveTo>
                      <a:pt x="0" y="0"/>
                    </a:moveTo>
                    <a:lnTo>
                      <a:pt x="15" y="7"/>
                    </a:lnTo>
                    <a:lnTo>
                      <a:pt x="32" y="0"/>
                    </a:lnTo>
                    <a:lnTo>
                      <a:pt x="15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59427" name="Text Box 158">
              <a:extLst>
                <a:ext uri="{FF2B5EF4-FFF2-40B4-BE49-F238E27FC236}">
                  <a16:creationId xmlns:a16="http://schemas.microsoft.com/office/drawing/2014/main" id="{799A10EE-A41C-F686-5D95-0BFF585134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650" y="1085850"/>
              <a:ext cx="4972050" cy="1479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solidFill>
                    <a:srgbClr val="0000CC"/>
                  </a:solidFill>
                  <a:latin typeface="Courier New" panose="02070309020205020404" pitchFamily="49" charset="0"/>
                </a:rPr>
                <a:t>listen</a:t>
              </a:r>
              <a:r>
                <a:rPr lang="en-US" altLang="en-US" sz="1500"/>
                <a:t> indicates to TCP readiness to receive connection requests for socket with given descriptor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/>
                <a:t>Parameter specifies max number of requests that may be queued while waiting for server to accept them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r>
                <a:rPr lang="en-US" altLang="en-US" sz="1500" b="1">
                  <a:latin typeface="Courier New" panose="02070309020205020404" pitchFamily="49" charset="0"/>
                </a:rPr>
                <a:t>listen</a:t>
              </a:r>
              <a:r>
                <a:rPr lang="en-US" altLang="en-US" sz="1500"/>
                <a:t> call returns: 0 (success); or -1 (failure)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</a:pPr>
              <a:endParaRPr lang="en-US" altLang="en-US" sz="1500"/>
            </a:p>
          </p:txBody>
        </p:sp>
        <p:grpSp>
          <p:nvGrpSpPr>
            <p:cNvPr id="59428" name="Group 159">
              <a:extLst>
                <a:ext uri="{FF2B5EF4-FFF2-40B4-BE49-F238E27FC236}">
                  <a16:creationId xmlns:a16="http://schemas.microsoft.com/office/drawing/2014/main" id="{D02FF849-8AB4-0C83-34B2-0F8DEC55C7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588" y="4572000"/>
              <a:ext cx="871537" cy="379413"/>
              <a:chOff x="535" y="3648"/>
              <a:chExt cx="731" cy="319"/>
            </a:xfrm>
          </p:grpSpPr>
          <p:grpSp>
            <p:nvGrpSpPr>
              <p:cNvPr id="59429" name="Group 160">
                <a:extLst>
                  <a:ext uri="{FF2B5EF4-FFF2-40B4-BE49-F238E27FC236}">
                    <a16:creationId xmlns:a16="http://schemas.microsoft.com/office/drawing/2014/main" id="{881E8A34-563A-189C-B8F1-95180D693D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742"/>
                <a:ext cx="731" cy="225"/>
                <a:chOff x="535" y="3742"/>
                <a:chExt cx="731" cy="225"/>
              </a:xfrm>
            </p:grpSpPr>
            <p:sp>
              <p:nvSpPr>
                <p:cNvPr id="59431" name="Rectangle 161">
                  <a:extLst>
                    <a:ext uri="{FF2B5EF4-FFF2-40B4-BE49-F238E27FC236}">
                      <a16:creationId xmlns:a16="http://schemas.microsoft.com/office/drawing/2014/main" id="{6F5786E8-E749-D91F-4457-1AEF77B553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10"/>
                  <a:ext cx="63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9432" name="Rectangle 162">
                  <a:extLst>
                    <a:ext uri="{FF2B5EF4-FFF2-40B4-BE49-F238E27FC236}">
                      <a16:creationId xmlns:a16="http://schemas.microsoft.com/office/drawing/2014/main" id="{997BC5F9-C937-F172-186B-998369B28D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3807"/>
                  <a:ext cx="386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00">
                      <a:solidFill>
                        <a:srgbClr val="000000"/>
                      </a:solidFill>
                    </a:rPr>
                    <a:t>close()</a:t>
                  </a:r>
                  <a:endParaRPr lang="en-US" altLang="en-US" sz="2400" b="1"/>
                </a:p>
              </p:txBody>
            </p:sp>
            <p:sp>
              <p:nvSpPr>
                <p:cNvPr id="59433" name="Rectangle 163">
                  <a:extLst>
                    <a:ext uri="{FF2B5EF4-FFF2-40B4-BE49-F238E27FC236}">
                      <a16:creationId xmlns:a16="http://schemas.microsoft.com/office/drawing/2014/main" id="{D57C656E-043E-4244-7496-0654580AE8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5" y="3742"/>
                  <a:ext cx="710" cy="22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/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9430" name="Line 164">
                <a:extLst>
                  <a:ext uri="{FF2B5EF4-FFF2-40B4-BE49-F238E27FC236}">
                    <a16:creationId xmlns:a16="http://schemas.microsoft.com/office/drawing/2014/main" id="{7289BDD2-C7F5-AEA8-A84A-6B8F4BCB06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36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sp>
        <p:nvSpPr>
          <p:cNvPr id="167" name="Rectangle 2">
            <a:extLst>
              <a:ext uri="{FF2B5EF4-FFF2-40B4-BE49-F238E27FC236}">
                <a16:creationId xmlns:a16="http://schemas.microsoft.com/office/drawing/2014/main" id="{9312690C-68B2-4EFC-ACFA-9382BDF06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76925" y="2279650"/>
            <a:ext cx="3067050" cy="1558925"/>
          </a:xfrm>
        </p:spPr>
        <p:txBody>
          <a:bodyPr/>
          <a:lstStyle/>
          <a:p>
            <a:pPr>
              <a:defRPr/>
            </a:pPr>
            <a:r>
              <a:rPr lang="en-US" altLang="x-none" sz="2625"/>
              <a:t>Socket Calls for Connection-Oriented Mode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Bennett_Theme1</Template>
  <TotalTime>7094</TotalTime>
  <Words>1559</Words>
  <Application>Microsoft Office PowerPoint</Application>
  <PresentationFormat>On-screen Show (16:9)</PresentationFormat>
  <Paragraphs>430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</vt:lpstr>
      <vt:lpstr>Calibri</vt:lpstr>
      <vt:lpstr>Calibri Light</vt:lpstr>
      <vt:lpstr>Courier New</vt:lpstr>
      <vt:lpstr>Wingdings</vt:lpstr>
      <vt:lpstr>Bennett_Theme1</vt:lpstr>
      <vt:lpstr>Custom Design</vt:lpstr>
      <vt:lpstr>1_Bennett_Theme1</vt:lpstr>
      <vt:lpstr>1_Custom Design</vt:lpstr>
      <vt:lpstr>2_Bennett_Theme1</vt:lpstr>
      <vt:lpstr>2_Custom Design</vt:lpstr>
      <vt:lpstr>Office Theme</vt:lpstr>
      <vt:lpstr>Transport Layer Berkeley Socket API –  TCP and UDP </vt:lpstr>
      <vt:lpstr>Berkeley Socket API</vt:lpstr>
      <vt:lpstr>Communications through Sockets</vt:lpstr>
      <vt:lpstr>Transport Protocols</vt:lpstr>
      <vt:lpstr>PowerPoint Presentation</vt:lpstr>
      <vt:lpstr>Client &amp; Server Differences</vt:lpstr>
      <vt:lpstr>Socket Calls for Connection-Oriented Mode</vt:lpstr>
      <vt:lpstr>Socket Calls for Connection-Oriented Mode</vt:lpstr>
      <vt:lpstr>Socket Calls for Connection-Oriented Mode</vt:lpstr>
      <vt:lpstr>PowerPoint Presentation</vt:lpstr>
      <vt:lpstr>Socket Calls for Connection-Oriented Mode</vt:lpstr>
      <vt:lpstr>PowerPoint Presentation</vt:lpstr>
      <vt:lpstr>Socket Calls for Connection-Oriented Mode</vt:lpstr>
      <vt:lpstr>PowerPoint Presentation</vt:lpstr>
      <vt:lpstr>PowerPoint Presentation</vt:lpstr>
      <vt:lpstr>PowerPoint Presentation</vt:lpstr>
      <vt:lpstr>PowerPoint Presentation</vt:lpstr>
      <vt:lpstr>Stream Mode of Service</vt:lpstr>
      <vt:lpstr>Socket Calls for Connection-Less Mode </vt:lpstr>
      <vt:lpstr>Socket Calls for Connection-Less Mode </vt:lpstr>
      <vt:lpstr>Socket Calls for Connection-Less Mode </vt:lpstr>
      <vt:lpstr>PowerPoint Presentation</vt:lpstr>
      <vt:lpstr>PowerPoint Presentation</vt:lpstr>
      <vt:lpstr>Socket Calls for Connection-Less Mode </vt:lpstr>
    </vt:vector>
  </TitlesOfParts>
  <Company>McGraw-Hill Higher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Lecture Presentation</dc:title>
  <dc:subject>Communication Networks and Services</dc:subject>
  <dc:creator>Leon-Garcia/Widjaja</dc:creator>
  <cp:lastModifiedBy>Kuldeep</cp:lastModifiedBy>
  <cp:revision>343</cp:revision>
  <dcterms:created xsi:type="dcterms:W3CDTF">2003-04-11T22:55:48Z</dcterms:created>
  <dcterms:modified xsi:type="dcterms:W3CDTF">2024-04-02T13:27:42Z</dcterms:modified>
</cp:coreProperties>
</file>