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22"/>
  </p:notesMasterIdLst>
  <p:sldIdLst>
    <p:sldId id="256" r:id="rId4"/>
    <p:sldId id="535" r:id="rId5"/>
    <p:sldId id="754" r:id="rId6"/>
    <p:sldId id="755" r:id="rId7"/>
    <p:sldId id="746" r:id="rId8"/>
    <p:sldId id="756" r:id="rId9"/>
    <p:sldId id="757" r:id="rId10"/>
    <p:sldId id="747" r:id="rId11"/>
    <p:sldId id="758" r:id="rId12"/>
    <p:sldId id="764" r:id="rId13"/>
    <p:sldId id="759" r:id="rId14"/>
    <p:sldId id="760" r:id="rId15"/>
    <p:sldId id="761" r:id="rId16"/>
    <p:sldId id="762" r:id="rId17"/>
    <p:sldId id="763" r:id="rId18"/>
    <p:sldId id="765" r:id="rId19"/>
    <p:sldId id="766" r:id="rId20"/>
    <p:sldId id="767" r:id="rId2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044A98-3055-4932-8E2C-CFA1FB625BAD}" v="1" dt="2025-04-08T16:25:02.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kas Tyagi." userId="06b802ee-2341-421d-ab2c-04bfa25cb15e" providerId="ADAL" clId="{0F044A98-3055-4932-8E2C-CFA1FB625BAD}"/>
    <pc:docChg chg="undo custSel addSld modSld">
      <pc:chgData name="Vikas Tyagi." userId="06b802ee-2341-421d-ab2c-04bfa25cb15e" providerId="ADAL" clId="{0F044A98-3055-4932-8E2C-CFA1FB625BAD}" dt="2025-04-11T07:31:02.191" v="231" actId="20577"/>
      <pc:docMkLst>
        <pc:docMk/>
      </pc:docMkLst>
      <pc:sldChg chg="modSp mod">
        <pc:chgData name="Vikas Tyagi." userId="06b802ee-2341-421d-ab2c-04bfa25cb15e" providerId="ADAL" clId="{0F044A98-3055-4932-8E2C-CFA1FB625BAD}" dt="2025-04-08T16:18:02.501" v="0" actId="113"/>
        <pc:sldMkLst>
          <pc:docMk/>
          <pc:sldMk cId="0" sldId="762"/>
        </pc:sldMkLst>
        <pc:spChg chg="mod">
          <ac:chgData name="Vikas Tyagi." userId="06b802ee-2341-421d-ab2c-04bfa25cb15e" providerId="ADAL" clId="{0F044A98-3055-4932-8E2C-CFA1FB625BAD}" dt="2025-04-08T16:18:02.501" v="0" actId="113"/>
          <ac:spMkLst>
            <pc:docMk/>
            <pc:sldMk cId="0" sldId="762"/>
            <ac:spMk id="2" creationId="{3CDFEE94-3FD8-4120-B2CA-90394285A083}"/>
          </ac:spMkLst>
        </pc:spChg>
      </pc:sldChg>
      <pc:sldChg chg="modSp mod">
        <pc:chgData name="Vikas Tyagi." userId="06b802ee-2341-421d-ab2c-04bfa25cb15e" providerId="ADAL" clId="{0F044A98-3055-4932-8E2C-CFA1FB625BAD}" dt="2025-04-11T07:31:02.191" v="231" actId="20577"/>
        <pc:sldMkLst>
          <pc:docMk/>
          <pc:sldMk cId="0" sldId="763"/>
        </pc:sldMkLst>
        <pc:spChg chg="mod">
          <ac:chgData name="Vikas Tyagi." userId="06b802ee-2341-421d-ab2c-04bfa25cb15e" providerId="ADAL" clId="{0F044A98-3055-4932-8E2C-CFA1FB625BAD}" dt="2025-04-11T07:31:02.191" v="231" actId="20577"/>
          <ac:spMkLst>
            <pc:docMk/>
            <pc:sldMk cId="0" sldId="763"/>
            <ac:spMk id="2" creationId="{1708FA2A-D323-46F3-A28E-2378AE81681D}"/>
          </ac:spMkLst>
        </pc:spChg>
      </pc:sldChg>
      <pc:sldChg chg="addSp delSp modSp add mod">
        <pc:chgData name="Vikas Tyagi." userId="06b802ee-2341-421d-ab2c-04bfa25cb15e" providerId="ADAL" clId="{0F044A98-3055-4932-8E2C-CFA1FB625BAD}" dt="2025-04-08T17:26:22.918" v="174" actId="20577"/>
        <pc:sldMkLst>
          <pc:docMk/>
          <pc:sldMk cId="1078848849" sldId="765"/>
        </pc:sldMkLst>
        <pc:spChg chg="del">
          <ac:chgData name="Vikas Tyagi." userId="06b802ee-2341-421d-ab2c-04bfa25cb15e" providerId="ADAL" clId="{0F044A98-3055-4932-8E2C-CFA1FB625BAD}" dt="2025-04-08T16:25:06.785" v="3" actId="478"/>
          <ac:spMkLst>
            <pc:docMk/>
            <pc:sldMk cId="1078848849" sldId="765"/>
            <ac:spMk id="2" creationId="{1708FA2A-D323-46F3-A28E-2378AE81681D}"/>
          </ac:spMkLst>
        </pc:spChg>
        <pc:spChg chg="add del">
          <ac:chgData name="Vikas Tyagi." userId="06b802ee-2341-421d-ab2c-04bfa25cb15e" providerId="ADAL" clId="{0F044A98-3055-4932-8E2C-CFA1FB625BAD}" dt="2025-04-08T17:05:54.232" v="20" actId="22"/>
          <ac:spMkLst>
            <pc:docMk/>
            <pc:sldMk cId="1078848849" sldId="765"/>
            <ac:spMk id="6" creationId="{B4D16D7A-F227-1237-3AF2-FC2C8F3479F8}"/>
          </ac:spMkLst>
        </pc:spChg>
        <pc:spChg chg="add mod">
          <ac:chgData name="Vikas Tyagi." userId="06b802ee-2341-421d-ab2c-04bfa25cb15e" providerId="ADAL" clId="{0F044A98-3055-4932-8E2C-CFA1FB625BAD}" dt="2025-04-08T17:26:22.918" v="174" actId="20577"/>
          <ac:spMkLst>
            <pc:docMk/>
            <pc:sldMk cId="1078848849" sldId="765"/>
            <ac:spMk id="8" creationId="{3386BC2B-EB22-0339-FA03-C23A87CF2502}"/>
          </ac:spMkLst>
        </pc:spChg>
        <pc:spChg chg="mod">
          <ac:chgData name="Vikas Tyagi." userId="06b802ee-2341-421d-ab2c-04bfa25cb15e" providerId="ADAL" clId="{0F044A98-3055-4932-8E2C-CFA1FB625BAD}" dt="2025-04-08T16:25:14.684" v="4" actId="20577"/>
          <ac:spMkLst>
            <pc:docMk/>
            <pc:sldMk cId="1078848849" sldId="765"/>
            <ac:spMk id="875524" creationId="{D5A8DE3A-6945-42E0-B501-6092584393FD}"/>
          </ac:spMkLst>
        </pc:spChg>
        <pc:picChg chg="add mod">
          <ac:chgData name="Vikas Tyagi." userId="06b802ee-2341-421d-ab2c-04bfa25cb15e" providerId="ADAL" clId="{0F044A98-3055-4932-8E2C-CFA1FB625BAD}" dt="2025-04-08T16:25:33.175" v="9" actId="1076"/>
          <ac:picMkLst>
            <pc:docMk/>
            <pc:sldMk cId="1078848849" sldId="765"/>
            <ac:picMk id="4" creationId="{4B6D83AF-4A00-9836-E4C0-11D63C8F65BE}"/>
          </ac:picMkLst>
        </pc:picChg>
        <pc:picChg chg="del">
          <ac:chgData name="Vikas Tyagi." userId="06b802ee-2341-421d-ab2c-04bfa25cb15e" providerId="ADAL" clId="{0F044A98-3055-4932-8E2C-CFA1FB625BAD}" dt="2025-04-08T16:25:02.952" v="2" actId="478"/>
          <ac:picMkLst>
            <pc:docMk/>
            <pc:sldMk cId="1078848849" sldId="765"/>
            <ac:picMk id="875526" creationId="{067A79D4-F615-4B8E-A10C-F845F14816EC}"/>
          </ac:picMkLst>
        </pc:picChg>
      </pc:sldChg>
      <pc:sldChg chg="addSp delSp modSp add mod">
        <pc:chgData name="Vikas Tyagi." userId="06b802ee-2341-421d-ab2c-04bfa25cb15e" providerId="ADAL" clId="{0F044A98-3055-4932-8E2C-CFA1FB625BAD}" dt="2025-04-08T17:02:42.402" v="14" actId="14100"/>
        <pc:sldMkLst>
          <pc:docMk/>
          <pc:sldMk cId="1358083927" sldId="766"/>
        </pc:sldMkLst>
        <pc:spChg chg="add mod">
          <ac:chgData name="Vikas Tyagi." userId="06b802ee-2341-421d-ab2c-04bfa25cb15e" providerId="ADAL" clId="{0F044A98-3055-4932-8E2C-CFA1FB625BAD}" dt="2025-04-08T17:02:42.402" v="14" actId="14100"/>
          <ac:spMkLst>
            <pc:docMk/>
            <pc:sldMk cId="1358083927" sldId="766"/>
            <ac:spMk id="3" creationId="{4BD4B99C-7522-8706-BE0A-78DDDC4196B6}"/>
          </ac:spMkLst>
        </pc:spChg>
        <pc:picChg chg="del">
          <ac:chgData name="Vikas Tyagi." userId="06b802ee-2341-421d-ab2c-04bfa25cb15e" providerId="ADAL" clId="{0F044A98-3055-4932-8E2C-CFA1FB625BAD}" dt="2025-04-08T17:02:33.276" v="11" actId="478"/>
          <ac:picMkLst>
            <pc:docMk/>
            <pc:sldMk cId="1358083927" sldId="766"/>
            <ac:picMk id="4" creationId="{4B6D83AF-4A00-9836-E4C0-11D63C8F65BE}"/>
          </ac:picMkLst>
        </pc:picChg>
      </pc:sldChg>
      <pc:sldChg chg="addSp modSp add mod">
        <pc:chgData name="Vikas Tyagi." userId="06b802ee-2341-421d-ab2c-04bfa25cb15e" providerId="ADAL" clId="{0F044A98-3055-4932-8E2C-CFA1FB625BAD}" dt="2025-04-08T17:03:07.713" v="18" actId="1076"/>
        <pc:sldMkLst>
          <pc:docMk/>
          <pc:sldMk cId="594270802" sldId="767"/>
        </pc:sldMkLst>
        <pc:picChg chg="add mod">
          <ac:chgData name="Vikas Tyagi." userId="06b802ee-2341-421d-ab2c-04bfa25cb15e" providerId="ADAL" clId="{0F044A98-3055-4932-8E2C-CFA1FB625BAD}" dt="2025-04-08T17:03:07.713" v="18" actId="1076"/>
          <ac:picMkLst>
            <pc:docMk/>
            <pc:sldMk cId="594270802" sldId="767"/>
            <ac:picMk id="4" creationId="{C7896485-8613-6E2A-79F8-A97BE540336D}"/>
          </ac:picMkLst>
        </pc:picChg>
      </pc:sldChg>
    </pc:docChg>
  </pc:docChgLst>
  <pc:docChgLst>
    <pc:chgData name="Kuldeep" userId="f9c8071f-a744-46f9-b335-1b593dc9f69f" providerId="ADAL" clId="{3495332F-EEE6-4A0D-8368-CB81115760F5}"/>
    <pc:docChg chg="undo custSel modSld">
      <pc:chgData name="Kuldeep" userId="f9c8071f-a744-46f9-b335-1b593dc9f69f" providerId="ADAL" clId="{3495332F-EEE6-4A0D-8368-CB81115760F5}" dt="2024-04-02T12:10:39.069" v="5"/>
      <pc:docMkLst>
        <pc:docMk/>
      </pc:docMkLst>
      <pc:sldChg chg="addSp delSp modSp mod modMedia setBg addAnim delAnim setClrOvrMap">
        <pc:chgData name="Kuldeep" userId="f9c8071f-a744-46f9-b335-1b593dc9f69f" providerId="ADAL" clId="{3495332F-EEE6-4A0D-8368-CB81115760F5}" dt="2024-04-02T12:10:39.069" v="5"/>
        <pc:sldMkLst>
          <pc:docMk/>
          <pc:sldMk cId="1441990758" sldId="256"/>
        </pc:sldMkLst>
        <pc:spChg chg="mod">
          <ac:chgData name="Kuldeep" userId="f9c8071f-a744-46f9-b335-1b593dc9f69f" providerId="ADAL" clId="{3495332F-EEE6-4A0D-8368-CB81115760F5}" dt="2024-04-02T12:10:33.566" v="3" actId="26606"/>
          <ac:spMkLst>
            <pc:docMk/>
            <pc:sldMk cId="1441990758" sldId="256"/>
            <ac:spMk id="2" creationId="{6D2890BE-7904-42D4-B879-B91FFED5066E}"/>
          </ac:spMkLst>
        </pc:spChg>
        <pc:spChg chg="add del">
          <ac:chgData name="Kuldeep" userId="f9c8071f-a744-46f9-b335-1b593dc9f69f" providerId="ADAL" clId="{3495332F-EEE6-4A0D-8368-CB81115760F5}" dt="2024-04-02T12:10:33.456" v="2" actId="26606"/>
          <ac:spMkLst>
            <pc:docMk/>
            <pc:sldMk cId="1441990758" sldId="256"/>
            <ac:spMk id="8" creationId="{71B2258F-86CA-4D4D-8270-BC05FCDEBFB3}"/>
          </ac:spMkLst>
        </pc:spChg>
        <pc:spChg chg="add">
          <ac:chgData name="Kuldeep" userId="f9c8071f-a744-46f9-b335-1b593dc9f69f" providerId="ADAL" clId="{3495332F-EEE6-4A0D-8368-CB81115760F5}" dt="2024-04-02T12:10:33.566" v="3" actId="26606"/>
          <ac:spMkLst>
            <pc:docMk/>
            <pc:sldMk cId="1441990758" sldId="256"/>
            <ac:spMk id="10" creationId="{007891EC-4501-44ED-A8C8-B11B6DB767AB}"/>
          </ac:spMkLst>
        </pc:spChg>
        <pc:spChg chg="add">
          <ac:chgData name="Kuldeep" userId="f9c8071f-a744-46f9-b335-1b593dc9f69f" providerId="ADAL" clId="{3495332F-EEE6-4A0D-8368-CB81115760F5}" dt="2024-04-02T12:10:33.566" v="3" actId="26606"/>
          <ac:spMkLst>
            <pc:docMk/>
            <pc:sldMk cId="1441990758" sldId="256"/>
            <ac:spMk id="11" creationId="{C1DD1A8A-57D5-4A81-AD04-532B043C5611}"/>
          </ac:spMkLst>
        </pc:spChg>
        <pc:picChg chg="add del">
          <ac:chgData name="Kuldeep" userId="f9c8071f-a744-46f9-b335-1b593dc9f69f" providerId="ADAL" clId="{3495332F-EEE6-4A0D-8368-CB81115760F5}" dt="2024-04-02T12:10:33.456" v="2" actId="26606"/>
          <ac:picMkLst>
            <pc:docMk/>
            <pc:sldMk cId="1441990758" sldId="256"/>
            <ac:picMk id="5" creationId="{D2D771F6-752C-7251-315B-0F602357E09F}"/>
          </ac:picMkLst>
        </pc:picChg>
        <pc:picChg chg="add mod">
          <ac:chgData name="Kuldeep" userId="f9c8071f-a744-46f9-b335-1b593dc9f69f" providerId="ADAL" clId="{3495332F-EEE6-4A0D-8368-CB81115760F5}" dt="2024-04-02T12:10:39.069" v="5"/>
          <ac:picMkLst>
            <pc:docMk/>
            <pc:sldMk cId="1441990758" sldId="256"/>
            <ac:picMk id="12" creationId="{39373D36-B0DF-6130-8068-2E2D1B7BF446}"/>
          </ac:picMkLst>
        </pc:picChg>
      </pc:sldChg>
    </pc:docChg>
  </pc:docChgLst>
  <pc:docChgLst>
    <pc:chgData name="Kuldeep" userId="f9c8071f-a744-46f9-b335-1b593dc9f69f" providerId="ADAL" clId="{4BC2A498-7DD0-4D3D-8003-ECDB738A52FE}"/>
    <pc:docChg chg="undo custSel addSld delSld modSld">
      <pc:chgData name="Kuldeep" userId="f9c8071f-a744-46f9-b335-1b593dc9f69f" providerId="ADAL" clId="{4BC2A498-7DD0-4D3D-8003-ECDB738A52FE}" dt="2023-04-13T11:42:54.666" v="138" actId="26606"/>
      <pc:docMkLst>
        <pc:docMk/>
      </pc:docMkLst>
      <pc:sldChg chg="delSp modSp mod">
        <pc:chgData name="Kuldeep" userId="f9c8071f-a744-46f9-b335-1b593dc9f69f" providerId="ADAL" clId="{4BC2A498-7DD0-4D3D-8003-ECDB738A52FE}" dt="2023-04-13T11:23:55.191" v="1" actId="1076"/>
        <pc:sldMkLst>
          <pc:docMk/>
          <pc:sldMk cId="1441990758" sldId="256"/>
        </pc:sldMkLst>
        <pc:spChg chg="mod">
          <ac:chgData name="Kuldeep" userId="f9c8071f-a744-46f9-b335-1b593dc9f69f" providerId="ADAL" clId="{4BC2A498-7DD0-4D3D-8003-ECDB738A52FE}" dt="2023-04-13T11:23:55.191" v="1" actId="1076"/>
          <ac:spMkLst>
            <pc:docMk/>
            <pc:sldMk cId="1441990758" sldId="256"/>
            <ac:spMk id="2" creationId="{6D2890BE-7904-42D4-B879-B91FFED5066E}"/>
          </ac:spMkLst>
        </pc:spChg>
        <pc:grpChg chg="del">
          <ac:chgData name="Kuldeep" userId="f9c8071f-a744-46f9-b335-1b593dc9f69f" providerId="ADAL" clId="{4BC2A498-7DD0-4D3D-8003-ECDB738A52FE}" dt="2023-04-13T11:23:28.046" v="0" actId="478"/>
          <ac:grpSpMkLst>
            <pc:docMk/>
            <pc:sldMk cId="1441990758" sldId="256"/>
            <ac:grpSpMk id="4" creationId="{450D5EEF-4C51-4A95-A1F0-98205D9FDF25}"/>
          </ac:grpSpMkLst>
        </pc:grpChg>
      </pc:sldChg>
      <pc:sldChg chg="addSp modSp mod setBg">
        <pc:chgData name="Kuldeep" userId="f9c8071f-a744-46f9-b335-1b593dc9f69f" providerId="ADAL" clId="{4BC2A498-7DD0-4D3D-8003-ECDB738A52FE}" dt="2023-04-13T11:24:21.196" v="2" actId="26606"/>
        <pc:sldMkLst>
          <pc:docMk/>
          <pc:sldMk cId="0" sldId="535"/>
        </pc:sldMkLst>
        <pc:spChg chg="mod">
          <ac:chgData name="Kuldeep" userId="f9c8071f-a744-46f9-b335-1b593dc9f69f" providerId="ADAL" clId="{4BC2A498-7DD0-4D3D-8003-ECDB738A52FE}" dt="2023-04-13T11:24:21.196" v="2" actId="26606"/>
          <ac:spMkLst>
            <pc:docMk/>
            <pc:sldMk cId="0" sldId="535"/>
            <ac:spMk id="565251" creationId="{1139C69D-8C43-4FA2-B764-1E6F3A4589B7}"/>
          </ac:spMkLst>
        </pc:spChg>
        <pc:spChg chg="ord">
          <ac:chgData name="Kuldeep" userId="f9c8071f-a744-46f9-b335-1b593dc9f69f" providerId="ADAL" clId="{4BC2A498-7DD0-4D3D-8003-ECDB738A52FE}" dt="2023-04-13T11:24:21.196" v="2" actId="26606"/>
          <ac:spMkLst>
            <pc:docMk/>
            <pc:sldMk cId="0" sldId="535"/>
            <ac:spMk id="565252" creationId="{4A6464D6-69FF-42D6-8AC9-EC6EE9CC6893}"/>
          </ac:spMkLst>
        </pc:spChg>
        <pc:spChg chg="mod">
          <ac:chgData name="Kuldeep" userId="f9c8071f-a744-46f9-b335-1b593dc9f69f" providerId="ADAL" clId="{4BC2A498-7DD0-4D3D-8003-ECDB738A52FE}" dt="2023-04-13T11:24:21.196" v="2" actId="26606"/>
          <ac:spMkLst>
            <pc:docMk/>
            <pc:sldMk cId="0" sldId="535"/>
            <ac:spMk id="565253" creationId="{25DE16DF-6272-4A61-8D42-8FDEF5DD2C44}"/>
          </ac:spMkLst>
        </pc:spChg>
        <pc:spChg chg="add">
          <ac:chgData name="Kuldeep" userId="f9c8071f-a744-46f9-b335-1b593dc9f69f" providerId="ADAL" clId="{4BC2A498-7DD0-4D3D-8003-ECDB738A52FE}" dt="2023-04-13T11:24:21.196" v="2" actId="26606"/>
          <ac:spMkLst>
            <pc:docMk/>
            <pc:sldMk cId="0" sldId="535"/>
            <ac:spMk id="565259" creationId="{79BB35BC-D5C2-4C8B-A22A-A71E6191913B}"/>
          </ac:spMkLst>
        </pc:spChg>
        <pc:picChg chg="add">
          <ac:chgData name="Kuldeep" userId="f9c8071f-a744-46f9-b335-1b593dc9f69f" providerId="ADAL" clId="{4BC2A498-7DD0-4D3D-8003-ECDB738A52FE}" dt="2023-04-13T11:24:21.196" v="2" actId="26606"/>
          <ac:picMkLst>
            <pc:docMk/>
            <pc:sldMk cId="0" sldId="535"/>
            <ac:picMk id="565255" creationId="{DB9BBA58-5284-2F73-118E-16C565A479E8}"/>
          </ac:picMkLst>
        </pc:picChg>
      </pc:sldChg>
      <pc:sldChg chg="addSp delSp modSp mod setBg">
        <pc:chgData name="Kuldeep" userId="f9c8071f-a744-46f9-b335-1b593dc9f69f" providerId="ADAL" clId="{4BC2A498-7DD0-4D3D-8003-ECDB738A52FE}" dt="2023-04-13T11:26:20.496" v="18" actId="123"/>
        <pc:sldMkLst>
          <pc:docMk/>
          <pc:sldMk cId="0" sldId="746"/>
        </pc:sldMkLst>
        <pc:spChg chg="mod">
          <ac:chgData name="Kuldeep" userId="f9c8071f-a744-46f9-b335-1b593dc9f69f" providerId="ADAL" clId="{4BC2A498-7DD0-4D3D-8003-ECDB738A52FE}" dt="2023-04-13T11:26:11.096" v="16" actId="26606"/>
          <ac:spMkLst>
            <pc:docMk/>
            <pc:sldMk cId="0" sldId="746"/>
            <ac:spMk id="858115" creationId="{96A60FAB-90B3-4D17-BAAD-B8A54DB70DB0}"/>
          </ac:spMkLst>
        </pc:spChg>
        <pc:spChg chg="ord">
          <ac:chgData name="Kuldeep" userId="f9c8071f-a744-46f9-b335-1b593dc9f69f" providerId="ADAL" clId="{4BC2A498-7DD0-4D3D-8003-ECDB738A52FE}" dt="2023-04-13T11:26:11.096" v="16" actId="26606"/>
          <ac:spMkLst>
            <pc:docMk/>
            <pc:sldMk cId="0" sldId="746"/>
            <ac:spMk id="858116" creationId="{363AE3C3-88BC-449C-AC96-6AE0E263D027}"/>
          </ac:spMkLst>
        </pc:spChg>
        <pc:spChg chg="mod">
          <ac:chgData name="Kuldeep" userId="f9c8071f-a744-46f9-b335-1b593dc9f69f" providerId="ADAL" clId="{4BC2A498-7DD0-4D3D-8003-ECDB738A52FE}" dt="2023-04-13T11:26:20.496" v="18" actId="123"/>
          <ac:spMkLst>
            <pc:docMk/>
            <pc:sldMk cId="0" sldId="746"/>
            <ac:spMk id="858117" creationId="{71369224-49A9-4E01-817A-A0A32F2A1017}"/>
          </ac:spMkLst>
        </pc:spChg>
        <pc:spChg chg="add del">
          <ac:chgData name="Kuldeep" userId="f9c8071f-a744-46f9-b335-1b593dc9f69f" providerId="ADAL" clId="{4BC2A498-7DD0-4D3D-8003-ECDB738A52FE}" dt="2023-04-13T11:26:11.086" v="15" actId="26606"/>
          <ac:spMkLst>
            <pc:docMk/>
            <pc:sldMk cId="0" sldId="746"/>
            <ac:spMk id="858123" creationId="{E0C28A69-9B26-45AC-AFF7-719A7A50A092}"/>
          </ac:spMkLst>
        </pc:spChg>
        <pc:spChg chg="add del">
          <ac:chgData name="Kuldeep" userId="f9c8071f-a744-46f9-b335-1b593dc9f69f" providerId="ADAL" clId="{4BC2A498-7DD0-4D3D-8003-ECDB738A52FE}" dt="2023-04-13T11:26:11.086" v="15" actId="26606"/>
          <ac:spMkLst>
            <pc:docMk/>
            <pc:sldMk cId="0" sldId="746"/>
            <ac:spMk id="858125" creationId="{33AE4636-AEEC-45D6-84D4-7AC2DA48ECF8}"/>
          </ac:spMkLst>
        </pc:spChg>
        <pc:spChg chg="add del">
          <ac:chgData name="Kuldeep" userId="f9c8071f-a744-46f9-b335-1b593dc9f69f" providerId="ADAL" clId="{4BC2A498-7DD0-4D3D-8003-ECDB738A52FE}" dt="2023-04-13T11:26:11.086" v="15" actId="26606"/>
          <ac:spMkLst>
            <pc:docMk/>
            <pc:sldMk cId="0" sldId="746"/>
            <ac:spMk id="858127" creationId="{8D9CE0F4-2EB2-4F1F-8AAC-DB3571D9FE10}"/>
          </ac:spMkLst>
        </pc:spChg>
        <pc:spChg chg="add">
          <ac:chgData name="Kuldeep" userId="f9c8071f-a744-46f9-b335-1b593dc9f69f" providerId="ADAL" clId="{4BC2A498-7DD0-4D3D-8003-ECDB738A52FE}" dt="2023-04-13T11:26:11.096" v="16" actId="26606"/>
          <ac:spMkLst>
            <pc:docMk/>
            <pc:sldMk cId="0" sldId="746"/>
            <ac:spMk id="858129" creationId="{7A5F0580-5EE9-419F-96EE-B6529EF6E7D0}"/>
          </ac:spMkLst>
        </pc:spChg>
        <pc:spChg chg="add">
          <ac:chgData name="Kuldeep" userId="f9c8071f-a744-46f9-b335-1b593dc9f69f" providerId="ADAL" clId="{4BC2A498-7DD0-4D3D-8003-ECDB738A52FE}" dt="2023-04-13T11:26:11.096" v="16" actId="26606"/>
          <ac:spMkLst>
            <pc:docMk/>
            <pc:sldMk cId="0" sldId="746"/>
            <ac:spMk id="858130" creationId="{8FC9BE17-9A7B-462D-AE50-3D8777387304}"/>
          </ac:spMkLst>
        </pc:spChg>
        <pc:spChg chg="add">
          <ac:chgData name="Kuldeep" userId="f9c8071f-a744-46f9-b335-1b593dc9f69f" providerId="ADAL" clId="{4BC2A498-7DD0-4D3D-8003-ECDB738A52FE}" dt="2023-04-13T11:26:11.096" v="16" actId="26606"/>
          <ac:spMkLst>
            <pc:docMk/>
            <pc:sldMk cId="0" sldId="746"/>
            <ac:spMk id="858132" creationId="{3EBE8569-6AEC-4B8C-8D53-2DE337CDBA65}"/>
          </ac:spMkLst>
        </pc:spChg>
        <pc:spChg chg="add">
          <ac:chgData name="Kuldeep" userId="f9c8071f-a744-46f9-b335-1b593dc9f69f" providerId="ADAL" clId="{4BC2A498-7DD0-4D3D-8003-ECDB738A52FE}" dt="2023-04-13T11:26:11.096" v="16" actId="26606"/>
          <ac:spMkLst>
            <pc:docMk/>
            <pc:sldMk cId="0" sldId="746"/>
            <ac:spMk id="858133" creationId="{55D4142C-5077-457F-A6AD-3FECFDB39685}"/>
          </ac:spMkLst>
        </pc:spChg>
        <pc:picChg chg="add del">
          <ac:chgData name="Kuldeep" userId="f9c8071f-a744-46f9-b335-1b593dc9f69f" providerId="ADAL" clId="{4BC2A498-7DD0-4D3D-8003-ECDB738A52FE}" dt="2023-04-13T11:26:11.086" v="15" actId="26606"/>
          <ac:picMkLst>
            <pc:docMk/>
            <pc:sldMk cId="0" sldId="746"/>
            <ac:picMk id="858119" creationId="{50720095-0935-BD69-0872-687F2D0A331E}"/>
          </ac:picMkLst>
        </pc:picChg>
        <pc:picChg chg="add">
          <ac:chgData name="Kuldeep" userId="f9c8071f-a744-46f9-b335-1b593dc9f69f" providerId="ADAL" clId="{4BC2A498-7DD0-4D3D-8003-ECDB738A52FE}" dt="2023-04-13T11:26:11.096" v="16" actId="26606"/>
          <ac:picMkLst>
            <pc:docMk/>
            <pc:sldMk cId="0" sldId="746"/>
            <ac:picMk id="858131" creationId="{61256D0C-07F5-89A5-3F17-26B13D76A92A}"/>
          </ac:picMkLst>
        </pc:picChg>
      </pc:sldChg>
      <pc:sldChg chg="addSp modSp mod setBg">
        <pc:chgData name="Kuldeep" userId="f9c8071f-a744-46f9-b335-1b593dc9f69f" providerId="ADAL" clId="{4BC2A498-7DD0-4D3D-8003-ECDB738A52FE}" dt="2023-04-13T11:29:52.181" v="32" actId="123"/>
        <pc:sldMkLst>
          <pc:docMk/>
          <pc:sldMk cId="0" sldId="747"/>
        </pc:sldMkLst>
        <pc:spChg chg="mod">
          <ac:chgData name="Kuldeep" userId="f9c8071f-a744-46f9-b335-1b593dc9f69f" providerId="ADAL" clId="{4BC2A498-7DD0-4D3D-8003-ECDB738A52FE}" dt="2023-04-13T11:29:45.169" v="31" actId="26606"/>
          <ac:spMkLst>
            <pc:docMk/>
            <pc:sldMk cId="0" sldId="747"/>
            <ac:spMk id="859139" creationId="{1755E79A-FEA0-4D31-A6BA-C801A155871E}"/>
          </ac:spMkLst>
        </pc:spChg>
        <pc:spChg chg="ord">
          <ac:chgData name="Kuldeep" userId="f9c8071f-a744-46f9-b335-1b593dc9f69f" providerId="ADAL" clId="{4BC2A498-7DD0-4D3D-8003-ECDB738A52FE}" dt="2023-04-13T11:29:45.169" v="31" actId="26606"/>
          <ac:spMkLst>
            <pc:docMk/>
            <pc:sldMk cId="0" sldId="747"/>
            <ac:spMk id="859140" creationId="{F2BC4D52-16CE-4FFE-9B79-C06EB13ABC2E}"/>
          </ac:spMkLst>
        </pc:spChg>
        <pc:spChg chg="mod">
          <ac:chgData name="Kuldeep" userId="f9c8071f-a744-46f9-b335-1b593dc9f69f" providerId="ADAL" clId="{4BC2A498-7DD0-4D3D-8003-ECDB738A52FE}" dt="2023-04-13T11:29:52.181" v="32" actId="123"/>
          <ac:spMkLst>
            <pc:docMk/>
            <pc:sldMk cId="0" sldId="747"/>
            <ac:spMk id="859141" creationId="{0698D1B0-1B1F-47E2-9A5F-84340D5672E9}"/>
          </ac:spMkLst>
        </pc:spChg>
        <pc:spChg chg="add">
          <ac:chgData name="Kuldeep" userId="f9c8071f-a744-46f9-b335-1b593dc9f69f" providerId="ADAL" clId="{4BC2A498-7DD0-4D3D-8003-ECDB738A52FE}" dt="2023-04-13T11:29:45.169" v="31" actId="26606"/>
          <ac:spMkLst>
            <pc:docMk/>
            <pc:sldMk cId="0" sldId="747"/>
            <ac:spMk id="859147" creationId="{D009D6D5-DAC2-4A8B-A17A-E206B9012D09}"/>
          </ac:spMkLst>
        </pc:spChg>
        <pc:picChg chg="add">
          <ac:chgData name="Kuldeep" userId="f9c8071f-a744-46f9-b335-1b593dc9f69f" providerId="ADAL" clId="{4BC2A498-7DD0-4D3D-8003-ECDB738A52FE}" dt="2023-04-13T11:29:45.169" v="31" actId="26606"/>
          <ac:picMkLst>
            <pc:docMk/>
            <pc:sldMk cId="0" sldId="747"/>
            <ac:picMk id="859143" creationId="{454F7AA2-66E4-F464-9CD5-8440CD37EBA4}"/>
          </ac:picMkLst>
        </pc:picChg>
      </pc:sldChg>
      <pc:sldChg chg="addSp delSp modSp mod setBg">
        <pc:chgData name="Kuldeep" userId="f9c8071f-a744-46f9-b335-1b593dc9f69f" providerId="ADAL" clId="{4BC2A498-7DD0-4D3D-8003-ECDB738A52FE}" dt="2023-04-13T11:25:27.467" v="11" actId="14100"/>
        <pc:sldMkLst>
          <pc:docMk/>
          <pc:sldMk cId="0" sldId="754"/>
        </pc:sldMkLst>
        <pc:spChg chg="del">
          <ac:chgData name="Kuldeep" userId="f9c8071f-a744-46f9-b335-1b593dc9f69f" providerId="ADAL" clId="{4BC2A498-7DD0-4D3D-8003-ECDB738A52FE}" dt="2023-04-13T11:24:49.013" v="5" actId="21"/>
          <ac:spMkLst>
            <pc:docMk/>
            <pc:sldMk cId="0" sldId="754"/>
            <ac:spMk id="2" creationId="{01E9B618-EE38-44DA-A557-D8645B337989}"/>
          </ac:spMkLst>
        </pc:spChg>
        <pc:spChg chg="add del">
          <ac:chgData name="Kuldeep" userId="f9c8071f-a744-46f9-b335-1b593dc9f69f" providerId="ADAL" clId="{4BC2A498-7DD0-4D3D-8003-ECDB738A52FE}" dt="2023-04-13T11:24:49.013" v="5" actId="21"/>
          <ac:spMkLst>
            <pc:docMk/>
            <pc:sldMk cId="0" sldId="754"/>
            <ac:spMk id="3" creationId="{11042AED-095D-43F1-AE28-DA9117FF5EDB}"/>
          </ac:spMkLst>
        </pc:spChg>
        <pc:spChg chg="mod">
          <ac:chgData name="Kuldeep" userId="f9c8071f-a744-46f9-b335-1b593dc9f69f" providerId="ADAL" clId="{4BC2A498-7DD0-4D3D-8003-ECDB738A52FE}" dt="2023-04-13T11:25:05.171" v="6" actId="26606"/>
          <ac:spMkLst>
            <pc:docMk/>
            <pc:sldMk cId="0" sldId="754"/>
            <ac:spMk id="4" creationId="{242848AB-A431-42C8-8E6C-9C335FAE7680}"/>
          </ac:spMkLst>
        </pc:spChg>
        <pc:spChg chg="add mod">
          <ac:chgData name="Kuldeep" userId="f9c8071f-a744-46f9-b335-1b593dc9f69f" providerId="ADAL" clId="{4BC2A498-7DD0-4D3D-8003-ECDB738A52FE}" dt="2023-04-13T11:25:27.467" v="11" actId="14100"/>
          <ac:spMkLst>
            <pc:docMk/>
            <pc:sldMk cId="0" sldId="754"/>
            <ac:spMk id="10" creationId="{3082D897-41F7-1309-C637-47B49A13F743}"/>
          </ac:spMkLst>
        </pc:spChg>
        <pc:spChg chg="add mod">
          <ac:chgData name="Kuldeep" userId="f9c8071f-a744-46f9-b335-1b593dc9f69f" providerId="ADAL" clId="{4BC2A498-7DD0-4D3D-8003-ECDB738A52FE}" dt="2023-04-13T11:25:11.936" v="8"/>
          <ac:spMkLst>
            <pc:docMk/>
            <pc:sldMk cId="0" sldId="754"/>
            <ac:spMk id="11" creationId="{907EC7E0-6114-0E68-5378-424EEBB54EA5}"/>
          </ac:spMkLst>
        </pc:spChg>
        <pc:spChg chg="add mod">
          <ac:chgData name="Kuldeep" userId="f9c8071f-a744-46f9-b335-1b593dc9f69f" providerId="ADAL" clId="{4BC2A498-7DD0-4D3D-8003-ECDB738A52FE}" dt="2023-04-13T11:25:19.811" v="9" actId="1076"/>
          <ac:spMkLst>
            <pc:docMk/>
            <pc:sldMk cId="0" sldId="754"/>
            <ac:spMk id="12" creationId="{16C37F21-9166-DBB9-4B41-253D3B621C19}"/>
          </ac:spMkLst>
        </pc:spChg>
        <pc:spChg chg="add del">
          <ac:chgData name="Kuldeep" userId="f9c8071f-a744-46f9-b335-1b593dc9f69f" providerId="ADAL" clId="{4BC2A498-7DD0-4D3D-8003-ECDB738A52FE}" dt="2023-04-13T11:24:49.013" v="5" actId="21"/>
          <ac:spMkLst>
            <pc:docMk/>
            <pc:sldMk cId="0" sldId="754"/>
            <ac:spMk id="866308" creationId="{BA24CCD9-9CD3-40CE-8650-B8353824DC4E}"/>
          </ac:spMkLst>
        </pc:spChg>
        <pc:spChg chg="add">
          <ac:chgData name="Kuldeep" userId="f9c8071f-a744-46f9-b335-1b593dc9f69f" providerId="ADAL" clId="{4BC2A498-7DD0-4D3D-8003-ECDB738A52FE}" dt="2023-04-13T11:25:05.171" v="6" actId="26606"/>
          <ac:spMkLst>
            <pc:docMk/>
            <pc:sldMk cId="0" sldId="754"/>
            <ac:spMk id="866315" creationId="{2EB492CD-616E-47F8-933B-5E2D952A0593}"/>
          </ac:spMkLst>
        </pc:spChg>
        <pc:spChg chg="add">
          <ac:chgData name="Kuldeep" userId="f9c8071f-a744-46f9-b335-1b593dc9f69f" providerId="ADAL" clId="{4BC2A498-7DD0-4D3D-8003-ECDB738A52FE}" dt="2023-04-13T11:25:05.171" v="6" actId="26606"/>
          <ac:spMkLst>
            <pc:docMk/>
            <pc:sldMk cId="0" sldId="754"/>
            <ac:spMk id="866317" creationId="{59383CF9-23B5-4335-9B21-1791C4CF1C75}"/>
          </ac:spMkLst>
        </pc:spChg>
        <pc:spChg chg="add">
          <ac:chgData name="Kuldeep" userId="f9c8071f-a744-46f9-b335-1b593dc9f69f" providerId="ADAL" clId="{4BC2A498-7DD0-4D3D-8003-ECDB738A52FE}" dt="2023-04-13T11:25:05.171" v="6" actId="26606"/>
          <ac:spMkLst>
            <pc:docMk/>
            <pc:sldMk cId="0" sldId="754"/>
            <ac:spMk id="866319" creationId="{0007FE00-9498-4706-B255-6437B0252C02}"/>
          </ac:spMkLst>
        </pc:spChg>
        <pc:picChg chg="mod">
          <ac:chgData name="Kuldeep" userId="f9c8071f-a744-46f9-b335-1b593dc9f69f" providerId="ADAL" clId="{4BC2A498-7DD0-4D3D-8003-ECDB738A52FE}" dt="2023-04-13T11:25:08.415" v="7" actId="14100"/>
          <ac:picMkLst>
            <pc:docMk/>
            <pc:sldMk cId="0" sldId="754"/>
            <ac:picMk id="866310" creationId="{88D5A689-275E-4FE1-A977-A5E522A41C95}"/>
          </ac:picMkLst>
        </pc:picChg>
      </pc:sldChg>
      <pc:sldChg chg="addSp modSp mod setBg">
        <pc:chgData name="Kuldeep" userId="f9c8071f-a744-46f9-b335-1b593dc9f69f" providerId="ADAL" clId="{4BC2A498-7DD0-4D3D-8003-ECDB738A52FE}" dt="2023-04-13T11:25:47.331" v="13" actId="123"/>
        <pc:sldMkLst>
          <pc:docMk/>
          <pc:sldMk cId="0" sldId="755"/>
        </pc:sldMkLst>
        <pc:spChg chg="mod">
          <ac:chgData name="Kuldeep" userId="f9c8071f-a744-46f9-b335-1b593dc9f69f" providerId="ADAL" clId="{4BC2A498-7DD0-4D3D-8003-ECDB738A52FE}" dt="2023-04-13T11:25:47.331" v="13" actId="123"/>
          <ac:spMkLst>
            <pc:docMk/>
            <pc:sldMk cId="0" sldId="755"/>
            <ac:spMk id="2" creationId="{47AA0B5C-0057-41C7-9668-3C591A02D4D2}"/>
          </ac:spMkLst>
        </pc:spChg>
        <pc:spChg chg="mod">
          <ac:chgData name="Kuldeep" userId="f9c8071f-a744-46f9-b335-1b593dc9f69f" providerId="ADAL" clId="{4BC2A498-7DD0-4D3D-8003-ECDB738A52FE}" dt="2023-04-13T11:25:41.933" v="12" actId="26606"/>
          <ac:spMkLst>
            <pc:docMk/>
            <pc:sldMk cId="0" sldId="755"/>
            <ac:spMk id="867332" creationId="{D94ABC59-8879-4390-8C26-8A56A71CF353}"/>
          </ac:spMkLst>
        </pc:spChg>
        <pc:spChg chg="add">
          <ac:chgData name="Kuldeep" userId="f9c8071f-a744-46f9-b335-1b593dc9f69f" providerId="ADAL" clId="{4BC2A498-7DD0-4D3D-8003-ECDB738A52FE}" dt="2023-04-13T11:25:41.933" v="12" actId="26606"/>
          <ac:spMkLst>
            <pc:docMk/>
            <pc:sldMk cId="0" sldId="755"/>
            <ac:spMk id="867339" creationId="{2B97F24A-32CE-4C1C-A50D-3016B394DCFB}"/>
          </ac:spMkLst>
        </pc:spChg>
        <pc:spChg chg="add">
          <ac:chgData name="Kuldeep" userId="f9c8071f-a744-46f9-b335-1b593dc9f69f" providerId="ADAL" clId="{4BC2A498-7DD0-4D3D-8003-ECDB738A52FE}" dt="2023-04-13T11:25:41.933" v="12" actId="26606"/>
          <ac:spMkLst>
            <pc:docMk/>
            <pc:sldMk cId="0" sldId="755"/>
            <ac:spMk id="867341" creationId="{CD8B4F24-440B-49E9-B85D-733523DC064B}"/>
          </ac:spMkLst>
        </pc:spChg>
        <pc:picChg chg="mod ord">
          <ac:chgData name="Kuldeep" userId="f9c8071f-a744-46f9-b335-1b593dc9f69f" providerId="ADAL" clId="{4BC2A498-7DD0-4D3D-8003-ECDB738A52FE}" dt="2023-04-13T11:25:41.933" v="12" actId="26606"/>
          <ac:picMkLst>
            <pc:docMk/>
            <pc:sldMk cId="0" sldId="755"/>
            <ac:picMk id="867334" creationId="{778E0E52-6D1B-4A47-8358-54628F32E709}"/>
          </ac:picMkLst>
        </pc:picChg>
      </pc:sldChg>
      <pc:sldChg chg="addSp modSp mod setBg">
        <pc:chgData name="Kuldeep" userId="f9c8071f-a744-46f9-b335-1b593dc9f69f" providerId="ADAL" clId="{4BC2A498-7DD0-4D3D-8003-ECDB738A52FE}" dt="2023-04-13T11:27:34.814" v="23" actId="255"/>
        <pc:sldMkLst>
          <pc:docMk/>
          <pc:sldMk cId="0" sldId="756"/>
        </pc:sldMkLst>
        <pc:spChg chg="mod">
          <ac:chgData name="Kuldeep" userId="f9c8071f-a744-46f9-b335-1b593dc9f69f" providerId="ADAL" clId="{4BC2A498-7DD0-4D3D-8003-ECDB738A52FE}" dt="2023-04-13T11:27:34.814" v="23" actId="255"/>
          <ac:spMkLst>
            <pc:docMk/>
            <pc:sldMk cId="0" sldId="756"/>
            <ac:spMk id="2" creationId="{2DE565C4-DCC8-457A-9B87-9F350306F729}"/>
          </ac:spMkLst>
        </pc:spChg>
        <pc:spChg chg="mod">
          <ac:chgData name="Kuldeep" userId="f9c8071f-a744-46f9-b335-1b593dc9f69f" providerId="ADAL" clId="{4BC2A498-7DD0-4D3D-8003-ECDB738A52FE}" dt="2023-04-13T11:26:46.567" v="19" actId="26606"/>
          <ac:spMkLst>
            <pc:docMk/>
            <pc:sldMk cId="0" sldId="756"/>
            <ac:spMk id="868356" creationId="{11B9A0D9-2FDA-4EFE-A103-84809F012699}"/>
          </ac:spMkLst>
        </pc:spChg>
        <pc:spChg chg="add">
          <ac:chgData name="Kuldeep" userId="f9c8071f-a744-46f9-b335-1b593dc9f69f" providerId="ADAL" clId="{4BC2A498-7DD0-4D3D-8003-ECDB738A52FE}" dt="2023-04-13T11:26:46.567" v="19" actId="26606"/>
          <ac:spMkLst>
            <pc:docMk/>
            <pc:sldMk cId="0" sldId="756"/>
            <ac:spMk id="868363" creationId="{66E48AFA-8884-4F68-A44F-D2C1E8609C5A}"/>
          </ac:spMkLst>
        </pc:spChg>
        <pc:spChg chg="add">
          <ac:chgData name="Kuldeep" userId="f9c8071f-a744-46f9-b335-1b593dc9f69f" providerId="ADAL" clId="{4BC2A498-7DD0-4D3D-8003-ECDB738A52FE}" dt="2023-04-13T11:26:46.567" v="19" actId="26606"/>
          <ac:spMkLst>
            <pc:docMk/>
            <pc:sldMk cId="0" sldId="756"/>
            <ac:spMk id="868365" creationId="{969D19A6-08CB-498C-93EC-3FFB021FC68A}"/>
          </ac:spMkLst>
        </pc:spChg>
        <pc:picChg chg="mod">
          <ac:chgData name="Kuldeep" userId="f9c8071f-a744-46f9-b335-1b593dc9f69f" providerId="ADAL" clId="{4BC2A498-7DD0-4D3D-8003-ECDB738A52FE}" dt="2023-04-13T11:27:31.537" v="21" actId="27614"/>
          <ac:picMkLst>
            <pc:docMk/>
            <pc:sldMk cId="0" sldId="756"/>
            <ac:picMk id="868358" creationId="{03BD1703-5FFB-44A7-8A5C-8BD3AED31AA2}"/>
          </ac:picMkLst>
        </pc:picChg>
      </pc:sldChg>
      <pc:sldChg chg="addSp delSp modSp mod setBg">
        <pc:chgData name="Kuldeep" userId="f9c8071f-a744-46f9-b335-1b593dc9f69f" providerId="ADAL" clId="{4BC2A498-7DD0-4D3D-8003-ECDB738A52FE}" dt="2023-04-13T11:28:57.670" v="30" actId="123"/>
        <pc:sldMkLst>
          <pc:docMk/>
          <pc:sldMk cId="0" sldId="757"/>
        </pc:sldMkLst>
        <pc:spChg chg="del">
          <ac:chgData name="Kuldeep" userId="f9c8071f-a744-46f9-b335-1b593dc9f69f" providerId="ADAL" clId="{4BC2A498-7DD0-4D3D-8003-ECDB738A52FE}" dt="2023-04-13T11:27:48.701" v="25" actId="21"/>
          <ac:spMkLst>
            <pc:docMk/>
            <pc:sldMk cId="0" sldId="757"/>
            <ac:spMk id="2" creationId="{7CFC9083-88EC-472B-B642-71E4CC698FDE}"/>
          </ac:spMkLst>
        </pc:spChg>
        <pc:spChg chg="mod">
          <ac:chgData name="Kuldeep" userId="f9c8071f-a744-46f9-b335-1b593dc9f69f" providerId="ADAL" clId="{4BC2A498-7DD0-4D3D-8003-ECDB738A52FE}" dt="2023-04-13T11:28:57.670" v="30" actId="123"/>
          <ac:spMkLst>
            <pc:docMk/>
            <pc:sldMk cId="0" sldId="757"/>
            <ac:spMk id="3" creationId="{BB776D6E-968D-48A1-866A-BD8B6A9BFD2C}"/>
          </ac:spMkLst>
        </pc:spChg>
        <pc:spChg chg="add mod">
          <ac:chgData name="Kuldeep" userId="f9c8071f-a744-46f9-b335-1b593dc9f69f" providerId="ADAL" clId="{4BC2A498-7DD0-4D3D-8003-ECDB738A52FE}" dt="2023-04-13T11:28:41.724" v="29" actId="1076"/>
          <ac:spMkLst>
            <pc:docMk/>
            <pc:sldMk cId="0" sldId="757"/>
            <ac:spMk id="9" creationId="{A0DA205A-844B-DD93-772A-5EE21C0F5B98}"/>
          </ac:spMkLst>
        </pc:spChg>
        <pc:spChg chg="add mod">
          <ac:chgData name="Kuldeep" userId="f9c8071f-a744-46f9-b335-1b593dc9f69f" providerId="ADAL" clId="{4BC2A498-7DD0-4D3D-8003-ECDB738A52FE}" dt="2023-04-13T11:28:38.316" v="28" actId="1076"/>
          <ac:spMkLst>
            <pc:docMk/>
            <pc:sldMk cId="0" sldId="757"/>
            <ac:spMk id="10" creationId="{6E779568-A6DD-40C1-D93A-C68E9B2057A8}"/>
          </ac:spMkLst>
        </pc:spChg>
        <pc:spChg chg="del">
          <ac:chgData name="Kuldeep" userId="f9c8071f-a744-46f9-b335-1b593dc9f69f" providerId="ADAL" clId="{4BC2A498-7DD0-4D3D-8003-ECDB738A52FE}" dt="2023-04-13T11:27:48.701" v="25" actId="21"/>
          <ac:spMkLst>
            <pc:docMk/>
            <pc:sldMk cId="0" sldId="757"/>
            <ac:spMk id="869380" creationId="{0D7B2693-2D16-4DA2-B480-D1565C8D7402}"/>
          </ac:spMkLst>
        </pc:spChg>
        <pc:spChg chg="add">
          <ac:chgData name="Kuldeep" userId="f9c8071f-a744-46f9-b335-1b593dc9f69f" providerId="ADAL" clId="{4BC2A498-7DD0-4D3D-8003-ECDB738A52FE}" dt="2023-04-13T11:28:32.097" v="26" actId="26606"/>
          <ac:spMkLst>
            <pc:docMk/>
            <pc:sldMk cId="0" sldId="757"/>
            <ac:spMk id="869387" creationId="{0B9EE3F3-89B7-43C3-8651-C4C96830993D}"/>
          </ac:spMkLst>
        </pc:spChg>
        <pc:spChg chg="add">
          <ac:chgData name="Kuldeep" userId="f9c8071f-a744-46f9-b335-1b593dc9f69f" providerId="ADAL" clId="{4BC2A498-7DD0-4D3D-8003-ECDB738A52FE}" dt="2023-04-13T11:28:32.097" v="26" actId="26606"/>
          <ac:spMkLst>
            <pc:docMk/>
            <pc:sldMk cId="0" sldId="757"/>
            <ac:spMk id="869389" creationId="{33AE4636-AEEC-45D6-84D4-7AC2DA48ECF8}"/>
          </ac:spMkLst>
        </pc:spChg>
        <pc:spChg chg="add">
          <ac:chgData name="Kuldeep" userId="f9c8071f-a744-46f9-b335-1b593dc9f69f" providerId="ADAL" clId="{4BC2A498-7DD0-4D3D-8003-ECDB738A52FE}" dt="2023-04-13T11:28:32.097" v="26" actId="26606"/>
          <ac:spMkLst>
            <pc:docMk/>
            <pc:sldMk cId="0" sldId="757"/>
            <ac:spMk id="869391" creationId="{8D9CE0F4-2EB2-4F1F-8AAC-DB3571D9FE10}"/>
          </ac:spMkLst>
        </pc:spChg>
        <pc:picChg chg="mod ord">
          <ac:chgData name="Kuldeep" userId="f9c8071f-a744-46f9-b335-1b593dc9f69f" providerId="ADAL" clId="{4BC2A498-7DD0-4D3D-8003-ECDB738A52FE}" dt="2023-04-13T11:28:32.097" v="26" actId="26606"/>
          <ac:picMkLst>
            <pc:docMk/>
            <pc:sldMk cId="0" sldId="757"/>
            <ac:picMk id="869382" creationId="{F69B2885-57D2-4B2B-B603-542B3AF10D17}"/>
          </ac:picMkLst>
        </pc:picChg>
      </pc:sldChg>
      <pc:sldChg chg="addSp delSp modSp mod setBg">
        <pc:chgData name="Kuldeep" userId="f9c8071f-a744-46f9-b335-1b593dc9f69f" providerId="ADAL" clId="{4BC2A498-7DD0-4D3D-8003-ECDB738A52FE}" dt="2023-04-13T11:33:50.250" v="67" actId="123"/>
        <pc:sldMkLst>
          <pc:docMk/>
          <pc:sldMk cId="0" sldId="758"/>
        </pc:sldMkLst>
        <pc:spChg chg="mod">
          <ac:chgData name="Kuldeep" userId="f9c8071f-a744-46f9-b335-1b593dc9f69f" providerId="ADAL" clId="{4BC2A498-7DD0-4D3D-8003-ECDB738A52FE}" dt="2023-04-13T11:33:40.607" v="65" actId="14100"/>
          <ac:spMkLst>
            <pc:docMk/>
            <pc:sldMk cId="0" sldId="758"/>
            <ac:spMk id="3" creationId="{067A8493-92FB-4716-AAA9-45D29E8A8FA9}"/>
          </ac:spMkLst>
        </pc:spChg>
        <pc:spChg chg="del">
          <ac:chgData name="Kuldeep" userId="f9c8071f-a744-46f9-b335-1b593dc9f69f" providerId="ADAL" clId="{4BC2A498-7DD0-4D3D-8003-ECDB738A52FE}" dt="2023-04-13T11:31:14.068" v="34" actId="21"/>
          <ac:spMkLst>
            <pc:docMk/>
            <pc:sldMk cId="0" sldId="758"/>
            <ac:spMk id="6" creationId="{3B10856A-7C59-4DB4-B68C-3937C9E043FE}"/>
          </ac:spMkLst>
        </pc:spChg>
        <pc:spChg chg="add mod">
          <ac:chgData name="Kuldeep" userId="f9c8071f-a744-46f9-b335-1b593dc9f69f" providerId="ADAL" clId="{4BC2A498-7DD0-4D3D-8003-ECDB738A52FE}" dt="2023-04-13T11:33:33.314" v="64" actId="122"/>
          <ac:spMkLst>
            <pc:docMk/>
            <pc:sldMk cId="0" sldId="758"/>
            <ac:spMk id="10" creationId="{8CBCCE91-DCF8-353B-ACDA-EAB89F87025D}"/>
          </ac:spMkLst>
        </pc:spChg>
        <pc:spChg chg="add mod">
          <ac:chgData name="Kuldeep" userId="f9c8071f-a744-46f9-b335-1b593dc9f69f" providerId="ADAL" clId="{4BC2A498-7DD0-4D3D-8003-ECDB738A52FE}" dt="2023-04-13T11:33:50.250" v="67" actId="123"/>
          <ac:spMkLst>
            <pc:docMk/>
            <pc:sldMk cId="0" sldId="758"/>
            <ac:spMk id="11" creationId="{DF8369DE-6934-3401-E119-1D7A888CD035}"/>
          </ac:spMkLst>
        </pc:spChg>
        <pc:spChg chg="del mod">
          <ac:chgData name="Kuldeep" userId="f9c8071f-a744-46f9-b335-1b593dc9f69f" providerId="ADAL" clId="{4BC2A498-7DD0-4D3D-8003-ECDB738A52FE}" dt="2023-04-13T11:31:14.068" v="34" actId="21"/>
          <ac:spMkLst>
            <pc:docMk/>
            <pc:sldMk cId="0" sldId="758"/>
            <ac:spMk id="870404" creationId="{814105B4-156F-4806-AD9C-1DC7A8D4B824}"/>
          </ac:spMkLst>
        </pc:spChg>
        <pc:spChg chg="add">
          <ac:chgData name="Kuldeep" userId="f9c8071f-a744-46f9-b335-1b593dc9f69f" providerId="ADAL" clId="{4BC2A498-7DD0-4D3D-8003-ECDB738A52FE}" dt="2023-04-13T11:31:22.510" v="35" actId="26606"/>
          <ac:spMkLst>
            <pc:docMk/>
            <pc:sldMk cId="0" sldId="758"/>
            <ac:spMk id="870411" creationId="{2C9A9DA9-7DC8-488B-A882-123947B0F3D9}"/>
          </ac:spMkLst>
        </pc:spChg>
        <pc:spChg chg="add">
          <ac:chgData name="Kuldeep" userId="f9c8071f-a744-46f9-b335-1b593dc9f69f" providerId="ADAL" clId="{4BC2A498-7DD0-4D3D-8003-ECDB738A52FE}" dt="2023-04-13T11:31:22.510" v="35" actId="26606"/>
          <ac:spMkLst>
            <pc:docMk/>
            <pc:sldMk cId="0" sldId="758"/>
            <ac:spMk id="870413" creationId="{57F6BDD4-E066-4008-8011-6CC31AEB4556}"/>
          </ac:spMkLst>
        </pc:spChg>
        <pc:spChg chg="add">
          <ac:chgData name="Kuldeep" userId="f9c8071f-a744-46f9-b335-1b593dc9f69f" providerId="ADAL" clId="{4BC2A498-7DD0-4D3D-8003-ECDB738A52FE}" dt="2023-04-13T11:31:22.510" v="35" actId="26606"/>
          <ac:spMkLst>
            <pc:docMk/>
            <pc:sldMk cId="0" sldId="758"/>
            <ac:spMk id="870415" creationId="{2711A8FB-68FC-45FC-B01E-38F809E2D439}"/>
          </ac:spMkLst>
        </pc:spChg>
        <pc:spChg chg="add">
          <ac:chgData name="Kuldeep" userId="f9c8071f-a744-46f9-b335-1b593dc9f69f" providerId="ADAL" clId="{4BC2A498-7DD0-4D3D-8003-ECDB738A52FE}" dt="2023-04-13T11:31:22.510" v="35" actId="26606"/>
          <ac:spMkLst>
            <pc:docMk/>
            <pc:sldMk cId="0" sldId="758"/>
            <ac:spMk id="870417" creationId="{2A865FE3-5FC9-4049-87CF-30019C46C0F5}"/>
          </ac:spMkLst>
        </pc:spChg>
        <pc:picChg chg="mod ord">
          <ac:chgData name="Kuldeep" userId="f9c8071f-a744-46f9-b335-1b593dc9f69f" providerId="ADAL" clId="{4BC2A498-7DD0-4D3D-8003-ECDB738A52FE}" dt="2023-04-13T11:31:22.510" v="35" actId="26606"/>
          <ac:picMkLst>
            <pc:docMk/>
            <pc:sldMk cId="0" sldId="758"/>
            <ac:picMk id="870406" creationId="{C3C84767-6191-4E57-8756-A22F8B1B2B2B}"/>
          </ac:picMkLst>
        </pc:picChg>
      </pc:sldChg>
      <pc:sldChg chg="addSp delSp modSp mod setBg">
        <pc:chgData name="Kuldeep" userId="f9c8071f-a744-46f9-b335-1b593dc9f69f" providerId="ADAL" clId="{4BC2A498-7DD0-4D3D-8003-ECDB738A52FE}" dt="2023-04-13T11:37:48.774" v="101" actId="1076"/>
        <pc:sldMkLst>
          <pc:docMk/>
          <pc:sldMk cId="0" sldId="759"/>
        </pc:sldMkLst>
        <pc:spChg chg="mod">
          <ac:chgData name="Kuldeep" userId="f9c8071f-a744-46f9-b335-1b593dc9f69f" providerId="ADAL" clId="{4BC2A498-7DD0-4D3D-8003-ECDB738A52FE}" dt="2023-04-13T11:37:24.382" v="97" actId="14100"/>
          <ac:spMkLst>
            <pc:docMk/>
            <pc:sldMk cId="0" sldId="759"/>
            <ac:spMk id="2" creationId="{1C24A3EF-FCA4-4932-A274-740E5F91BC38}"/>
          </ac:spMkLst>
        </pc:spChg>
        <pc:spChg chg="del mod">
          <ac:chgData name="Kuldeep" userId="f9c8071f-a744-46f9-b335-1b593dc9f69f" providerId="ADAL" clId="{4BC2A498-7DD0-4D3D-8003-ECDB738A52FE}" dt="2023-04-13T11:36:14.999" v="84" actId="21"/>
          <ac:spMkLst>
            <pc:docMk/>
            <pc:sldMk cId="0" sldId="759"/>
            <ac:spMk id="5" creationId="{BBA20824-8422-4657-9CFB-4808CB4F24DF}"/>
          </ac:spMkLst>
        </pc:spChg>
        <pc:spChg chg="add del mod">
          <ac:chgData name="Kuldeep" userId="f9c8071f-a744-46f9-b335-1b593dc9f69f" providerId="ADAL" clId="{4BC2A498-7DD0-4D3D-8003-ECDB738A52FE}" dt="2023-04-13T11:36:14.999" v="84" actId="21"/>
          <ac:spMkLst>
            <pc:docMk/>
            <pc:sldMk cId="0" sldId="759"/>
            <ac:spMk id="6" creationId="{79BC8DDE-ACBB-0601-F2ED-A76EA7E5848A}"/>
          </ac:spMkLst>
        </pc:spChg>
        <pc:spChg chg="add mod">
          <ac:chgData name="Kuldeep" userId="f9c8071f-a744-46f9-b335-1b593dc9f69f" providerId="ADAL" clId="{4BC2A498-7DD0-4D3D-8003-ECDB738A52FE}" dt="2023-04-13T11:37:48.774" v="101" actId="1076"/>
          <ac:spMkLst>
            <pc:docMk/>
            <pc:sldMk cId="0" sldId="759"/>
            <ac:spMk id="9" creationId="{540E84B4-428D-4137-189B-6F1BEE3C8147}"/>
          </ac:spMkLst>
        </pc:spChg>
        <pc:spChg chg="add mod">
          <ac:chgData name="Kuldeep" userId="f9c8071f-a744-46f9-b335-1b593dc9f69f" providerId="ADAL" clId="{4BC2A498-7DD0-4D3D-8003-ECDB738A52FE}" dt="2023-04-13T11:37:30.359" v="98" actId="12"/>
          <ac:spMkLst>
            <pc:docMk/>
            <pc:sldMk cId="0" sldId="759"/>
            <ac:spMk id="10" creationId="{A6A72F56-B3C5-C1DF-81DD-C7C8D8622685}"/>
          </ac:spMkLst>
        </pc:spChg>
        <pc:spChg chg="add mod">
          <ac:chgData name="Kuldeep" userId="f9c8071f-a744-46f9-b335-1b593dc9f69f" providerId="ADAL" clId="{4BC2A498-7DD0-4D3D-8003-ECDB738A52FE}" dt="2023-04-13T11:36:47.163" v="89" actId="255"/>
          <ac:spMkLst>
            <pc:docMk/>
            <pc:sldMk cId="0" sldId="759"/>
            <ac:spMk id="11" creationId="{078CFF31-F325-B226-1E80-9C19550DCCE6}"/>
          </ac:spMkLst>
        </pc:spChg>
        <pc:spChg chg="del mod">
          <ac:chgData name="Kuldeep" userId="f9c8071f-a744-46f9-b335-1b593dc9f69f" providerId="ADAL" clId="{4BC2A498-7DD0-4D3D-8003-ECDB738A52FE}" dt="2023-04-13T11:36:14.999" v="84" actId="21"/>
          <ac:spMkLst>
            <pc:docMk/>
            <pc:sldMk cId="0" sldId="759"/>
            <ac:spMk id="871428" creationId="{A34AFBF3-6EEA-4509-8B75-309B995A8C18}"/>
          </ac:spMkLst>
        </pc:spChg>
        <pc:spChg chg="add">
          <ac:chgData name="Kuldeep" userId="f9c8071f-a744-46f9-b335-1b593dc9f69f" providerId="ADAL" clId="{4BC2A498-7DD0-4D3D-8003-ECDB738A52FE}" dt="2023-04-13T11:36:28.096" v="85" actId="26606"/>
          <ac:spMkLst>
            <pc:docMk/>
            <pc:sldMk cId="0" sldId="759"/>
            <ac:spMk id="871435" creationId="{32AEEBC8-9D30-42EF-95F2-386C2653FBF0}"/>
          </ac:spMkLst>
        </pc:spChg>
        <pc:spChg chg="add">
          <ac:chgData name="Kuldeep" userId="f9c8071f-a744-46f9-b335-1b593dc9f69f" providerId="ADAL" clId="{4BC2A498-7DD0-4D3D-8003-ECDB738A52FE}" dt="2023-04-13T11:36:28.096" v="85" actId="26606"/>
          <ac:spMkLst>
            <pc:docMk/>
            <pc:sldMk cId="0" sldId="759"/>
            <ac:spMk id="871437" creationId="{2E92FA66-67D7-4CB4-94D3-E643A9AD4757}"/>
          </ac:spMkLst>
        </pc:spChg>
        <pc:picChg chg="mod ord">
          <ac:chgData name="Kuldeep" userId="f9c8071f-a744-46f9-b335-1b593dc9f69f" providerId="ADAL" clId="{4BC2A498-7DD0-4D3D-8003-ECDB738A52FE}" dt="2023-04-13T11:36:28.096" v="85" actId="26606"/>
          <ac:picMkLst>
            <pc:docMk/>
            <pc:sldMk cId="0" sldId="759"/>
            <ac:picMk id="871430" creationId="{662ACFFE-30B2-4984-90F8-90A5FB00F9CA}"/>
          </ac:picMkLst>
        </pc:picChg>
      </pc:sldChg>
      <pc:sldChg chg="addSp delSp modSp mod setBg">
        <pc:chgData name="Kuldeep" userId="f9c8071f-a744-46f9-b335-1b593dc9f69f" providerId="ADAL" clId="{4BC2A498-7DD0-4D3D-8003-ECDB738A52FE}" dt="2023-04-13T11:40:06.432" v="128" actId="108"/>
        <pc:sldMkLst>
          <pc:docMk/>
          <pc:sldMk cId="0" sldId="760"/>
        </pc:sldMkLst>
        <pc:spChg chg="mod">
          <ac:chgData name="Kuldeep" userId="f9c8071f-a744-46f9-b335-1b593dc9f69f" providerId="ADAL" clId="{4BC2A498-7DD0-4D3D-8003-ECDB738A52FE}" dt="2023-04-13T11:40:06.432" v="128" actId="108"/>
          <ac:spMkLst>
            <pc:docMk/>
            <pc:sldMk cId="0" sldId="760"/>
            <ac:spMk id="2" creationId="{8FA759F8-99CE-4B43-B98E-F821C118CC35}"/>
          </ac:spMkLst>
        </pc:spChg>
        <pc:spChg chg="del">
          <ac:chgData name="Kuldeep" userId="f9c8071f-a744-46f9-b335-1b593dc9f69f" providerId="ADAL" clId="{4BC2A498-7DD0-4D3D-8003-ECDB738A52FE}" dt="2023-04-13T11:38:16.089" v="103" actId="21"/>
          <ac:spMkLst>
            <pc:docMk/>
            <pc:sldMk cId="0" sldId="760"/>
            <ac:spMk id="3" creationId="{65DA8871-E639-43AC-993B-4170982B8768}"/>
          </ac:spMkLst>
        </pc:spChg>
        <pc:spChg chg="add mod">
          <ac:chgData name="Kuldeep" userId="f9c8071f-a744-46f9-b335-1b593dc9f69f" providerId="ADAL" clId="{4BC2A498-7DD0-4D3D-8003-ECDB738A52FE}" dt="2023-04-13T11:38:44.395" v="106" actId="1076"/>
          <ac:spMkLst>
            <pc:docMk/>
            <pc:sldMk cId="0" sldId="760"/>
            <ac:spMk id="8" creationId="{399AD90C-CADE-5C5F-0DAF-E548DBAAC621}"/>
          </ac:spMkLst>
        </pc:spChg>
        <pc:spChg chg="add mod">
          <ac:chgData name="Kuldeep" userId="f9c8071f-a744-46f9-b335-1b593dc9f69f" providerId="ADAL" clId="{4BC2A498-7DD0-4D3D-8003-ECDB738A52FE}" dt="2023-04-13T11:39:06.652" v="110" actId="255"/>
          <ac:spMkLst>
            <pc:docMk/>
            <pc:sldMk cId="0" sldId="760"/>
            <ac:spMk id="9" creationId="{A4A8EF6B-77BA-BB9F-C1B2-DCB2B547D225}"/>
          </ac:spMkLst>
        </pc:spChg>
        <pc:spChg chg="del mod">
          <ac:chgData name="Kuldeep" userId="f9c8071f-a744-46f9-b335-1b593dc9f69f" providerId="ADAL" clId="{4BC2A498-7DD0-4D3D-8003-ECDB738A52FE}" dt="2023-04-13T11:38:16.089" v="103" actId="21"/>
          <ac:spMkLst>
            <pc:docMk/>
            <pc:sldMk cId="0" sldId="760"/>
            <ac:spMk id="872452" creationId="{687FA86B-D378-4FAE-8262-F9CA3D48C7EC}"/>
          </ac:spMkLst>
        </pc:spChg>
        <pc:spChg chg="add">
          <ac:chgData name="Kuldeep" userId="f9c8071f-a744-46f9-b335-1b593dc9f69f" providerId="ADAL" clId="{4BC2A498-7DD0-4D3D-8003-ECDB738A52FE}" dt="2023-04-13T11:38:38.112" v="104" actId="26606"/>
          <ac:spMkLst>
            <pc:docMk/>
            <pc:sldMk cId="0" sldId="760"/>
            <ac:spMk id="872459" creationId="{32AEEBC8-9D30-42EF-95F2-386C2653FBF0}"/>
          </ac:spMkLst>
        </pc:spChg>
        <pc:spChg chg="add">
          <ac:chgData name="Kuldeep" userId="f9c8071f-a744-46f9-b335-1b593dc9f69f" providerId="ADAL" clId="{4BC2A498-7DD0-4D3D-8003-ECDB738A52FE}" dt="2023-04-13T11:38:38.112" v="104" actId="26606"/>
          <ac:spMkLst>
            <pc:docMk/>
            <pc:sldMk cId="0" sldId="760"/>
            <ac:spMk id="872461" creationId="{2E92FA66-67D7-4CB4-94D3-E643A9AD4757}"/>
          </ac:spMkLst>
        </pc:spChg>
        <pc:picChg chg="mod ord">
          <ac:chgData name="Kuldeep" userId="f9c8071f-a744-46f9-b335-1b593dc9f69f" providerId="ADAL" clId="{4BC2A498-7DD0-4D3D-8003-ECDB738A52FE}" dt="2023-04-13T11:38:54.963" v="108" actId="1076"/>
          <ac:picMkLst>
            <pc:docMk/>
            <pc:sldMk cId="0" sldId="760"/>
            <ac:picMk id="872454" creationId="{B53671CE-CA55-4086-AB5D-6080B04A6133}"/>
          </ac:picMkLst>
        </pc:picChg>
      </pc:sldChg>
      <pc:sldChg chg="addSp modSp mod setBg">
        <pc:chgData name="Kuldeep" userId="f9c8071f-a744-46f9-b335-1b593dc9f69f" providerId="ADAL" clId="{4BC2A498-7DD0-4D3D-8003-ECDB738A52FE}" dt="2023-04-13T11:41:07.744" v="132" actId="123"/>
        <pc:sldMkLst>
          <pc:docMk/>
          <pc:sldMk cId="0" sldId="761"/>
        </pc:sldMkLst>
        <pc:spChg chg="mod">
          <ac:chgData name="Kuldeep" userId="f9c8071f-a744-46f9-b335-1b593dc9f69f" providerId="ADAL" clId="{4BC2A498-7DD0-4D3D-8003-ECDB738A52FE}" dt="2023-04-13T11:41:07.744" v="132" actId="123"/>
          <ac:spMkLst>
            <pc:docMk/>
            <pc:sldMk cId="0" sldId="761"/>
            <ac:spMk id="2" creationId="{166477D7-2731-40C8-8166-F8B54D1A3756}"/>
          </ac:spMkLst>
        </pc:spChg>
        <pc:spChg chg="mod">
          <ac:chgData name="Kuldeep" userId="f9c8071f-a744-46f9-b335-1b593dc9f69f" providerId="ADAL" clId="{4BC2A498-7DD0-4D3D-8003-ECDB738A52FE}" dt="2023-04-13T11:40:35.565" v="129" actId="26606"/>
          <ac:spMkLst>
            <pc:docMk/>
            <pc:sldMk cId="0" sldId="761"/>
            <ac:spMk id="873476" creationId="{A701AA20-97C5-4FB1-A769-974D233F0B33}"/>
          </ac:spMkLst>
        </pc:spChg>
        <pc:spChg chg="add">
          <ac:chgData name="Kuldeep" userId="f9c8071f-a744-46f9-b335-1b593dc9f69f" providerId="ADAL" clId="{4BC2A498-7DD0-4D3D-8003-ECDB738A52FE}" dt="2023-04-13T11:40:35.565" v="129" actId="26606"/>
          <ac:spMkLst>
            <pc:docMk/>
            <pc:sldMk cId="0" sldId="761"/>
            <ac:spMk id="873483" creationId="{45D37F4E-DDB4-456B-97E0-9937730A039F}"/>
          </ac:spMkLst>
        </pc:spChg>
        <pc:spChg chg="add">
          <ac:chgData name="Kuldeep" userId="f9c8071f-a744-46f9-b335-1b593dc9f69f" providerId="ADAL" clId="{4BC2A498-7DD0-4D3D-8003-ECDB738A52FE}" dt="2023-04-13T11:40:35.565" v="129" actId="26606"/>
          <ac:spMkLst>
            <pc:docMk/>
            <pc:sldMk cId="0" sldId="761"/>
            <ac:spMk id="873485" creationId="{B2DD41CD-8F47-4F56-AD12-4E2FF7696987}"/>
          </ac:spMkLst>
        </pc:spChg>
        <pc:picChg chg="mod ord">
          <ac:chgData name="Kuldeep" userId="f9c8071f-a744-46f9-b335-1b593dc9f69f" providerId="ADAL" clId="{4BC2A498-7DD0-4D3D-8003-ECDB738A52FE}" dt="2023-04-13T11:40:35.565" v="129" actId="26606"/>
          <ac:picMkLst>
            <pc:docMk/>
            <pc:sldMk cId="0" sldId="761"/>
            <ac:picMk id="873478" creationId="{A2CFAC0C-EF5A-4DDE-BA4C-9247D7C32E44}"/>
          </ac:picMkLst>
        </pc:picChg>
      </pc:sldChg>
      <pc:sldChg chg="addSp modSp mod setBg">
        <pc:chgData name="Kuldeep" userId="f9c8071f-a744-46f9-b335-1b593dc9f69f" providerId="ADAL" clId="{4BC2A498-7DD0-4D3D-8003-ECDB738A52FE}" dt="2023-04-13T11:42:27.515" v="137" actId="14100"/>
        <pc:sldMkLst>
          <pc:docMk/>
          <pc:sldMk cId="0" sldId="762"/>
        </pc:sldMkLst>
        <pc:spChg chg="mod">
          <ac:chgData name="Kuldeep" userId="f9c8071f-a744-46f9-b335-1b593dc9f69f" providerId="ADAL" clId="{4BC2A498-7DD0-4D3D-8003-ECDB738A52FE}" dt="2023-04-13T11:42:00.031" v="135" actId="20577"/>
          <ac:spMkLst>
            <pc:docMk/>
            <pc:sldMk cId="0" sldId="762"/>
            <ac:spMk id="2" creationId="{3CDFEE94-3FD8-4120-B2CA-90394285A083}"/>
          </ac:spMkLst>
        </pc:spChg>
        <pc:spChg chg="mod">
          <ac:chgData name="Kuldeep" userId="f9c8071f-a744-46f9-b335-1b593dc9f69f" providerId="ADAL" clId="{4BC2A498-7DD0-4D3D-8003-ECDB738A52FE}" dt="2023-04-13T11:42:27.515" v="137" actId="14100"/>
          <ac:spMkLst>
            <pc:docMk/>
            <pc:sldMk cId="0" sldId="762"/>
            <ac:spMk id="874500" creationId="{DE64124F-6015-442A-9536-4785B8734BB3}"/>
          </ac:spMkLst>
        </pc:spChg>
        <pc:spChg chg="add">
          <ac:chgData name="Kuldeep" userId="f9c8071f-a744-46f9-b335-1b593dc9f69f" providerId="ADAL" clId="{4BC2A498-7DD0-4D3D-8003-ECDB738A52FE}" dt="2023-04-13T11:41:48.512" v="133" actId="26606"/>
          <ac:spMkLst>
            <pc:docMk/>
            <pc:sldMk cId="0" sldId="762"/>
            <ac:spMk id="874507" creationId="{2EB492CD-616E-47F8-933B-5E2D952A0593}"/>
          </ac:spMkLst>
        </pc:spChg>
        <pc:spChg chg="add">
          <ac:chgData name="Kuldeep" userId="f9c8071f-a744-46f9-b335-1b593dc9f69f" providerId="ADAL" clId="{4BC2A498-7DD0-4D3D-8003-ECDB738A52FE}" dt="2023-04-13T11:41:48.512" v="133" actId="26606"/>
          <ac:spMkLst>
            <pc:docMk/>
            <pc:sldMk cId="0" sldId="762"/>
            <ac:spMk id="874509" creationId="{59383CF9-23B5-4335-9B21-1791C4CF1C75}"/>
          </ac:spMkLst>
        </pc:spChg>
        <pc:spChg chg="add">
          <ac:chgData name="Kuldeep" userId="f9c8071f-a744-46f9-b335-1b593dc9f69f" providerId="ADAL" clId="{4BC2A498-7DD0-4D3D-8003-ECDB738A52FE}" dt="2023-04-13T11:41:48.512" v="133" actId="26606"/>
          <ac:spMkLst>
            <pc:docMk/>
            <pc:sldMk cId="0" sldId="762"/>
            <ac:spMk id="874511" creationId="{0007FE00-9498-4706-B255-6437B0252C02}"/>
          </ac:spMkLst>
        </pc:spChg>
        <pc:picChg chg="mod">
          <ac:chgData name="Kuldeep" userId="f9c8071f-a744-46f9-b335-1b593dc9f69f" providerId="ADAL" clId="{4BC2A498-7DD0-4D3D-8003-ECDB738A52FE}" dt="2023-04-13T11:41:51.143" v="134" actId="1076"/>
          <ac:picMkLst>
            <pc:docMk/>
            <pc:sldMk cId="0" sldId="762"/>
            <ac:picMk id="874502" creationId="{3EF9DD6E-707E-4431-8350-1B7FEE049043}"/>
          </ac:picMkLst>
        </pc:picChg>
      </pc:sldChg>
      <pc:sldChg chg="addSp modSp mod setBg">
        <pc:chgData name="Kuldeep" userId="f9c8071f-a744-46f9-b335-1b593dc9f69f" providerId="ADAL" clId="{4BC2A498-7DD0-4D3D-8003-ECDB738A52FE}" dt="2023-04-13T11:42:54.666" v="138" actId="26606"/>
        <pc:sldMkLst>
          <pc:docMk/>
          <pc:sldMk cId="0" sldId="763"/>
        </pc:sldMkLst>
        <pc:spChg chg="mod">
          <ac:chgData name="Kuldeep" userId="f9c8071f-a744-46f9-b335-1b593dc9f69f" providerId="ADAL" clId="{4BC2A498-7DD0-4D3D-8003-ECDB738A52FE}" dt="2023-04-13T11:42:54.666" v="138" actId="26606"/>
          <ac:spMkLst>
            <pc:docMk/>
            <pc:sldMk cId="0" sldId="763"/>
            <ac:spMk id="2" creationId="{1708FA2A-D323-46F3-A28E-2378AE81681D}"/>
          </ac:spMkLst>
        </pc:spChg>
        <pc:spChg chg="mod">
          <ac:chgData name="Kuldeep" userId="f9c8071f-a744-46f9-b335-1b593dc9f69f" providerId="ADAL" clId="{4BC2A498-7DD0-4D3D-8003-ECDB738A52FE}" dt="2023-04-13T11:42:54.666" v="138" actId="26606"/>
          <ac:spMkLst>
            <pc:docMk/>
            <pc:sldMk cId="0" sldId="763"/>
            <ac:spMk id="875524" creationId="{D5A8DE3A-6945-42E0-B501-6092584393FD}"/>
          </ac:spMkLst>
        </pc:spChg>
        <pc:spChg chg="add">
          <ac:chgData name="Kuldeep" userId="f9c8071f-a744-46f9-b335-1b593dc9f69f" providerId="ADAL" clId="{4BC2A498-7DD0-4D3D-8003-ECDB738A52FE}" dt="2023-04-13T11:42:54.666" v="138" actId="26606"/>
          <ac:spMkLst>
            <pc:docMk/>
            <pc:sldMk cId="0" sldId="763"/>
            <ac:spMk id="875531" creationId="{53B021B3-DE93-4AB7-8A18-CF5F1CED88B8}"/>
          </ac:spMkLst>
        </pc:spChg>
        <pc:spChg chg="add">
          <ac:chgData name="Kuldeep" userId="f9c8071f-a744-46f9-b335-1b593dc9f69f" providerId="ADAL" clId="{4BC2A498-7DD0-4D3D-8003-ECDB738A52FE}" dt="2023-04-13T11:42:54.666" v="138" actId="26606"/>
          <ac:spMkLst>
            <pc:docMk/>
            <pc:sldMk cId="0" sldId="763"/>
            <ac:spMk id="875533" creationId="{52D502E5-F6B4-4D58-B4AE-FC466FF15EE8}"/>
          </ac:spMkLst>
        </pc:spChg>
        <pc:spChg chg="add">
          <ac:chgData name="Kuldeep" userId="f9c8071f-a744-46f9-b335-1b593dc9f69f" providerId="ADAL" clId="{4BC2A498-7DD0-4D3D-8003-ECDB738A52FE}" dt="2023-04-13T11:42:54.666" v="138" actId="26606"/>
          <ac:spMkLst>
            <pc:docMk/>
            <pc:sldMk cId="0" sldId="763"/>
            <ac:spMk id="875535" creationId="{9DECDBF4-02B6-4BB4-B65B-B8107AD6A9E8}"/>
          </ac:spMkLst>
        </pc:spChg>
        <pc:picChg chg="mod">
          <ac:chgData name="Kuldeep" userId="f9c8071f-a744-46f9-b335-1b593dc9f69f" providerId="ADAL" clId="{4BC2A498-7DD0-4D3D-8003-ECDB738A52FE}" dt="2023-04-13T11:42:54.666" v="138" actId="26606"/>
          <ac:picMkLst>
            <pc:docMk/>
            <pc:sldMk cId="0" sldId="763"/>
            <ac:picMk id="875526" creationId="{067A79D4-F615-4B8E-A10C-F845F14816EC}"/>
          </ac:picMkLst>
        </pc:picChg>
      </pc:sldChg>
      <pc:sldChg chg="addSp delSp modSp new mod">
        <pc:chgData name="Kuldeep" userId="f9c8071f-a744-46f9-b335-1b593dc9f69f" providerId="ADAL" clId="{4BC2A498-7DD0-4D3D-8003-ECDB738A52FE}" dt="2023-04-13T11:32:45.822" v="54" actId="26606"/>
        <pc:sldMkLst>
          <pc:docMk/>
          <pc:sldMk cId="832782514" sldId="764"/>
        </pc:sldMkLst>
        <pc:spChg chg="mod">
          <ac:chgData name="Kuldeep" userId="f9c8071f-a744-46f9-b335-1b593dc9f69f" providerId="ADAL" clId="{4BC2A498-7DD0-4D3D-8003-ECDB738A52FE}" dt="2023-04-13T11:32:27.402" v="53" actId="20577"/>
          <ac:spMkLst>
            <pc:docMk/>
            <pc:sldMk cId="832782514" sldId="764"/>
            <ac:spMk id="2" creationId="{08C23BF5-AC07-555B-E549-628DF2CB105B}"/>
          </ac:spMkLst>
        </pc:spChg>
        <pc:spChg chg="del mod">
          <ac:chgData name="Kuldeep" userId="f9c8071f-a744-46f9-b335-1b593dc9f69f" providerId="ADAL" clId="{4BC2A498-7DD0-4D3D-8003-ECDB738A52FE}" dt="2023-04-13T11:32:45.822" v="54" actId="26606"/>
          <ac:spMkLst>
            <pc:docMk/>
            <pc:sldMk cId="832782514" sldId="764"/>
            <ac:spMk id="3" creationId="{DCB0DDD1-5034-98C9-A705-E7DC13BA9DBF}"/>
          </ac:spMkLst>
        </pc:spChg>
        <pc:graphicFrameChg chg="add">
          <ac:chgData name="Kuldeep" userId="f9c8071f-a744-46f9-b335-1b593dc9f69f" providerId="ADAL" clId="{4BC2A498-7DD0-4D3D-8003-ECDB738A52FE}" dt="2023-04-13T11:32:45.822" v="54" actId="26606"/>
          <ac:graphicFrameMkLst>
            <pc:docMk/>
            <pc:sldMk cId="832782514" sldId="764"/>
            <ac:graphicFrameMk id="5" creationId="{5EC73F21-A014-54A8-6A7F-31FCACED3DC5}"/>
          </ac:graphicFrameMkLst>
        </pc:graphicFrameChg>
      </pc:sldChg>
      <pc:sldChg chg="new del">
        <pc:chgData name="Kuldeep" userId="f9c8071f-a744-46f9-b335-1b593dc9f69f" providerId="ADAL" clId="{4BC2A498-7DD0-4D3D-8003-ECDB738A52FE}" dt="2023-04-13T11:31:43.151" v="38" actId="47"/>
        <pc:sldMkLst>
          <pc:docMk/>
          <pc:sldMk cId="1816612469" sldId="764"/>
        </pc:sldMkLst>
      </pc:sldChg>
    </pc:docChg>
  </pc:docChgLst>
  <pc:docChgLst>
    <pc:chgData name="Kuldeep" userId="f9c8071f-a744-46f9-b335-1b593dc9f69f" providerId="ADAL" clId="{F0760382-2A74-41EB-A165-C6DEFBEC7335}"/>
    <pc:docChg chg="modSld">
      <pc:chgData name="Kuldeep" userId="f9c8071f-a744-46f9-b335-1b593dc9f69f" providerId="ADAL" clId="{F0760382-2A74-41EB-A165-C6DEFBEC7335}" dt="2023-04-30T15:30:46.110" v="12" actId="255"/>
      <pc:docMkLst>
        <pc:docMk/>
      </pc:docMkLst>
      <pc:sldChg chg="modSp mod">
        <pc:chgData name="Kuldeep" userId="f9c8071f-a744-46f9-b335-1b593dc9f69f" providerId="ADAL" clId="{F0760382-2A74-41EB-A165-C6DEFBEC7335}" dt="2023-04-30T15:15:17.577" v="2" actId="20577"/>
        <pc:sldMkLst>
          <pc:docMk/>
          <pc:sldMk cId="0" sldId="756"/>
        </pc:sldMkLst>
        <pc:spChg chg="mod">
          <ac:chgData name="Kuldeep" userId="f9c8071f-a744-46f9-b335-1b593dc9f69f" providerId="ADAL" clId="{F0760382-2A74-41EB-A165-C6DEFBEC7335}" dt="2023-04-30T15:15:17.577" v="2" actId="20577"/>
          <ac:spMkLst>
            <pc:docMk/>
            <pc:sldMk cId="0" sldId="756"/>
            <ac:spMk id="2" creationId="{2DE565C4-DCC8-457A-9B87-9F350306F729}"/>
          </ac:spMkLst>
        </pc:spChg>
      </pc:sldChg>
      <pc:sldChg chg="modSp mod">
        <pc:chgData name="Kuldeep" userId="f9c8071f-a744-46f9-b335-1b593dc9f69f" providerId="ADAL" clId="{F0760382-2A74-41EB-A165-C6DEFBEC7335}" dt="2023-04-30T15:30:46.110" v="12" actId="255"/>
        <pc:sldMkLst>
          <pc:docMk/>
          <pc:sldMk cId="0" sldId="762"/>
        </pc:sldMkLst>
        <pc:spChg chg="mod">
          <ac:chgData name="Kuldeep" userId="f9c8071f-a744-46f9-b335-1b593dc9f69f" providerId="ADAL" clId="{F0760382-2A74-41EB-A165-C6DEFBEC7335}" dt="2023-04-30T15:30:46.110" v="12" actId="255"/>
          <ac:spMkLst>
            <pc:docMk/>
            <pc:sldMk cId="0" sldId="762"/>
            <ac:spMk id="2" creationId="{3CDFEE94-3FD8-4120-B2CA-90394285A083}"/>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90D382-30F5-4004-B2A0-605416FA3C7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AD2B438-BDD1-4622-9A1D-1A6F654254C1}">
      <dgm:prSet/>
      <dgm:spPr/>
      <dgm:t>
        <a:bodyPr/>
        <a:lstStyle/>
        <a:p>
          <a:pPr>
            <a:lnSpc>
              <a:spcPct val="100000"/>
            </a:lnSpc>
          </a:pPr>
          <a:r>
            <a:rPr lang="en-US"/>
            <a:t>The acknowledgment policy imposed by the receiver may also affect congestion. If the receiver does not acknowledge every packet it receives, it may slow down the sender and help prevent congestion</a:t>
          </a:r>
        </a:p>
      </dgm:t>
    </dgm:pt>
    <dgm:pt modelId="{5A314F21-4400-47F7-82B5-2F4F2E9F9581}" type="parTrans" cxnId="{B39241F9-7ED3-4A69-A5BC-E305638A09A1}">
      <dgm:prSet/>
      <dgm:spPr/>
      <dgm:t>
        <a:bodyPr/>
        <a:lstStyle/>
        <a:p>
          <a:endParaRPr lang="en-US"/>
        </a:p>
      </dgm:t>
    </dgm:pt>
    <dgm:pt modelId="{B7F76BDC-0AAA-4989-A623-EF8462A448DF}" type="sibTrans" cxnId="{B39241F9-7ED3-4A69-A5BC-E305638A09A1}">
      <dgm:prSet/>
      <dgm:spPr/>
      <dgm:t>
        <a:bodyPr/>
        <a:lstStyle/>
        <a:p>
          <a:endParaRPr lang="en-US"/>
        </a:p>
      </dgm:t>
    </dgm:pt>
    <dgm:pt modelId="{8A9BDF0B-D8A3-4FDE-9B59-0E6CAD7DACF5}">
      <dgm:prSet/>
      <dgm:spPr/>
      <dgm:t>
        <a:bodyPr/>
        <a:lstStyle/>
        <a:p>
          <a:pPr>
            <a:lnSpc>
              <a:spcPct val="100000"/>
            </a:lnSpc>
          </a:pPr>
          <a:r>
            <a:rPr lang="en-US"/>
            <a:t>A good discarding policy by the routers may prevent congestion and at the same time may not harm the integrity of the transmission.</a:t>
          </a:r>
        </a:p>
      </dgm:t>
    </dgm:pt>
    <dgm:pt modelId="{0A980FEB-5489-4F91-BF4C-649F19646824}" type="parTrans" cxnId="{E62993E4-C6EC-4628-9B90-65D0E225EE5F}">
      <dgm:prSet/>
      <dgm:spPr/>
      <dgm:t>
        <a:bodyPr/>
        <a:lstStyle/>
        <a:p>
          <a:endParaRPr lang="en-US"/>
        </a:p>
      </dgm:t>
    </dgm:pt>
    <dgm:pt modelId="{6FF2BFB7-7753-4FF0-B3A0-86DD6B2D963D}" type="sibTrans" cxnId="{E62993E4-C6EC-4628-9B90-65D0E225EE5F}">
      <dgm:prSet/>
      <dgm:spPr/>
      <dgm:t>
        <a:bodyPr/>
        <a:lstStyle/>
        <a:p>
          <a:endParaRPr lang="en-US"/>
        </a:p>
      </dgm:t>
    </dgm:pt>
    <dgm:pt modelId="{07CF9ED3-BD2E-4C6B-8FED-24C91D9E9B06}">
      <dgm:prSet/>
      <dgm:spPr/>
      <dgm:t>
        <a:bodyPr/>
        <a:lstStyle/>
        <a:p>
          <a:pPr>
            <a:lnSpc>
              <a:spcPct val="100000"/>
            </a:lnSpc>
          </a:pPr>
          <a:r>
            <a:rPr lang="en-US"/>
            <a:t>An admission policy, which is a quality-of-service mechanism, can also prevent congestion in virtual-circuit networks.</a:t>
          </a:r>
        </a:p>
      </dgm:t>
    </dgm:pt>
    <dgm:pt modelId="{613A6E56-352D-4201-A031-083C8A0E8E9B}" type="parTrans" cxnId="{3D594056-07A5-47F0-86EE-55274C444285}">
      <dgm:prSet/>
      <dgm:spPr/>
      <dgm:t>
        <a:bodyPr/>
        <a:lstStyle/>
        <a:p>
          <a:endParaRPr lang="en-US"/>
        </a:p>
      </dgm:t>
    </dgm:pt>
    <dgm:pt modelId="{34BDBF39-3F75-4CB8-AEE6-7A38F5644A20}" type="sibTrans" cxnId="{3D594056-07A5-47F0-86EE-55274C444285}">
      <dgm:prSet/>
      <dgm:spPr/>
      <dgm:t>
        <a:bodyPr/>
        <a:lstStyle/>
        <a:p>
          <a:endParaRPr lang="en-US"/>
        </a:p>
      </dgm:t>
    </dgm:pt>
    <dgm:pt modelId="{418296B6-72D0-42CA-B023-DEC99846632A}" type="pres">
      <dgm:prSet presAssocID="{EA90D382-30F5-4004-B2A0-605416FA3C73}" presName="root" presStyleCnt="0">
        <dgm:presLayoutVars>
          <dgm:dir/>
          <dgm:resizeHandles val="exact"/>
        </dgm:presLayoutVars>
      </dgm:prSet>
      <dgm:spPr/>
    </dgm:pt>
    <dgm:pt modelId="{F47546E3-74BF-446E-ABAA-2AB6367874A2}" type="pres">
      <dgm:prSet presAssocID="{1AD2B438-BDD1-4622-9A1D-1A6F654254C1}" presName="compNode" presStyleCnt="0"/>
      <dgm:spPr/>
    </dgm:pt>
    <dgm:pt modelId="{455EEAFE-9AD1-4FBE-A2FC-790FAC918A77}" type="pres">
      <dgm:prSet presAssocID="{1AD2B438-BDD1-4622-9A1D-1A6F654254C1}" presName="bgRect" presStyleLbl="bgShp" presStyleIdx="0" presStyleCnt="3"/>
      <dgm:spPr/>
    </dgm:pt>
    <dgm:pt modelId="{EDAFD6D3-5CB8-4990-9558-8CD704648BB7}" type="pres">
      <dgm:prSet presAssocID="{1AD2B438-BDD1-4622-9A1D-1A6F654254C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C49AAD65-BC9F-4082-8BF0-78F831FE9C15}" type="pres">
      <dgm:prSet presAssocID="{1AD2B438-BDD1-4622-9A1D-1A6F654254C1}" presName="spaceRect" presStyleCnt="0"/>
      <dgm:spPr/>
    </dgm:pt>
    <dgm:pt modelId="{C36BD1A5-7A70-4DFA-B85C-B1F1DA77EB68}" type="pres">
      <dgm:prSet presAssocID="{1AD2B438-BDD1-4622-9A1D-1A6F654254C1}" presName="parTx" presStyleLbl="revTx" presStyleIdx="0" presStyleCnt="3">
        <dgm:presLayoutVars>
          <dgm:chMax val="0"/>
          <dgm:chPref val="0"/>
        </dgm:presLayoutVars>
      </dgm:prSet>
      <dgm:spPr/>
    </dgm:pt>
    <dgm:pt modelId="{3FFCEBF4-8F01-49A8-BA48-7C055AE753B4}" type="pres">
      <dgm:prSet presAssocID="{B7F76BDC-0AAA-4989-A623-EF8462A448DF}" presName="sibTrans" presStyleCnt="0"/>
      <dgm:spPr/>
    </dgm:pt>
    <dgm:pt modelId="{FA647C27-85D3-4D56-A1AA-6EC3FAF4D966}" type="pres">
      <dgm:prSet presAssocID="{8A9BDF0B-D8A3-4FDE-9B59-0E6CAD7DACF5}" presName="compNode" presStyleCnt="0"/>
      <dgm:spPr/>
    </dgm:pt>
    <dgm:pt modelId="{3C1664FC-1248-4AD3-87A7-371674B30EEE}" type="pres">
      <dgm:prSet presAssocID="{8A9BDF0B-D8A3-4FDE-9B59-0E6CAD7DACF5}" presName="bgRect" presStyleLbl="bgShp" presStyleIdx="1" presStyleCnt="3"/>
      <dgm:spPr/>
    </dgm:pt>
    <dgm:pt modelId="{C8A9768B-FEA3-4928-908E-CDB46B117939}" type="pres">
      <dgm:prSet presAssocID="{8A9BDF0B-D8A3-4FDE-9B59-0E6CAD7DACF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peed Bump"/>
        </a:ext>
      </dgm:extLst>
    </dgm:pt>
    <dgm:pt modelId="{999FEA2E-47A6-4C7A-BE56-D3804B27105E}" type="pres">
      <dgm:prSet presAssocID="{8A9BDF0B-D8A3-4FDE-9B59-0E6CAD7DACF5}" presName="spaceRect" presStyleCnt="0"/>
      <dgm:spPr/>
    </dgm:pt>
    <dgm:pt modelId="{38BA2027-0F8B-4D85-B78E-C4B5F4306335}" type="pres">
      <dgm:prSet presAssocID="{8A9BDF0B-D8A3-4FDE-9B59-0E6CAD7DACF5}" presName="parTx" presStyleLbl="revTx" presStyleIdx="1" presStyleCnt="3">
        <dgm:presLayoutVars>
          <dgm:chMax val="0"/>
          <dgm:chPref val="0"/>
        </dgm:presLayoutVars>
      </dgm:prSet>
      <dgm:spPr/>
    </dgm:pt>
    <dgm:pt modelId="{21C4B9B3-449A-479E-83BA-D141EFE79170}" type="pres">
      <dgm:prSet presAssocID="{6FF2BFB7-7753-4FF0-B3A0-86DD6B2D963D}" presName="sibTrans" presStyleCnt="0"/>
      <dgm:spPr/>
    </dgm:pt>
    <dgm:pt modelId="{16024E41-BC0C-4C90-8D52-058029CAF01D}" type="pres">
      <dgm:prSet presAssocID="{07CF9ED3-BD2E-4C6B-8FED-24C91D9E9B06}" presName="compNode" presStyleCnt="0"/>
      <dgm:spPr/>
    </dgm:pt>
    <dgm:pt modelId="{1644E808-44BF-4D7E-AB21-8AD099C5DFBA}" type="pres">
      <dgm:prSet presAssocID="{07CF9ED3-BD2E-4C6B-8FED-24C91D9E9B06}" presName="bgRect" presStyleLbl="bgShp" presStyleIdx="2" presStyleCnt="3"/>
      <dgm:spPr/>
    </dgm:pt>
    <dgm:pt modelId="{049FEA3C-10E3-44B2-9782-8FCC9BD3D148}" type="pres">
      <dgm:prSet presAssocID="{07CF9ED3-BD2E-4C6B-8FED-24C91D9E9B0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ocessor"/>
        </a:ext>
      </dgm:extLst>
    </dgm:pt>
    <dgm:pt modelId="{3FD3615A-BA12-4E69-9510-CBF9FD8623DE}" type="pres">
      <dgm:prSet presAssocID="{07CF9ED3-BD2E-4C6B-8FED-24C91D9E9B06}" presName="spaceRect" presStyleCnt="0"/>
      <dgm:spPr/>
    </dgm:pt>
    <dgm:pt modelId="{1F80E8BA-035A-46B2-B8C2-0CD25E9D96DD}" type="pres">
      <dgm:prSet presAssocID="{07CF9ED3-BD2E-4C6B-8FED-24C91D9E9B06}" presName="parTx" presStyleLbl="revTx" presStyleIdx="2" presStyleCnt="3">
        <dgm:presLayoutVars>
          <dgm:chMax val="0"/>
          <dgm:chPref val="0"/>
        </dgm:presLayoutVars>
      </dgm:prSet>
      <dgm:spPr/>
    </dgm:pt>
  </dgm:ptLst>
  <dgm:cxnLst>
    <dgm:cxn modelId="{C3DC9048-7CBF-40BD-B99D-6F08E5B9FFFD}" type="presOf" srcId="{1AD2B438-BDD1-4622-9A1D-1A6F654254C1}" destId="{C36BD1A5-7A70-4DFA-B85C-B1F1DA77EB68}" srcOrd="0" destOrd="0" presId="urn:microsoft.com/office/officeart/2018/2/layout/IconVerticalSolidList"/>
    <dgm:cxn modelId="{4EFDAC48-CFAF-4B6F-84B0-083FAE2C7754}" type="presOf" srcId="{07CF9ED3-BD2E-4C6B-8FED-24C91D9E9B06}" destId="{1F80E8BA-035A-46B2-B8C2-0CD25E9D96DD}" srcOrd="0" destOrd="0" presId="urn:microsoft.com/office/officeart/2018/2/layout/IconVerticalSolidList"/>
    <dgm:cxn modelId="{3D594056-07A5-47F0-86EE-55274C444285}" srcId="{EA90D382-30F5-4004-B2A0-605416FA3C73}" destId="{07CF9ED3-BD2E-4C6B-8FED-24C91D9E9B06}" srcOrd="2" destOrd="0" parTransId="{613A6E56-352D-4201-A031-083C8A0E8E9B}" sibTransId="{34BDBF39-3F75-4CB8-AEE6-7A38F5644A20}"/>
    <dgm:cxn modelId="{0C9E5ADE-1D3F-4312-9E42-312E3351D830}" type="presOf" srcId="{EA90D382-30F5-4004-B2A0-605416FA3C73}" destId="{418296B6-72D0-42CA-B023-DEC99846632A}" srcOrd="0" destOrd="0" presId="urn:microsoft.com/office/officeart/2018/2/layout/IconVerticalSolidList"/>
    <dgm:cxn modelId="{E62993E4-C6EC-4628-9B90-65D0E225EE5F}" srcId="{EA90D382-30F5-4004-B2A0-605416FA3C73}" destId="{8A9BDF0B-D8A3-4FDE-9B59-0E6CAD7DACF5}" srcOrd="1" destOrd="0" parTransId="{0A980FEB-5489-4F91-BF4C-649F19646824}" sibTransId="{6FF2BFB7-7753-4FF0-B3A0-86DD6B2D963D}"/>
    <dgm:cxn modelId="{4D26DCE6-A7A1-4B19-AC48-E892EA71F3F4}" type="presOf" srcId="{8A9BDF0B-D8A3-4FDE-9B59-0E6CAD7DACF5}" destId="{38BA2027-0F8B-4D85-B78E-C4B5F4306335}" srcOrd="0" destOrd="0" presId="urn:microsoft.com/office/officeart/2018/2/layout/IconVerticalSolidList"/>
    <dgm:cxn modelId="{B39241F9-7ED3-4A69-A5BC-E305638A09A1}" srcId="{EA90D382-30F5-4004-B2A0-605416FA3C73}" destId="{1AD2B438-BDD1-4622-9A1D-1A6F654254C1}" srcOrd="0" destOrd="0" parTransId="{5A314F21-4400-47F7-82B5-2F4F2E9F9581}" sibTransId="{B7F76BDC-0AAA-4989-A623-EF8462A448DF}"/>
    <dgm:cxn modelId="{2D2A1782-CC44-4FD0-8E79-7D597C3874FA}" type="presParOf" srcId="{418296B6-72D0-42CA-B023-DEC99846632A}" destId="{F47546E3-74BF-446E-ABAA-2AB6367874A2}" srcOrd="0" destOrd="0" presId="urn:microsoft.com/office/officeart/2018/2/layout/IconVerticalSolidList"/>
    <dgm:cxn modelId="{33093A82-A4AC-48C5-BFC6-350431BFDAD8}" type="presParOf" srcId="{F47546E3-74BF-446E-ABAA-2AB6367874A2}" destId="{455EEAFE-9AD1-4FBE-A2FC-790FAC918A77}" srcOrd="0" destOrd="0" presId="urn:microsoft.com/office/officeart/2018/2/layout/IconVerticalSolidList"/>
    <dgm:cxn modelId="{20C680C5-6A97-44A2-888E-5B7392C41937}" type="presParOf" srcId="{F47546E3-74BF-446E-ABAA-2AB6367874A2}" destId="{EDAFD6D3-5CB8-4990-9558-8CD704648BB7}" srcOrd="1" destOrd="0" presId="urn:microsoft.com/office/officeart/2018/2/layout/IconVerticalSolidList"/>
    <dgm:cxn modelId="{A3539BE0-D494-4698-A5E7-CF982D4503EE}" type="presParOf" srcId="{F47546E3-74BF-446E-ABAA-2AB6367874A2}" destId="{C49AAD65-BC9F-4082-8BF0-78F831FE9C15}" srcOrd="2" destOrd="0" presId="urn:microsoft.com/office/officeart/2018/2/layout/IconVerticalSolidList"/>
    <dgm:cxn modelId="{2D6D08FC-5217-4FD0-9328-5CFBCDDACECD}" type="presParOf" srcId="{F47546E3-74BF-446E-ABAA-2AB6367874A2}" destId="{C36BD1A5-7A70-4DFA-B85C-B1F1DA77EB68}" srcOrd="3" destOrd="0" presId="urn:microsoft.com/office/officeart/2018/2/layout/IconVerticalSolidList"/>
    <dgm:cxn modelId="{4C1FDF29-9A74-47C4-95F3-42F79828F539}" type="presParOf" srcId="{418296B6-72D0-42CA-B023-DEC99846632A}" destId="{3FFCEBF4-8F01-49A8-BA48-7C055AE753B4}" srcOrd="1" destOrd="0" presId="urn:microsoft.com/office/officeart/2018/2/layout/IconVerticalSolidList"/>
    <dgm:cxn modelId="{BFEEEB03-C399-46C4-83C8-3543FD174306}" type="presParOf" srcId="{418296B6-72D0-42CA-B023-DEC99846632A}" destId="{FA647C27-85D3-4D56-A1AA-6EC3FAF4D966}" srcOrd="2" destOrd="0" presId="urn:microsoft.com/office/officeart/2018/2/layout/IconVerticalSolidList"/>
    <dgm:cxn modelId="{D68F581B-4E23-4522-ACB9-79C6BAEB8A58}" type="presParOf" srcId="{FA647C27-85D3-4D56-A1AA-6EC3FAF4D966}" destId="{3C1664FC-1248-4AD3-87A7-371674B30EEE}" srcOrd="0" destOrd="0" presId="urn:microsoft.com/office/officeart/2018/2/layout/IconVerticalSolidList"/>
    <dgm:cxn modelId="{E7D07BB7-47B0-4522-8F81-7F2E656E3BA1}" type="presParOf" srcId="{FA647C27-85D3-4D56-A1AA-6EC3FAF4D966}" destId="{C8A9768B-FEA3-4928-908E-CDB46B117939}" srcOrd="1" destOrd="0" presId="urn:microsoft.com/office/officeart/2018/2/layout/IconVerticalSolidList"/>
    <dgm:cxn modelId="{01FB02A4-EFC1-479F-8ED8-F26AFB1AF57F}" type="presParOf" srcId="{FA647C27-85D3-4D56-A1AA-6EC3FAF4D966}" destId="{999FEA2E-47A6-4C7A-BE56-D3804B27105E}" srcOrd="2" destOrd="0" presId="urn:microsoft.com/office/officeart/2018/2/layout/IconVerticalSolidList"/>
    <dgm:cxn modelId="{CF8ABE8D-5E49-4F6C-9399-07A012D4110A}" type="presParOf" srcId="{FA647C27-85D3-4D56-A1AA-6EC3FAF4D966}" destId="{38BA2027-0F8B-4D85-B78E-C4B5F4306335}" srcOrd="3" destOrd="0" presId="urn:microsoft.com/office/officeart/2018/2/layout/IconVerticalSolidList"/>
    <dgm:cxn modelId="{B4CBB232-5AF6-4CD2-84F5-A36AF3F6816F}" type="presParOf" srcId="{418296B6-72D0-42CA-B023-DEC99846632A}" destId="{21C4B9B3-449A-479E-83BA-D141EFE79170}" srcOrd="3" destOrd="0" presId="urn:microsoft.com/office/officeart/2018/2/layout/IconVerticalSolidList"/>
    <dgm:cxn modelId="{513B50BA-E6A6-44F5-8B51-68D338B79165}" type="presParOf" srcId="{418296B6-72D0-42CA-B023-DEC99846632A}" destId="{16024E41-BC0C-4C90-8D52-058029CAF01D}" srcOrd="4" destOrd="0" presId="urn:microsoft.com/office/officeart/2018/2/layout/IconVerticalSolidList"/>
    <dgm:cxn modelId="{744CAF25-2B56-428F-92C0-87969E314258}" type="presParOf" srcId="{16024E41-BC0C-4C90-8D52-058029CAF01D}" destId="{1644E808-44BF-4D7E-AB21-8AD099C5DFBA}" srcOrd="0" destOrd="0" presId="urn:microsoft.com/office/officeart/2018/2/layout/IconVerticalSolidList"/>
    <dgm:cxn modelId="{59FC2E8D-813C-4349-AC04-2ED79DEF4FE8}" type="presParOf" srcId="{16024E41-BC0C-4C90-8D52-058029CAF01D}" destId="{049FEA3C-10E3-44B2-9782-8FCC9BD3D148}" srcOrd="1" destOrd="0" presId="urn:microsoft.com/office/officeart/2018/2/layout/IconVerticalSolidList"/>
    <dgm:cxn modelId="{3818A70C-6AB0-49BF-A8CF-E46A387241D6}" type="presParOf" srcId="{16024E41-BC0C-4C90-8D52-058029CAF01D}" destId="{3FD3615A-BA12-4E69-9510-CBF9FD8623DE}" srcOrd="2" destOrd="0" presId="urn:microsoft.com/office/officeart/2018/2/layout/IconVerticalSolidList"/>
    <dgm:cxn modelId="{E34CE426-B0B5-493C-874D-696F98C25FBC}" type="presParOf" srcId="{16024E41-BC0C-4C90-8D52-058029CAF01D}" destId="{1F80E8BA-035A-46B2-B8C2-0CD25E9D96D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EEAFE-9AD1-4FBE-A2FC-790FAC918A77}">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AFD6D3-5CB8-4990-9558-8CD704648BB7}">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6BD1A5-7A70-4DFA-B85C-B1F1DA77EB68}">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The acknowledgment policy imposed by the receiver may also affect congestion. If the receiver does not acknowledge every packet it receives, it may slow down the sender and help prevent congestion</a:t>
          </a:r>
        </a:p>
      </dsp:txBody>
      <dsp:txXfrm>
        <a:off x="1435590" y="531"/>
        <a:ext cx="9080009" cy="1242935"/>
      </dsp:txXfrm>
    </dsp:sp>
    <dsp:sp modelId="{3C1664FC-1248-4AD3-87A7-371674B30EEE}">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A9768B-FEA3-4928-908E-CDB46B117939}">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BA2027-0F8B-4D85-B78E-C4B5F4306335}">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A good discarding policy by the routers may prevent congestion and at the same time may not harm the integrity of the transmission.</a:t>
          </a:r>
        </a:p>
      </dsp:txBody>
      <dsp:txXfrm>
        <a:off x="1435590" y="1554201"/>
        <a:ext cx="9080009" cy="1242935"/>
      </dsp:txXfrm>
    </dsp:sp>
    <dsp:sp modelId="{1644E808-44BF-4D7E-AB21-8AD099C5DFBA}">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9FEA3C-10E3-44B2-9782-8FCC9BD3D148}">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80E8BA-035A-46B2-B8C2-0CD25E9D96DD}">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An admission policy, which is a quality-of-service mechanism, can also prevent congestion in virtual-circuit networks.</a:t>
          </a:r>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4F70A-A0A9-46FB-9CC9-413A4FF22F45}" type="datetimeFigureOut">
              <a:rPr lang="en-IN" smtClean="0"/>
              <a:t>04-04-2025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E27F5-3BE2-448C-A866-97416DDF740B}" type="slidenum">
              <a:rPr lang="en-IN" smtClean="0"/>
              <a:t>‹#›</a:t>
            </a:fld>
            <a:endParaRPr lang="en-IN"/>
          </a:p>
        </p:txBody>
      </p:sp>
    </p:spTree>
    <p:extLst>
      <p:ext uri="{BB962C8B-B14F-4D97-AF65-F5344CB8AC3E}">
        <p14:creationId xmlns:p14="http://schemas.microsoft.com/office/powerpoint/2010/main" val="473013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C765ED3-77FB-490D-860B-F9E12E384067}"/>
              </a:ext>
            </a:extLst>
          </p:cNvPr>
          <p:cNvSpPr>
            <a:spLocks noGrp="1" noChangeArrowheads="1"/>
          </p:cNvSpPr>
          <p:nvPr>
            <p:ph type="sldNum" sz="quarter" idx="5"/>
          </p:nvPr>
        </p:nvSpPr>
        <p:spPr>
          <a:ln/>
        </p:spPr>
        <p:txBody>
          <a:bodyPr/>
          <a:lstStyle/>
          <a:p>
            <a:fld id="{F87C879F-96D4-4F7B-B0A1-15FDAF77308B}" type="slidenum">
              <a:rPr lang="en-US" altLang="en-US"/>
              <a:pPr/>
              <a:t>2</a:t>
            </a:fld>
            <a:endParaRPr lang="en-US" altLang="en-US"/>
          </a:p>
        </p:txBody>
      </p:sp>
      <p:sp>
        <p:nvSpPr>
          <p:cNvPr id="907266" name="Rectangle 2">
            <a:extLst>
              <a:ext uri="{FF2B5EF4-FFF2-40B4-BE49-F238E27FC236}">
                <a16:creationId xmlns:a16="http://schemas.microsoft.com/office/drawing/2014/main" id="{94BCE3CC-7648-42E8-A055-88D91D230E1E}"/>
              </a:ext>
            </a:extLst>
          </p:cNvPr>
          <p:cNvSpPr>
            <a:spLocks noGrp="1" noRot="1" noChangeAspect="1" noChangeArrowheads="1" noTextEdit="1"/>
          </p:cNvSpPr>
          <p:nvPr>
            <p:ph type="sldImg"/>
          </p:nvPr>
        </p:nvSpPr>
        <p:spPr>
          <a:ln/>
        </p:spPr>
      </p:sp>
      <p:sp>
        <p:nvSpPr>
          <p:cNvPr id="907267" name="Rectangle 3">
            <a:extLst>
              <a:ext uri="{FF2B5EF4-FFF2-40B4-BE49-F238E27FC236}">
                <a16:creationId xmlns:a16="http://schemas.microsoft.com/office/drawing/2014/main" id="{1FEC27A7-CD00-419E-B6EA-2A46318EB14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0057C46-25C1-4C12-BEB0-DC942B861A8F}"/>
              </a:ext>
            </a:extLst>
          </p:cNvPr>
          <p:cNvSpPr>
            <a:spLocks noGrp="1" noChangeArrowheads="1"/>
          </p:cNvSpPr>
          <p:nvPr>
            <p:ph type="sldNum" sz="quarter" idx="5"/>
          </p:nvPr>
        </p:nvSpPr>
        <p:spPr>
          <a:ln/>
        </p:spPr>
        <p:txBody>
          <a:bodyPr/>
          <a:lstStyle/>
          <a:p>
            <a:fld id="{2A97B343-6103-4AD7-9395-7F0C08F14453}" type="slidenum">
              <a:rPr lang="en-US" altLang="en-US"/>
              <a:pPr/>
              <a:t>12</a:t>
            </a:fld>
            <a:endParaRPr lang="en-US" altLang="en-US"/>
          </a:p>
        </p:txBody>
      </p:sp>
      <p:sp>
        <p:nvSpPr>
          <p:cNvPr id="916482" name="Rectangle 2">
            <a:extLst>
              <a:ext uri="{FF2B5EF4-FFF2-40B4-BE49-F238E27FC236}">
                <a16:creationId xmlns:a16="http://schemas.microsoft.com/office/drawing/2014/main" id="{5850ECC4-3E75-45B8-AD5F-DA441FA7B1C7}"/>
              </a:ext>
            </a:extLst>
          </p:cNvPr>
          <p:cNvSpPr>
            <a:spLocks noGrp="1" noRot="1" noChangeAspect="1" noChangeArrowheads="1" noTextEdit="1"/>
          </p:cNvSpPr>
          <p:nvPr>
            <p:ph type="sldImg"/>
          </p:nvPr>
        </p:nvSpPr>
        <p:spPr>
          <a:ln/>
        </p:spPr>
      </p:sp>
      <p:sp>
        <p:nvSpPr>
          <p:cNvPr id="916483" name="Rectangle 3">
            <a:extLst>
              <a:ext uri="{FF2B5EF4-FFF2-40B4-BE49-F238E27FC236}">
                <a16:creationId xmlns:a16="http://schemas.microsoft.com/office/drawing/2014/main" id="{89A1D9B8-CB85-4ACC-B986-29C31AE3396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0A396DA-4BCA-4407-946B-0952C91B5F5B}"/>
              </a:ext>
            </a:extLst>
          </p:cNvPr>
          <p:cNvSpPr>
            <a:spLocks noGrp="1" noChangeArrowheads="1"/>
          </p:cNvSpPr>
          <p:nvPr>
            <p:ph type="sldNum" sz="quarter" idx="5"/>
          </p:nvPr>
        </p:nvSpPr>
        <p:spPr>
          <a:ln/>
        </p:spPr>
        <p:txBody>
          <a:bodyPr/>
          <a:lstStyle/>
          <a:p>
            <a:fld id="{1754CC47-94E2-412B-BAE4-5C212A3468D3}" type="slidenum">
              <a:rPr lang="en-US" altLang="en-US"/>
              <a:pPr/>
              <a:t>13</a:t>
            </a:fld>
            <a:endParaRPr lang="en-US" altLang="en-US"/>
          </a:p>
        </p:txBody>
      </p:sp>
      <p:sp>
        <p:nvSpPr>
          <p:cNvPr id="918530" name="Rectangle 2">
            <a:extLst>
              <a:ext uri="{FF2B5EF4-FFF2-40B4-BE49-F238E27FC236}">
                <a16:creationId xmlns:a16="http://schemas.microsoft.com/office/drawing/2014/main" id="{64B4478A-6A6C-4EF1-B5AA-0D5FDB743EE1}"/>
              </a:ext>
            </a:extLst>
          </p:cNvPr>
          <p:cNvSpPr>
            <a:spLocks noGrp="1" noRot="1" noChangeAspect="1" noChangeArrowheads="1" noTextEdit="1"/>
          </p:cNvSpPr>
          <p:nvPr>
            <p:ph type="sldImg"/>
          </p:nvPr>
        </p:nvSpPr>
        <p:spPr>
          <a:ln/>
        </p:spPr>
      </p:sp>
      <p:sp>
        <p:nvSpPr>
          <p:cNvPr id="918531" name="Rectangle 3">
            <a:extLst>
              <a:ext uri="{FF2B5EF4-FFF2-40B4-BE49-F238E27FC236}">
                <a16:creationId xmlns:a16="http://schemas.microsoft.com/office/drawing/2014/main" id="{57DC8D43-786D-4299-A2A1-50246AA82DB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0432D0-BE88-4D11-AA75-DD6994A272ED}"/>
              </a:ext>
            </a:extLst>
          </p:cNvPr>
          <p:cNvSpPr>
            <a:spLocks noGrp="1" noChangeArrowheads="1"/>
          </p:cNvSpPr>
          <p:nvPr>
            <p:ph type="sldNum" sz="quarter" idx="5"/>
          </p:nvPr>
        </p:nvSpPr>
        <p:spPr>
          <a:ln/>
        </p:spPr>
        <p:txBody>
          <a:bodyPr/>
          <a:lstStyle/>
          <a:p>
            <a:fld id="{F4C87E9F-0A9D-4C45-B6A4-96E963C7D578}" type="slidenum">
              <a:rPr lang="en-US" altLang="en-US"/>
              <a:pPr/>
              <a:t>14</a:t>
            </a:fld>
            <a:endParaRPr lang="en-US" altLang="en-US"/>
          </a:p>
        </p:txBody>
      </p:sp>
      <p:sp>
        <p:nvSpPr>
          <p:cNvPr id="920578" name="Rectangle 2">
            <a:extLst>
              <a:ext uri="{FF2B5EF4-FFF2-40B4-BE49-F238E27FC236}">
                <a16:creationId xmlns:a16="http://schemas.microsoft.com/office/drawing/2014/main" id="{798A9647-F7BA-47DC-8AA0-852B2E52DF14}"/>
              </a:ext>
            </a:extLst>
          </p:cNvPr>
          <p:cNvSpPr>
            <a:spLocks noGrp="1" noRot="1" noChangeAspect="1" noChangeArrowheads="1" noTextEdit="1"/>
          </p:cNvSpPr>
          <p:nvPr>
            <p:ph type="sldImg"/>
          </p:nvPr>
        </p:nvSpPr>
        <p:spPr>
          <a:ln/>
        </p:spPr>
      </p:sp>
      <p:sp>
        <p:nvSpPr>
          <p:cNvPr id="920579" name="Rectangle 3">
            <a:extLst>
              <a:ext uri="{FF2B5EF4-FFF2-40B4-BE49-F238E27FC236}">
                <a16:creationId xmlns:a16="http://schemas.microsoft.com/office/drawing/2014/main" id="{44C3F69D-2000-41B8-ADB2-0DFDD433FC3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483EAF7-FF07-4EB4-A818-23A00F8C46FF}"/>
              </a:ext>
            </a:extLst>
          </p:cNvPr>
          <p:cNvSpPr>
            <a:spLocks noGrp="1" noChangeArrowheads="1"/>
          </p:cNvSpPr>
          <p:nvPr>
            <p:ph type="sldNum" sz="quarter" idx="5"/>
          </p:nvPr>
        </p:nvSpPr>
        <p:spPr>
          <a:ln/>
        </p:spPr>
        <p:txBody>
          <a:bodyPr/>
          <a:lstStyle/>
          <a:p>
            <a:fld id="{1216249B-928C-4AB0-9335-F97D4785C45E}" type="slidenum">
              <a:rPr lang="en-US" altLang="en-US"/>
              <a:pPr/>
              <a:t>15</a:t>
            </a:fld>
            <a:endParaRPr lang="en-US" altLang="en-US"/>
          </a:p>
        </p:txBody>
      </p:sp>
      <p:sp>
        <p:nvSpPr>
          <p:cNvPr id="923650" name="Rectangle 2">
            <a:extLst>
              <a:ext uri="{FF2B5EF4-FFF2-40B4-BE49-F238E27FC236}">
                <a16:creationId xmlns:a16="http://schemas.microsoft.com/office/drawing/2014/main" id="{A031AA59-B1A8-4227-9812-95DD115C6C4A}"/>
              </a:ext>
            </a:extLst>
          </p:cNvPr>
          <p:cNvSpPr>
            <a:spLocks noGrp="1" noRot="1" noChangeAspect="1" noChangeArrowheads="1" noTextEdit="1"/>
          </p:cNvSpPr>
          <p:nvPr>
            <p:ph type="sldImg"/>
          </p:nvPr>
        </p:nvSpPr>
        <p:spPr>
          <a:ln/>
        </p:spPr>
      </p:sp>
      <p:sp>
        <p:nvSpPr>
          <p:cNvPr id="923651" name="Rectangle 3">
            <a:extLst>
              <a:ext uri="{FF2B5EF4-FFF2-40B4-BE49-F238E27FC236}">
                <a16:creationId xmlns:a16="http://schemas.microsoft.com/office/drawing/2014/main" id="{6E10F06A-65A2-477C-AD3D-27B11BF936B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483EAF7-FF07-4EB4-A818-23A00F8C46FF}"/>
              </a:ext>
            </a:extLst>
          </p:cNvPr>
          <p:cNvSpPr>
            <a:spLocks noGrp="1" noChangeArrowheads="1"/>
          </p:cNvSpPr>
          <p:nvPr>
            <p:ph type="sldNum" sz="quarter" idx="5"/>
          </p:nvPr>
        </p:nvSpPr>
        <p:spPr>
          <a:ln/>
        </p:spPr>
        <p:txBody>
          <a:bodyPr/>
          <a:lstStyle/>
          <a:p>
            <a:fld id="{1216249B-928C-4AB0-9335-F97D4785C45E}" type="slidenum">
              <a:rPr lang="en-US" altLang="en-US"/>
              <a:pPr/>
              <a:t>16</a:t>
            </a:fld>
            <a:endParaRPr lang="en-US" altLang="en-US"/>
          </a:p>
        </p:txBody>
      </p:sp>
      <p:sp>
        <p:nvSpPr>
          <p:cNvPr id="923650" name="Rectangle 2">
            <a:extLst>
              <a:ext uri="{FF2B5EF4-FFF2-40B4-BE49-F238E27FC236}">
                <a16:creationId xmlns:a16="http://schemas.microsoft.com/office/drawing/2014/main" id="{A031AA59-B1A8-4227-9812-95DD115C6C4A}"/>
              </a:ext>
            </a:extLst>
          </p:cNvPr>
          <p:cNvSpPr>
            <a:spLocks noGrp="1" noRot="1" noChangeAspect="1" noChangeArrowheads="1" noTextEdit="1"/>
          </p:cNvSpPr>
          <p:nvPr>
            <p:ph type="sldImg"/>
          </p:nvPr>
        </p:nvSpPr>
        <p:spPr>
          <a:ln/>
        </p:spPr>
      </p:sp>
      <p:sp>
        <p:nvSpPr>
          <p:cNvPr id="923651" name="Rectangle 3">
            <a:extLst>
              <a:ext uri="{FF2B5EF4-FFF2-40B4-BE49-F238E27FC236}">
                <a16:creationId xmlns:a16="http://schemas.microsoft.com/office/drawing/2014/main" id="{6E10F06A-65A2-477C-AD3D-27B11BF936B1}"/>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86426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483EAF7-FF07-4EB4-A818-23A00F8C46FF}"/>
              </a:ext>
            </a:extLst>
          </p:cNvPr>
          <p:cNvSpPr>
            <a:spLocks noGrp="1" noChangeArrowheads="1"/>
          </p:cNvSpPr>
          <p:nvPr>
            <p:ph type="sldNum" sz="quarter" idx="5"/>
          </p:nvPr>
        </p:nvSpPr>
        <p:spPr>
          <a:ln/>
        </p:spPr>
        <p:txBody>
          <a:bodyPr/>
          <a:lstStyle/>
          <a:p>
            <a:fld id="{1216249B-928C-4AB0-9335-F97D4785C45E}" type="slidenum">
              <a:rPr lang="en-US" altLang="en-US"/>
              <a:pPr/>
              <a:t>17</a:t>
            </a:fld>
            <a:endParaRPr lang="en-US" altLang="en-US"/>
          </a:p>
        </p:txBody>
      </p:sp>
      <p:sp>
        <p:nvSpPr>
          <p:cNvPr id="923650" name="Rectangle 2">
            <a:extLst>
              <a:ext uri="{FF2B5EF4-FFF2-40B4-BE49-F238E27FC236}">
                <a16:creationId xmlns:a16="http://schemas.microsoft.com/office/drawing/2014/main" id="{A031AA59-B1A8-4227-9812-95DD115C6C4A}"/>
              </a:ext>
            </a:extLst>
          </p:cNvPr>
          <p:cNvSpPr>
            <a:spLocks noGrp="1" noRot="1" noChangeAspect="1" noChangeArrowheads="1" noTextEdit="1"/>
          </p:cNvSpPr>
          <p:nvPr>
            <p:ph type="sldImg"/>
          </p:nvPr>
        </p:nvSpPr>
        <p:spPr>
          <a:ln/>
        </p:spPr>
      </p:sp>
      <p:sp>
        <p:nvSpPr>
          <p:cNvPr id="923651" name="Rectangle 3">
            <a:extLst>
              <a:ext uri="{FF2B5EF4-FFF2-40B4-BE49-F238E27FC236}">
                <a16:creationId xmlns:a16="http://schemas.microsoft.com/office/drawing/2014/main" id="{6E10F06A-65A2-477C-AD3D-27B11BF936B1}"/>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44124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483EAF7-FF07-4EB4-A818-23A00F8C46FF}"/>
              </a:ext>
            </a:extLst>
          </p:cNvPr>
          <p:cNvSpPr>
            <a:spLocks noGrp="1" noChangeArrowheads="1"/>
          </p:cNvSpPr>
          <p:nvPr>
            <p:ph type="sldNum" sz="quarter" idx="5"/>
          </p:nvPr>
        </p:nvSpPr>
        <p:spPr>
          <a:ln/>
        </p:spPr>
        <p:txBody>
          <a:bodyPr/>
          <a:lstStyle/>
          <a:p>
            <a:fld id="{1216249B-928C-4AB0-9335-F97D4785C45E}" type="slidenum">
              <a:rPr lang="en-US" altLang="en-US"/>
              <a:pPr/>
              <a:t>18</a:t>
            </a:fld>
            <a:endParaRPr lang="en-US" altLang="en-US"/>
          </a:p>
        </p:txBody>
      </p:sp>
      <p:sp>
        <p:nvSpPr>
          <p:cNvPr id="923650" name="Rectangle 2">
            <a:extLst>
              <a:ext uri="{FF2B5EF4-FFF2-40B4-BE49-F238E27FC236}">
                <a16:creationId xmlns:a16="http://schemas.microsoft.com/office/drawing/2014/main" id="{A031AA59-B1A8-4227-9812-95DD115C6C4A}"/>
              </a:ext>
            </a:extLst>
          </p:cNvPr>
          <p:cNvSpPr>
            <a:spLocks noGrp="1" noRot="1" noChangeAspect="1" noChangeArrowheads="1" noTextEdit="1"/>
          </p:cNvSpPr>
          <p:nvPr>
            <p:ph type="sldImg"/>
          </p:nvPr>
        </p:nvSpPr>
        <p:spPr>
          <a:ln/>
        </p:spPr>
      </p:sp>
      <p:sp>
        <p:nvSpPr>
          <p:cNvPr id="923651" name="Rectangle 3">
            <a:extLst>
              <a:ext uri="{FF2B5EF4-FFF2-40B4-BE49-F238E27FC236}">
                <a16:creationId xmlns:a16="http://schemas.microsoft.com/office/drawing/2014/main" id="{6E10F06A-65A2-477C-AD3D-27B11BF936B1}"/>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1724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0AEDF4-77FE-4CB4-9EAB-B43F34114D21}"/>
              </a:ext>
            </a:extLst>
          </p:cNvPr>
          <p:cNvSpPr>
            <a:spLocks noGrp="1" noChangeArrowheads="1"/>
          </p:cNvSpPr>
          <p:nvPr>
            <p:ph type="sldNum" sz="quarter" idx="5"/>
          </p:nvPr>
        </p:nvSpPr>
        <p:spPr>
          <a:ln/>
        </p:spPr>
        <p:txBody>
          <a:bodyPr/>
          <a:lstStyle/>
          <a:p>
            <a:fld id="{B796BA8D-3861-4D64-8A8A-C1FDD983110E}" type="slidenum">
              <a:rPr lang="en-US" altLang="en-US"/>
              <a:pPr/>
              <a:t>3</a:t>
            </a:fld>
            <a:endParaRPr lang="en-US" altLang="en-US"/>
          </a:p>
        </p:txBody>
      </p:sp>
      <p:sp>
        <p:nvSpPr>
          <p:cNvPr id="908290" name="Rectangle 2">
            <a:extLst>
              <a:ext uri="{FF2B5EF4-FFF2-40B4-BE49-F238E27FC236}">
                <a16:creationId xmlns:a16="http://schemas.microsoft.com/office/drawing/2014/main" id="{6BCBC58C-6DF9-43EA-9FE2-0D7F01E1744D}"/>
              </a:ext>
            </a:extLst>
          </p:cNvPr>
          <p:cNvSpPr>
            <a:spLocks noGrp="1" noRot="1" noChangeAspect="1" noChangeArrowheads="1" noTextEdit="1"/>
          </p:cNvSpPr>
          <p:nvPr>
            <p:ph type="sldImg"/>
          </p:nvPr>
        </p:nvSpPr>
        <p:spPr>
          <a:ln/>
        </p:spPr>
      </p:sp>
      <p:sp>
        <p:nvSpPr>
          <p:cNvPr id="908291" name="Rectangle 3">
            <a:extLst>
              <a:ext uri="{FF2B5EF4-FFF2-40B4-BE49-F238E27FC236}">
                <a16:creationId xmlns:a16="http://schemas.microsoft.com/office/drawing/2014/main" id="{A4D3D3A1-E0D0-4D93-B103-2A2D4F15E71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CD29CF-C9C4-40AD-87DE-C0BA1F34B1AE}"/>
              </a:ext>
            </a:extLst>
          </p:cNvPr>
          <p:cNvSpPr>
            <a:spLocks noGrp="1" noChangeArrowheads="1"/>
          </p:cNvSpPr>
          <p:nvPr>
            <p:ph type="sldNum" sz="quarter" idx="5"/>
          </p:nvPr>
        </p:nvSpPr>
        <p:spPr>
          <a:ln/>
        </p:spPr>
        <p:txBody>
          <a:bodyPr/>
          <a:lstStyle/>
          <a:p>
            <a:fld id="{39F88D3B-2971-485C-AB30-5E4D7B527C4A}" type="slidenum">
              <a:rPr lang="en-US" altLang="en-US"/>
              <a:pPr/>
              <a:t>4</a:t>
            </a:fld>
            <a:endParaRPr lang="en-US" altLang="en-US"/>
          </a:p>
        </p:txBody>
      </p:sp>
      <p:sp>
        <p:nvSpPr>
          <p:cNvPr id="909314" name="Rectangle 2">
            <a:extLst>
              <a:ext uri="{FF2B5EF4-FFF2-40B4-BE49-F238E27FC236}">
                <a16:creationId xmlns:a16="http://schemas.microsoft.com/office/drawing/2014/main" id="{B2507E9E-67BD-4F63-82D2-9146514898EB}"/>
              </a:ext>
            </a:extLst>
          </p:cNvPr>
          <p:cNvSpPr>
            <a:spLocks noGrp="1" noRot="1" noChangeAspect="1" noChangeArrowheads="1" noTextEdit="1"/>
          </p:cNvSpPr>
          <p:nvPr>
            <p:ph type="sldImg"/>
          </p:nvPr>
        </p:nvSpPr>
        <p:spPr>
          <a:ln/>
        </p:spPr>
      </p:sp>
      <p:sp>
        <p:nvSpPr>
          <p:cNvPr id="909315" name="Rectangle 3">
            <a:extLst>
              <a:ext uri="{FF2B5EF4-FFF2-40B4-BE49-F238E27FC236}">
                <a16:creationId xmlns:a16="http://schemas.microsoft.com/office/drawing/2014/main" id="{0278D9FD-87C4-4B2D-9A39-AA8F6A47A12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35033B6-7A14-4790-A0BE-DF0653E9D0DB}"/>
              </a:ext>
            </a:extLst>
          </p:cNvPr>
          <p:cNvSpPr>
            <a:spLocks noGrp="1" noChangeArrowheads="1"/>
          </p:cNvSpPr>
          <p:nvPr>
            <p:ph type="sldNum" sz="quarter" idx="5"/>
          </p:nvPr>
        </p:nvSpPr>
        <p:spPr>
          <a:ln/>
        </p:spPr>
        <p:txBody>
          <a:bodyPr/>
          <a:lstStyle/>
          <a:p>
            <a:fld id="{D3261A6E-922A-43BF-AEDE-5DFE3962CAB5}" type="slidenum">
              <a:rPr lang="en-US" altLang="en-US"/>
              <a:pPr/>
              <a:t>5</a:t>
            </a:fld>
            <a:endParaRPr lang="en-US" altLang="en-US"/>
          </a:p>
        </p:txBody>
      </p:sp>
      <p:sp>
        <p:nvSpPr>
          <p:cNvPr id="910338" name="Rectangle 2">
            <a:extLst>
              <a:ext uri="{FF2B5EF4-FFF2-40B4-BE49-F238E27FC236}">
                <a16:creationId xmlns:a16="http://schemas.microsoft.com/office/drawing/2014/main" id="{80076670-322C-4135-931A-0AC674DA7EFA}"/>
              </a:ext>
            </a:extLst>
          </p:cNvPr>
          <p:cNvSpPr>
            <a:spLocks noGrp="1" noRot="1" noChangeAspect="1" noChangeArrowheads="1" noTextEdit="1"/>
          </p:cNvSpPr>
          <p:nvPr>
            <p:ph type="sldImg"/>
          </p:nvPr>
        </p:nvSpPr>
        <p:spPr>
          <a:ln/>
        </p:spPr>
      </p:sp>
      <p:sp>
        <p:nvSpPr>
          <p:cNvPr id="910339" name="Rectangle 3">
            <a:extLst>
              <a:ext uri="{FF2B5EF4-FFF2-40B4-BE49-F238E27FC236}">
                <a16:creationId xmlns:a16="http://schemas.microsoft.com/office/drawing/2014/main" id="{E1CB6943-F3C2-49CE-9E59-8D2C7F1A7EA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B3CE31-BA59-4EB8-96CE-65FE9A14CA5D}"/>
              </a:ext>
            </a:extLst>
          </p:cNvPr>
          <p:cNvSpPr>
            <a:spLocks noGrp="1" noChangeArrowheads="1"/>
          </p:cNvSpPr>
          <p:nvPr>
            <p:ph type="sldNum" sz="quarter" idx="5"/>
          </p:nvPr>
        </p:nvSpPr>
        <p:spPr>
          <a:ln/>
        </p:spPr>
        <p:txBody>
          <a:bodyPr/>
          <a:lstStyle/>
          <a:p>
            <a:fld id="{019FDA40-EA5B-4429-A746-DD6B6AA39294}" type="slidenum">
              <a:rPr lang="en-US" altLang="en-US"/>
              <a:pPr/>
              <a:t>6</a:t>
            </a:fld>
            <a:endParaRPr lang="en-US" altLang="en-US"/>
          </a:p>
        </p:txBody>
      </p:sp>
      <p:sp>
        <p:nvSpPr>
          <p:cNvPr id="911362" name="Rectangle 2">
            <a:extLst>
              <a:ext uri="{FF2B5EF4-FFF2-40B4-BE49-F238E27FC236}">
                <a16:creationId xmlns:a16="http://schemas.microsoft.com/office/drawing/2014/main" id="{953FEAB1-9C2D-4901-9052-5BCD8236AD01}"/>
              </a:ext>
            </a:extLst>
          </p:cNvPr>
          <p:cNvSpPr>
            <a:spLocks noGrp="1" noRot="1" noChangeAspect="1" noChangeArrowheads="1" noTextEdit="1"/>
          </p:cNvSpPr>
          <p:nvPr>
            <p:ph type="sldImg"/>
          </p:nvPr>
        </p:nvSpPr>
        <p:spPr>
          <a:ln/>
        </p:spPr>
      </p:sp>
      <p:sp>
        <p:nvSpPr>
          <p:cNvPr id="911363" name="Rectangle 3">
            <a:extLst>
              <a:ext uri="{FF2B5EF4-FFF2-40B4-BE49-F238E27FC236}">
                <a16:creationId xmlns:a16="http://schemas.microsoft.com/office/drawing/2014/main" id="{06560A71-2D91-4D43-A134-1A87C74B5E5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0CE3721-FD01-4D6C-B959-C4A4F366F22D}"/>
              </a:ext>
            </a:extLst>
          </p:cNvPr>
          <p:cNvSpPr>
            <a:spLocks noGrp="1" noChangeArrowheads="1"/>
          </p:cNvSpPr>
          <p:nvPr>
            <p:ph type="sldNum" sz="quarter" idx="5"/>
          </p:nvPr>
        </p:nvSpPr>
        <p:spPr>
          <a:ln/>
        </p:spPr>
        <p:txBody>
          <a:bodyPr/>
          <a:lstStyle/>
          <a:p>
            <a:fld id="{80E49529-15EF-46DD-AAA5-690D70372CD8}" type="slidenum">
              <a:rPr lang="en-US" altLang="en-US"/>
              <a:pPr/>
              <a:t>7</a:t>
            </a:fld>
            <a:endParaRPr lang="en-US" altLang="en-US"/>
          </a:p>
        </p:txBody>
      </p:sp>
      <p:sp>
        <p:nvSpPr>
          <p:cNvPr id="912386" name="Rectangle 2">
            <a:extLst>
              <a:ext uri="{FF2B5EF4-FFF2-40B4-BE49-F238E27FC236}">
                <a16:creationId xmlns:a16="http://schemas.microsoft.com/office/drawing/2014/main" id="{9D6A0FDC-E386-44CC-8B72-C45DFEF5D1CB}"/>
              </a:ext>
            </a:extLst>
          </p:cNvPr>
          <p:cNvSpPr>
            <a:spLocks noGrp="1" noRot="1" noChangeAspect="1" noChangeArrowheads="1" noTextEdit="1"/>
          </p:cNvSpPr>
          <p:nvPr>
            <p:ph type="sldImg"/>
          </p:nvPr>
        </p:nvSpPr>
        <p:spPr>
          <a:ln/>
        </p:spPr>
      </p:sp>
      <p:sp>
        <p:nvSpPr>
          <p:cNvPr id="912387" name="Rectangle 3">
            <a:extLst>
              <a:ext uri="{FF2B5EF4-FFF2-40B4-BE49-F238E27FC236}">
                <a16:creationId xmlns:a16="http://schemas.microsoft.com/office/drawing/2014/main" id="{875F7B65-CB01-4382-A083-F949B283C344}"/>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DF8540-CC04-4397-8CC6-8108C3843999}"/>
              </a:ext>
            </a:extLst>
          </p:cNvPr>
          <p:cNvSpPr>
            <a:spLocks noGrp="1" noChangeArrowheads="1"/>
          </p:cNvSpPr>
          <p:nvPr>
            <p:ph type="sldNum" sz="quarter" idx="5"/>
          </p:nvPr>
        </p:nvSpPr>
        <p:spPr>
          <a:ln/>
        </p:spPr>
        <p:txBody>
          <a:bodyPr/>
          <a:lstStyle/>
          <a:p>
            <a:fld id="{8430AB34-A93F-4DFB-81B4-7020605C9B44}" type="slidenum">
              <a:rPr lang="en-US" altLang="en-US"/>
              <a:pPr/>
              <a:t>8</a:t>
            </a:fld>
            <a:endParaRPr lang="en-US" altLang="en-US"/>
          </a:p>
        </p:txBody>
      </p:sp>
      <p:sp>
        <p:nvSpPr>
          <p:cNvPr id="913410" name="Rectangle 2">
            <a:extLst>
              <a:ext uri="{FF2B5EF4-FFF2-40B4-BE49-F238E27FC236}">
                <a16:creationId xmlns:a16="http://schemas.microsoft.com/office/drawing/2014/main" id="{596A1728-1AB2-498F-A356-AB706D9F682D}"/>
              </a:ext>
            </a:extLst>
          </p:cNvPr>
          <p:cNvSpPr>
            <a:spLocks noGrp="1" noRot="1" noChangeAspect="1" noChangeArrowheads="1" noTextEdit="1"/>
          </p:cNvSpPr>
          <p:nvPr>
            <p:ph type="sldImg"/>
          </p:nvPr>
        </p:nvSpPr>
        <p:spPr>
          <a:ln/>
        </p:spPr>
      </p:sp>
      <p:sp>
        <p:nvSpPr>
          <p:cNvPr id="913411" name="Rectangle 3">
            <a:extLst>
              <a:ext uri="{FF2B5EF4-FFF2-40B4-BE49-F238E27FC236}">
                <a16:creationId xmlns:a16="http://schemas.microsoft.com/office/drawing/2014/main" id="{96FDDC6C-E7EE-43DA-8B92-195F430CCF4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C74FFD-EBF8-4AF2-8B97-6F32F8B4649C}"/>
              </a:ext>
            </a:extLst>
          </p:cNvPr>
          <p:cNvSpPr>
            <a:spLocks noGrp="1" noChangeArrowheads="1"/>
          </p:cNvSpPr>
          <p:nvPr>
            <p:ph type="sldNum" sz="quarter" idx="5"/>
          </p:nvPr>
        </p:nvSpPr>
        <p:spPr>
          <a:ln/>
        </p:spPr>
        <p:txBody>
          <a:bodyPr/>
          <a:lstStyle/>
          <a:p>
            <a:fld id="{4271D728-8609-46A0-B994-63C10EF0BDED}" type="slidenum">
              <a:rPr lang="en-US" altLang="en-US"/>
              <a:pPr/>
              <a:t>9</a:t>
            </a:fld>
            <a:endParaRPr lang="en-US" altLang="en-US"/>
          </a:p>
        </p:txBody>
      </p:sp>
      <p:sp>
        <p:nvSpPr>
          <p:cNvPr id="914434" name="Rectangle 2">
            <a:extLst>
              <a:ext uri="{FF2B5EF4-FFF2-40B4-BE49-F238E27FC236}">
                <a16:creationId xmlns:a16="http://schemas.microsoft.com/office/drawing/2014/main" id="{D7277B2D-5E51-4F9A-97C7-F755E739E637}"/>
              </a:ext>
            </a:extLst>
          </p:cNvPr>
          <p:cNvSpPr>
            <a:spLocks noGrp="1" noRot="1" noChangeAspect="1" noChangeArrowheads="1" noTextEdit="1"/>
          </p:cNvSpPr>
          <p:nvPr>
            <p:ph type="sldImg"/>
          </p:nvPr>
        </p:nvSpPr>
        <p:spPr>
          <a:ln/>
        </p:spPr>
      </p:sp>
      <p:sp>
        <p:nvSpPr>
          <p:cNvPr id="914435" name="Rectangle 3">
            <a:extLst>
              <a:ext uri="{FF2B5EF4-FFF2-40B4-BE49-F238E27FC236}">
                <a16:creationId xmlns:a16="http://schemas.microsoft.com/office/drawing/2014/main" id="{15EDD470-C8D5-48F0-A561-43257F92307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BD9E85C-473C-4759-A74C-131F12E5338E}"/>
              </a:ext>
            </a:extLst>
          </p:cNvPr>
          <p:cNvSpPr>
            <a:spLocks noGrp="1" noChangeArrowheads="1"/>
          </p:cNvSpPr>
          <p:nvPr>
            <p:ph type="sldNum" sz="quarter" idx="5"/>
          </p:nvPr>
        </p:nvSpPr>
        <p:spPr>
          <a:ln/>
        </p:spPr>
        <p:txBody>
          <a:bodyPr/>
          <a:lstStyle/>
          <a:p>
            <a:fld id="{D4F92B2E-FF8E-4EC2-BDEC-7FC97701D8AE}" type="slidenum">
              <a:rPr lang="en-US" altLang="en-US"/>
              <a:pPr/>
              <a:t>11</a:t>
            </a:fld>
            <a:endParaRPr lang="en-US" altLang="en-US"/>
          </a:p>
        </p:txBody>
      </p:sp>
      <p:sp>
        <p:nvSpPr>
          <p:cNvPr id="915458" name="Rectangle 2">
            <a:extLst>
              <a:ext uri="{FF2B5EF4-FFF2-40B4-BE49-F238E27FC236}">
                <a16:creationId xmlns:a16="http://schemas.microsoft.com/office/drawing/2014/main" id="{140DC5C6-3896-4052-B32C-89183AD63496}"/>
              </a:ext>
            </a:extLst>
          </p:cNvPr>
          <p:cNvSpPr>
            <a:spLocks noGrp="1" noRot="1" noChangeAspect="1" noChangeArrowheads="1" noTextEdit="1"/>
          </p:cNvSpPr>
          <p:nvPr>
            <p:ph type="sldImg"/>
          </p:nvPr>
        </p:nvSpPr>
        <p:spPr>
          <a:ln/>
        </p:spPr>
      </p:sp>
      <p:sp>
        <p:nvSpPr>
          <p:cNvPr id="915459" name="Rectangle 3">
            <a:extLst>
              <a:ext uri="{FF2B5EF4-FFF2-40B4-BE49-F238E27FC236}">
                <a16:creationId xmlns:a16="http://schemas.microsoft.com/office/drawing/2014/main" id="{14BED7D8-8909-4F5F-BB27-6E6B1974CE7A}"/>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430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5"/>
            <a:ext cx="109728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4075D-1C3A-422E-A3C4-E0F3C82F97E5}"/>
              </a:ext>
            </a:extLst>
          </p:cNvPr>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latin typeface="+mn-lt"/>
                <a:cs typeface="+mn-cs"/>
              </a:defRPr>
            </a:lvl1pPr>
          </a:lstStyle>
          <a:p>
            <a:fld id="{A7AB05DB-D40F-4343-AE36-EBA452E164C1}" type="datetimeFigureOut">
              <a:rPr lang="en-IN" smtClean="0"/>
              <a:t>04-04-2025</a:t>
            </a:fld>
            <a:endParaRPr lang="en-IN"/>
          </a:p>
        </p:txBody>
      </p:sp>
      <p:sp>
        <p:nvSpPr>
          <p:cNvPr id="5" name="Footer Placeholder 4">
            <a:extLst>
              <a:ext uri="{FF2B5EF4-FFF2-40B4-BE49-F238E27FC236}">
                <a16:creationId xmlns:a16="http://schemas.microsoft.com/office/drawing/2014/main" id="{6E2E4866-FAAC-4ECF-98DF-A7D24CBADB94}"/>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cs typeface="+mn-cs"/>
              </a:defRPr>
            </a:lvl1pPr>
          </a:lstStyle>
          <a:p>
            <a:endParaRPr lang="en-IN"/>
          </a:p>
        </p:txBody>
      </p:sp>
      <p:sp>
        <p:nvSpPr>
          <p:cNvPr id="6" name="Slide Number Placeholder 5">
            <a:extLst>
              <a:ext uri="{FF2B5EF4-FFF2-40B4-BE49-F238E27FC236}">
                <a16:creationId xmlns:a16="http://schemas.microsoft.com/office/drawing/2014/main" id="{F8767E6F-58FB-4548-A860-15C4DCBBEBB6}"/>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fld id="{CB66E956-1CDF-49E5-B609-755B9AA1748A}" type="slidenum">
              <a:rPr lang="en-IN" smtClean="0"/>
              <a:t>‹#›</a:t>
            </a:fld>
            <a:endParaRPr lang="en-IN"/>
          </a:p>
        </p:txBody>
      </p:sp>
    </p:spTree>
    <p:extLst>
      <p:ext uri="{BB962C8B-B14F-4D97-AF65-F5344CB8AC3E}">
        <p14:creationId xmlns:p14="http://schemas.microsoft.com/office/powerpoint/2010/main" val="4216555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6618" y="274643"/>
            <a:ext cx="3291415"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732367" y="274643"/>
            <a:ext cx="9671051"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A35A5-B26C-4F02-977E-8A3F5DD7CCFF}"/>
              </a:ext>
            </a:extLst>
          </p:cNvPr>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latin typeface="+mn-lt"/>
                <a:cs typeface="+mn-cs"/>
              </a:defRPr>
            </a:lvl1pPr>
          </a:lstStyle>
          <a:p>
            <a:fld id="{A7AB05DB-D40F-4343-AE36-EBA452E164C1}" type="datetimeFigureOut">
              <a:rPr lang="en-IN" smtClean="0"/>
              <a:t>04-04-2025</a:t>
            </a:fld>
            <a:endParaRPr lang="en-IN"/>
          </a:p>
        </p:txBody>
      </p:sp>
      <p:sp>
        <p:nvSpPr>
          <p:cNvPr id="5" name="Footer Placeholder 4">
            <a:extLst>
              <a:ext uri="{FF2B5EF4-FFF2-40B4-BE49-F238E27FC236}">
                <a16:creationId xmlns:a16="http://schemas.microsoft.com/office/drawing/2014/main" id="{85BFA722-5C42-4BD8-A5E6-A34B3E8C6DD0}"/>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cs typeface="+mn-cs"/>
              </a:defRPr>
            </a:lvl1pPr>
          </a:lstStyle>
          <a:p>
            <a:endParaRPr lang="en-IN"/>
          </a:p>
        </p:txBody>
      </p:sp>
      <p:sp>
        <p:nvSpPr>
          <p:cNvPr id="6" name="Slide Number Placeholder 5">
            <a:extLst>
              <a:ext uri="{FF2B5EF4-FFF2-40B4-BE49-F238E27FC236}">
                <a16:creationId xmlns:a16="http://schemas.microsoft.com/office/drawing/2014/main" id="{4C9E2538-C97C-4214-8878-7641DCB842E6}"/>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fld id="{CB66E956-1CDF-49E5-B609-755B9AA1748A}" type="slidenum">
              <a:rPr lang="en-IN" smtClean="0"/>
              <a:t>‹#›</a:t>
            </a:fld>
            <a:endParaRPr lang="en-IN"/>
          </a:p>
        </p:txBody>
      </p:sp>
    </p:spTree>
    <p:extLst>
      <p:ext uri="{BB962C8B-B14F-4D97-AF65-F5344CB8AC3E}">
        <p14:creationId xmlns:p14="http://schemas.microsoft.com/office/powerpoint/2010/main" val="1995299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30DA3-9C1E-4AAF-BDA3-7BC7EB2FF0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FCC5DB8-7698-4333-AD0F-6F2E92A7D3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FFC0C00-F9C3-4461-AFE9-5B3744D8282E}"/>
              </a:ext>
            </a:extLst>
          </p:cNvPr>
          <p:cNvSpPr>
            <a:spLocks noGrp="1"/>
          </p:cNvSpPr>
          <p:nvPr>
            <p:ph type="dt" sz="half" idx="10"/>
          </p:nvPr>
        </p:nvSpPr>
        <p:spPr/>
        <p:txBody>
          <a:bodyPr/>
          <a:lstStyle/>
          <a:p>
            <a:fld id="{A7AB05DB-D40F-4343-AE36-EBA452E164C1}" type="datetimeFigureOut">
              <a:rPr lang="en-IN" smtClean="0"/>
              <a:t>04-04-2025</a:t>
            </a:fld>
            <a:endParaRPr lang="en-IN"/>
          </a:p>
        </p:txBody>
      </p:sp>
      <p:sp>
        <p:nvSpPr>
          <p:cNvPr id="5" name="Footer Placeholder 4">
            <a:extLst>
              <a:ext uri="{FF2B5EF4-FFF2-40B4-BE49-F238E27FC236}">
                <a16:creationId xmlns:a16="http://schemas.microsoft.com/office/drawing/2014/main" id="{FCE8C7F7-1A98-49DD-BE3C-B18159A6C79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BE7D6B4-65F9-48C3-AF62-1247A91E68F3}"/>
              </a:ext>
            </a:extLst>
          </p:cNvPr>
          <p:cNvSpPr>
            <a:spLocks noGrp="1"/>
          </p:cNvSpPr>
          <p:nvPr>
            <p:ph type="sldNum" sz="quarter" idx="12"/>
          </p:nvPr>
        </p:nvSpPr>
        <p:spPr/>
        <p:txBody>
          <a:bodyPr/>
          <a:lstStyle/>
          <a:p>
            <a:fld id="{CB66E956-1CDF-49E5-B609-755B9AA1748A}" type="slidenum">
              <a:rPr lang="en-IN" smtClean="0"/>
              <a:t>‹#›</a:t>
            </a:fld>
            <a:endParaRPr lang="en-IN"/>
          </a:p>
        </p:txBody>
      </p:sp>
    </p:spTree>
    <p:extLst>
      <p:ext uri="{BB962C8B-B14F-4D97-AF65-F5344CB8AC3E}">
        <p14:creationId xmlns:p14="http://schemas.microsoft.com/office/powerpoint/2010/main" val="3251626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BD055CB-351D-44F1-B161-C47D87F38D3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E8F5F76-2DBE-4244-907C-70475758A641}"/>
              </a:ext>
            </a:extLst>
          </p:cNvPr>
          <p:cNvSpPr>
            <a:spLocks noGrp="1"/>
          </p:cNvSpPr>
          <p:nvPr>
            <p:ph type="ftr" sz="quarter" idx="11"/>
          </p:nvPr>
        </p:nvSpPr>
        <p:spPr/>
        <p:txBody>
          <a:bodyPr/>
          <a:lstStyle>
            <a:lvl1pPr>
              <a:defRPr/>
            </a:lvl1pPr>
          </a:lstStyle>
          <a:p>
            <a:pPr>
              <a:defRPr/>
            </a:pPr>
            <a:r>
              <a:rPr lang="en-US"/>
              <a:t>1</a:t>
            </a:r>
          </a:p>
        </p:txBody>
      </p:sp>
      <p:sp>
        <p:nvSpPr>
          <p:cNvPr id="6" name="Slide Number Placeholder 5">
            <a:extLst>
              <a:ext uri="{FF2B5EF4-FFF2-40B4-BE49-F238E27FC236}">
                <a16:creationId xmlns:a16="http://schemas.microsoft.com/office/drawing/2014/main" id="{9EC8F0F7-3BA3-42C8-AAF5-70B7CA3B472F}"/>
              </a:ext>
            </a:extLst>
          </p:cNvPr>
          <p:cNvSpPr>
            <a:spLocks noGrp="1"/>
          </p:cNvSpPr>
          <p:nvPr>
            <p:ph type="sldNum" sz="quarter" idx="12"/>
          </p:nvPr>
        </p:nvSpPr>
        <p:spPr/>
        <p:txBody>
          <a:bodyPr/>
          <a:lstStyle>
            <a:lvl1pPr>
              <a:defRPr/>
            </a:lvl1pPr>
          </a:lstStyle>
          <a:p>
            <a:pPr>
              <a:defRPr/>
            </a:pPr>
            <a:fld id="{2D8B9C27-A9F7-48A4-B2F9-969F9CA3A544}" type="slidenum">
              <a:rPr lang="en-US" altLang="en-US"/>
              <a:pPr>
                <a:defRPr/>
              </a:pPr>
              <a:t>‹#›</a:t>
            </a:fld>
            <a:endParaRPr lang="en-US" altLang="en-US"/>
          </a:p>
        </p:txBody>
      </p:sp>
    </p:spTree>
    <p:extLst>
      <p:ext uri="{BB962C8B-B14F-4D97-AF65-F5344CB8AC3E}">
        <p14:creationId xmlns:p14="http://schemas.microsoft.com/office/powerpoint/2010/main" val="1636491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28585-40D9-4B3A-B502-05BDC3F1F63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9ACA3FC-7FDA-40D8-9919-5CBBC48CD137}"/>
              </a:ext>
            </a:extLst>
          </p:cNvPr>
          <p:cNvSpPr>
            <a:spLocks noGrp="1"/>
          </p:cNvSpPr>
          <p:nvPr>
            <p:ph type="ftr" sz="quarter" idx="11"/>
          </p:nvPr>
        </p:nvSpPr>
        <p:spPr/>
        <p:txBody>
          <a:bodyPr/>
          <a:lstStyle>
            <a:lvl1pPr>
              <a:defRPr/>
            </a:lvl1pPr>
          </a:lstStyle>
          <a:p>
            <a:pPr>
              <a:defRPr/>
            </a:pPr>
            <a:r>
              <a:rPr lang="en-US"/>
              <a:t>1</a:t>
            </a:r>
          </a:p>
        </p:txBody>
      </p:sp>
      <p:sp>
        <p:nvSpPr>
          <p:cNvPr id="6" name="Slide Number Placeholder 5">
            <a:extLst>
              <a:ext uri="{FF2B5EF4-FFF2-40B4-BE49-F238E27FC236}">
                <a16:creationId xmlns:a16="http://schemas.microsoft.com/office/drawing/2014/main" id="{067A6332-0C38-4C44-840C-29E527537F91}"/>
              </a:ext>
            </a:extLst>
          </p:cNvPr>
          <p:cNvSpPr>
            <a:spLocks noGrp="1"/>
          </p:cNvSpPr>
          <p:nvPr>
            <p:ph type="sldNum" sz="quarter" idx="12"/>
          </p:nvPr>
        </p:nvSpPr>
        <p:spPr/>
        <p:txBody>
          <a:bodyPr/>
          <a:lstStyle>
            <a:lvl1pPr>
              <a:defRPr/>
            </a:lvl1pPr>
          </a:lstStyle>
          <a:p>
            <a:pPr>
              <a:defRPr/>
            </a:pPr>
            <a:fld id="{1A2068B9-E25D-44CA-A4D3-A058547B3339}" type="slidenum">
              <a:rPr lang="en-US" altLang="en-US"/>
              <a:pPr>
                <a:defRPr/>
              </a:pPr>
              <a:t>‹#›</a:t>
            </a:fld>
            <a:endParaRPr lang="en-US" altLang="en-US"/>
          </a:p>
        </p:txBody>
      </p:sp>
    </p:spTree>
    <p:extLst>
      <p:ext uri="{BB962C8B-B14F-4D97-AF65-F5344CB8AC3E}">
        <p14:creationId xmlns:p14="http://schemas.microsoft.com/office/powerpoint/2010/main" val="997695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07"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507"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33A5594-B217-4B7E-809E-280F439C3ED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A68991D-5866-4FC2-B6F3-34CCC8451667}"/>
              </a:ext>
            </a:extLst>
          </p:cNvPr>
          <p:cNvSpPr>
            <a:spLocks noGrp="1"/>
          </p:cNvSpPr>
          <p:nvPr>
            <p:ph type="ftr" sz="quarter" idx="11"/>
          </p:nvPr>
        </p:nvSpPr>
        <p:spPr/>
        <p:txBody>
          <a:bodyPr/>
          <a:lstStyle>
            <a:lvl1pPr>
              <a:defRPr/>
            </a:lvl1pPr>
          </a:lstStyle>
          <a:p>
            <a:pPr>
              <a:defRPr/>
            </a:pPr>
            <a:r>
              <a:rPr lang="en-US"/>
              <a:t>1</a:t>
            </a:r>
          </a:p>
        </p:txBody>
      </p:sp>
      <p:sp>
        <p:nvSpPr>
          <p:cNvPr id="6" name="Slide Number Placeholder 5">
            <a:extLst>
              <a:ext uri="{FF2B5EF4-FFF2-40B4-BE49-F238E27FC236}">
                <a16:creationId xmlns:a16="http://schemas.microsoft.com/office/drawing/2014/main" id="{8F619C95-FED8-46AD-A764-4A40A299A6E4}"/>
              </a:ext>
            </a:extLst>
          </p:cNvPr>
          <p:cNvSpPr>
            <a:spLocks noGrp="1"/>
          </p:cNvSpPr>
          <p:nvPr>
            <p:ph type="sldNum" sz="quarter" idx="12"/>
          </p:nvPr>
        </p:nvSpPr>
        <p:spPr/>
        <p:txBody>
          <a:bodyPr/>
          <a:lstStyle>
            <a:lvl1pPr>
              <a:defRPr/>
            </a:lvl1pPr>
          </a:lstStyle>
          <a:p>
            <a:pPr>
              <a:defRPr/>
            </a:pPr>
            <a:fld id="{AE0F3CCD-3E46-4AC9-923F-4DACA478B7FE}" type="slidenum">
              <a:rPr lang="en-US" altLang="en-US"/>
              <a:pPr>
                <a:defRPr/>
              </a:pPr>
              <a:t>‹#›</a:t>
            </a:fld>
            <a:endParaRPr lang="en-US" altLang="en-US"/>
          </a:p>
        </p:txBody>
      </p:sp>
    </p:spTree>
    <p:extLst>
      <p:ext uri="{BB962C8B-B14F-4D97-AF65-F5344CB8AC3E}">
        <p14:creationId xmlns:p14="http://schemas.microsoft.com/office/powerpoint/2010/main" val="62206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405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7280" y="1600201"/>
            <a:ext cx="5405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D09EE1B-1F50-4D2A-B6A7-7C0BD02E542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ED3341F-9CED-425E-A920-292D265B1EE6}"/>
              </a:ext>
            </a:extLst>
          </p:cNvPr>
          <p:cNvSpPr>
            <a:spLocks noGrp="1"/>
          </p:cNvSpPr>
          <p:nvPr>
            <p:ph type="ftr" sz="quarter" idx="11"/>
          </p:nvPr>
        </p:nvSpPr>
        <p:spPr/>
        <p:txBody>
          <a:bodyPr/>
          <a:lstStyle>
            <a:lvl1pPr>
              <a:defRPr/>
            </a:lvl1pPr>
          </a:lstStyle>
          <a:p>
            <a:pPr>
              <a:defRPr/>
            </a:pPr>
            <a:r>
              <a:rPr lang="en-US"/>
              <a:t>1</a:t>
            </a:r>
          </a:p>
        </p:txBody>
      </p:sp>
      <p:sp>
        <p:nvSpPr>
          <p:cNvPr id="7" name="Slide Number Placeholder 5">
            <a:extLst>
              <a:ext uri="{FF2B5EF4-FFF2-40B4-BE49-F238E27FC236}">
                <a16:creationId xmlns:a16="http://schemas.microsoft.com/office/drawing/2014/main" id="{B9FEFA06-337E-4601-A5CF-96AB77511114}"/>
              </a:ext>
            </a:extLst>
          </p:cNvPr>
          <p:cNvSpPr>
            <a:spLocks noGrp="1"/>
          </p:cNvSpPr>
          <p:nvPr>
            <p:ph type="sldNum" sz="quarter" idx="12"/>
          </p:nvPr>
        </p:nvSpPr>
        <p:spPr/>
        <p:txBody>
          <a:bodyPr/>
          <a:lstStyle>
            <a:lvl1pPr>
              <a:defRPr/>
            </a:lvl1pPr>
          </a:lstStyle>
          <a:p>
            <a:pPr>
              <a:defRPr/>
            </a:pPr>
            <a:fld id="{D49A309A-3B13-4B94-9CC1-F56466556793}" type="slidenum">
              <a:rPr lang="en-US" altLang="en-US"/>
              <a:pPr>
                <a:defRPr/>
              </a:pPr>
              <a:t>‹#›</a:t>
            </a:fld>
            <a:endParaRPr lang="en-US" altLang="en-US"/>
          </a:p>
        </p:txBody>
      </p:sp>
    </p:spTree>
    <p:extLst>
      <p:ext uri="{BB962C8B-B14F-4D97-AF65-F5344CB8AC3E}">
        <p14:creationId xmlns:p14="http://schemas.microsoft.com/office/powerpoint/2010/main" val="1742514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49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49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214" y="1535113"/>
            <a:ext cx="538818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4214" y="2174875"/>
            <a:ext cx="538818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0EB89F1-7B8C-4D3E-A847-F977D4F10A8E}"/>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040ECC9E-9094-4703-A35D-51AF7F4B74A1}"/>
              </a:ext>
            </a:extLst>
          </p:cNvPr>
          <p:cNvSpPr>
            <a:spLocks noGrp="1"/>
          </p:cNvSpPr>
          <p:nvPr>
            <p:ph type="ftr" sz="quarter" idx="11"/>
          </p:nvPr>
        </p:nvSpPr>
        <p:spPr/>
        <p:txBody>
          <a:bodyPr/>
          <a:lstStyle>
            <a:lvl1pPr>
              <a:defRPr/>
            </a:lvl1pPr>
          </a:lstStyle>
          <a:p>
            <a:pPr>
              <a:defRPr/>
            </a:pPr>
            <a:r>
              <a:rPr lang="en-US"/>
              <a:t>1</a:t>
            </a:r>
          </a:p>
        </p:txBody>
      </p:sp>
      <p:sp>
        <p:nvSpPr>
          <p:cNvPr id="9" name="Slide Number Placeholder 5">
            <a:extLst>
              <a:ext uri="{FF2B5EF4-FFF2-40B4-BE49-F238E27FC236}">
                <a16:creationId xmlns:a16="http://schemas.microsoft.com/office/drawing/2014/main" id="{F2FD163B-5C23-43FC-9175-1C400C91283E}"/>
              </a:ext>
            </a:extLst>
          </p:cNvPr>
          <p:cNvSpPr>
            <a:spLocks noGrp="1"/>
          </p:cNvSpPr>
          <p:nvPr>
            <p:ph type="sldNum" sz="quarter" idx="12"/>
          </p:nvPr>
        </p:nvSpPr>
        <p:spPr/>
        <p:txBody>
          <a:bodyPr/>
          <a:lstStyle>
            <a:lvl1pPr>
              <a:defRPr/>
            </a:lvl1pPr>
          </a:lstStyle>
          <a:p>
            <a:pPr>
              <a:defRPr/>
            </a:pPr>
            <a:fld id="{B6F63232-B3FC-4F13-B5AF-7C4299E2E86B}" type="slidenum">
              <a:rPr lang="en-US" altLang="en-US"/>
              <a:pPr>
                <a:defRPr/>
              </a:pPr>
              <a:t>‹#›</a:t>
            </a:fld>
            <a:endParaRPr lang="en-US" altLang="en-US"/>
          </a:p>
        </p:txBody>
      </p:sp>
    </p:spTree>
    <p:extLst>
      <p:ext uri="{BB962C8B-B14F-4D97-AF65-F5344CB8AC3E}">
        <p14:creationId xmlns:p14="http://schemas.microsoft.com/office/powerpoint/2010/main" val="95482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E4C5249-616D-44D4-84DF-B9F5BCFBDFE6}"/>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E2597713-A5DF-412D-BD21-D58F62C57836}"/>
              </a:ext>
            </a:extLst>
          </p:cNvPr>
          <p:cNvSpPr>
            <a:spLocks noGrp="1"/>
          </p:cNvSpPr>
          <p:nvPr>
            <p:ph type="ftr" sz="quarter" idx="11"/>
          </p:nvPr>
        </p:nvSpPr>
        <p:spPr/>
        <p:txBody>
          <a:bodyPr/>
          <a:lstStyle>
            <a:lvl1pPr>
              <a:defRPr/>
            </a:lvl1pPr>
          </a:lstStyle>
          <a:p>
            <a:pPr>
              <a:defRPr/>
            </a:pPr>
            <a:r>
              <a:rPr lang="en-US"/>
              <a:t>1</a:t>
            </a:r>
          </a:p>
        </p:txBody>
      </p:sp>
      <p:sp>
        <p:nvSpPr>
          <p:cNvPr id="5" name="Slide Number Placeholder 5">
            <a:extLst>
              <a:ext uri="{FF2B5EF4-FFF2-40B4-BE49-F238E27FC236}">
                <a16:creationId xmlns:a16="http://schemas.microsoft.com/office/drawing/2014/main" id="{CF82B004-534B-4615-9C6A-017BEF66C9DC}"/>
              </a:ext>
            </a:extLst>
          </p:cNvPr>
          <p:cNvSpPr>
            <a:spLocks noGrp="1"/>
          </p:cNvSpPr>
          <p:nvPr>
            <p:ph type="sldNum" sz="quarter" idx="12"/>
          </p:nvPr>
        </p:nvSpPr>
        <p:spPr/>
        <p:txBody>
          <a:bodyPr/>
          <a:lstStyle>
            <a:lvl1pPr>
              <a:defRPr/>
            </a:lvl1pPr>
          </a:lstStyle>
          <a:p>
            <a:pPr>
              <a:defRPr/>
            </a:pPr>
            <a:fld id="{30C5A13F-EBC7-4A29-88A4-5DEE86326F14}" type="slidenum">
              <a:rPr lang="en-US" altLang="en-US"/>
              <a:pPr>
                <a:defRPr/>
              </a:pPr>
              <a:t>‹#›</a:t>
            </a:fld>
            <a:endParaRPr lang="en-US" altLang="en-US"/>
          </a:p>
        </p:txBody>
      </p:sp>
    </p:spTree>
    <p:extLst>
      <p:ext uri="{BB962C8B-B14F-4D97-AF65-F5344CB8AC3E}">
        <p14:creationId xmlns:p14="http://schemas.microsoft.com/office/powerpoint/2010/main" val="2084862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2D2226-CB1A-4032-8226-D3466109326F}"/>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BD896137-E349-4A92-9220-A10043C1AA9F}"/>
              </a:ext>
            </a:extLst>
          </p:cNvPr>
          <p:cNvSpPr>
            <a:spLocks noGrp="1"/>
          </p:cNvSpPr>
          <p:nvPr>
            <p:ph type="ftr" sz="quarter" idx="11"/>
          </p:nvPr>
        </p:nvSpPr>
        <p:spPr/>
        <p:txBody>
          <a:bodyPr/>
          <a:lstStyle>
            <a:lvl1pPr>
              <a:defRPr/>
            </a:lvl1pPr>
          </a:lstStyle>
          <a:p>
            <a:pPr>
              <a:defRPr/>
            </a:pPr>
            <a:r>
              <a:rPr lang="en-US"/>
              <a:t>1</a:t>
            </a:r>
          </a:p>
        </p:txBody>
      </p:sp>
      <p:sp>
        <p:nvSpPr>
          <p:cNvPr id="4" name="Slide Number Placeholder 5">
            <a:extLst>
              <a:ext uri="{FF2B5EF4-FFF2-40B4-BE49-F238E27FC236}">
                <a16:creationId xmlns:a16="http://schemas.microsoft.com/office/drawing/2014/main" id="{D1DC473D-8979-4839-9E3F-C1233D86DF8D}"/>
              </a:ext>
            </a:extLst>
          </p:cNvPr>
          <p:cNvSpPr>
            <a:spLocks noGrp="1"/>
          </p:cNvSpPr>
          <p:nvPr>
            <p:ph type="sldNum" sz="quarter" idx="12"/>
          </p:nvPr>
        </p:nvSpPr>
        <p:spPr/>
        <p:txBody>
          <a:bodyPr/>
          <a:lstStyle>
            <a:lvl1pPr>
              <a:defRPr/>
            </a:lvl1pPr>
          </a:lstStyle>
          <a:p>
            <a:pPr>
              <a:defRPr/>
            </a:pPr>
            <a:fld id="{36E4CBB5-4697-4A3A-AD9D-7B8B3EF940E1}" type="slidenum">
              <a:rPr lang="en-US" altLang="en-US"/>
              <a:pPr>
                <a:defRPr/>
              </a:pPr>
              <a:t>‹#›</a:t>
            </a:fld>
            <a:endParaRPr lang="en-US" altLang="en-US"/>
          </a:p>
        </p:txBody>
      </p:sp>
    </p:spTree>
    <p:extLst>
      <p:ext uri="{BB962C8B-B14F-4D97-AF65-F5344CB8AC3E}">
        <p14:creationId xmlns:p14="http://schemas.microsoft.com/office/powerpoint/2010/main" val="2830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54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50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50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B3FAED13-B65E-497D-AFB4-D90F655EAC6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339A71B-F314-4B90-9A6E-10443729475B}"/>
              </a:ext>
            </a:extLst>
          </p:cNvPr>
          <p:cNvSpPr>
            <a:spLocks noGrp="1"/>
          </p:cNvSpPr>
          <p:nvPr>
            <p:ph type="ftr" sz="quarter" idx="11"/>
          </p:nvPr>
        </p:nvSpPr>
        <p:spPr/>
        <p:txBody>
          <a:bodyPr/>
          <a:lstStyle>
            <a:lvl1pPr>
              <a:defRPr/>
            </a:lvl1pPr>
          </a:lstStyle>
          <a:p>
            <a:pPr>
              <a:defRPr/>
            </a:pPr>
            <a:r>
              <a:rPr lang="en-US"/>
              <a:t>1</a:t>
            </a:r>
          </a:p>
        </p:txBody>
      </p:sp>
      <p:sp>
        <p:nvSpPr>
          <p:cNvPr id="7" name="Slide Number Placeholder 5">
            <a:extLst>
              <a:ext uri="{FF2B5EF4-FFF2-40B4-BE49-F238E27FC236}">
                <a16:creationId xmlns:a16="http://schemas.microsoft.com/office/drawing/2014/main" id="{2AF1D9AD-ED9E-4701-BF6B-6F1A6F72B90C}"/>
              </a:ext>
            </a:extLst>
          </p:cNvPr>
          <p:cNvSpPr>
            <a:spLocks noGrp="1"/>
          </p:cNvSpPr>
          <p:nvPr>
            <p:ph type="sldNum" sz="quarter" idx="12"/>
          </p:nvPr>
        </p:nvSpPr>
        <p:spPr/>
        <p:txBody>
          <a:bodyPr/>
          <a:lstStyle>
            <a:lvl1pPr>
              <a:defRPr/>
            </a:lvl1pPr>
          </a:lstStyle>
          <a:p>
            <a:pPr>
              <a:defRPr/>
            </a:pPr>
            <a:fld id="{B4F602F3-8511-4B62-979F-48201D8FFBE2}" type="slidenum">
              <a:rPr lang="en-US" altLang="en-US"/>
              <a:pPr>
                <a:defRPr/>
              </a:pPr>
              <a:t>‹#›</a:t>
            </a:fld>
            <a:endParaRPr lang="en-US" altLang="en-US"/>
          </a:p>
        </p:txBody>
      </p:sp>
    </p:spTree>
    <p:extLst>
      <p:ext uri="{BB962C8B-B14F-4D97-AF65-F5344CB8AC3E}">
        <p14:creationId xmlns:p14="http://schemas.microsoft.com/office/powerpoint/2010/main" val="730181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294"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294"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29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77C05475-0BFA-4247-A107-C56BA2D4F8F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FB3AE0F-B799-415F-995A-7E65D180DFC1}"/>
              </a:ext>
            </a:extLst>
          </p:cNvPr>
          <p:cNvSpPr>
            <a:spLocks noGrp="1"/>
          </p:cNvSpPr>
          <p:nvPr>
            <p:ph type="ftr" sz="quarter" idx="11"/>
          </p:nvPr>
        </p:nvSpPr>
        <p:spPr/>
        <p:txBody>
          <a:bodyPr/>
          <a:lstStyle>
            <a:lvl1pPr>
              <a:defRPr/>
            </a:lvl1pPr>
          </a:lstStyle>
          <a:p>
            <a:pPr>
              <a:defRPr/>
            </a:pPr>
            <a:r>
              <a:rPr lang="en-US"/>
              <a:t>1</a:t>
            </a:r>
          </a:p>
        </p:txBody>
      </p:sp>
      <p:sp>
        <p:nvSpPr>
          <p:cNvPr id="7" name="Slide Number Placeholder 5">
            <a:extLst>
              <a:ext uri="{FF2B5EF4-FFF2-40B4-BE49-F238E27FC236}">
                <a16:creationId xmlns:a16="http://schemas.microsoft.com/office/drawing/2014/main" id="{16222057-7DDA-46E8-B870-D55BD21EF1FB}"/>
              </a:ext>
            </a:extLst>
          </p:cNvPr>
          <p:cNvSpPr>
            <a:spLocks noGrp="1"/>
          </p:cNvSpPr>
          <p:nvPr>
            <p:ph type="sldNum" sz="quarter" idx="12"/>
          </p:nvPr>
        </p:nvSpPr>
        <p:spPr/>
        <p:txBody>
          <a:bodyPr/>
          <a:lstStyle>
            <a:lvl1pPr>
              <a:defRPr/>
            </a:lvl1pPr>
          </a:lstStyle>
          <a:p>
            <a:pPr>
              <a:defRPr/>
            </a:pPr>
            <a:fld id="{304C298F-D1C2-41CB-AD93-C26D235AF932}" type="slidenum">
              <a:rPr lang="en-US" altLang="en-US"/>
              <a:pPr>
                <a:defRPr/>
              </a:pPr>
              <a:t>‹#›</a:t>
            </a:fld>
            <a:endParaRPr lang="en-US" altLang="en-US"/>
          </a:p>
        </p:txBody>
      </p:sp>
    </p:spTree>
    <p:extLst>
      <p:ext uri="{BB962C8B-B14F-4D97-AF65-F5344CB8AC3E}">
        <p14:creationId xmlns:p14="http://schemas.microsoft.com/office/powerpoint/2010/main" val="2217893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756B0-29BF-4CF8-941A-1C488BE2043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8705BB5-22C0-43CB-9C71-9494D359373C}"/>
              </a:ext>
            </a:extLst>
          </p:cNvPr>
          <p:cNvSpPr>
            <a:spLocks noGrp="1"/>
          </p:cNvSpPr>
          <p:nvPr>
            <p:ph type="ftr" sz="quarter" idx="11"/>
          </p:nvPr>
        </p:nvSpPr>
        <p:spPr/>
        <p:txBody>
          <a:bodyPr/>
          <a:lstStyle>
            <a:lvl1pPr>
              <a:defRPr/>
            </a:lvl1pPr>
          </a:lstStyle>
          <a:p>
            <a:pPr>
              <a:defRPr/>
            </a:pPr>
            <a:r>
              <a:rPr lang="en-US"/>
              <a:t>1</a:t>
            </a:r>
          </a:p>
        </p:txBody>
      </p:sp>
      <p:sp>
        <p:nvSpPr>
          <p:cNvPr id="6" name="Slide Number Placeholder 5">
            <a:extLst>
              <a:ext uri="{FF2B5EF4-FFF2-40B4-BE49-F238E27FC236}">
                <a16:creationId xmlns:a16="http://schemas.microsoft.com/office/drawing/2014/main" id="{DEECD425-FEEF-40BA-AD6A-71740D4E8B1A}"/>
              </a:ext>
            </a:extLst>
          </p:cNvPr>
          <p:cNvSpPr>
            <a:spLocks noGrp="1"/>
          </p:cNvSpPr>
          <p:nvPr>
            <p:ph type="sldNum" sz="quarter" idx="12"/>
          </p:nvPr>
        </p:nvSpPr>
        <p:spPr/>
        <p:txBody>
          <a:bodyPr/>
          <a:lstStyle>
            <a:lvl1pPr>
              <a:defRPr/>
            </a:lvl1pPr>
          </a:lstStyle>
          <a:p>
            <a:pPr>
              <a:defRPr/>
            </a:pPr>
            <a:fld id="{FA91ADA1-08A8-4D19-9059-F2AD6ABB16F2}" type="slidenum">
              <a:rPr lang="en-US" altLang="en-US"/>
              <a:pPr>
                <a:defRPr/>
              </a:pPr>
              <a:t>‹#›</a:t>
            </a:fld>
            <a:endParaRPr lang="en-US" altLang="en-US"/>
          </a:p>
        </p:txBody>
      </p:sp>
    </p:spTree>
    <p:extLst>
      <p:ext uri="{BB962C8B-B14F-4D97-AF65-F5344CB8AC3E}">
        <p14:creationId xmlns:p14="http://schemas.microsoft.com/office/powerpoint/2010/main" val="124851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6704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ADEC5-5457-4F44-8357-60ECBD2A20B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58E7126-C0E6-4450-A0C8-61967D533C34}"/>
              </a:ext>
            </a:extLst>
          </p:cNvPr>
          <p:cNvSpPr>
            <a:spLocks noGrp="1"/>
          </p:cNvSpPr>
          <p:nvPr>
            <p:ph type="ftr" sz="quarter" idx="11"/>
          </p:nvPr>
        </p:nvSpPr>
        <p:spPr/>
        <p:txBody>
          <a:bodyPr/>
          <a:lstStyle>
            <a:lvl1pPr>
              <a:defRPr/>
            </a:lvl1pPr>
          </a:lstStyle>
          <a:p>
            <a:pPr>
              <a:defRPr/>
            </a:pPr>
            <a:r>
              <a:rPr lang="en-US"/>
              <a:t>1</a:t>
            </a:r>
          </a:p>
        </p:txBody>
      </p:sp>
      <p:sp>
        <p:nvSpPr>
          <p:cNvPr id="6" name="Slide Number Placeholder 5">
            <a:extLst>
              <a:ext uri="{FF2B5EF4-FFF2-40B4-BE49-F238E27FC236}">
                <a16:creationId xmlns:a16="http://schemas.microsoft.com/office/drawing/2014/main" id="{A999C8BA-D6D2-4379-9BB8-09C331F009A4}"/>
              </a:ext>
            </a:extLst>
          </p:cNvPr>
          <p:cNvSpPr>
            <a:spLocks noGrp="1"/>
          </p:cNvSpPr>
          <p:nvPr>
            <p:ph type="sldNum" sz="quarter" idx="12"/>
          </p:nvPr>
        </p:nvSpPr>
        <p:spPr/>
        <p:txBody>
          <a:bodyPr/>
          <a:lstStyle>
            <a:lvl1pPr>
              <a:defRPr/>
            </a:lvl1pPr>
          </a:lstStyle>
          <a:p>
            <a:pPr>
              <a:defRPr/>
            </a:pPr>
            <a:fld id="{5533E89B-D711-4004-B597-B80953F54BBE}" type="slidenum">
              <a:rPr lang="en-US" altLang="en-US"/>
              <a:pPr>
                <a:defRPr/>
              </a:pPr>
              <a:t>‹#›</a:t>
            </a:fld>
            <a:endParaRPr lang="en-US" altLang="en-US"/>
          </a:p>
        </p:txBody>
      </p:sp>
    </p:spTree>
    <p:extLst>
      <p:ext uri="{BB962C8B-B14F-4D97-AF65-F5344CB8AC3E}">
        <p14:creationId xmlns:p14="http://schemas.microsoft.com/office/powerpoint/2010/main" val="2749031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19BC-32F0-2BC4-9828-1FDD4FD6D9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5B4D459C-E6FF-9CC0-E756-01D3DD877B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6BCA963-1E57-157D-049C-DC024CDA700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49268E5A-65F6-1DE5-8FDC-1701EF661DB4}"/>
              </a:ext>
            </a:extLst>
          </p:cNvPr>
          <p:cNvSpPr>
            <a:spLocks noGrp="1"/>
          </p:cNvSpPr>
          <p:nvPr>
            <p:ph type="ftr" sz="quarter" idx="11"/>
          </p:nvPr>
        </p:nvSpPr>
        <p:spPr/>
        <p:txBody>
          <a:bodyPr/>
          <a:lstStyle/>
          <a:p>
            <a:pPr>
              <a:defRPr/>
            </a:pPr>
            <a:r>
              <a:rPr lang="en-US"/>
              <a:t>1</a:t>
            </a:r>
          </a:p>
        </p:txBody>
      </p:sp>
      <p:sp>
        <p:nvSpPr>
          <p:cNvPr id="6" name="Slide Number Placeholder 5">
            <a:extLst>
              <a:ext uri="{FF2B5EF4-FFF2-40B4-BE49-F238E27FC236}">
                <a16:creationId xmlns:a16="http://schemas.microsoft.com/office/drawing/2014/main" id="{F92BED49-2D1B-9A6E-13FD-F6879FCCD273}"/>
              </a:ext>
            </a:extLst>
          </p:cNvPr>
          <p:cNvSpPr>
            <a:spLocks noGrp="1"/>
          </p:cNvSpPr>
          <p:nvPr>
            <p:ph type="sldNum" sz="quarter" idx="12"/>
          </p:nvPr>
        </p:nvSpPr>
        <p:spPr/>
        <p:txBody>
          <a:bodyPr/>
          <a:lstStyle/>
          <a:p>
            <a:pPr>
              <a:defRPr/>
            </a:pPr>
            <a:fld id="{2D8B9C27-A9F7-48A4-B2F9-969F9CA3A544}" type="slidenum">
              <a:rPr lang="en-US" altLang="en-US" smtClean="0"/>
              <a:pPr>
                <a:defRPr/>
              </a:pPr>
              <a:t>‹#›</a:t>
            </a:fld>
            <a:endParaRPr lang="en-US" altLang="en-US"/>
          </a:p>
        </p:txBody>
      </p:sp>
    </p:spTree>
    <p:extLst>
      <p:ext uri="{BB962C8B-B14F-4D97-AF65-F5344CB8AC3E}">
        <p14:creationId xmlns:p14="http://schemas.microsoft.com/office/powerpoint/2010/main" val="2403816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0322E-5793-9662-18B7-8292838ECB6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154A607-41AF-37BD-02A2-C2CD8D47C5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59BE046-D6D8-4685-9C6B-007CAD349A3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42658E24-F88C-9ACB-F9A1-E9A4C1B7D35E}"/>
              </a:ext>
            </a:extLst>
          </p:cNvPr>
          <p:cNvSpPr>
            <a:spLocks noGrp="1"/>
          </p:cNvSpPr>
          <p:nvPr>
            <p:ph type="ftr" sz="quarter" idx="11"/>
          </p:nvPr>
        </p:nvSpPr>
        <p:spPr/>
        <p:txBody>
          <a:bodyPr/>
          <a:lstStyle/>
          <a:p>
            <a:pPr>
              <a:defRPr/>
            </a:pPr>
            <a:r>
              <a:rPr lang="en-US"/>
              <a:t>1</a:t>
            </a:r>
          </a:p>
        </p:txBody>
      </p:sp>
      <p:sp>
        <p:nvSpPr>
          <p:cNvPr id="6" name="Slide Number Placeholder 5">
            <a:extLst>
              <a:ext uri="{FF2B5EF4-FFF2-40B4-BE49-F238E27FC236}">
                <a16:creationId xmlns:a16="http://schemas.microsoft.com/office/drawing/2014/main" id="{6AEBCB8A-6CB2-C77D-198A-DA451044CCBF}"/>
              </a:ext>
            </a:extLst>
          </p:cNvPr>
          <p:cNvSpPr>
            <a:spLocks noGrp="1"/>
          </p:cNvSpPr>
          <p:nvPr>
            <p:ph type="sldNum" sz="quarter" idx="12"/>
          </p:nvPr>
        </p:nvSpPr>
        <p:spPr/>
        <p:txBody>
          <a:bodyPr/>
          <a:lstStyle/>
          <a:p>
            <a:pPr>
              <a:defRPr/>
            </a:pPr>
            <a:fld id="{1A2068B9-E25D-44CA-A4D3-A058547B3339}" type="slidenum">
              <a:rPr lang="en-US" altLang="en-US" smtClean="0"/>
              <a:pPr>
                <a:defRPr/>
              </a:pPr>
              <a:t>‹#›</a:t>
            </a:fld>
            <a:endParaRPr lang="en-US" altLang="en-US"/>
          </a:p>
        </p:txBody>
      </p:sp>
    </p:spTree>
    <p:extLst>
      <p:ext uri="{BB962C8B-B14F-4D97-AF65-F5344CB8AC3E}">
        <p14:creationId xmlns:p14="http://schemas.microsoft.com/office/powerpoint/2010/main" val="3802325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DCCA-4CA8-691C-0E94-719132A09D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8C7DAEB-06B9-4EB9-1B7E-F816D02A04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1E57-F2BE-1364-63B7-DAFC671096AA}"/>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C40CC67-3A08-2903-1903-A811D191C56E}"/>
              </a:ext>
            </a:extLst>
          </p:cNvPr>
          <p:cNvSpPr>
            <a:spLocks noGrp="1"/>
          </p:cNvSpPr>
          <p:nvPr>
            <p:ph type="ftr" sz="quarter" idx="11"/>
          </p:nvPr>
        </p:nvSpPr>
        <p:spPr/>
        <p:txBody>
          <a:bodyPr/>
          <a:lstStyle/>
          <a:p>
            <a:pPr>
              <a:defRPr/>
            </a:pPr>
            <a:r>
              <a:rPr lang="en-US"/>
              <a:t>1</a:t>
            </a:r>
          </a:p>
        </p:txBody>
      </p:sp>
      <p:sp>
        <p:nvSpPr>
          <p:cNvPr id="6" name="Slide Number Placeholder 5">
            <a:extLst>
              <a:ext uri="{FF2B5EF4-FFF2-40B4-BE49-F238E27FC236}">
                <a16:creationId xmlns:a16="http://schemas.microsoft.com/office/drawing/2014/main" id="{CEE4674F-1BE7-77CE-BF68-3F1C0082C607}"/>
              </a:ext>
            </a:extLst>
          </p:cNvPr>
          <p:cNvSpPr>
            <a:spLocks noGrp="1"/>
          </p:cNvSpPr>
          <p:nvPr>
            <p:ph type="sldNum" sz="quarter" idx="12"/>
          </p:nvPr>
        </p:nvSpPr>
        <p:spPr/>
        <p:txBody>
          <a:bodyPr/>
          <a:lstStyle/>
          <a:p>
            <a:pPr>
              <a:defRPr/>
            </a:pPr>
            <a:fld id="{AE0F3CCD-3E46-4AC9-923F-4DACA478B7FE}" type="slidenum">
              <a:rPr lang="en-US" altLang="en-US" smtClean="0"/>
              <a:pPr>
                <a:defRPr/>
              </a:pPr>
              <a:t>‹#›</a:t>
            </a:fld>
            <a:endParaRPr lang="en-US" altLang="en-US"/>
          </a:p>
        </p:txBody>
      </p:sp>
    </p:spTree>
    <p:extLst>
      <p:ext uri="{BB962C8B-B14F-4D97-AF65-F5344CB8AC3E}">
        <p14:creationId xmlns:p14="http://schemas.microsoft.com/office/powerpoint/2010/main" val="2808550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B519-7428-5F60-26BB-BF1090F8A76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6221F40-B918-1E33-F4E2-36B8C2687A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762B555-B0EE-384D-B5F2-E0BC7A7BE1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243BBD8-8060-307F-B9C3-3F1BB3A2AFF1}"/>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6F9F0EC-14D5-1ECB-5CF2-5AB329CD5064}"/>
              </a:ext>
            </a:extLst>
          </p:cNvPr>
          <p:cNvSpPr>
            <a:spLocks noGrp="1"/>
          </p:cNvSpPr>
          <p:nvPr>
            <p:ph type="ftr" sz="quarter" idx="11"/>
          </p:nvPr>
        </p:nvSpPr>
        <p:spPr/>
        <p:txBody>
          <a:bodyPr/>
          <a:lstStyle/>
          <a:p>
            <a:pPr>
              <a:defRPr/>
            </a:pPr>
            <a:r>
              <a:rPr lang="en-US"/>
              <a:t>1</a:t>
            </a:r>
          </a:p>
        </p:txBody>
      </p:sp>
      <p:sp>
        <p:nvSpPr>
          <p:cNvPr id="7" name="Slide Number Placeholder 6">
            <a:extLst>
              <a:ext uri="{FF2B5EF4-FFF2-40B4-BE49-F238E27FC236}">
                <a16:creationId xmlns:a16="http://schemas.microsoft.com/office/drawing/2014/main" id="{D1A09773-2E0F-1EAB-71BA-7C1740B89DAF}"/>
              </a:ext>
            </a:extLst>
          </p:cNvPr>
          <p:cNvSpPr>
            <a:spLocks noGrp="1"/>
          </p:cNvSpPr>
          <p:nvPr>
            <p:ph type="sldNum" sz="quarter" idx="12"/>
          </p:nvPr>
        </p:nvSpPr>
        <p:spPr/>
        <p:txBody>
          <a:bodyPr/>
          <a:lstStyle/>
          <a:p>
            <a:pPr>
              <a:defRPr/>
            </a:pPr>
            <a:fld id="{D49A309A-3B13-4B94-9CC1-F56466556793}" type="slidenum">
              <a:rPr lang="en-US" altLang="en-US" smtClean="0"/>
              <a:pPr>
                <a:defRPr/>
              </a:pPr>
              <a:t>‹#›</a:t>
            </a:fld>
            <a:endParaRPr lang="en-US" altLang="en-US"/>
          </a:p>
        </p:txBody>
      </p:sp>
    </p:spTree>
    <p:extLst>
      <p:ext uri="{BB962C8B-B14F-4D97-AF65-F5344CB8AC3E}">
        <p14:creationId xmlns:p14="http://schemas.microsoft.com/office/powerpoint/2010/main" val="2764498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461B8-41F0-9B7D-D509-FD660143FCCE}"/>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C6AF904-2087-86FB-D8B3-D20A4754C6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180E1E-DD07-90C8-42CD-DCE0432FB6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E9DD327-108E-9618-6DB3-CC6B1D415D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F3D08D-B52F-9CFF-5912-3B3CCF5806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E6908F0-2B52-13FE-2A2D-CDCBDD74F828}"/>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4C22CB35-12E1-69CC-D39A-A50D53A27E06}"/>
              </a:ext>
            </a:extLst>
          </p:cNvPr>
          <p:cNvSpPr>
            <a:spLocks noGrp="1"/>
          </p:cNvSpPr>
          <p:nvPr>
            <p:ph type="ftr" sz="quarter" idx="11"/>
          </p:nvPr>
        </p:nvSpPr>
        <p:spPr/>
        <p:txBody>
          <a:bodyPr/>
          <a:lstStyle/>
          <a:p>
            <a:pPr>
              <a:defRPr/>
            </a:pPr>
            <a:r>
              <a:rPr lang="en-US"/>
              <a:t>1</a:t>
            </a:r>
          </a:p>
        </p:txBody>
      </p:sp>
      <p:sp>
        <p:nvSpPr>
          <p:cNvPr id="9" name="Slide Number Placeholder 8">
            <a:extLst>
              <a:ext uri="{FF2B5EF4-FFF2-40B4-BE49-F238E27FC236}">
                <a16:creationId xmlns:a16="http://schemas.microsoft.com/office/drawing/2014/main" id="{6C18468F-BEEC-FBE6-9DB3-EBB6B77EE2A8}"/>
              </a:ext>
            </a:extLst>
          </p:cNvPr>
          <p:cNvSpPr>
            <a:spLocks noGrp="1"/>
          </p:cNvSpPr>
          <p:nvPr>
            <p:ph type="sldNum" sz="quarter" idx="12"/>
          </p:nvPr>
        </p:nvSpPr>
        <p:spPr/>
        <p:txBody>
          <a:bodyPr/>
          <a:lstStyle/>
          <a:p>
            <a:pPr>
              <a:defRPr/>
            </a:pPr>
            <a:fld id="{B6F63232-B3FC-4F13-B5AF-7C4299E2E86B}" type="slidenum">
              <a:rPr lang="en-US" altLang="en-US" smtClean="0"/>
              <a:pPr>
                <a:defRPr/>
              </a:pPr>
              <a:t>‹#›</a:t>
            </a:fld>
            <a:endParaRPr lang="en-US" altLang="en-US"/>
          </a:p>
        </p:txBody>
      </p:sp>
    </p:spTree>
    <p:extLst>
      <p:ext uri="{BB962C8B-B14F-4D97-AF65-F5344CB8AC3E}">
        <p14:creationId xmlns:p14="http://schemas.microsoft.com/office/powerpoint/2010/main" val="1873222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B7AE9-7E7B-88BB-E01C-CC0B8AC8526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7569B01-7A98-AE79-8EAE-8BD5A216E6B0}"/>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77DFB138-52E0-2B78-0F4A-7C31E7EE3B71}"/>
              </a:ext>
            </a:extLst>
          </p:cNvPr>
          <p:cNvSpPr>
            <a:spLocks noGrp="1"/>
          </p:cNvSpPr>
          <p:nvPr>
            <p:ph type="ftr" sz="quarter" idx="11"/>
          </p:nvPr>
        </p:nvSpPr>
        <p:spPr/>
        <p:txBody>
          <a:bodyPr/>
          <a:lstStyle/>
          <a:p>
            <a:pPr>
              <a:defRPr/>
            </a:pPr>
            <a:r>
              <a:rPr lang="en-US"/>
              <a:t>1</a:t>
            </a:r>
          </a:p>
        </p:txBody>
      </p:sp>
      <p:sp>
        <p:nvSpPr>
          <p:cNvPr id="5" name="Slide Number Placeholder 4">
            <a:extLst>
              <a:ext uri="{FF2B5EF4-FFF2-40B4-BE49-F238E27FC236}">
                <a16:creationId xmlns:a16="http://schemas.microsoft.com/office/drawing/2014/main" id="{DEDE7E60-4592-BE0C-C5DA-A5085CB05AC9}"/>
              </a:ext>
            </a:extLst>
          </p:cNvPr>
          <p:cNvSpPr>
            <a:spLocks noGrp="1"/>
          </p:cNvSpPr>
          <p:nvPr>
            <p:ph type="sldNum" sz="quarter" idx="12"/>
          </p:nvPr>
        </p:nvSpPr>
        <p:spPr/>
        <p:txBody>
          <a:bodyPr/>
          <a:lstStyle/>
          <a:p>
            <a:pPr>
              <a:defRPr/>
            </a:pPr>
            <a:fld id="{30C5A13F-EBC7-4A29-88A4-5DEE86326F14}" type="slidenum">
              <a:rPr lang="en-US" altLang="en-US" smtClean="0"/>
              <a:pPr>
                <a:defRPr/>
              </a:pPr>
              <a:t>‹#›</a:t>
            </a:fld>
            <a:endParaRPr lang="en-US" altLang="en-US"/>
          </a:p>
        </p:txBody>
      </p:sp>
    </p:spTree>
    <p:extLst>
      <p:ext uri="{BB962C8B-B14F-4D97-AF65-F5344CB8AC3E}">
        <p14:creationId xmlns:p14="http://schemas.microsoft.com/office/powerpoint/2010/main" val="2739442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20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A8A17-30CB-075E-7D5D-815C2929AE7D}"/>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46827FE9-4525-9440-7EE5-BB29FF8F6298}"/>
              </a:ext>
            </a:extLst>
          </p:cNvPr>
          <p:cNvSpPr>
            <a:spLocks noGrp="1"/>
          </p:cNvSpPr>
          <p:nvPr>
            <p:ph type="ftr" sz="quarter" idx="11"/>
          </p:nvPr>
        </p:nvSpPr>
        <p:spPr/>
        <p:txBody>
          <a:bodyPr/>
          <a:lstStyle/>
          <a:p>
            <a:pPr>
              <a:defRPr/>
            </a:pPr>
            <a:r>
              <a:rPr lang="en-US"/>
              <a:t>1</a:t>
            </a:r>
          </a:p>
        </p:txBody>
      </p:sp>
      <p:sp>
        <p:nvSpPr>
          <p:cNvPr id="4" name="Slide Number Placeholder 3">
            <a:extLst>
              <a:ext uri="{FF2B5EF4-FFF2-40B4-BE49-F238E27FC236}">
                <a16:creationId xmlns:a16="http://schemas.microsoft.com/office/drawing/2014/main" id="{E9F169AF-CDD9-9EA2-C60A-8536AC4A0C55}"/>
              </a:ext>
            </a:extLst>
          </p:cNvPr>
          <p:cNvSpPr>
            <a:spLocks noGrp="1"/>
          </p:cNvSpPr>
          <p:nvPr>
            <p:ph type="sldNum" sz="quarter" idx="12"/>
          </p:nvPr>
        </p:nvSpPr>
        <p:spPr/>
        <p:txBody>
          <a:bodyPr/>
          <a:lstStyle/>
          <a:p>
            <a:pPr>
              <a:defRPr/>
            </a:pPr>
            <a:fld id="{36E4CBB5-4697-4A3A-AD9D-7B8B3EF940E1}" type="slidenum">
              <a:rPr lang="en-US" altLang="en-US" smtClean="0"/>
              <a:pPr>
                <a:defRPr/>
              </a:pPr>
              <a:t>‹#›</a:t>
            </a:fld>
            <a:endParaRPr lang="en-US" altLang="en-US"/>
          </a:p>
        </p:txBody>
      </p:sp>
    </p:spTree>
    <p:extLst>
      <p:ext uri="{BB962C8B-B14F-4D97-AF65-F5344CB8AC3E}">
        <p14:creationId xmlns:p14="http://schemas.microsoft.com/office/powerpoint/2010/main" val="3708281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D4A69-F5B9-6852-E0BF-0A9A9D3AAA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BF8A7C90-0A8E-F58B-09E1-59484F0CFC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124CDD2-F60F-311A-06D8-0031359BF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68248-F2E3-B10B-FB64-4B90CEE002A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63C38B98-6A2B-EA44-E9C1-887585602875}"/>
              </a:ext>
            </a:extLst>
          </p:cNvPr>
          <p:cNvSpPr>
            <a:spLocks noGrp="1"/>
          </p:cNvSpPr>
          <p:nvPr>
            <p:ph type="ftr" sz="quarter" idx="11"/>
          </p:nvPr>
        </p:nvSpPr>
        <p:spPr/>
        <p:txBody>
          <a:bodyPr/>
          <a:lstStyle/>
          <a:p>
            <a:pPr>
              <a:defRPr/>
            </a:pPr>
            <a:r>
              <a:rPr lang="en-US"/>
              <a:t>1</a:t>
            </a:r>
          </a:p>
        </p:txBody>
      </p:sp>
      <p:sp>
        <p:nvSpPr>
          <p:cNvPr id="7" name="Slide Number Placeholder 6">
            <a:extLst>
              <a:ext uri="{FF2B5EF4-FFF2-40B4-BE49-F238E27FC236}">
                <a16:creationId xmlns:a16="http://schemas.microsoft.com/office/drawing/2014/main" id="{B474D888-6D0A-6C5E-287B-43C653E652EE}"/>
              </a:ext>
            </a:extLst>
          </p:cNvPr>
          <p:cNvSpPr>
            <a:spLocks noGrp="1"/>
          </p:cNvSpPr>
          <p:nvPr>
            <p:ph type="sldNum" sz="quarter" idx="12"/>
          </p:nvPr>
        </p:nvSpPr>
        <p:spPr/>
        <p:txBody>
          <a:bodyPr/>
          <a:lstStyle/>
          <a:p>
            <a:pPr>
              <a:defRPr/>
            </a:pPr>
            <a:fld id="{B4F602F3-8511-4B62-979F-48201D8FFBE2}" type="slidenum">
              <a:rPr lang="en-US" altLang="en-US" smtClean="0"/>
              <a:pPr>
                <a:defRPr/>
              </a:pPr>
              <a:t>‹#›</a:t>
            </a:fld>
            <a:endParaRPr lang="en-US" altLang="en-US"/>
          </a:p>
        </p:txBody>
      </p:sp>
    </p:spTree>
    <p:extLst>
      <p:ext uri="{BB962C8B-B14F-4D97-AF65-F5344CB8AC3E}">
        <p14:creationId xmlns:p14="http://schemas.microsoft.com/office/powerpoint/2010/main" val="1519750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CA56F-D6D6-E4AC-A940-0395042288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7AACEC0-8EE7-2369-577E-28CEEED4BF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60C4B7C-E02A-0B18-D038-359BA99E80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4157BA-6706-4EB1-A713-C2CDB68A7B1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3DBAD666-4C60-1889-EBE9-38A9A2864D22}"/>
              </a:ext>
            </a:extLst>
          </p:cNvPr>
          <p:cNvSpPr>
            <a:spLocks noGrp="1"/>
          </p:cNvSpPr>
          <p:nvPr>
            <p:ph type="ftr" sz="quarter" idx="11"/>
          </p:nvPr>
        </p:nvSpPr>
        <p:spPr/>
        <p:txBody>
          <a:bodyPr/>
          <a:lstStyle/>
          <a:p>
            <a:pPr>
              <a:defRPr/>
            </a:pPr>
            <a:r>
              <a:rPr lang="en-US"/>
              <a:t>1</a:t>
            </a:r>
          </a:p>
        </p:txBody>
      </p:sp>
      <p:sp>
        <p:nvSpPr>
          <p:cNvPr id="7" name="Slide Number Placeholder 6">
            <a:extLst>
              <a:ext uri="{FF2B5EF4-FFF2-40B4-BE49-F238E27FC236}">
                <a16:creationId xmlns:a16="http://schemas.microsoft.com/office/drawing/2014/main" id="{EE0C9C99-37F3-D502-5FBA-DF8914209C02}"/>
              </a:ext>
            </a:extLst>
          </p:cNvPr>
          <p:cNvSpPr>
            <a:spLocks noGrp="1"/>
          </p:cNvSpPr>
          <p:nvPr>
            <p:ph type="sldNum" sz="quarter" idx="12"/>
          </p:nvPr>
        </p:nvSpPr>
        <p:spPr/>
        <p:txBody>
          <a:bodyPr/>
          <a:lstStyle/>
          <a:p>
            <a:pPr>
              <a:defRPr/>
            </a:pPr>
            <a:fld id="{304C298F-D1C2-41CB-AD93-C26D235AF932}" type="slidenum">
              <a:rPr lang="en-US" altLang="en-US" smtClean="0"/>
              <a:pPr>
                <a:defRPr/>
              </a:pPr>
              <a:t>‹#›</a:t>
            </a:fld>
            <a:endParaRPr lang="en-US" altLang="en-US"/>
          </a:p>
        </p:txBody>
      </p:sp>
    </p:spTree>
    <p:extLst>
      <p:ext uri="{BB962C8B-B14F-4D97-AF65-F5344CB8AC3E}">
        <p14:creationId xmlns:p14="http://schemas.microsoft.com/office/powerpoint/2010/main" val="48610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042B8-44F5-9B5F-0E08-BEE770CF06E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31C2A22-8032-AF07-123A-882581937A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857785C-34A0-13D6-6608-CAFB8F48AC9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6F1919E-1B59-7220-BB38-2897F3CEAFA7}"/>
              </a:ext>
            </a:extLst>
          </p:cNvPr>
          <p:cNvSpPr>
            <a:spLocks noGrp="1"/>
          </p:cNvSpPr>
          <p:nvPr>
            <p:ph type="ftr" sz="quarter" idx="11"/>
          </p:nvPr>
        </p:nvSpPr>
        <p:spPr/>
        <p:txBody>
          <a:bodyPr/>
          <a:lstStyle/>
          <a:p>
            <a:pPr>
              <a:defRPr/>
            </a:pPr>
            <a:r>
              <a:rPr lang="en-US"/>
              <a:t>1</a:t>
            </a:r>
          </a:p>
        </p:txBody>
      </p:sp>
      <p:sp>
        <p:nvSpPr>
          <p:cNvPr id="6" name="Slide Number Placeholder 5">
            <a:extLst>
              <a:ext uri="{FF2B5EF4-FFF2-40B4-BE49-F238E27FC236}">
                <a16:creationId xmlns:a16="http://schemas.microsoft.com/office/drawing/2014/main" id="{7A7C131E-1473-FCB1-F3E3-860C36CCC367}"/>
              </a:ext>
            </a:extLst>
          </p:cNvPr>
          <p:cNvSpPr>
            <a:spLocks noGrp="1"/>
          </p:cNvSpPr>
          <p:nvPr>
            <p:ph type="sldNum" sz="quarter" idx="12"/>
          </p:nvPr>
        </p:nvSpPr>
        <p:spPr/>
        <p:txBody>
          <a:bodyPr/>
          <a:lstStyle/>
          <a:p>
            <a:pPr>
              <a:defRPr/>
            </a:pPr>
            <a:fld id="{FA91ADA1-08A8-4D19-9059-F2AD6ABB16F2}" type="slidenum">
              <a:rPr lang="en-US" altLang="en-US" smtClean="0"/>
              <a:pPr>
                <a:defRPr/>
              </a:pPr>
              <a:t>‹#›</a:t>
            </a:fld>
            <a:endParaRPr lang="en-US" altLang="en-US"/>
          </a:p>
        </p:txBody>
      </p:sp>
    </p:spTree>
    <p:extLst>
      <p:ext uri="{BB962C8B-B14F-4D97-AF65-F5344CB8AC3E}">
        <p14:creationId xmlns:p14="http://schemas.microsoft.com/office/powerpoint/2010/main" val="3032559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92F443-6410-4BF7-AEDB-EFAF00D11B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DB684C5-AC56-6AED-65CC-1AEEDDC8C8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FAA1B26-B1C5-2DE6-C296-45DA06A2FBF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6C61A2BA-7D83-A0CC-89C1-361BA3295115}"/>
              </a:ext>
            </a:extLst>
          </p:cNvPr>
          <p:cNvSpPr>
            <a:spLocks noGrp="1"/>
          </p:cNvSpPr>
          <p:nvPr>
            <p:ph type="ftr" sz="quarter" idx="11"/>
          </p:nvPr>
        </p:nvSpPr>
        <p:spPr/>
        <p:txBody>
          <a:bodyPr/>
          <a:lstStyle/>
          <a:p>
            <a:pPr>
              <a:defRPr/>
            </a:pPr>
            <a:r>
              <a:rPr lang="en-US"/>
              <a:t>1</a:t>
            </a:r>
          </a:p>
        </p:txBody>
      </p:sp>
      <p:sp>
        <p:nvSpPr>
          <p:cNvPr id="6" name="Slide Number Placeholder 5">
            <a:extLst>
              <a:ext uri="{FF2B5EF4-FFF2-40B4-BE49-F238E27FC236}">
                <a16:creationId xmlns:a16="http://schemas.microsoft.com/office/drawing/2014/main" id="{647352C1-4C4B-5AA8-7A53-B01B00B94A39}"/>
              </a:ext>
            </a:extLst>
          </p:cNvPr>
          <p:cNvSpPr>
            <a:spLocks noGrp="1"/>
          </p:cNvSpPr>
          <p:nvPr>
            <p:ph type="sldNum" sz="quarter" idx="12"/>
          </p:nvPr>
        </p:nvSpPr>
        <p:spPr/>
        <p:txBody>
          <a:bodyPr/>
          <a:lstStyle/>
          <a:p>
            <a:pPr>
              <a:defRPr/>
            </a:pPr>
            <a:fld id="{5533E89B-D711-4004-B597-B80953F54BBE}" type="slidenum">
              <a:rPr lang="en-US" altLang="en-US" smtClean="0"/>
              <a:pPr>
                <a:defRPr/>
              </a:pPr>
              <a:t>‹#›</a:t>
            </a:fld>
            <a:endParaRPr lang="en-US" altLang="en-US"/>
          </a:p>
        </p:txBody>
      </p:sp>
    </p:spTree>
    <p:extLst>
      <p:ext uri="{BB962C8B-B14F-4D97-AF65-F5344CB8AC3E}">
        <p14:creationId xmlns:p14="http://schemas.microsoft.com/office/powerpoint/2010/main" val="453965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477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466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45ADEF43-805C-4DE3-8220-B5304E0A1D8B}"/>
              </a:ext>
            </a:extLst>
          </p:cNvPr>
          <p:cNvSpPr>
            <a:spLocks noGrp="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fld id="{CB66E956-1CDF-49E5-B609-755B9AA1748A}" type="slidenum">
              <a:rPr lang="en-IN" smtClean="0"/>
              <a:t>‹#›</a:t>
            </a:fld>
            <a:endParaRPr lang="en-IN"/>
          </a:p>
        </p:txBody>
      </p:sp>
    </p:spTree>
    <p:extLst>
      <p:ext uri="{BB962C8B-B14F-4D97-AF65-F5344CB8AC3E}">
        <p14:creationId xmlns:p14="http://schemas.microsoft.com/office/powerpoint/2010/main" val="2191472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BE941-5230-4F87-B714-A059E791ACE3}"/>
              </a:ext>
            </a:extLst>
          </p:cNvPr>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latin typeface="+mn-lt"/>
                <a:cs typeface="+mn-cs"/>
              </a:defRPr>
            </a:lvl1pPr>
          </a:lstStyle>
          <a:p>
            <a:fld id="{A7AB05DB-D40F-4343-AE36-EBA452E164C1}" type="datetimeFigureOut">
              <a:rPr lang="en-IN" smtClean="0"/>
              <a:t>04-04-2025</a:t>
            </a:fld>
            <a:endParaRPr lang="en-IN"/>
          </a:p>
        </p:txBody>
      </p:sp>
      <p:sp>
        <p:nvSpPr>
          <p:cNvPr id="3" name="Footer Placeholder 2">
            <a:extLst>
              <a:ext uri="{FF2B5EF4-FFF2-40B4-BE49-F238E27FC236}">
                <a16:creationId xmlns:a16="http://schemas.microsoft.com/office/drawing/2014/main" id="{5B77033A-0A76-4A83-B1AB-3334A3088BB1}"/>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cs typeface="+mn-cs"/>
              </a:defRPr>
            </a:lvl1pPr>
          </a:lstStyle>
          <a:p>
            <a:endParaRPr lang="en-IN"/>
          </a:p>
        </p:txBody>
      </p:sp>
      <p:sp>
        <p:nvSpPr>
          <p:cNvPr id="4" name="Slide Number Placeholder 3">
            <a:extLst>
              <a:ext uri="{FF2B5EF4-FFF2-40B4-BE49-F238E27FC236}">
                <a16:creationId xmlns:a16="http://schemas.microsoft.com/office/drawing/2014/main" id="{9ED05C30-9308-40A9-8C70-74DC76C68C2E}"/>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fld id="{CB66E956-1CDF-49E5-B609-755B9AA1748A}" type="slidenum">
              <a:rPr lang="en-IN" smtClean="0"/>
              <a:t>‹#›</a:t>
            </a:fld>
            <a:endParaRPr lang="en-IN"/>
          </a:p>
        </p:txBody>
      </p:sp>
    </p:spTree>
    <p:extLst>
      <p:ext uri="{BB962C8B-B14F-4D97-AF65-F5344CB8AC3E}">
        <p14:creationId xmlns:p14="http://schemas.microsoft.com/office/powerpoint/2010/main" val="1854699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5"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3"/>
            <a:ext cx="401108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F4997E9F-10F1-48A9-B6D2-8F57E175BA55}"/>
              </a:ext>
            </a:extLst>
          </p:cNvPr>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latin typeface="+mn-lt"/>
                <a:cs typeface="+mn-cs"/>
              </a:defRPr>
            </a:lvl1pPr>
          </a:lstStyle>
          <a:p>
            <a:fld id="{A7AB05DB-D40F-4343-AE36-EBA452E164C1}" type="datetimeFigureOut">
              <a:rPr lang="en-IN" smtClean="0"/>
              <a:t>04-04-2025</a:t>
            </a:fld>
            <a:endParaRPr lang="en-IN"/>
          </a:p>
        </p:txBody>
      </p:sp>
      <p:sp>
        <p:nvSpPr>
          <p:cNvPr id="6" name="Footer Placeholder 5">
            <a:extLst>
              <a:ext uri="{FF2B5EF4-FFF2-40B4-BE49-F238E27FC236}">
                <a16:creationId xmlns:a16="http://schemas.microsoft.com/office/drawing/2014/main" id="{C6F44D10-843B-4632-9FF0-3A0BA09F5519}"/>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cs typeface="+mn-cs"/>
              </a:defRPr>
            </a:lvl1pPr>
          </a:lstStyle>
          <a:p>
            <a:endParaRPr lang="en-IN"/>
          </a:p>
        </p:txBody>
      </p:sp>
      <p:sp>
        <p:nvSpPr>
          <p:cNvPr id="7" name="Slide Number Placeholder 6">
            <a:extLst>
              <a:ext uri="{FF2B5EF4-FFF2-40B4-BE49-F238E27FC236}">
                <a16:creationId xmlns:a16="http://schemas.microsoft.com/office/drawing/2014/main" id="{67BF0BED-F88A-4B98-905F-B2C8BBDAF90F}"/>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fld id="{CB66E956-1CDF-49E5-B609-755B9AA1748A}" type="slidenum">
              <a:rPr lang="en-IN" smtClean="0"/>
              <a:t>‹#›</a:t>
            </a:fld>
            <a:endParaRPr lang="en-IN"/>
          </a:p>
        </p:txBody>
      </p:sp>
    </p:spTree>
    <p:extLst>
      <p:ext uri="{BB962C8B-B14F-4D97-AF65-F5344CB8AC3E}">
        <p14:creationId xmlns:p14="http://schemas.microsoft.com/office/powerpoint/2010/main" val="3643042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368068D5-6EA8-4B57-A743-AEEB30600DE7}"/>
              </a:ext>
            </a:extLst>
          </p:cNvPr>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latin typeface="+mn-lt"/>
                <a:cs typeface="+mn-cs"/>
              </a:defRPr>
            </a:lvl1pPr>
          </a:lstStyle>
          <a:p>
            <a:fld id="{A7AB05DB-D40F-4343-AE36-EBA452E164C1}" type="datetimeFigureOut">
              <a:rPr lang="en-IN" smtClean="0"/>
              <a:t>04-04-2025</a:t>
            </a:fld>
            <a:endParaRPr lang="en-IN"/>
          </a:p>
        </p:txBody>
      </p:sp>
      <p:sp>
        <p:nvSpPr>
          <p:cNvPr id="6" name="Footer Placeholder 5">
            <a:extLst>
              <a:ext uri="{FF2B5EF4-FFF2-40B4-BE49-F238E27FC236}">
                <a16:creationId xmlns:a16="http://schemas.microsoft.com/office/drawing/2014/main" id="{47C5ED47-5300-4DD5-A1F2-3CB7C64E61DD}"/>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cs typeface="+mn-cs"/>
              </a:defRPr>
            </a:lvl1pPr>
          </a:lstStyle>
          <a:p>
            <a:endParaRPr lang="en-IN"/>
          </a:p>
        </p:txBody>
      </p:sp>
      <p:sp>
        <p:nvSpPr>
          <p:cNvPr id="7" name="Slide Number Placeholder 6">
            <a:extLst>
              <a:ext uri="{FF2B5EF4-FFF2-40B4-BE49-F238E27FC236}">
                <a16:creationId xmlns:a16="http://schemas.microsoft.com/office/drawing/2014/main" id="{26EFCC2B-900D-4ED2-BBDD-9EA02F587EDB}"/>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fld id="{CB66E956-1CDF-49E5-B609-755B9AA1748A}" type="slidenum">
              <a:rPr lang="en-IN" smtClean="0"/>
              <a:t>‹#›</a:t>
            </a:fld>
            <a:endParaRPr lang="en-IN"/>
          </a:p>
        </p:txBody>
      </p:sp>
    </p:spTree>
    <p:extLst>
      <p:ext uri="{BB962C8B-B14F-4D97-AF65-F5344CB8AC3E}">
        <p14:creationId xmlns:p14="http://schemas.microsoft.com/office/powerpoint/2010/main" val="1509289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Master Page.jpg">
            <a:extLst>
              <a:ext uri="{FF2B5EF4-FFF2-40B4-BE49-F238E27FC236}">
                <a16:creationId xmlns:a16="http://schemas.microsoft.com/office/drawing/2014/main" id="{E7296316-F494-473C-B75B-F257831E2CBF}"/>
              </a:ext>
            </a:extLst>
          </p:cNvPr>
          <p:cNvPicPr>
            <a:picLocks noChangeAspect="1"/>
          </p:cNvPicPr>
          <p:nvPr/>
        </p:nvPicPr>
        <p:blipFill>
          <a:blip r:embed="rId14">
            <a:extLst>
              <a:ext uri="{28A0092B-C50C-407E-A947-70E740481C1C}">
                <a14:useLocalDpi xmlns:a14="http://schemas.microsoft.com/office/drawing/2010/main" val="0"/>
              </a:ext>
            </a:extLst>
          </a:blip>
          <a:srcRect r="32552"/>
          <a:stretch>
            <a:fillRect/>
          </a:stretch>
        </p:blipFill>
        <p:spPr bwMode="auto">
          <a:xfrm>
            <a:off x="-13547" y="30163"/>
            <a:ext cx="822282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descr="Master Page.jpg">
            <a:extLst>
              <a:ext uri="{FF2B5EF4-FFF2-40B4-BE49-F238E27FC236}">
                <a16:creationId xmlns:a16="http://schemas.microsoft.com/office/drawing/2014/main" id="{46414743-9E30-49E6-9FC9-DE51F5A42C6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6477000"/>
            <a:ext cx="1219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Box 1">
            <a:extLst>
              <a:ext uri="{FF2B5EF4-FFF2-40B4-BE49-F238E27FC236}">
                <a16:creationId xmlns:a16="http://schemas.microsoft.com/office/drawing/2014/main" id="{FCAD4768-7A36-4E79-8F80-430151079419}"/>
              </a:ext>
            </a:extLst>
          </p:cNvPr>
          <p:cNvSpPr txBox="1">
            <a:spLocks noChangeArrowheads="1"/>
          </p:cNvSpPr>
          <p:nvPr/>
        </p:nvSpPr>
        <p:spPr bwMode="auto">
          <a:xfrm>
            <a:off x="0" y="6457950"/>
            <a:ext cx="3251200" cy="400050"/>
          </a:xfrm>
          <a:prstGeom prst="rect">
            <a:avLst/>
          </a:prstGeom>
          <a:solidFill>
            <a:schemeClr val="bg1"/>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IN" altLang="en-US" sz="2000" b="1">
                <a:latin typeface="Calibri" panose="020F0502020204030204" pitchFamily="34" charset="0"/>
              </a:rPr>
              <a:t>www.bennett.edu.in</a:t>
            </a:r>
          </a:p>
        </p:txBody>
      </p:sp>
      <p:pic>
        <p:nvPicPr>
          <p:cNvPr id="1029" name="Picture 2">
            <a:extLst>
              <a:ext uri="{FF2B5EF4-FFF2-40B4-BE49-F238E27FC236}">
                <a16:creationId xmlns:a16="http://schemas.microsoft.com/office/drawing/2014/main" id="{E4134A5B-0520-44B6-AC91-E2A2C33F23C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209280" y="192089"/>
            <a:ext cx="3191934"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278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908D3788-A2E7-4C1E-B2EF-D028A9EEEBD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E2B2C853-FA8F-47BE-90CB-450DC04FBBBA}"/>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72D352-E447-4B9B-8F10-222CB838603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DD51DF95-E1CD-40DE-8BDE-A628BF6EFF1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1</a:t>
            </a:r>
          </a:p>
        </p:txBody>
      </p:sp>
      <p:sp>
        <p:nvSpPr>
          <p:cNvPr id="6" name="Slide Number Placeholder 5">
            <a:extLst>
              <a:ext uri="{FF2B5EF4-FFF2-40B4-BE49-F238E27FC236}">
                <a16:creationId xmlns:a16="http://schemas.microsoft.com/office/drawing/2014/main" id="{FFDF4B6E-D688-4EF8-B95A-B4D64D2CB93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815B990-6E3D-45E4-B956-23B29FC383BC}" type="slidenum">
              <a:rPr lang="en-US" altLang="en-US"/>
              <a:pPr>
                <a:defRPr/>
              </a:pPr>
              <a:t>‹#›</a:t>
            </a:fld>
            <a:endParaRPr lang="en-US" altLang="en-US"/>
          </a:p>
        </p:txBody>
      </p:sp>
    </p:spTree>
    <p:extLst>
      <p:ext uri="{BB962C8B-B14F-4D97-AF65-F5344CB8AC3E}">
        <p14:creationId xmlns:p14="http://schemas.microsoft.com/office/powerpoint/2010/main" val="6446348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DE5FDB-3296-5FAA-34B2-4800563ACB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5585019-5343-7B96-828F-069A99D6A6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3137A3A-F449-F3B6-6F49-2F84BB3A4C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13A27-7EA7-46BF-A66A-7298D32EEBC3}" type="datetimeFigureOut">
              <a:rPr lang="en-IN" smtClean="0"/>
              <a:t>04-04-2025</a:t>
            </a:fld>
            <a:endParaRPr lang="en-IN"/>
          </a:p>
        </p:txBody>
      </p:sp>
      <p:sp>
        <p:nvSpPr>
          <p:cNvPr id="5" name="Footer Placeholder 4">
            <a:extLst>
              <a:ext uri="{FF2B5EF4-FFF2-40B4-BE49-F238E27FC236}">
                <a16:creationId xmlns:a16="http://schemas.microsoft.com/office/drawing/2014/main" id="{2529AAAE-06AC-DF75-A498-E78DFBEF49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1DEC2B5-D4BA-2629-B261-13FFFF6C26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A099A-19AF-4D7F-B48E-892330694C33}" type="slidenum">
              <a:rPr lang="en-IN" smtClean="0"/>
              <a:t>‹#›</a:t>
            </a:fld>
            <a:endParaRPr lang="en-IN"/>
          </a:p>
        </p:txBody>
      </p:sp>
    </p:spTree>
    <p:extLst>
      <p:ext uri="{BB962C8B-B14F-4D97-AF65-F5344CB8AC3E}">
        <p14:creationId xmlns:p14="http://schemas.microsoft.com/office/powerpoint/2010/main" val="412103649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Video 11" descr="Street Lights">
            <a:extLst>
              <a:ext uri="{FF2B5EF4-FFF2-40B4-BE49-F238E27FC236}">
                <a16:creationId xmlns:a16="http://schemas.microsoft.com/office/drawing/2014/main" id="{39373D36-B0DF-6130-8068-2E2D1B7BF44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2890BE-7904-42D4-B879-B91FFED5066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altLang="en-US" sz="5200">
                <a:solidFill>
                  <a:srgbClr val="FFFFFF"/>
                </a:solidFill>
              </a:rPr>
              <a:t>Transport Layer</a:t>
            </a:r>
            <a:br>
              <a:rPr lang="en-US" altLang="en-US" sz="5200">
                <a:solidFill>
                  <a:srgbClr val="FFFFFF"/>
                </a:solidFill>
              </a:rPr>
            </a:br>
            <a:r>
              <a:rPr lang="en-US" altLang="en-US" sz="5200">
                <a:solidFill>
                  <a:srgbClr val="FFFFFF"/>
                </a:solidFill>
              </a:rPr>
              <a:t>Congestion Control</a:t>
            </a:r>
          </a:p>
        </p:txBody>
      </p:sp>
    </p:spTree>
    <p:extLst>
      <p:ext uri="{BB962C8B-B14F-4D97-AF65-F5344CB8AC3E}">
        <p14:creationId xmlns:p14="http://schemas.microsoft.com/office/powerpoint/2010/main" val="144199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mute="1">
                <p:cTn id="12" repeatCount="indefinite" fill="hold" display="0">
                  <p:stCondLst>
                    <p:cond delay="indefinite"/>
                  </p:stCondLst>
                </p:cTn>
                <p:tgtEl>
                  <p:spTgt spid="1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3BF5-AC07-555B-E549-628DF2CB105B}"/>
              </a:ext>
            </a:extLst>
          </p:cNvPr>
          <p:cNvSpPr>
            <a:spLocks noGrp="1"/>
          </p:cNvSpPr>
          <p:nvPr>
            <p:ph type="title"/>
          </p:nvPr>
        </p:nvSpPr>
        <p:spPr/>
        <p:txBody>
          <a:bodyPr/>
          <a:lstStyle/>
          <a:p>
            <a:r>
              <a:rPr lang="en-US" altLang="en-US" sz="4400" i="1" dirty="0">
                <a:latin typeface="Times New Roman" panose="02020603050405020304" pitchFamily="18" charset="0"/>
              </a:rPr>
              <a:t>Congestion control categories- Open Loop</a:t>
            </a:r>
            <a:br>
              <a:rPr lang="en-US" altLang="en-US" sz="4400" i="1" dirty="0">
                <a:latin typeface="Times New Roman" panose="02020603050405020304" pitchFamily="18" charset="0"/>
              </a:rPr>
            </a:br>
            <a:endParaRPr lang="en-IN" dirty="0"/>
          </a:p>
        </p:txBody>
      </p:sp>
      <p:graphicFrame>
        <p:nvGraphicFramePr>
          <p:cNvPr id="5" name="Content Placeholder 2">
            <a:extLst>
              <a:ext uri="{FF2B5EF4-FFF2-40B4-BE49-F238E27FC236}">
                <a16:creationId xmlns:a16="http://schemas.microsoft.com/office/drawing/2014/main" id="{5EC73F21-A014-54A8-6A7F-31FCACED3DC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2782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1435" name="Rectangle 871434">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437"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C24A3EF-FCA4-4932-A274-740E5F91BC38}"/>
              </a:ext>
            </a:extLst>
          </p:cNvPr>
          <p:cNvSpPr/>
          <p:nvPr/>
        </p:nvSpPr>
        <p:spPr>
          <a:xfrm>
            <a:off x="4654296" y="845825"/>
            <a:ext cx="6894576" cy="1463040"/>
          </a:xfrm>
          <a:prstGeom prst="rect">
            <a:avLst/>
          </a:prstGeom>
        </p:spPr>
        <p:txBody>
          <a:bodyPr vert="horz" lIns="91440" tIns="45720" rIns="91440" bIns="45720" rtlCol="0" anchor="ctr">
            <a:normAutofit fontScale="92500" lnSpcReduction="10000"/>
          </a:bodyPr>
          <a:lstStyle/>
          <a:p>
            <a:pPr indent="-228600" eaLnBrk="1" hangingPunct="1">
              <a:lnSpc>
                <a:spcPct val="90000"/>
              </a:lnSpc>
              <a:spcAft>
                <a:spcPts val="600"/>
              </a:spcAft>
              <a:buFont typeface="Arial" panose="020B0604020202020204" pitchFamily="34" charset="0"/>
              <a:buChar char="•"/>
            </a:pPr>
            <a:endParaRPr lang="en-US" sz="1200" dirty="0">
              <a:latin typeface="+mn-lt"/>
              <a:cs typeface="+mn-cs"/>
            </a:endParaRPr>
          </a:p>
          <a:p>
            <a:pPr marL="285750" indent="-228600" eaLnBrk="1" hangingPunct="1">
              <a:lnSpc>
                <a:spcPct val="90000"/>
              </a:lnSpc>
              <a:spcAft>
                <a:spcPts val="600"/>
              </a:spcAft>
              <a:buFont typeface="Arial" panose="020B0604020202020204" pitchFamily="34" charset="0"/>
              <a:buChar char="•"/>
            </a:pPr>
            <a:r>
              <a:rPr lang="en-US" sz="1600" dirty="0">
                <a:latin typeface="+mn-lt"/>
                <a:cs typeface="+mn-cs"/>
              </a:rPr>
              <a:t>Congestion control mechanism in which a congested node stops receiving data from the immediate upstream node or nodes.</a:t>
            </a:r>
          </a:p>
          <a:p>
            <a:pPr marL="285750" indent="-228600" eaLnBrk="1" hangingPunct="1">
              <a:lnSpc>
                <a:spcPct val="90000"/>
              </a:lnSpc>
              <a:spcAft>
                <a:spcPts val="600"/>
              </a:spcAft>
              <a:buFont typeface="Arial" panose="020B0604020202020204" pitchFamily="34" charset="0"/>
              <a:buChar char="•"/>
            </a:pPr>
            <a:endParaRPr lang="en-US" sz="1600" dirty="0">
              <a:latin typeface="+mn-lt"/>
              <a:cs typeface="+mn-cs"/>
            </a:endParaRPr>
          </a:p>
          <a:p>
            <a:pPr marL="285750" indent="-228600" eaLnBrk="1" hangingPunct="1">
              <a:lnSpc>
                <a:spcPct val="90000"/>
              </a:lnSpc>
              <a:spcAft>
                <a:spcPts val="600"/>
              </a:spcAft>
              <a:buFont typeface="Arial" panose="020B0604020202020204" pitchFamily="34" charset="0"/>
              <a:buChar char="•"/>
            </a:pPr>
            <a:r>
              <a:rPr lang="en-US" sz="1600" dirty="0">
                <a:latin typeface="+mn-lt"/>
                <a:cs typeface="+mn-cs"/>
              </a:rPr>
              <a:t>The backpressure technique can be applied only to virtual circuit networks, in which each node knows the upstream node from which a flow of data is Coming.</a:t>
            </a:r>
          </a:p>
        </p:txBody>
      </p:sp>
      <p:pic>
        <p:nvPicPr>
          <p:cNvPr id="871430" name="Picture 6">
            <a:extLst>
              <a:ext uri="{FF2B5EF4-FFF2-40B4-BE49-F238E27FC236}">
                <a16:creationId xmlns:a16="http://schemas.microsoft.com/office/drawing/2014/main" id="{662ACFFE-30B2-4984-90F8-90A5FB00F9C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0936" y="3388347"/>
            <a:ext cx="10917936" cy="176452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4">
            <a:extLst>
              <a:ext uri="{FF2B5EF4-FFF2-40B4-BE49-F238E27FC236}">
                <a16:creationId xmlns:a16="http://schemas.microsoft.com/office/drawing/2014/main" id="{540E84B4-428D-4137-189B-6F1BEE3C8147}"/>
              </a:ext>
            </a:extLst>
          </p:cNvPr>
          <p:cNvSpPr txBox="1">
            <a:spLocks noChangeArrowheads="1"/>
          </p:cNvSpPr>
          <p:nvPr/>
        </p:nvSpPr>
        <p:spPr bwMode="auto">
          <a:xfrm>
            <a:off x="3463860" y="5527935"/>
            <a:ext cx="72570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i="1" dirty="0">
                <a:latin typeface="Times New Roman" panose="02020603050405020304" pitchFamily="18" charset="0"/>
              </a:rPr>
              <a:t>Backpressure method for alleviating congestion</a:t>
            </a:r>
          </a:p>
        </p:txBody>
      </p:sp>
      <p:sp>
        <p:nvSpPr>
          <p:cNvPr id="10" name="Rectangle 9">
            <a:extLst>
              <a:ext uri="{FF2B5EF4-FFF2-40B4-BE49-F238E27FC236}">
                <a16:creationId xmlns:a16="http://schemas.microsoft.com/office/drawing/2014/main" id="{A6A72F56-B3C5-C1DF-81DD-C7C8D8622685}"/>
              </a:ext>
            </a:extLst>
          </p:cNvPr>
          <p:cNvSpPr/>
          <p:nvPr/>
        </p:nvSpPr>
        <p:spPr>
          <a:xfrm>
            <a:off x="4875432" y="413958"/>
            <a:ext cx="6673440" cy="584775"/>
          </a:xfrm>
          <a:prstGeom prst="rect">
            <a:avLst/>
          </a:prstGeom>
        </p:spPr>
        <p:txBody>
          <a:bodyPr wrap="square">
            <a:spAutoFit/>
          </a:bodyPr>
          <a:lstStyle/>
          <a:p>
            <a:pPr marL="285750" indent="-285750">
              <a:buFont typeface="Arial" panose="020B0604020202020204" pitchFamily="34" charset="0"/>
              <a:buChar char="•"/>
            </a:pPr>
            <a:r>
              <a:rPr lang="en-IN" sz="1600" dirty="0">
                <a:latin typeface="Times New Roman" panose="02020603050405020304" pitchFamily="18" charset="0"/>
              </a:rPr>
              <a:t>Closed-loop congestion control mechanisms </a:t>
            </a:r>
            <a:r>
              <a:rPr lang="en-IN" sz="1600" dirty="0"/>
              <a:t>try </a:t>
            </a:r>
            <a:r>
              <a:rPr lang="en-IN" sz="1600" dirty="0">
                <a:latin typeface="Times New Roman" panose="02020603050405020304" pitchFamily="18" charset="0"/>
              </a:rPr>
              <a:t>to alleviate congestion after it happens.</a:t>
            </a:r>
          </a:p>
        </p:txBody>
      </p:sp>
      <p:sp>
        <p:nvSpPr>
          <p:cNvPr id="11" name="Title 1">
            <a:extLst>
              <a:ext uri="{FF2B5EF4-FFF2-40B4-BE49-F238E27FC236}">
                <a16:creationId xmlns:a16="http://schemas.microsoft.com/office/drawing/2014/main" id="{078CFF31-F325-B226-1E80-9C19550DCCE6}"/>
              </a:ext>
            </a:extLst>
          </p:cNvPr>
          <p:cNvSpPr txBox="1">
            <a:spLocks/>
          </p:cNvSpPr>
          <p:nvPr/>
        </p:nvSpPr>
        <p:spPr>
          <a:xfrm>
            <a:off x="102638" y="365126"/>
            <a:ext cx="4231618" cy="6824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altLang="en-US" sz="2400" i="1" dirty="0">
                <a:latin typeface="Times New Roman" panose="02020603050405020304" pitchFamily="18" charset="0"/>
              </a:rPr>
              <a:t>Congestion control categories- Closed Loop</a:t>
            </a:r>
            <a:br>
              <a:rPr lang="en-US" altLang="en-US" sz="2400" i="1" dirty="0">
                <a:latin typeface="Times New Roman" panose="02020603050405020304" pitchFamily="18" charset="0"/>
              </a:rPr>
            </a:br>
            <a:endParaRPr lang="en-IN"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2459" name="Rectangle 87245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461"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FA759F8-99CE-4B43-B98E-F821C118CC35}"/>
              </a:ext>
            </a:extLst>
          </p:cNvPr>
          <p:cNvSpPr/>
          <p:nvPr/>
        </p:nvSpPr>
        <p:spPr>
          <a:xfrm>
            <a:off x="4654295" y="502920"/>
            <a:ext cx="6894576" cy="1463040"/>
          </a:xfrm>
          <a:prstGeom prst="rect">
            <a:avLst/>
          </a:prstGeom>
        </p:spPr>
        <p:txBody>
          <a:bodyPr vert="horz" lIns="91440" tIns="45720" rIns="91440" bIns="45720" rtlCol="0" anchor="ctr">
            <a:normAutofit fontScale="92500" lnSpcReduction="20000"/>
          </a:bodyPr>
          <a:lstStyle/>
          <a:p>
            <a:pPr marL="400050" indent="-285750" algn="just" eaLnBrk="1" hangingPunct="1">
              <a:lnSpc>
                <a:spcPct val="90000"/>
              </a:lnSpc>
              <a:spcAft>
                <a:spcPts val="600"/>
              </a:spcAft>
              <a:buFont typeface="Wingdings" panose="05000000000000000000" pitchFamily="2" charset="2"/>
              <a:buChar char="§"/>
            </a:pPr>
            <a:r>
              <a:rPr lang="en-US" dirty="0">
                <a:latin typeface="+mn-lt"/>
                <a:cs typeface="+mn-cs"/>
              </a:rPr>
              <a:t>A choke packet is a packet sent by a node to the source to inform it of congestion.</a:t>
            </a:r>
          </a:p>
          <a:p>
            <a:pPr marL="400050" indent="-285750" algn="just" eaLnBrk="1" hangingPunct="1">
              <a:lnSpc>
                <a:spcPct val="90000"/>
              </a:lnSpc>
              <a:spcAft>
                <a:spcPts val="600"/>
              </a:spcAft>
              <a:buFont typeface="Wingdings" panose="05000000000000000000" pitchFamily="2" charset="2"/>
              <a:buChar char="§"/>
            </a:pPr>
            <a:r>
              <a:rPr lang="en-US" sz="1800" dirty="0">
                <a:latin typeface="+mn-lt"/>
                <a:cs typeface="+mn-cs"/>
              </a:rPr>
              <a:t>In implicit </a:t>
            </a:r>
            <a:r>
              <a:rPr lang="en-US" sz="1800" dirty="0" err="1">
                <a:latin typeface="+mn-lt"/>
                <a:cs typeface="+mn-cs"/>
              </a:rPr>
              <a:t>signalling</a:t>
            </a:r>
            <a:r>
              <a:rPr lang="en-US" sz="1800" dirty="0">
                <a:latin typeface="+mn-lt"/>
                <a:cs typeface="+mn-cs"/>
              </a:rPr>
              <a:t>- there is no communication between the congested node or nodes and the source</a:t>
            </a:r>
          </a:p>
          <a:p>
            <a:pPr marL="400050" indent="-285750" algn="just" eaLnBrk="1" hangingPunct="1">
              <a:lnSpc>
                <a:spcPct val="90000"/>
              </a:lnSpc>
              <a:spcAft>
                <a:spcPts val="600"/>
              </a:spcAft>
              <a:buFont typeface="Wingdings" panose="05000000000000000000" pitchFamily="2" charset="2"/>
              <a:buChar char="§"/>
            </a:pPr>
            <a:r>
              <a:rPr lang="en-US" sz="1800" i="1" dirty="0">
                <a:latin typeface="+mn-lt"/>
                <a:cs typeface="+mn-cs"/>
              </a:rPr>
              <a:t>Explicit Signaling- </a:t>
            </a:r>
            <a:r>
              <a:rPr lang="en-US" sz="1800" dirty="0">
                <a:latin typeface="+mn-lt"/>
                <a:cs typeface="+mn-cs"/>
              </a:rPr>
              <a:t>The node that experiences congestion can explicitly send a signal to the source or destination.</a:t>
            </a:r>
          </a:p>
          <a:p>
            <a:pPr marL="114300" algn="just" eaLnBrk="1" hangingPunct="1">
              <a:lnSpc>
                <a:spcPct val="90000"/>
              </a:lnSpc>
              <a:spcAft>
                <a:spcPts val="600"/>
              </a:spcAft>
            </a:pPr>
            <a:endParaRPr lang="en-US" dirty="0"/>
          </a:p>
        </p:txBody>
      </p:sp>
      <p:pic>
        <p:nvPicPr>
          <p:cNvPr id="872454" name="Picture 6">
            <a:extLst>
              <a:ext uri="{FF2B5EF4-FFF2-40B4-BE49-F238E27FC236}">
                <a16:creationId xmlns:a16="http://schemas.microsoft.com/office/drawing/2014/main" id="{B53671CE-CA55-4086-AB5D-6080B04A613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7032" y="2186099"/>
            <a:ext cx="10917936" cy="30052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4">
            <a:extLst>
              <a:ext uri="{FF2B5EF4-FFF2-40B4-BE49-F238E27FC236}">
                <a16:creationId xmlns:a16="http://schemas.microsoft.com/office/drawing/2014/main" id="{399AD90C-CADE-5C5F-0DAF-E548DBAAC621}"/>
              </a:ext>
            </a:extLst>
          </p:cNvPr>
          <p:cNvSpPr txBox="1">
            <a:spLocks noChangeArrowheads="1"/>
          </p:cNvSpPr>
          <p:nvPr/>
        </p:nvSpPr>
        <p:spPr bwMode="auto">
          <a:xfrm>
            <a:off x="995506" y="302794"/>
            <a:ext cx="22268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chemeClr val="folHlink"/>
                </a:solidFill>
                <a:latin typeface="Times New Roman" panose="02020603050405020304" pitchFamily="18" charset="0"/>
              </a:rPr>
              <a:t> </a:t>
            </a:r>
            <a:r>
              <a:rPr lang="en-US" altLang="en-US" sz="2800" i="1" dirty="0">
                <a:latin typeface="Times New Roman" panose="02020603050405020304" pitchFamily="18" charset="0"/>
              </a:rPr>
              <a:t>Choke packet</a:t>
            </a:r>
          </a:p>
        </p:txBody>
      </p:sp>
      <p:sp>
        <p:nvSpPr>
          <p:cNvPr id="9" name="Rectangle 8">
            <a:extLst>
              <a:ext uri="{FF2B5EF4-FFF2-40B4-BE49-F238E27FC236}">
                <a16:creationId xmlns:a16="http://schemas.microsoft.com/office/drawing/2014/main" id="{A4A8EF6B-77BA-BB9F-C1B2-DCB2B547D225}"/>
              </a:ext>
            </a:extLst>
          </p:cNvPr>
          <p:cNvSpPr/>
          <p:nvPr/>
        </p:nvSpPr>
        <p:spPr>
          <a:xfrm>
            <a:off x="168860" y="5301380"/>
            <a:ext cx="11676183" cy="1323439"/>
          </a:xfrm>
          <a:prstGeom prst="rect">
            <a:avLst/>
          </a:prstGeom>
        </p:spPr>
        <p:txBody>
          <a:bodyPr wrap="square">
            <a:spAutoFit/>
          </a:bodyPr>
          <a:lstStyle/>
          <a:p>
            <a:r>
              <a:rPr lang="en-IN" sz="2000" b="1" dirty="0">
                <a:latin typeface="Times New Roman" panose="02020603050405020304" pitchFamily="18" charset="0"/>
              </a:rPr>
              <a:t>In TCP</a:t>
            </a:r>
          </a:p>
          <a:p>
            <a:r>
              <a:rPr lang="en-IN" sz="2000" dirty="0">
                <a:latin typeface="Times New Roman" panose="02020603050405020304" pitchFamily="18" charset="0"/>
              </a:rPr>
              <a:t>The sender has two pieces of information: the receiver-advertised window size and the congestion window size. The actual size of the window is the minimum of these two.</a:t>
            </a:r>
          </a:p>
          <a:p>
            <a:r>
              <a:rPr lang="en-IN" sz="2000" dirty="0">
                <a:latin typeface="Times New Roman" panose="02020603050405020304" pitchFamily="18" charset="0"/>
              </a:rPr>
              <a:t>Actual window size = minimum (</a:t>
            </a:r>
            <a:r>
              <a:rPr lang="en-IN" sz="2000" dirty="0" err="1">
                <a:latin typeface="Times New Roman" panose="02020603050405020304" pitchFamily="18" charset="0"/>
              </a:rPr>
              <a:t>rwnd</a:t>
            </a:r>
            <a:r>
              <a:rPr lang="en-IN" sz="2000" dirty="0">
                <a:latin typeface="Times New Roman" panose="02020603050405020304" pitchFamily="18" charset="0"/>
              </a:rPr>
              <a:t>, </a:t>
            </a:r>
            <a:r>
              <a:rPr lang="en-IN" sz="2000" dirty="0" err="1">
                <a:latin typeface="Times New Roman" panose="02020603050405020304" pitchFamily="18" charset="0"/>
              </a:rPr>
              <a:t>cwnd</a:t>
            </a:r>
            <a:r>
              <a:rPr lang="en-IN" sz="2000" dirty="0">
                <a:latin typeface="Times New Roman" panose="02020603050405020304" pitchFamily="18" charset="0"/>
              </a:rPr>
              <a:t>)</a:t>
            </a:r>
            <a:endParaRPr lang="en-IN"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3483" name="Rectangle 87348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476" name="Text Box 4">
            <a:extLst>
              <a:ext uri="{FF2B5EF4-FFF2-40B4-BE49-F238E27FC236}">
                <a16:creationId xmlns:a16="http://schemas.microsoft.com/office/drawing/2014/main" id="{A701AA20-97C5-4FB1-A769-974D233F0B33}"/>
              </a:ext>
            </a:extLst>
          </p:cNvPr>
          <p:cNvSpPr txBox="1">
            <a:spLocks noChangeArrowheads="1"/>
          </p:cNvSpPr>
          <p:nvPr/>
        </p:nvSpPr>
        <p:spPr bwMode="auto">
          <a:xfrm>
            <a:off x="572493" y="238539"/>
            <a:ext cx="11018520" cy="143441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p>
            <a:pPr eaLnBrk="1" hangingPunct="1">
              <a:lnSpc>
                <a:spcPct val="90000"/>
              </a:lnSpc>
              <a:spcAft>
                <a:spcPts val="600"/>
              </a:spcAft>
            </a:pPr>
            <a:r>
              <a:rPr lang="en-US" sz="5400" i="1" dirty="0">
                <a:latin typeface="+mj-lt"/>
                <a:ea typeface="+mj-ea"/>
                <a:cs typeface="+mj-cs"/>
              </a:rPr>
              <a:t>Congestion Policy</a:t>
            </a:r>
          </a:p>
        </p:txBody>
      </p:sp>
      <p:sp>
        <p:nvSpPr>
          <p:cNvPr id="87348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66477D7-2731-40C8-8166-F8B54D1A3756}"/>
              </a:ext>
            </a:extLst>
          </p:cNvPr>
          <p:cNvSpPr/>
          <p:nvPr/>
        </p:nvSpPr>
        <p:spPr>
          <a:xfrm>
            <a:off x="572493" y="2071316"/>
            <a:ext cx="6713552" cy="4119172"/>
          </a:xfrm>
          <a:prstGeom prst="rect">
            <a:avLst/>
          </a:prstGeom>
        </p:spPr>
        <p:txBody>
          <a:bodyPr vert="horz" lIns="91440" tIns="45720" rIns="91440" bIns="45720" rtlCol="0" anchor="t">
            <a:normAutofit/>
          </a:bodyPr>
          <a:lstStyle/>
          <a:p>
            <a:pPr eaLnBrk="1" hangingPunct="1">
              <a:lnSpc>
                <a:spcPct val="90000"/>
              </a:lnSpc>
              <a:spcAft>
                <a:spcPts val="600"/>
              </a:spcAft>
            </a:pPr>
            <a:r>
              <a:rPr lang="en-US" sz="1500" dirty="0">
                <a:latin typeface="+mn-lt"/>
                <a:cs typeface="+mn-cs"/>
              </a:rPr>
              <a:t>TCP's general policy for handling congestion is based on three phases: </a:t>
            </a:r>
          </a:p>
          <a:p>
            <a:pPr marL="342900" indent="-285750" eaLnBrk="1" hangingPunct="1">
              <a:lnSpc>
                <a:spcPct val="90000"/>
              </a:lnSpc>
              <a:spcAft>
                <a:spcPts val="600"/>
              </a:spcAft>
              <a:buFont typeface="Wingdings" panose="05000000000000000000" pitchFamily="2" charset="2"/>
              <a:buChar char="v"/>
            </a:pPr>
            <a:r>
              <a:rPr lang="en-US" sz="1500" dirty="0">
                <a:latin typeface="+mn-lt"/>
                <a:cs typeface="+mn-cs"/>
              </a:rPr>
              <a:t>Slow start</a:t>
            </a:r>
          </a:p>
          <a:p>
            <a:pPr marL="342900" indent="-285750" eaLnBrk="1" hangingPunct="1">
              <a:lnSpc>
                <a:spcPct val="90000"/>
              </a:lnSpc>
              <a:spcAft>
                <a:spcPts val="600"/>
              </a:spcAft>
              <a:buFont typeface="Wingdings" panose="05000000000000000000" pitchFamily="2" charset="2"/>
              <a:buChar char="v"/>
            </a:pPr>
            <a:r>
              <a:rPr lang="en-US" sz="1500" dirty="0">
                <a:latin typeface="+mn-lt"/>
                <a:cs typeface="+mn-cs"/>
              </a:rPr>
              <a:t>Congestion avoidance</a:t>
            </a:r>
          </a:p>
          <a:p>
            <a:pPr marL="342900" indent="-285750" eaLnBrk="1" hangingPunct="1">
              <a:lnSpc>
                <a:spcPct val="90000"/>
              </a:lnSpc>
              <a:spcAft>
                <a:spcPts val="600"/>
              </a:spcAft>
              <a:buFont typeface="Wingdings" panose="05000000000000000000" pitchFamily="2" charset="2"/>
              <a:buChar char="v"/>
            </a:pPr>
            <a:r>
              <a:rPr lang="en-US" sz="1500" dirty="0">
                <a:latin typeface="+mn-lt"/>
                <a:cs typeface="+mn-cs"/>
              </a:rPr>
              <a:t>Congestion detection.</a:t>
            </a:r>
            <a:endParaRPr lang="en-US" altLang="en-US" sz="1500" dirty="0">
              <a:latin typeface="+mn-lt"/>
              <a:cs typeface="+mn-cs"/>
            </a:endParaRPr>
          </a:p>
          <a:p>
            <a:pPr marL="57150" indent="-285750" eaLnBrk="1" hangingPunct="1">
              <a:lnSpc>
                <a:spcPct val="90000"/>
              </a:lnSpc>
              <a:spcAft>
                <a:spcPts val="600"/>
              </a:spcAft>
              <a:buFont typeface="Wingdings" panose="05000000000000000000" pitchFamily="2" charset="2"/>
              <a:buChar char="v"/>
            </a:pPr>
            <a:endParaRPr lang="en-US" altLang="en-US" sz="1500" dirty="0">
              <a:latin typeface="+mn-lt"/>
              <a:cs typeface="+mn-cs"/>
            </a:endParaRPr>
          </a:p>
          <a:p>
            <a:pPr marL="285750" indent="-228600" algn="just" eaLnBrk="1" hangingPunct="1">
              <a:lnSpc>
                <a:spcPct val="90000"/>
              </a:lnSpc>
              <a:spcAft>
                <a:spcPts val="600"/>
              </a:spcAft>
              <a:buFont typeface="Arial" panose="020B0604020202020204" pitchFamily="34" charset="0"/>
              <a:buChar char="•"/>
            </a:pPr>
            <a:r>
              <a:rPr lang="en-US" altLang="en-US" sz="1500" dirty="0">
                <a:latin typeface="+mn-lt"/>
                <a:cs typeface="+mn-cs"/>
              </a:rPr>
              <a:t>In the slow-start algorithm, the size of the congestion window increases exponentially until it reaches a threshold.</a:t>
            </a:r>
          </a:p>
          <a:p>
            <a:pPr marL="285750" indent="-228600" algn="just" eaLnBrk="1" hangingPunct="1">
              <a:lnSpc>
                <a:spcPct val="90000"/>
              </a:lnSpc>
              <a:spcAft>
                <a:spcPts val="600"/>
              </a:spcAft>
              <a:buFont typeface="Arial" panose="020B0604020202020204" pitchFamily="34" charset="0"/>
              <a:buChar char="•"/>
            </a:pPr>
            <a:r>
              <a:rPr lang="en-US" sz="1500" dirty="0">
                <a:latin typeface="+mn-lt"/>
                <a:cs typeface="+mn-cs"/>
              </a:rPr>
              <a:t>The sender keeps track of a variable named </a:t>
            </a:r>
            <a:r>
              <a:rPr lang="en-US" sz="1500" i="1" dirty="0" err="1">
                <a:latin typeface="+mn-lt"/>
                <a:cs typeface="+mn-cs"/>
              </a:rPr>
              <a:t>ssthresh</a:t>
            </a:r>
            <a:r>
              <a:rPr lang="en-US" sz="1500" i="1" dirty="0">
                <a:latin typeface="+mn-lt"/>
                <a:cs typeface="+mn-cs"/>
              </a:rPr>
              <a:t> </a:t>
            </a:r>
            <a:r>
              <a:rPr lang="en-US" sz="1500" dirty="0">
                <a:latin typeface="+mn-lt"/>
                <a:cs typeface="+mn-cs"/>
              </a:rPr>
              <a:t>(slow-start threshold). In most implementations the value of </a:t>
            </a:r>
            <a:r>
              <a:rPr lang="en-US" sz="1500" i="1" dirty="0" err="1">
                <a:latin typeface="+mn-lt"/>
                <a:cs typeface="+mn-cs"/>
              </a:rPr>
              <a:t>ssthresh</a:t>
            </a:r>
            <a:r>
              <a:rPr lang="en-US" sz="1500" i="1" dirty="0">
                <a:latin typeface="+mn-lt"/>
                <a:cs typeface="+mn-cs"/>
              </a:rPr>
              <a:t> </a:t>
            </a:r>
            <a:r>
              <a:rPr lang="en-US" sz="1500" dirty="0">
                <a:latin typeface="+mn-lt"/>
                <a:cs typeface="+mn-cs"/>
              </a:rPr>
              <a:t>is 65,535 bytes.</a:t>
            </a:r>
            <a:endParaRPr lang="en-US" altLang="en-US" sz="1500" dirty="0">
              <a:latin typeface="+mn-lt"/>
              <a:cs typeface="+mn-cs"/>
            </a:endParaRPr>
          </a:p>
          <a:p>
            <a:pPr marL="285750" indent="-228600" algn="just" eaLnBrk="1" hangingPunct="1">
              <a:lnSpc>
                <a:spcPct val="90000"/>
              </a:lnSpc>
              <a:spcAft>
                <a:spcPts val="600"/>
              </a:spcAft>
              <a:buFont typeface="Arial" panose="020B0604020202020204" pitchFamily="34" charset="0"/>
              <a:buChar char="•"/>
            </a:pPr>
            <a:r>
              <a:rPr lang="en-US" sz="1500" dirty="0">
                <a:latin typeface="+mn-lt"/>
                <a:cs typeface="+mn-cs"/>
              </a:rPr>
              <a:t>Rate is exponential as shown below:</a:t>
            </a:r>
          </a:p>
          <a:p>
            <a:pPr indent="-228600" algn="just" eaLnBrk="1" hangingPunct="1">
              <a:lnSpc>
                <a:spcPct val="90000"/>
              </a:lnSpc>
              <a:spcAft>
                <a:spcPts val="600"/>
              </a:spcAft>
              <a:buFont typeface="Arial" panose="020B0604020202020204" pitchFamily="34" charset="0"/>
              <a:buChar char="•"/>
            </a:pPr>
            <a:r>
              <a:rPr lang="en-US" sz="1500" dirty="0">
                <a:latin typeface="+mn-lt"/>
                <a:cs typeface="+mn-cs"/>
              </a:rPr>
              <a:t>Start ..... </a:t>
            </a:r>
            <a:r>
              <a:rPr lang="en-US" sz="1500" i="1" dirty="0" err="1">
                <a:latin typeface="+mn-lt"/>
                <a:cs typeface="+mn-cs"/>
              </a:rPr>
              <a:t>cwnd</a:t>
            </a:r>
            <a:r>
              <a:rPr lang="en-US" sz="1500" i="1" dirty="0">
                <a:latin typeface="+mn-lt"/>
                <a:cs typeface="+mn-cs"/>
              </a:rPr>
              <a:t>=1</a:t>
            </a:r>
          </a:p>
          <a:p>
            <a:pPr indent="-228600" algn="just" eaLnBrk="1" hangingPunct="1">
              <a:lnSpc>
                <a:spcPct val="90000"/>
              </a:lnSpc>
              <a:spcAft>
                <a:spcPts val="600"/>
              </a:spcAft>
              <a:buFont typeface="Arial" panose="020B0604020202020204" pitchFamily="34" charset="0"/>
              <a:buChar char="•"/>
            </a:pPr>
            <a:r>
              <a:rPr lang="en-US" sz="1500" dirty="0">
                <a:latin typeface="+mn-lt"/>
                <a:cs typeface="+mn-cs"/>
              </a:rPr>
              <a:t>After round 1 ..... </a:t>
            </a:r>
            <a:r>
              <a:rPr lang="en-US" sz="1500" i="1" dirty="0" err="1">
                <a:latin typeface="+mn-lt"/>
                <a:cs typeface="+mn-cs"/>
              </a:rPr>
              <a:t>cwnd</a:t>
            </a:r>
            <a:r>
              <a:rPr lang="en-US" sz="1500" i="1" dirty="0">
                <a:latin typeface="+mn-lt"/>
                <a:cs typeface="+mn-cs"/>
              </a:rPr>
              <a:t>=</a:t>
            </a:r>
            <a:r>
              <a:rPr lang="en-US" sz="1500" dirty="0">
                <a:latin typeface="+mn-lt"/>
                <a:cs typeface="+mn-cs"/>
              </a:rPr>
              <a:t> 2</a:t>
            </a:r>
            <a:r>
              <a:rPr lang="en-US" sz="1500" baseline="30000" dirty="0">
                <a:latin typeface="+mn-lt"/>
                <a:cs typeface="+mn-cs"/>
              </a:rPr>
              <a:t>1</a:t>
            </a:r>
            <a:r>
              <a:rPr lang="en-US" sz="1500" i="1" dirty="0">
                <a:latin typeface="+mn-lt"/>
                <a:cs typeface="+mn-cs"/>
              </a:rPr>
              <a:t> =2</a:t>
            </a:r>
          </a:p>
          <a:p>
            <a:pPr indent="-228600" algn="just" eaLnBrk="1" hangingPunct="1">
              <a:lnSpc>
                <a:spcPct val="90000"/>
              </a:lnSpc>
              <a:spcAft>
                <a:spcPts val="600"/>
              </a:spcAft>
              <a:buFont typeface="Arial" panose="020B0604020202020204" pitchFamily="34" charset="0"/>
              <a:buChar char="•"/>
            </a:pPr>
            <a:r>
              <a:rPr lang="en-US" sz="1500" dirty="0">
                <a:latin typeface="+mn-lt"/>
                <a:cs typeface="+mn-cs"/>
              </a:rPr>
              <a:t>After round 2 ..... </a:t>
            </a:r>
            <a:r>
              <a:rPr lang="en-US" sz="1500" i="1" dirty="0" err="1">
                <a:latin typeface="+mn-lt"/>
                <a:cs typeface="+mn-cs"/>
              </a:rPr>
              <a:t>cwnd</a:t>
            </a:r>
            <a:r>
              <a:rPr lang="en-US" sz="1500" i="1" dirty="0">
                <a:latin typeface="+mn-lt"/>
                <a:cs typeface="+mn-cs"/>
              </a:rPr>
              <a:t>=</a:t>
            </a:r>
            <a:r>
              <a:rPr lang="en-US" sz="1500" dirty="0">
                <a:latin typeface="+mn-lt"/>
                <a:cs typeface="+mn-cs"/>
              </a:rPr>
              <a:t> 2</a:t>
            </a:r>
            <a:r>
              <a:rPr lang="en-US" sz="1500" baseline="30000" dirty="0">
                <a:latin typeface="+mn-lt"/>
                <a:cs typeface="+mn-cs"/>
              </a:rPr>
              <a:t>2</a:t>
            </a:r>
            <a:r>
              <a:rPr lang="en-US" sz="1500" i="1" dirty="0">
                <a:latin typeface="+mn-lt"/>
                <a:cs typeface="+mn-cs"/>
              </a:rPr>
              <a:t> =4</a:t>
            </a:r>
          </a:p>
          <a:p>
            <a:pPr indent="-228600" algn="just" eaLnBrk="1" hangingPunct="1">
              <a:lnSpc>
                <a:spcPct val="90000"/>
              </a:lnSpc>
              <a:spcAft>
                <a:spcPts val="600"/>
              </a:spcAft>
              <a:buFont typeface="Arial" panose="020B0604020202020204" pitchFamily="34" charset="0"/>
              <a:buChar char="•"/>
            </a:pPr>
            <a:r>
              <a:rPr lang="en-US" sz="1500" dirty="0">
                <a:latin typeface="+mn-lt"/>
                <a:cs typeface="+mn-cs"/>
              </a:rPr>
              <a:t>After round 3 ..... </a:t>
            </a:r>
            <a:r>
              <a:rPr lang="en-US" sz="1500" i="1" dirty="0" err="1">
                <a:latin typeface="+mn-lt"/>
                <a:cs typeface="+mn-cs"/>
              </a:rPr>
              <a:t>cwnd</a:t>
            </a:r>
            <a:r>
              <a:rPr lang="en-US" sz="1500" i="1" dirty="0">
                <a:latin typeface="+mn-lt"/>
                <a:cs typeface="+mn-cs"/>
              </a:rPr>
              <a:t>=</a:t>
            </a:r>
            <a:r>
              <a:rPr lang="en-US" sz="1500" dirty="0">
                <a:latin typeface="+mn-lt"/>
                <a:cs typeface="+mn-cs"/>
              </a:rPr>
              <a:t> 2</a:t>
            </a:r>
            <a:r>
              <a:rPr lang="en-US" sz="1500" baseline="30000" dirty="0">
                <a:latin typeface="+mn-lt"/>
                <a:cs typeface="+mn-cs"/>
              </a:rPr>
              <a:t>3</a:t>
            </a:r>
            <a:r>
              <a:rPr lang="en-US" sz="1500" i="1" dirty="0">
                <a:latin typeface="+mn-lt"/>
                <a:cs typeface="+mn-cs"/>
              </a:rPr>
              <a:t> =8</a:t>
            </a:r>
            <a:endParaRPr lang="en-US" altLang="en-US" sz="1500" dirty="0">
              <a:latin typeface="+mn-lt"/>
              <a:cs typeface="+mn-cs"/>
            </a:endParaRPr>
          </a:p>
          <a:p>
            <a:pPr marL="285750" indent="-228600" eaLnBrk="1" hangingPunct="1">
              <a:lnSpc>
                <a:spcPct val="90000"/>
              </a:lnSpc>
              <a:spcAft>
                <a:spcPts val="600"/>
              </a:spcAft>
              <a:buFont typeface="Arial" panose="020B0604020202020204" pitchFamily="34" charset="0"/>
              <a:buChar char="•"/>
            </a:pPr>
            <a:endParaRPr lang="en-US" altLang="en-US" sz="1500" dirty="0">
              <a:latin typeface="+mn-lt"/>
              <a:cs typeface="+mn-cs"/>
            </a:endParaRPr>
          </a:p>
        </p:txBody>
      </p:sp>
      <p:pic>
        <p:nvPicPr>
          <p:cNvPr id="873478" name="Picture 6">
            <a:extLst>
              <a:ext uri="{FF2B5EF4-FFF2-40B4-BE49-F238E27FC236}">
                <a16:creationId xmlns:a16="http://schemas.microsoft.com/office/drawing/2014/main" id="{A2CFAC0C-EF5A-4DDE-BA4C-9247D7C32E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51" r="1" b="1"/>
          <a:stretch/>
        </p:blipFill>
        <p:spPr bwMode="auto">
          <a:xfrm>
            <a:off x="7675658" y="2093976"/>
            <a:ext cx="3941064" cy="40965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4507" name="Rectangle 87450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4509" name="Arc 87450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74500" name="Text Box 4">
            <a:extLst>
              <a:ext uri="{FF2B5EF4-FFF2-40B4-BE49-F238E27FC236}">
                <a16:creationId xmlns:a16="http://schemas.microsoft.com/office/drawing/2014/main" id="{DE64124F-6015-442A-9536-4785B8734BB3}"/>
              </a:ext>
            </a:extLst>
          </p:cNvPr>
          <p:cNvSpPr txBox="1">
            <a:spLocks noChangeArrowheads="1"/>
          </p:cNvSpPr>
          <p:nvPr/>
        </p:nvSpPr>
        <p:spPr bwMode="auto">
          <a:xfrm>
            <a:off x="497909" y="18255"/>
            <a:ext cx="10855891" cy="13255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eaLnBrk="1" hangingPunct="1">
              <a:lnSpc>
                <a:spcPct val="90000"/>
              </a:lnSpc>
              <a:spcAft>
                <a:spcPts val="600"/>
              </a:spcAft>
            </a:pPr>
            <a:r>
              <a:rPr lang="en-US" altLang="en-US" sz="4400" b="1" kern="1200" dirty="0">
                <a:solidFill>
                  <a:schemeClr val="tx1"/>
                </a:solidFill>
                <a:latin typeface="+mj-lt"/>
                <a:ea typeface="+mj-ea"/>
                <a:cs typeface="+mj-cs"/>
              </a:rPr>
              <a:t>Congestion avoidance</a:t>
            </a:r>
            <a:r>
              <a:rPr lang="en-US" altLang="en-US" sz="4400" b="1" i="1" kern="1200" dirty="0">
                <a:solidFill>
                  <a:schemeClr val="tx1"/>
                </a:solidFill>
                <a:latin typeface="+mj-lt"/>
                <a:ea typeface="+mj-ea"/>
                <a:cs typeface="+mj-cs"/>
              </a:rPr>
              <a:t> &amp; </a:t>
            </a:r>
            <a:r>
              <a:rPr lang="en-US" altLang="en-US" sz="4400" b="1" kern="1200" dirty="0">
                <a:solidFill>
                  <a:schemeClr val="tx1"/>
                </a:solidFill>
                <a:latin typeface="+mj-lt"/>
                <a:ea typeface="+mj-ea"/>
                <a:cs typeface="+mj-cs"/>
              </a:rPr>
              <a:t>Congestion detection</a:t>
            </a:r>
            <a:endParaRPr lang="en-US" altLang="en-US" sz="4400" i="1" kern="1200" dirty="0">
              <a:solidFill>
                <a:schemeClr val="tx1"/>
              </a:solidFill>
              <a:latin typeface="+mj-lt"/>
              <a:ea typeface="+mj-ea"/>
              <a:cs typeface="+mj-cs"/>
            </a:endParaRPr>
          </a:p>
        </p:txBody>
      </p:sp>
      <p:sp>
        <p:nvSpPr>
          <p:cNvPr id="874511" name="Freeform: Shape 87451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74502" name="Picture 6">
            <a:extLst>
              <a:ext uri="{FF2B5EF4-FFF2-40B4-BE49-F238E27FC236}">
                <a16:creationId xmlns:a16="http://schemas.microsoft.com/office/drawing/2014/main" id="{3EF9DD6E-707E-4431-8350-1B7FEE04904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7909" y="1582757"/>
            <a:ext cx="4777381" cy="352274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3CDFEE94-3FD8-4120-B2CA-90394285A083}"/>
              </a:ext>
            </a:extLst>
          </p:cNvPr>
          <p:cNvSpPr/>
          <p:nvPr/>
        </p:nvSpPr>
        <p:spPr>
          <a:xfrm>
            <a:off x="5773199" y="1362072"/>
            <a:ext cx="6322944" cy="5306013"/>
          </a:xfrm>
          <a:prstGeom prst="rect">
            <a:avLst/>
          </a:prstGeom>
        </p:spPr>
        <p:txBody>
          <a:bodyPr vert="horz" lIns="91440" tIns="45720" rIns="91440" bIns="45720" rtlCol="0">
            <a:normAutofit/>
          </a:bodyPr>
          <a:lstStyle/>
          <a:p>
            <a:pPr marL="57150" eaLnBrk="1" hangingPunct="1">
              <a:lnSpc>
                <a:spcPct val="90000"/>
              </a:lnSpc>
              <a:spcAft>
                <a:spcPts val="600"/>
              </a:spcAft>
            </a:pPr>
            <a:r>
              <a:rPr lang="en-US" altLang="en-US" sz="1400" b="1" dirty="0">
                <a:latin typeface="+mn-lt"/>
                <a:cs typeface="+mn-cs"/>
              </a:rPr>
              <a:t>Congestion avoidance, additive increase</a:t>
            </a:r>
          </a:p>
          <a:p>
            <a:pPr marL="285750" indent="-228600" eaLnBrk="1" hangingPunct="1">
              <a:lnSpc>
                <a:spcPct val="90000"/>
              </a:lnSpc>
              <a:spcAft>
                <a:spcPts val="600"/>
              </a:spcAft>
              <a:buFont typeface="Arial" panose="020B0604020202020204" pitchFamily="34" charset="0"/>
              <a:buChar char="•"/>
            </a:pPr>
            <a:r>
              <a:rPr lang="en-US" altLang="en-US" sz="1400" dirty="0">
                <a:latin typeface="+mn-lt"/>
                <a:cs typeface="+mn-cs"/>
              </a:rPr>
              <a:t>In the congestion avoidance algorithm, the size of the congestion window increases additively until congestion is detected.</a:t>
            </a:r>
          </a:p>
          <a:p>
            <a:pPr marL="285750" indent="-228600" eaLnBrk="1" hangingPunct="1">
              <a:lnSpc>
                <a:spcPct val="90000"/>
              </a:lnSpc>
              <a:spcAft>
                <a:spcPts val="600"/>
              </a:spcAft>
              <a:buFont typeface="Arial" panose="020B0604020202020204" pitchFamily="34" charset="0"/>
              <a:buChar char="•"/>
            </a:pPr>
            <a:r>
              <a:rPr lang="en-US" sz="1400" dirty="0">
                <a:latin typeface="+mn-lt"/>
                <a:cs typeface="+mn-cs"/>
              </a:rPr>
              <a:t>TCP defines another algorithm called congestion avoidance, which undergoes an additive increase instead of an exponential one.</a:t>
            </a:r>
          </a:p>
          <a:p>
            <a:pPr lvl="1" indent="-228600" eaLnBrk="1" hangingPunct="1">
              <a:lnSpc>
                <a:spcPct val="90000"/>
              </a:lnSpc>
              <a:spcAft>
                <a:spcPts val="600"/>
              </a:spcAft>
              <a:buFont typeface="Arial" panose="020B0604020202020204" pitchFamily="34" charset="0"/>
              <a:buChar char="•"/>
            </a:pPr>
            <a:r>
              <a:rPr lang="en-US" sz="1400" dirty="0">
                <a:latin typeface="+mn-lt"/>
                <a:cs typeface="+mn-cs"/>
              </a:rPr>
              <a:t>Start			</a:t>
            </a:r>
            <a:r>
              <a:rPr lang="en-US" sz="1400" i="1" dirty="0" err="1">
                <a:latin typeface="+mn-lt"/>
                <a:cs typeface="+mn-cs"/>
              </a:rPr>
              <a:t>cwnd</a:t>
            </a:r>
            <a:r>
              <a:rPr lang="en-US" sz="1400" i="1" dirty="0">
                <a:latin typeface="+mn-lt"/>
                <a:cs typeface="+mn-cs"/>
              </a:rPr>
              <a:t>=1</a:t>
            </a:r>
          </a:p>
          <a:p>
            <a:pPr lvl="1" indent="-228600" eaLnBrk="1" hangingPunct="1">
              <a:lnSpc>
                <a:spcPct val="90000"/>
              </a:lnSpc>
              <a:spcAft>
                <a:spcPts val="600"/>
              </a:spcAft>
              <a:buFont typeface="Arial" panose="020B0604020202020204" pitchFamily="34" charset="0"/>
              <a:buChar char="•"/>
            </a:pPr>
            <a:r>
              <a:rPr lang="en-US" sz="1400" dirty="0">
                <a:latin typeface="+mn-lt"/>
                <a:cs typeface="+mn-cs"/>
              </a:rPr>
              <a:t>After round 1		</a:t>
            </a:r>
            <a:r>
              <a:rPr lang="en-US" sz="1400" i="1" dirty="0" err="1">
                <a:latin typeface="+mn-lt"/>
                <a:cs typeface="+mn-cs"/>
              </a:rPr>
              <a:t>cwnd</a:t>
            </a:r>
            <a:r>
              <a:rPr lang="en-US" sz="1400" i="1" dirty="0">
                <a:latin typeface="+mn-lt"/>
                <a:cs typeface="+mn-cs"/>
              </a:rPr>
              <a:t>= </a:t>
            </a:r>
            <a:r>
              <a:rPr lang="en-US" sz="1400" dirty="0">
                <a:latin typeface="+mn-lt"/>
                <a:cs typeface="+mn-cs"/>
              </a:rPr>
              <a:t>1+ 1 =2</a:t>
            </a:r>
          </a:p>
          <a:p>
            <a:pPr lvl="1" indent="-228600" eaLnBrk="1" hangingPunct="1">
              <a:lnSpc>
                <a:spcPct val="90000"/>
              </a:lnSpc>
              <a:spcAft>
                <a:spcPts val="600"/>
              </a:spcAft>
              <a:buFont typeface="Arial" panose="020B0604020202020204" pitchFamily="34" charset="0"/>
              <a:buChar char="•"/>
            </a:pPr>
            <a:r>
              <a:rPr lang="en-US" sz="1400" dirty="0">
                <a:latin typeface="+mn-lt"/>
                <a:cs typeface="+mn-cs"/>
              </a:rPr>
              <a:t>After round 2		</a:t>
            </a:r>
            <a:r>
              <a:rPr lang="en-US" sz="1400" i="1" dirty="0" err="1">
                <a:latin typeface="+mn-lt"/>
                <a:cs typeface="+mn-cs"/>
              </a:rPr>
              <a:t>cwnd</a:t>
            </a:r>
            <a:r>
              <a:rPr lang="en-US" sz="1400" i="1" dirty="0">
                <a:latin typeface="+mn-lt"/>
                <a:cs typeface="+mn-cs"/>
              </a:rPr>
              <a:t>=2+ </a:t>
            </a:r>
            <a:r>
              <a:rPr lang="en-US" sz="1400" dirty="0">
                <a:latin typeface="+mn-lt"/>
                <a:cs typeface="+mn-cs"/>
              </a:rPr>
              <a:t>1 =3</a:t>
            </a:r>
          </a:p>
          <a:p>
            <a:pPr lvl="1" indent="-228600" eaLnBrk="1" hangingPunct="1">
              <a:lnSpc>
                <a:spcPct val="90000"/>
              </a:lnSpc>
              <a:spcAft>
                <a:spcPts val="600"/>
              </a:spcAft>
              <a:buFont typeface="Arial" panose="020B0604020202020204" pitchFamily="34" charset="0"/>
              <a:buChar char="•"/>
            </a:pPr>
            <a:r>
              <a:rPr lang="en-US" sz="1400" dirty="0">
                <a:latin typeface="+mn-lt"/>
                <a:cs typeface="+mn-cs"/>
              </a:rPr>
              <a:t>After round 3		</a:t>
            </a:r>
            <a:r>
              <a:rPr lang="en-US" sz="1400" i="1" dirty="0" err="1">
                <a:latin typeface="+mn-lt"/>
                <a:cs typeface="+mn-cs"/>
              </a:rPr>
              <a:t>cwnd</a:t>
            </a:r>
            <a:r>
              <a:rPr lang="en-US" sz="1400" i="1" dirty="0">
                <a:latin typeface="+mn-lt"/>
                <a:cs typeface="+mn-cs"/>
              </a:rPr>
              <a:t>=3+ </a:t>
            </a:r>
            <a:r>
              <a:rPr lang="en-US" sz="1400" dirty="0">
                <a:latin typeface="+mn-lt"/>
                <a:cs typeface="+mn-cs"/>
              </a:rPr>
              <a:t>1 =4</a:t>
            </a:r>
          </a:p>
          <a:p>
            <a:pPr lvl="1" indent="-228600" eaLnBrk="1" hangingPunct="1">
              <a:lnSpc>
                <a:spcPct val="90000"/>
              </a:lnSpc>
              <a:spcAft>
                <a:spcPts val="600"/>
              </a:spcAft>
              <a:buFont typeface="Arial" panose="020B0604020202020204" pitchFamily="34" charset="0"/>
              <a:buChar char="•"/>
            </a:pPr>
            <a:endParaRPr lang="en-US" altLang="en-US" sz="1200" b="1" dirty="0">
              <a:latin typeface="+mn-lt"/>
              <a:cs typeface="+mn-cs"/>
            </a:endParaRPr>
          </a:p>
          <a:p>
            <a:pPr eaLnBrk="1" hangingPunct="1">
              <a:lnSpc>
                <a:spcPct val="90000"/>
              </a:lnSpc>
              <a:spcAft>
                <a:spcPts val="600"/>
              </a:spcAft>
            </a:pPr>
            <a:r>
              <a:rPr lang="en-US" altLang="en-US" sz="1400" b="1" dirty="0">
                <a:latin typeface="+mn-lt"/>
                <a:cs typeface="+mn-cs"/>
              </a:rPr>
              <a:t>Congestion detection, </a:t>
            </a:r>
            <a:r>
              <a:rPr lang="en-US" sz="1400" b="1" dirty="0">
                <a:latin typeface="+mn-lt"/>
                <a:cs typeface="+mn-cs"/>
              </a:rPr>
              <a:t>Multiplicative Decrease</a:t>
            </a:r>
            <a:endParaRPr lang="en-US" altLang="en-US" sz="1400" b="1" dirty="0">
              <a:latin typeface="+mn-lt"/>
              <a:cs typeface="+mn-cs"/>
            </a:endParaRPr>
          </a:p>
          <a:p>
            <a:pPr indent="-228600" eaLnBrk="1" hangingPunct="1">
              <a:lnSpc>
                <a:spcPct val="90000"/>
              </a:lnSpc>
              <a:spcAft>
                <a:spcPts val="600"/>
              </a:spcAft>
              <a:buFont typeface="Arial" panose="020B0604020202020204" pitchFamily="34" charset="0"/>
              <a:buChar char="•"/>
            </a:pPr>
            <a:r>
              <a:rPr lang="en-US" sz="1400" dirty="0">
                <a:latin typeface="+mn-lt"/>
                <a:cs typeface="+mn-cs"/>
              </a:rPr>
              <a:t>If congestion occurs, the congestion window size must be decreased. </a:t>
            </a:r>
          </a:p>
          <a:p>
            <a:pPr indent="-228600" eaLnBrk="1" hangingPunct="1">
              <a:lnSpc>
                <a:spcPct val="90000"/>
              </a:lnSpc>
              <a:spcAft>
                <a:spcPts val="600"/>
              </a:spcAft>
              <a:buFont typeface="Arial" panose="020B0604020202020204" pitchFamily="34" charset="0"/>
              <a:buChar char="•"/>
            </a:pPr>
            <a:r>
              <a:rPr lang="en-US" sz="1400" dirty="0">
                <a:latin typeface="+mn-lt"/>
                <a:cs typeface="+mn-cs"/>
              </a:rPr>
              <a:t>The only way - retransmit a segment. </a:t>
            </a:r>
          </a:p>
          <a:p>
            <a:pPr indent="-228600" eaLnBrk="1" hangingPunct="1">
              <a:lnSpc>
                <a:spcPct val="90000"/>
              </a:lnSpc>
              <a:spcAft>
                <a:spcPts val="600"/>
              </a:spcAft>
              <a:buFont typeface="Arial" panose="020B0604020202020204" pitchFamily="34" charset="0"/>
              <a:buChar char="•"/>
            </a:pPr>
            <a:r>
              <a:rPr lang="en-US" sz="1400" b="1" dirty="0">
                <a:latin typeface="+mn-lt"/>
                <a:cs typeface="+mn-cs"/>
              </a:rPr>
              <a:t>Retransmission can occur in one of two cases: timer times out or when three ACKs are received.</a:t>
            </a:r>
            <a:endParaRPr lang="en-US" altLang="en-US" sz="1400" b="1" dirty="0">
              <a:latin typeface="+mn-lt"/>
              <a:cs typeface="+mn-cs"/>
            </a:endParaRPr>
          </a:p>
          <a:p>
            <a:pPr indent="-228600" eaLnBrk="1" hangingPunct="1">
              <a:lnSpc>
                <a:spcPct val="90000"/>
              </a:lnSpc>
              <a:spcAft>
                <a:spcPts val="600"/>
              </a:spcAft>
              <a:buFont typeface="Arial" panose="020B0604020202020204" pitchFamily="34" charset="0"/>
              <a:buChar char="•"/>
            </a:pPr>
            <a:r>
              <a:rPr lang="en-US" altLang="en-US" sz="1400" dirty="0">
                <a:latin typeface="+mn-lt"/>
                <a:cs typeface="+mn-cs"/>
              </a:rPr>
              <a:t>An implementation reacts to congestion detection in one of the following ways:</a:t>
            </a:r>
          </a:p>
          <a:p>
            <a:pPr indent="-228600" eaLnBrk="1" hangingPunct="1">
              <a:lnSpc>
                <a:spcPct val="90000"/>
              </a:lnSpc>
              <a:spcAft>
                <a:spcPts val="600"/>
              </a:spcAft>
              <a:buFont typeface="Arial" panose="020B0604020202020204" pitchFamily="34" charset="0"/>
              <a:buChar char="•"/>
            </a:pPr>
            <a:r>
              <a:rPr lang="en-US" altLang="en-US" sz="1400" dirty="0">
                <a:latin typeface="+mn-lt"/>
                <a:cs typeface="+mn-cs"/>
              </a:rPr>
              <a:t>❏ If detection is by time-out, a new slow start phase starts.</a:t>
            </a:r>
          </a:p>
          <a:p>
            <a:pPr indent="-228600" eaLnBrk="1" hangingPunct="1">
              <a:lnSpc>
                <a:spcPct val="90000"/>
              </a:lnSpc>
              <a:spcAft>
                <a:spcPts val="600"/>
              </a:spcAft>
              <a:buFont typeface="Arial" panose="020B0604020202020204" pitchFamily="34" charset="0"/>
              <a:buChar char="•"/>
            </a:pPr>
            <a:r>
              <a:rPr lang="en-US" altLang="en-US" sz="1400" dirty="0">
                <a:latin typeface="+mn-lt"/>
                <a:cs typeface="+mn-cs"/>
              </a:rPr>
              <a:t>❏ If detection is by three ACKs, a new congestion avoidance phase starts.</a:t>
            </a:r>
          </a:p>
          <a:p>
            <a:pPr indent="-228600" eaLnBrk="1" hangingPunct="1">
              <a:lnSpc>
                <a:spcPct val="90000"/>
              </a:lnSpc>
              <a:spcAft>
                <a:spcPts val="600"/>
              </a:spcAft>
              <a:buFont typeface="Arial" panose="020B0604020202020204" pitchFamily="34" charset="0"/>
              <a:buChar char="•"/>
            </a:pPr>
            <a:endParaRPr lang="en-US" sz="1100" dirty="0">
              <a:latin typeface="+mn-lt"/>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5531" name="Rectangle 87553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524" name="Text Box 4">
            <a:extLst>
              <a:ext uri="{FF2B5EF4-FFF2-40B4-BE49-F238E27FC236}">
                <a16:creationId xmlns:a16="http://schemas.microsoft.com/office/drawing/2014/main" id="{D5A8DE3A-6945-42E0-B501-6092584393FD}"/>
              </a:ext>
            </a:extLst>
          </p:cNvPr>
          <p:cNvSpPr txBox="1">
            <a:spLocks noChangeArrowheads="1"/>
          </p:cNvSpPr>
          <p:nvPr/>
        </p:nvSpPr>
        <p:spPr bwMode="auto">
          <a:xfrm>
            <a:off x="841248" y="256032"/>
            <a:ext cx="10506456" cy="101498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p>
            <a:pPr eaLnBrk="1" hangingPunct="1">
              <a:lnSpc>
                <a:spcPct val="90000"/>
              </a:lnSpc>
              <a:spcAft>
                <a:spcPts val="600"/>
              </a:spcAft>
            </a:pPr>
            <a:r>
              <a:rPr lang="en-US" altLang="en-US" sz="4400" i="1" kern="1200">
                <a:solidFill>
                  <a:schemeClr val="tx1"/>
                </a:solidFill>
                <a:latin typeface="+mj-lt"/>
                <a:ea typeface="+mj-ea"/>
                <a:cs typeface="+mj-cs"/>
              </a:rPr>
              <a:t>TCP congestion policy summary</a:t>
            </a:r>
          </a:p>
        </p:txBody>
      </p:sp>
      <p:sp>
        <p:nvSpPr>
          <p:cNvPr id="875533" name="Rectangle 87553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75535" name="Rectangle 87553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875526" name="Picture 6">
            <a:extLst>
              <a:ext uri="{FF2B5EF4-FFF2-40B4-BE49-F238E27FC236}">
                <a16:creationId xmlns:a16="http://schemas.microsoft.com/office/drawing/2014/main" id="{067A79D4-F615-4B8E-A10C-F845F1481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576" y="2290115"/>
            <a:ext cx="6650224" cy="392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1708FA2A-D323-46F3-A28E-2378AE81681D}"/>
              </a:ext>
            </a:extLst>
          </p:cNvPr>
          <p:cNvSpPr/>
          <p:nvPr/>
        </p:nvSpPr>
        <p:spPr>
          <a:xfrm>
            <a:off x="838200" y="1999479"/>
            <a:ext cx="3765165" cy="2141355"/>
          </a:xfrm>
          <a:prstGeom prst="rect">
            <a:avLst/>
          </a:prstGeom>
        </p:spPr>
        <p:txBody>
          <a:bodyPr wrap="square">
            <a:spAutoFit/>
          </a:bodyPr>
          <a:lstStyle/>
          <a:p>
            <a:pPr marL="305181" indent="-305181">
              <a:spcAft>
                <a:spcPts val="600"/>
              </a:spcAft>
              <a:buFont typeface="Arial" panose="020B0604020202020204" pitchFamily="34" charset="0"/>
              <a:buChar char="•"/>
            </a:pPr>
            <a:r>
              <a:rPr lang="en-IN" sz="2136" kern="1200" dirty="0">
                <a:solidFill>
                  <a:schemeClr val="tx1"/>
                </a:solidFill>
                <a:latin typeface="Times New Roman" panose="02020603050405020304" pitchFamily="18" charset="0"/>
                <a:ea typeface="+mn-ea"/>
                <a:cs typeface="Arial" panose="020B0604020202020204" pitchFamily="34" charset="0"/>
              </a:rPr>
              <a:t>Summary of the congestion policy of TCP and the relationships between the three phases. </a:t>
            </a:r>
          </a:p>
          <a:p>
            <a:pPr marL="305181" indent="-305181">
              <a:spcAft>
                <a:spcPts val="600"/>
              </a:spcAft>
              <a:buFont typeface="Arial" panose="020B0604020202020204" pitchFamily="34" charset="0"/>
              <a:buChar char="•"/>
            </a:pPr>
            <a:r>
              <a:rPr lang="en-IN" sz="2136" dirty="0">
                <a:latin typeface="Times New Roman" panose="02020603050405020304" pitchFamily="18" charset="0"/>
              </a:rPr>
              <a:t>AIMD (Additive Inverse and Multiplicative Decrease)</a:t>
            </a:r>
            <a:endParaRPr lang="en-IN"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5531" name="Rectangle 87553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524" name="Text Box 4">
            <a:extLst>
              <a:ext uri="{FF2B5EF4-FFF2-40B4-BE49-F238E27FC236}">
                <a16:creationId xmlns:a16="http://schemas.microsoft.com/office/drawing/2014/main" id="{D5A8DE3A-6945-42E0-B501-6092584393FD}"/>
              </a:ext>
            </a:extLst>
          </p:cNvPr>
          <p:cNvSpPr txBox="1">
            <a:spLocks noChangeArrowheads="1"/>
          </p:cNvSpPr>
          <p:nvPr/>
        </p:nvSpPr>
        <p:spPr bwMode="auto">
          <a:xfrm>
            <a:off x="841248" y="256032"/>
            <a:ext cx="10506456" cy="101498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p>
            <a:pPr eaLnBrk="1" hangingPunct="1">
              <a:lnSpc>
                <a:spcPct val="90000"/>
              </a:lnSpc>
              <a:spcAft>
                <a:spcPts val="600"/>
              </a:spcAft>
            </a:pPr>
            <a:r>
              <a:rPr lang="en-US" altLang="en-US" sz="4400" i="1" kern="1200" dirty="0">
                <a:solidFill>
                  <a:schemeClr val="tx1"/>
                </a:solidFill>
                <a:latin typeface="+mj-lt"/>
                <a:ea typeface="+mj-ea"/>
                <a:cs typeface="+mj-cs"/>
              </a:rPr>
              <a:t>TCP congestion policy</a:t>
            </a:r>
          </a:p>
        </p:txBody>
      </p:sp>
      <p:sp>
        <p:nvSpPr>
          <p:cNvPr id="875533" name="Rectangle 87553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75535" name="Rectangle 87553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4B6D83AF-4A00-9836-E4C0-11D63C8F65BE}"/>
              </a:ext>
            </a:extLst>
          </p:cNvPr>
          <p:cNvPicPr>
            <a:picLocks noChangeAspect="1"/>
          </p:cNvPicPr>
          <p:nvPr/>
        </p:nvPicPr>
        <p:blipFill>
          <a:blip r:embed="rId3"/>
          <a:stretch>
            <a:fillRect/>
          </a:stretch>
        </p:blipFill>
        <p:spPr>
          <a:xfrm>
            <a:off x="3628102" y="1709205"/>
            <a:ext cx="8247706" cy="5092380"/>
          </a:xfrm>
          <a:prstGeom prst="rect">
            <a:avLst/>
          </a:prstGeom>
        </p:spPr>
      </p:pic>
      <p:sp>
        <p:nvSpPr>
          <p:cNvPr id="8" name="TextBox 7">
            <a:extLst>
              <a:ext uri="{FF2B5EF4-FFF2-40B4-BE49-F238E27FC236}">
                <a16:creationId xmlns:a16="http://schemas.microsoft.com/office/drawing/2014/main" id="{3386BC2B-EB22-0339-FA03-C23A87CF2502}"/>
              </a:ext>
            </a:extLst>
          </p:cNvPr>
          <p:cNvSpPr txBox="1"/>
          <p:nvPr/>
        </p:nvSpPr>
        <p:spPr>
          <a:xfrm>
            <a:off x="116324" y="1744316"/>
            <a:ext cx="3323304" cy="3970318"/>
          </a:xfrm>
          <a:prstGeom prst="rect">
            <a:avLst/>
          </a:prstGeom>
          <a:noFill/>
        </p:spPr>
        <p:txBody>
          <a:bodyPr wrap="square">
            <a:spAutoFit/>
          </a:bodyPr>
          <a:lstStyle/>
          <a:p>
            <a:r>
              <a:rPr lang="en-US" dirty="0"/>
              <a:t>Assume a TCP connection with an initial </a:t>
            </a:r>
            <a:r>
              <a:rPr lang="en-US" b="1" dirty="0"/>
              <a:t>maximum window size of 32 MSS.</a:t>
            </a:r>
            <a:r>
              <a:rPr lang="en-US" dirty="0"/>
              <a:t> Calculate the CWND or MSS values for each </a:t>
            </a:r>
            <a:r>
              <a:rPr lang="en-US" b="1" dirty="0"/>
              <a:t>RTT from 1 to 16</a:t>
            </a:r>
            <a:r>
              <a:rPr lang="en-US" dirty="0"/>
              <a:t>, assuming MSS = 1, and express the window size growth across different TCP phases.</a:t>
            </a:r>
          </a:p>
          <a:p>
            <a:endParaRPr lang="en-US" dirty="0"/>
          </a:p>
          <a:p>
            <a:r>
              <a:rPr lang="en-US" dirty="0"/>
              <a:t>CONSIDER THE FOLLOWING CASES:</a:t>
            </a:r>
          </a:p>
          <a:p>
            <a:r>
              <a:rPr lang="en-US" dirty="0"/>
              <a:t>Time-out and</a:t>
            </a:r>
          </a:p>
          <a:p>
            <a:r>
              <a:rPr lang="en-US" dirty="0"/>
              <a:t>3 Ack </a:t>
            </a:r>
          </a:p>
        </p:txBody>
      </p:sp>
    </p:spTree>
    <p:extLst>
      <p:ext uri="{BB962C8B-B14F-4D97-AF65-F5344CB8AC3E}">
        <p14:creationId xmlns:p14="http://schemas.microsoft.com/office/powerpoint/2010/main" val="1078848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5531" name="Rectangle 87553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524" name="Text Box 4">
            <a:extLst>
              <a:ext uri="{FF2B5EF4-FFF2-40B4-BE49-F238E27FC236}">
                <a16:creationId xmlns:a16="http://schemas.microsoft.com/office/drawing/2014/main" id="{D5A8DE3A-6945-42E0-B501-6092584393FD}"/>
              </a:ext>
            </a:extLst>
          </p:cNvPr>
          <p:cNvSpPr txBox="1">
            <a:spLocks noChangeArrowheads="1"/>
          </p:cNvSpPr>
          <p:nvPr/>
        </p:nvSpPr>
        <p:spPr bwMode="auto">
          <a:xfrm>
            <a:off x="841248" y="256032"/>
            <a:ext cx="10506456" cy="101498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p>
            <a:pPr eaLnBrk="1" hangingPunct="1">
              <a:lnSpc>
                <a:spcPct val="90000"/>
              </a:lnSpc>
              <a:spcAft>
                <a:spcPts val="600"/>
              </a:spcAft>
            </a:pPr>
            <a:r>
              <a:rPr lang="en-US" altLang="en-US" sz="4400" i="1" kern="1200" dirty="0">
                <a:solidFill>
                  <a:schemeClr val="tx1"/>
                </a:solidFill>
                <a:latin typeface="+mj-lt"/>
                <a:ea typeface="+mj-ea"/>
                <a:cs typeface="+mj-cs"/>
              </a:rPr>
              <a:t>TCP congestion policy</a:t>
            </a:r>
          </a:p>
        </p:txBody>
      </p:sp>
      <p:sp>
        <p:nvSpPr>
          <p:cNvPr id="875533" name="Rectangle 87553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75535" name="Rectangle 87553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4BD4B99C-7522-8706-BE0A-78DDDC4196B6}"/>
              </a:ext>
            </a:extLst>
          </p:cNvPr>
          <p:cNvSpPr txBox="1"/>
          <p:nvPr/>
        </p:nvSpPr>
        <p:spPr>
          <a:xfrm>
            <a:off x="383458" y="2415796"/>
            <a:ext cx="11808542" cy="1200329"/>
          </a:xfrm>
          <a:prstGeom prst="rect">
            <a:avLst/>
          </a:prstGeom>
          <a:noFill/>
        </p:spPr>
        <p:txBody>
          <a:bodyPr wrap="square">
            <a:spAutoFit/>
          </a:bodyPr>
          <a:lstStyle/>
          <a:p>
            <a:r>
              <a:rPr lang="en-US" b="0" i="0" dirty="0">
                <a:solidFill>
                  <a:srgbClr val="040304"/>
                </a:solidFill>
                <a:effectLst/>
                <a:latin typeface="Roboto" panose="02000000000000000000" pitchFamily="2" charset="0"/>
              </a:rPr>
              <a:t>Consider a </a:t>
            </a:r>
            <a:r>
              <a:rPr lang="en-US" dirty="0"/>
              <a:t>TCP</a:t>
            </a:r>
            <a:r>
              <a:rPr lang="en-US" b="0" i="0" dirty="0">
                <a:solidFill>
                  <a:srgbClr val="040304"/>
                </a:solidFill>
                <a:effectLst/>
                <a:latin typeface="Roboto" panose="02000000000000000000" pitchFamily="2" charset="0"/>
              </a:rPr>
              <a:t> connection operating at a point of time with the congestion window of size </a:t>
            </a:r>
            <a:r>
              <a:rPr lang="en-US" dirty="0"/>
              <a:t>12</a:t>
            </a:r>
            <a:r>
              <a:rPr lang="en-US" b="0" i="0" dirty="0">
                <a:solidFill>
                  <a:srgbClr val="040304"/>
                </a:solidFill>
                <a:effectLst/>
                <a:latin typeface="Roboto" panose="02000000000000000000" pitchFamily="2" charset="0"/>
              </a:rPr>
              <a:t> </a:t>
            </a:r>
            <a:r>
              <a:rPr lang="en-US" dirty="0"/>
              <a:t>MSS</a:t>
            </a:r>
            <a:r>
              <a:rPr lang="en-US" b="0" i="0" dirty="0">
                <a:solidFill>
                  <a:srgbClr val="040304"/>
                </a:solidFill>
                <a:effectLst/>
                <a:latin typeface="Roboto" panose="02000000000000000000" pitchFamily="2" charset="0"/>
              </a:rPr>
              <a:t> (Maximum Segment Size), when a timeout occurs due to packet loss. Assuming that all the segments transmitted in the next two </a:t>
            </a:r>
            <a:r>
              <a:rPr lang="en-US" dirty="0"/>
              <a:t>RTTs</a:t>
            </a:r>
            <a:r>
              <a:rPr lang="en-US" b="0" i="0" dirty="0">
                <a:solidFill>
                  <a:srgbClr val="040304"/>
                </a:solidFill>
                <a:effectLst/>
                <a:latin typeface="Roboto" panose="02000000000000000000" pitchFamily="2" charset="0"/>
              </a:rPr>
              <a:t> (Round Trip Time) are acknowledged correctly, the congestion window size (</a:t>
            </a:r>
            <a:r>
              <a:rPr lang="en-US" b="0" i="1" dirty="0">
                <a:solidFill>
                  <a:srgbClr val="040304"/>
                </a:solidFill>
                <a:effectLst/>
                <a:latin typeface="Roboto" panose="02000000000000000000" pitchFamily="2" charset="0"/>
              </a:rPr>
              <a:t>in MSS</a:t>
            </a:r>
            <a:r>
              <a:rPr lang="en-US" b="0" i="0" dirty="0">
                <a:solidFill>
                  <a:srgbClr val="040304"/>
                </a:solidFill>
                <a:effectLst/>
                <a:latin typeface="Roboto" panose="02000000000000000000" pitchFamily="2" charset="0"/>
              </a:rPr>
              <a:t>) during the third </a:t>
            </a:r>
            <a:r>
              <a:rPr lang="en-US" dirty="0"/>
              <a:t>RTT</a:t>
            </a:r>
            <a:r>
              <a:rPr lang="en-US" b="0" i="0" dirty="0">
                <a:solidFill>
                  <a:srgbClr val="040304"/>
                </a:solidFill>
                <a:effectLst/>
                <a:latin typeface="Roboto" panose="02000000000000000000" pitchFamily="2" charset="0"/>
              </a:rPr>
              <a:t> will be __________.</a:t>
            </a:r>
            <a:endParaRPr lang="en-IN" dirty="0"/>
          </a:p>
        </p:txBody>
      </p:sp>
    </p:spTree>
    <p:extLst>
      <p:ext uri="{BB962C8B-B14F-4D97-AF65-F5344CB8AC3E}">
        <p14:creationId xmlns:p14="http://schemas.microsoft.com/office/powerpoint/2010/main" val="1358083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5531" name="Rectangle 87553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524" name="Text Box 4">
            <a:extLst>
              <a:ext uri="{FF2B5EF4-FFF2-40B4-BE49-F238E27FC236}">
                <a16:creationId xmlns:a16="http://schemas.microsoft.com/office/drawing/2014/main" id="{D5A8DE3A-6945-42E0-B501-6092584393FD}"/>
              </a:ext>
            </a:extLst>
          </p:cNvPr>
          <p:cNvSpPr txBox="1">
            <a:spLocks noChangeArrowheads="1"/>
          </p:cNvSpPr>
          <p:nvPr/>
        </p:nvSpPr>
        <p:spPr bwMode="auto">
          <a:xfrm>
            <a:off x="841248" y="256032"/>
            <a:ext cx="10506456" cy="101498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p>
            <a:pPr eaLnBrk="1" hangingPunct="1">
              <a:lnSpc>
                <a:spcPct val="90000"/>
              </a:lnSpc>
              <a:spcAft>
                <a:spcPts val="600"/>
              </a:spcAft>
            </a:pPr>
            <a:r>
              <a:rPr lang="en-US" altLang="en-US" sz="4400" i="1" kern="1200" dirty="0">
                <a:solidFill>
                  <a:schemeClr val="tx1"/>
                </a:solidFill>
                <a:latin typeface="+mj-lt"/>
                <a:ea typeface="+mj-ea"/>
                <a:cs typeface="+mj-cs"/>
              </a:rPr>
              <a:t>TCP congestion policy</a:t>
            </a:r>
          </a:p>
        </p:txBody>
      </p:sp>
      <p:sp>
        <p:nvSpPr>
          <p:cNvPr id="875533" name="Rectangle 87553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75535" name="Rectangle 87553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4BD4B99C-7522-8706-BE0A-78DDDC4196B6}"/>
              </a:ext>
            </a:extLst>
          </p:cNvPr>
          <p:cNvSpPr txBox="1"/>
          <p:nvPr/>
        </p:nvSpPr>
        <p:spPr>
          <a:xfrm>
            <a:off x="383458" y="2415796"/>
            <a:ext cx="11808542" cy="1200329"/>
          </a:xfrm>
          <a:prstGeom prst="rect">
            <a:avLst/>
          </a:prstGeom>
          <a:noFill/>
        </p:spPr>
        <p:txBody>
          <a:bodyPr wrap="square">
            <a:spAutoFit/>
          </a:bodyPr>
          <a:lstStyle/>
          <a:p>
            <a:r>
              <a:rPr lang="en-US" b="0" i="0" dirty="0">
                <a:solidFill>
                  <a:srgbClr val="040304"/>
                </a:solidFill>
                <a:effectLst/>
                <a:latin typeface="Roboto" panose="02000000000000000000" pitchFamily="2" charset="0"/>
              </a:rPr>
              <a:t>Consider a </a:t>
            </a:r>
            <a:r>
              <a:rPr lang="en-US" dirty="0"/>
              <a:t>TCP</a:t>
            </a:r>
            <a:r>
              <a:rPr lang="en-US" b="0" i="0" dirty="0">
                <a:solidFill>
                  <a:srgbClr val="040304"/>
                </a:solidFill>
                <a:effectLst/>
                <a:latin typeface="Roboto" panose="02000000000000000000" pitchFamily="2" charset="0"/>
              </a:rPr>
              <a:t> connection operating at a point of time with the congestion window of size </a:t>
            </a:r>
            <a:r>
              <a:rPr lang="en-US" dirty="0"/>
              <a:t>12</a:t>
            </a:r>
            <a:r>
              <a:rPr lang="en-US" b="0" i="0" dirty="0">
                <a:solidFill>
                  <a:srgbClr val="040304"/>
                </a:solidFill>
                <a:effectLst/>
                <a:latin typeface="Roboto" panose="02000000000000000000" pitchFamily="2" charset="0"/>
              </a:rPr>
              <a:t> </a:t>
            </a:r>
            <a:r>
              <a:rPr lang="en-US" dirty="0"/>
              <a:t>MSS</a:t>
            </a:r>
            <a:r>
              <a:rPr lang="en-US" b="0" i="0" dirty="0">
                <a:solidFill>
                  <a:srgbClr val="040304"/>
                </a:solidFill>
                <a:effectLst/>
                <a:latin typeface="Roboto" panose="02000000000000000000" pitchFamily="2" charset="0"/>
              </a:rPr>
              <a:t> (Maximum Segment Size), when a timeout occurs due to packet loss. Assuming that all the segments transmitted in the next two </a:t>
            </a:r>
            <a:r>
              <a:rPr lang="en-US" dirty="0"/>
              <a:t>RTTs</a:t>
            </a:r>
            <a:r>
              <a:rPr lang="en-US" b="0" i="0" dirty="0">
                <a:solidFill>
                  <a:srgbClr val="040304"/>
                </a:solidFill>
                <a:effectLst/>
                <a:latin typeface="Roboto" panose="02000000000000000000" pitchFamily="2" charset="0"/>
              </a:rPr>
              <a:t> (Round Trip Time) are acknowledged correctly, the congestion window size (</a:t>
            </a:r>
            <a:r>
              <a:rPr lang="en-US" b="0" i="1" dirty="0">
                <a:solidFill>
                  <a:srgbClr val="040304"/>
                </a:solidFill>
                <a:effectLst/>
                <a:latin typeface="Roboto" panose="02000000000000000000" pitchFamily="2" charset="0"/>
              </a:rPr>
              <a:t>in MSS</a:t>
            </a:r>
            <a:r>
              <a:rPr lang="en-US" b="0" i="0" dirty="0">
                <a:solidFill>
                  <a:srgbClr val="040304"/>
                </a:solidFill>
                <a:effectLst/>
                <a:latin typeface="Roboto" panose="02000000000000000000" pitchFamily="2" charset="0"/>
              </a:rPr>
              <a:t>) during the third </a:t>
            </a:r>
            <a:r>
              <a:rPr lang="en-US" dirty="0"/>
              <a:t>RTT</a:t>
            </a:r>
            <a:r>
              <a:rPr lang="en-US" b="0" i="0" dirty="0">
                <a:solidFill>
                  <a:srgbClr val="040304"/>
                </a:solidFill>
                <a:effectLst/>
                <a:latin typeface="Roboto" panose="02000000000000000000" pitchFamily="2" charset="0"/>
              </a:rPr>
              <a:t> will be __________.</a:t>
            </a:r>
            <a:endParaRPr lang="en-IN" dirty="0"/>
          </a:p>
        </p:txBody>
      </p:sp>
      <p:pic>
        <p:nvPicPr>
          <p:cNvPr id="4" name="Picture 3">
            <a:extLst>
              <a:ext uri="{FF2B5EF4-FFF2-40B4-BE49-F238E27FC236}">
                <a16:creationId xmlns:a16="http://schemas.microsoft.com/office/drawing/2014/main" id="{C7896485-8613-6E2A-79F8-A97BE540336D}"/>
              </a:ext>
            </a:extLst>
          </p:cNvPr>
          <p:cNvPicPr>
            <a:picLocks noChangeAspect="1"/>
          </p:cNvPicPr>
          <p:nvPr/>
        </p:nvPicPr>
        <p:blipFill>
          <a:blip r:embed="rId3"/>
          <a:stretch>
            <a:fillRect/>
          </a:stretch>
        </p:blipFill>
        <p:spPr>
          <a:xfrm>
            <a:off x="3831490" y="3333645"/>
            <a:ext cx="5214187" cy="3430195"/>
          </a:xfrm>
          <a:prstGeom prst="rect">
            <a:avLst/>
          </a:prstGeom>
        </p:spPr>
      </p:pic>
    </p:spTree>
    <p:extLst>
      <p:ext uri="{BB962C8B-B14F-4D97-AF65-F5344CB8AC3E}">
        <p14:creationId xmlns:p14="http://schemas.microsoft.com/office/powerpoint/2010/main" val="594270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565259" name="Rectangle 56525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251" name="Text Box 3">
            <a:extLst>
              <a:ext uri="{FF2B5EF4-FFF2-40B4-BE49-F238E27FC236}">
                <a16:creationId xmlns:a16="http://schemas.microsoft.com/office/drawing/2014/main" id="{1139C69D-8C43-4FA2-B764-1E6F3A4589B7}"/>
              </a:ext>
            </a:extLst>
          </p:cNvPr>
          <p:cNvSpPr txBox="1">
            <a:spLocks noChangeArrowheads="1"/>
          </p:cNvSpPr>
          <p:nvPr/>
        </p:nvSpPr>
        <p:spPr bwMode="auto">
          <a:xfrm>
            <a:off x="6513788" y="365125"/>
            <a:ext cx="4840010" cy="180730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eaLnBrk="1" hangingPunct="1">
              <a:lnSpc>
                <a:spcPct val="90000"/>
              </a:lnSpc>
              <a:spcAft>
                <a:spcPts val="600"/>
              </a:spcAft>
            </a:pPr>
            <a:r>
              <a:rPr lang="en-US" altLang="en-US" sz="4400">
                <a:effectLst>
                  <a:outerShdw blurRad="38100" dist="38100" dir="2700000" algn="tl">
                    <a:srgbClr val="C0C0C0"/>
                  </a:outerShdw>
                </a:effectLst>
                <a:latin typeface="+mj-lt"/>
                <a:ea typeface="+mj-ea"/>
                <a:cs typeface="+mj-cs"/>
              </a:rPr>
              <a:t>DATA TRAFFIC</a:t>
            </a:r>
          </a:p>
        </p:txBody>
      </p:sp>
      <p:pic>
        <p:nvPicPr>
          <p:cNvPr id="565255" name="Picture 565254" descr="Computer 3D windows background">
            <a:extLst>
              <a:ext uri="{FF2B5EF4-FFF2-40B4-BE49-F238E27FC236}">
                <a16:creationId xmlns:a16="http://schemas.microsoft.com/office/drawing/2014/main" id="{DB9BBA58-5284-2F73-118E-16C565A479E8}"/>
              </a:ext>
            </a:extLst>
          </p:cNvPr>
          <p:cNvPicPr>
            <a:picLocks noChangeAspect="1"/>
          </p:cNvPicPr>
          <p:nvPr/>
        </p:nvPicPr>
        <p:blipFill rotWithShape="1">
          <a:blip r:embed="rId3"/>
          <a:srcRect l="11622" r="3821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65253" name="Rectangle 5">
            <a:extLst>
              <a:ext uri="{FF2B5EF4-FFF2-40B4-BE49-F238E27FC236}">
                <a16:creationId xmlns:a16="http://schemas.microsoft.com/office/drawing/2014/main" id="{25DE16DF-6272-4A61-8D42-8FDEF5DD2C44}"/>
              </a:ext>
            </a:extLst>
          </p:cNvPr>
          <p:cNvSpPr>
            <a:spLocks noChangeArrowheads="1"/>
          </p:cNvSpPr>
          <p:nvPr/>
        </p:nvSpPr>
        <p:spPr bwMode="auto">
          <a:xfrm>
            <a:off x="6513788" y="2333297"/>
            <a:ext cx="4840010" cy="384366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p>
            <a:pPr marL="457200" indent="-228600" eaLnBrk="1" hangingPunct="1">
              <a:lnSpc>
                <a:spcPct val="90000"/>
              </a:lnSpc>
              <a:spcAft>
                <a:spcPts val="600"/>
              </a:spcAft>
              <a:buFont typeface="Arial" panose="020B0604020202020204" pitchFamily="34" charset="0"/>
              <a:buChar char="•"/>
            </a:pPr>
            <a:r>
              <a:rPr lang="en-US" altLang="en-US" sz="2000">
                <a:effectLst>
                  <a:outerShdw blurRad="38100" dist="38100" dir="2700000" algn="tl">
                    <a:srgbClr val="C0C0C0"/>
                  </a:outerShdw>
                </a:effectLst>
                <a:latin typeface="+mn-lt"/>
                <a:cs typeface="+mn-cs"/>
              </a:rPr>
              <a:t>The main focus of congestion control and quality of service is data traffic. </a:t>
            </a:r>
          </a:p>
          <a:p>
            <a:pPr marL="457200" indent="-228600" eaLnBrk="1" hangingPunct="1">
              <a:lnSpc>
                <a:spcPct val="90000"/>
              </a:lnSpc>
              <a:spcAft>
                <a:spcPts val="600"/>
              </a:spcAft>
              <a:buFont typeface="Arial" panose="020B0604020202020204" pitchFamily="34" charset="0"/>
              <a:buChar char="•"/>
            </a:pPr>
            <a:r>
              <a:rPr lang="en-US" altLang="en-US" sz="2000">
                <a:effectLst>
                  <a:outerShdw blurRad="38100" dist="38100" dir="2700000" algn="tl">
                    <a:srgbClr val="C0C0C0"/>
                  </a:outerShdw>
                </a:effectLst>
                <a:latin typeface="+mn-lt"/>
                <a:cs typeface="+mn-cs"/>
              </a:rPr>
              <a:t>In congestion control, traffic congestion is avoided. </a:t>
            </a:r>
          </a:p>
        </p:txBody>
      </p:sp>
      <p:sp>
        <p:nvSpPr>
          <p:cNvPr id="565252" name="Text Box 4">
            <a:extLst>
              <a:ext uri="{FF2B5EF4-FFF2-40B4-BE49-F238E27FC236}">
                <a16:creationId xmlns:a16="http://schemas.microsoft.com/office/drawing/2014/main" id="{4A6464D6-69FF-42D6-8AC9-EC6EE9CC6893}"/>
              </a:ext>
            </a:extLst>
          </p:cNvPr>
          <p:cNvSpPr txBox="1">
            <a:spLocks noChangeArrowheads="1"/>
          </p:cNvSpPr>
          <p:nvPr/>
        </p:nvSpPr>
        <p:spPr bwMode="auto">
          <a:xfrm>
            <a:off x="9753600" y="64008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latin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6315" name="Rectangle 8663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6317" name="Arc 8663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66319" name="Freeform: Shape 86631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66310" name="Picture 6">
            <a:extLst>
              <a:ext uri="{FF2B5EF4-FFF2-40B4-BE49-F238E27FC236}">
                <a16:creationId xmlns:a16="http://schemas.microsoft.com/office/drawing/2014/main" id="{88D5A689-275E-4FE1-A977-A5E522A41C9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6920" y="2401459"/>
            <a:ext cx="5263644" cy="207723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242848AB-A431-42C8-8E6C-9C335FAE7680}"/>
              </a:ext>
            </a:extLst>
          </p:cNvPr>
          <p:cNvSpPr/>
          <p:nvPr/>
        </p:nvSpPr>
        <p:spPr>
          <a:xfrm>
            <a:off x="5894962" y="1984443"/>
            <a:ext cx="5458838" cy="4192520"/>
          </a:xfrm>
          <a:prstGeom prst="rect">
            <a:avLst/>
          </a:prstGeom>
        </p:spPr>
        <p:txBody>
          <a:bodyPr vert="horz" lIns="91440" tIns="45720" rIns="91440" bIns="45720" rtlCol="0">
            <a:normAutofit/>
          </a:bodyPr>
          <a:lstStyle/>
          <a:p>
            <a:pPr marL="285750" indent="-228600" eaLnBrk="1" hangingPunct="1">
              <a:lnSpc>
                <a:spcPct val="90000"/>
              </a:lnSpc>
              <a:spcAft>
                <a:spcPts val="600"/>
              </a:spcAft>
              <a:buFont typeface="Arial" panose="020B0604020202020204" pitchFamily="34" charset="0"/>
              <a:buChar char="•"/>
            </a:pPr>
            <a:r>
              <a:rPr lang="en-US" b="1">
                <a:latin typeface="+mn-lt"/>
                <a:cs typeface="+mn-cs"/>
              </a:rPr>
              <a:t>Average Data Rate: </a:t>
            </a:r>
            <a:r>
              <a:rPr lang="en-US">
                <a:latin typeface="+mn-lt"/>
                <a:cs typeface="+mn-cs"/>
              </a:rPr>
              <a:t>It indicates the average bandwidth needed by the traffic.</a:t>
            </a:r>
          </a:p>
          <a:p>
            <a:pPr marL="285750" indent="-228600" eaLnBrk="1" hangingPunct="1">
              <a:lnSpc>
                <a:spcPct val="90000"/>
              </a:lnSpc>
              <a:spcAft>
                <a:spcPts val="600"/>
              </a:spcAft>
              <a:buFont typeface="Arial" panose="020B0604020202020204" pitchFamily="34" charset="0"/>
              <a:buChar char="•"/>
            </a:pPr>
            <a:r>
              <a:rPr lang="en-US">
                <a:latin typeface="+mn-lt"/>
                <a:cs typeface="+mn-cs"/>
              </a:rPr>
              <a:t>The </a:t>
            </a:r>
            <a:r>
              <a:rPr lang="en-US" b="1">
                <a:latin typeface="+mn-lt"/>
                <a:cs typeface="+mn-cs"/>
              </a:rPr>
              <a:t>peak data rate </a:t>
            </a:r>
            <a:r>
              <a:rPr lang="en-US">
                <a:latin typeface="+mn-lt"/>
                <a:cs typeface="+mn-cs"/>
              </a:rPr>
              <a:t>defines the maximum data rate of the traffic. It indicates the peak bandwidth that the network needs for traffic to pass through without changing its data flow.</a:t>
            </a:r>
          </a:p>
          <a:p>
            <a:pPr marL="285750" indent="-228600" eaLnBrk="1" hangingPunct="1">
              <a:lnSpc>
                <a:spcPct val="90000"/>
              </a:lnSpc>
              <a:spcAft>
                <a:spcPts val="600"/>
              </a:spcAft>
              <a:buFont typeface="Arial" panose="020B0604020202020204" pitchFamily="34" charset="0"/>
              <a:buChar char="•"/>
            </a:pPr>
            <a:r>
              <a:rPr lang="en-US">
                <a:latin typeface="+mn-lt"/>
                <a:cs typeface="+mn-cs"/>
              </a:rPr>
              <a:t>The </a:t>
            </a:r>
            <a:r>
              <a:rPr lang="en-US" b="1">
                <a:latin typeface="+mn-lt"/>
                <a:cs typeface="+mn-cs"/>
              </a:rPr>
              <a:t>maximum burst size </a:t>
            </a:r>
            <a:r>
              <a:rPr lang="en-US">
                <a:latin typeface="+mn-lt"/>
                <a:cs typeface="+mn-cs"/>
              </a:rPr>
              <a:t>normally refers to the maximum length of time the traffic is generated at the peak rate.</a:t>
            </a:r>
          </a:p>
          <a:p>
            <a:pPr marL="285750" indent="-228600" eaLnBrk="1" hangingPunct="1">
              <a:lnSpc>
                <a:spcPct val="90000"/>
              </a:lnSpc>
              <a:spcAft>
                <a:spcPts val="600"/>
              </a:spcAft>
              <a:buFont typeface="Arial" panose="020B0604020202020204" pitchFamily="34" charset="0"/>
              <a:buChar char="•"/>
            </a:pPr>
            <a:r>
              <a:rPr lang="en-US">
                <a:latin typeface="+mn-lt"/>
                <a:cs typeface="+mn-cs"/>
              </a:rPr>
              <a:t>The </a:t>
            </a:r>
            <a:r>
              <a:rPr lang="en-US" b="1">
                <a:latin typeface="+mn-lt"/>
                <a:cs typeface="+mn-cs"/>
              </a:rPr>
              <a:t>effective bandwidth </a:t>
            </a:r>
            <a:r>
              <a:rPr lang="en-US">
                <a:latin typeface="+mn-lt"/>
                <a:cs typeface="+mn-cs"/>
              </a:rPr>
              <a:t>is the bandwidth that the network needs to allocate for the flow of traffic. The effective bandwidth is a function of three values: average data rate, peak data rate, and maximum burst size.</a:t>
            </a:r>
          </a:p>
        </p:txBody>
      </p:sp>
      <p:sp>
        <p:nvSpPr>
          <p:cNvPr id="10" name="Text Box 4">
            <a:extLst>
              <a:ext uri="{FF2B5EF4-FFF2-40B4-BE49-F238E27FC236}">
                <a16:creationId xmlns:a16="http://schemas.microsoft.com/office/drawing/2014/main" id="{3082D897-41F7-1309-C637-47B49A13F743}"/>
              </a:ext>
            </a:extLst>
          </p:cNvPr>
          <p:cNvSpPr txBox="1">
            <a:spLocks noChangeArrowheads="1"/>
          </p:cNvSpPr>
          <p:nvPr/>
        </p:nvSpPr>
        <p:spPr bwMode="auto">
          <a:xfrm>
            <a:off x="524094" y="146595"/>
            <a:ext cx="9496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i="1" dirty="0">
                <a:latin typeface="Times New Roman" panose="02020603050405020304" pitchFamily="18" charset="0"/>
              </a:rPr>
              <a:t>Traffic descriptors</a:t>
            </a:r>
          </a:p>
        </p:txBody>
      </p:sp>
      <p:sp>
        <p:nvSpPr>
          <p:cNvPr id="11" name="Rectangle 10">
            <a:extLst>
              <a:ext uri="{FF2B5EF4-FFF2-40B4-BE49-F238E27FC236}">
                <a16:creationId xmlns:a16="http://schemas.microsoft.com/office/drawing/2014/main" id="{907EC7E0-6114-0E68-5378-424EEBB54EA5}"/>
              </a:ext>
            </a:extLst>
          </p:cNvPr>
          <p:cNvSpPr/>
          <p:nvPr/>
        </p:nvSpPr>
        <p:spPr>
          <a:xfrm>
            <a:off x="135987" y="1235223"/>
            <a:ext cx="11826163" cy="523220"/>
          </a:xfrm>
          <a:prstGeom prst="rect">
            <a:avLst/>
          </a:prstGeom>
        </p:spPr>
        <p:txBody>
          <a:bodyPr wrap="square">
            <a:spAutoFit/>
          </a:bodyPr>
          <a:lstStyle/>
          <a:p>
            <a:pPr marL="285750" indent="-285750">
              <a:buFont typeface="Arial" panose="020B0604020202020204" pitchFamily="34" charset="0"/>
              <a:buChar char="•"/>
            </a:pPr>
            <a:r>
              <a:rPr lang="en-IN" sz="2800" dirty="0">
                <a:latin typeface="Times New Roman" panose="02020603050405020304" pitchFamily="18" charset="0"/>
              </a:rPr>
              <a:t>Traffic descriptors are qualitative values that represent a data flow. </a:t>
            </a:r>
            <a:endParaRPr lang="en-IN" sz="2800" dirty="0"/>
          </a:p>
        </p:txBody>
      </p:sp>
      <p:sp>
        <p:nvSpPr>
          <p:cNvPr id="12" name="Rectangle 11">
            <a:extLst>
              <a:ext uri="{FF2B5EF4-FFF2-40B4-BE49-F238E27FC236}">
                <a16:creationId xmlns:a16="http://schemas.microsoft.com/office/drawing/2014/main" id="{16C37F21-9166-DBB9-4B41-253D3B621C19}"/>
              </a:ext>
            </a:extLst>
          </p:cNvPr>
          <p:cNvSpPr/>
          <p:nvPr/>
        </p:nvSpPr>
        <p:spPr>
          <a:xfrm>
            <a:off x="1653024" y="4409888"/>
            <a:ext cx="1294457" cy="369332"/>
          </a:xfrm>
          <a:prstGeom prst="rect">
            <a:avLst/>
          </a:prstGeom>
        </p:spPr>
        <p:txBody>
          <a:bodyPr wrap="none">
            <a:spAutoFit/>
          </a:bodyPr>
          <a:lstStyle/>
          <a:p>
            <a:r>
              <a:rPr lang="en-IN" dirty="0">
                <a:latin typeface="Times New Roman" panose="02020603050405020304" pitchFamily="18" charset="0"/>
              </a:rPr>
              <a:t>Traffic flow</a:t>
            </a:r>
            <a:endParaRPr lang="en-IN"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7339" name="Rectangle 86733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332" name="Text Box 4">
            <a:extLst>
              <a:ext uri="{FF2B5EF4-FFF2-40B4-BE49-F238E27FC236}">
                <a16:creationId xmlns:a16="http://schemas.microsoft.com/office/drawing/2014/main" id="{D94ABC59-8879-4390-8C26-8A56A71CF353}"/>
              </a:ext>
            </a:extLst>
          </p:cNvPr>
          <p:cNvSpPr txBox="1">
            <a:spLocks noChangeArrowheads="1"/>
          </p:cNvSpPr>
          <p:nvPr/>
        </p:nvSpPr>
        <p:spPr bwMode="auto">
          <a:xfrm>
            <a:off x="630936" y="639520"/>
            <a:ext cx="3429000" cy="171907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p>
            <a:pPr eaLnBrk="1" hangingPunct="1">
              <a:lnSpc>
                <a:spcPct val="90000"/>
              </a:lnSpc>
              <a:spcAft>
                <a:spcPts val="600"/>
              </a:spcAft>
            </a:pPr>
            <a:r>
              <a:rPr lang="en-US" altLang="en-US" sz="5000" i="1" kern="1200">
                <a:solidFill>
                  <a:schemeClr val="tx1"/>
                </a:solidFill>
                <a:latin typeface="+mj-lt"/>
                <a:ea typeface="+mj-ea"/>
                <a:cs typeface="+mj-cs"/>
              </a:rPr>
              <a:t>Three traffic profiles</a:t>
            </a:r>
          </a:p>
        </p:txBody>
      </p:sp>
      <p:sp>
        <p:nvSpPr>
          <p:cNvPr id="86734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7AA0B5C-0057-41C7-9668-3C591A02D4D2}"/>
              </a:ext>
            </a:extLst>
          </p:cNvPr>
          <p:cNvSpPr/>
          <p:nvPr/>
        </p:nvSpPr>
        <p:spPr>
          <a:xfrm>
            <a:off x="630936" y="2807208"/>
            <a:ext cx="3429000" cy="3410712"/>
          </a:xfrm>
          <a:prstGeom prst="rect">
            <a:avLst/>
          </a:prstGeom>
        </p:spPr>
        <p:txBody>
          <a:bodyPr vert="horz" lIns="91440" tIns="45720" rIns="91440" bIns="45720" rtlCol="0" anchor="t">
            <a:normAutofit/>
          </a:bodyPr>
          <a:lstStyle/>
          <a:p>
            <a:pPr marL="285750" indent="-228600" algn="just" eaLnBrk="1" hangingPunct="1">
              <a:lnSpc>
                <a:spcPct val="90000"/>
              </a:lnSpc>
              <a:spcAft>
                <a:spcPts val="600"/>
              </a:spcAft>
              <a:buFont typeface="Arial" panose="020B0604020202020204" pitchFamily="34" charset="0"/>
              <a:buChar char="•"/>
            </a:pPr>
            <a:r>
              <a:rPr lang="en-US" sz="1500" dirty="0">
                <a:latin typeface="+mn-lt"/>
                <a:cs typeface="+mn-cs"/>
              </a:rPr>
              <a:t>A constant-bit-rate (CBR), or a fixed-rate, traffic model has a data rate that does not change.</a:t>
            </a:r>
          </a:p>
          <a:p>
            <a:pPr marL="285750" indent="-228600" algn="just" eaLnBrk="1" hangingPunct="1">
              <a:lnSpc>
                <a:spcPct val="90000"/>
              </a:lnSpc>
              <a:spcAft>
                <a:spcPts val="600"/>
              </a:spcAft>
              <a:buFont typeface="Arial" panose="020B0604020202020204" pitchFamily="34" charset="0"/>
              <a:buChar char="•"/>
            </a:pPr>
            <a:endParaRPr lang="en-US" sz="1500" dirty="0">
              <a:latin typeface="+mn-lt"/>
              <a:cs typeface="+mn-cs"/>
            </a:endParaRPr>
          </a:p>
          <a:p>
            <a:pPr marL="285750" indent="-228600" algn="just" eaLnBrk="1" hangingPunct="1">
              <a:lnSpc>
                <a:spcPct val="90000"/>
              </a:lnSpc>
              <a:spcAft>
                <a:spcPts val="600"/>
              </a:spcAft>
              <a:buFont typeface="Arial" panose="020B0604020202020204" pitchFamily="34" charset="0"/>
              <a:buChar char="•"/>
            </a:pPr>
            <a:r>
              <a:rPr lang="en-US" sz="1500" dirty="0">
                <a:latin typeface="+mn-lt"/>
                <a:cs typeface="+mn-cs"/>
              </a:rPr>
              <a:t>In the variable-bit-rate (VBR) category, the rate of the data flow changes in time, with the changes smooth instead of sudden and sharp</a:t>
            </a:r>
          </a:p>
          <a:p>
            <a:pPr marL="285750" indent="-228600" algn="just" eaLnBrk="1" hangingPunct="1">
              <a:lnSpc>
                <a:spcPct val="90000"/>
              </a:lnSpc>
              <a:spcAft>
                <a:spcPts val="600"/>
              </a:spcAft>
              <a:buFont typeface="Arial" panose="020B0604020202020204" pitchFamily="34" charset="0"/>
              <a:buChar char="•"/>
            </a:pPr>
            <a:endParaRPr lang="en-US" sz="1500" dirty="0">
              <a:latin typeface="+mn-lt"/>
              <a:cs typeface="+mn-cs"/>
            </a:endParaRPr>
          </a:p>
          <a:p>
            <a:pPr marL="285750" indent="-228600" algn="just" eaLnBrk="1" hangingPunct="1">
              <a:lnSpc>
                <a:spcPct val="90000"/>
              </a:lnSpc>
              <a:spcAft>
                <a:spcPts val="600"/>
              </a:spcAft>
              <a:buFont typeface="Arial" panose="020B0604020202020204" pitchFamily="34" charset="0"/>
              <a:buChar char="•"/>
            </a:pPr>
            <a:r>
              <a:rPr lang="en-US" sz="1500" dirty="0">
                <a:latin typeface="+mn-lt"/>
                <a:cs typeface="+mn-cs"/>
              </a:rPr>
              <a:t>In the </a:t>
            </a:r>
            <a:r>
              <a:rPr lang="en-US" sz="1500" b="1" dirty="0" err="1">
                <a:latin typeface="+mn-lt"/>
                <a:cs typeface="+mn-cs"/>
              </a:rPr>
              <a:t>bursty</a:t>
            </a:r>
            <a:r>
              <a:rPr lang="en-US" sz="1500" b="1" dirty="0">
                <a:latin typeface="+mn-lt"/>
                <a:cs typeface="+mn-cs"/>
              </a:rPr>
              <a:t> data </a:t>
            </a:r>
            <a:r>
              <a:rPr lang="en-US" sz="1500" dirty="0">
                <a:latin typeface="+mn-lt"/>
                <a:cs typeface="+mn-cs"/>
              </a:rPr>
              <a:t>category, the data rate changes suddenly in a very short time.</a:t>
            </a:r>
          </a:p>
        </p:txBody>
      </p:sp>
      <p:pic>
        <p:nvPicPr>
          <p:cNvPr id="867334" name="Picture 6">
            <a:extLst>
              <a:ext uri="{FF2B5EF4-FFF2-40B4-BE49-F238E27FC236}">
                <a16:creationId xmlns:a16="http://schemas.microsoft.com/office/drawing/2014/main" id="{778E0E52-6D1B-4A47-8358-54628F32E7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1432048"/>
            <a:ext cx="6903720" cy="399390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858130" name="Rectangle 85812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8131" name="Picture 858118" descr="Cars in a traffic jam">
            <a:extLst>
              <a:ext uri="{FF2B5EF4-FFF2-40B4-BE49-F238E27FC236}">
                <a16:creationId xmlns:a16="http://schemas.microsoft.com/office/drawing/2014/main" id="{61256D0C-07F5-89A5-3F17-26B13D76A92A}"/>
              </a:ext>
            </a:extLst>
          </p:cNvPr>
          <p:cNvPicPr>
            <a:picLocks noChangeAspect="1"/>
          </p:cNvPicPr>
          <p:nvPr/>
        </p:nvPicPr>
        <p:blipFill rotWithShape="1">
          <a:blip r:embed="rId3"/>
          <a:srcRect r="17840"/>
          <a:stretch/>
        </p:blipFill>
        <p:spPr>
          <a:xfrm>
            <a:off x="3523488" y="10"/>
            <a:ext cx="8668512" cy="6857990"/>
          </a:xfrm>
          <a:prstGeom prst="rect">
            <a:avLst/>
          </a:prstGeom>
        </p:spPr>
      </p:pic>
      <p:sp>
        <p:nvSpPr>
          <p:cNvPr id="858132" name="Rectangle 85812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8115" name="Text Box 3">
            <a:extLst>
              <a:ext uri="{FF2B5EF4-FFF2-40B4-BE49-F238E27FC236}">
                <a16:creationId xmlns:a16="http://schemas.microsoft.com/office/drawing/2014/main" id="{96A60FAB-90B3-4D17-BAAD-B8A54DB70DB0}"/>
              </a:ext>
            </a:extLst>
          </p:cNvPr>
          <p:cNvSpPr txBox="1">
            <a:spLocks noChangeArrowheads="1"/>
          </p:cNvSpPr>
          <p:nvPr/>
        </p:nvSpPr>
        <p:spPr bwMode="auto">
          <a:xfrm>
            <a:off x="371094" y="1161288"/>
            <a:ext cx="3438144" cy="112471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p>
            <a:pPr eaLnBrk="1" hangingPunct="1">
              <a:lnSpc>
                <a:spcPct val="90000"/>
              </a:lnSpc>
              <a:spcAft>
                <a:spcPts val="600"/>
              </a:spcAft>
            </a:pPr>
            <a:r>
              <a:rPr lang="en-US" altLang="en-US" sz="2800">
                <a:effectLst>
                  <a:outerShdw blurRad="38100" dist="38100" dir="2700000" algn="tl">
                    <a:srgbClr val="C0C0C0"/>
                  </a:outerShdw>
                </a:effectLst>
                <a:latin typeface="+mj-lt"/>
                <a:ea typeface="+mj-ea"/>
                <a:cs typeface="+mj-cs"/>
              </a:rPr>
              <a:t> CONGESTION</a:t>
            </a:r>
          </a:p>
        </p:txBody>
      </p:sp>
      <p:sp>
        <p:nvSpPr>
          <p:cNvPr id="858133" name="Rectangle 85812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58129" name="Rectangle 8581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8117" name="Rectangle 5">
            <a:extLst>
              <a:ext uri="{FF2B5EF4-FFF2-40B4-BE49-F238E27FC236}">
                <a16:creationId xmlns:a16="http://schemas.microsoft.com/office/drawing/2014/main" id="{71369224-49A9-4E01-817A-A0A32F2A1017}"/>
              </a:ext>
            </a:extLst>
          </p:cNvPr>
          <p:cNvSpPr>
            <a:spLocks noChangeArrowheads="1"/>
          </p:cNvSpPr>
          <p:nvPr/>
        </p:nvSpPr>
        <p:spPr bwMode="auto">
          <a:xfrm>
            <a:off x="371093" y="2718053"/>
            <a:ext cx="4770073" cy="379471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p>
            <a:pPr marL="457200" indent="-228600" algn="just" eaLnBrk="1" hangingPunct="1">
              <a:lnSpc>
                <a:spcPct val="90000"/>
              </a:lnSpc>
              <a:spcAft>
                <a:spcPts val="600"/>
              </a:spcAft>
              <a:buFont typeface="Arial" panose="020B0604020202020204" pitchFamily="34" charset="0"/>
              <a:buChar char="•"/>
            </a:pPr>
            <a:r>
              <a:rPr lang="en-US" altLang="en-US" sz="1600" dirty="0">
                <a:effectLst>
                  <a:outerShdw blurRad="38100" dist="38100" dir="2700000" algn="tl">
                    <a:srgbClr val="C0C0C0"/>
                  </a:outerShdw>
                </a:effectLst>
                <a:latin typeface="+mn-lt"/>
                <a:cs typeface="+mn-cs"/>
              </a:rPr>
              <a:t>Congestion in a network may occur if the load on the network i.e. the number of packets sent to the network is greater than the capacity of the network (the number of packets a network can handle). </a:t>
            </a:r>
          </a:p>
          <a:p>
            <a:pPr marL="457200" indent="-228600" algn="just" eaLnBrk="1" hangingPunct="1">
              <a:lnSpc>
                <a:spcPct val="90000"/>
              </a:lnSpc>
              <a:spcAft>
                <a:spcPts val="600"/>
              </a:spcAft>
              <a:buFont typeface="Arial" panose="020B0604020202020204" pitchFamily="34" charset="0"/>
              <a:buChar char="•"/>
            </a:pPr>
            <a:endParaRPr lang="en-US" altLang="en-US" sz="1600" dirty="0">
              <a:effectLst>
                <a:outerShdw blurRad="38100" dist="38100" dir="2700000" algn="tl">
                  <a:srgbClr val="C0C0C0"/>
                </a:outerShdw>
              </a:effectLst>
              <a:latin typeface="+mn-lt"/>
              <a:cs typeface="+mn-cs"/>
            </a:endParaRPr>
          </a:p>
          <a:p>
            <a:pPr marL="457200" indent="-228600" algn="just" eaLnBrk="1" hangingPunct="1">
              <a:lnSpc>
                <a:spcPct val="90000"/>
              </a:lnSpc>
              <a:spcAft>
                <a:spcPts val="600"/>
              </a:spcAft>
              <a:buFont typeface="Arial" panose="020B0604020202020204" pitchFamily="34" charset="0"/>
              <a:buChar char="•"/>
            </a:pPr>
            <a:r>
              <a:rPr lang="en-US" altLang="en-US" sz="1600" dirty="0">
                <a:effectLst>
                  <a:outerShdw blurRad="38100" dist="38100" dir="2700000" algn="tl">
                    <a:srgbClr val="C0C0C0"/>
                  </a:outerShdw>
                </a:effectLst>
                <a:latin typeface="+mn-lt"/>
                <a:cs typeface="+mn-cs"/>
              </a:rPr>
              <a:t>Congestion control refers to the mechanisms and techniques to control the congestion and keep the load below the capacity.</a:t>
            </a:r>
          </a:p>
        </p:txBody>
      </p:sp>
      <p:sp>
        <p:nvSpPr>
          <p:cNvPr id="858116" name="Text Box 4">
            <a:extLst>
              <a:ext uri="{FF2B5EF4-FFF2-40B4-BE49-F238E27FC236}">
                <a16:creationId xmlns:a16="http://schemas.microsoft.com/office/drawing/2014/main" id="{363AE3C3-88BC-449C-AC96-6AE0E263D027}"/>
              </a:ext>
            </a:extLst>
          </p:cNvPr>
          <p:cNvSpPr txBox="1">
            <a:spLocks noChangeArrowheads="1"/>
          </p:cNvSpPr>
          <p:nvPr/>
        </p:nvSpPr>
        <p:spPr bwMode="auto">
          <a:xfrm>
            <a:off x="9753600" y="64008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latin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8363" name="Rectangle 868362">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8356" name="Text Box 4">
            <a:extLst>
              <a:ext uri="{FF2B5EF4-FFF2-40B4-BE49-F238E27FC236}">
                <a16:creationId xmlns:a16="http://schemas.microsoft.com/office/drawing/2014/main" id="{11B9A0D9-2FDA-4EFE-A103-84809F012699}"/>
              </a:ext>
            </a:extLst>
          </p:cNvPr>
          <p:cNvSpPr txBox="1">
            <a:spLocks noChangeArrowheads="1"/>
          </p:cNvSpPr>
          <p:nvPr/>
        </p:nvSpPr>
        <p:spPr bwMode="auto">
          <a:xfrm>
            <a:off x="838201" y="3998018"/>
            <a:ext cx="3981854" cy="221651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eaLnBrk="1" hangingPunct="1">
              <a:lnSpc>
                <a:spcPct val="90000"/>
              </a:lnSpc>
              <a:spcAft>
                <a:spcPts val="600"/>
              </a:spcAft>
            </a:pPr>
            <a:r>
              <a:rPr lang="en-US" altLang="en-US" sz="4400" i="1" kern="1200">
                <a:solidFill>
                  <a:schemeClr val="tx1"/>
                </a:solidFill>
                <a:latin typeface="+mj-lt"/>
                <a:ea typeface="+mj-ea"/>
                <a:cs typeface="+mj-cs"/>
              </a:rPr>
              <a:t>Queues in a router</a:t>
            </a:r>
          </a:p>
        </p:txBody>
      </p:sp>
      <p:sp>
        <p:nvSpPr>
          <p:cNvPr id="868365" name="Arc 868364">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68358" name="Picture 6" descr="Pie chart&#10;&#10;Description automatically generated">
            <a:extLst>
              <a:ext uri="{FF2B5EF4-FFF2-40B4-BE49-F238E27FC236}">
                <a16:creationId xmlns:a16="http://schemas.microsoft.com/office/drawing/2014/main" id="{03BD1703-5FFB-44A7-8A5C-8BD3AED31A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152" y="704504"/>
            <a:ext cx="10211695"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2DE565C4-DCC8-457A-9B87-9F350306F729}"/>
              </a:ext>
            </a:extLst>
          </p:cNvPr>
          <p:cNvSpPr/>
          <p:nvPr/>
        </p:nvSpPr>
        <p:spPr>
          <a:xfrm>
            <a:off x="4970835" y="3998019"/>
            <a:ext cx="6382966" cy="2216512"/>
          </a:xfrm>
          <a:prstGeom prst="rect">
            <a:avLst/>
          </a:prstGeom>
        </p:spPr>
        <p:txBody>
          <a:bodyPr vert="horz" lIns="91440" tIns="45720" rIns="91440" bIns="45720" rtlCol="0">
            <a:noAutofit/>
          </a:bodyPr>
          <a:lstStyle/>
          <a:p>
            <a:pPr indent="-228600" algn="just" eaLnBrk="1" hangingPunct="1">
              <a:lnSpc>
                <a:spcPct val="90000"/>
              </a:lnSpc>
              <a:spcAft>
                <a:spcPts val="600"/>
              </a:spcAft>
              <a:buFont typeface="Arial" panose="020B0604020202020204" pitchFamily="34" charset="0"/>
              <a:buChar char="•"/>
            </a:pPr>
            <a:r>
              <a:rPr lang="en-US" sz="1600" dirty="0">
                <a:latin typeface="+mn-lt"/>
                <a:cs typeface="+mn-cs"/>
              </a:rPr>
              <a:t>Congestion in a network or internetwork occurs because routers and switches have queues-buffers that hold the packets before and after processing. When a packet arrives at the incoming interface, it undergoes three steps before departing,</a:t>
            </a:r>
          </a:p>
          <a:p>
            <a:pPr indent="-228600" algn="just" eaLnBrk="1" hangingPunct="1">
              <a:lnSpc>
                <a:spcPct val="90000"/>
              </a:lnSpc>
              <a:spcAft>
                <a:spcPts val="600"/>
              </a:spcAft>
              <a:buFont typeface="Arial" panose="020B0604020202020204" pitchFamily="34" charset="0"/>
              <a:buChar char="•"/>
            </a:pPr>
            <a:r>
              <a:rPr lang="en-US" sz="1600" dirty="0">
                <a:latin typeface="+mn-lt"/>
                <a:cs typeface="+mn-cs"/>
              </a:rPr>
              <a:t>1. The packet is put at the end of the input queue while waiting to be checked.</a:t>
            </a:r>
          </a:p>
          <a:p>
            <a:pPr indent="-228600" algn="just" eaLnBrk="1" hangingPunct="1">
              <a:lnSpc>
                <a:spcPct val="90000"/>
              </a:lnSpc>
              <a:spcAft>
                <a:spcPts val="600"/>
              </a:spcAft>
              <a:buFont typeface="Arial" panose="020B0604020202020204" pitchFamily="34" charset="0"/>
              <a:buChar char="•"/>
            </a:pPr>
            <a:r>
              <a:rPr lang="en-US" sz="1600" dirty="0">
                <a:latin typeface="+mn-lt"/>
                <a:cs typeface="+mn-cs"/>
              </a:rPr>
              <a:t>2. The processing module of the router removes the packet from the input queue once it reaches the front of the queue and uses its routing table and the destination address to find the route.</a:t>
            </a:r>
          </a:p>
          <a:p>
            <a:pPr indent="-228600" algn="just" eaLnBrk="1" hangingPunct="1">
              <a:lnSpc>
                <a:spcPct val="90000"/>
              </a:lnSpc>
              <a:spcAft>
                <a:spcPts val="600"/>
              </a:spcAft>
              <a:buFont typeface="Arial" panose="020B0604020202020204" pitchFamily="34" charset="0"/>
              <a:buChar char="•"/>
            </a:pPr>
            <a:r>
              <a:rPr lang="en-US" sz="1600" dirty="0">
                <a:latin typeface="+mn-lt"/>
                <a:cs typeface="+mn-cs"/>
              </a:rPr>
              <a:t>3. The packet is put in the appropriate output queue and waits its turn to be sent.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9387" name="Rectangle 869386">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389" name="Rectangle 869388">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69391" name="Rectangle 869390">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Rectangle 2">
            <a:extLst>
              <a:ext uri="{FF2B5EF4-FFF2-40B4-BE49-F238E27FC236}">
                <a16:creationId xmlns:a16="http://schemas.microsoft.com/office/drawing/2014/main" id="{BB776D6E-968D-48A1-866A-BD8B6A9BFD2C}"/>
              </a:ext>
            </a:extLst>
          </p:cNvPr>
          <p:cNvSpPr/>
          <p:nvPr/>
        </p:nvSpPr>
        <p:spPr>
          <a:xfrm>
            <a:off x="411480" y="2684095"/>
            <a:ext cx="4443154" cy="3492868"/>
          </a:xfrm>
          <a:prstGeom prst="rect">
            <a:avLst/>
          </a:prstGeom>
        </p:spPr>
        <p:txBody>
          <a:bodyPr vert="horz" lIns="91440" tIns="45720" rIns="91440" bIns="45720" rtlCol="0">
            <a:normAutofit/>
          </a:bodyPr>
          <a:lstStyle/>
          <a:p>
            <a:pPr marL="342900" indent="-228600" algn="just" eaLnBrk="1" hangingPunct="1">
              <a:lnSpc>
                <a:spcPct val="90000"/>
              </a:lnSpc>
              <a:spcAft>
                <a:spcPts val="600"/>
              </a:spcAft>
              <a:buFont typeface="Arial" panose="020B0604020202020204" pitchFamily="34" charset="0"/>
              <a:buChar char="•"/>
            </a:pPr>
            <a:r>
              <a:rPr lang="en-US" sz="1500" dirty="0">
                <a:latin typeface="+mn-lt"/>
                <a:cs typeface="+mn-cs"/>
              </a:rPr>
              <a:t>Congestion control involves two factors that measure the performance of a network: Delay and Throughput</a:t>
            </a:r>
          </a:p>
          <a:p>
            <a:pPr marL="457200" indent="-228600" algn="just" eaLnBrk="1" hangingPunct="1">
              <a:lnSpc>
                <a:spcPct val="90000"/>
              </a:lnSpc>
              <a:spcAft>
                <a:spcPts val="600"/>
              </a:spcAft>
              <a:buFont typeface="Arial" panose="020B0604020202020204" pitchFamily="34" charset="0"/>
              <a:buChar char="•"/>
            </a:pPr>
            <a:r>
              <a:rPr lang="en-US" sz="1500" dirty="0">
                <a:latin typeface="+mn-lt"/>
                <a:cs typeface="+mn-cs"/>
              </a:rPr>
              <a:t>Delay- If load &lt;&lt; capacity of the network, the delay is at a minimum. This minimum delay is composed of propagation delay and processing delay, both of which are negligible. If load reaches the network capacity, the delay increases sharply because we now need to add the waiting time in the queues to the total delay.</a:t>
            </a:r>
          </a:p>
          <a:p>
            <a:pPr marL="285750" indent="-228600" algn="just" eaLnBrk="1" hangingPunct="1">
              <a:lnSpc>
                <a:spcPct val="90000"/>
              </a:lnSpc>
              <a:spcAft>
                <a:spcPts val="600"/>
              </a:spcAft>
              <a:buFont typeface="Arial" panose="020B0604020202020204" pitchFamily="34" charset="0"/>
              <a:buChar char="•"/>
            </a:pPr>
            <a:r>
              <a:rPr lang="en-US" sz="1500" dirty="0">
                <a:latin typeface="+mn-lt"/>
                <a:cs typeface="+mn-cs"/>
              </a:rPr>
              <a:t>Delay becomes infinite when the load is greater than the capacity.</a:t>
            </a:r>
          </a:p>
          <a:p>
            <a:pPr marL="342900" indent="-228600" algn="just" eaLnBrk="1" hangingPunct="1">
              <a:lnSpc>
                <a:spcPct val="90000"/>
              </a:lnSpc>
              <a:spcAft>
                <a:spcPts val="600"/>
              </a:spcAft>
              <a:buFont typeface="Arial" panose="020B0604020202020204" pitchFamily="34" charset="0"/>
              <a:buChar char="•"/>
            </a:pPr>
            <a:r>
              <a:rPr lang="en-US" sz="1500" dirty="0">
                <a:latin typeface="+mn-lt"/>
                <a:cs typeface="+mn-cs"/>
              </a:rPr>
              <a:t>Throughput- Throughput in a network can be defined as the number of packets passing through the network in a unit of time.</a:t>
            </a:r>
          </a:p>
        </p:txBody>
      </p:sp>
      <p:pic>
        <p:nvPicPr>
          <p:cNvPr id="869382" name="Picture 6">
            <a:extLst>
              <a:ext uri="{FF2B5EF4-FFF2-40B4-BE49-F238E27FC236}">
                <a16:creationId xmlns:a16="http://schemas.microsoft.com/office/drawing/2014/main" id="{F69B2885-57D2-4B2B-B603-542B3AF10D1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5816" y="2177548"/>
            <a:ext cx="6440424" cy="2447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4">
            <a:extLst>
              <a:ext uri="{FF2B5EF4-FFF2-40B4-BE49-F238E27FC236}">
                <a16:creationId xmlns:a16="http://schemas.microsoft.com/office/drawing/2014/main" id="{A0DA205A-844B-DD93-772A-5EE21C0F5B98}"/>
              </a:ext>
            </a:extLst>
          </p:cNvPr>
          <p:cNvSpPr txBox="1">
            <a:spLocks noChangeArrowheads="1"/>
          </p:cNvSpPr>
          <p:nvPr/>
        </p:nvSpPr>
        <p:spPr bwMode="auto">
          <a:xfrm>
            <a:off x="6177670" y="4869047"/>
            <a:ext cx="52182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i="1" dirty="0">
                <a:latin typeface="Times New Roman" panose="02020603050405020304" pitchFamily="18" charset="0"/>
              </a:rPr>
              <a:t>Packet delay and throughput as functions of load</a:t>
            </a:r>
          </a:p>
        </p:txBody>
      </p:sp>
      <p:sp>
        <p:nvSpPr>
          <p:cNvPr id="10" name="Rectangle 9">
            <a:extLst>
              <a:ext uri="{FF2B5EF4-FFF2-40B4-BE49-F238E27FC236}">
                <a16:creationId xmlns:a16="http://schemas.microsoft.com/office/drawing/2014/main" id="{6E779568-A6DD-40C1-D93A-C68E9B2057A8}"/>
              </a:ext>
            </a:extLst>
          </p:cNvPr>
          <p:cNvSpPr/>
          <p:nvPr/>
        </p:nvSpPr>
        <p:spPr>
          <a:xfrm>
            <a:off x="411479" y="1062908"/>
            <a:ext cx="3365024" cy="523220"/>
          </a:xfrm>
          <a:prstGeom prst="rect">
            <a:avLst/>
          </a:prstGeom>
        </p:spPr>
        <p:txBody>
          <a:bodyPr wrap="none">
            <a:spAutoFit/>
          </a:bodyPr>
          <a:lstStyle/>
          <a:p>
            <a:r>
              <a:rPr lang="en-IN" sz="2800" dirty="0">
                <a:latin typeface="Times New Roman" panose="02020603050405020304" pitchFamily="18" charset="0"/>
              </a:rPr>
              <a:t>Network Performance</a:t>
            </a:r>
            <a:endParaRPr lang="en-IN"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859147" name="Rectangle 85914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139" name="Text Box 3">
            <a:extLst>
              <a:ext uri="{FF2B5EF4-FFF2-40B4-BE49-F238E27FC236}">
                <a16:creationId xmlns:a16="http://schemas.microsoft.com/office/drawing/2014/main" id="{1755E79A-FEA0-4D31-A6BA-C801A155871E}"/>
              </a:ext>
            </a:extLst>
          </p:cNvPr>
          <p:cNvSpPr txBox="1">
            <a:spLocks noChangeArrowheads="1"/>
          </p:cNvSpPr>
          <p:nvPr/>
        </p:nvSpPr>
        <p:spPr bwMode="auto">
          <a:xfrm>
            <a:off x="838201" y="365125"/>
            <a:ext cx="5251316" cy="180730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eaLnBrk="1" hangingPunct="1">
              <a:lnSpc>
                <a:spcPct val="90000"/>
              </a:lnSpc>
              <a:spcAft>
                <a:spcPts val="600"/>
              </a:spcAft>
            </a:pPr>
            <a:r>
              <a:rPr lang="en-US" altLang="en-US" sz="4400" dirty="0">
                <a:effectLst>
                  <a:outerShdw blurRad="38100" dist="38100" dir="2700000" algn="tl">
                    <a:srgbClr val="C0C0C0"/>
                  </a:outerShdw>
                </a:effectLst>
                <a:latin typeface="+mj-lt"/>
                <a:ea typeface="+mj-ea"/>
                <a:cs typeface="+mj-cs"/>
              </a:rPr>
              <a:t>CONGESTION CONTROL</a:t>
            </a:r>
          </a:p>
        </p:txBody>
      </p:sp>
      <p:sp>
        <p:nvSpPr>
          <p:cNvPr id="859141" name="Rectangle 5">
            <a:extLst>
              <a:ext uri="{FF2B5EF4-FFF2-40B4-BE49-F238E27FC236}">
                <a16:creationId xmlns:a16="http://schemas.microsoft.com/office/drawing/2014/main" id="{0698D1B0-1B1F-47E2-9A5F-84340D5672E9}"/>
              </a:ext>
            </a:extLst>
          </p:cNvPr>
          <p:cNvSpPr>
            <a:spLocks noChangeArrowheads="1"/>
          </p:cNvSpPr>
          <p:nvPr/>
        </p:nvSpPr>
        <p:spPr bwMode="auto">
          <a:xfrm>
            <a:off x="838200" y="2333297"/>
            <a:ext cx="4619621" cy="384366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p>
            <a:pPr indent="-228600" algn="just" eaLnBrk="1" hangingPunct="1">
              <a:lnSpc>
                <a:spcPct val="90000"/>
              </a:lnSpc>
              <a:spcAft>
                <a:spcPts val="600"/>
              </a:spcAft>
              <a:buFont typeface="Arial" panose="020B0604020202020204" pitchFamily="34" charset="0"/>
              <a:buChar char="•"/>
            </a:pPr>
            <a:r>
              <a:rPr lang="en-US" altLang="en-US" sz="2000" i="1" dirty="0">
                <a:effectLst>
                  <a:outerShdw blurRad="38100" dist="38100" dir="2700000" algn="tl">
                    <a:srgbClr val="C0C0C0"/>
                  </a:outerShdw>
                </a:effectLst>
                <a:latin typeface="+mn-lt"/>
                <a:cs typeface="+mn-cs"/>
              </a:rPr>
              <a:t>Congestion control refers to techniques and mechanisms that can either prevent congestion, before it happens, or remove congestion, after it has happened. </a:t>
            </a:r>
          </a:p>
          <a:p>
            <a:pPr indent="-228600" algn="just" eaLnBrk="1" hangingPunct="1">
              <a:lnSpc>
                <a:spcPct val="90000"/>
              </a:lnSpc>
              <a:spcAft>
                <a:spcPts val="600"/>
              </a:spcAft>
              <a:buFont typeface="Arial" panose="020B0604020202020204" pitchFamily="34" charset="0"/>
              <a:buChar char="•"/>
            </a:pPr>
            <a:endParaRPr lang="en-US" altLang="en-US" sz="2000" i="1" dirty="0">
              <a:effectLst>
                <a:outerShdw blurRad="38100" dist="38100" dir="2700000" algn="tl">
                  <a:srgbClr val="C0C0C0"/>
                </a:outerShdw>
              </a:effectLst>
              <a:latin typeface="+mn-lt"/>
              <a:cs typeface="+mn-cs"/>
            </a:endParaRPr>
          </a:p>
          <a:p>
            <a:pPr indent="-228600" algn="just" eaLnBrk="1" hangingPunct="1">
              <a:lnSpc>
                <a:spcPct val="90000"/>
              </a:lnSpc>
              <a:spcAft>
                <a:spcPts val="600"/>
              </a:spcAft>
              <a:buFont typeface="Arial" panose="020B0604020202020204" pitchFamily="34" charset="0"/>
              <a:buChar char="•"/>
            </a:pPr>
            <a:r>
              <a:rPr lang="en-US" altLang="en-US" sz="2000" i="1" dirty="0">
                <a:effectLst>
                  <a:outerShdw blurRad="38100" dist="38100" dir="2700000" algn="tl">
                    <a:srgbClr val="C0C0C0"/>
                  </a:outerShdw>
                </a:effectLst>
                <a:latin typeface="+mn-lt"/>
                <a:cs typeface="+mn-cs"/>
              </a:rPr>
              <a:t>In general, congestion control mechanisms can be divided into two broad categories: </a:t>
            </a:r>
          </a:p>
          <a:p>
            <a:pPr marL="457200" indent="-228600" algn="just" eaLnBrk="1" hangingPunct="1">
              <a:lnSpc>
                <a:spcPct val="90000"/>
              </a:lnSpc>
              <a:spcAft>
                <a:spcPts val="600"/>
              </a:spcAft>
              <a:buFont typeface="Arial" panose="020B0604020202020204" pitchFamily="34" charset="0"/>
              <a:buChar char="•"/>
            </a:pPr>
            <a:r>
              <a:rPr lang="en-US" altLang="en-US" sz="2000" i="1" dirty="0">
                <a:effectLst>
                  <a:outerShdw blurRad="38100" dist="38100" dir="2700000" algn="tl">
                    <a:srgbClr val="C0C0C0"/>
                  </a:outerShdw>
                </a:effectLst>
                <a:latin typeface="+mn-lt"/>
                <a:cs typeface="+mn-cs"/>
              </a:rPr>
              <a:t>open-loop congestion control (prevention) </a:t>
            </a:r>
          </a:p>
          <a:p>
            <a:pPr marL="457200" indent="-228600" algn="just" eaLnBrk="1" hangingPunct="1">
              <a:lnSpc>
                <a:spcPct val="90000"/>
              </a:lnSpc>
              <a:spcAft>
                <a:spcPts val="600"/>
              </a:spcAft>
              <a:buFont typeface="Arial" panose="020B0604020202020204" pitchFamily="34" charset="0"/>
              <a:buChar char="•"/>
            </a:pPr>
            <a:r>
              <a:rPr lang="en-US" altLang="en-US" sz="2000" i="1" dirty="0">
                <a:effectLst>
                  <a:outerShdw blurRad="38100" dist="38100" dir="2700000" algn="tl">
                    <a:srgbClr val="C0C0C0"/>
                  </a:outerShdw>
                </a:effectLst>
                <a:latin typeface="+mn-lt"/>
                <a:cs typeface="+mn-cs"/>
              </a:rPr>
              <a:t>closed-loop congestion control (removal).</a:t>
            </a:r>
          </a:p>
        </p:txBody>
      </p:sp>
      <p:pic>
        <p:nvPicPr>
          <p:cNvPr id="859143" name="Picture 859142">
            <a:extLst>
              <a:ext uri="{FF2B5EF4-FFF2-40B4-BE49-F238E27FC236}">
                <a16:creationId xmlns:a16="http://schemas.microsoft.com/office/drawing/2014/main" id="{454F7AA2-66E4-F464-9CD5-8440CD37EBA4}"/>
              </a:ext>
            </a:extLst>
          </p:cNvPr>
          <p:cNvPicPr>
            <a:picLocks noChangeAspect="1"/>
          </p:cNvPicPr>
          <p:nvPr/>
        </p:nvPicPr>
        <p:blipFill rotWithShape="1">
          <a:blip r:embed="rId3"/>
          <a:srcRect l="31893" r="1920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59140" name="Text Box 4">
            <a:extLst>
              <a:ext uri="{FF2B5EF4-FFF2-40B4-BE49-F238E27FC236}">
                <a16:creationId xmlns:a16="http://schemas.microsoft.com/office/drawing/2014/main" id="{F2BC4D52-16CE-4FFE-9B79-C06EB13ABC2E}"/>
              </a:ext>
            </a:extLst>
          </p:cNvPr>
          <p:cNvSpPr txBox="1">
            <a:spLocks noChangeArrowheads="1"/>
          </p:cNvSpPr>
          <p:nvPr/>
        </p:nvSpPr>
        <p:spPr bwMode="auto">
          <a:xfrm>
            <a:off x="9753600" y="64008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0411" name="Rectangle 870410">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70413" name="Rectangle 870412">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0415" name="Rectangle 870414">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70417" name="Rectangle 870416">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Rectangle 2">
            <a:extLst>
              <a:ext uri="{FF2B5EF4-FFF2-40B4-BE49-F238E27FC236}">
                <a16:creationId xmlns:a16="http://schemas.microsoft.com/office/drawing/2014/main" id="{067A8493-92FB-4716-AAA9-45D29E8A8FA9}"/>
              </a:ext>
            </a:extLst>
          </p:cNvPr>
          <p:cNvSpPr/>
          <p:nvPr/>
        </p:nvSpPr>
        <p:spPr>
          <a:xfrm>
            <a:off x="841248" y="2789625"/>
            <a:ext cx="3412219" cy="3023496"/>
          </a:xfrm>
          <a:prstGeom prst="rect">
            <a:avLst/>
          </a:prstGeom>
        </p:spPr>
        <p:txBody>
          <a:bodyPr vert="horz" lIns="91440" tIns="45720" rIns="91440" bIns="45720" rtlCol="0">
            <a:normAutofit/>
          </a:bodyPr>
          <a:lstStyle/>
          <a:p>
            <a:pPr marL="285750" indent="-228600" algn="just" eaLnBrk="1" hangingPunct="1">
              <a:lnSpc>
                <a:spcPct val="90000"/>
              </a:lnSpc>
              <a:spcAft>
                <a:spcPts val="600"/>
              </a:spcAft>
              <a:buFont typeface="Arial" panose="020B0604020202020204" pitchFamily="34" charset="0"/>
              <a:buChar char="•"/>
            </a:pPr>
            <a:r>
              <a:rPr lang="en-US" sz="1600" dirty="0">
                <a:latin typeface="+mn-lt"/>
                <a:cs typeface="+mn-cs"/>
              </a:rPr>
              <a:t>The retransmission policy and the retransmission timers must be designed to optimize efficiency and at the same time prevent congestion.</a:t>
            </a:r>
          </a:p>
          <a:p>
            <a:pPr marL="285750" indent="-228600" algn="just" eaLnBrk="1" hangingPunct="1">
              <a:lnSpc>
                <a:spcPct val="90000"/>
              </a:lnSpc>
              <a:spcAft>
                <a:spcPts val="600"/>
              </a:spcAft>
              <a:buFont typeface="Arial" panose="020B0604020202020204" pitchFamily="34" charset="0"/>
              <a:buChar char="•"/>
            </a:pPr>
            <a:r>
              <a:rPr lang="en-US" sz="1600" dirty="0">
                <a:latin typeface="+mn-lt"/>
                <a:cs typeface="+mn-cs"/>
              </a:rPr>
              <a:t>The Selective Repeat window is better than the Go-Back-N window for congestion control</a:t>
            </a:r>
          </a:p>
          <a:p>
            <a:pPr marL="285750" indent="-228600" eaLnBrk="1" hangingPunct="1">
              <a:lnSpc>
                <a:spcPct val="90000"/>
              </a:lnSpc>
              <a:spcAft>
                <a:spcPts val="600"/>
              </a:spcAft>
              <a:buFont typeface="Arial" panose="020B0604020202020204" pitchFamily="34" charset="0"/>
              <a:buChar char="•"/>
            </a:pPr>
            <a:endParaRPr lang="en-US" sz="1200" dirty="0">
              <a:latin typeface="+mn-lt"/>
              <a:cs typeface="+mn-cs"/>
            </a:endParaRPr>
          </a:p>
        </p:txBody>
      </p:sp>
      <p:pic>
        <p:nvPicPr>
          <p:cNvPr id="870406" name="Picture 6">
            <a:extLst>
              <a:ext uri="{FF2B5EF4-FFF2-40B4-BE49-F238E27FC236}">
                <a16:creationId xmlns:a16="http://schemas.microsoft.com/office/drawing/2014/main" id="{C3C84767-6191-4E57-8756-A22F8B1B2B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20640" y="1689546"/>
            <a:ext cx="6656832" cy="337832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4">
            <a:extLst>
              <a:ext uri="{FF2B5EF4-FFF2-40B4-BE49-F238E27FC236}">
                <a16:creationId xmlns:a16="http://schemas.microsoft.com/office/drawing/2014/main" id="{8CBCCE91-DCF8-353B-ACDA-EAB89F87025D}"/>
              </a:ext>
            </a:extLst>
          </p:cNvPr>
          <p:cNvSpPr txBox="1">
            <a:spLocks noChangeArrowheads="1"/>
          </p:cNvSpPr>
          <p:nvPr/>
        </p:nvSpPr>
        <p:spPr bwMode="auto">
          <a:xfrm>
            <a:off x="345567" y="38642"/>
            <a:ext cx="113038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i="1" dirty="0">
                <a:latin typeface="Times New Roman" panose="02020603050405020304" pitchFamily="18" charset="0"/>
              </a:rPr>
              <a:t>Congestion control categories</a:t>
            </a:r>
          </a:p>
        </p:txBody>
      </p:sp>
      <p:sp>
        <p:nvSpPr>
          <p:cNvPr id="11" name="Rectangle 10">
            <a:extLst>
              <a:ext uri="{FF2B5EF4-FFF2-40B4-BE49-F238E27FC236}">
                <a16:creationId xmlns:a16="http://schemas.microsoft.com/office/drawing/2014/main" id="{DF8369DE-6934-3401-E119-1D7A888CD035}"/>
              </a:ext>
            </a:extLst>
          </p:cNvPr>
          <p:cNvSpPr/>
          <p:nvPr/>
        </p:nvSpPr>
        <p:spPr>
          <a:xfrm>
            <a:off x="537591" y="871209"/>
            <a:ext cx="4279384" cy="1292662"/>
          </a:xfrm>
          <a:prstGeom prst="rect">
            <a:avLst/>
          </a:prstGeom>
        </p:spPr>
        <p:txBody>
          <a:bodyPr wrap="square">
            <a:spAutoFit/>
          </a:bodyPr>
          <a:lstStyle/>
          <a:p>
            <a:pPr marL="285750" indent="-285750" algn="just">
              <a:buFont typeface="Arial" panose="020B0604020202020204" pitchFamily="34" charset="0"/>
              <a:buChar char="•"/>
            </a:pPr>
            <a:r>
              <a:rPr lang="en-IN" sz="2000" dirty="0">
                <a:latin typeface="Times New Roman" panose="02020603050405020304" pitchFamily="18" charset="0"/>
              </a:rPr>
              <a:t>In open-loop congestion control, policies are applied to prevent congestion before it happens.</a:t>
            </a:r>
          </a:p>
          <a:p>
            <a:endParaRPr lang="en-IN" dirty="0"/>
          </a:p>
        </p:txBody>
      </p:sp>
    </p:spTree>
  </p:cSld>
  <p:clrMapOvr>
    <a:masterClrMapping/>
  </p:clrMapOvr>
</p:sld>
</file>

<file path=ppt/theme/theme1.xml><?xml version="1.0" encoding="utf-8"?>
<a:theme xmlns:a="http://schemas.openxmlformats.org/drawingml/2006/main" name="Bennett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nnett_Theme1" id="{10768733-9802-446A-BE7D-5E2DA191152B}" vid="{A6FFC5FF-7D20-47F2-BBC9-A7F5DE2FE71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Bennett_Theme1</Template>
  <TotalTime>16834</TotalTime>
  <Words>1401</Words>
  <Application>Microsoft Office PowerPoint</Application>
  <PresentationFormat>Widescreen</PresentationFormat>
  <Paragraphs>118</Paragraphs>
  <Slides>18</Slides>
  <Notes>16</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Arial</vt:lpstr>
      <vt:lpstr>Calibri</vt:lpstr>
      <vt:lpstr>Calibri Light</vt:lpstr>
      <vt:lpstr>Roboto</vt:lpstr>
      <vt:lpstr>Times New Roman</vt:lpstr>
      <vt:lpstr>Wingdings</vt:lpstr>
      <vt:lpstr>Bennett_Theme1</vt:lpstr>
      <vt:lpstr>Custom Design</vt:lpstr>
      <vt:lpstr>Office Theme</vt:lpstr>
      <vt:lpstr>Transport Layer Congestion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Congestion control categories- Open Loop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Kuldeep</dc:creator>
  <cp:lastModifiedBy>Vikas Tyagi.</cp:lastModifiedBy>
  <cp:revision>110</cp:revision>
  <dcterms:created xsi:type="dcterms:W3CDTF">2019-01-02T17:52:09Z</dcterms:created>
  <dcterms:modified xsi:type="dcterms:W3CDTF">2025-04-11T07:31:04Z</dcterms:modified>
</cp:coreProperties>
</file>