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2"/>
  </p:notesMasterIdLst>
  <p:sldIdLst>
    <p:sldId id="256" r:id="rId4"/>
    <p:sldId id="926" r:id="rId5"/>
    <p:sldId id="834" r:id="rId6"/>
    <p:sldId id="845" r:id="rId7"/>
    <p:sldId id="848" r:id="rId8"/>
    <p:sldId id="835" r:id="rId9"/>
    <p:sldId id="849" r:id="rId10"/>
    <p:sldId id="851" r:id="rId11"/>
    <p:sldId id="852" r:id="rId12"/>
    <p:sldId id="854" r:id="rId13"/>
    <p:sldId id="923" r:id="rId14"/>
    <p:sldId id="836" r:id="rId15"/>
    <p:sldId id="877" r:id="rId16"/>
    <p:sldId id="865" r:id="rId17"/>
    <p:sldId id="869" r:id="rId18"/>
    <p:sldId id="871" r:id="rId19"/>
    <p:sldId id="927" r:id="rId20"/>
    <p:sldId id="92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F3D03-5530-4C40-8779-58131A712983}" v="35" dt="2025-04-08T16:00:29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as Tyagi." userId="06b802ee-2341-421d-ab2c-04bfa25cb15e" providerId="ADAL" clId="{823F3D03-5530-4C40-8779-58131A712983}"/>
    <pc:docChg chg="undo custSel modSld">
      <pc:chgData name="Vikas Tyagi." userId="06b802ee-2341-421d-ab2c-04bfa25cb15e" providerId="ADAL" clId="{823F3D03-5530-4C40-8779-58131A712983}" dt="2025-04-08T16:00:47.641" v="41" actId="255"/>
      <pc:docMkLst>
        <pc:docMk/>
      </pc:docMkLst>
      <pc:sldChg chg="addSp modSp mod">
        <pc:chgData name="Vikas Tyagi." userId="06b802ee-2341-421d-ab2c-04bfa25cb15e" providerId="ADAL" clId="{823F3D03-5530-4C40-8779-58131A712983}" dt="2025-04-08T16:00:47.641" v="41" actId="255"/>
        <pc:sldMkLst>
          <pc:docMk/>
          <pc:sldMk cId="0" sldId="869"/>
        </pc:sldMkLst>
        <pc:spChg chg="mod">
          <ac:chgData name="Vikas Tyagi." userId="06b802ee-2341-421d-ab2c-04bfa25cb15e" providerId="ADAL" clId="{823F3D03-5530-4C40-8779-58131A712983}" dt="2025-04-08T16:00:03.617" v="33" actId="20577"/>
          <ac:spMkLst>
            <pc:docMk/>
            <pc:sldMk cId="0" sldId="869"/>
            <ac:spMk id="2" creationId="{D1707041-7E72-4EAD-AACD-E9868B24FCFB}"/>
          </ac:spMkLst>
        </pc:spChg>
        <pc:spChg chg="add mod">
          <ac:chgData name="Vikas Tyagi." userId="06b802ee-2341-421d-ab2c-04bfa25cb15e" providerId="ADAL" clId="{823F3D03-5530-4C40-8779-58131A712983}" dt="2025-04-08T15:58:00.420" v="29" actId="123"/>
          <ac:spMkLst>
            <pc:docMk/>
            <pc:sldMk cId="0" sldId="869"/>
            <ac:spMk id="4" creationId="{3FA729FD-AB58-4C9D-4AB8-405EA7385A80}"/>
          </ac:spMkLst>
        </pc:spChg>
        <pc:spChg chg="add mod">
          <ac:chgData name="Vikas Tyagi." userId="06b802ee-2341-421d-ab2c-04bfa25cb15e" providerId="ADAL" clId="{823F3D03-5530-4C40-8779-58131A712983}" dt="2025-04-08T15:59:53.863" v="32" actId="1076"/>
          <ac:spMkLst>
            <pc:docMk/>
            <pc:sldMk cId="0" sldId="869"/>
            <ac:spMk id="5" creationId="{DBB7DF51-881E-D326-9F6B-E6680C06D6B1}"/>
          </ac:spMkLst>
        </pc:spChg>
        <pc:spChg chg="add">
          <ac:chgData name="Vikas Tyagi." userId="06b802ee-2341-421d-ab2c-04bfa25cb15e" providerId="ADAL" clId="{823F3D03-5530-4C40-8779-58131A712983}" dt="2025-04-08T16:00:06.204" v="34"/>
          <ac:spMkLst>
            <pc:docMk/>
            <pc:sldMk cId="0" sldId="869"/>
            <ac:spMk id="6" creationId="{E65EC551-62E1-0B86-0450-3D2A551B0F6F}"/>
          </ac:spMkLst>
        </pc:spChg>
        <pc:spChg chg="add mod">
          <ac:chgData name="Vikas Tyagi." userId="06b802ee-2341-421d-ab2c-04bfa25cb15e" providerId="ADAL" clId="{823F3D03-5530-4C40-8779-58131A712983}" dt="2025-04-08T16:00:47.641" v="41" actId="255"/>
          <ac:spMkLst>
            <pc:docMk/>
            <pc:sldMk cId="0" sldId="869"/>
            <ac:spMk id="7" creationId="{794A1F38-2238-8DF8-4C46-E08A4FA02492}"/>
          </ac:spMkLst>
        </pc:spChg>
      </pc:sldChg>
      <pc:sldChg chg="modSp mod">
        <pc:chgData name="Vikas Tyagi." userId="06b802ee-2341-421d-ab2c-04bfa25cb15e" providerId="ADAL" clId="{823F3D03-5530-4C40-8779-58131A712983}" dt="2025-04-08T15:50:16.989" v="25" actId="20577"/>
        <pc:sldMkLst>
          <pc:docMk/>
          <pc:sldMk cId="1493862349" sldId="929"/>
        </pc:sldMkLst>
        <pc:spChg chg="mod">
          <ac:chgData name="Vikas Tyagi." userId="06b802ee-2341-421d-ab2c-04bfa25cb15e" providerId="ADAL" clId="{823F3D03-5530-4C40-8779-58131A712983}" dt="2025-04-08T15:48:47.783" v="1" actId="20577"/>
          <ac:spMkLst>
            <pc:docMk/>
            <pc:sldMk cId="1493862349" sldId="929"/>
            <ac:spMk id="3" creationId="{E0665D3E-5C4F-8890-0085-67C986C9536C}"/>
          </ac:spMkLst>
        </pc:spChg>
        <pc:spChg chg="mod">
          <ac:chgData name="Vikas Tyagi." userId="06b802ee-2341-421d-ab2c-04bfa25cb15e" providerId="ADAL" clId="{823F3D03-5530-4C40-8779-58131A712983}" dt="2025-04-08T15:50:16.989" v="25" actId="20577"/>
          <ac:spMkLst>
            <pc:docMk/>
            <pc:sldMk cId="1493862349" sldId="929"/>
            <ac:spMk id="4" creationId="{BA143A41-4137-C946-827E-0903C21450B6}"/>
          </ac:spMkLst>
        </pc:spChg>
      </pc:sldChg>
    </pc:docChg>
  </pc:docChgLst>
  <pc:docChgLst>
    <pc:chgData name="Kuldeep" userId="f9c8071f-a744-46f9-b335-1b593dc9f69f" providerId="ADAL" clId="{63CC3405-9284-4565-BA6E-7DDB55DD72EC}"/>
    <pc:docChg chg="undo custSel addSld delSld modSld">
      <pc:chgData name="Kuldeep" userId="f9c8071f-a744-46f9-b335-1b593dc9f69f" providerId="ADAL" clId="{63CC3405-9284-4565-BA6E-7DDB55DD72EC}" dt="2024-04-10T19:30:44.652" v="236" actId="47"/>
      <pc:docMkLst>
        <pc:docMk/>
      </pc:docMkLst>
      <pc:sldChg chg="modSp mod">
        <pc:chgData name="Kuldeep" userId="f9c8071f-a744-46f9-b335-1b593dc9f69f" providerId="ADAL" clId="{63CC3405-9284-4565-BA6E-7DDB55DD72EC}" dt="2024-04-10T18:50:15.327" v="4" actId="14100"/>
        <pc:sldMkLst>
          <pc:docMk/>
          <pc:sldMk cId="0" sldId="849"/>
        </pc:sldMkLst>
        <pc:spChg chg="mod">
          <ac:chgData name="Kuldeep" userId="f9c8071f-a744-46f9-b335-1b593dc9f69f" providerId="ADAL" clId="{63CC3405-9284-4565-BA6E-7DDB55DD72EC}" dt="2024-04-10T18:50:15.327" v="4" actId="14100"/>
          <ac:spMkLst>
            <pc:docMk/>
            <pc:sldMk cId="0" sldId="849"/>
            <ac:spMk id="2" creationId="{53BBF2E7-A3C8-45A8-ABC9-69C7DEA53E67}"/>
          </ac:spMkLst>
        </pc:spChg>
      </pc:sldChg>
      <pc:sldChg chg="modSp mod">
        <pc:chgData name="Kuldeep" userId="f9c8071f-a744-46f9-b335-1b593dc9f69f" providerId="ADAL" clId="{63CC3405-9284-4565-BA6E-7DDB55DD72EC}" dt="2024-04-10T18:46:27.519" v="2" actId="14100"/>
        <pc:sldMkLst>
          <pc:docMk/>
          <pc:sldMk cId="0" sldId="852"/>
        </pc:sldMkLst>
        <pc:spChg chg="mod">
          <ac:chgData name="Kuldeep" userId="f9c8071f-a744-46f9-b335-1b593dc9f69f" providerId="ADAL" clId="{63CC3405-9284-4565-BA6E-7DDB55DD72EC}" dt="2024-04-10T18:46:27.519" v="2" actId="14100"/>
          <ac:spMkLst>
            <pc:docMk/>
            <pc:sldMk cId="0" sldId="852"/>
            <ac:spMk id="2" creationId="{5F4D7CCC-27DF-4B72-B9C2-C23E52B2F82E}"/>
          </ac:spMkLst>
        </pc:spChg>
      </pc:sldChg>
      <pc:sldChg chg="new del">
        <pc:chgData name="Kuldeep" userId="f9c8071f-a744-46f9-b335-1b593dc9f69f" providerId="ADAL" clId="{63CC3405-9284-4565-BA6E-7DDB55DD72EC}" dt="2024-04-10T19:30:44.652" v="236" actId="47"/>
        <pc:sldMkLst>
          <pc:docMk/>
          <pc:sldMk cId="240621112" sldId="928"/>
        </pc:sldMkLst>
      </pc:sldChg>
      <pc:sldChg chg="addSp delSp modSp new mod setBg modAnim">
        <pc:chgData name="Kuldeep" userId="f9c8071f-a744-46f9-b335-1b593dc9f69f" providerId="ADAL" clId="{63CC3405-9284-4565-BA6E-7DDB55DD72EC}" dt="2024-04-10T19:30:37.850" v="235"/>
        <pc:sldMkLst>
          <pc:docMk/>
          <pc:sldMk cId="1493862349" sldId="929"/>
        </pc:sldMkLst>
        <pc:spChg chg="mod">
          <ac:chgData name="Kuldeep" userId="f9c8071f-a744-46f9-b335-1b593dc9f69f" providerId="ADAL" clId="{63CC3405-9284-4565-BA6E-7DDB55DD72EC}" dt="2024-04-10T19:30:27.410" v="233" actId="1076"/>
          <ac:spMkLst>
            <pc:docMk/>
            <pc:sldMk cId="1493862349" sldId="929"/>
            <ac:spMk id="2" creationId="{2F0E194A-D009-0254-575C-42791468751D}"/>
          </ac:spMkLst>
        </pc:spChg>
        <pc:spChg chg="mod">
          <ac:chgData name="Kuldeep" userId="f9c8071f-a744-46f9-b335-1b593dc9f69f" providerId="ADAL" clId="{63CC3405-9284-4565-BA6E-7DDB55DD72EC}" dt="2024-04-10T19:30:30.269" v="234" actId="1076"/>
          <ac:spMkLst>
            <pc:docMk/>
            <pc:sldMk cId="1493862349" sldId="929"/>
            <ac:spMk id="3" creationId="{E0665D3E-5C4F-8890-0085-67C986C9536C}"/>
          </ac:spMkLst>
        </pc:spChg>
        <pc:spChg chg="add mod">
          <ac:chgData name="Kuldeep" userId="f9c8071f-a744-46f9-b335-1b593dc9f69f" providerId="ADAL" clId="{63CC3405-9284-4565-BA6E-7DDB55DD72EC}" dt="2024-04-10T19:29:54.054" v="230" actId="20577"/>
          <ac:spMkLst>
            <pc:docMk/>
            <pc:sldMk cId="1493862349" sldId="929"/>
            <ac:spMk id="4" creationId="{BA143A41-4137-C946-827E-0903C21450B6}"/>
          </ac:spMkLst>
        </pc:spChg>
        <pc:spChg chg="add del">
          <ac:chgData name="Kuldeep" userId="f9c8071f-a744-46f9-b335-1b593dc9f69f" providerId="ADAL" clId="{63CC3405-9284-4565-BA6E-7DDB55DD72EC}" dt="2024-04-10T19:25:07.027" v="179" actId="26606"/>
          <ac:spMkLst>
            <pc:docMk/>
            <pc:sldMk cId="1493862349" sldId="929"/>
            <ac:spMk id="9" creationId="{F13C74B1-5B17-4795-BED0-7140497B445A}"/>
          </ac:spMkLst>
        </pc:spChg>
        <pc:spChg chg="add del">
          <ac:chgData name="Kuldeep" userId="f9c8071f-a744-46f9-b335-1b593dc9f69f" providerId="ADAL" clId="{63CC3405-9284-4565-BA6E-7DDB55DD72EC}" dt="2024-04-10T19:25:07.027" v="179" actId="26606"/>
          <ac:spMkLst>
            <pc:docMk/>
            <pc:sldMk cId="1493862349" sldId="929"/>
            <ac:spMk id="11" creationId="{D4974D33-8DC5-464E-8C6D-BE58F0669C17}"/>
          </ac:spMkLst>
        </pc:spChg>
        <pc:spChg chg="add">
          <ac:chgData name="Kuldeep" userId="f9c8071f-a744-46f9-b335-1b593dc9f69f" providerId="ADAL" clId="{63CC3405-9284-4565-BA6E-7DDB55DD72EC}" dt="2024-04-10T19:25:07.042" v="180" actId="26606"/>
          <ac:spMkLst>
            <pc:docMk/>
            <pc:sldMk cId="1493862349" sldId="929"/>
            <ac:spMk id="13" creationId="{9F7D5CDA-D291-4307-BF55-1381FED29634}"/>
          </ac:spMkLst>
        </pc:spChg>
        <pc:picChg chg="add del">
          <ac:chgData name="Kuldeep" userId="f9c8071f-a744-46f9-b335-1b593dc9f69f" providerId="ADAL" clId="{63CC3405-9284-4565-BA6E-7DDB55DD72EC}" dt="2024-04-10T19:25:07.027" v="179" actId="26606"/>
          <ac:picMkLst>
            <pc:docMk/>
            <pc:sldMk cId="1493862349" sldId="929"/>
            <ac:picMk id="5" creationId="{11463787-911F-44C4-09DC-E80B30AFD552}"/>
          </ac:picMkLst>
        </pc:picChg>
        <pc:picChg chg="add">
          <ac:chgData name="Kuldeep" userId="f9c8071f-a744-46f9-b335-1b593dc9f69f" providerId="ADAL" clId="{63CC3405-9284-4565-BA6E-7DDB55DD72EC}" dt="2024-04-10T19:25:07.042" v="180" actId="26606"/>
          <ac:picMkLst>
            <pc:docMk/>
            <pc:sldMk cId="1493862349" sldId="929"/>
            <ac:picMk id="14" creationId="{CD605995-9346-D5D4-C144-423FA045E581}"/>
          </ac:picMkLst>
        </pc:picChg>
      </pc:sldChg>
    </pc:docChg>
  </pc:docChgLst>
  <pc:docChgLst>
    <pc:chgData name="Kuldeep" userId="f9c8071f-a744-46f9-b335-1b593dc9f69f" providerId="ADAL" clId="{F3F94B96-47C3-4DEA-A521-CB0FB5A2D600}"/>
    <pc:docChg chg="undo custSel addSld delSld modSld">
      <pc:chgData name="Kuldeep" userId="f9c8071f-a744-46f9-b335-1b593dc9f69f" providerId="ADAL" clId="{F3F94B96-47C3-4DEA-A521-CB0FB5A2D600}" dt="2023-04-19T03:00:11.103" v="158"/>
      <pc:docMkLst>
        <pc:docMk/>
      </pc:docMkLst>
      <pc:sldChg chg="addSp delSp modSp mod setBg setClrOvrMap">
        <pc:chgData name="Kuldeep" userId="f9c8071f-a744-46f9-b335-1b593dc9f69f" providerId="ADAL" clId="{F3F94B96-47C3-4DEA-A521-CB0FB5A2D600}" dt="2023-04-12T12:01:39.945" v="4" actId="27636"/>
        <pc:sldMkLst>
          <pc:docMk/>
          <pc:sldMk cId="1441990758" sldId="256"/>
        </pc:sldMkLst>
        <pc:spChg chg="mod">
          <ac:chgData name="Kuldeep" userId="f9c8071f-a744-46f9-b335-1b593dc9f69f" providerId="ADAL" clId="{F3F94B96-47C3-4DEA-A521-CB0FB5A2D600}" dt="2023-04-12T12:01:39.945" v="4" actId="27636"/>
          <ac:spMkLst>
            <pc:docMk/>
            <pc:sldMk cId="1441990758" sldId="256"/>
            <ac:spMk id="2" creationId="{6D2890BE-7904-42D4-B879-B91FFED5066E}"/>
          </ac:spMkLst>
        </pc:spChg>
        <pc:spChg chg="add">
          <ac:chgData name="Kuldeep" userId="f9c8071f-a744-46f9-b335-1b593dc9f69f" providerId="ADAL" clId="{F3F94B96-47C3-4DEA-A521-CB0FB5A2D600}" dt="2023-04-12T12:01:33.351" v="2" actId="26606"/>
          <ac:spMkLst>
            <pc:docMk/>
            <pc:sldMk cId="1441990758" sldId="256"/>
            <ac:spMk id="8" creationId="{71B2258F-86CA-4D4D-8270-BC05FCDEBFB3}"/>
          </ac:spMkLst>
        </pc:spChg>
        <pc:grpChg chg="del">
          <ac:chgData name="Kuldeep" userId="f9c8071f-a744-46f9-b335-1b593dc9f69f" providerId="ADAL" clId="{F3F94B96-47C3-4DEA-A521-CB0FB5A2D600}" dt="2023-04-12T12:01:12.640" v="1" actId="478"/>
          <ac:grpSpMkLst>
            <pc:docMk/>
            <pc:sldMk cId="1441990758" sldId="256"/>
            <ac:grpSpMk id="4" creationId="{450D5EEF-4C51-4A95-A1F0-98205D9FDF25}"/>
          </ac:grpSpMkLst>
        </pc:grpChg>
        <pc:picChg chg="add">
          <ac:chgData name="Kuldeep" userId="f9c8071f-a744-46f9-b335-1b593dc9f69f" providerId="ADAL" clId="{F3F94B96-47C3-4DEA-A521-CB0FB5A2D600}" dt="2023-04-12T12:01:33.351" v="2" actId="26606"/>
          <ac:picMkLst>
            <pc:docMk/>
            <pc:sldMk cId="1441990758" sldId="256"/>
            <ac:picMk id="5" creationId="{F5C9833A-80C2-754C-982D-E370EA222037}"/>
          </ac:picMkLst>
        </pc:picChg>
      </pc:sldChg>
      <pc:sldChg chg="addSp modSp mod setBg">
        <pc:chgData name="Kuldeep" userId="f9c8071f-a744-46f9-b335-1b593dc9f69f" providerId="ADAL" clId="{F3F94B96-47C3-4DEA-A521-CB0FB5A2D600}" dt="2023-04-13T12:04:13.703" v="109" actId="123"/>
        <pc:sldMkLst>
          <pc:docMk/>
          <pc:sldMk cId="0" sldId="834"/>
        </pc:sldMkLst>
        <pc:spChg chg="mod">
          <ac:chgData name="Kuldeep" userId="f9c8071f-a744-46f9-b335-1b593dc9f69f" providerId="ADAL" clId="{F3F94B96-47C3-4DEA-A521-CB0FB5A2D600}" dt="2023-04-12T12:03:24.285" v="17" actId="26606"/>
          <ac:spMkLst>
            <pc:docMk/>
            <pc:sldMk cId="0" sldId="834"/>
            <ac:spMk id="1076227" creationId="{4D78BFAF-15E9-48BD-8768-BA42EF8A3B23}"/>
          </ac:spMkLst>
        </pc:spChg>
        <pc:spChg chg="ord">
          <ac:chgData name="Kuldeep" userId="f9c8071f-a744-46f9-b335-1b593dc9f69f" providerId="ADAL" clId="{F3F94B96-47C3-4DEA-A521-CB0FB5A2D600}" dt="2023-04-12T12:03:24.285" v="17" actId="26606"/>
          <ac:spMkLst>
            <pc:docMk/>
            <pc:sldMk cId="0" sldId="834"/>
            <ac:spMk id="1076228" creationId="{2F4E380D-FF1D-49D7-8A00-D9B2A58197A5}"/>
          </ac:spMkLst>
        </pc:spChg>
        <pc:spChg chg="mod">
          <ac:chgData name="Kuldeep" userId="f9c8071f-a744-46f9-b335-1b593dc9f69f" providerId="ADAL" clId="{F3F94B96-47C3-4DEA-A521-CB0FB5A2D600}" dt="2023-04-13T12:04:13.703" v="109" actId="123"/>
          <ac:spMkLst>
            <pc:docMk/>
            <pc:sldMk cId="0" sldId="834"/>
            <ac:spMk id="1076229" creationId="{52A02E9D-E031-4BFA-8130-D5CB83492025}"/>
          </ac:spMkLst>
        </pc:spChg>
        <pc:spChg chg="add">
          <ac:chgData name="Kuldeep" userId="f9c8071f-a744-46f9-b335-1b593dc9f69f" providerId="ADAL" clId="{F3F94B96-47C3-4DEA-A521-CB0FB5A2D600}" dt="2023-04-12T12:03:24.285" v="17" actId="26606"/>
          <ac:spMkLst>
            <pc:docMk/>
            <pc:sldMk cId="0" sldId="834"/>
            <ac:spMk id="1076234" creationId="{70DFC902-7D23-471A-B557-B6B6917D7A0D}"/>
          </ac:spMkLst>
        </pc:spChg>
        <pc:spChg chg="add">
          <ac:chgData name="Kuldeep" userId="f9c8071f-a744-46f9-b335-1b593dc9f69f" providerId="ADAL" clId="{F3F94B96-47C3-4DEA-A521-CB0FB5A2D600}" dt="2023-04-12T12:03:24.285" v="17" actId="26606"/>
          <ac:spMkLst>
            <pc:docMk/>
            <pc:sldMk cId="0" sldId="834"/>
            <ac:spMk id="1076236" creationId="{A55D5633-D557-4DCA-982C-FF36EB7A1C00}"/>
          </ac:spMkLst>
        </pc:spChg>
        <pc:spChg chg="add">
          <ac:chgData name="Kuldeep" userId="f9c8071f-a744-46f9-b335-1b593dc9f69f" providerId="ADAL" clId="{F3F94B96-47C3-4DEA-A521-CB0FB5A2D600}" dt="2023-04-12T12:03:24.285" v="17" actId="26606"/>
          <ac:spMkLst>
            <pc:docMk/>
            <pc:sldMk cId="0" sldId="834"/>
            <ac:spMk id="1076238" creationId="{450D3AD2-FA80-415F-A9CE-54D884561CD7}"/>
          </ac:spMkLst>
        </pc:spChg>
      </pc:sldChg>
      <pc:sldChg chg="addSp modSp mod setBg">
        <pc:chgData name="Kuldeep" userId="f9c8071f-a744-46f9-b335-1b593dc9f69f" providerId="ADAL" clId="{F3F94B96-47C3-4DEA-A521-CB0FB5A2D600}" dt="2023-04-13T12:06:29.079" v="140" actId="123"/>
        <pc:sldMkLst>
          <pc:docMk/>
          <pc:sldMk cId="0" sldId="835"/>
        </pc:sldMkLst>
        <pc:spChg chg="mod">
          <ac:chgData name="Kuldeep" userId="f9c8071f-a744-46f9-b335-1b593dc9f69f" providerId="ADAL" clId="{F3F94B96-47C3-4DEA-A521-CB0FB5A2D600}" dt="2023-04-12T12:05:32.491" v="40" actId="26606"/>
          <ac:spMkLst>
            <pc:docMk/>
            <pc:sldMk cId="0" sldId="835"/>
            <ac:spMk id="1078275" creationId="{EE534CD9-AA25-4D3D-84E6-CB43A43F3503}"/>
          </ac:spMkLst>
        </pc:spChg>
        <pc:spChg chg="ord">
          <ac:chgData name="Kuldeep" userId="f9c8071f-a744-46f9-b335-1b593dc9f69f" providerId="ADAL" clId="{F3F94B96-47C3-4DEA-A521-CB0FB5A2D600}" dt="2023-04-12T12:05:32.491" v="40" actId="26606"/>
          <ac:spMkLst>
            <pc:docMk/>
            <pc:sldMk cId="0" sldId="835"/>
            <ac:spMk id="1078276" creationId="{A828EB4C-319D-48A7-9371-E4EBCEFAB4FF}"/>
          </ac:spMkLst>
        </pc:spChg>
        <pc:spChg chg="mod">
          <ac:chgData name="Kuldeep" userId="f9c8071f-a744-46f9-b335-1b593dc9f69f" providerId="ADAL" clId="{F3F94B96-47C3-4DEA-A521-CB0FB5A2D600}" dt="2023-04-13T12:06:29.079" v="140" actId="123"/>
          <ac:spMkLst>
            <pc:docMk/>
            <pc:sldMk cId="0" sldId="835"/>
            <ac:spMk id="1078277" creationId="{E34DB205-F3FA-460A-8979-0167B1D9820D}"/>
          </ac:spMkLst>
        </pc:spChg>
        <pc:spChg chg="add">
          <ac:chgData name="Kuldeep" userId="f9c8071f-a744-46f9-b335-1b593dc9f69f" providerId="ADAL" clId="{F3F94B96-47C3-4DEA-A521-CB0FB5A2D600}" dt="2023-04-12T12:05:32.491" v="40" actId="26606"/>
          <ac:spMkLst>
            <pc:docMk/>
            <pc:sldMk cId="0" sldId="835"/>
            <ac:spMk id="1078282" creationId="{DBF61EA3-B236-439E-9C0B-340980D56BEE}"/>
          </ac:spMkLst>
        </pc:spChg>
        <pc:spChg chg="add">
          <ac:chgData name="Kuldeep" userId="f9c8071f-a744-46f9-b335-1b593dc9f69f" providerId="ADAL" clId="{F3F94B96-47C3-4DEA-A521-CB0FB5A2D600}" dt="2023-04-12T12:05:32.491" v="40" actId="26606"/>
          <ac:spMkLst>
            <pc:docMk/>
            <pc:sldMk cId="0" sldId="835"/>
            <ac:spMk id="1078288" creationId="{E659831F-0D9A-4C63-9EBB-8435B85A440F}"/>
          </ac:spMkLst>
        </pc:spChg>
        <pc:grpChg chg="add">
          <ac:chgData name="Kuldeep" userId="f9c8071f-a744-46f9-b335-1b593dc9f69f" providerId="ADAL" clId="{F3F94B96-47C3-4DEA-A521-CB0FB5A2D600}" dt="2023-04-12T12:05:32.491" v="40" actId="26606"/>
          <ac:grpSpMkLst>
            <pc:docMk/>
            <pc:sldMk cId="0" sldId="835"/>
            <ac:grpSpMk id="1078284" creationId="{28FAF094-D087-493F-8DF9-A486C2D6BBAA}"/>
          </ac:grpSpMkLst>
        </pc:grpChg>
      </pc:sldChg>
      <pc:sldChg chg="addSp modSp mod setBg">
        <pc:chgData name="Kuldeep" userId="f9c8071f-a744-46f9-b335-1b593dc9f69f" providerId="ADAL" clId="{F3F94B96-47C3-4DEA-A521-CB0FB5A2D600}" dt="2023-04-12T12:10:09.899" v="85" actId="26606"/>
        <pc:sldMkLst>
          <pc:docMk/>
          <pc:sldMk cId="0" sldId="836"/>
        </pc:sldMkLst>
        <pc:spChg chg="mod">
          <ac:chgData name="Kuldeep" userId="f9c8071f-a744-46f9-b335-1b593dc9f69f" providerId="ADAL" clId="{F3F94B96-47C3-4DEA-A521-CB0FB5A2D600}" dt="2023-04-12T12:10:09.899" v="85" actId="26606"/>
          <ac:spMkLst>
            <pc:docMk/>
            <pc:sldMk cId="0" sldId="836"/>
            <ac:spMk id="1080323" creationId="{D1B4AB82-A9C4-40AB-9774-0AB1B3BFB2BB}"/>
          </ac:spMkLst>
        </pc:spChg>
        <pc:spChg chg="ord">
          <ac:chgData name="Kuldeep" userId="f9c8071f-a744-46f9-b335-1b593dc9f69f" providerId="ADAL" clId="{F3F94B96-47C3-4DEA-A521-CB0FB5A2D600}" dt="2023-04-12T12:10:09.899" v="85" actId="26606"/>
          <ac:spMkLst>
            <pc:docMk/>
            <pc:sldMk cId="0" sldId="836"/>
            <ac:spMk id="1080324" creationId="{789D981A-AD45-4E4D-A79A-24A43B4439AD}"/>
          </ac:spMkLst>
        </pc:spChg>
        <pc:spChg chg="mod">
          <ac:chgData name="Kuldeep" userId="f9c8071f-a744-46f9-b335-1b593dc9f69f" providerId="ADAL" clId="{F3F94B96-47C3-4DEA-A521-CB0FB5A2D600}" dt="2023-04-12T12:10:09.899" v="85" actId="26606"/>
          <ac:spMkLst>
            <pc:docMk/>
            <pc:sldMk cId="0" sldId="836"/>
            <ac:spMk id="1080325" creationId="{BFEE97C8-CEEF-4C4B-8F5A-DAE80E6DED27}"/>
          </ac:spMkLst>
        </pc:spChg>
        <pc:spChg chg="add">
          <ac:chgData name="Kuldeep" userId="f9c8071f-a744-46f9-b335-1b593dc9f69f" providerId="ADAL" clId="{F3F94B96-47C3-4DEA-A521-CB0FB5A2D600}" dt="2023-04-12T12:10:09.899" v="85" actId="26606"/>
          <ac:spMkLst>
            <pc:docMk/>
            <pc:sldMk cId="0" sldId="836"/>
            <ac:spMk id="1080330" creationId="{DBF61EA3-B236-439E-9C0B-340980D56BEE}"/>
          </ac:spMkLst>
        </pc:spChg>
        <pc:spChg chg="add">
          <ac:chgData name="Kuldeep" userId="f9c8071f-a744-46f9-b335-1b593dc9f69f" providerId="ADAL" clId="{F3F94B96-47C3-4DEA-A521-CB0FB5A2D600}" dt="2023-04-12T12:10:09.899" v="85" actId="26606"/>
          <ac:spMkLst>
            <pc:docMk/>
            <pc:sldMk cId="0" sldId="836"/>
            <ac:spMk id="1080336" creationId="{E659831F-0D9A-4C63-9EBB-8435B85A440F}"/>
          </ac:spMkLst>
        </pc:spChg>
        <pc:grpChg chg="add">
          <ac:chgData name="Kuldeep" userId="f9c8071f-a744-46f9-b335-1b593dc9f69f" providerId="ADAL" clId="{F3F94B96-47C3-4DEA-A521-CB0FB5A2D600}" dt="2023-04-12T12:10:09.899" v="85" actId="26606"/>
          <ac:grpSpMkLst>
            <pc:docMk/>
            <pc:sldMk cId="0" sldId="836"/>
            <ac:grpSpMk id="1080332" creationId="{28FAF094-D087-493F-8DF9-A486C2D6BBAA}"/>
          </ac:grpSpMkLst>
        </pc:grpChg>
      </pc:sldChg>
      <pc:sldChg chg="addSp delSp modSp mod setBg">
        <pc:chgData name="Kuldeep" userId="f9c8071f-a744-46f9-b335-1b593dc9f69f" providerId="ADAL" clId="{F3F94B96-47C3-4DEA-A521-CB0FB5A2D600}" dt="2023-04-12T12:03:56.554" v="22" actId="1076"/>
        <pc:sldMkLst>
          <pc:docMk/>
          <pc:sldMk cId="0" sldId="845"/>
        </pc:sldMkLst>
        <pc:spChg chg="mo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2" creationId="{BEEA7607-05DA-45A7-A69F-965FCE54A7F7}"/>
          </ac:spMkLst>
        </pc:spChg>
        <pc:spChg chg="del">
          <ac:chgData name="Kuldeep" userId="f9c8071f-a744-46f9-b335-1b593dc9f69f" providerId="ADAL" clId="{F3F94B96-47C3-4DEA-A521-CB0FB5A2D600}" dt="2023-04-12T12:03:43.239" v="18" actId="21"/>
          <ac:spMkLst>
            <pc:docMk/>
            <pc:sldMk cId="0" sldId="845"/>
            <ac:spMk id="8" creationId="{F1BAD3EA-8B75-4978-AA72-8DABDD4C50D7}"/>
          </ac:spMkLst>
        </pc:spChg>
        <pc:spChg chg="add mod">
          <ac:chgData name="Kuldeep" userId="f9c8071f-a744-46f9-b335-1b593dc9f69f" providerId="ADAL" clId="{F3F94B96-47C3-4DEA-A521-CB0FB5A2D600}" dt="2023-04-12T12:03:53.041" v="21" actId="1076"/>
          <ac:spMkLst>
            <pc:docMk/>
            <pc:sldMk cId="0" sldId="845"/>
            <ac:spMk id="11" creationId="{0BB23F26-4C39-7EB4-F324-B00731A91BEA}"/>
          </ac:spMkLst>
        </pc:spChg>
        <pc:spChg chg="add mod">
          <ac:chgData name="Kuldeep" userId="f9c8071f-a744-46f9-b335-1b593dc9f69f" providerId="ADAL" clId="{F3F94B96-47C3-4DEA-A521-CB0FB5A2D600}" dt="2023-04-12T12:03:56.554" v="22" actId="1076"/>
          <ac:spMkLst>
            <pc:docMk/>
            <pc:sldMk cId="0" sldId="845"/>
            <ac:spMk id="12" creationId="{4BA378C3-7438-5218-D9C9-F5DDC7850913}"/>
          </ac:spMkLst>
        </pc:spChg>
        <pc:spChg chg="del">
          <ac:chgData name="Kuldeep" userId="f9c8071f-a744-46f9-b335-1b593dc9f69f" providerId="ADAL" clId="{F3F94B96-47C3-4DEA-A521-CB0FB5A2D600}" dt="2023-04-12T12:03:43.239" v="18" actId="21"/>
          <ac:spMkLst>
            <pc:docMk/>
            <pc:sldMk cId="0" sldId="845"/>
            <ac:spMk id="1098756" creationId="{AD77BBF2-7258-407A-B3F2-4CE0508DFCFB}"/>
          </ac:spMkLst>
        </pc:spChg>
        <pc:spChg chg="ad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1098763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1098765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1098767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1098769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03:47.821" v="19" actId="26606"/>
          <ac:spMkLst>
            <pc:docMk/>
            <pc:sldMk cId="0" sldId="845"/>
            <ac:spMk id="1098771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03:47.821" v="19" actId="26606"/>
          <ac:picMkLst>
            <pc:docMk/>
            <pc:sldMk cId="0" sldId="845"/>
            <ac:picMk id="1098758" creationId="{49A8174E-3711-43F3-8639-1A57F3CEB4EE}"/>
          </ac:picMkLst>
        </pc:picChg>
      </pc:sldChg>
      <pc:sldChg chg="addSp delSp modSp mod setBg">
        <pc:chgData name="Kuldeep" userId="f9c8071f-a744-46f9-b335-1b593dc9f69f" providerId="ADAL" clId="{F3F94B96-47C3-4DEA-A521-CB0FB5A2D600}" dt="2023-04-13T12:06:15.483" v="139" actId="20577"/>
        <pc:sldMkLst>
          <pc:docMk/>
          <pc:sldMk cId="0" sldId="848"/>
        </pc:sldMkLst>
        <pc:spChg chg="mod">
          <ac:chgData name="Kuldeep" userId="f9c8071f-a744-46f9-b335-1b593dc9f69f" providerId="ADAL" clId="{F3F94B96-47C3-4DEA-A521-CB0FB5A2D600}" dt="2023-04-13T12:06:15.483" v="139" actId="20577"/>
          <ac:spMkLst>
            <pc:docMk/>
            <pc:sldMk cId="0" sldId="848"/>
            <ac:spMk id="3" creationId="{C1D8727B-140F-4DD0-8282-E5DC9EACB165}"/>
          </ac:spMkLst>
        </pc:spChg>
        <pc:spChg chg="del">
          <ac:chgData name="Kuldeep" userId="f9c8071f-a744-46f9-b335-1b593dc9f69f" providerId="ADAL" clId="{F3F94B96-47C3-4DEA-A521-CB0FB5A2D600}" dt="2023-04-12T12:04:07.526" v="23" actId="21"/>
          <ac:spMkLst>
            <pc:docMk/>
            <pc:sldMk cId="0" sldId="848"/>
            <ac:spMk id="4" creationId="{C14F8244-8D0E-461E-82BB-8676F4598F52}"/>
          </ac:spMkLst>
        </pc:spChg>
        <pc:spChg chg="add mod">
          <ac:chgData name="Kuldeep" userId="f9c8071f-a744-46f9-b335-1b593dc9f69f" providerId="ADAL" clId="{F3F94B96-47C3-4DEA-A521-CB0FB5A2D600}" dt="2023-04-12T12:04:26.123" v="26" actId="1076"/>
          <ac:spMkLst>
            <pc:docMk/>
            <pc:sldMk cId="0" sldId="848"/>
            <ac:spMk id="11" creationId="{63E35906-B317-54AA-5BCF-BE4C79830A5E}"/>
          </ac:spMkLst>
        </pc:spChg>
        <pc:spChg chg="add mod">
          <ac:chgData name="Kuldeep" userId="f9c8071f-a744-46f9-b335-1b593dc9f69f" providerId="ADAL" clId="{F3F94B96-47C3-4DEA-A521-CB0FB5A2D600}" dt="2023-04-12T12:04:28.869" v="27" actId="1076"/>
          <ac:spMkLst>
            <pc:docMk/>
            <pc:sldMk cId="0" sldId="848"/>
            <ac:spMk id="12" creationId="{F4C3FD85-88F6-CFBA-C356-68F6A1A8BBB3}"/>
          </ac:spMkLst>
        </pc:spChg>
        <pc:spChg chg="del">
          <ac:chgData name="Kuldeep" userId="f9c8071f-a744-46f9-b335-1b593dc9f69f" providerId="ADAL" clId="{F3F94B96-47C3-4DEA-A521-CB0FB5A2D600}" dt="2023-04-12T12:04:07.526" v="23" actId="21"/>
          <ac:spMkLst>
            <pc:docMk/>
            <pc:sldMk cId="0" sldId="848"/>
            <ac:spMk id="1104900" creationId="{1171548D-22DD-43BE-AB8A-EF349319FDD0}"/>
          </ac:spMkLst>
        </pc:spChg>
        <pc:spChg chg="add">
          <ac:chgData name="Kuldeep" userId="f9c8071f-a744-46f9-b335-1b593dc9f69f" providerId="ADAL" clId="{F3F94B96-47C3-4DEA-A521-CB0FB5A2D600}" dt="2023-04-12T12:04:17.705" v="24" actId="26606"/>
          <ac:spMkLst>
            <pc:docMk/>
            <pc:sldMk cId="0" sldId="848"/>
            <ac:spMk id="1104907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04:17.705" v="24" actId="26606"/>
          <ac:spMkLst>
            <pc:docMk/>
            <pc:sldMk cId="0" sldId="848"/>
            <ac:spMk id="1104909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04:17.705" v="24" actId="26606"/>
          <ac:spMkLst>
            <pc:docMk/>
            <pc:sldMk cId="0" sldId="848"/>
            <ac:spMk id="1104911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04:17.705" v="24" actId="26606"/>
          <ac:spMkLst>
            <pc:docMk/>
            <pc:sldMk cId="0" sldId="848"/>
            <ac:spMk id="1104913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04:17.705" v="24" actId="26606"/>
          <ac:spMkLst>
            <pc:docMk/>
            <pc:sldMk cId="0" sldId="848"/>
            <ac:spMk id="1104915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04:17.705" v="24" actId="26606"/>
          <ac:picMkLst>
            <pc:docMk/>
            <pc:sldMk cId="0" sldId="848"/>
            <ac:picMk id="1104902" creationId="{44E3C0E9-4463-4785-97A8-4108E3D4C803}"/>
          </ac:picMkLst>
        </pc:picChg>
      </pc:sldChg>
      <pc:sldChg chg="addSp delSp modSp mod setBg">
        <pc:chgData name="Kuldeep" userId="f9c8071f-a744-46f9-b335-1b593dc9f69f" providerId="ADAL" clId="{F3F94B96-47C3-4DEA-A521-CB0FB5A2D600}" dt="2023-04-13T12:06:54.610" v="142" actId="6549"/>
        <pc:sldMkLst>
          <pc:docMk/>
          <pc:sldMk cId="0" sldId="849"/>
        </pc:sldMkLst>
        <pc:spChg chg="mod">
          <ac:chgData name="Kuldeep" userId="f9c8071f-a744-46f9-b335-1b593dc9f69f" providerId="ADAL" clId="{F3F94B96-47C3-4DEA-A521-CB0FB5A2D600}" dt="2023-04-13T12:06:54.610" v="142" actId="6549"/>
          <ac:spMkLst>
            <pc:docMk/>
            <pc:sldMk cId="0" sldId="849"/>
            <ac:spMk id="2" creationId="{53BBF2E7-A3C8-45A8-ABC9-69C7DEA53E67}"/>
          </ac:spMkLst>
        </pc:spChg>
        <pc:spChg chg="del">
          <ac:chgData name="Kuldeep" userId="f9c8071f-a744-46f9-b335-1b593dc9f69f" providerId="ADAL" clId="{F3F94B96-47C3-4DEA-A521-CB0FB5A2D600}" dt="2023-04-12T12:05:55.178" v="41" actId="21"/>
          <ac:spMkLst>
            <pc:docMk/>
            <pc:sldMk cId="0" sldId="849"/>
            <ac:spMk id="6" creationId="{09FE40A6-5990-45F2-ACBD-E6CEE3F39B28}"/>
          </ac:spMkLst>
        </pc:spChg>
        <pc:spChg chg="add mod">
          <ac:chgData name="Kuldeep" userId="f9c8071f-a744-46f9-b335-1b593dc9f69f" providerId="ADAL" clId="{F3F94B96-47C3-4DEA-A521-CB0FB5A2D600}" dt="2023-04-12T12:06:25.163" v="44" actId="1076"/>
          <ac:spMkLst>
            <pc:docMk/>
            <pc:sldMk cId="0" sldId="849"/>
            <ac:spMk id="9" creationId="{547DC1B8-FCF6-C986-8E0B-9BF46F864BA8}"/>
          </ac:spMkLst>
        </pc:spChg>
        <pc:spChg chg="add mod">
          <ac:chgData name="Kuldeep" userId="f9c8071f-a744-46f9-b335-1b593dc9f69f" providerId="ADAL" clId="{F3F94B96-47C3-4DEA-A521-CB0FB5A2D600}" dt="2023-04-12T12:06:38.919" v="46" actId="1076"/>
          <ac:spMkLst>
            <pc:docMk/>
            <pc:sldMk cId="0" sldId="849"/>
            <ac:spMk id="10" creationId="{F29F959D-285E-FF6D-C8EE-CE94F15CED1F}"/>
          </ac:spMkLst>
        </pc:spChg>
        <pc:spChg chg="del">
          <ac:chgData name="Kuldeep" userId="f9c8071f-a744-46f9-b335-1b593dc9f69f" providerId="ADAL" clId="{F3F94B96-47C3-4DEA-A521-CB0FB5A2D600}" dt="2023-04-12T12:05:55.178" v="41" actId="21"/>
          <ac:spMkLst>
            <pc:docMk/>
            <pc:sldMk cId="0" sldId="849"/>
            <ac:spMk id="1106948" creationId="{C54D3DD8-D46E-45B0-9296-9C908D3733B2}"/>
          </ac:spMkLst>
        </pc:spChg>
        <pc:spChg chg="add">
          <ac:chgData name="Kuldeep" userId="f9c8071f-a744-46f9-b335-1b593dc9f69f" providerId="ADAL" clId="{F3F94B96-47C3-4DEA-A521-CB0FB5A2D600}" dt="2023-04-12T12:06:17.046" v="42" actId="26606"/>
          <ac:spMkLst>
            <pc:docMk/>
            <pc:sldMk cId="0" sldId="849"/>
            <ac:spMk id="1106955" creationId="{69D47016-023F-44BD-981C-50E7A10A6609}"/>
          </ac:spMkLst>
        </pc:spChg>
        <pc:spChg chg="add">
          <ac:chgData name="Kuldeep" userId="f9c8071f-a744-46f9-b335-1b593dc9f69f" providerId="ADAL" clId="{F3F94B96-47C3-4DEA-A521-CB0FB5A2D600}" dt="2023-04-12T12:06:17.046" v="42" actId="26606"/>
          <ac:spMkLst>
            <pc:docMk/>
            <pc:sldMk cId="0" sldId="849"/>
            <ac:spMk id="1106957" creationId="{6D8B37B0-0682-433E-BC8D-498C04ABD9A7}"/>
          </ac:spMkLst>
        </pc:spChg>
        <pc:picChg chg="mod">
          <ac:chgData name="Kuldeep" userId="f9c8071f-a744-46f9-b335-1b593dc9f69f" providerId="ADAL" clId="{F3F94B96-47C3-4DEA-A521-CB0FB5A2D600}" dt="2023-04-12T12:06:17.046" v="42" actId="26606"/>
          <ac:picMkLst>
            <pc:docMk/>
            <pc:sldMk cId="0" sldId="849"/>
            <ac:picMk id="5" creationId="{78D6B3F5-18AB-46AA-8D03-AE1CC8FCAE6E}"/>
          </ac:picMkLst>
        </pc:picChg>
        <pc:picChg chg="mod ord">
          <ac:chgData name="Kuldeep" userId="f9c8071f-a744-46f9-b335-1b593dc9f69f" providerId="ADAL" clId="{F3F94B96-47C3-4DEA-A521-CB0FB5A2D600}" dt="2023-04-12T12:06:17.046" v="42" actId="26606"/>
          <ac:picMkLst>
            <pc:docMk/>
            <pc:sldMk cId="0" sldId="849"/>
            <ac:picMk id="1106950" creationId="{423FDCCC-CA33-4804-8F3C-6500F9F7D07F}"/>
          </ac:picMkLst>
        </pc:picChg>
      </pc:sldChg>
      <pc:sldChg chg="addSp delSp modSp mod setBg">
        <pc:chgData name="Kuldeep" userId="f9c8071f-a744-46f9-b335-1b593dc9f69f" providerId="ADAL" clId="{F3F94B96-47C3-4DEA-A521-CB0FB5A2D600}" dt="2023-04-13T12:08:12.229" v="146" actId="20577"/>
        <pc:sldMkLst>
          <pc:docMk/>
          <pc:sldMk cId="0" sldId="852"/>
        </pc:sldMkLst>
        <pc:spChg chg="mod">
          <ac:chgData name="Kuldeep" userId="f9c8071f-a744-46f9-b335-1b593dc9f69f" providerId="ADAL" clId="{F3F94B96-47C3-4DEA-A521-CB0FB5A2D600}" dt="2023-04-13T12:08:12.229" v="146" actId="20577"/>
          <ac:spMkLst>
            <pc:docMk/>
            <pc:sldMk cId="0" sldId="852"/>
            <ac:spMk id="2" creationId="{5F4D7CCC-27DF-4B72-B9C2-C23E52B2F82E}"/>
          </ac:spMkLst>
        </pc:spChg>
        <pc:spChg chg="del">
          <ac:chgData name="Kuldeep" userId="f9c8071f-a744-46f9-b335-1b593dc9f69f" providerId="ADAL" clId="{F3F94B96-47C3-4DEA-A521-CB0FB5A2D600}" dt="2023-04-12T12:06:57.393" v="47" actId="21"/>
          <ac:spMkLst>
            <pc:docMk/>
            <pc:sldMk cId="0" sldId="852"/>
            <ac:spMk id="5" creationId="{84DAC216-5B3D-47AA-B2F4-BF88CD28C85F}"/>
          </ac:spMkLst>
        </pc:spChg>
        <pc:spChg chg="add mod">
          <ac:chgData name="Kuldeep" userId="f9c8071f-a744-46f9-b335-1b593dc9f69f" providerId="ADAL" clId="{F3F94B96-47C3-4DEA-A521-CB0FB5A2D600}" dt="2023-04-12T12:07:12.529" v="51" actId="1076"/>
          <ac:spMkLst>
            <pc:docMk/>
            <pc:sldMk cId="0" sldId="852"/>
            <ac:spMk id="11" creationId="{0D4371F5-DA85-80E1-F21B-B8891585777E}"/>
          </ac:spMkLst>
        </pc:spChg>
        <pc:spChg chg="add mod">
          <ac:chgData name="Kuldeep" userId="f9c8071f-a744-46f9-b335-1b593dc9f69f" providerId="ADAL" clId="{F3F94B96-47C3-4DEA-A521-CB0FB5A2D600}" dt="2023-04-12T12:07:10.083" v="50" actId="1076"/>
          <ac:spMkLst>
            <pc:docMk/>
            <pc:sldMk cId="0" sldId="852"/>
            <ac:spMk id="12" creationId="{CC1064BD-0E40-E69D-F68B-97DE2907E24B}"/>
          </ac:spMkLst>
        </pc:spChg>
        <pc:spChg chg="add mod">
          <ac:chgData name="Kuldeep" userId="f9c8071f-a744-46f9-b335-1b593dc9f69f" providerId="ADAL" clId="{F3F94B96-47C3-4DEA-A521-CB0FB5A2D600}" dt="2023-04-12T12:08:00.138" v="65" actId="20577"/>
          <ac:spMkLst>
            <pc:docMk/>
            <pc:sldMk cId="0" sldId="852"/>
            <ac:spMk id="14" creationId="{47B6FA17-D14A-BE08-6EC7-B43619988F04}"/>
          </ac:spMkLst>
        </pc:spChg>
        <pc:spChg chg="del">
          <ac:chgData name="Kuldeep" userId="f9c8071f-a744-46f9-b335-1b593dc9f69f" providerId="ADAL" clId="{F3F94B96-47C3-4DEA-A521-CB0FB5A2D600}" dt="2023-04-12T12:06:57.393" v="47" actId="21"/>
          <ac:spMkLst>
            <pc:docMk/>
            <pc:sldMk cId="0" sldId="852"/>
            <ac:spMk id="1113092" creationId="{4B20536F-CB7B-40AA-A651-583E36A7666C}"/>
          </ac:spMkLst>
        </pc:spChg>
        <pc:spChg chg="add">
          <ac:chgData name="Kuldeep" userId="f9c8071f-a744-46f9-b335-1b593dc9f69f" providerId="ADAL" clId="{F3F94B96-47C3-4DEA-A521-CB0FB5A2D600}" dt="2023-04-12T12:07:03.147" v="48" actId="26606"/>
          <ac:spMkLst>
            <pc:docMk/>
            <pc:sldMk cId="0" sldId="852"/>
            <ac:spMk id="1113099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07:03.147" v="48" actId="26606"/>
          <ac:spMkLst>
            <pc:docMk/>
            <pc:sldMk cId="0" sldId="852"/>
            <ac:spMk id="1113101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07:03.147" v="48" actId="26606"/>
          <ac:spMkLst>
            <pc:docMk/>
            <pc:sldMk cId="0" sldId="852"/>
            <ac:spMk id="1113103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07:03.147" v="48" actId="26606"/>
          <ac:spMkLst>
            <pc:docMk/>
            <pc:sldMk cId="0" sldId="852"/>
            <ac:spMk id="1113105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07:03.147" v="48" actId="26606"/>
          <ac:spMkLst>
            <pc:docMk/>
            <pc:sldMk cId="0" sldId="852"/>
            <ac:spMk id="1113107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07:03.147" v="48" actId="26606"/>
          <ac:picMkLst>
            <pc:docMk/>
            <pc:sldMk cId="0" sldId="852"/>
            <ac:picMk id="1113094" creationId="{74DCBAA3-FA9E-4A08-B1B7-AE4831A06667}"/>
          </ac:picMkLst>
        </pc:picChg>
      </pc:sldChg>
      <pc:sldChg chg="addSp delSp modSp mod setBg">
        <pc:chgData name="Kuldeep" userId="f9c8071f-a744-46f9-b335-1b593dc9f69f" providerId="ADAL" clId="{F3F94B96-47C3-4DEA-A521-CB0FB5A2D600}" dt="2023-04-12T12:09:36.878" v="83" actId="123"/>
        <pc:sldMkLst>
          <pc:docMk/>
          <pc:sldMk cId="0" sldId="854"/>
        </pc:sldMkLst>
        <pc:spChg chg="mod">
          <ac:chgData name="Kuldeep" userId="f9c8071f-a744-46f9-b335-1b593dc9f69f" providerId="ADAL" clId="{F3F94B96-47C3-4DEA-A521-CB0FB5A2D600}" dt="2023-04-12T12:09:36.878" v="83" actId="123"/>
          <ac:spMkLst>
            <pc:docMk/>
            <pc:sldMk cId="0" sldId="854"/>
            <ac:spMk id="2" creationId="{0A96E682-BCD6-4223-805B-CA87C47EFFDB}"/>
          </ac:spMkLst>
        </pc:spChg>
        <pc:spChg chg="del">
          <ac:chgData name="Kuldeep" userId="f9c8071f-a744-46f9-b335-1b593dc9f69f" providerId="ADAL" clId="{F3F94B96-47C3-4DEA-A521-CB0FB5A2D600}" dt="2023-04-12T12:08:36.044" v="67" actId="21"/>
          <ac:spMkLst>
            <pc:docMk/>
            <pc:sldMk cId="0" sldId="854"/>
            <ac:spMk id="3" creationId="{1291B654-9B33-4D90-A165-4B85D897A2DA}"/>
          </ac:spMkLst>
        </pc:spChg>
        <pc:spChg chg="add mod">
          <ac:chgData name="Kuldeep" userId="f9c8071f-a744-46f9-b335-1b593dc9f69f" providerId="ADAL" clId="{F3F94B96-47C3-4DEA-A521-CB0FB5A2D600}" dt="2023-04-12T12:09:03.605" v="75" actId="255"/>
          <ac:spMkLst>
            <pc:docMk/>
            <pc:sldMk cId="0" sldId="854"/>
            <ac:spMk id="18" creationId="{97C5B6BD-FB13-42F5-42A6-FA7811EBDB14}"/>
          </ac:spMkLst>
        </pc:spChg>
        <pc:spChg chg="add mod">
          <ac:chgData name="Kuldeep" userId="f9c8071f-a744-46f9-b335-1b593dc9f69f" providerId="ADAL" clId="{F3F94B96-47C3-4DEA-A521-CB0FB5A2D600}" dt="2023-04-12T12:09:28.509" v="82" actId="1076"/>
          <ac:spMkLst>
            <pc:docMk/>
            <pc:sldMk cId="0" sldId="854"/>
            <ac:spMk id="19" creationId="{26104127-AD91-B319-3C0C-4705A0BE68A1}"/>
          </ac:spMkLst>
        </pc:spChg>
        <pc:spChg chg="del">
          <ac:chgData name="Kuldeep" userId="f9c8071f-a744-46f9-b335-1b593dc9f69f" providerId="ADAL" clId="{F3F94B96-47C3-4DEA-A521-CB0FB5A2D600}" dt="2023-04-12T12:08:36.044" v="67" actId="21"/>
          <ac:spMkLst>
            <pc:docMk/>
            <pc:sldMk cId="0" sldId="854"/>
            <ac:spMk id="1117188" creationId="{2161734C-729D-489A-8C3A-0C1CE9895EDC}"/>
          </ac:spMkLst>
        </pc:spChg>
        <pc:spChg chg="add del">
          <ac:chgData name="Kuldeep" userId="f9c8071f-a744-46f9-b335-1b593dc9f69f" providerId="ADAL" clId="{F3F94B96-47C3-4DEA-A521-CB0FB5A2D600}" dt="2023-04-12T12:08:44.076" v="69" actId="26606"/>
          <ac:spMkLst>
            <pc:docMk/>
            <pc:sldMk cId="0" sldId="854"/>
            <ac:spMk id="1117195" creationId="{201CC55D-ED54-4C5C-95E6-10947BD1103B}"/>
          </ac:spMkLst>
        </pc:spChg>
        <pc:spChg chg="add del">
          <ac:chgData name="Kuldeep" userId="f9c8071f-a744-46f9-b335-1b593dc9f69f" providerId="ADAL" clId="{F3F94B96-47C3-4DEA-A521-CB0FB5A2D600}" dt="2023-04-12T12:08:44.076" v="69" actId="26606"/>
          <ac:spMkLst>
            <pc:docMk/>
            <pc:sldMk cId="0" sldId="854"/>
            <ac:spMk id="1117201" creationId="{3873B707-463F-40B0-8227-E8CC6C67EB25}"/>
          </ac:spMkLst>
        </pc:spChg>
        <pc:spChg chg="add del">
          <ac:chgData name="Kuldeep" userId="f9c8071f-a744-46f9-b335-1b593dc9f69f" providerId="ADAL" clId="{F3F94B96-47C3-4DEA-A521-CB0FB5A2D600}" dt="2023-04-12T12:08:44.076" v="69" actId="26606"/>
          <ac:spMkLst>
            <pc:docMk/>
            <pc:sldMk cId="0" sldId="854"/>
            <ac:spMk id="1117203" creationId="{C13237C8-E62C-4F0D-A318-BD6FB6C2D138}"/>
          </ac:spMkLst>
        </pc:spChg>
        <pc:spChg chg="add del">
          <ac:chgData name="Kuldeep" userId="f9c8071f-a744-46f9-b335-1b593dc9f69f" providerId="ADAL" clId="{F3F94B96-47C3-4DEA-A521-CB0FB5A2D600}" dt="2023-04-12T12:08:44.076" v="69" actId="26606"/>
          <ac:spMkLst>
            <pc:docMk/>
            <pc:sldMk cId="0" sldId="854"/>
            <ac:spMk id="1117205" creationId="{19C9EAEA-39D0-4B0E-A0EB-51E7B26740B1}"/>
          </ac:spMkLst>
        </pc:spChg>
        <pc:spChg chg="add">
          <ac:chgData name="Kuldeep" userId="f9c8071f-a744-46f9-b335-1b593dc9f69f" providerId="ADAL" clId="{F3F94B96-47C3-4DEA-A521-CB0FB5A2D600}" dt="2023-04-12T12:08:44.081" v="70" actId="26606"/>
          <ac:spMkLst>
            <pc:docMk/>
            <pc:sldMk cId="0" sldId="854"/>
            <ac:spMk id="1117207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08:44.081" v="70" actId="26606"/>
          <ac:spMkLst>
            <pc:docMk/>
            <pc:sldMk cId="0" sldId="854"/>
            <ac:spMk id="1117208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08:44.081" v="70" actId="26606"/>
          <ac:spMkLst>
            <pc:docMk/>
            <pc:sldMk cId="0" sldId="854"/>
            <ac:spMk id="1117209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08:44.081" v="70" actId="26606"/>
          <ac:spMkLst>
            <pc:docMk/>
            <pc:sldMk cId="0" sldId="854"/>
            <ac:spMk id="1117210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08:44.081" v="70" actId="26606"/>
          <ac:spMkLst>
            <pc:docMk/>
            <pc:sldMk cId="0" sldId="854"/>
            <ac:spMk id="1117211" creationId="{2C1BBA94-3F40-40AA-8BB9-E69E25E537C1}"/>
          </ac:spMkLst>
        </pc:spChg>
        <pc:grpChg chg="add del">
          <ac:chgData name="Kuldeep" userId="f9c8071f-a744-46f9-b335-1b593dc9f69f" providerId="ADAL" clId="{F3F94B96-47C3-4DEA-A521-CB0FB5A2D600}" dt="2023-04-12T12:08:44.076" v="69" actId="26606"/>
          <ac:grpSpMkLst>
            <pc:docMk/>
            <pc:sldMk cId="0" sldId="854"/>
            <ac:grpSpMk id="1117197" creationId="{1DE889C7-FAD6-4397-98E2-05D503484459}"/>
          </ac:grpSpMkLst>
        </pc:grpChg>
        <pc:picChg chg="mod ord">
          <ac:chgData name="Kuldeep" userId="f9c8071f-a744-46f9-b335-1b593dc9f69f" providerId="ADAL" clId="{F3F94B96-47C3-4DEA-A521-CB0FB5A2D600}" dt="2023-04-12T12:09:23.689" v="81" actId="1076"/>
          <ac:picMkLst>
            <pc:docMk/>
            <pc:sldMk cId="0" sldId="854"/>
            <ac:picMk id="1117190" creationId="{515C5502-50E0-49AA-AF3A-6C062040CBD5}"/>
          </ac:picMkLst>
        </pc:picChg>
      </pc:sldChg>
      <pc:sldChg chg="addSp modSp mod setBg">
        <pc:chgData name="Kuldeep" userId="f9c8071f-a744-46f9-b335-1b593dc9f69f" providerId="ADAL" clId="{F3F94B96-47C3-4DEA-A521-CB0FB5A2D600}" dt="2023-04-12T12:10:36.920" v="90" actId="26606"/>
        <pc:sldMkLst>
          <pc:docMk/>
          <pc:sldMk cId="0" sldId="865"/>
        </pc:sldMkLst>
        <pc:spChg chg="mo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2" creationId="{1D589481-F9C6-4423-813A-9A3E7B21C5B8}"/>
          </ac:spMkLst>
        </pc:spChg>
        <pc:spChg chg="mo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3" creationId="{1C6CD663-5347-4659-A4A2-524CBA18A18E}"/>
          </ac:spMkLst>
        </pc:spChg>
        <pc:spChg chg="mo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1139716" creationId="{0D5BCE58-8B27-4357-869B-CCF95ED00E8C}"/>
          </ac:spMkLst>
        </pc:spChg>
        <pc:spChg chg="ad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1139723" creationId="{AFF8D2E5-2C4E-47B1-930B-6C82B7C31331}"/>
          </ac:spMkLst>
        </pc:spChg>
        <pc:spChg chg="ad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1139725" creationId="{801E4ADA-0EA9-4930-846E-3C11E8BED6DD}"/>
          </ac:spMkLst>
        </pc:spChg>
        <pc:spChg chg="add">
          <ac:chgData name="Kuldeep" userId="f9c8071f-a744-46f9-b335-1b593dc9f69f" providerId="ADAL" clId="{F3F94B96-47C3-4DEA-A521-CB0FB5A2D600}" dt="2023-04-12T12:10:36.920" v="90" actId="26606"/>
          <ac:spMkLst>
            <pc:docMk/>
            <pc:sldMk cId="0" sldId="865"/>
            <ac:spMk id="1139727" creationId="{FB92FFCE-0C90-454E-AA25-D4EE9A6C39C5}"/>
          </ac:spMkLst>
        </pc:spChg>
        <pc:picChg chg="mod">
          <ac:chgData name="Kuldeep" userId="f9c8071f-a744-46f9-b335-1b593dc9f69f" providerId="ADAL" clId="{F3F94B96-47C3-4DEA-A521-CB0FB5A2D600}" dt="2023-04-12T12:10:36.920" v="90" actId="26606"/>
          <ac:picMkLst>
            <pc:docMk/>
            <pc:sldMk cId="0" sldId="865"/>
            <ac:picMk id="1139718" creationId="{73CA9E96-095D-43FF-B81B-BE951C925BA3}"/>
          </ac:picMkLst>
        </pc:picChg>
      </pc:sldChg>
      <pc:sldChg chg="addSp modSp mod setBg">
        <pc:chgData name="Kuldeep" userId="f9c8071f-a744-46f9-b335-1b593dc9f69f" providerId="ADAL" clId="{F3F94B96-47C3-4DEA-A521-CB0FB5A2D600}" dt="2023-04-19T02:59:50.809" v="157" actId="20577"/>
        <pc:sldMkLst>
          <pc:docMk/>
          <pc:sldMk cId="0" sldId="869"/>
        </pc:sldMkLst>
        <pc:spChg chg="mod">
          <ac:chgData name="Kuldeep" userId="f9c8071f-a744-46f9-b335-1b593dc9f69f" providerId="ADAL" clId="{F3F94B96-47C3-4DEA-A521-CB0FB5A2D600}" dt="2023-04-19T02:59:50.809" v="157" actId="20577"/>
          <ac:spMkLst>
            <pc:docMk/>
            <pc:sldMk cId="0" sldId="869"/>
            <ac:spMk id="2" creationId="{D1707041-7E72-4EAD-AACD-E9868B24FCFB}"/>
          </ac:spMkLst>
        </pc:spChg>
        <pc:spChg chg="mo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08" creationId="{AE1A8E07-B09D-4AE5-9C99-0C8BD3FD7BC7}"/>
          </ac:spMkLst>
        </pc:spChg>
        <pc:spChg chg="ad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15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17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19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21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10:43.181" v="91" actId="26606"/>
          <ac:spMkLst>
            <pc:docMk/>
            <pc:sldMk cId="0" sldId="869"/>
            <ac:spMk id="1147923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10:43.181" v="91" actId="26606"/>
          <ac:picMkLst>
            <pc:docMk/>
            <pc:sldMk cId="0" sldId="869"/>
            <ac:picMk id="1147910" creationId="{2322CC51-0610-4D9E-A281-B2E724FD0D96}"/>
          </ac:picMkLst>
        </pc:picChg>
      </pc:sldChg>
      <pc:sldChg chg="addSp modSp mod setBg">
        <pc:chgData name="Kuldeep" userId="f9c8071f-a744-46f9-b335-1b593dc9f69f" providerId="ADAL" clId="{F3F94B96-47C3-4DEA-A521-CB0FB5A2D600}" dt="2023-04-13T12:09:44.902" v="152" actId="20577"/>
        <pc:sldMkLst>
          <pc:docMk/>
          <pc:sldMk cId="0" sldId="871"/>
        </pc:sldMkLst>
        <pc:spChg chg="mod">
          <ac:chgData name="Kuldeep" userId="f9c8071f-a744-46f9-b335-1b593dc9f69f" providerId="ADAL" clId="{F3F94B96-47C3-4DEA-A521-CB0FB5A2D600}" dt="2023-04-13T12:09:44.902" v="152" actId="20577"/>
          <ac:spMkLst>
            <pc:docMk/>
            <pc:sldMk cId="0" sldId="871"/>
            <ac:spMk id="2" creationId="{12B4FB4A-2331-49FF-B594-5C2080FC92CE}"/>
          </ac:spMkLst>
        </pc:spChg>
        <pc:spChg chg="mo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04" creationId="{D519A16E-60C8-49DF-A90F-D50FB8CC0183}"/>
          </ac:spMkLst>
        </pc:spChg>
        <pc:spChg chg="ad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11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13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15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17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10:49.006" v="92" actId="26606"/>
          <ac:spMkLst>
            <pc:docMk/>
            <pc:sldMk cId="0" sldId="871"/>
            <ac:spMk id="1152019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10:49.006" v="92" actId="26606"/>
          <ac:picMkLst>
            <pc:docMk/>
            <pc:sldMk cId="0" sldId="871"/>
            <ac:picMk id="1152006" creationId="{0600E8B2-C1BD-4015-99E7-87C72E84F995}"/>
          </ac:picMkLst>
        </pc:picChg>
      </pc:sldChg>
      <pc:sldChg chg="addSp delSp modSp mod setBg">
        <pc:chgData name="Kuldeep" userId="f9c8071f-a744-46f9-b335-1b593dc9f69f" providerId="ADAL" clId="{F3F94B96-47C3-4DEA-A521-CB0FB5A2D600}" dt="2023-04-12T12:10:29.963" v="89" actId="1076"/>
        <pc:sldMkLst>
          <pc:docMk/>
          <pc:sldMk cId="2522544537" sldId="877"/>
        </pc:sldMkLst>
        <pc:spChg chg="mo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2" creationId="{011D4AA2-44EE-4C11-ADCB-561DCF7C1940}"/>
          </ac:spMkLst>
        </pc:spChg>
        <pc:spChg chg="del">
          <ac:chgData name="Kuldeep" userId="f9c8071f-a744-46f9-b335-1b593dc9f69f" providerId="ADAL" clId="{F3F94B96-47C3-4DEA-A521-CB0FB5A2D600}" dt="2023-04-12T12:10:20.651" v="86" actId="21"/>
          <ac:spMkLst>
            <pc:docMk/>
            <pc:sldMk cId="2522544537" sldId="877"/>
            <ac:spMk id="3" creationId="{97411F31-BB5E-4547-A6AD-DA7C711FDBBF}"/>
          </ac:spMkLst>
        </pc:spChg>
        <pc:spChg chg="del">
          <ac:chgData name="Kuldeep" userId="f9c8071f-a744-46f9-b335-1b593dc9f69f" providerId="ADAL" clId="{F3F94B96-47C3-4DEA-A521-CB0FB5A2D600}" dt="2023-04-12T12:10:20.651" v="86" actId="21"/>
          <ac:spMkLst>
            <pc:docMk/>
            <pc:sldMk cId="2522544537" sldId="877"/>
            <ac:spMk id="5" creationId="{3E8FD917-5EB8-445F-AA9F-2879A95AC8E6}"/>
          </ac:spMkLst>
        </pc:spChg>
        <pc:spChg chg="ad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9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11" creationId="{169CC832-2974-4E8D-90ED-3E2941BA7336}"/>
          </ac:spMkLst>
        </pc:spChg>
        <pc:spChg chg="add mod">
          <ac:chgData name="Kuldeep" userId="f9c8071f-a744-46f9-b335-1b593dc9f69f" providerId="ADAL" clId="{F3F94B96-47C3-4DEA-A521-CB0FB5A2D600}" dt="2023-04-12T12:10:26.518" v="88"/>
          <ac:spMkLst>
            <pc:docMk/>
            <pc:sldMk cId="2522544537" sldId="877"/>
            <ac:spMk id="12" creationId="{9F07CEC1-14DA-9196-0001-8A956CA9090E}"/>
          </ac:spMkLst>
        </pc:spChg>
        <pc:spChg chg="ad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13" creationId="{55222F96-971A-4F90-B841-6BAB416C7AC1}"/>
          </ac:spMkLst>
        </pc:spChg>
        <pc:spChg chg="add mod">
          <ac:chgData name="Kuldeep" userId="f9c8071f-a744-46f9-b335-1b593dc9f69f" providerId="ADAL" clId="{F3F94B96-47C3-4DEA-A521-CB0FB5A2D600}" dt="2023-04-12T12:10:29.963" v="89" actId="1076"/>
          <ac:spMkLst>
            <pc:docMk/>
            <pc:sldMk cId="2522544537" sldId="877"/>
            <ac:spMk id="14" creationId="{FC50E217-EABB-495E-A748-B7D001941BA9}"/>
          </ac:spMkLst>
        </pc:spChg>
        <pc:spChg chg="ad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15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10:23.884" v="87" actId="26606"/>
          <ac:spMkLst>
            <pc:docMk/>
            <pc:sldMk cId="2522544537" sldId="877"/>
            <ac:spMk id="17" creationId="{2C1BBA94-3F40-40AA-8BB9-E69E25E537C1}"/>
          </ac:spMkLst>
        </pc:spChg>
        <pc:picChg chg="mod">
          <ac:chgData name="Kuldeep" userId="f9c8071f-a744-46f9-b335-1b593dc9f69f" providerId="ADAL" clId="{F3F94B96-47C3-4DEA-A521-CB0FB5A2D600}" dt="2023-04-12T12:10:23.884" v="87" actId="26606"/>
          <ac:picMkLst>
            <pc:docMk/>
            <pc:sldMk cId="2522544537" sldId="877"/>
            <ac:picMk id="4" creationId="{34F7F258-62C2-443A-B34F-58E0807FFCD7}"/>
          </ac:picMkLst>
        </pc:picChg>
      </pc:sldChg>
      <pc:sldChg chg="addSp modSp mod setBg">
        <pc:chgData name="Kuldeep" userId="f9c8071f-a744-46f9-b335-1b593dc9f69f" providerId="ADAL" clId="{F3F94B96-47C3-4DEA-A521-CB0FB5A2D600}" dt="2023-04-12T12:10:05.649" v="84" actId="26606"/>
        <pc:sldMkLst>
          <pc:docMk/>
          <pc:sldMk cId="118094583" sldId="923"/>
        </pc:sldMkLst>
        <pc:spChg chg="mo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2" creationId="{B394877F-4079-450F-9468-7EC2F727E831}"/>
          </ac:spMkLst>
        </pc:spChg>
        <pc:spChg chg="mo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36" creationId="{48F3F707-BCE0-48ED-B99A-7E79AEE503DD}"/>
          </ac:spMkLst>
        </pc:spChg>
        <pc:spChg chg="ad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41" creationId="{DBC6133C-0615-4CE4-9132-37E609A9BDFA}"/>
          </ac:spMkLst>
        </pc:spChg>
        <pc:spChg chg="ad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43" creationId="{169CC832-2974-4E8D-90ED-3E2941BA7336}"/>
          </ac:spMkLst>
        </pc:spChg>
        <pc:spChg chg="ad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45" creationId="{55222F96-971A-4F90-B841-6BAB416C7AC1}"/>
          </ac:spMkLst>
        </pc:spChg>
        <pc:spChg chg="ad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47" creationId="{08980754-6F4B-43C9-B9BE-127B6BED6586}"/>
          </ac:spMkLst>
        </pc:spChg>
        <pc:spChg chg="add">
          <ac:chgData name="Kuldeep" userId="f9c8071f-a744-46f9-b335-1b593dc9f69f" providerId="ADAL" clId="{F3F94B96-47C3-4DEA-A521-CB0FB5A2D600}" dt="2023-04-12T12:10:05.649" v="84" actId="26606"/>
          <ac:spMkLst>
            <pc:docMk/>
            <pc:sldMk cId="118094583" sldId="923"/>
            <ac:spMk id="1119249" creationId="{2C1BBA94-3F40-40AA-8BB9-E69E25E537C1}"/>
          </ac:spMkLst>
        </pc:spChg>
        <pc:picChg chg="mod ord">
          <ac:chgData name="Kuldeep" userId="f9c8071f-a744-46f9-b335-1b593dc9f69f" providerId="ADAL" clId="{F3F94B96-47C3-4DEA-A521-CB0FB5A2D600}" dt="2023-04-12T12:10:05.649" v="84" actId="26606"/>
          <ac:picMkLst>
            <pc:docMk/>
            <pc:sldMk cId="118094583" sldId="923"/>
            <ac:picMk id="4" creationId="{26E88605-64FB-4878-9243-7E5488471BF4}"/>
          </ac:picMkLst>
        </pc:picChg>
      </pc:sldChg>
      <pc:sldChg chg="modSp del mod">
        <pc:chgData name="Kuldeep" userId="f9c8071f-a744-46f9-b335-1b593dc9f69f" providerId="ADAL" clId="{F3F94B96-47C3-4DEA-A521-CB0FB5A2D600}" dt="2023-04-12T12:03:10.188" v="16" actId="47"/>
        <pc:sldMkLst>
          <pc:docMk/>
          <pc:sldMk cId="4079921021" sldId="924"/>
        </pc:sldMkLst>
        <pc:spChg chg="mod">
          <ac:chgData name="Kuldeep" userId="f9c8071f-a744-46f9-b335-1b593dc9f69f" providerId="ADAL" clId="{F3F94B96-47C3-4DEA-A521-CB0FB5A2D600}" dt="2023-04-12T12:02:15.352" v="6" actId="14100"/>
          <ac:spMkLst>
            <pc:docMk/>
            <pc:sldMk cId="4079921021" sldId="924"/>
            <ac:spMk id="3" creationId="{92126BD6-5BEB-4796-B277-91B9B4847523}"/>
          </ac:spMkLst>
        </pc:spChg>
        <pc:spChg chg="mod">
          <ac:chgData name="Kuldeep" userId="f9c8071f-a744-46f9-b335-1b593dc9f69f" providerId="ADAL" clId="{F3F94B96-47C3-4DEA-A521-CB0FB5A2D600}" dt="2023-04-12T12:02:21.216" v="8" actId="14100"/>
          <ac:spMkLst>
            <pc:docMk/>
            <pc:sldMk cId="4079921021" sldId="924"/>
            <ac:spMk id="4" creationId="{8DBC0BE2-8D0E-41E8-AAF9-0AC182FBB270}"/>
          </ac:spMkLst>
        </pc:spChg>
      </pc:sldChg>
      <pc:sldChg chg="addSp delSp modSp del mod addAnim delAnim modAnim">
        <pc:chgData name="Kuldeep" userId="f9c8071f-a744-46f9-b335-1b593dc9f69f" providerId="ADAL" clId="{F3F94B96-47C3-4DEA-A521-CB0FB5A2D600}" dt="2023-04-12T12:12:04.418" v="108" actId="47"/>
        <pc:sldMkLst>
          <pc:docMk/>
          <pc:sldMk cId="3469619538" sldId="925"/>
        </pc:sldMkLst>
        <pc:spChg chg="del">
          <ac:chgData name="Kuldeep" userId="f9c8071f-a744-46f9-b335-1b593dc9f69f" providerId="ADAL" clId="{F3F94B96-47C3-4DEA-A521-CB0FB5A2D600}" dt="2023-04-12T12:11:25.809" v="97" actId="21"/>
          <ac:spMkLst>
            <pc:docMk/>
            <pc:sldMk cId="3469619538" sldId="925"/>
            <ac:spMk id="2" creationId="{12B4FB4A-2331-49FF-B594-5C2080FC92CE}"/>
          </ac:spMkLst>
        </pc:spChg>
        <pc:spChg chg="add del mod">
          <ac:chgData name="Kuldeep" userId="f9c8071f-a744-46f9-b335-1b593dc9f69f" providerId="ADAL" clId="{F3F94B96-47C3-4DEA-A521-CB0FB5A2D600}" dt="2023-04-12T12:11:57.951" v="105" actId="21"/>
          <ac:spMkLst>
            <pc:docMk/>
            <pc:sldMk cId="3469619538" sldId="925"/>
            <ac:spMk id="3" creationId="{A2C2891B-4BAD-45D6-A96E-6AA08F20D832}"/>
          </ac:spMkLst>
        </pc:spChg>
        <pc:spChg chg="add del">
          <ac:chgData name="Kuldeep" userId="f9c8071f-a744-46f9-b335-1b593dc9f69f" providerId="ADAL" clId="{F3F94B96-47C3-4DEA-A521-CB0FB5A2D600}" dt="2023-04-12T12:11:25.809" v="97" actId="21"/>
          <ac:spMkLst>
            <pc:docMk/>
            <pc:sldMk cId="3469619538" sldId="925"/>
            <ac:spMk id="1152004" creationId="{D519A16E-60C8-49DF-A90F-D50FB8CC0183}"/>
          </ac:spMkLst>
        </pc:spChg>
      </pc:sldChg>
      <pc:sldChg chg="addSp delSp modSp new mod setBg setClrOvrMap">
        <pc:chgData name="Kuldeep" userId="f9c8071f-a744-46f9-b335-1b593dc9f69f" providerId="ADAL" clId="{F3F94B96-47C3-4DEA-A521-CB0FB5A2D600}" dt="2023-04-12T12:03:07.723" v="15" actId="26606"/>
        <pc:sldMkLst>
          <pc:docMk/>
          <pc:sldMk cId="2148060854" sldId="926"/>
        </pc:sldMkLst>
        <pc:spChg chg="mod">
          <ac:chgData name="Kuldeep" userId="f9c8071f-a744-46f9-b335-1b593dc9f69f" providerId="ADAL" clId="{F3F94B96-47C3-4DEA-A521-CB0FB5A2D600}" dt="2023-04-12T12:03:07.723" v="15" actId="26606"/>
          <ac:spMkLst>
            <pc:docMk/>
            <pc:sldMk cId="2148060854" sldId="926"/>
            <ac:spMk id="2" creationId="{358A3835-48FE-7888-4FFC-D5FC8C97E4D9}"/>
          </ac:spMkLst>
        </pc:spChg>
        <pc:spChg chg="del mod">
          <ac:chgData name="Kuldeep" userId="f9c8071f-a744-46f9-b335-1b593dc9f69f" providerId="ADAL" clId="{F3F94B96-47C3-4DEA-A521-CB0FB5A2D600}" dt="2023-04-12T12:03:07.723" v="15" actId="26606"/>
          <ac:spMkLst>
            <pc:docMk/>
            <pc:sldMk cId="2148060854" sldId="926"/>
            <ac:spMk id="3" creationId="{1746197C-F1F1-1EF4-9624-EADE84530891}"/>
          </ac:spMkLst>
        </pc:spChg>
        <pc:spChg chg="add">
          <ac:chgData name="Kuldeep" userId="f9c8071f-a744-46f9-b335-1b593dc9f69f" providerId="ADAL" clId="{F3F94B96-47C3-4DEA-A521-CB0FB5A2D600}" dt="2023-04-12T12:03:07.723" v="15" actId="26606"/>
          <ac:spMkLst>
            <pc:docMk/>
            <pc:sldMk cId="2148060854" sldId="926"/>
            <ac:spMk id="10" creationId="{9228552E-C8B1-4A80-8448-0787CE0FC704}"/>
          </ac:spMkLst>
        </pc:spChg>
        <pc:graphicFrameChg chg="add">
          <ac:chgData name="Kuldeep" userId="f9c8071f-a744-46f9-b335-1b593dc9f69f" providerId="ADAL" clId="{F3F94B96-47C3-4DEA-A521-CB0FB5A2D600}" dt="2023-04-12T12:03:07.723" v="15" actId="26606"/>
          <ac:graphicFrameMkLst>
            <pc:docMk/>
            <pc:sldMk cId="2148060854" sldId="926"/>
            <ac:graphicFrameMk id="5" creationId="{B60F5C60-C078-C0D9-EB92-485E2F3FBD71}"/>
          </ac:graphicFrameMkLst>
        </pc:graphicFrameChg>
        <pc:picChg chg="add">
          <ac:chgData name="Kuldeep" userId="f9c8071f-a744-46f9-b335-1b593dc9f69f" providerId="ADAL" clId="{F3F94B96-47C3-4DEA-A521-CB0FB5A2D600}" dt="2023-04-12T12:03:07.723" v="15" actId="26606"/>
          <ac:picMkLst>
            <pc:docMk/>
            <pc:sldMk cId="2148060854" sldId="926"/>
            <ac:picMk id="6" creationId="{09ADFF6C-2304-978C-4606-767D7D907813}"/>
          </ac:picMkLst>
        </pc:picChg>
      </pc:sldChg>
      <pc:sldChg chg="addSp delSp modSp new mod setBg modAnim">
        <pc:chgData name="Kuldeep" userId="f9c8071f-a744-46f9-b335-1b593dc9f69f" providerId="ADAL" clId="{F3F94B96-47C3-4DEA-A521-CB0FB5A2D600}" dt="2023-04-19T03:00:11.103" v="158"/>
        <pc:sldMkLst>
          <pc:docMk/>
          <pc:sldMk cId="414990320" sldId="927"/>
        </pc:sldMkLst>
        <pc:spChg chg="add del mod">
          <ac:chgData name="Kuldeep" userId="f9c8071f-a744-46f9-b335-1b593dc9f69f" providerId="ADAL" clId="{F3F94B96-47C3-4DEA-A521-CB0FB5A2D600}" dt="2023-04-12T12:11:45.028" v="101"/>
          <ac:spMkLst>
            <pc:docMk/>
            <pc:sldMk cId="414990320" sldId="927"/>
            <ac:spMk id="2" creationId="{981DEA89-97EE-9F6F-8953-873408F693DA}"/>
          </ac:spMkLst>
        </pc:spChg>
        <pc:spChg chg="add del mod">
          <ac:chgData name="Kuldeep" userId="f9c8071f-a744-46f9-b335-1b593dc9f69f" providerId="ADAL" clId="{F3F94B96-47C3-4DEA-A521-CB0FB5A2D600}" dt="2023-04-12T12:11:45.028" v="101"/>
          <ac:spMkLst>
            <pc:docMk/>
            <pc:sldMk cId="414990320" sldId="927"/>
            <ac:spMk id="3" creationId="{16835010-C90F-4D15-8EA3-20FA5056B18C}"/>
          </ac:spMkLst>
        </pc:spChg>
        <pc:spChg chg="add">
          <ac:chgData name="Kuldeep" userId="f9c8071f-a744-46f9-b335-1b593dc9f69f" providerId="ADAL" clId="{F3F94B96-47C3-4DEA-A521-CB0FB5A2D600}" dt="2023-04-12T12:11:50.321" v="103" actId="26606"/>
          <ac:spMkLst>
            <pc:docMk/>
            <pc:sldMk cId="414990320" sldId="927"/>
            <ac:spMk id="9" creationId="{23D09407-53BC-485E-B4CE-BC5E4FC4B25B}"/>
          </ac:spMkLst>
        </pc:spChg>
        <pc:spChg chg="add">
          <ac:chgData name="Kuldeep" userId="f9c8071f-a744-46f9-b335-1b593dc9f69f" providerId="ADAL" clId="{F3F94B96-47C3-4DEA-A521-CB0FB5A2D600}" dt="2023-04-12T12:11:50.321" v="103" actId="26606"/>
          <ac:spMkLst>
            <pc:docMk/>
            <pc:sldMk cId="414990320" sldId="927"/>
            <ac:spMk id="11" creationId="{921DB988-49FC-4608-B0A2-E2F3A4019041}"/>
          </ac:spMkLst>
        </pc:spChg>
        <pc:spChg chg="add mod">
          <ac:chgData name="Kuldeep" userId="f9c8071f-a744-46f9-b335-1b593dc9f69f" providerId="ADAL" clId="{F3F94B96-47C3-4DEA-A521-CB0FB5A2D600}" dt="2023-04-13T12:09:54.155" v="153" actId="1076"/>
          <ac:spMkLst>
            <pc:docMk/>
            <pc:sldMk cId="414990320" sldId="927"/>
            <ac:spMk id="18" creationId="{98DA431B-0C09-F279-DFE5-47BA543F0557}"/>
          </ac:spMkLst>
        </pc:spChg>
        <pc:grpChg chg="add">
          <ac:chgData name="Kuldeep" userId="f9c8071f-a744-46f9-b335-1b593dc9f69f" providerId="ADAL" clId="{F3F94B96-47C3-4DEA-A521-CB0FB5A2D600}" dt="2023-04-12T12:11:50.321" v="103" actId="26606"/>
          <ac:grpSpMkLst>
            <pc:docMk/>
            <pc:sldMk cId="414990320" sldId="927"/>
            <ac:grpSpMk id="13" creationId="{E9B930FD-8671-4C4C-ADCF-73AC1D0CD417}"/>
          </ac:grpSpMkLst>
        </pc:grpChg>
        <pc:grpChg chg="add">
          <ac:chgData name="Kuldeep" userId="f9c8071f-a744-46f9-b335-1b593dc9f69f" providerId="ADAL" clId="{F3F94B96-47C3-4DEA-A521-CB0FB5A2D600}" dt="2023-04-12T12:11:50.321" v="103" actId="26606"/>
          <ac:grpSpMkLst>
            <pc:docMk/>
            <pc:sldMk cId="414990320" sldId="927"/>
            <ac:grpSpMk id="19" creationId="{383C2651-AE0C-4AE4-8725-E2F9414FE219}"/>
          </ac:grpSpMkLst>
        </pc:grpChg>
        <pc:picChg chg="add mod">
          <ac:chgData name="Kuldeep" userId="f9c8071f-a744-46f9-b335-1b593dc9f69f" providerId="ADAL" clId="{F3F94B96-47C3-4DEA-A521-CB0FB5A2D600}" dt="2023-04-12T12:11:52.861" v="104" actId="1076"/>
          <ac:picMkLst>
            <pc:docMk/>
            <pc:sldMk cId="414990320" sldId="927"/>
            <ac:picMk id="4" creationId="{6EE05EB3-15AF-A30D-4127-92E55BDCEF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AEFAF-AB02-48D4-83C9-E110A3A81A0B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432894-7752-43FD-B768-F6FF8F953BC3}">
      <dgm:prSet/>
      <dgm:spPr/>
      <dgm:t>
        <a:bodyPr/>
        <a:lstStyle/>
        <a:p>
          <a:r>
            <a:rPr lang="en-US"/>
            <a:t>UDP</a:t>
          </a:r>
        </a:p>
      </dgm:t>
    </dgm:pt>
    <dgm:pt modelId="{D4778EC4-6B9D-4DA4-9763-A2ACE0DD9E6E}" type="parTrans" cxnId="{2DA9FC86-E357-441A-AF86-63890ABD4B89}">
      <dgm:prSet/>
      <dgm:spPr/>
      <dgm:t>
        <a:bodyPr/>
        <a:lstStyle/>
        <a:p>
          <a:endParaRPr lang="en-US"/>
        </a:p>
      </dgm:t>
    </dgm:pt>
    <dgm:pt modelId="{BD4893C9-E393-4C2C-B534-B2B8AF338C23}" type="sibTrans" cxnId="{2DA9FC86-E357-441A-AF86-63890ABD4B89}">
      <dgm:prSet/>
      <dgm:spPr/>
      <dgm:t>
        <a:bodyPr/>
        <a:lstStyle/>
        <a:p>
          <a:endParaRPr lang="en-US"/>
        </a:p>
      </dgm:t>
    </dgm:pt>
    <dgm:pt modelId="{E4393E7D-8630-4BBE-9D3E-079348834BA6}">
      <dgm:prSet/>
      <dgm:spPr/>
      <dgm:t>
        <a:bodyPr/>
        <a:lstStyle/>
        <a:p>
          <a:r>
            <a:rPr lang="en-US"/>
            <a:t>TCP </a:t>
          </a:r>
        </a:p>
      </dgm:t>
    </dgm:pt>
    <dgm:pt modelId="{9513B7A3-B133-4816-B373-9EFF9427BE42}" type="parTrans" cxnId="{21612345-DFBD-4EF4-B758-F32C65D028D8}">
      <dgm:prSet/>
      <dgm:spPr/>
      <dgm:t>
        <a:bodyPr/>
        <a:lstStyle/>
        <a:p>
          <a:endParaRPr lang="en-US"/>
        </a:p>
      </dgm:t>
    </dgm:pt>
    <dgm:pt modelId="{57D351B8-FFAD-4D39-960E-41404CAE0CA9}" type="sibTrans" cxnId="{21612345-DFBD-4EF4-B758-F32C65D028D8}">
      <dgm:prSet/>
      <dgm:spPr/>
      <dgm:t>
        <a:bodyPr/>
        <a:lstStyle/>
        <a:p>
          <a:endParaRPr lang="en-US"/>
        </a:p>
      </dgm:t>
    </dgm:pt>
    <dgm:pt modelId="{8BA6B56F-2D52-4589-8404-404851D4753C}">
      <dgm:prSet/>
      <dgm:spPr/>
      <dgm:t>
        <a:bodyPr/>
        <a:lstStyle/>
        <a:p>
          <a:r>
            <a:rPr lang="en-US"/>
            <a:t>SCTP</a:t>
          </a:r>
        </a:p>
      </dgm:t>
    </dgm:pt>
    <dgm:pt modelId="{CE05E9A7-9F98-43AC-9307-7C5560D2225A}" type="parTrans" cxnId="{A99AD971-05EE-4825-BC35-86BACE699D78}">
      <dgm:prSet/>
      <dgm:spPr/>
      <dgm:t>
        <a:bodyPr/>
        <a:lstStyle/>
        <a:p>
          <a:endParaRPr lang="en-US"/>
        </a:p>
      </dgm:t>
    </dgm:pt>
    <dgm:pt modelId="{F6CB64F1-5F57-461F-9ACB-B6247C252DCF}" type="sibTrans" cxnId="{A99AD971-05EE-4825-BC35-86BACE699D78}">
      <dgm:prSet/>
      <dgm:spPr/>
      <dgm:t>
        <a:bodyPr/>
        <a:lstStyle/>
        <a:p>
          <a:endParaRPr lang="en-US"/>
        </a:p>
      </dgm:t>
    </dgm:pt>
    <dgm:pt modelId="{F5CD0B92-F0DC-4B98-8ED2-342B7BBBAF02}" type="pres">
      <dgm:prSet presAssocID="{475AEFAF-AB02-48D4-83C9-E110A3A81A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5CDDC3-DF60-4540-BCD2-D9B7EA7E3EFA}" type="pres">
      <dgm:prSet presAssocID="{9D432894-7752-43FD-B768-F6FF8F953BC3}" presName="root" presStyleCnt="0"/>
      <dgm:spPr/>
    </dgm:pt>
    <dgm:pt modelId="{D762FCAC-2A45-41BC-A881-43C64293BBC3}" type="pres">
      <dgm:prSet presAssocID="{9D432894-7752-43FD-B768-F6FF8F953BC3}" presName="rootComposite" presStyleCnt="0"/>
      <dgm:spPr/>
    </dgm:pt>
    <dgm:pt modelId="{0F29CF35-26B7-4057-88B3-D507BEE7606A}" type="pres">
      <dgm:prSet presAssocID="{9D432894-7752-43FD-B768-F6FF8F953BC3}" presName="rootText" presStyleLbl="node1" presStyleIdx="0" presStyleCnt="3"/>
      <dgm:spPr/>
    </dgm:pt>
    <dgm:pt modelId="{3624E2FE-F423-41D4-AE2E-798E236E48AA}" type="pres">
      <dgm:prSet presAssocID="{9D432894-7752-43FD-B768-F6FF8F953BC3}" presName="rootConnector" presStyleLbl="node1" presStyleIdx="0" presStyleCnt="3"/>
      <dgm:spPr/>
    </dgm:pt>
    <dgm:pt modelId="{A385299B-1662-415A-867C-04B91E0321A9}" type="pres">
      <dgm:prSet presAssocID="{9D432894-7752-43FD-B768-F6FF8F953BC3}" presName="childShape" presStyleCnt="0"/>
      <dgm:spPr/>
    </dgm:pt>
    <dgm:pt modelId="{ED419E00-8DE3-4E85-8BAC-19B484ADB43D}" type="pres">
      <dgm:prSet presAssocID="{E4393E7D-8630-4BBE-9D3E-079348834BA6}" presName="root" presStyleCnt="0"/>
      <dgm:spPr/>
    </dgm:pt>
    <dgm:pt modelId="{6DCC4754-CC81-49FB-922E-A9C13DEF6A00}" type="pres">
      <dgm:prSet presAssocID="{E4393E7D-8630-4BBE-9D3E-079348834BA6}" presName="rootComposite" presStyleCnt="0"/>
      <dgm:spPr/>
    </dgm:pt>
    <dgm:pt modelId="{1F770635-9D0B-4C84-9E14-EA603A7208BE}" type="pres">
      <dgm:prSet presAssocID="{E4393E7D-8630-4BBE-9D3E-079348834BA6}" presName="rootText" presStyleLbl="node1" presStyleIdx="1" presStyleCnt="3"/>
      <dgm:spPr/>
    </dgm:pt>
    <dgm:pt modelId="{FB7CC80D-4FFE-4A78-B341-A54BE936E0C4}" type="pres">
      <dgm:prSet presAssocID="{E4393E7D-8630-4BBE-9D3E-079348834BA6}" presName="rootConnector" presStyleLbl="node1" presStyleIdx="1" presStyleCnt="3"/>
      <dgm:spPr/>
    </dgm:pt>
    <dgm:pt modelId="{687B42AD-1DF2-4125-93C8-BBE81EE7EBF2}" type="pres">
      <dgm:prSet presAssocID="{E4393E7D-8630-4BBE-9D3E-079348834BA6}" presName="childShape" presStyleCnt="0"/>
      <dgm:spPr/>
    </dgm:pt>
    <dgm:pt modelId="{AA8FE6AE-515B-40F1-BF50-E976D3A69C9B}" type="pres">
      <dgm:prSet presAssocID="{8BA6B56F-2D52-4589-8404-404851D4753C}" presName="root" presStyleCnt="0"/>
      <dgm:spPr/>
    </dgm:pt>
    <dgm:pt modelId="{E418283F-172F-415E-BA9F-A478C96D6AA8}" type="pres">
      <dgm:prSet presAssocID="{8BA6B56F-2D52-4589-8404-404851D4753C}" presName="rootComposite" presStyleCnt="0"/>
      <dgm:spPr/>
    </dgm:pt>
    <dgm:pt modelId="{B1523A1C-C0CC-447C-86A6-9D7944B88575}" type="pres">
      <dgm:prSet presAssocID="{8BA6B56F-2D52-4589-8404-404851D4753C}" presName="rootText" presStyleLbl="node1" presStyleIdx="2" presStyleCnt="3"/>
      <dgm:spPr/>
    </dgm:pt>
    <dgm:pt modelId="{F1D69B54-3238-4E05-AA26-1C4A8759B414}" type="pres">
      <dgm:prSet presAssocID="{8BA6B56F-2D52-4589-8404-404851D4753C}" presName="rootConnector" presStyleLbl="node1" presStyleIdx="2" presStyleCnt="3"/>
      <dgm:spPr/>
    </dgm:pt>
    <dgm:pt modelId="{6A05815B-8BF9-4881-9BF0-5CEB9E0FA31B}" type="pres">
      <dgm:prSet presAssocID="{8BA6B56F-2D52-4589-8404-404851D4753C}" presName="childShape" presStyleCnt="0"/>
      <dgm:spPr/>
    </dgm:pt>
  </dgm:ptLst>
  <dgm:cxnLst>
    <dgm:cxn modelId="{B3B59A29-8DD5-4EC6-9A10-1D3217A020A1}" type="presOf" srcId="{9D432894-7752-43FD-B768-F6FF8F953BC3}" destId="{0F29CF35-26B7-4057-88B3-D507BEE7606A}" srcOrd="0" destOrd="0" presId="urn:microsoft.com/office/officeart/2005/8/layout/hierarchy3"/>
    <dgm:cxn modelId="{21612345-DFBD-4EF4-B758-F32C65D028D8}" srcId="{475AEFAF-AB02-48D4-83C9-E110A3A81A0B}" destId="{E4393E7D-8630-4BBE-9D3E-079348834BA6}" srcOrd="1" destOrd="0" parTransId="{9513B7A3-B133-4816-B373-9EFF9427BE42}" sibTransId="{57D351B8-FFAD-4D39-960E-41404CAE0CA9}"/>
    <dgm:cxn modelId="{A99AD971-05EE-4825-BC35-86BACE699D78}" srcId="{475AEFAF-AB02-48D4-83C9-E110A3A81A0B}" destId="{8BA6B56F-2D52-4589-8404-404851D4753C}" srcOrd="2" destOrd="0" parTransId="{CE05E9A7-9F98-43AC-9307-7C5560D2225A}" sibTransId="{F6CB64F1-5F57-461F-9ACB-B6247C252DCF}"/>
    <dgm:cxn modelId="{2DA9FC86-E357-441A-AF86-63890ABD4B89}" srcId="{475AEFAF-AB02-48D4-83C9-E110A3A81A0B}" destId="{9D432894-7752-43FD-B768-F6FF8F953BC3}" srcOrd="0" destOrd="0" parTransId="{D4778EC4-6B9D-4DA4-9763-A2ACE0DD9E6E}" sibTransId="{BD4893C9-E393-4C2C-B534-B2B8AF338C23}"/>
    <dgm:cxn modelId="{700BA89A-BD3B-4485-9315-80278A270313}" type="presOf" srcId="{475AEFAF-AB02-48D4-83C9-E110A3A81A0B}" destId="{F5CD0B92-F0DC-4B98-8ED2-342B7BBBAF02}" srcOrd="0" destOrd="0" presId="urn:microsoft.com/office/officeart/2005/8/layout/hierarchy3"/>
    <dgm:cxn modelId="{A9D598BF-7BE7-4229-9EFB-028C5B4A6800}" type="presOf" srcId="{E4393E7D-8630-4BBE-9D3E-079348834BA6}" destId="{FB7CC80D-4FFE-4A78-B341-A54BE936E0C4}" srcOrd="1" destOrd="0" presId="urn:microsoft.com/office/officeart/2005/8/layout/hierarchy3"/>
    <dgm:cxn modelId="{E645C9D2-1DA5-4D4E-9AD8-6D38E75F590D}" type="presOf" srcId="{8BA6B56F-2D52-4589-8404-404851D4753C}" destId="{F1D69B54-3238-4E05-AA26-1C4A8759B414}" srcOrd="1" destOrd="0" presId="urn:microsoft.com/office/officeart/2005/8/layout/hierarchy3"/>
    <dgm:cxn modelId="{5DECBAE7-DAA7-43DF-B7B1-7B070485A8C2}" type="presOf" srcId="{E4393E7D-8630-4BBE-9D3E-079348834BA6}" destId="{1F770635-9D0B-4C84-9E14-EA603A7208BE}" srcOrd="0" destOrd="0" presId="urn:microsoft.com/office/officeart/2005/8/layout/hierarchy3"/>
    <dgm:cxn modelId="{2FD037ED-D7A6-431B-A133-80E83F8334D7}" type="presOf" srcId="{9D432894-7752-43FD-B768-F6FF8F953BC3}" destId="{3624E2FE-F423-41D4-AE2E-798E236E48AA}" srcOrd="1" destOrd="0" presId="urn:microsoft.com/office/officeart/2005/8/layout/hierarchy3"/>
    <dgm:cxn modelId="{C7273DFE-9E15-4D21-804C-AB9A2D144905}" type="presOf" srcId="{8BA6B56F-2D52-4589-8404-404851D4753C}" destId="{B1523A1C-C0CC-447C-86A6-9D7944B88575}" srcOrd="0" destOrd="0" presId="urn:microsoft.com/office/officeart/2005/8/layout/hierarchy3"/>
    <dgm:cxn modelId="{973EB732-9F81-457F-B27C-9D48FA0EFE0E}" type="presParOf" srcId="{F5CD0B92-F0DC-4B98-8ED2-342B7BBBAF02}" destId="{AA5CDDC3-DF60-4540-BCD2-D9B7EA7E3EFA}" srcOrd="0" destOrd="0" presId="urn:microsoft.com/office/officeart/2005/8/layout/hierarchy3"/>
    <dgm:cxn modelId="{C9574DC1-8763-43DF-A397-F3AD44AD87AC}" type="presParOf" srcId="{AA5CDDC3-DF60-4540-BCD2-D9B7EA7E3EFA}" destId="{D762FCAC-2A45-41BC-A881-43C64293BBC3}" srcOrd="0" destOrd="0" presId="urn:microsoft.com/office/officeart/2005/8/layout/hierarchy3"/>
    <dgm:cxn modelId="{3EB44D21-7BD5-4EB7-BC51-04F310579686}" type="presParOf" srcId="{D762FCAC-2A45-41BC-A881-43C64293BBC3}" destId="{0F29CF35-26B7-4057-88B3-D507BEE7606A}" srcOrd="0" destOrd="0" presId="urn:microsoft.com/office/officeart/2005/8/layout/hierarchy3"/>
    <dgm:cxn modelId="{A3188C89-FA57-4953-912E-5D32256C4798}" type="presParOf" srcId="{D762FCAC-2A45-41BC-A881-43C64293BBC3}" destId="{3624E2FE-F423-41D4-AE2E-798E236E48AA}" srcOrd="1" destOrd="0" presId="urn:microsoft.com/office/officeart/2005/8/layout/hierarchy3"/>
    <dgm:cxn modelId="{168CB66A-AD0B-4554-9A94-41F6FA33B78E}" type="presParOf" srcId="{AA5CDDC3-DF60-4540-BCD2-D9B7EA7E3EFA}" destId="{A385299B-1662-415A-867C-04B91E0321A9}" srcOrd="1" destOrd="0" presId="urn:microsoft.com/office/officeart/2005/8/layout/hierarchy3"/>
    <dgm:cxn modelId="{67FA955C-F94A-4622-9006-96808B2DF871}" type="presParOf" srcId="{F5CD0B92-F0DC-4B98-8ED2-342B7BBBAF02}" destId="{ED419E00-8DE3-4E85-8BAC-19B484ADB43D}" srcOrd="1" destOrd="0" presId="urn:microsoft.com/office/officeart/2005/8/layout/hierarchy3"/>
    <dgm:cxn modelId="{A86FDD63-4A01-49EE-8EA6-EEB3495757D0}" type="presParOf" srcId="{ED419E00-8DE3-4E85-8BAC-19B484ADB43D}" destId="{6DCC4754-CC81-49FB-922E-A9C13DEF6A00}" srcOrd="0" destOrd="0" presId="urn:microsoft.com/office/officeart/2005/8/layout/hierarchy3"/>
    <dgm:cxn modelId="{8F8B2F85-A6C6-4CF2-A0A6-EFFBCFE157E9}" type="presParOf" srcId="{6DCC4754-CC81-49FB-922E-A9C13DEF6A00}" destId="{1F770635-9D0B-4C84-9E14-EA603A7208BE}" srcOrd="0" destOrd="0" presId="urn:microsoft.com/office/officeart/2005/8/layout/hierarchy3"/>
    <dgm:cxn modelId="{37425E75-E6AC-49B0-8FBF-8B06D17526A1}" type="presParOf" srcId="{6DCC4754-CC81-49FB-922E-A9C13DEF6A00}" destId="{FB7CC80D-4FFE-4A78-B341-A54BE936E0C4}" srcOrd="1" destOrd="0" presId="urn:microsoft.com/office/officeart/2005/8/layout/hierarchy3"/>
    <dgm:cxn modelId="{8953FC4E-0435-4E18-80A0-2299838A2C76}" type="presParOf" srcId="{ED419E00-8DE3-4E85-8BAC-19B484ADB43D}" destId="{687B42AD-1DF2-4125-93C8-BBE81EE7EBF2}" srcOrd="1" destOrd="0" presId="urn:microsoft.com/office/officeart/2005/8/layout/hierarchy3"/>
    <dgm:cxn modelId="{627F6BD6-5C3C-42E8-BB3B-4DC992BC6147}" type="presParOf" srcId="{F5CD0B92-F0DC-4B98-8ED2-342B7BBBAF02}" destId="{AA8FE6AE-515B-40F1-BF50-E976D3A69C9B}" srcOrd="2" destOrd="0" presId="urn:microsoft.com/office/officeart/2005/8/layout/hierarchy3"/>
    <dgm:cxn modelId="{84A11667-E1AC-4D99-AD17-A53DB1693E82}" type="presParOf" srcId="{AA8FE6AE-515B-40F1-BF50-E976D3A69C9B}" destId="{E418283F-172F-415E-BA9F-A478C96D6AA8}" srcOrd="0" destOrd="0" presId="urn:microsoft.com/office/officeart/2005/8/layout/hierarchy3"/>
    <dgm:cxn modelId="{AFE257A7-AD0D-4D9D-812E-7AA5E1CE6B68}" type="presParOf" srcId="{E418283F-172F-415E-BA9F-A478C96D6AA8}" destId="{B1523A1C-C0CC-447C-86A6-9D7944B88575}" srcOrd="0" destOrd="0" presId="urn:microsoft.com/office/officeart/2005/8/layout/hierarchy3"/>
    <dgm:cxn modelId="{7A4185B3-E9B7-47C6-B3E4-AA74F8E724A1}" type="presParOf" srcId="{E418283F-172F-415E-BA9F-A478C96D6AA8}" destId="{F1D69B54-3238-4E05-AA26-1C4A8759B414}" srcOrd="1" destOrd="0" presId="urn:microsoft.com/office/officeart/2005/8/layout/hierarchy3"/>
    <dgm:cxn modelId="{5A19B845-836E-457E-A7FB-FAF438691F1E}" type="presParOf" srcId="{AA8FE6AE-515B-40F1-BF50-E976D3A69C9B}" destId="{6A05815B-8BF9-4881-9BF0-5CEB9E0FA31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9CF35-26B7-4057-88B3-D507BEE7606A}">
      <dsp:nvSpPr>
        <dsp:cNvPr id="0" name=""/>
        <dsp:cNvSpPr/>
      </dsp:nvSpPr>
      <dsp:spPr>
        <a:xfrm>
          <a:off x="1283" y="1424738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UDP</a:t>
          </a:r>
        </a:p>
      </dsp:txBody>
      <dsp:txXfrm>
        <a:off x="45271" y="1468726"/>
        <a:ext cx="2915747" cy="1413885"/>
      </dsp:txXfrm>
    </dsp:sp>
    <dsp:sp modelId="{1F770635-9D0B-4C84-9E14-EA603A7208BE}">
      <dsp:nvSpPr>
        <dsp:cNvPr id="0" name=""/>
        <dsp:cNvSpPr/>
      </dsp:nvSpPr>
      <dsp:spPr>
        <a:xfrm>
          <a:off x="3755938" y="1424738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TCP </a:t>
          </a:r>
        </a:p>
      </dsp:txBody>
      <dsp:txXfrm>
        <a:off x="3799926" y="1468726"/>
        <a:ext cx="2915747" cy="1413885"/>
      </dsp:txXfrm>
    </dsp:sp>
    <dsp:sp modelId="{B1523A1C-C0CC-447C-86A6-9D7944B88575}">
      <dsp:nvSpPr>
        <dsp:cNvPr id="0" name=""/>
        <dsp:cNvSpPr/>
      </dsp:nvSpPr>
      <dsp:spPr>
        <a:xfrm>
          <a:off x="7510592" y="1424738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SCTP</a:t>
          </a:r>
        </a:p>
      </dsp:txBody>
      <dsp:txXfrm>
        <a:off x="7554580" y="1468726"/>
        <a:ext cx="2915747" cy="14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70A-A0A9-46FB-9CC9-413A4FF22F45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27F5-3BE2-448C-A866-97416DDF74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ED50D4-80E2-4E7E-BA19-D0E73A85D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78B04-B525-4572-A8A2-17F8DB25C10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77250" name="Rectangle 2">
            <a:extLst>
              <a:ext uri="{FF2B5EF4-FFF2-40B4-BE49-F238E27FC236}">
                <a16:creationId xmlns:a16="http://schemas.microsoft.com/office/drawing/2014/main" id="{3B3B3BD3-6CC0-4C84-8817-2D7AD7592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>
            <a:extLst>
              <a:ext uri="{FF2B5EF4-FFF2-40B4-BE49-F238E27FC236}">
                <a16:creationId xmlns:a16="http://schemas.microsoft.com/office/drawing/2014/main" id="{FDE9D993-F080-438A-8FB6-6C00DED8F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9D1094-65A5-4BCA-8793-0B7CC6F5B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43BC3-34C5-4946-9036-2FEC6942AE7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81346" name="Rectangle 2">
            <a:extLst>
              <a:ext uri="{FF2B5EF4-FFF2-40B4-BE49-F238E27FC236}">
                <a16:creationId xmlns:a16="http://schemas.microsoft.com/office/drawing/2014/main" id="{3D8B535E-CB2B-4A34-9B58-544AE288D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>
            <a:extLst>
              <a:ext uri="{FF2B5EF4-FFF2-40B4-BE49-F238E27FC236}">
                <a16:creationId xmlns:a16="http://schemas.microsoft.com/office/drawing/2014/main" id="{DD8C65F2-E0EF-477A-B98A-8503B457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48CCC2-2B7F-468F-9993-83ADFEDB7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D4430-D52A-4F32-9225-2F4985C5FE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0738" name="Rectangle 2">
            <a:extLst>
              <a:ext uri="{FF2B5EF4-FFF2-40B4-BE49-F238E27FC236}">
                <a16:creationId xmlns:a16="http://schemas.microsoft.com/office/drawing/2014/main" id="{B17E4314-8E97-495C-8E62-0D84466D4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>
            <a:extLst>
              <a:ext uri="{FF2B5EF4-FFF2-40B4-BE49-F238E27FC236}">
                <a16:creationId xmlns:a16="http://schemas.microsoft.com/office/drawing/2014/main" id="{FA1E7315-F629-4E3D-94C0-AF8AFC6AE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6F10A4-79D3-4BFC-AC81-542318807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EC6DA-1B8E-48EE-9DD9-86E34E1A488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48930" name="Rectangle 2">
            <a:extLst>
              <a:ext uri="{FF2B5EF4-FFF2-40B4-BE49-F238E27FC236}">
                <a16:creationId xmlns:a16="http://schemas.microsoft.com/office/drawing/2014/main" id="{9550F653-AAA2-4EC2-8BB7-5DCD6CC9E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>
            <a:extLst>
              <a:ext uri="{FF2B5EF4-FFF2-40B4-BE49-F238E27FC236}">
                <a16:creationId xmlns:a16="http://schemas.microsoft.com/office/drawing/2014/main" id="{9A96FCF7-449E-4FF5-8DF4-881E0846B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D75367-2191-46A5-9E45-EC340E3E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842D3-45D7-4D50-9640-2250DB290F8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53026" name="Rectangle 2">
            <a:extLst>
              <a:ext uri="{FF2B5EF4-FFF2-40B4-BE49-F238E27FC236}">
                <a16:creationId xmlns:a16="http://schemas.microsoft.com/office/drawing/2014/main" id="{A1FB9AAF-EC3A-4F08-A64B-8CE5129A1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>
            <a:extLst>
              <a:ext uri="{FF2B5EF4-FFF2-40B4-BE49-F238E27FC236}">
                <a16:creationId xmlns:a16="http://schemas.microsoft.com/office/drawing/2014/main" id="{16669DF5-48F4-4E60-AFA5-6DC17FA26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3F39F1-F735-4093-8503-E12382431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FFBEA-AB33-4178-974C-94ED0B400B8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99778" name="Rectangle 2">
            <a:extLst>
              <a:ext uri="{FF2B5EF4-FFF2-40B4-BE49-F238E27FC236}">
                <a16:creationId xmlns:a16="http://schemas.microsoft.com/office/drawing/2014/main" id="{52CFCD37-BE32-41B7-A4C5-0A1EB7F69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>
            <a:extLst>
              <a:ext uri="{FF2B5EF4-FFF2-40B4-BE49-F238E27FC236}">
                <a16:creationId xmlns:a16="http://schemas.microsoft.com/office/drawing/2014/main" id="{BA372333-3472-47EB-9256-02F5EA836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5118E7-CA79-4BF4-80A2-E9507147A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1B493-45D2-4CC0-977B-791B2D82805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05922" name="Rectangle 2">
            <a:extLst>
              <a:ext uri="{FF2B5EF4-FFF2-40B4-BE49-F238E27FC236}">
                <a16:creationId xmlns:a16="http://schemas.microsoft.com/office/drawing/2014/main" id="{430EE037-B614-45D9-A746-BBE4EB11A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>
            <a:extLst>
              <a:ext uri="{FF2B5EF4-FFF2-40B4-BE49-F238E27FC236}">
                <a16:creationId xmlns:a16="http://schemas.microsoft.com/office/drawing/2014/main" id="{8B3B77E4-959E-4DC2-9AAF-57592B61C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ABC032-6EE6-46E0-8C00-8272BF43D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EEF58-1D88-494F-9EF2-0444DD57499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79298" name="Rectangle 2">
            <a:extLst>
              <a:ext uri="{FF2B5EF4-FFF2-40B4-BE49-F238E27FC236}">
                <a16:creationId xmlns:a16="http://schemas.microsoft.com/office/drawing/2014/main" id="{D99ED851-7D6D-43B7-A4A7-21AF61348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>
            <a:extLst>
              <a:ext uri="{FF2B5EF4-FFF2-40B4-BE49-F238E27FC236}">
                <a16:creationId xmlns:a16="http://schemas.microsoft.com/office/drawing/2014/main" id="{3E04FFBB-9E1C-4342-888C-B44D23A63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18001F-4256-4778-B880-2538AC395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00F63-76C0-4B23-855D-45580C4018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7970" name="Rectangle 2">
            <a:extLst>
              <a:ext uri="{FF2B5EF4-FFF2-40B4-BE49-F238E27FC236}">
                <a16:creationId xmlns:a16="http://schemas.microsoft.com/office/drawing/2014/main" id="{7FB533EB-78BD-4C2C-B310-F2769DBEE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>
            <a:extLst>
              <a:ext uri="{FF2B5EF4-FFF2-40B4-BE49-F238E27FC236}">
                <a16:creationId xmlns:a16="http://schemas.microsoft.com/office/drawing/2014/main" id="{6EC9EF31-5734-4C4E-A6D4-DD717197B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D686BC-BD44-4DFA-9BC0-3238223FF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D660A-F17A-42DE-B6B4-CDB7B0F9998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12066" name="Rectangle 2">
            <a:extLst>
              <a:ext uri="{FF2B5EF4-FFF2-40B4-BE49-F238E27FC236}">
                <a16:creationId xmlns:a16="http://schemas.microsoft.com/office/drawing/2014/main" id="{46CC94DD-5000-40A1-85B9-71201FF7B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>
            <a:extLst>
              <a:ext uri="{FF2B5EF4-FFF2-40B4-BE49-F238E27FC236}">
                <a16:creationId xmlns:a16="http://schemas.microsoft.com/office/drawing/2014/main" id="{1302FE61-C115-4EE3-BBA5-83B931F8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E243AF-108C-41AE-9CB8-A9503B2A8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A9DC4-4D85-41BE-A26D-5194E19297A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14114" name="Rectangle 2">
            <a:extLst>
              <a:ext uri="{FF2B5EF4-FFF2-40B4-BE49-F238E27FC236}">
                <a16:creationId xmlns:a16="http://schemas.microsoft.com/office/drawing/2014/main" id="{5542F532-BAB1-4E14-9F72-B44CE9BA2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>
            <a:extLst>
              <a:ext uri="{FF2B5EF4-FFF2-40B4-BE49-F238E27FC236}">
                <a16:creationId xmlns:a16="http://schemas.microsoft.com/office/drawing/2014/main" id="{DB30501C-9644-4527-8494-B2686B88D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3D449C-9E9D-453B-9F51-63A4C1C93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608AB-2B3E-4EB9-B52E-B01F4EB22F6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18210" name="Rectangle 2">
            <a:extLst>
              <a:ext uri="{FF2B5EF4-FFF2-40B4-BE49-F238E27FC236}">
                <a16:creationId xmlns:a16="http://schemas.microsoft.com/office/drawing/2014/main" id="{4AA1F360-0C9C-4172-A963-E189F424C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>
            <a:extLst>
              <a:ext uri="{FF2B5EF4-FFF2-40B4-BE49-F238E27FC236}">
                <a16:creationId xmlns:a16="http://schemas.microsoft.com/office/drawing/2014/main" id="{0CF2A089-1675-4EF9-9565-207CD014A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8B65B4-D7BD-456A-A2A5-0EC25CBA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A21A7-EB37-4CA0-AA23-C74CDE53257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20258" name="Rectangle 2">
            <a:extLst>
              <a:ext uri="{FF2B5EF4-FFF2-40B4-BE49-F238E27FC236}">
                <a16:creationId xmlns:a16="http://schemas.microsoft.com/office/drawing/2014/main" id="{942C70FF-69B4-44EF-A8EC-042E944C0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>
            <a:extLst>
              <a:ext uri="{FF2B5EF4-FFF2-40B4-BE49-F238E27FC236}">
                <a16:creationId xmlns:a16="http://schemas.microsoft.com/office/drawing/2014/main" id="{24E489CC-63AD-4B27-A8AE-E91B33203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3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2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55CB-351D-44F1-B161-C47D87F3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F76-2DBE-4244-907C-7047575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F0F7-3BA3-42C8-AAF5-70B7CA3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C27-A9F7-48A4-B2F9-969F9CA3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585-40D9-4B3A-B502-05BDC3F1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A3FC-7FDA-40D8-9919-5CBBC48C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6332-0C38-4C44-840C-29E5275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8B9-E25D-44CA-A4D3-A058547B3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5594-B217-4B7E-809E-280F439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991D-5866-4FC2-B6F3-34CCC84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C95-FED8-46AD-A764-4A40A29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CCD-3E46-4AC9-923F-4DACA478B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9EE1B-1F50-4D2A-B6A7-7C0BD02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341F-9CED-425E-A920-292D265B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EFA06-337E-4601-A5CF-96AB7751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309A-3B13-4B94-9CC1-F56466556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14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14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B89F1-7B8C-4D3E-A847-F977D4F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ECC9E-9094-4703-A35D-51AF7F4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163B-5C23-43FC-9175-1C400C91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232-B3FC-4F13-B5AF-7C4299E2E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4C5249-616D-44D4-84DF-B9F5BCFB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97713-A5DF-412D-BD21-D58F62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82B004-534B-4615-9C6A-017BEF6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A13F-EBC7-4A29-88A4-5DEE8632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D2226-CB1A-4032-8226-D3466109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96137-E349-4A92-9220-A10043C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C473D-8979-4839-9E3F-C1233D8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BB5-4697-4A3A-AD9D-7B8B3EF9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5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FAED13-B65E-497D-AFB4-D90F655E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9A71B-F314-4B90-9A6E-10443729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1D9AD-ED9E-4701-BF6B-6F1A6F7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2F3-8511-4B62-979F-48201D8F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8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05475-0BFA-4247-A107-C56BA2D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AE0F-B799-415F-995A-7E65D18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22057-7DDA-46E8-B870-D55BD21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298F-D1C2-41CB-AD93-C26D235A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56B0-29BF-4CF8-941A-1C488B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5BB5-22C0-43CB-9C71-9494D359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D425-FEEF-40BA-AD6A-71740D4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DA1-08A8-4D19-9059-F2AD6ABB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1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DEC5-5457-4F44-8357-60ECBD2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7126-C0E6-4450-A0C8-61967D53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C8BA-D6D2-4379-9BB8-09C331F0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89B-D711-4004-B597-B80953F5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3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CC82-037B-CD18-6A14-5935B8739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1369A-B493-4EF9-9010-635BB1A00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3C801-A2E5-5D44-2247-8306503A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0E8C-E641-0654-8385-022D4424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76C3-46D4-F07F-48C6-B8B66CAB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11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977-4737-2C1B-9180-A02C2807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A988-316B-E7D3-CDC3-1FB9ECCA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34D9-D832-9013-3CB5-089A58EE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E841-E706-3D2D-DCD1-AE4A5DD3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78D9-B485-32D2-AE71-90C5A18C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76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1A24-97BF-ABB2-E06B-FDD67044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7011-C6F1-751A-DAF1-0B53D1D7F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2D10-5EA4-AA10-1EF3-D0B35EB9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1696B-501A-54D4-E628-BEBD05B7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DB2F-4BCE-B800-A575-C9F74E8B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83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8ADA-A8DE-48B7-AA34-DBE6D5A4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829E-D795-6091-B9EF-351DB8648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79D23-EA1E-9F2D-EF77-2B350093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68C41-EBAF-2D94-F1E6-53961B80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9657-E94E-0668-10B5-8B92AB76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36035-BE7E-7127-277C-1EE64236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081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B976-E7A5-5681-2D38-B5E6361B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593AC-0C86-D5BB-178F-C1B711169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7EA9-E485-2CBC-56C8-8837BFB2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6F86B-A36C-FDDD-1B12-ED6EF7F4C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4670E-D257-052E-7F93-45E13347D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B34A2A-208C-F66A-F1B6-73D86E2D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54950-0B01-E075-7C01-0DE7AC13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308F7-5477-D8D0-4DC0-E0502FED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844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EF2C-117F-D7E1-A116-967F3E7F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AE3B3-DFA1-DD7E-46B4-643B699F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91B7E-8514-FC2C-E05F-14EF7C10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42B06-ADDF-FF40-140D-7087DD11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0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2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22ABB-1366-C44C-22E4-3EE82F3D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97BC1-AC12-3BE0-4713-9486BFFF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90F62-BFC6-6011-FBA6-264246B1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43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265A-84CF-14F3-5177-29CD4B4E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C9FB-F690-9668-1EAA-171C727BC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C8273-F0C4-1C9E-83ED-72DE6AA3C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DCCA8-D567-F1F0-226D-AC93AEDB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B9FC-68A2-4E5D-B49B-25BEAAEA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A31BC-352E-7CC9-BDEE-97C67388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33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BE3-AAD2-9F3D-3191-62108FD3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BD1AD-53A7-F8F4-9522-0D8D237E5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5C891-84AD-F013-EF6D-40420415E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9157C-C045-B1E4-07FA-8736E27C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5D8FF-48ED-4C70-4907-7D87967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8C99-98E1-64B2-15BC-12E0D9C4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738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D8B-A9AE-A76F-03C5-587EAA44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02F70-EC78-E0F8-CDC8-D3450F19A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B507-6624-FD34-562C-0B695D3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8677-6A38-8F81-5277-E1237438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30C9A-38E1-D30F-EAE5-95EB2FD9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092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BA481-F539-42DE-A0CB-D3864A8EA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325FE-4394-9CEC-94E8-29BE54C2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54EC-4AFC-F9E2-99AE-9C48D58F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48E7-AC96-1489-540B-058BDA1C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CBE-F3A1-D558-3E81-74DA0BD3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0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0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8D3788-A2E7-4C1E-B2EF-D028A9EEE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B2C853-FA8F-47BE-90CB-450DC04F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D352-E447-4B9B-8F10-222CB838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DF95-E1CD-40DE-8BDE-A628BF6E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B6E-D688-4EF8-B95A-B4D64D2C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5B990-6E3D-45E4-B956-23B29FC38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7CD97-B97B-C418-CC07-2F10C5C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32F6-6514-290D-437F-718081CD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1626-8B26-804F-E12D-94841C292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446D-7835-4350-B5ED-6EE563DE8B0B}" type="datetimeFigureOut">
              <a:rPr lang="en-IN" smtClean="0"/>
              <a:t>08-04-2025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CE29D-B2BC-031A-BB75-30BF2FAAC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9582A-A08D-DD83-53FD-2BA8AA717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4C7B-D8FF-4E6E-B79F-9AEC7F165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8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View from top of a car speeding along a bridge">
            <a:extLst>
              <a:ext uri="{FF2B5EF4-FFF2-40B4-BE49-F238E27FC236}">
                <a16:creationId xmlns:a16="http://schemas.microsoft.com/office/drawing/2014/main" id="{F5C9833A-80C2-754C-982D-E370EA222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819" b="121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br>
              <a:rPr lang="en-IN" sz="2000" dirty="0">
                <a:solidFill>
                  <a:srgbClr val="FFFFFF"/>
                </a:solidFill>
              </a:rPr>
            </a:br>
            <a:r>
              <a:rPr lang="en-IN" sz="3200" dirty="0">
                <a:solidFill>
                  <a:srgbClr val="FFFFFF"/>
                </a:solidFill>
              </a:rPr>
              <a:t>Transport Layer</a:t>
            </a:r>
            <a:br>
              <a:rPr lang="en-IN" sz="3200" dirty="0">
                <a:solidFill>
                  <a:srgbClr val="FFFFFF"/>
                </a:solidFill>
              </a:rPr>
            </a:br>
            <a:r>
              <a:rPr lang="en-IN" sz="3200" dirty="0">
                <a:solidFill>
                  <a:srgbClr val="FFFFFF"/>
                </a:solidFill>
              </a:rPr>
              <a:t>protocols</a:t>
            </a:r>
            <a:br>
              <a:rPr lang="en-US" altLang="en-US" sz="3200" dirty="0">
                <a:solidFill>
                  <a:srgbClr val="FFFFFF"/>
                </a:solidFill>
              </a:rPr>
            </a:br>
            <a:endParaRPr lang="en-I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7207" name="Rectangle 111719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208" name="Rectangle 111719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6E682-BCD6-4223-805B-CA87C47EFFDB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  <a:cs typeface="+mn-cs"/>
              </a:rPr>
              <a:t>The server program tells its TCP that it is ready to accept a connection. This is called a request for a </a:t>
            </a:r>
            <a:r>
              <a:rPr lang="en-US" sz="1500" i="1" dirty="0">
                <a:latin typeface="+mn-lt"/>
                <a:cs typeface="+mn-cs"/>
              </a:rPr>
              <a:t>passive open.</a:t>
            </a: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  <a:cs typeface="+mn-cs"/>
              </a:rPr>
              <a:t>The client program issues a request for an </a:t>
            </a:r>
            <a:r>
              <a:rPr lang="en-US" sz="1500" i="1" dirty="0">
                <a:latin typeface="+mn-lt"/>
                <a:cs typeface="+mn-cs"/>
              </a:rPr>
              <a:t>active open.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  <a:cs typeface="+mn-cs"/>
              </a:rPr>
              <a:t>The client sends the first segment, a SYN segment, in which only the SYN flag is set. This segment is for synchronization of sequence numbers. When the data transfer starts, the sequence number is incremented by 1.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  <a:cs typeface="+mn-cs"/>
              </a:rPr>
              <a:t>The server sends the second segment, a SYN +ACK segment, with 2 flag bits set: SYN and ACK.</a:t>
            </a:r>
            <a:endParaRPr lang="en-US" altLang="en-US" sz="1500" dirty="0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latin typeface="+mn-lt"/>
              <a:cs typeface="+mn-cs"/>
            </a:endParaRPr>
          </a:p>
        </p:txBody>
      </p:sp>
      <p:sp>
        <p:nvSpPr>
          <p:cNvPr id="1117209" name="Rectangle 111719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210" name="Rectangle 111720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211" name="Rectangle 111720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7190" name="Picture 6">
            <a:extLst>
              <a:ext uri="{FF2B5EF4-FFF2-40B4-BE49-F238E27FC236}">
                <a16:creationId xmlns:a16="http://schemas.microsoft.com/office/drawing/2014/main" id="{515C5502-50E0-49AA-AF3A-6C062040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950" y="354959"/>
            <a:ext cx="5628018" cy="40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97C5B6BD-FB13-42F5-42A6-FA7811EB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2" y="595166"/>
            <a:ext cx="4674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>
                <a:latin typeface="Times New Roman" panose="02020603050405020304" pitchFamily="18" charset="0"/>
              </a:rPr>
              <a:t>Connection establishment </a:t>
            </a:r>
          </a:p>
          <a:p>
            <a:pPr algn="ctr"/>
            <a:r>
              <a:rPr lang="en-US" altLang="en-US" sz="2400" i="1" dirty="0">
                <a:latin typeface="Times New Roman" panose="02020603050405020304" pitchFamily="18" charset="0"/>
              </a:rPr>
              <a:t>using three-way handshaking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04127-AD91-B319-3C0C-4705A0BE68A1}"/>
              </a:ext>
            </a:extLst>
          </p:cNvPr>
          <p:cNvSpPr/>
          <p:nvPr/>
        </p:nvSpPr>
        <p:spPr>
          <a:xfrm>
            <a:off x="5984950" y="4529984"/>
            <a:ext cx="58485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dirty="0"/>
              <a:t>A SYN segment cannot carry data, but it consumes one sequence number.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dirty="0"/>
              <a:t>A SYN + ACK segment cannot </a:t>
            </a:r>
            <a:br>
              <a:rPr lang="en-US" altLang="en-US" sz="1400" dirty="0"/>
            </a:br>
            <a:r>
              <a:rPr lang="en-US" altLang="en-US" sz="1400" dirty="0"/>
              <a:t>carry data, but does consume one </a:t>
            </a:r>
            <a:br>
              <a:rPr lang="en-US" altLang="en-US" sz="1400" dirty="0"/>
            </a:br>
            <a:r>
              <a:rPr lang="en-US" altLang="en-US" sz="1400" dirty="0"/>
              <a:t>sequence number.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dirty="0"/>
              <a:t>An ACK segment, if carrying no data, consumes no sequence number.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9241" name="Rectangle 111924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236" name="Text Box 4">
            <a:extLst>
              <a:ext uri="{FF2B5EF4-FFF2-40B4-BE49-F238E27FC236}">
                <a16:creationId xmlns:a16="http://schemas.microsoft.com/office/drawing/2014/main" id="{48F3F707-BCE0-48ED-B99A-7E79AEE50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64" y="525982"/>
            <a:ext cx="4282983" cy="12003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5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Connection termination using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5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three-way handshaking</a:t>
            </a:r>
          </a:p>
        </p:txBody>
      </p:sp>
      <p:sp>
        <p:nvSpPr>
          <p:cNvPr id="1119243" name="Rectangle 11192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94877F-4079-450F-9468-7EC2F727E831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  <a:cs typeface="+mn-cs"/>
              </a:rPr>
              <a:t>The FIN segment consumes one sequence number if it does not carry data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  <a:cs typeface="+mn-cs"/>
              </a:rPr>
              <a:t>The FIN + ACK segment consumes </a:t>
            </a:r>
            <a:br>
              <a:rPr lang="en-US" altLang="en-US">
                <a:latin typeface="+mn-lt"/>
                <a:cs typeface="+mn-cs"/>
              </a:rPr>
            </a:br>
            <a:r>
              <a:rPr lang="en-US" altLang="en-US">
                <a:latin typeface="+mn-lt"/>
                <a:cs typeface="+mn-cs"/>
              </a:rPr>
              <a:t>one sequence number if it </a:t>
            </a:r>
            <a:br>
              <a:rPr lang="en-US" altLang="en-US">
                <a:latin typeface="+mn-lt"/>
                <a:cs typeface="+mn-cs"/>
              </a:rPr>
            </a:br>
            <a:r>
              <a:rPr lang="en-US" altLang="en-US">
                <a:latin typeface="+mn-lt"/>
                <a:cs typeface="+mn-cs"/>
              </a:rPr>
              <a:t>does not carry data</a:t>
            </a:r>
            <a:endParaRPr lang="en-US">
              <a:latin typeface="+mn-lt"/>
              <a:cs typeface="+mn-cs"/>
            </a:endParaRPr>
          </a:p>
        </p:txBody>
      </p:sp>
      <p:sp>
        <p:nvSpPr>
          <p:cNvPr id="1119245" name="Rectangle 11192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247" name="Rectangle 11192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249" name="Rectangle 11192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6E88605-64FB-4878-9243-7E548847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321654"/>
            <a:ext cx="5628018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330" name="Rectangle 10803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323" name="Text Box 3">
            <a:extLst>
              <a:ext uri="{FF2B5EF4-FFF2-40B4-BE49-F238E27FC236}">
                <a16:creationId xmlns:a16="http://schemas.microsoft.com/office/drawing/2014/main" id="{D1B4AB82-A9C4-40AB-9774-0AB1B3BF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38" y="386930"/>
            <a:ext cx="9236700" cy="118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40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SCTP</a:t>
            </a:r>
          </a:p>
        </p:txBody>
      </p:sp>
      <p:grpSp>
        <p:nvGrpSpPr>
          <p:cNvPr id="1080332" name="Group 10803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80333" name="Rectangle 10803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334" name="Rectangle 10803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0336" name="Rectangle 10803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325" name="Rectangle 5">
            <a:extLst>
              <a:ext uri="{FF2B5EF4-FFF2-40B4-BE49-F238E27FC236}">
                <a16:creationId xmlns:a16="http://schemas.microsoft.com/office/drawing/2014/main" id="{BFEE97C8-CEEF-4C4B-8F5A-DAE80E6D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0" y="2599509"/>
            <a:ext cx="10143668" cy="34355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Stream Control Transmission Protocol (SCTP) is a new reliable, message-oriented transport layer protocol.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i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SCTP, however, is mostly designed for Internet applications that need a more sophisticated service than TCP can provide.</a:t>
            </a: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i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SCTP combines the best features of UDP and TCP.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i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80324" name="Text Box 4">
            <a:extLst>
              <a:ext uri="{FF2B5EF4-FFF2-40B4-BE49-F238E27FC236}">
                <a16:creationId xmlns:a16="http://schemas.microsoft.com/office/drawing/2014/main" id="{789D981A-AD45-4E4D-A79A-24A43B44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1D4AA2-44EE-4C11-ADCB-561DCF7C1940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Connection-oriented protocol. </a:t>
            </a: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In SCTP, a connection is called an association. </a:t>
            </a: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The two SCTPs establish an association between each other.</a:t>
            </a: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 Data are exchanged in both directions.</a:t>
            </a:r>
          </a:p>
          <a:p>
            <a:pPr marL="4572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The association is terminated.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4F7F258-62C2-443A-B34F-58E0807F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940736"/>
            <a:ext cx="5628018" cy="27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07CEC1-14DA-9196-0001-8A956CA9090E}"/>
              </a:ext>
            </a:extLst>
          </p:cNvPr>
          <p:cNvSpPr/>
          <p:nvPr/>
        </p:nvSpPr>
        <p:spPr>
          <a:xfrm>
            <a:off x="1446503" y="388593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i="1" dirty="0">
                <a:latin typeface="Times New Roman" panose="02020603050405020304" pitchFamily="18" charset="0"/>
              </a:rPr>
              <a:t>Connection-Oriented Service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C50E217-EABB-495E-A748-B7D00194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416" y="4902964"/>
            <a:ext cx="2683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Multiple-stream concept</a:t>
            </a:r>
          </a:p>
        </p:txBody>
      </p:sp>
    </p:spTree>
    <p:extLst>
      <p:ext uri="{BB962C8B-B14F-4D97-AF65-F5344CB8AC3E}">
        <p14:creationId xmlns:p14="http://schemas.microsoft.com/office/powerpoint/2010/main" val="252254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9723" name="Rectangle 113972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716" name="Text Box 4">
            <a:extLst>
              <a:ext uri="{FF2B5EF4-FFF2-40B4-BE49-F238E27FC236}">
                <a16:creationId xmlns:a16="http://schemas.microsoft.com/office/drawing/2014/main" id="{0D5BCE58-8B27-4357-869B-CCF95ED00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251312"/>
            <a:ext cx="10506456" cy="1010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Comparison between a TCP segment and an SCTP packet</a:t>
            </a:r>
          </a:p>
        </p:txBody>
      </p:sp>
      <p:sp>
        <p:nvSpPr>
          <p:cNvPr id="1139725" name="Rectangle 113972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9727" name="Rectangle 113972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39718" name="Picture 6">
            <a:extLst>
              <a:ext uri="{FF2B5EF4-FFF2-40B4-BE49-F238E27FC236}">
                <a16:creationId xmlns:a16="http://schemas.microsoft.com/office/drawing/2014/main" id="{73CA9E96-095D-43FF-B81B-BE951C92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42" y="2912005"/>
            <a:ext cx="8374672" cy="23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89481-F9C6-4423-813A-9A3E7B21C5B8}"/>
              </a:ext>
            </a:extLst>
          </p:cNvPr>
          <p:cNvSpPr/>
          <p:nvPr/>
        </p:nvSpPr>
        <p:spPr>
          <a:xfrm>
            <a:off x="838200" y="1757665"/>
            <a:ext cx="10506456" cy="772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897" indent="-318897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3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SCTP, control information and data information are carried in separate chunks.</a:t>
            </a:r>
            <a:endParaRPr lang="en-US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6CD663-5347-4659-A4A2-524CBA18A18E}"/>
              </a:ext>
            </a:extLst>
          </p:cNvPr>
          <p:cNvSpPr/>
          <p:nvPr/>
        </p:nvSpPr>
        <p:spPr>
          <a:xfrm>
            <a:off x="972973" y="5698341"/>
            <a:ext cx="6867842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897" indent="-3188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32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verification tag in SCTP is an association identifier</a:t>
            </a:r>
            <a:endParaRPr lang="en-IN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7915" name="Rectangle 114791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908" name="Text Box 4">
            <a:extLst>
              <a:ext uri="{FF2B5EF4-FFF2-40B4-BE49-F238E27FC236}">
                <a16:creationId xmlns:a16="http://schemas.microsoft.com/office/drawing/2014/main" id="{AE1A8E07-B09D-4AE5-9C99-0C8BD3FD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64" y="525982"/>
            <a:ext cx="4282983" cy="12003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Four-way handshaking</a:t>
            </a:r>
          </a:p>
        </p:txBody>
      </p:sp>
      <p:sp>
        <p:nvSpPr>
          <p:cNvPr id="1147917" name="Rectangle 11479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07041-7E72-4EAD-AACD-E9868B24FCFB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cs typeface="+mn-cs"/>
            </a:endParaRPr>
          </a:p>
        </p:txBody>
      </p:sp>
      <p:sp>
        <p:nvSpPr>
          <p:cNvPr id="1147919" name="Rectangle 11479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921" name="Rectangle 11479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923" name="Rectangle 11479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7910" name="Picture 6">
            <a:extLst>
              <a:ext uri="{FF2B5EF4-FFF2-40B4-BE49-F238E27FC236}">
                <a16:creationId xmlns:a16="http://schemas.microsoft.com/office/drawing/2014/main" id="{2322CC51-0610-4D9E-A281-B2E724FD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652299"/>
            <a:ext cx="5628018" cy="33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729FD-AB58-4C9D-4AB8-405EA7385A80}"/>
              </a:ext>
            </a:extLst>
          </p:cNvPr>
          <p:cNvSpPr txBox="1"/>
          <p:nvPr/>
        </p:nvSpPr>
        <p:spPr>
          <a:xfrm>
            <a:off x="5785767" y="4034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SCTP introduces an extra step to verify the client's legitimacy </a:t>
            </a:r>
            <a:r>
              <a:rPr lang="en-US" b="1" dirty="0"/>
              <a:t>before allocating server resources</a:t>
            </a:r>
            <a:r>
              <a:rPr lang="en-US" dirty="0"/>
              <a:t>. This is achieved using a cookie mechanism — preventing DoS attacks and spoofing.</a:t>
            </a:r>
            <a:endParaRPr lang="en-IN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94A1F38-2238-8DF8-4C46-E08A4FA02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06" y="2073152"/>
            <a:ext cx="522092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Steps in SCTP Four-Way Handshake: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 (Step 1) – Client → Server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client sends an INIT chunk to begin the association.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Contains: Initiation Tag, Advertised Receiver Window, Number of Outbound Streams,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 ACK (Step 2) – Server → Client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server replies with an INIT ACK chunk.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 a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Cookie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 signed summary of the connection info).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server does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yet reserve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any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 ECHO (Step 3) – Client → Server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client returns the State Cookie in a COOKIE ECHO chunk.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proves the client's identity and that it received the server's INIT ACK.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 ACK (Step 4) – Server → Client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cookie is valid, the server creates the association and responds with a COOKIE ACK.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Connection (association) is now established.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2011" name="Rectangle 11520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004" name="Text Box 4">
            <a:extLst>
              <a:ext uri="{FF2B5EF4-FFF2-40B4-BE49-F238E27FC236}">
                <a16:creationId xmlns:a16="http://schemas.microsoft.com/office/drawing/2014/main" id="{D519A16E-60C8-49DF-A90F-D50FB8CC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64" y="525982"/>
            <a:ext cx="4282983" cy="12003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 termination</a:t>
            </a:r>
          </a:p>
        </p:txBody>
      </p:sp>
      <p:sp>
        <p:nvSpPr>
          <p:cNvPr id="1152013" name="Rectangle 11520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4FB4A-2331-49FF-B594-5C2080FC92CE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In SCTP, either of the two parties involved in exchanging data (client or server) can close the connection</a:t>
            </a:r>
          </a:p>
          <a:p>
            <a:pPr marL="3429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If one end closes the association, the other end must stop sending new data.</a:t>
            </a:r>
          </a:p>
        </p:txBody>
      </p:sp>
      <p:sp>
        <p:nvSpPr>
          <p:cNvPr id="1152015" name="Rectangle 11520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017" name="Rectangle 11520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019" name="Rectangle 11520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2006" name="Picture 6">
            <a:extLst>
              <a:ext uri="{FF2B5EF4-FFF2-40B4-BE49-F238E27FC236}">
                <a16:creationId xmlns:a16="http://schemas.microsoft.com/office/drawing/2014/main" id="{0600E8B2-C1BD-4015-99E7-87C72E84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21140"/>
            <a:ext cx="5628018" cy="29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E05EB3-15AF-A30D-4127-92E55BDC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3" y="305311"/>
            <a:ext cx="11525864" cy="204548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A431B-0C09-F279-DFE5-47BA543F0557}"/>
              </a:ext>
            </a:extLst>
          </p:cNvPr>
          <p:cNvSpPr/>
          <p:nvPr/>
        </p:nvSpPr>
        <p:spPr>
          <a:xfrm>
            <a:off x="430233" y="3555190"/>
            <a:ext cx="103546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</a:rPr>
              <a:t>Solution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Segment 1 Sequence Number: 10,001 (range: 10,001 to 11,(00)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Segment 2 Sequence Number: 11,001 (range: 11,001 to 12,000)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Segment 3 Sequence Number: 12,001 (range: 12,001 to 13,000)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Segment 4 Sequence Number: 13,001 (range: 13,001 </a:t>
            </a:r>
            <a:r>
              <a:rPr lang="en-IN" sz="2800" dirty="0">
                <a:latin typeface="Times New Roman" panose="02020603050405020304" pitchFamily="18" charset="0"/>
              </a:rPr>
              <a:t>to </a:t>
            </a:r>
            <a:r>
              <a:rPr lang="en-IN" sz="2400" dirty="0">
                <a:latin typeface="Times New Roman" panose="02020603050405020304" pitchFamily="18" charset="0"/>
              </a:rPr>
              <a:t>14,000)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Segment 5 Sequence Number: 14,001 (range: 14,001 to 15,000)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49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E194A-D009-0254-575C-42791468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31" y="241496"/>
            <a:ext cx="5334197" cy="1052731"/>
          </a:xfrm>
        </p:spPr>
        <p:txBody>
          <a:bodyPr anchor="ctr">
            <a:normAutofit/>
          </a:bodyPr>
          <a:lstStyle/>
          <a:p>
            <a:r>
              <a:rPr lang="en-US" sz="4000" dirty="0"/>
              <a:t>Question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5D3E-5C4F-8890-0085-67C986C9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7" y="1630833"/>
            <a:ext cx="6696223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Following is the dump of TCP header</a:t>
            </a:r>
          </a:p>
          <a:p>
            <a:pPr marL="0" indent="0">
              <a:buNone/>
            </a:pPr>
            <a:r>
              <a:rPr lang="en-US" sz="2000" dirty="0"/>
              <a:t>	05320017 00000001 00000000 500207FF 00000000</a:t>
            </a:r>
          </a:p>
          <a:p>
            <a:pPr marL="0" indent="0">
              <a:buNone/>
            </a:pPr>
            <a:r>
              <a:rPr lang="en-US" sz="2000" dirty="0"/>
              <a:t>Find out source port and destination port number.</a:t>
            </a:r>
            <a:endParaRPr lang="en-IN" sz="20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D605995-9346-D5D4-C144-423FA045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2" r="3990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43A41-4137-C946-827E-0903C21450B6}"/>
              </a:ext>
            </a:extLst>
          </p:cNvPr>
          <p:cNvSpPr txBox="1"/>
          <p:nvPr/>
        </p:nvSpPr>
        <p:spPr>
          <a:xfrm>
            <a:off x="450166" y="6049108"/>
            <a:ext cx="533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Ans- Source Port (0532)</a:t>
            </a:r>
            <a:r>
              <a:rPr lang="en-US" sz="1100" dirty="0"/>
              <a:t>16</a:t>
            </a:r>
            <a:r>
              <a:rPr lang="en-US" dirty="0"/>
              <a:t>=1330 and Destination Port (0017)</a:t>
            </a:r>
            <a:r>
              <a:rPr lang="en-US" sz="1100" dirty="0"/>
              <a:t>16</a:t>
            </a:r>
            <a:r>
              <a:rPr lang="en-US" dirty="0"/>
              <a:t>=23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38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DFF6C-2304-978C-4606-767D7D907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A3835-48FE-7888-4FFC-D5FC8C97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baseline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Types of Protocols</a:t>
            </a:r>
            <a:endParaRPr lang="en-IN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0F5C60-C078-C0D9-EB92-485E2F3FB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640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06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34" name="Rectangle 107623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227" name="Text Box 3">
            <a:extLst>
              <a:ext uri="{FF2B5EF4-FFF2-40B4-BE49-F238E27FC236}">
                <a16:creationId xmlns:a16="http://schemas.microsoft.com/office/drawing/2014/main" id="{4D78BFAF-15E9-48BD-8768-BA42EF8A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51" y="637762"/>
            <a:ext cx="9888496" cy="900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USER DATAGRAM PROTOCOL (UDP)</a:t>
            </a:r>
          </a:p>
        </p:txBody>
      </p:sp>
      <p:sp>
        <p:nvSpPr>
          <p:cNvPr id="1076236" name="Rectangle 1076235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238" name="Rectangle 107623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229" name="Rectangle 5">
            <a:extLst>
              <a:ext uri="{FF2B5EF4-FFF2-40B4-BE49-F238E27FC236}">
                <a16:creationId xmlns:a16="http://schemas.microsoft.com/office/drawing/2014/main" id="{52A02E9D-E031-4BFA-8130-D5CB8349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48" y="2217343"/>
            <a:ext cx="9880893" cy="3959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User Datagram Protocol (UDP) is called a connectionless, unreliable transport protocol. </a:t>
            </a:r>
          </a:p>
          <a:p>
            <a:pPr marL="4572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UDP is a very simple protocol using a minimum of overhead. If a process wants to send a small message and does not care much about reliability, it can use UDP. </a:t>
            </a:r>
          </a:p>
          <a:p>
            <a:pPr marL="4572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Sending a small message by using UDP takes much less interaction between the sender and receiver than using TCP or SCTP.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76228" name="Text Box 4">
            <a:extLst>
              <a:ext uri="{FF2B5EF4-FFF2-40B4-BE49-F238E27FC236}">
                <a16:creationId xmlns:a16="http://schemas.microsoft.com/office/drawing/2014/main" id="{2F4E380D-FF1D-49D7-8A00-D9B2A581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8763" name="Rectangle 109876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65" name="Rectangle 109876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EA7607-05DA-45A7-A69F-965FCE54A7F7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  <a:cs typeface="+mn-cs"/>
              </a:rPr>
              <a:t>Source port number- </a:t>
            </a:r>
            <a:r>
              <a:rPr lang="en-US">
                <a:latin typeface="+mn-lt"/>
                <a:cs typeface="+mn-cs"/>
              </a:rPr>
              <a:t>This is the port number used by the process running on the source host.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  <a:cs typeface="+mn-cs"/>
              </a:rPr>
              <a:t>Destination port number- </a:t>
            </a:r>
            <a:r>
              <a:rPr lang="en-US">
                <a:latin typeface="+mn-lt"/>
                <a:cs typeface="+mn-cs"/>
              </a:rPr>
              <a:t>This is the port number used by the process running on the destination host.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  <a:cs typeface="+mn-cs"/>
              </a:rPr>
              <a:t>Length- </a:t>
            </a:r>
            <a:r>
              <a:rPr lang="en-US">
                <a:latin typeface="+mn-lt"/>
                <a:cs typeface="+mn-cs"/>
              </a:rPr>
              <a:t>This is a 16-bit field that defines the total length of the user datagram, header plus data.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  <a:cs typeface="+mn-cs"/>
              </a:rPr>
              <a:t>Checksum-</a:t>
            </a:r>
            <a:r>
              <a:rPr lang="en-US">
                <a:latin typeface="+mn-lt"/>
                <a:cs typeface="+mn-cs"/>
              </a:rPr>
              <a:t> This field is used to detect errors over the entire user datagram (header plus data).</a:t>
            </a:r>
          </a:p>
        </p:txBody>
      </p:sp>
      <p:sp>
        <p:nvSpPr>
          <p:cNvPr id="1098767" name="Rectangle 109876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69" name="Rectangle 109876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771" name="Rectangle 109877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8758" name="Picture 6">
            <a:extLst>
              <a:ext uri="{FF2B5EF4-FFF2-40B4-BE49-F238E27FC236}">
                <a16:creationId xmlns:a16="http://schemas.microsoft.com/office/drawing/2014/main" id="{49A8174E-3711-43F3-8639-1A57F3CE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2081436"/>
            <a:ext cx="5628018" cy="24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BB23F26-4C39-7EB4-F324-B00731A9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84" y="861024"/>
            <a:ext cx="3786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User datagram format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378C3-7438-5218-D9C9-F5DDC7850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199" y="4829488"/>
            <a:ext cx="37138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baseline="0" dirty="0"/>
              <a:t>UDP length </a:t>
            </a:r>
            <a:br>
              <a:rPr lang="en-US" altLang="en-US" baseline="0" dirty="0"/>
            </a:br>
            <a:r>
              <a:rPr lang="en-US" altLang="en-US" baseline="0" dirty="0"/>
              <a:t>=  IP length – IP header’s length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4907" name="Rectangle 110490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909" name="Rectangle 110490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D8727B-140F-4DD0-8282-E5DC9EACB165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latin typeface="+mn-lt"/>
                <a:cs typeface="+mn-cs"/>
              </a:rPr>
              <a:t>Connectionless Services</a:t>
            </a:r>
          </a:p>
          <a:p>
            <a:pPr lvl="2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Each user datagram sent by UDP is an independent datagram.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latin typeface="+mn-lt"/>
                <a:cs typeface="+mn-cs"/>
              </a:rPr>
              <a:t>Flow and Error Control</a:t>
            </a:r>
          </a:p>
          <a:p>
            <a:pPr lvl="2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UDP is a very simple, unreliable transport protocol. There is no flow control and hence no window mechanism. The receiver may overflow with incoming messages.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latin typeface="+mn-lt"/>
                <a:cs typeface="+mn-cs"/>
              </a:rPr>
              <a:t>Encapsulation and Decapsulation</a:t>
            </a:r>
          </a:p>
          <a:p>
            <a:pPr lvl="2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To send a message from one process to another, the UDP protocol encapsulates and decapsulates messages in an IP datagram.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1" dirty="0">
                <a:latin typeface="+mn-lt"/>
                <a:cs typeface="+mn-cs"/>
              </a:rPr>
              <a:t>Queuing</a:t>
            </a:r>
          </a:p>
          <a:p>
            <a:pPr lvl="2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In UDP, queues are associated with ports</a:t>
            </a:r>
          </a:p>
        </p:txBody>
      </p:sp>
      <p:sp>
        <p:nvSpPr>
          <p:cNvPr id="1104911" name="Rectangle 110491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913" name="Rectangle 11049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915" name="Rectangle 11049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4902" name="Picture 6">
            <a:extLst>
              <a:ext uri="{FF2B5EF4-FFF2-40B4-BE49-F238E27FC236}">
                <a16:creationId xmlns:a16="http://schemas.microsoft.com/office/drawing/2014/main" id="{44E3C0E9-4463-4785-97A8-4108E3D4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2013973"/>
            <a:ext cx="5628018" cy="25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63E35906-B317-54AA-5BCF-BE4C7983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155" y="4966116"/>
            <a:ext cx="1810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Queues in UDP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3FD85-88F6-CFBA-C356-68F6A1A8BBB3}"/>
              </a:ext>
            </a:extLst>
          </p:cNvPr>
          <p:cNvSpPr/>
          <p:nvPr/>
        </p:nvSpPr>
        <p:spPr>
          <a:xfrm>
            <a:off x="1209852" y="1130705"/>
            <a:ext cx="256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</a:rPr>
              <a:t>UDP Operation</a:t>
            </a:r>
            <a:endParaRPr lang="en-IN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8282" name="Rectangle 107828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275" name="Text Box 3">
            <a:extLst>
              <a:ext uri="{FF2B5EF4-FFF2-40B4-BE49-F238E27FC236}">
                <a16:creationId xmlns:a16="http://schemas.microsoft.com/office/drawing/2014/main" id="{EE534CD9-AA25-4D3D-84E6-CB43A43F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38" y="386930"/>
            <a:ext cx="9236700" cy="118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00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Transmission Control Protocol (TCP)</a:t>
            </a:r>
          </a:p>
        </p:txBody>
      </p:sp>
      <p:grpSp>
        <p:nvGrpSpPr>
          <p:cNvPr id="1078284" name="Group 107828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78285" name="Rectangle 107828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286" name="Rectangle 107828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8288" name="Rectangle 107828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277" name="Rectangle 5">
            <a:extLst>
              <a:ext uri="{FF2B5EF4-FFF2-40B4-BE49-F238E27FC236}">
                <a16:creationId xmlns:a16="http://schemas.microsoft.com/office/drawing/2014/main" id="{E34DB205-F3FA-460A-8979-0167B1D9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0" y="2599509"/>
            <a:ext cx="10143668" cy="34355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  <a:cs typeface="+mn-cs"/>
              </a:rPr>
              <a:t>TCP is a connection-oriented protocol; it creates a virtual connection between two TCPs to send data. 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  <a:cs typeface="+mn-cs"/>
            </a:endParaRPr>
          </a:p>
          <a:p>
            <a:pPr marL="3429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cs typeface="+mn-cs"/>
              </a:rPr>
              <a:t>Flow Control- </a:t>
            </a:r>
            <a:r>
              <a:rPr lang="en-US" sz="1700" dirty="0">
                <a:latin typeface="+mn-lt"/>
                <a:cs typeface="+mn-cs"/>
              </a:rPr>
              <a:t>This is done to prevent the receiver from being overwhelmed with data. TCP uses a byte-oriented flow control.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  <a:p>
            <a:pPr marL="3429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cs typeface="+mn-cs"/>
              </a:rPr>
              <a:t>Error Control- </a:t>
            </a:r>
            <a:r>
              <a:rPr lang="en-US" sz="1700" dirty="0">
                <a:latin typeface="+mn-lt"/>
                <a:cs typeface="+mn-cs"/>
              </a:rPr>
              <a:t>Error detection and correction in TCP is achieved through the use of three simple tools: checksum, acknowledgment, and time-out.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cs typeface="+mn-cs"/>
            </a:endParaRPr>
          </a:p>
          <a:p>
            <a:pPr marL="34290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cs typeface="+mn-cs"/>
              </a:rPr>
              <a:t>Congestion Control- </a:t>
            </a:r>
            <a:r>
              <a:rPr lang="en-US" sz="1700" dirty="0">
                <a:latin typeface="+mn-lt"/>
                <a:cs typeface="+mn-cs"/>
              </a:rPr>
              <a:t>TCP, unlike UDP, takes into account congestion in the network. The amount of data sent by a sender is not only controlled by the receiver (flow control), but is also determined by the level of congestion in the network.</a:t>
            </a:r>
            <a:endParaRPr lang="en-US" altLang="en-US" sz="1700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78276" name="Text Box 4">
            <a:extLst>
              <a:ext uri="{FF2B5EF4-FFF2-40B4-BE49-F238E27FC236}">
                <a16:creationId xmlns:a16="http://schemas.microsoft.com/office/drawing/2014/main" id="{A828EB4C-319D-48A7-9371-E4EBCEFA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6955" name="Rectangle 1106954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6957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BF2E7-A3C8-45A8-ABC9-69C7DEA53E67}"/>
              </a:ext>
            </a:extLst>
          </p:cNvPr>
          <p:cNvSpPr/>
          <p:nvPr/>
        </p:nvSpPr>
        <p:spPr>
          <a:xfrm>
            <a:off x="5541263" y="457200"/>
            <a:ext cx="6289666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+mn-cs"/>
              </a:rPr>
              <a:t>TCP is a stream-oriented protocol. Data is delivered as a stream of bytes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+mn-cs"/>
              </a:rPr>
              <a:t>The sending process produces (writes to) and the receiving process consumes (reads from) the stream of bytes.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+mn-cs"/>
              </a:rPr>
              <a:t>Buffers are also necessary for flow and error control mechanisms used by TCP.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+mn-cs"/>
              </a:rPr>
              <a:t>Buffer is implemented using a circular array of 1-byte locations.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+mn-cs"/>
              </a:rPr>
              <a:t>Two buffers of 20 bytes each; normally the buffers are hundreds or thousands of bytes, depending on the implementation.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8D6B3F5-18AB-46AA-8D03-AE1CC8FC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4" y="2816344"/>
            <a:ext cx="5468112" cy="31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950" name="Picture 6">
            <a:extLst>
              <a:ext uri="{FF2B5EF4-FFF2-40B4-BE49-F238E27FC236}">
                <a16:creationId xmlns:a16="http://schemas.microsoft.com/office/drawing/2014/main" id="{423FDCCC-CA33-4804-8F3C-6500F9F7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3390496"/>
            <a:ext cx="5468112" cy="20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47DC1B8-FCF6-C986-8E0B-9BF46F86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375" y="837117"/>
            <a:ext cx="2878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Stream delivery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29F959D-285E-FF6D-C8EE-CE94F15CE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428" y="6239036"/>
            <a:ext cx="3259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Sending and receiving buffers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4" name="Text Box 4">
            <a:extLst>
              <a:ext uri="{FF2B5EF4-FFF2-40B4-BE49-F238E27FC236}">
                <a16:creationId xmlns:a16="http://schemas.microsoft.com/office/drawing/2014/main" id="{51202A4B-6E54-450A-ABCB-DD1D4785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2241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TCP segments</a:t>
            </a:r>
          </a:p>
        </p:txBody>
      </p:sp>
      <p:pic>
        <p:nvPicPr>
          <p:cNvPr id="1111046" name="Picture 6">
            <a:extLst>
              <a:ext uri="{FF2B5EF4-FFF2-40B4-BE49-F238E27FC236}">
                <a16:creationId xmlns:a16="http://schemas.microsoft.com/office/drawing/2014/main" id="{F4489EAA-BF26-4CCF-B7E8-E5140562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83" y="1281315"/>
            <a:ext cx="6344529" cy="34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D00587-7688-4828-8EEA-36FAF4A95E71}"/>
              </a:ext>
            </a:extLst>
          </p:cNvPr>
          <p:cNvSpPr/>
          <p:nvPr/>
        </p:nvSpPr>
        <p:spPr>
          <a:xfrm>
            <a:off x="51579" y="1210972"/>
            <a:ext cx="5378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Although buffering handles the disparity between the speed of the producing and consuming processes, The IP layer, as a service provider for TCP, needs to send data in packets, not as a stream of bytes.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At the transport layer, TCP groups a number of bytes together into a packet called a segment.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bytes of data being transferred in each connection are numbered by TCP.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numbering starts with a randomly generated number.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If the randomly generated sequence number is </a:t>
            </a:r>
            <a:r>
              <a:rPr lang="en-IN" i="1" dirty="0"/>
              <a:t>x, </a:t>
            </a:r>
            <a:r>
              <a:rPr lang="en-IN" dirty="0"/>
              <a:t>the first data byte is numbered </a:t>
            </a:r>
            <a:r>
              <a:rPr lang="en-IN" i="1" dirty="0"/>
              <a:t>x </a:t>
            </a:r>
            <a:r>
              <a:rPr lang="en-IN" dirty="0"/>
              <a:t>+ 1. 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84556-96B3-431F-B158-E1978295A5CC}"/>
              </a:ext>
            </a:extLst>
          </p:cNvPr>
          <p:cNvSpPr/>
          <p:nvPr/>
        </p:nvSpPr>
        <p:spPr>
          <a:xfrm>
            <a:off x="5913124" y="52535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The value of the acknowledgment field in a segment defines the number of the next byte a party expects to receive. The acknowledgment number is cumulative.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3099" name="Rectangle 111309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101" name="Rectangle 111310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4D7CCC-27DF-4B72-B9C2-C23E52B2F82E}"/>
              </a:ext>
            </a:extLst>
          </p:cNvPr>
          <p:cNvSpPr/>
          <p:nvPr/>
        </p:nvSpPr>
        <p:spPr>
          <a:xfrm>
            <a:off x="67427" y="2031101"/>
            <a:ext cx="562936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Source port address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Destination port address</a:t>
            </a:r>
            <a:endParaRPr lang="en-US" sz="16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Sequence number- </a:t>
            </a:r>
            <a:r>
              <a:rPr lang="en-US" sz="1600" dirty="0">
                <a:latin typeface="+mn-lt"/>
                <a:cs typeface="+mn-cs"/>
              </a:rPr>
              <a:t>defines the number assigned to the first byte of data contained in this segment.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Acknowledgment number</a:t>
            </a:r>
            <a:r>
              <a:rPr lang="en-US" sz="1600" dirty="0">
                <a:latin typeface="+mn-lt"/>
                <a:cs typeface="+mn-cs"/>
              </a:rPr>
              <a:t>- defines the byte number that the receiver of the segment is expecting to receive from the other party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Header-</a:t>
            </a:r>
            <a:r>
              <a:rPr lang="en-US" sz="1600" dirty="0">
                <a:latin typeface="+mn-lt"/>
                <a:cs typeface="+mn-cs"/>
              </a:rPr>
              <a:t> length- number of 4-byte words in the TCP header.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Reserved.- </a:t>
            </a:r>
            <a:r>
              <a:rPr lang="en-US" sz="1600" dirty="0">
                <a:latin typeface="+mn-lt"/>
                <a:cs typeface="+mn-cs"/>
              </a:rPr>
              <a:t>This is a 6-bit field reserved for future use.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</a:rPr>
              <a:t>. </a:t>
            </a:r>
            <a:r>
              <a:rPr lang="en-US" sz="1600" b="1" dirty="0">
                <a:latin typeface="+mn-lt"/>
                <a:cs typeface="+mn-cs"/>
              </a:rPr>
              <a:t>Control-</a:t>
            </a:r>
            <a:r>
              <a:rPr lang="en-US" sz="1600" dirty="0">
                <a:latin typeface="+mn-lt"/>
                <a:cs typeface="+mn-cs"/>
              </a:rPr>
              <a:t> This field defines 6 different control bits or flags.        	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+mn-cs"/>
              </a:rPr>
              <a:t>Window size-</a:t>
            </a:r>
            <a:r>
              <a:rPr lang="en-US" sz="1600" dirty="0">
                <a:latin typeface="+mn-lt"/>
                <a:cs typeface="+mn-cs"/>
              </a:rPr>
              <a:t> This field defines the size of the window, in bytes, that the other party must maintain</a:t>
            </a:r>
          </a:p>
        </p:txBody>
      </p:sp>
      <p:sp>
        <p:nvSpPr>
          <p:cNvPr id="1113103" name="Rectangle 111310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105" name="Rectangle 11131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107" name="Rectangle 11131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3094" name="Picture 6">
            <a:extLst>
              <a:ext uri="{FF2B5EF4-FFF2-40B4-BE49-F238E27FC236}">
                <a16:creationId xmlns:a16="http://schemas.microsoft.com/office/drawing/2014/main" id="{74DCBAA3-FA9E-4A08-B1B7-AE4831A0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22650"/>
            <a:ext cx="5628018" cy="31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D4371F5-DA85-80E1-F21B-B88915857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99" y="922216"/>
            <a:ext cx="37040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TCP segment format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C1064BD-0E40-E69D-F68B-97DE2907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281" y="5008881"/>
            <a:ext cx="2424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TCP segment format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6FA17-D14A-BE08-6EC7-B43619988F04}"/>
              </a:ext>
            </a:extLst>
          </p:cNvPr>
          <p:cNvSpPr txBox="1"/>
          <p:nvPr/>
        </p:nvSpPr>
        <p:spPr>
          <a:xfrm>
            <a:off x="6812295" y="1359737"/>
            <a:ext cx="13018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  <a:cs typeface="+mn-cs"/>
              </a:rPr>
              <a:t>20 to 60 B header</a:t>
            </a:r>
            <a:endParaRPr lang="en-IN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Bennett_Theme1</Template>
  <TotalTime>9392</TotalTime>
  <Words>1367</Words>
  <Application>Microsoft Office PowerPoint</Application>
  <PresentationFormat>Widescreen</PresentationFormat>
  <Paragraphs>137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Bennett_Theme1</vt:lpstr>
      <vt:lpstr>Custom Design</vt:lpstr>
      <vt:lpstr>Office Theme</vt:lpstr>
      <vt:lpstr>       Transport Layer protocols </vt:lpstr>
      <vt:lpstr>Types of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173</cp:revision>
  <dcterms:created xsi:type="dcterms:W3CDTF">2019-01-02T17:52:09Z</dcterms:created>
  <dcterms:modified xsi:type="dcterms:W3CDTF">2025-04-08T16:00:52Z</dcterms:modified>
</cp:coreProperties>
</file>