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19"/>
  </p:notesMasterIdLst>
  <p:sldIdLst>
    <p:sldId id="256" r:id="rId4"/>
    <p:sldId id="749" r:id="rId5"/>
    <p:sldId id="768" r:id="rId6"/>
    <p:sldId id="750" r:id="rId7"/>
    <p:sldId id="769" r:id="rId8"/>
    <p:sldId id="770" r:id="rId9"/>
    <p:sldId id="771" r:id="rId10"/>
    <p:sldId id="792" r:id="rId11"/>
    <p:sldId id="772" r:id="rId12"/>
    <p:sldId id="773" r:id="rId13"/>
    <p:sldId id="774" r:id="rId14"/>
    <p:sldId id="794" r:id="rId15"/>
    <p:sldId id="793" r:id="rId16"/>
    <p:sldId id="796" r:id="rId17"/>
    <p:sldId id="797"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54466-9A6C-44F1-B8A1-6C404948F3E4}" v="34" dt="2025-04-16T04:06:12.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60"/>
  </p:normalViewPr>
  <p:slideViewPr>
    <p:cSldViewPr snapToGrid="0">
      <p:cViewPr varScale="1">
        <p:scale>
          <a:sx n="78" d="100"/>
          <a:sy n="78" d="100"/>
        </p:scale>
        <p:origin x="7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ldeep" userId="f9c8071f-a744-46f9-b335-1b593dc9f69f" providerId="ADAL" clId="{3546B757-D3E0-49EF-A383-F801C1F17562}"/>
    <pc:docChg chg="undo custSel modSld">
      <pc:chgData name="Kuldeep" userId="f9c8071f-a744-46f9-b335-1b593dc9f69f" providerId="ADAL" clId="{3546B757-D3E0-49EF-A383-F801C1F17562}" dt="2023-04-13T11:57:56.195" v="60" actId="113"/>
      <pc:docMkLst>
        <pc:docMk/>
      </pc:docMkLst>
      <pc:sldChg chg="addSp delSp modSp mod setBg">
        <pc:chgData name="Kuldeep" userId="f9c8071f-a744-46f9-b335-1b593dc9f69f" providerId="ADAL" clId="{3546B757-D3E0-49EF-A383-F801C1F17562}" dt="2023-04-13T11:48:58.945" v="2" actId="20577"/>
        <pc:sldMkLst>
          <pc:docMk/>
          <pc:sldMk cId="1441990758" sldId="256"/>
        </pc:sldMkLst>
        <pc:spChg chg="mod">
          <ac:chgData name="Kuldeep" userId="f9c8071f-a744-46f9-b335-1b593dc9f69f" providerId="ADAL" clId="{3546B757-D3E0-49EF-A383-F801C1F17562}" dt="2023-04-13T11:48:58.945" v="2" actId="20577"/>
          <ac:spMkLst>
            <pc:docMk/>
            <pc:sldMk cId="1441990758" sldId="256"/>
            <ac:spMk id="2" creationId="{6D2890BE-7904-42D4-B879-B91FFED5066E}"/>
          </ac:spMkLst>
        </pc:spChg>
        <pc:spChg chg="add">
          <ac:chgData name="Kuldeep" userId="f9c8071f-a744-46f9-b335-1b593dc9f69f" providerId="ADAL" clId="{3546B757-D3E0-49EF-A383-F801C1F17562}" dt="2023-04-13T11:48:49.449" v="1" actId="26606"/>
          <ac:spMkLst>
            <pc:docMk/>
            <pc:sldMk cId="1441990758" sldId="256"/>
            <ac:spMk id="8" creationId="{ECC07320-C2CA-4E29-8481-9D9E143C7788}"/>
          </ac:spMkLst>
        </pc:spChg>
        <pc:grpChg chg="del">
          <ac:chgData name="Kuldeep" userId="f9c8071f-a744-46f9-b335-1b593dc9f69f" providerId="ADAL" clId="{3546B757-D3E0-49EF-A383-F801C1F17562}" dt="2023-04-13T11:48:17.222" v="0" actId="478"/>
          <ac:grpSpMkLst>
            <pc:docMk/>
            <pc:sldMk cId="1441990758" sldId="256"/>
            <ac:grpSpMk id="4" creationId="{450D5EEF-4C51-4A95-A1F0-98205D9FDF25}"/>
          </ac:grpSpMkLst>
        </pc:grpChg>
        <pc:picChg chg="add">
          <ac:chgData name="Kuldeep" userId="f9c8071f-a744-46f9-b335-1b593dc9f69f" providerId="ADAL" clId="{3546B757-D3E0-49EF-A383-F801C1F17562}" dt="2023-04-13T11:48:49.449" v="1" actId="26606"/>
          <ac:picMkLst>
            <pc:docMk/>
            <pc:sldMk cId="1441990758" sldId="256"/>
            <ac:picMk id="5" creationId="{459DE782-39B5-74DC-F725-3FA55F84DC19}"/>
          </ac:picMkLst>
        </pc:picChg>
      </pc:sldChg>
      <pc:sldChg chg="addSp modSp mod setBg">
        <pc:chgData name="Kuldeep" userId="f9c8071f-a744-46f9-b335-1b593dc9f69f" providerId="ADAL" clId="{3546B757-D3E0-49EF-A383-F801C1F17562}" dt="2023-04-13T11:50:22.397" v="4" actId="123"/>
        <pc:sldMkLst>
          <pc:docMk/>
          <pc:sldMk cId="0" sldId="749"/>
        </pc:sldMkLst>
        <pc:spChg chg="mod">
          <ac:chgData name="Kuldeep" userId="f9c8071f-a744-46f9-b335-1b593dc9f69f" providerId="ADAL" clId="{3546B757-D3E0-49EF-A383-F801C1F17562}" dt="2023-04-13T11:50:15.988" v="3" actId="26606"/>
          <ac:spMkLst>
            <pc:docMk/>
            <pc:sldMk cId="0" sldId="749"/>
            <ac:spMk id="861187" creationId="{4D3B3176-9EE0-4D0F-AC9D-2AFF43450311}"/>
          </ac:spMkLst>
        </pc:spChg>
        <pc:spChg chg="ord">
          <ac:chgData name="Kuldeep" userId="f9c8071f-a744-46f9-b335-1b593dc9f69f" providerId="ADAL" clId="{3546B757-D3E0-49EF-A383-F801C1F17562}" dt="2023-04-13T11:50:15.988" v="3" actId="26606"/>
          <ac:spMkLst>
            <pc:docMk/>
            <pc:sldMk cId="0" sldId="749"/>
            <ac:spMk id="861188" creationId="{106A3983-A200-4402-B621-42A1C9A763E1}"/>
          </ac:spMkLst>
        </pc:spChg>
        <pc:spChg chg="mod">
          <ac:chgData name="Kuldeep" userId="f9c8071f-a744-46f9-b335-1b593dc9f69f" providerId="ADAL" clId="{3546B757-D3E0-49EF-A383-F801C1F17562}" dt="2023-04-13T11:50:22.397" v="4" actId="123"/>
          <ac:spMkLst>
            <pc:docMk/>
            <pc:sldMk cId="0" sldId="749"/>
            <ac:spMk id="861189" creationId="{3FA16838-C533-49BC-9EAE-20519B7080D4}"/>
          </ac:spMkLst>
        </pc:spChg>
        <pc:spChg chg="add">
          <ac:chgData name="Kuldeep" userId="f9c8071f-a744-46f9-b335-1b593dc9f69f" providerId="ADAL" clId="{3546B757-D3E0-49EF-A383-F801C1F17562}" dt="2023-04-13T11:50:15.988" v="3" actId="26606"/>
          <ac:spMkLst>
            <pc:docMk/>
            <pc:sldMk cId="0" sldId="749"/>
            <ac:spMk id="861195" creationId="{8FC9BE17-9A7B-462D-AE50-3D8777387304}"/>
          </ac:spMkLst>
        </pc:spChg>
        <pc:spChg chg="add">
          <ac:chgData name="Kuldeep" userId="f9c8071f-a744-46f9-b335-1b593dc9f69f" providerId="ADAL" clId="{3546B757-D3E0-49EF-A383-F801C1F17562}" dt="2023-04-13T11:50:15.988" v="3" actId="26606"/>
          <ac:spMkLst>
            <pc:docMk/>
            <pc:sldMk cId="0" sldId="749"/>
            <ac:spMk id="861197" creationId="{3EBE8569-6AEC-4B8C-8D53-2DE337CDBA65}"/>
          </ac:spMkLst>
        </pc:spChg>
        <pc:spChg chg="add">
          <ac:chgData name="Kuldeep" userId="f9c8071f-a744-46f9-b335-1b593dc9f69f" providerId="ADAL" clId="{3546B757-D3E0-49EF-A383-F801C1F17562}" dt="2023-04-13T11:50:15.988" v="3" actId="26606"/>
          <ac:spMkLst>
            <pc:docMk/>
            <pc:sldMk cId="0" sldId="749"/>
            <ac:spMk id="861199" creationId="{55D4142C-5077-457F-A6AD-3FECFDB39685}"/>
          </ac:spMkLst>
        </pc:spChg>
        <pc:spChg chg="add">
          <ac:chgData name="Kuldeep" userId="f9c8071f-a744-46f9-b335-1b593dc9f69f" providerId="ADAL" clId="{3546B757-D3E0-49EF-A383-F801C1F17562}" dt="2023-04-13T11:50:15.988" v="3" actId="26606"/>
          <ac:spMkLst>
            <pc:docMk/>
            <pc:sldMk cId="0" sldId="749"/>
            <ac:spMk id="861201" creationId="{7A5F0580-5EE9-419F-96EE-B6529EF6E7D0}"/>
          </ac:spMkLst>
        </pc:spChg>
        <pc:picChg chg="add">
          <ac:chgData name="Kuldeep" userId="f9c8071f-a744-46f9-b335-1b593dc9f69f" providerId="ADAL" clId="{3546B757-D3E0-49EF-A383-F801C1F17562}" dt="2023-04-13T11:50:15.988" v="3" actId="26606"/>
          <ac:picMkLst>
            <pc:docMk/>
            <pc:sldMk cId="0" sldId="749"/>
            <ac:picMk id="861191" creationId="{0620F127-42BB-3A5A-EC2A-8BB915B47AF4}"/>
          </ac:picMkLst>
        </pc:picChg>
      </pc:sldChg>
      <pc:sldChg chg="addSp modSp mod setBg">
        <pc:chgData name="Kuldeep" userId="f9c8071f-a744-46f9-b335-1b593dc9f69f" providerId="ADAL" clId="{3546B757-D3E0-49EF-A383-F801C1F17562}" dt="2023-04-13T11:51:40.595" v="6" actId="26606"/>
        <pc:sldMkLst>
          <pc:docMk/>
          <pc:sldMk cId="0" sldId="750"/>
        </pc:sldMkLst>
        <pc:spChg chg="mod">
          <ac:chgData name="Kuldeep" userId="f9c8071f-a744-46f9-b335-1b593dc9f69f" providerId="ADAL" clId="{3546B757-D3E0-49EF-A383-F801C1F17562}" dt="2023-04-13T11:51:40.595" v="6" actId="26606"/>
          <ac:spMkLst>
            <pc:docMk/>
            <pc:sldMk cId="0" sldId="750"/>
            <ac:spMk id="862211" creationId="{0CB7C8ED-EC1A-49B0-8E5B-39785C204EEE}"/>
          </ac:spMkLst>
        </pc:spChg>
        <pc:spChg chg="ord">
          <ac:chgData name="Kuldeep" userId="f9c8071f-a744-46f9-b335-1b593dc9f69f" providerId="ADAL" clId="{3546B757-D3E0-49EF-A383-F801C1F17562}" dt="2023-04-13T11:51:40.595" v="6" actId="26606"/>
          <ac:spMkLst>
            <pc:docMk/>
            <pc:sldMk cId="0" sldId="750"/>
            <ac:spMk id="862212" creationId="{093DDAF8-AAD9-4109-B51B-FFE249D0A9A4}"/>
          </ac:spMkLst>
        </pc:spChg>
        <pc:spChg chg="mod">
          <ac:chgData name="Kuldeep" userId="f9c8071f-a744-46f9-b335-1b593dc9f69f" providerId="ADAL" clId="{3546B757-D3E0-49EF-A383-F801C1F17562}" dt="2023-04-13T11:51:40.595" v="6" actId="26606"/>
          <ac:spMkLst>
            <pc:docMk/>
            <pc:sldMk cId="0" sldId="750"/>
            <ac:spMk id="862213" creationId="{C76998D1-E7C2-41A3-9363-D11DADB362A5}"/>
          </ac:spMkLst>
        </pc:spChg>
        <pc:spChg chg="add">
          <ac:chgData name="Kuldeep" userId="f9c8071f-a744-46f9-b335-1b593dc9f69f" providerId="ADAL" clId="{3546B757-D3E0-49EF-A383-F801C1F17562}" dt="2023-04-13T11:51:40.595" v="6" actId="26606"/>
          <ac:spMkLst>
            <pc:docMk/>
            <pc:sldMk cId="0" sldId="750"/>
            <ac:spMk id="862219" creationId="{8FC9BE17-9A7B-462D-AE50-3D8777387304}"/>
          </ac:spMkLst>
        </pc:spChg>
        <pc:spChg chg="add">
          <ac:chgData name="Kuldeep" userId="f9c8071f-a744-46f9-b335-1b593dc9f69f" providerId="ADAL" clId="{3546B757-D3E0-49EF-A383-F801C1F17562}" dt="2023-04-13T11:51:40.595" v="6" actId="26606"/>
          <ac:spMkLst>
            <pc:docMk/>
            <pc:sldMk cId="0" sldId="750"/>
            <ac:spMk id="862221" creationId="{3EBE8569-6AEC-4B8C-8D53-2DE337CDBA65}"/>
          </ac:spMkLst>
        </pc:spChg>
        <pc:spChg chg="add">
          <ac:chgData name="Kuldeep" userId="f9c8071f-a744-46f9-b335-1b593dc9f69f" providerId="ADAL" clId="{3546B757-D3E0-49EF-A383-F801C1F17562}" dt="2023-04-13T11:51:40.595" v="6" actId="26606"/>
          <ac:spMkLst>
            <pc:docMk/>
            <pc:sldMk cId="0" sldId="750"/>
            <ac:spMk id="862223" creationId="{55D4142C-5077-457F-A6AD-3FECFDB39685}"/>
          </ac:spMkLst>
        </pc:spChg>
        <pc:spChg chg="add">
          <ac:chgData name="Kuldeep" userId="f9c8071f-a744-46f9-b335-1b593dc9f69f" providerId="ADAL" clId="{3546B757-D3E0-49EF-A383-F801C1F17562}" dt="2023-04-13T11:51:40.595" v="6" actId="26606"/>
          <ac:spMkLst>
            <pc:docMk/>
            <pc:sldMk cId="0" sldId="750"/>
            <ac:spMk id="862225" creationId="{7A5F0580-5EE9-419F-96EE-B6529EF6E7D0}"/>
          </ac:spMkLst>
        </pc:spChg>
        <pc:picChg chg="add">
          <ac:chgData name="Kuldeep" userId="f9c8071f-a744-46f9-b335-1b593dc9f69f" providerId="ADAL" clId="{3546B757-D3E0-49EF-A383-F801C1F17562}" dt="2023-04-13T11:51:40.595" v="6" actId="26606"/>
          <ac:picMkLst>
            <pc:docMk/>
            <pc:sldMk cId="0" sldId="750"/>
            <ac:picMk id="862215" creationId="{1F49C8CA-DA53-9970-0AC2-F047A5490B77}"/>
          </ac:picMkLst>
        </pc:picChg>
      </pc:sldChg>
      <pc:sldChg chg="modSp mod">
        <pc:chgData name="Kuldeep" userId="f9c8071f-a744-46f9-b335-1b593dc9f69f" providerId="ADAL" clId="{3546B757-D3E0-49EF-A383-F801C1F17562}" dt="2023-04-13T11:50:49.760" v="5" actId="6549"/>
        <pc:sldMkLst>
          <pc:docMk/>
          <pc:sldMk cId="0" sldId="768"/>
        </pc:sldMkLst>
        <pc:spChg chg="mod">
          <ac:chgData name="Kuldeep" userId="f9c8071f-a744-46f9-b335-1b593dc9f69f" providerId="ADAL" clId="{3546B757-D3E0-49EF-A383-F801C1F17562}" dt="2023-04-13T11:50:49.760" v="5" actId="6549"/>
          <ac:spMkLst>
            <pc:docMk/>
            <pc:sldMk cId="0" sldId="768"/>
            <ac:spMk id="2" creationId="{6102AE20-9F8A-4387-A54A-B8EE4E583BBC}"/>
          </ac:spMkLst>
        </pc:spChg>
      </pc:sldChg>
      <pc:sldChg chg="addSp modSp mod setBg">
        <pc:chgData name="Kuldeep" userId="f9c8071f-a744-46f9-b335-1b593dc9f69f" providerId="ADAL" clId="{3546B757-D3E0-49EF-A383-F801C1F17562}" dt="2023-04-13T11:51:52.247" v="7" actId="26606"/>
        <pc:sldMkLst>
          <pc:docMk/>
          <pc:sldMk cId="0" sldId="769"/>
        </pc:sldMkLst>
        <pc:spChg chg="mod">
          <ac:chgData name="Kuldeep" userId="f9c8071f-a744-46f9-b335-1b593dc9f69f" providerId="ADAL" clId="{3546B757-D3E0-49EF-A383-F801C1F17562}" dt="2023-04-13T11:51:52.247" v="7" actId="26606"/>
          <ac:spMkLst>
            <pc:docMk/>
            <pc:sldMk cId="0" sldId="769"/>
            <ac:spMk id="2" creationId="{6ABA6936-E568-4799-8BE7-73D448518349}"/>
          </ac:spMkLst>
        </pc:spChg>
        <pc:spChg chg="mod">
          <ac:chgData name="Kuldeep" userId="f9c8071f-a744-46f9-b335-1b593dc9f69f" providerId="ADAL" clId="{3546B757-D3E0-49EF-A383-F801C1F17562}" dt="2023-04-13T11:51:52.247" v="7" actId="26606"/>
          <ac:spMkLst>
            <pc:docMk/>
            <pc:sldMk cId="0" sldId="769"/>
            <ac:spMk id="881668" creationId="{93DD55F7-3C72-4AF1-8AE2-071C9A688256}"/>
          </ac:spMkLst>
        </pc:spChg>
        <pc:spChg chg="add">
          <ac:chgData name="Kuldeep" userId="f9c8071f-a744-46f9-b335-1b593dc9f69f" providerId="ADAL" clId="{3546B757-D3E0-49EF-A383-F801C1F17562}" dt="2023-04-13T11:51:52.247" v="7" actId="26606"/>
          <ac:spMkLst>
            <pc:docMk/>
            <pc:sldMk cId="0" sldId="769"/>
            <ac:spMk id="881675" creationId="{5C9B446A-6343-4E56-90BA-061E4DDF0FFB}"/>
          </ac:spMkLst>
        </pc:spChg>
        <pc:spChg chg="add">
          <ac:chgData name="Kuldeep" userId="f9c8071f-a744-46f9-b335-1b593dc9f69f" providerId="ADAL" clId="{3546B757-D3E0-49EF-A383-F801C1F17562}" dt="2023-04-13T11:51:52.247" v="7" actId="26606"/>
          <ac:spMkLst>
            <pc:docMk/>
            <pc:sldMk cId="0" sldId="769"/>
            <ac:spMk id="881677" creationId="{3EC72A1B-03D3-499C-B4BF-AC68EEC22B10}"/>
          </ac:spMkLst>
        </pc:spChg>
        <pc:spChg chg="add">
          <ac:chgData name="Kuldeep" userId="f9c8071f-a744-46f9-b335-1b593dc9f69f" providerId="ADAL" clId="{3546B757-D3E0-49EF-A383-F801C1F17562}" dt="2023-04-13T11:51:52.247" v="7" actId="26606"/>
          <ac:spMkLst>
            <pc:docMk/>
            <pc:sldMk cId="0" sldId="769"/>
            <ac:spMk id="881679" creationId="{216322C2-3CF0-4D33-BF90-3F384CF6D232}"/>
          </ac:spMkLst>
        </pc:spChg>
        <pc:spChg chg="add">
          <ac:chgData name="Kuldeep" userId="f9c8071f-a744-46f9-b335-1b593dc9f69f" providerId="ADAL" clId="{3546B757-D3E0-49EF-A383-F801C1F17562}" dt="2023-04-13T11:51:52.247" v="7" actId="26606"/>
          <ac:spMkLst>
            <pc:docMk/>
            <pc:sldMk cId="0" sldId="769"/>
            <ac:spMk id="881681" creationId="{55D4142C-5077-457F-A6AD-3FECFDB39685}"/>
          </ac:spMkLst>
        </pc:spChg>
        <pc:spChg chg="add">
          <ac:chgData name="Kuldeep" userId="f9c8071f-a744-46f9-b335-1b593dc9f69f" providerId="ADAL" clId="{3546B757-D3E0-49EF-A383-F801C1F17562}" dt="2023-04-13T11:51:52.247" v="7" actId="26606"/>
          <ac:spMkLst>
            <pc:docMk/>
            <pc:sldMk cId="0" sldId="769"/>
            <ac:spMk id="881683" creationId="{7A5F0580-5EE9-419F-96EE-B6529EF6E7D0}"/>
          </ac:spMkLst>
        </pc:spChg>
        <pc:picChg chg="mod ord">
          <ac:chgData name="Kuldeep" userId="f9c8071f-a744-46f9-b335-1b593dc9f69f" providerId="ADAL" clId="{3546B757-D3E0-49EF-A383-F801C1F17562}" dt="2023-04-13T11:51:52.247" v="7" actId="26606"/>
          <ac:picMkLst>
            <pc:docMk/>
            <pc:sldMk cId="0" sldId="769"/>
            <ac:picMk id="881670" creationId="{31E03067-F925-4B11-B951-D9CD156EE63C}"/>
          </ac:picMkLst>
        </pc:picChg>
      </pc:sldChg>
      <pc:sldChg chg="addSp delSp modSp mod setBg">
        <pc:chgData name="Kuldeep" userId="f9c8071f-a744-46f9-b335-1b593dc9f69f" providerId="ADAL" clId="{3546B757-D3E0-49EF-A383-F801C1F17562}" dt="2023-04-13T11:53:57.975" v="21" actId="20577"/>
        <pc:sldMkLst>
          <pc:docMk/>
          <pc:sldMk cId="0" sldId="770"/>
        </pc:sldMkLst>
        <pc:spChg chg="mod">
          <ac:chgData name="Kuldeep" userId="f9c8071f-a744-46f9-b335-1b593dc9f69f" providerId="ADAL" clId="{3546B757-D3E0-49EF-A383-F801C1F17562}" dt="2023-04-13T11:53:57.975" v="21" actId="20577"/>
          <ac:spMkLst>
            <pc:docMk/>
            <pc:sldMk cId="0" sldId="770"/>
            <ac:spMk id="2" creationId="{A0E532F8-1B9A-4569-B0CE-6120569D202F}"/>
          </ac:spMkLst>
        </pc:spChg>
        <pc:spChg chg="mod">
          <ac:chgData name="Kuldeep" userId="f9c8071f-a744-46f9-b335-1b593dc9f69f" providerId="ADAL" clId="{3546B757-D3E0-49EF-A383-F801C1F17562}" dt="2023-04-13T11:53:32.171" v="17" actId="1076"/>
          <ac:spMkLst>
            <pc:docMk/>
            <pc:sldMk cId="0" sldId="770"/>
            <ac:spMk id="882692" creationId="{21A750EE-A18B-440C-AFA4-1EA4A6241B70}"/>
          </ac:spMkLst>
        </pc:spChg>
        <pc:spChg chg="add del">
          <ac:chgData name="Kuldeep" userId="f9c8071f-a744-46f9-b335-1b593dc9f69f" providerId="ADAL" clId="{3546B757-D3E0-49EF-A383-F801C1F17562}" dt="2023-04-13T11:53:17.221" v="9" actId="26606"/>
          <ac:spMkLst>
            <pc:docMk/>
            <pc:sldMk cId="0" sldId="770"/>
            <ac:spMk id="882699" creationId="{32AEEBC8-9D30-42EF-95F2-386C2653FBF0}"/>
          </ac:spMkLst>
        </pc:spChg>
        <pc:spChg chg="add del">
          <ac:chgData name="Kuldeep" userId="f9c8071f-a744-46f9-b335-1b593dc9f69f" providerId="ADAL" clId="{3546B757-D3E0-49EF-A383-F801C1F17562}" dt="2023-04-13T11:53:17.221" v="9" actId="26606"/>
          <ac:spMkLst>
            <pc:docMk/>
            <pc:sldMk cId="0" sldId="770"/>
            <ac:spMk id="882701" creationId="{2E92FA66-67D7-4CB4-94D3-E643A9AD4757}"/>
          </ac:spMkLst>
        </pc:spChg>
        <pc:spChg chg="add">
          <ac:chgData name="Kuldeep" userId="f9c8071f-a744-46f9-b335-1b593dc9f69f" providerId="ADAL" clId="{3546B757-D3E0-49EF-A383-F801C1F17562}" dt="2023-04-13T11:53:17.228" v="10" actId="26606"/>
          <ac:spMkLst>
            <pc:docMk/>
            <pc:sldMk cId="0" sldId="770"/>
            <ac:spMk id="882703" creationId="{2B97F24A-32CE-4C1C-A50D-3016B394DCFB}"/>
          </ac:spMkLst>
        </pc:spChg>
        <pc:spChg chg="add">
          <ac:chgData name="Kuldeep" userId="f9c8071f-a744-46f9-b335-1b593dc9f69f" providerId="ADAL" clId="{3546B757-D3E0-49EF-A383-F801C1F17562}" dt="2023-04-13T11:53:17.228" v="10" actId="26606"/>
          <ac:spMkLst>
            <pc:docMk/>
            <pc:sldMk cId="0" sldId="770"/>
            <ac:spMk id="882704" creationId="{CD8B4F24-440B-49E9-B85D-733523DC064B}"/>
          </ac:spMkLst>
        </pc:spChg>
        <pc:picChg chg="mod ord">
          <ac:chgData name="Kuldeep" userId="f9c8071f-a744-46f9-b335-1b593dc9f69f" providerId="ADAL" clId="{3546B757-D3E0-49EF-A383-F801C1F17562}" dt="2023-04-13T11:53:22.931" v="12" actId="27614"/>
          <ac:picMkLst>
            <pc:docMk/>
            <pc:sldMk cId="0" sldId="770"/>
            <ac:picMk id="882694" creationId="{B6686B8C-DD23-45B6-AF25-2CBC5F503859}"/>
          </ac:picMkLst>
        </pc:picChg>
      </pc:sldChg>
      <pc:sldChg chg="modSp">
        <pc:chgData name="Kuldeep" userId="f9c8071f-a744-46f9-b335-1b593dc9f69f" providerId="ADAL" clId="{3546B757-D3E0-49EF-A383-F801C1F17562}" dt="2023-04-13T11:54:11.675" v="22" actId="1076"/>
        <pc:sldMkLst>
          <pc:docMk/>
          <pc:sldMk cId="0" sldId="771"/>
        </pc:sldMkLst>
        <pc:picChg chg="mod">
          <ac:chgData name="Kuldeep" userId="f9c8071f-a744-46f9-b335-1b593dc9f69f" providerId="ADAL" clId="{3546B757-D3E0-49EF-A383-F801C1F17562}" dt="2023-04-13T11:54:11.675" v="22" actId="1076"/>
          <ac:picMkLst>
            <pc:docMk/>
            <pc:sldMk cId="0" sldId="771"/>
            <ac:picMk id="883718" creationId="{625EF1CE-1129-496B-8126-8F2A92A45475}"/>
          </ac:picMkLst>
        </pc:picChg>
      </pc:sldChg>
      <pc:sldChg chg="addSp modSp mod setBg">
        <pc:chgData name="Kuldeep" userId="f9c8071f-a744-46f9-b335-1b593dc9f69f" providerId="ADAL" clId="{3546B757-D3E0-49EF-A383-F801C1F17562}" dt="2023-04-13T11:55:33.349" v="31" actId="5793"/>
        <pc:sldMkLst>
          <pc:docMk/>
          <pc:sldMk cId="0" sldId="772"/>
        </pc:sldMkLst>
        <pc:spChg chg="mod">
          <ac:chgData name="Kuldeep" userId="f9c8071f-a744-46f9-b335-1b593dc9f69f" providerId="ADAL" clId="{3546B757-D3E0-49EF-A383-F801C1F17562}" dt="2023-04-13T11:55:33.349" v="31" actId="5793"/>
          <ac:spMkLst>
            <pc:docMk/>
            <pc:sldMk cId="0" sldId="772"/>
            <ac:spMk id="2" creationId="{E5F5419B-3AC9-4F6A-93FE-7C036101FC3F}"/>
          </ac:spMkLst>
        </pc:spChg>
        <pc:spChg chg="mod ord">
          <ac:chgData name="Kuldeep" userId="f9c8071f-a744-46f9-b335-1b593dc9f69f" providerId="ADAL" clId="{3546B757-D3E0-49EF-A383-F801C1F17562}" dt="2023-04-13T11:55:05.226" v="29" actId="26606"/>
          <ac:spMkLst>
            <pc:docMk/>
            <pc:sldMk cId="0" sldId="772"/>
            <ac:spMk id="884740" creationId="{5DC3549A-863F-4FC4-A319-91E840D56382}"/>
          </ac:spMkLst>
        </pc:spChg>
        <pc:spChg chg="add">
          <ac:chgData name="Kuldeep" userId="f9c8071f-a744-46f9-b335-1b593dc9f69f" providerId="ADAL" clId="{3546B757-D3E0-49EF-A383-F801C1F17562}" dt="2023-04-13T11:55:05.226" v="29" actId="26606"/>
          <ac:spMkLst>
            <pc:docMk/>
            <pc:sldMk cId="0" sldId="772"/>
            <ac:spMk id="884747" creationId="{4AC6B390-BC59-4F1D-A0EE-D71A92F0A0B2}"/>
          </ac:spMkLst>
        </pc:spChg>
        <pc:spChg chg="add">
          <ac:chgData name="Kuldeep" userId="f9c8071f-a744-46f9-b335-1b593dc9f69f" providerId="ADAL" clId="{3546B757-D3E0-49EF-A383-F801C1F17562}" dt="2023-04-13T11:55:05.226" v="29" actId="26606"/>
          <ac:spMkLst>
            <pc:docMk/>
            <pc:sldMk cId="0" sldId="772"/>
            <ac:spMk id="884749" creationId="{B6C60D79-16F1-4C4B-B7E3-7634E7069CDE}"/>
          </ac:spMkLst>
        </pc:spChg>
        <pc:spChg chg="add">
          <ac:chgData name="Kuldeep" userId="f9c8071f-a744-46f9-b335-1b593dc9f69f" providerId="ADAL" clId="{3546B757-D3E0-49EF-A383-F801C1F17562}" dt="2023-04-13T11:55:05.226" v="29" actId="26606"/>
          <ac:spMkLst>
            <pc:docMk/>
            <pc:sldMk cId="0" sldId="772"/>
            <ac:spMk id="884751" creationId="{426B127E-6498-4C77-9C9D-4553A5113B80}"/>
          </ac:spMkLst>
        </pc:spChg>
        <pc:picChg chg="mod">
          <ac:chgData name="Kuldeep" userId="f9c8071f-a744-46f9-b335-1b593dc9f69f" providerId="ADAL" clId="{3546B757-D3E0-49EF-A383-F801C1F17562}" dt="2023-04-13T11:55:05.226" v="29" actId="26606"/>
          <ac:picMkLst>
            <pc:docMk/>
            <pc:sldMk cId="0" sldId="772"/>
            <ac:picMk id="884742" creationId="{25039E3C-15D2-458E-A2ED-694B9B5BFD2D}"/>
          </ac:picMkLst>
        </pc:picChg>
      </pc:sldChg>
      <pc:sldChg chg="addSp modSp mod setBg">
        <pc:chgData name="Kuldeep" userId="f9c8071f-a744-46f9-b335-1b593dc9f69f" providerId="ADAL" clId="{3546B757-D3E0-49EF-A383-F801C1F17562}" dt="2023-04-13T11:55:49.709" v="35" actId="962"/>
        <pc:sldMkLst>
          <pc:docMk/>
          <pc:sldMk cId="0" sldId="773"/>
        </pc:sldMkLst>
        <pc:spChg chg="mod">
          <ac:chgData name="Kuldeep" userId="f9c8071f-a744-46f9-b335-1b593dc9f69f" providerId="ADAL" clId="{3546B757-D3E0-49EF-A383-F801C1F17562}" dt="2023-04-13T11:55:49.709" v="35" actId="962"/>
          <ac:spMkLst>
            <pc:docMk/>
            <pc:sldMk cId="0" sldId="773"/>
            <ac:spMk id="2" creationId="{21C40D9C-2570-465B-A6EB-D98D75145F31}"/>
          </ac:spMkLst>
        </pc:spChg>
        <pc:spChg chg="mod">
          <ac:chgData name="Kuldeep" userId="f9c8071f-a744-46f9-b335-1b593dc9f69f" providerId="ADAL" clId="{3546B757-D3E0-49EF-A383-F801C1F17562}" dt="2023-04-13T11:55:45.033" v="32" actId="26606"/>
          <ac:spMkLst>
            <pc:docMk/>
            <pc:sldMk cId="0" sldId="773"/>
            <ac:spMk id="885764" creationId="{57135B22-DEA2-469E-BA1B-4C456F0F5385}"/>
          </ac:spMkLst>
        </pc:spChg>
        <pc:spChg chg="add">
          <ac:chgData name="Kuldeep" userId="f9c8071f-a744-46f9-b335-1b593dc9f69f" providerId="ADAL" clId="{3546B757-D3E0-49EF-A383-F801C1F17562}" dt="2023-04-13T11:55:45.033" v="32" actId="26606"/>
          <ac:spMkLst>
            <pc:docMk/>
            <pc:sldMk cId="0" sldId="773"/>
            <ac:spMk id="885771" creationId="{2596F992-698C-48C0-9D89-70DA4CE927EF}"/>
          </ac:spMkLst>
        </pc:spChg>
        <pc:spChg chg="add">
          <ac:chgData name="Kuldeep" userId="f9c8071f-a744-46f9-b335-1b593dc9f69f" providerId="ADAL" clId="{3546B757-D3E0-49EF-A383-F801C1F17562}" dt="2023-04-13T11:55:45.033" v="32" actId="26606"/>
          <ac:spMkLst>
            <pc:docMk/>
            <pc:sldMk cId="0" sldId="773"/>
            <ac:spMk id="885773" creationId="{E7BFF8DC-0AE7-4AD2-9B28-2E5F26D62C30}"/>
          </ac:spMkLst>
        </pc:spChg>
        <pc:spChg chg="add">
          <ac:chgData name="Kuldeep" userId="f9c8071f-a744-46f9-b335-1b593dc9f69f" providerId="ADAL" clId="{3546B757-D3E0-49EF-A383-F801C1F17562}" dt="2023-04-13T11:55:45.033" v="32" actId="26606"/>
          <ac:spMkLst>
            <pc:docMk/>
            <pc:sldMk cId="0" sldId="773"/>
            <ac:spMk id="885775" creationId="{7E0162AD-C6E5-4BF8-A453-76ADB36877D3}"/>
          </ac:spMkLst>
        </pc:spChg>
        <pc:picChg chg="mod">
          <ac:chgData name="Kuldeep" userId="f9c8071f-a744-46f9-b335-1b593dc9f69f" providerId="ADAL" clId="{3546B757-D3E0-49EF-A383-F801C1F17562}" dt="2023-04-13T11:55:49.709" v="34" actId="27614"/>
          <ac:picMkLst>
            <pc:docMk/>
            <pc:sldMk cId="0" sldId="773"/>
            <ac:picMk id="885766" creationId="{D14F5B4C-AAF0-4F85-8E94-A3C23EAECEAB}"/>
          </ac:picMkLst>
        </pc:picChg>
      </pc:sldChg>
      <pc:sldChg chg="addSp modSp mod setBg">
        <pc:chgData name="Kuldeep" userId="f9c8071f-a744-46f9-b335-1b593dc9f69f" providerId="ADAL" clId="{3546B757-D3E0-49EF-A383-F801C1F17562}" dt="2023-04-13T11:56:03.156" v="39" actId="962"/>
        <pc:sldMkLst>
          <pc:docMk/>
          <pc:sldMk cId="0" sldId="774"/>
        </pc:sldMkLst>
        <pc:spChg chg="mod">
          <ac:chgData name="Kuldeep" userId="f9c8071f-a744-46f9-b335-1b593dc9f69f" providerId="ADAL" clId="{3546B757-D3E0-49EF-A383-F801C1F17562}" dt="2023-04-13T11:56:03.156" v="39" actId="962"/>
          <ac:spMkLst>
            <pc:docMk/>
            <pc:sldMk cId="0" sldId="774"/>
            <ac:spMk id="2" creationId="{609F99DC-5F90-4016-BA1A-B88176994E33}"/>
          </ac:spMkLst>
        </pc:spChg>
        <pc:spChg chg="mod">
          <ac:chgData name="Kuldeep" userId="f9c8071f-a744-46f9-b335-1b593dc9f69f" providerId="ADAL" clId="{3546B757-D3E0-49EF-A383-F801C1F17562}" dt="2023-04-13T11:55:58.158" v="36" actId="26606"/>
          <ac:spMkLst>
            <pc:docMk/>
            <pc:sldMk cId="0" sldId="774"/>
            <ac:spMk id="886788" creationId="{1DFFA0AD-CF45-4910-9F15-59157DD13943}"/>
          </ac:spMkLst>
        </pc:spChg>
        <pc:spChg chg="add">
          <ac:chgData name="Kuldeep" userId="f9c8071f-a744-46f9-b335-1b593dc9f69f" providerId="ADAL" clId="{3546B757-D3E0-49EF-A383-F801C1F17562}" dt="2023-04-13T11:55:58.158" v="36" actId="26606"/>
          <ac:spMkLst>
            <pc:docMk/>
            <pc:sldMk cId="0" sldId="774"/>
            <ac:spMk id="886795" creationId="{743AA782-23D1-4521-8CAD-47662984AA08}"/>
          </ac:spMkLst>
        </pc:spChg>
        <pc:spChg chg="add">
          <ac:chgData name="Kuldeep" userId="f9c8071f-a744-46f9-b335-1b593dc9f69f" providerId="ADAL" clId="{3546B757-D3E0-49EF-A383-F801C1F17562}" dt="2023-04-13T11:55:58.158" v="36" actId="26606"/>
          <ac:spMkLst>
            <pc:docMk/>
            <pc:sldMk cId="0" sldId="774"/>
            <ac:spMk id="886797" creationId="{71877DBC-BB60-40F0-AC93-2ACDBAAE60CE}"/>
          </ac:spMkLst>
        </pc:spChg>
        <pc:picChg chg="mod ord">
          <ac:chgData name="Kuldeep" userId="f9c8071f-a744-46f9-b335-1b593dc9f69f" providerId="ADAL" clId="{3546B757-D3E0-49EF-A383-F801C1F17562}" dt="2023-04-13T11:56:03.155" v="38" actId="27614"/>
          <ac:picMkLst>
            <pc:docMk/>
            <pc:sldMk cId="0" sldId="774"/>
            <ac:picMk id="886790" creationId="{AC6B4995-E0D7-4D5F-BC0E-9DA2EFF35E84}"/>
          </ac:picMkLst>
        </pc:picChg>
      </pc:sldChg>
      <pc:sldChg chg="addSp delSp modSp mod setBg">
        <pc:chgData name="Kuldeep" userId="f9c8071f-a744-46f9-b335-1b593dc9f69f" providerId="ADAL" clId="{3546B757-D3E0-49EF-A383-F801C1F17562}" dt="2023-04-13T11:54:47.204" v="28" actId="123"/>
        <pc:sldMkLst>
          <pc:docMk/>
          <pc:sldMk cId="1613906452" sldId="792"/>
        </pc:sldMkLst>
        <pc:spChg chg="mod">
          <ac:chgData name="Kuldeep" userId="f9c8071f-a744-46f9-b335-1b593dc9f69f" providerId="ADAL" clId="{3546B757-D3E0-49EF-A383-F801C1F17562}" dt="2023-04-13T11:54:42.009" v="26" actId="26606"/>
          <ac:spMkLst>
            <pc:docMk/>
            <pc:sldMk cId="1613906452" sldId="792"/>
            <ac:spMk id="2" creationId="{89D46AA8-C447-47B6-BE44-1946DE2C616C}"/>
          </ac:spMkLst>
        </pc:spChg>
        <pc:spChg chg="mod">
          <ac:chgData name="Kuldeep" userId="f9c8071f-a744-46f9-b335-1b593dc9f69f" providerId="ADAL" clId="{3546B757-D3E0-49EF-A383-F801C1F17562}" dt="2023-04-13T11:54:47.204" v="28" actId="123"/>
          <ac:spMkLst>
            <pc:docMk/>
            <pc:sldMk cId="1613906452" sldId="792"/>
            <ac:spMk id="3" creationId="{A44716A1-77FD-4358-8FEF-E9ADCFC2592D}"/>
          </ac:spMkLst>
        </pc:spChg>
        <pc:spChg chg="add del">
          <ac:chgData name="Kuldeep" userId="f9c8071f-a744-46f9-b335-1b593dc9f69f" providerId="ADAL" clId="{3546B757-D3E0-49EF-A383-F801C1F17562}" dt="2023-04-13T11:54:42.009" v="26" actId="26606"/>
          <ac:spMkLst>
            <pc:docMk/>
            <pc:sldMk cId="1613906452" sldId="792"/>
            <ac:spMk id="9" creationId="{CB6E2F43-29E9-49D9-91FC-E5FEFAAA70DE}"/>
          </ac:spMkLst>
        </pc:spChg>
        <pc:spChg chg="add del">
          <ac:chgData name="Kuldeep" userId="f9c8071f-a744-46f9-b335-1b593dc9f69f" providerId="ADAL" clId="{3546B757-D3E0-49EF-A383-F801C1F17562}" dt="2023-04-13T11:54:42.009" v="26" actId="26606"/>
          <ac:spMkLst>
            <pc:docMk/>
            <pc:sldMk cId="1613906452" sldId="792"/>
            <ac:spMk id="11" creationId="{3BA62E19-CD42-4C09-B825-844B4943D49D}"/>
          </ac:spMkLst>
        </pc:spChg>
        <pc:spChg chg="add del">
          <ac:chgData name="Kuldeep" userId="f9c8071f-a744-46f9-b335-1b593dc9f69f" providerId="ADAL" clId="{3546B757-D3E0-49EF-A383-F801C1F17562}" dt="2023-04-13T11:54:42.009" v="26" actId="26606"/>
          <ac:spMkLst>
            <pc:docMk/>
            <pc:sldMk cId="1613906452" sldId="792"/>
            <ac:spMk id="13" creationId="{8E63CC27-1C86-4653-8866-79C24C5C51FB}"/>
          </ac:spMkLst>
        </pc:spChg>
        <pc:spChg chg="add">
          <ac:chgData name="Kuldeep" userId="f9c8071f-a744-46f9-b335-1b593dc9f69f" providerId="ADAL" clId="{3546B757-D3E0-49EF-A383-F801C1F17562}" dt="2023-04-13T11:54:42.009" v="26" actId="26606"/>
          <ac:spMkLst>
            <pc:docMk/>
            <pc:sldMk cId="1613906452" sldId="792"/>
            <ac:spMk id="18" creationId="{8FC9BE17-9A7B-462D-AE50-3D8777387304}"/>
          </ac:spMkLst>
        </pc:spChg>
        <pc:spChg chg="add">
          <ac:chgData name="Kuldeep" userId="f9c8071f-a744-46f9-b335-1b593dc9f69f" providerId="ADAL" clId="{3546B757-D3E0-49EF-A383-F801C1F17562}" dt="2023-04-13T11:54:42.009" v="26" actId="26606"/>
          <ac:spMkLst>
            <pc:docMk/>
            <pc:sldMk cId="1613906452" sldId="792"/>
            <ac:spMk id="20" creationId="{3EBE8569-6AEC-4B8C-8D53-2DE337CDBA65}"/>
          </ac:spMkLst>
        </pc:spChg>
        <pc:spChg chg="add">
          <ac:chgData name="Kuldeep" userId="f9c8071f-a744-46f9-b335-1b593dc9f69f" providerId="ADAL" clId="{3546B757-D3E0-49EF-A383-F801C1F17562}" dt="2023-04-13T11:54:42.009" v="26" actId="26606"/>
          <ac:spMkLst>
            <pc:docMk/>
            <pc:sldMk cId="1613906452" sldId="792"/>
            <ac:spMk id="22" creationId="{55D4142C-5077-457F-A6AD-3FECFDB39685}"/>
          </ac:spMkLst>
        </pc:spChg>
        <pc:spChg chg="add">
          <ac:chgData name="Kuldeep" userId="f9c8071f-a744-46f9-b335-1b593dc9f69f" providerId="ADAL" clId="{3546B757-D3E0-49EF-A383-F801C1F17562}" dt="2023-04-13T11:54:42.009" v="26" actId="26606"/>
          <ac:spMkLst>
            <pc:docMk/>
            <pc:sldMk cId="1613906452" sldId="792"/>
            <ac:spMk id="24" creationId="{7A5F0580-5EE9-419F-96EE-B6529EF6E7D0}"/>
          </ac:spMkLst>
        </pc:spChg>
        <pc:picChg chg="add mod">
          <ac:chgData name="Kuldeep" userId="f9c8071f-a744-46f9-b335-1b593dc9f69f" providerId="ADAL" clId="{3546B757-D3E0-49EF-A383-F801C1F17562}" dt="2023-04-13T11:54:42.009" v="26" actId="26606"/>
          <ac:picMkLst>
            <pc:docMk/>
            <pc:sldMk cId="1613906452" sldId="792"/>
            <ac:picMk id="5" creationId="{956837ED-7021-2033-4E66-B4731E631F75}"/>
          </ac:picMkLst>
        </pc:picChg>
      </pc:sldChg>
      <pc:sldChg chg="addSp modSp mod setBg">
        <pc:chgData name="Kuldeep" userId="f9c8071f-a744-46f9-b335-1b593dc9f69f" providerId="ADAL" clId="{3546B757-D3E0-49EF-A383-F801C1F17562}" dt="2023-04-13T11:57:56.195" v="60" actId="113"/>
        <pc:sldMkLst>
          <pc:docMk/>
          <pc:sldMk cId="774729455" sldId="793"/>
        </pc:sldMkLst>
        <pc:spChg chg="mod ord">
          <ac:chgData name="Kuldeep" userId="f9c8071f-a744-46f9-b335-1b593dc9f69f" providerId="ADAL" clId="{3546B757-D3E0-49EF-A383-F801C1F17562}" dt="2023-04-13T11:57:56.195" v="60" actId="113"/>
          <ac:spMkLst>
            <pc:docMk/>
            <pc:sldMk cId="774729455" sldId="793"/>
            <ac:spMk id="2" creationId="{799ABDBA-AF99-4D98-999B-3FB6FEFC07FE}"/>
          </ac:spMkLst>
        </pc:spChg>
        <pc:spChg chg="mod">
          <ac:chgData name="Kuldeep" userId="f9c8071f-a744-46f9-b335-1b593dc9f69f" providerId="ADAL" clId="{3546B757-D3E0-49EF-A383-F801C1F17562}" dt="2023-04-13T11:56:34.352" v="41" actId="26606"/>
          <ac:spMkLst>
            <pc:docMk/>
            <pc:sldMk cId="774729455" sldId="793"/>
            <ac:spMk id="3" creationId="{9ABC0802-65DA-4631-A272-292D7153755C}"/>
          </ac:spMkLst>
        </pc:spChg>
        <pc:spChg chg="add">
          <ac:chgData name="Kuldeep" userId="f9c8071f-a744-46f9-b335-1b593dc9f69f" providerId="ADAL" clId="{3546B757-D3E0-49EF-A383-F801C1F17562}" dt="2023-04-13T11:56:34.352" v="41" actId="26606"/>
          <ac:spMkLst>
            <pc:docMk/>
            <pc:sldMk cId="774729455" sldId="793"/>
            <ac:spMk id="8" creationId="{1709F1D5-B0F1-4714-A239-E5B61C161915}"/>
          </ac:spMkLst>
        </pc:spChg>
        <pc:spChg chg="add">
          <ac:chgData name="Kuldeep" userId="f9c8071f-a744-46f9-b335-1b593dc9f69f" providerId="ADAL" clId="{3546B757-D3E0-49EF-A383-F801C1F17562}" dt="2023-04-13T11:56:34.352" v="41" actId="26606"/>
          <ac:spMkLst>
            <pc:docMk/>
            <pc:sldMk cId="774729455" sldId="793"/>
            <ac:spMk id="10" creationId="{228FB460-D3FF-4440-A020-05982A09E517}"/>
          </ac:spMkLst>
        </pc:spChg>
        <pc:spChg chg="add">
          <ac:chgData name="Kuldeep" userId="f9c8071f-a744-46f9-b335-1b593dc9f69f" providerId="ADAL" clId="{3546B757-D3E0-49EF-A383-F801C1F17562}" dt="2023-04-13T11:56:34.352" v="41" actId="26606"/>
          <ac:spMkLst>
            <pc:docMk/>
            <pc:sldMk cId="774729455" sldId="793"/>
            <ac:spMk id="12" creationId="{14847E93-7DC1-4D4B-8829-B19AA7137C50}"/>
          </ac:spMkLst>
        </pc:spChg>
        <pc:spChg chg="add">
          <ac:chgData name="Kuldeep" userId="f9c8071f-a744-46f9-b335-1b593dc9f69f" providerId="ADAL" clId="{3546B757-D3E0-49EF-A383-F801C1F17562}" dt="2023-04-13T11:56:34.352" v="41" actId="26606"/>
          <ac:spMkLst>
            <pc:docMk/>
            <pc:sldMk cId="774729455" sldId="793"/>
            <ac:spMk id="14" creationId="{5566D6E1-03A1-4D73-A4E0-35D74D568A04}"/>
          </ac:spMkLst>
        </pc:spChg>
        <pc:spChg chg="add">
          <ac:chgData name="Kuldeep" userId="f9c8071f-a744-46f9-b335-1b593dc9f69f" providerId="ADAL" clId="{3546B757-D3E0-49EF-A383-F801C1F17562}" dt="2023-04-13T11:56:34.352" v="41" actId="26606"/>
          <ac:spMkLst>
            <pc:docMk/>
            <pc:sldMk cId="774729455" sldId="793"/>
            <ac:spMk id="16" creationId="{9F835A99-04AC-494A-A572-AFE8413CC938}"/>
          </ac:spMkLst>
        </pc:spChg>
        <pc:spChg chg="add">
          <ac:chgData name="Kuldeep" userId="f9c8071f-a744-46f9-b335-1b593dc9f69f" providerId="ADAL" clId="{3546B757-D3E0-49EF-A383-F801C1F17562}" dt="2023-04-13T11:56:34.352" v="41" actId="26606"/>
          <ac:spMkLst>
            <pc:docMk/>
            <pc:sldMk cId="774729455" sldId="793"/>
            <ac:spMk id="18" creationId="{7B786209-1B0B-4CA9-9BDD-F7327066A84D}"/>
          </ac:spMkLst>
        </pc:spChg>
        <pc:spChg chg="add">
          <ac:chgData name="Kuldeep" userId="f9c8071f-a744-46f9-b335-1b593dc9f69f" providerId="ADAL" clId="{3546B757-D3E0-49EF-A383-F801C1F17562}" dt="2023-04-13T11:56:34.352" v="41" actId="26606"/>
          <ac:spMkLst>
            <pc:docMk/>
            <pc:sldMk cId="774729455" sldId="793"/>
            <ac:spMk id="20" creationId="{2D2964BB-484D-45AE-AD66-D407D0629652}"/>
          </ac:spMkLst>
        </pc:spChg>
        <pc:spChg chg="add">
          <ac:chgData name="Kuldeep" userId="f9c8071f-a744-46f9-b335-1b593dc9f69f" providerId="ADAL" clId="{3546B757-D3E0-49EF-A383-F801C1F17562}" dt="2023-04-13T11:56:34.352" v="41" actId="26606"/>
          <ac:spMkLst>
            <pc:docMk/>
            <pc:sldMk cId="774729455" sldId="793"/>
            <ac:spMk id="22" creationId="{6691AC69-A76E-4DAB-B565-468B6B87ACF3}"/>
          </ac:spMkLst>
        </pc:spChg>
      </pc:sldChg>
      <pc:sldChg chg="addSp modSp mod setBg">
        <pc:chgData name="Kuldeep" userId="f9c8071f-a744-46f9-b335-1b593dc9f69f" providerId="ADAL" clId="{3546B757-D3E0-49EF-A383-F801C1F17562}" dt="2023-04-13T11:56:16.554" v="40" actId="26606"/>
        <pc:sldMkLst>
          <pc:docMk/>
          <pc:sldMk cId="2078554680" sldId="794"/>
        </pc:sldMkLst>
        <pc:spChg chg="mod ord">
          <ac:chgData name="Kuldeep" userId="f9c8071f-a744-46f9-b335-1b593dc9f69f" providerId="ADAL" clId="{3546B757-D3E0-49EF-A383-F801C1F17562}" dt="2023-04-13T11:56:16.554" v="40" actId="26606"/>
          <ac:spMkLst>
            <pc:docMk/>
            <pc:sldMk cId="2078554680" sldId="794"/>
            <ac:spMk id="2" creationId="{1D702373-9B25-4E3D-ACC2-FB4134D22056}"/>
          </ac:spMkLst>
        </pc:spChg>
        <pc:spChg chg="mod">
          <ac:chgData name="Kuldeep" userId="f9c8071f-a744-46f9-b335-1b593dc9f69f" providerId="ADAL" clId="{3546B757-D3E0-49EF-A383-F801C1F17562}" dt="2023-04-13T11:56:16.554" v="40" actId="26606"/>
          <ac:spMkLst>
            <pc:docMk/>
            <pc:sldMk cId="2078554680" sldId="794"/>
            <ac:spMk id="3" creationId="{C88C263E-5CB0-4FC2-B69F-601F0AB2EE7C}"/>
          </ac:spMkLst>
        </pc:spChg>
        <pc:spChg chg="add">
          <ac:chgData name="Kuldeep" userId="f9c8071f-a744-46f9-b335-1b593dc9f69f" providerId="ADAL" clId="{3546B757-D3E0-49EF-A383-F801C1F17562}" dt="2023-04-13T11:56:16.554" v="40" actId="26606"/>
          <ac:spMkLst>
            <pc:docMk/>
            <pc:sldMk cId="2078554680" sldId="794"/>
            <ac:spMk id="10" creationId="{743AA782-23D1-4521-8CAD-47662984AA08}"/>
          </ac:spMkLst>
        </pc:spChg>
        <pc:spChg chg="add">
          <ac:chgData name="Kuldeep" userId="f9c8071f-a744-46f9-b335-1b593dc9f69f" providerId="ADAL" clId="{3546B757-D3E0-49EF-A383-F801C1F17562}" dt="2023-04-13T11:56:16.554" v="40" actId="26606"/>
          <ac:spMkLst>
            <pc:docMk/>
            <pc:sldMk cId="2078554680" sldId="794"/>
            <ac:spMk id="12" creationId="{71877DBC-BB60-40F0-AC93-2ACDBAAE60CE}"/>
          </ac:spMkLst>
        </pc:spChg>
        <pc:picChg chg="add">
          <ac:chgData name="Kuldeep" userId="f9c8071f-a744-46f9-b335-1b593dc9f69f" providerId="ADAL" clId="{3546B757-D3E0-49EF-A383-F801C1F17562}" dt="2023-04-13T11:56:16.554" v="40" actId="26606"/>
          <ac:picMkLst>
            <pc:docMk/>
            <pc:sldMk cId="2078554680" sldId="794"/>
            <ac:picMk id="7" creationId="{530C4CE0-063F-586C-561C-49B154A79B12}"/>
          </ac:picMkLst>
        </pc:picChg>
      </pc:sldChg>
    </pc:docChg>
  </pc:docChgLst>
  <pc:docChgLst>
    <pc:chgData name="Kuldeep" userId="f9c8071f-a744-46f9-b335-1b593dc9f69f" providerId="ADAL" clId="{248AEE84-7AB0-4FA7-872C-2A2BF9345627}"/>
    <pc:docChg chg="custSel addSld delSld modSld">
      <pc:chgData name="Kuldeep" userId="f9c8071f-a744-46f9-b335-1b593dc9f69f" providerId="ADAL" clId="{248AEE84-7AB0-4FA7-872C-2A2BF9345627}" dt="2024-04-02T13:22:47.301" v="25" actId="26606"/>
      <pc:docMkLst>
        <pc:docMk/>
      </pc:docMkLst>
      <pc:sldChg chg="addSp delSp modSp mod addAnim">
        <pc:chgData name="Kuldeep" userId="f9c8071f-a744-46f9-b335-1b593dc9f69f" providerId="ADAL" clId="{248AEE84-7AB0-4FA7-872C-2A2BF9345627}" dt="2024-04-02T13:22:22.155" v="24"/>
        <pc:sldMkLst>
          <pc:docMk/>
          <pc:sldMk cId="1441990758" sldId="256"/>
        </pc:sldMkLst>
        <pc:spChg chg="mod ord">
          <ac:chgData name="Kuldeep" userId="f9c8071f-a744-46f9-b335-1b593dc9f69f" providerId="ADAL" clId="{248AEE84-7AB0-4FA7-872C-2A2BF9345627}" dt="2024-04-02T13:22:22.155" v="23" actId="26606"/>
          <ac:spMkLst>
            <pc:docMk/>
            <pc:sldMk cId="1441990758" sldId="256"/>
            <ac:spMk id="2" creationId="{6D2890BE-7904-42D4-B879-B91FFED5066E}"/>
          </ac:spMkLst>
        </pc:spChg>
        <pc:spChg chg="del">
          <ac:chgData name="Kuldeep" userId="f9c8071f-a744-46f9-b335-1b593dc9f69f" providerId="ADAL" clId="{248AEE84-7AB0-4FA7-872C-2A2BF9345627}" dt="2024-04-02T13:22:22.155" v="23" actId="26606"/>
          <ac:spMkLst>
            <pc:docMk/>
            <pc:sldMk cId="1441990758" sldId="256"/>
            <ac:spMk id="8" creationId="{ECC07320-C2CA-4E29-8481-9D9E143C7788}"/>
          </ac:spMkLst>
        </pc:spChg>
        <pc:spChg chg="add">
          <ac:chgData name="Kuldeep" userId="f9c8071f-a744-46f9-b335-1b593dc9f69f" providerId="ADAL" clId="{248AEE84-7AB0-4FA7-872C-2A2BF9345627}" dt="2024-04-02T13:22:22.155" v="23" actId="26606"/>
          <ac:spMkLst>
            <pc:docMk/>
            <pc:sldMk cId="1441990758" sldId="256"/>
            <ac:spMk id="13" creationId="{C1DD1A8A-57D5-4A81-AD04-532B043C5611}"/>
          </ac:spMkLst>
        </pc:spChg>
        <pc:spChg chg="add">
          <ac:chgData name="Kuldeep" userId="f9c8071f-a744-46f9-b335-1b593dc9f69f" providerId="ADAL" clId="{248AEE84-7AB0-4FA7-872C-2A2BF9345627}" dt="2024-04-02T13:22:22.155" v="23" actId="26606"/>
          <ac:spMkLst>
            <pc:docMk/>
            <pc:sldMk cId="1441990758" sldId="256"/>
            <ac:spMk id="15" creationId="{007891EC-4501-44ED-A8C8-B11B6DB767AB}"/>
          </ac:spMkLst>
        </pc:spChg>
        <pc:picChg chg="mod">
          <ac:chgData name="Kuldeep" userId="f9c8071f-a744-46f9-b335-1b593dc9f69f" providerId="ADAL" clId="{248AEE84-7AB0-4FA7-872C-2A2BF9345627}" dt="2024-04-02T13:22:22.155" v="23" actId="26606"/>
          <ac:picMkLst>
            <pc:docMk/>
            <pc:sldMk cId="1441990758" sldId="256"/>
            <ac:picMk id="5" creationId="{459DE782-39B5-74DC-F725-3FA55F84DC19}"/>
          </ac:picMkLst>
        </pc:picChg>
      </pc:sldChg>
      <pc:sldChg chg="addSp delSp modSp mod">
        <pc:chgData name="Kuldeep" userId="f9c8071f-a744-46f9-b335-1b593dc9f69f" providerId="ADAL" clId="{248AEE84-7AB0-4FA7-872C-2A2BF9345627}" dt="2024-04-02T13:22:47.301" v="25" actId="26606"/>
        <pc:sldMkLst>
          <pc:docMk/>
          <pc:sldMk cId="0" sldId="750"/>
        </pc:sldMkLst>
        <pc:spChg chg="mod">
          <ac:chgData name="Kuldeep" userId="f9c8071f-a744-46f9-b335-1b593dc9f69f" providerId="ADAL" clId="{248AEE84-7AB0-4FA7-872C-2A2BF9345627}" dt="2024-04-02T13:22:47.301" v="25" actId="26606"/>
          <ac:spMkLst>
            <pc:docMk/>
            <pc:sldMk cId="0" sldId="750"/>
            <ac:spMk id="862211" creationId="{0CB7C8ED-EC1A-49B0-8E5B-39785C204EEE}"/>
          </ac:spMkLst>
        </pc:spChg>
        <pc:spChg chg="mod">
          <ac:chgData name="Kuldeep" userId="f9c8071f-a744-46f9-b335-1b593dc9f69f" providerId="ADAL" clId="{248AEE84-7AB0-4FA7-872C-2A2BF9345627}" dt="2024-04-02T13:22:47.301" v="25" actId="26606"/>
          <ac:spMkLst>
            <pc:docMk/>
            <pc:sldMk cId="0" sldId="750"/>
            <ac:spMk id="862213" creationId="{C76998D1-E7C2-41A3-9363-D11DADB362A5}"/>
          </ac:spMkLst>
        </pc:spChg>
        <pc:spChg chg="del">
          <ac:chgData name="Kuldeep" userId="f9c8071f-a744-46f9-b335-1b593dc9f69f" providerId="ADAL" clId="{248AEE84-7AB0-4FA7-872C-2A2BF9345627}" dt="2024-04-02T13:22:47.301" v="25" actId="26606"/>
          <ac:spMkLst>
            <pc:docMk/>
            <pc:sldMk cId="0" sldId="750"/>
            <ac:spMk id="862219" creationId="{8FC9BE17-9A7B-462D-AE50-3D8777387304}"/>
          </ac:spMkLst>
        </pc:spChg>
        <pc:spChg chg="del">
          <ac:chgData name="Kuldeep" userId="f9c8071f-a744-46f9-b335-1b593dc9f69f" providerId="ADAL" clId="{248AEE84-7AB0-4FA7-872C-2A2BF9345627}" dt="2024-04-02T13:22:47.301" v="25" actId="26606"/>
          <ac:spMkLst>
            <pc:docMk/>
            <pc:sldMk cId="0" sldId="750"/>
            <ac:spMk id="862221" creationId="{3EBE8569-6AEC-4B8C-8D53-2DE337CDBA65}"/>
          </ac:spMkLst>
        </pc:spChg>
        <pc:spChg chg="del">
          <ac:chgData name="Kuldeep" userId="f9c8071f-a744-46f9-b335-1b593dc9f69f" providerId="ADAL" clId="{248AEE84-7AB0-4FA7-872C-2A2BF9345627}" dt="2024-04-02T13:22:47.301" v="25" actId="26606"/>
          <ac:spMkLst>
            <pc:docMk/>
            <pc:sldMk cId="0" sldId="750"/>
            <ac:spMk id="862223" creationId="{55D4142C-5077-457F-A6AD-3FECFDB39685}"/>
          </ac:spMkLst>
        </pc:spChg>
        <pc:spChg chg="del">
          <ac:chgData name="Kuldeep" userId="f9c8071f-a744-46f9-b335-1b593dc9f69f" providerId="ADAL" clId="{248AEE84-7AB0-4FA7-872C-2A2BF9345627}" dt="2024-04-02T13:22:47.301" v="25" actId="26606"/>
          <ac:spMkLst>
            <pc:docMk/>
            <pc:sldMk cId="0" sldId="750"/>
            <ac:spMk id="862225" creationId="{7A5F0580-5EE9-419F-96EE-B6529EF6E7D0}"/>
          </ac:spMkLst>
        </pc:spChg>
        <pc:spChg chg="add">
          <ac:chgData name="Kuldeep" userId="f9c8071f-a744-46f9-b335-1b593dc9f69f" providerId="ADAL" clId="{248AEE84-7AB0-4FA7-872C-2A2BF9345627}" dt="2024-04-02T13:22:47.301" v="25" actId="26606"/>
          <ac:spMkLst>
            <pc:docMk/>
            <pc:sldMk cId="0" sldId="750"/>
            <ac:spMk id="862230" creationId="{80DF40B2-80F7-4E71-B46C-284163F3654A}"/>
          </ac:spMkLst>
        </pc:spChg>
        <pc:picChg chg="mod ord">
          <ac:chgData name="Kuldeep" userId="f9c8071f-a744-46f9-b335-1b593dc9f69f" providerId="ADAL" clId="{248AEE84-7AB0-4FA7-872C-2A2BF9345627}" dt="2024-04-02T13:22:47.301" v="25" actId="26606"/>
          <ac:picMkLst>
            <pc:docMk/>
            <pc:sldMk cId="0" sldId="750"/>
            <ac:picMk id="862215" creationId="{1F49C8CA-DA53-9970-0AC2-F047A5490B77}"/>
          </ac:picMkLst>
        </pc:picChg>
      </pc:sldChg>
      <pc:sldChg chg="new del">
        <pc:chgData name="Kuldeep" userId="f9c8071f-a744-46f9-b335-1b593dc9f69f" providerId="ADAL" clId="{248AEE84-7AB0-4FA7-872C-2A2BF9345627}" dt="2024-04-02T13:21:47.850" v="22" actId="47"/>
        <pc:sldMkLst>
          <pc:docMk/>
          <pc:sldMk cId="3726543199" sldId="795"/>
        </pc:sldMkLst>
      </pc:sldChg>
      <pc:sldChg chg="addSp modSp new mod setBg modAnim">
        <pc:chgData name="Kuldeep" userId="f9c8071f-a744-46f9-b335-1b593dc9f69f" providerId="ADAL" clId="{248AEE84-7AB0-4FA7-872C-2A2BF9345627}" dt="2024-04-02T13:21:30.954" v="21"/>
        <pc:sldMkLst>
          <pc:docMk/>
          <pc:sldMk cId="4186410459" sldId="796"/>
        </pc:sldMkLst>
        <pc:spChg chg="mod">
          <ac:chgData name="Kuldeep" userId="f9c8071f-a744-46f9-b335-1b593dc9f69f" providerId="ADAL" clId="{248AEE84-7AB0-4FA7-872C-2A2BF9345627}" dt="2024-04-02T13:19:35.411" v="12" actId="26606"/>
          <ac:spMkLst>
            <pc:docMk/>
            <pc:sldMk cId="4186410459" sldId="796"/>
            <ac:spMk id="2" creationId="{10A3C8EF-72BB-4FDA-7B3F-262F4FE78611}"/>
          </ac:spMkLst>
        </pc:spChg>
        <pc:spChg chg="mod">
          <ac:chgData name="Kuldeep" userId="f9c8071f-a744-46f9-b335-1b593dc9f69f" providerId="ADAL" clId="{248AEE84-7AB0-4FA7-872C-2A2BF9345627}" dt="2024-04-02T13:19:44.337" v="14" actId="5793"/>
          <ac:spMkLst>
            <pc:docMk/>
            <pc:sldMk cId="4186410459" sldId="796"/>
            <ac:spMk id="3" creationId="{A14AB6AD-E3E8-0564-5808-469DD0CF1EAE}"/>
          </ac:spMkLst>
        </pc:spChg>
        <pc:spChg chg="add">
          <ac:chgData name="Kuldeep" userId="f9c8071f-a744-46f9-b335-1b593dc9f69f" providerId="ADAL" clId="{248AEE84-7AB0-4FA7-872C-2A2BF9345627}" dt="2024-04-02T13:19:35.411" v="12" actId="26606"/>
          <ac:spMkLst>
            <pc:docMk/>
            <pc:sldMk cId="4186410459" sldId="796"/>
            <ac:spMk id="8" creationId="{327D73B4-9F5C-4A64-A179-51B9500CB8B5}"/>
          </ac:spMkLst>
        </pc:spChg>
        <pc:spChg chg="add">
          <ac:chgData name="Kuldeep" userId="f9c8071f-a744-46f9-b335-1b593dc9f69f" providerId="ADAL" clId="{248AEE84-7AB0-4FA7-872C-2A2BF9345627}" dt="2024-04-02T13:19:35.411" v="12" actId="26606"/>
          <ac:spMkLst>
            <pc:docMk/>
            <pc:sldMk cId="4186410459" sldId="796"/>
            <ac:spMk id="10" creationId="{C1F06963-6374-4B48-844F-071A9BAAAE02}"/>
          </ac:spMkLst>
        </pc:spChg>
        <pc:spChg chg="add mod">
          <ac:chgData name="Kuldeep" userId="f9c8071f-a744-46f9-b335-1b593dc9f69f" providerId="ADAL" clId="{248AEE84-7AB0-4FA7-872C-2A2BF9345627}" dt="2024-04-02T13:21:25.041" v="20" actId="1076"/>
          <ac:spMkLst>
            <pc:docMk/>
            <pc:sldMk cId="4186410459" sldId="796"/>
            <ac:spMk id="11" creationId="{A1599EDE-90F1-FB7A-0D94-758F64F320B1}"/>
          </ac:spMkLst>
        </pc:spChg>
        <pc:spChg chg="add">
          <ac:chgData name="Kuldeep" userId="f9c8071f-a744-46f9-b335-1b593dc9f69f" providerId="ADAL" clId="{248AEE84-7AB0-4FA7-872C-2A2BF9345627}" dt="2024-04-02T13:19:35.411" v="12" actId="26606"/>
          <ac:spMkLst>
            <pc:docMk/>
            <pc:sldMk cId="4186410459" sldId="796"/>
            <ac:spMk id="12" creationId="{6CB927A4-E432-4310-9CD5-E89FF5063179}"/>
          </ac:spMkLst>
        </pc:spChg>
        <pc:spChg chg="add">
          <ac:chgData name="Kuldeep" userId="f9c8071f-a744-46f9-b335-1b593dc9f69f" providerId="ADAL" clId="{248AEE84-7AB0-4FA7-872C-2A2BF9345627}" dt="2024-04-02T13:19:35.411" v="12" actId="26606"/>
          <ac:spMkLst>
            <pc:docMk/>
            <pc:sldMk cId="4186410459" sldId="796"/>
            <ac:spMk id="14" creationId="{1453BF6C-B012-48B7-B4E8-6D7AC7C27D02}"/>
          </ac:spMkLst>
        </pc:spChg>
        <pc:spChg chg="add">
          <ac:chgData name="Kuldeep" userId="f9c8071f-a744-46f9-b335-1b593dc9f69f" providerId="ADAL" clId="{248AEE84-7AB0-4FA7-872C-2A2BF9345627}" dt="2024-04-02T13:19:35.411" v="12" actId="26606"/>
          <ac:spMkLst>
            <pc:docMk/>
            <pc:sldMk cId="4186410459" sldId="796"/>
            <ac:spMk id="16" creationId="{E3020543-B24B-4EC4-8FFC-8DD88EEA91A8}"/>
          </ac:spMkLst>
        </pc:spChg>
        <pc:cxnChg chg="add">
          <ac:chgData name="Kuldeep" userId="f9c8071f-a744-46f9-b335-1b593dc9f69f" providerId="ADAL" clId="{248AEE84-7AB0-4FA7-872C-2A2BF9345627}" dt="2024-04-02T13:19:35.411" v="12" actId="26606"/>
          <ac:cxnSpMkLst>
            <pc:docMk/>
            <pc:sldMk cId="4186410459" sldId="796"/>
            <ac:cxnSpMk id="18" creationId="{C49DA8F6-BCC1-4447-B54C-57856834B94B}"/>
          </ac:cxnSpMkLst>
        </pc:cxnChg>
      </pc:sldChg>
    </pc:docChg>
  </pc:docChgLst>
  <pc:docChgLst>
    <pc:chgData name="Vikas Tyagi." userId="06b802ee-2341-421d-ab2c-04bfa25cb15e" providerId="ADAL" clId="{44454466-9A6C-44F1-B8A1-6C404948F3E4}"/>
    <pc:docChg chg="undo custSel addSld modSld">
      <pc:chgData name="Vikas Tyagi." userId="06b802ee-2341-421d-ab2c-04bfa25cb15e" providerId="ADAL" clId="{44454466-9A6C-44F1-B8A1-6C404948F3E4}" dt="2025-04-16T04:06:12.641" v="52" actId="20577"/>
      <pc:docMkLst>
        <pc:docMk/>
      </pc:docMkLst>
      <pc:sldChg chg="modSp">
        <pc:chgData name="Vikas Tyagi." userId="06b802ee-2341-421d-ab2c-04bfa25cb15e" providerId="ADAL" clId="{44454466-9A6C-44F1-B8A1-6C404948F3E4}" dt="2025-04-16T04:06:12.641" v="52" actId="20577"/>
        <pc:sldMkLst>
          <pc:docMk/>
          <pc:sldMk cId="2078554680" sldId="794"/>
        </pc:sldMkLst>
        <pc:spChg chg="mod">
          <ac:chgData name="Vikas Tyagi." userId="06b802ee-2341-421d-ab2c-04bfa25cb15e" providerId="ADAL" clId="{44454466-9A6C-44F1-B8A1-6C404948F3E4}" dt="2025-04-16T04:06:12.641" v="52" actId="20577"/>
          <ac:spMkLst>
            <pc:docMk/>
            <pc:sldMk cId="2078554680" sldId="794"/>
            <ac:spMk id="2" creationId="{1D702373-9B25-4E3D-ACC2-FB4134D22056}"/>
          </ac:spMkLst>
        </pc:spChg>
      </pc:sldChg>
      <pc:sldChg chg="modSp add mod">
        <pc:chgData name="Vikas Tyagi." userId="06b802ee-2341-421d-ab2c-04bfa25cb15e" providerId="ADAL" clId="{44454466-9A6C-44F1-B8A1-6C404948F3E4}" dt="2025-04-16T04:05:59.528" v="50" actId="20577"/>
        <pc:sldMkLst>
          <pc:docMk/>
          <pc:sldMk cId="3136294858" sldId="797"/>
        </pc:sldMkLst>
        <pc:spChg chg="mod">
          <ac:chgData name="Vikas Tyagi." userId="06b802ee-2341-421d-ab2c-04bfa25cb15e" providerId="ADAL" clId="{44454466-9A6C-44F1-B8A1-6C404948F3E4}" dt="2025-04-16T04:03:33.996" v="18" actId="5793"/>
          <ac:spMkLst>
            <pc:docMk/>
            <pc:sldMk cId="3136294858" sldId="797"/>
            <ac:spMk id="3" creationId="{A14AB6AD-E3E8-0564-5808-469DD0CF1EAE}"/>
          </ac:spMkLst>
        </pc:spChg>
        <pc:spChg chg="mod">
          <ac:chgData name="Vikas Tyagi." userId="06b802ee-2341-421d-ab2c-04bfa25cb15e" providerId="ADAL" clId="{44454466-9A6C-44F1-B8A1-6C404948F3E4}" dt="2025-04-16T04:05:59.528" v="50" actId="20577"/>
          <ac:spMkLst>
            <pc:docMk/>
            <pc:sldMk cId="3136294858" sldId="797"/>
            <ac:spMk id="11" creationId="{A1599EDE-90F1-FB7A-0D94-758F64F320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4F70A-A0A9-46FB-9CC9-413A4FF22F45}" type="datetimeFigureOut">
              <a:rPr lang="en-IN" smtClean="0"/>
              <a:t>15-04-2025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E27F5-3BE2-448C-A866-97416DDF740B}" type="slidenum">
              <a:rPr lang="en-IN" smtClean="0"/>
              <a:t>‹#›</a:t>
            </a:fld>
            <a:endParaRPr lang="en-IN"/>
          </a:p>
        </p:txBody>
      </p:sp>
    </p:spTree>
    <p:extLst>
      <p:ext uri="{BB962C8B-B14F-4D97-AF65-F5344CB8AC3E}">
        <p14:creationId xmlns:p14="http://schemas.microsoft.com/office/powerpoint/2010/main" val="4730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886F85-C8B8-4D58-9018-34EA63554A6A}"/>
              </a:ext>
            </a:extLst>
          </p:cNvPr>
          <p:cNvSpPr>
            <a:spLocks noGrp="1" noChangeArrowheads="1"/>
          </p:cNvSpPr>
          <p:nvPr>
            <p:ph type="sldNum" sz="quarter" idx="5"/>
          </p:nvPr>
        </p:nvSpPr>
        <p:spPr>
          <a:ln/>
        </p:spPr>
        <p:txBody>
          <a:bodyPr/>
          <a:lstStyle/>
          <a:p>
            <a:fld id="{BC92359A-8EC1-4856-B7A4-D3BFD2F5BA4D}" type="slidenum">
              <a:rPr lang="en-US" altLang="en-US"/>
              <a:pPr/>
              <a:t>2</a:t>
            </a:fld>
            <a:endParaRPr lang="en-US" altLang="en-US"/>
          </a:p>
        </p:txBody>
      </p:sp>
      <p:sp>
        <p:nvSpPr>
          <p:cNvPr id="928770" name="Rectangle 2">
            <a:extLst>
              <a:ext uri="{FF2B5EF4-FFF2-40B4-BE49-F238E27FC236}">
                <a16:creationId xmlns:a16="http://schemas.microsoft.com/office/drawing/2014/main" id="{64DF8277-0F1C-491F-A0C8-BB7AB4710227}"/>
              </a:ext>
            </a:extLst>
          </p:cNvPr>
          <p:cNvSpPr>
            <a:spLocks noGrp="1" noRot="1" noChangeAspect="1" noChangeArrowheads="1" noTextEdit="1"/>
          </p:cNvSpPr>
          <p:nvPr>
            <p:ph type="sldImg"/>
          </p:nvPr>
        </p:nvSpPr>
        <p:spPr>
          <a:ln/>
        </p:spPr>
      </p:sp>
      <p:sp>
        <p:nvSpPr>
          <p:cNvPr id="928771" name="Rectangle 3">
            <a:extLst>
              <a:ext uri="{FF2B5EF4-FFF2-40B4-BE49-F238E27FC236}">
                <a16:creationId xmlns:a16="http://schemas.microsoft.com/office/drawing/2014/main" id="{CA05CB95-8A45-44B7-82F1-3B2BD3D4F24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2888D4-20D7-4D3D-B709-32696934808F}"/>
              </a:ext>
            </a:extLst>
          </p:cNvPr>
          <p:cNvSpPr>
            <a:spLocks noGrp="1" noChangeArrowheads="1"/>
          </p:cNvSpPr>
          <p:nvPr>
            <p:ph type="sldNum" sz="quarter" idx="5"/>
          </p:nvPr>
        </p:nvSpPr>
        <p:spPr>
          <a:ln/>
        </p:spPr>
        <p:txBody>
          <a:bodyPr/>
          <a:lstStyle/>
          <a:p>
            <a:fld id="{D271F950-51CD-4328-B0F1-CFE453D46548}" type="slidenum">
              <a:rPr lang="en-US" altLang="en-US"/>
              <a:pPr/>
              <a:t>3</a:t>
            </a:fld>
            <a:endParaRPr lang="en-US" altLang="en-US"/>
          </a:p>
        </p:txBody>
      </p:sp>
      <p:sp>
        <p:nvSpPr>
          <p:cNvPr id="929794" name="Rectangle 2">
            <a:extLst>
              <a:ext uri="{FF2B5EF4-FFF2-40B4-BE49-F238E27FC236}">
                <a16:creationId xmlns:a16="http://schemas.microsoft.com/office/drawing/2014/main" id="{6656B13F-1025-4742-9CD8-3AA766807F21}"/>
              </a:ext>
            </a:extLst>
          </p:cNvPr>
          <p:cNvSpPr>
            <a:spLocks noGrp="1" noRot="1" noChangeAspect="1" noChangeArrowheads="1" noTextEdit="1"/>
          </p:cNvSpPr>
          <p:nvPr>
            <p:ph type="sldImg"/>
          </p:nvPr>
        </p:nvSpPr>
        <p:spPr>
          <a:ln/>
        </p:spPr>
      </p:sp>
      <p:sp>
        <p:nvSpPr>
          <p:cNvPr id="929795" name="Rectangle 3">
            <a:extLst>
              <a:ext uri="{FF2B5EF4-FFF2-40B4-BE49-F238E27FC236}">
                <a16:creationId xmlns:a16="http://schemas.microsoft.com/office/drawing/2014/main" id="{1D485AD0-95D6-432B-B4FE-715C642F503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526CBD-5F38-4E3D-AFE6-24A32F79FC1C}"/>
              </a:ext>
            </a:extLst>
          </p:cNvPr>
          <p:cNvSpPr>
            <a:spLocks noGrp="1" noChangeArrowheads="1"/>
          </p:cNvSpPr>
          <p:nvPr>
            <p:ph type="sldNum" sz="quarter" idx="5"/>
          </p:nvPr>
        </p:nvSpPr>
        <p:spPr>
          <a:ln/>
        </p:spPr>
        <p:txBody>
          <a:bodyPr/>
          <a:lstStyle/>
          <a:p>
            <a:fld id="{4FE1DF8D-4F05-4255-B1DF-685952333860}" type="slidenum">
              <a:rPr lang="en-US" altLang="en-US"/>
              <a:pPr/>
              <a:t>4</a:t>
            </a:fld>
            <a:endParaRPr lang="en-US" altLang="en-US"/>
          </a:p>
        </p:txBody>
      </p:sp>
      <p:sp>
        <p:nvSpPr>
          <p:cNvPr id="930818" name="Rectangle 2">
            <a:extLst>
              <a:ext uri="{FF2B5EF4-FFF2-40B4-BE49-F238E27FC236}">
                <a16:creationId xmlns:a16="http://schemas.microsoft.com/office/drawing/2014/main" id="{768C517F-0671-4698-87A0-A177A5DA5554}"/>
              </a:ext>
            </a:extLst>
          </p:cNvPr>
          <p:cNvSpPr>
            <a:spLocks noGrp="1" noRot="1" noChangeAspect="1" noChangeArrowheads="1" noTextEdit="1"/>
          </p:cNvSpPr>
          <p:nvPr>
            <p:ph type="sldImg"/>
          </p:nvPr>
        </p:nvSpPr>
        <p:spPr>
          <a:ln/>
        </p:spPr>
      </p:sp>
      <p:sp>
        <p:nvSpPr>
          <p:cNvPr id="930819" name="Rectangle 3">
            <a:extLst>
              <a:ext uri="{FF2B5EF4-FFF2-40B4-BE49-F238E27FC236}">
                <a16:creationId xmlns:a16="http://schemas.microsoft.com/office/drawing/2014/main" id="{4FD295D1-18B0-4EAF-8D3C-5A50595B4A8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42D3A3-F70F-47BF-AA51-037F21663EFB}"/>
              </a:ext>
            </a:extLst>
          </p:cNvPr>
          <p:cNvSpPr>
            <a:spLocks noGrp="1" noChangeArrowheads="1"/>
          </p:cNvSpPr>
          <p:nvPr>
            <p:ph type="sldNum" sz="quarter" idx="5"/>
          </p:nvPr>
        </p:nvSpPr>
        <p:spPr>
          <a:ln/>
        </p:spPr>
        <p:txBody>
          <a:bodyPr/>
          <a:lstStyle/>
          <a:p>
            <a:fld id="{5326805C-443D-465E-9868-EFF2126A114B}" type="slidenum">
              <a:rPr lang="en-US" altLang="en-US"/>
              <a:pPr/>
              <a:t>5</a:t>
            </a:fld>
            <a:endParaRPr lang="en-US" altLang="en-US"/>
          </a:p>
        </p:txBody>
      </p:sp>
      <p:sp>
        <p:nvSpPr>
          <p:cNvPr id="931842" name="Rectangle 2">
            <a:extLst>
              <a:ext uri="{FF2B5EF4-FFF2-40B4-BE49-F238E27FC236}">
                <a16:creationId xmlns:a16="http://schemas.microsoft.com/office/drawing/2014/main" id="{0D13EA40-A754-49E0-AC1B-2DA2D59454F9}"/>
              </a:ext>
            </a:extLst>
          </p:cNvPr>
          <p:cNvSpPr>
            <a:spLocks noGrp="1" noRot="1" noChangeAspect="1" noChangeArrowheads="1" noTextEdit="1"/>
          </p:cNvSpPr>
          <p:nvPr>
            <p:ph type="sldImg"/>
          </p:nvPr>
        </p:nvSpPr>
        <p:spPr>
          <a:ln/>
        </p:spPr>
      </p:sp>
      <p:sp>
        <p:nvSpPr>
          <p:cNvPr id="931843" name="Rectangle 3">
            <a:extLst>
              <a:ext uri="{FF2B5EF4-FFF2-40B4-BE49-F238E27FC236}">
                <a16:creationId xmlns:a16="http://schemas.microsoft.com/office/drawing/2014/main" id="{B1035145-62C1-47FC-AAF0-3B9A68AE32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2D6247-9CAE-4B2C-BADB-67B1A9064D07}"/>
              </a:ext>
            </a:extLst>
          </p:cNvPr>
          <p:cNvSpPr>
            <a:spLocks noGrp="1" noChangeArrowheads="1"/>
          </p:cNvSpPr>
          <p:nvPr>
            <p:ph type="sldNum" sz="quarter" idx="5"/>
          </p:nvPr>
        </p:nvSpPr>
        <p:spPr>
          <a:ln/>
        </p:spPr>
        <p:txBody>
          <a:bodyPr/>
          <a:lstStyle/>
          <a:p>
            <a:fld id="{738D870E-4804-4DA0-A8D9-613E924D9223}" type="slidenum">
              <a:rPr lang="en-US" altLang="en-US"/>
              <a:pPr/>
              <a:t>6</a:t>
            </a:fld>
            <a:endParaRPr lang="en-US" altLang="en-US"/>
          </a:p>
        </p:txBody>
      </p:sp>
      <p:sp>
        <p:nvSpPr>
          <p:cNvPr id="932866" name="Rectangle 2">
            <a:extLst>
              <a:ext uri="{FF2B5EF4-FFF2-40B4-BE49-F238E27FC236}">
                <a16:creationId xmlns:a16="http://schemas.microsoft.com/office/drawing/2014/main" id="{79AB63A8-9AC7-42B2-AEC6-9CCF4317778D}"/>
              </a:ext>
            </a:extLst>
          </p:cNvPr>
          <p:cNvSpPr>
            <a:spLocks noGrp="1" noRot="1" noChangeAspect="1" noChangeArrowheads="1" noTextEdit="1"/>
          </p:cNvSpPr>
          <p:nvPr>
            <p:ph type="sldImg"/>
          </p:nvPr>
        </p:nvSpPr>
        <p:spPr>
          <a:ln/>
        </p:spPr>
      </p:sp>
      <p:sp>
        <p:nvSpPr>
          <p:cNvPr id="932867" name="Rectangle 3">
            <a:extLst>
              <a:ext uri="{FF2B5EF4-FFF2-40B4-BE49-F238E27FC236}">
                <a16:creationId xmlns:a16="http://schemas.microsoft.com/office/drawing/2014/main" id="{5DE2A2CE-4D18-4959-BCAA-0385C369508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9975A2-F931-40B8-B2B2-063D99159CE0}"/>
              </a:ext>
            </a:extLst>
          </p:cNvPr>
          <p:cNvSpPr>
            <a:spLocks noGrp="1" noChangeArrowheads="1"/>
          </p:cNvSpPr>
          <p:nvPr>
            <p:ph type="sldNum" sz="quarter" idx="5"/>
          </p:nvPr>
        </p:nvSpPr>
        <p:spPr>
          <a:ln/>
        </p:spPr>
        <p:txBody>
          <a:bodyPr/>
          <a:lstStyle/>
          <a:p>
            <a:fld id="{B38D7997-8E45-43B8-881B-5630BF38F40B}" type="slidenum">
              <a:rPr lang="en-US" altLang="en-US"/>
              <a:pPr/>
              <a:t>7</a:t>
            </a:fld>
            <a:endParaRPr lang="en-US" altLang="en-US"/>
          </a:p>
        </p:txBody>
      </p:sp>
      <p:sp>
        <p:nvSpPr>
          <p:cNvPr id="933890" name="Rectangle 2">
            <a:extLst>
              <a:ext uri="{FF2B5EF4-FFF2-40B4-BE49-F238E27FC236}">
                <a16:creationId xmlns:a16="http://schemas.microsoft.com/office/drawing/2014/main" id="{36EF8457-341A-4D70-9255-F9DCC32A3116}"/>
              </a:ext>
            </a:extLst>
          </p:cNvPr>
          <p:cNvSpPr>
            <a:spLocks noGrp="1" noRot="1" noChangeAspect="1" noChangeArrowheads="1" noTextEdit="1"/>
          </p:cNvSpPr>
          <p:nvPr>
            <p:ph type="sldImg"/>
          </p:nvPr>
        </p:nvSpPr>
        <p:spPr>
          <a:ln/>
        </p:spPr>
      </p:sp>
      <p:sp>
        <p:nvSpPr>
          <p:cNvPr id="933891" name="Rectangle 3">
            <a:extLst>
              <a:ext uri="{FF2B5EF4-FFF2-40B4-BE49-F238E27FC236}">
                <a16:creationId xmlns:a16="http://schemas.microsoft.com/office/drawing/2014/main" id="{CDCEF107-4D69-4EB7-A754-8AA4DD4B772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B36AE0-12E4-4050-B982-28644C4EE12F}"/>
              </a:ext>
            </a:extLst>
          </p:cNvPr>
          <p:cNvSpPr>
            <a:spLocks noGrp="1" noChangeArrowheads="1"/>
          </p:cNvSpPr>
          <p:nvPr>
            <p:ph type="sldNum" sz="quarter" idx="5"/>
          </p:nvPr>
        </p:nvSpPr>
        <p:spPr>
          <a:ln/>
        </p:spPr>
        <p:txBody>
          <a:bodyPr/>
          <a:lstStyle/>
          <a:p>
            <a:fld id="{EF3464F7-471F-4B14-A680-7B24FC0AB2C4}" type="slidenum">
              <a:rPr lang="en-US" altLang="en-US"/>
              <a:pPr/>
              <a:t>9</a:t>
            </a:fld>
            <a:endParaRPr lang="en-US" altLang="en-US"/>
          </a:p>
        </p:txBody>
      </p:sp>
      <p:sp>
        <p:nvSpPr>
          <p:cNvPr id="934914" name="Rectangle 2">
            <a:extLst>
              <a:ext uri="{FF2B5EF4-FFF2-40B4-BE49-F238E27FC236}">
                <a16:creationId xmlns:a16="http://schemas.microsoft.com/office/drawing/2014/main" id="{3A3C1A31-344C-4142-A4F1-BC287CB51A74}"/>
              </a:ext>
            </a:extLst>
          </p:cNvPr>
          <p:cNvSpPr>
            <a:spLocks noGrp="1" noRot="1" noChangeAspect="1" noChangeArrowheads="1" noTextEdit="1"/>
          </p:cNvSpPr>
          <p:nvPr>
            <p:ph type="sldImg"/>
          </p:nvPr>
        </p:nvSpPr>
        <p:spPr>
          <a:ln/>
        </p:spPr>
      </p:sp>
      <p:sp>
        <p:nvSpPr>
          <p:cNvPr id="934915" name="Rectangle 3">
            <a:extLst>
              <a:ext uri="{FF2B5EF4-FFF2-40B4-BE49-F238E27FC236}">
                <a16:creationId xmlns:a16="http://schemas.microsoft.com/office/drawing/2014/main" id="{8A795C79-6BD3-4485-B495-EA854A9DA18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E0D8F7-07AD-4083-A498-7B39D14C471E}"/>
              </a:ext>
            </a:extLst>
          </p:cNvPr>
          <p:cNvSpPr>
            <a:spLocks noGrp="1" noChangeArrowheads="1"/>
          </p:cNvSpPr>
          <p:nvPr>
            <p:ph type="sldNum" sz="quarter" idx="5"/>
          </p:nvPr>
        </p:nvSpPr>
        <p:spPr>
          <a:ln/>
        </p:spPr>
        <p:txBody>
          <a:bodyPr/>
          <a:lstStyle/>
          <a:p>
            <a:fld id="{0CF1F9F6-7EDB-4BD5-916C-538A45015E0C}" type="slidenum">
              <a:rPr lang="en-US" altLang="en-US"/>
              <a:pPr/>
              <a:t>10</a:t>
            </a:fld>
            <a:endParaRPr lang="en-US" altLang="en-US"/>
          </a:p>
        </p:txBody>
      </p:sp>
      <p:sp>
        <p:nvSpPr>
          <p:cNvPr id="935938" name="Rectangle 2">
            <a:extLst>
              <a:ext uri="{FF2B5EF4-FFF2-40B4-BE49-F238E27FC236}">
                <a16:creationId xmlns:a16="http://schemas.microsoft.com/office/drawing/2014/main" id="{1BEC6547-326E-4336-9B2B-6C152139DF31}"/>
              </a:ext>
            </a:extLst>
          </p:cNvPr>
          <p:cNvSpPr>
            <a:spLocks noGrp="1" noRot="1" noChangeAspect="1" noChangeArrowheads="1" noTextEdit="1"/>
          </p:cNvSpPr>
          <p:nvPr>
            <p:ph type="sldImg"/>
          </p:nvPr>
        </p:nvSpPr>
        <p:spPr>
          <a:ln/>
        </p:spPr>
      </p:sp>
      <p:sp>
        <p:nvSpPr>
          <p:cNvPr id="935939" name="Rectangle 3">
            <a:extLst>
              <a:ext uri="{FF2B5EF4-FFF2-40B4-BE49-F238E27FC236}">
                <a16:creationId xmlns:a16="http://schemas.microsoft.com/office/drawing/2014/main" id="{68BBED82-C210-4AC9-9765-0F084D9CC2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4FCD50-722F-4A4C-9916-F91C7C8D178E}"/>
              </a:ext>
            </a:extLst>
          </p:cNvPr>
          <p:cNvSpPr>
            <a:spLocks noGrp="1" noChangeArrowheads="1"/>
          </p:cNvSpPr>
          <p:nvPr>
            <p:ph type="sldNum" sz="quarter" idx="5"/>
          </p:nvPr>
        </p:nvSpPr>
        <p:spPr>
          <a:ln/>
        </p:spPr>
        <p:txBody>
          <a:bodyPr/>
          <a:lstStyle/>
          <a:p>
            <a:fld id="{08C69DBD-593A-4A24-A242-CA8805A9D4FE}" type="slidenum">
              <a:rPr lang="en-US" altLang="en-US"/>
              <a:pPr/>
              <a:t>11</a:t>
            </a:fld>
            <a:endParaRPr lang="en-US" altLang="en-US"/>
          </a:p>
        </p:txBody>
      </p:sp>
      <p:sp>
        <p:nvSpPr>
          <p:cNvPr id="939010" name="Rectangle 2">
            <a:extLst>
              <a:ext uri="{FF2B5EF4-FFF2-40B4-BE49-F238E27FC236}">
                <a16:creationId xmlns:a16="http://schemas.microsoft.com/office/drawing/2014/main" id="{0F1F38C3-F189-45D6-BFDA-3AD0BDB32A14}"/>
              </a:ext>
            </a:extLst>
          </p:cNvPr>
          <p:cNvSpPr>
            <a:spLocks noGrp="1" noRot="1" noChangeAspect="1" noChangeArrowheads="1" noTextEdit="1"/>
          </p:cNvSpPr>
          <p:nvPr>
            <p:ph type="sldImg"/>
          </p:nvPr>
        </p:nvSpPr>
        <p:spPr>
          <a:ln/>
        </p:spPr>
      </p:sp>
      <p:sp>
        <p:nvSpPr>
          <p:cNvPr id="939011" name="Rectangle 3">
            <a:extLst>
              <a:ext uri="{FF2B5EF4-FFF2-40B4-BE49-F238E27FC236}">
                <a16:creationId xmlns:a16="http://schemas.microsoft.com/office/drawing/2014/main" id="{359C93ED-0B3E-4C7A-97D4-49BF3F756AD1}"/>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43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4075D-1C3A-422E-A3C4-E0F3C82F97E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15-04-2025</a:t>
            </a:fld>
            <a:endParaRPr lang="en-IN"/>
          </a:p>
        </p:txBody>
      </p:sp>
      <p:sp>
        <p:nvSpPr>
          <p:cNvPr id="5" name="Footer Placeholder 4">
            <a:extLst>
              <a:ext uri="{FF2B5EF4-FFF2-40B4-BE49-F238E27FC236}">
                <a16:creationId xmlns:a16="http://schemas.microsoft.com/office/drawing/2014/main" id="{6E2E4866-FAAC-4ECF-98DF-A7D24CBADB94}"/>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F8767E6F-58FB-4548-A860-15C4DCBBEBB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421655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6618" y="274643"/>
            <a:ext cx="3291415"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32367" y="274643"/>
            <a:ext cx="9671051"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A35A5-B26C-4F02-977E-8A3F5DD7CCFF}"/>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15-04-2025</a:t>
            </a:fld>
            <a:endParaRPr lang="en-IN"/>
          </a:p>
        </p:txBody>
      </p:sp>
      <p:sp>
        <p:nvSpPr>
          <p:cNvPr id="5" name="Footer Placeholder 4">
            <a:extLst>
              <a:ext uri="{FF2B5EF4-FFF2-40B4-BE49-F238E27FC236}">
                <a16:creationId xmlns:a16="http://schemas.microsoft.com/office/drawing/2014/main" id="{85BFA722-5C42-4BD8-A5E6-A34B3E8C6DD0}"/>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4C9E2538-C97C-4214-8878-7641DCB842E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995299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0DA3-9C1E-4AAF-BDA3-7BC7EB2FF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FCC5DB8-7698-4333-AD0F-6F2E92A7D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FC0C00-F9C3-4461-AFE9-5B3744D8282E}"/>
              </a:ext>
            </a:extLst>
          </p:cNvPr>
          <p:cNvSpPr>
            <a:spLocks noGrp="1"/>
          </p:cNvSpPr>
          <p:nvPr>
            <p:ph type="dt" sz="half" idx="10"/>
          </p:nvPr>
        </p:nvSpPr>
        <p:spPr/>
        <p:txBody>
          <a:bodyPr/>
          <a:lstStyle/>
          <a:p>
            <a:fld id="{A7AB05DB-D40F-4343-AE36-EBA452E164C1}" type="datetimeFigureOut">
              <a:rPr lang="en-IN" smtClean="0"/>
              <a:t>15-04-2025</a:t>
            </a:fld>
            <a:endParaRPr lang="en-IN"/>
          </a:p>
        </p:txBody>
      </p:sp>
      <p:sp>
        <p:nvSpPr>
          <p:cNvPr id="5" name="Footer Placeholder 4">
            <a:extLst>
              <a:ext uri="{FF2B5EF4-FFF2-40B4-BE49-F238E27FC236}">
                <a16:creationId xmlns:a16="http://schemas.microsoft.com/office/drawing/2014/main" id="{FCE8C7F7-1A98-49DD-BE3C-B18159A6C7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E7D6B4-65F9-48C3-AF62-1247A91E68F3}"/>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325162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BD055CB-351D-44F1-B161-C47D87F38D3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8F5F76-2DBE-4244-907C-70475758A641}"/>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9EC8F0F7-3BA3-42C8-AAF5-70B7CA3B472F}"/>
              </a:ext>
            </a:extLst>
          </p:cNvPr>
          <p:cNvSpPr>
            <a:spLocks noGrp="1"/>
          </p:cNvSpPr>
          <p:nvPr>
            <p:ph type="sldNum" sz="quarter" idx="12"/>
          </p:nvPr>
        </p:nvSpPr>
        <p:spPr/>
        <p:txBody>
          <a:bodyPr/>
          <a:lstStyle>
            <a:lvl1pPr>
              <a:defRPr/>
            </a:lvl1pPr>
          </a:lstStyle>
          <a:p>
            <a:pPr>
              <a:defRPr/>
            </a:pPr>
            <a:fld id="{2D8B9C27-A9F7-48A4-B2F9-969F9CA3A544}" type="slidenum">
              <a:rPr lang="en-US" altLang="en-US"/>
              <a:pPr>
                <a:defRPr/>
              </a:pPr>
              <a:t>‹#›</a:t>
            </a:fld>
            <a:endParaRPr lang="en-US" altLang="en-US"/>
          </a:p>
        </p:txBody>
      </p:sp>
    </p:spTree>
    <p:extLst>
      <p:ext uri="{BB962C8B-B14F-4D97-AF65-F5344CB8AC3E}">
        <p14:creationId xmlns:p14="http://schemas.microsoft.com/office/powerpoint/2010/main" val="1636491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28585-40D9-4B3A-B502-05BDC3F1F63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9ACA3FC-7FDA-40D8-9919-5CBBC48CD137}"/>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067A6332-0C38-4C44-840C-29E527537F91}"/>
              </a:ext>
            </a:extLst>
          </p:cNvPr>
          <p:cNvSpPr>
            <a:spLocks noGrp="1"/>
          </p:cNvSpPr>
          <p:nvPr>
            <p:ph type="sldNum" sz="quarter" idx="12"/>
          </p:nvPr>
        </p:nvSpPr>
        <p:spPr/>
        <p:txBody>
          <a:bodyPr/>
          <a:lstStyle>
            <a:lvl1pPr>
              <a:defRPr/>
            </a:lvl1pPr>
          </a:lstStyle>
          <a:p>
            <a:pPr>
              <a:defRPr/>
            </a:pPr>
            <a:fld id="{1A2068B9-E25D-44CA-A4D3-A058547B3339}" type="slidenum">
              <a:rPr lang="en-US" altLang="en-US"/>
              <a:pPr>
                <a:defRPr/>
              </a:pPr>
              <a:t>‹#›</a:t>
            </a:fld>
            <a:endParaRPr lang="en-US" altLang="en-US"/>
          </a:p>
        </p:txBody>
      </p:sp>
    </p:spTree>
    <p:extLst>
      <p:ext uri="{BB962C8B-B14F-4D97-AF65-F5344CB8AC3E}">
        <p14:creationId xmlns:p14="http://schemas.microsoft.com/office/powerpoint/2010/main" val="99769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07"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507"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3A5594-B217-4B7E-809E-280F439C3ED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68991D-5866-4FC2-B6F3-34CCC8451667}"/>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8F619C95-FED8-46AD-A764-4A40A299A6E4}"/>
              </a:ext>
            </a:extLst>
          </p:cNvPr>
          <p:cNvSpPr>
            <a:spLocks noGrp="1"/>
          </p:cNvSpPr>
          <p:nvPr>
            <p:ph type="sldNum" sz="quarter" idx="12"/>
          </p:nvPr>
        </p:nvSpPr>
        <p:spPr/>
        <p:txBody>
          <a:bodyPr/>
          <a:lstStyle>
            <a:lvl1pPr>
              <a:defRPr/>
            </a:lvl1pPr>
          </a:lstStyle>
          <a:p>
            <a:pPr>
              <a:defRPr/>
            </a:pPr>
            <a:fld id="{AE0F3CCD-3E46-4AC9-923F-4DACA478B7FE}" type="slidenum">
              <a:rPr lang="en-US" altLang="en-US"/>
              <a:pPr>
                <a:defRPr/>
              </a:pPr>
              <a:t>‹#›</a:t>
            </a:fld>
            <a:endParaRPr lang="en-US" altLang="en-US"/>
          </a:p>
        </p:txBody>
      </p:sp>
    </p:spTree>
    <p:extLst>
      <p:ext uri="{BB962C8B-B14F-4D97-AF65-F5344CB8AC3E}">
        <p14:creationId xmlns:p14="http://schemas.microsoft.com/office/powerpoint/2010/main" val="62206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405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7280" y="1600201"/>
            <a:ext cx="5405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D09EE1B-1F50-4D2A-B6A7-7C0BD02E542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ED3341F-9CED-425E-A920-292D265B1EE6}"/>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B9FEFA06-337E-4601-A5CF-96AB77511114}"/>
              </a:ext>
            </a:extLst>
          </p:cNvPr>
          <p:cNvSpPr>
            <a:spLocks noGrp="1"/>
          </p:cNvSpPr>
          <p:nvPr>
            <p:ph type="sldNum" sz="quarter" idx="12"/>
          </p:nvPr>
        </p:nvSpPr>
        <p:spPr/>
        <p:txBody>
          <a:bodyPr/>
          <a:lstStyle>
            <a:lvl1pPr>
              <a:defRPr/>
            </a:lvl1pPr>
          </a:lstStyle>
          <a:p>
            <a:pPr>
              <a:defRPr/>
            </a:pPr>
            <a:fld id="{D49A309A-3B13-4B94-9CC1-F56466556793}" type="slidenum">
              <a:rPr lang="en-US" altLang="en-US"/>
              <a:pPr>
                <a:defRPr/>
              </a:pPr>
              <a:t>‹#›</a:t>
            </a:fld>
            <a:endParaRPr lang="en-US" altLang="en-US"/>
          </a:p>
        </p:txBody>
      </p:sp>
    </p:spTree>
    <p:extLst>
      <p:ext uri="{BB962C8B-B14F-4D97-AF65-F5344CB8AC3E}">
        <p14:creationId xmlns:p14="http://schemas.microsoft.com/office/powerpoint/2010/main" val="1742514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49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49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214" y="1535113"/>
            <a:ext cx="53881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4214" y="2174875"/>
            <a:ext cx="5388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0EB89F1-7B8C-4D3E-A847-F977D4F10A8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40ECC9E-9094-4703-A35D-51AF7F4B74A1}"/>
              </a:ext>
            </a:extLst>
          </p:cNvPr>
          <p:cNvSpPr>
            <a:spLocks noGrp="1"/>
          </p:cNvSpPr>
          <p:nvPr>
            <p:ph type="ftr" sz="quarter" idx="11"/>
          </p:nvPr>
        </p:nvSpPr>
        <p:spPr/>
        <p:txBody>
          <a:bodyPr/>
          <a:lstStyle>
            <a:lvl1pPr>
              <a:defRPr/>
            </a:lvl1pPr>
          </a:lstStyle>
          <a:p>
            <a:pPr>
              <a:defRPr/>
            </a:pPr>
            <a:r>
              <a:rPr lang="en-US"/>
              <a:t>1</a:t>
            </a:r>
          </a:p>
        </p:txBody>
      </p:sp>
      <p:sp>
        <p:nvSpPr>
          <p:cNvPr id="9" name="Slide Number Placeholder 5">
            <a:extLst>
              <a:ext uri="{FF2B5EF4-FFF2-40B4-BE49-F238E27FC236}">
                <a16:creationId xmlns:a16="http://schemas.microsoft.com/office/drawing/2014/main" id="{F2FD163B-5C23-43FC-9175-1C400C91283E}"/>
              </a:ext>
            </a:extLst>
          </p:cNvPr>
          <p:cNvSpPr>
            <a:spLocks noGrp="1"/>
          </p:cNvSpPr>
          <p:nvPr>
            <p:ph type="sldNum" sz="quarter" idx="12"/>
          </p:nvPr>
        </p:nvSpPr>
        <p:spPr/>
        <p:txBody>
          <a:bodyPr/>
          <a:lstStyle>
            <a:lvl1pPr>
              <a:defRPr/>
            </a:lvl1pPr>
          </a:lstStyle>
          <a:p>
            <a:pPr>
              <a:defRPr/>
            </a:pPr>
            <a:fld id="{B6F63232-B3FC-4F13-B5AF-7C4299E2E86B}" type="slidenum">
              <a:rPr lang="en-US" altLang="en-US"/>
              <a:pPr>
                <a:defRPr/>
              </a:pPr>
              <a:t>‹#›</a:t>
            </a:fld>
            <a:endParaRPr lang="en-US" altLang="en-US"/>
          </a:p>
        </p:txBody>
      </p:sp>
    </p:spTree>
    <p:extLst>
      <p:ext uri="{BB962C8B-B14F-4D97-AF65-F5344CB8AC3E}">
        <p14:creationId xmlns:p14="http://schemas.microsoft.com/office/powerpoint/2010/main" val="95482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E4C5249-616D-44D4-84DF-B9F5BCFBDFE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2597713-A5DF-412D-BD21-D58F62C57836}"/>
              </a:ext>
            </a:extLst>
          </p:cNvPr>
          <p:cNvSpPr>
            <a:spLocks noGrp="1"/>
          </p:cNvSpPr>
          <p:nvPr>
            <p:ph type="ftr" sz="quarter" idx="11"/>
          </p:nvPr>
        </p:nvSpPr>
        <p:spPr/>
        <p:txBody>
          <a:bodyPr/>
          <a:lstStyle>
            <a:lvl1pPr>
              <a:defRPr/>
            </a:lvl1pPr>
          </a:lstStyle>
          <a:p>
            <a:pPr>
              <a:defRPr/>
            </a:pPr>
            <a:r>
              <a:rPr lang="en-US"/>
              <a:t>1</a:t>
            </a:r>
          </a:p>
        </p:txBody>
      </p:sp>
      <p:sp>
        <p:nvSpPr>
          <p:cNvPr id="5" name="Slide Number Placeholder 5">
            <a:extLst>
              <a:ext uri="{FF2B5EF4-FFF2-40B4-BE49-F238E27FC236}">
                <a16:creationId xmlns:a16="http://schemas.microsoft.com/office/drawing/2014/main" id="{CF82B004-534B-4615-9C6A-017BEF66C9DC}"/>
              </a:ext>
            </a:extLst>
          </p:cNvPr>
          <p:cNvSpPr>
            <a:spLocks noGrp="1"/>
          </p:cNvSpPr>
          <p:nvPr>
            <p:ph type="sldNum" sz="quarter" idx="12"/>
          </p:nvPr>
        </p:nvSpPr>
        <p:spPr/>
        <p:txBody>
          <a:bodyPr/>
          <a:lstStyle>
            <a:lvl1pPr>
              <a:defRPr/>
            </a:lvl1pPr>
          </a:lstStyle>
          <a:p>
            <a:pPr>
              <a:defRPr/>
            </a:pPr>
            <a:fld id="{30C5A13F-EBC7-4A29-88A4-5DEE86326F14}" type="slidenum">
              <a:rPr lang="en-US" altLang="en-US"/>
              <a:pPr>
                <a:defRPr/>
              </a:pPr>
              <a:t>‹#›</a:t>
            </a:fld>
            <a:endParaRPr lang="en-US" altLang="en-US"/>
          </a:p>
        </p:txBody>
      </p:sp>
    </p:spTree>
    <p:extLst>
      <p:ext uri="{BB962C8B-B14F-4D97-AF65-F5344CB8AC3E}">
        <p14:creationId xmlns:p14="http://schemas.microsoft.com/office/powerpoint/2010/main" val="2084862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2D2226-CB1A-4032-8226-D3466109326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D896137-E349-4A92-9220-A10043C1AA9F}"/>
              </a:ext>
            </a:extLst>
          </p:cNvPr>
          <p:cNvSpPr>
            <a:spLocks noGrp="1"/>
          </p:cNvSpPr>
          <p:nvPr>
            <p:ph type="ftr" sz="quarter" idx="11"/>
          </p:nvPr>
        </p:nvSpPr>
        <p:spPr/>
        <p:txBody>
          <a:bodyPr/>
          <a:lstStyle>
            <a:lvl1pPr>
              <a:defRPr/>
            </a:lvl1pPr>
          </a:lstStyle>
          <a:p>
            <a:pPr>
              <a:defRPr/>
            </a:pPr>
            <a:r>
              <a:rPr lang="en-US"/>
              <a:t>1</a:t>
            </a:r>
          </a:p>
        </p:txBody>
      </p:sp>
      <p:sp>
        <p:nvSpPr>
          <p:cNvPr id="4" name="Slide Number Placeholder 5">
            <a:extLst>
              <a:ext uri="{FF2B5EF4-FFF2-40B4-BE49-F238E27FC236}">
                <a16:creationId xmlns:a16="http://schemas.microsoft.com/office/drawing/2014/main" id="{D1DC473D-8979-4839-9E3F-C1233D86DF8D}"/>
              </a:ext>
            </a:extLst>
          </p:cNvPr>
          <p:cNvSpPr>
            <a:spLocks noGrp="1"/>
          </p:cNvSpPr>
          <p:nvPr>
            <p:ph type="sldNum" sz="quarter" idx="12"/>
          </p:nvPr>
        </p:nvSpPr>
        <p:spPr/>
        <p:txBody>
          <a:bodyPr/>
          <a:lstStyle>
            <a:lvl1pPr>
              <a:defRPr/>
            </a:lvl1pPr>
          </a:lstStyle>
          <a:p>
            <a:pPr>
              <a:defRPr/>
            </a:pPr>
            <a:fld id="{36E4CBB5-4697-4A3A-AD9D-7B8B3EF940E1}" type="slidenum">
              <a:rPr lang="en-US" altLang="en-US"/>
              <a:pPr>
                <a:defRPr/>
              </a:pPr>
              <a:t>‹#›</a:t>
            </a:fld>
            <a:endParaRPr lang="en-US" altLang="en-US"/>
          </a:p>
        </p:txBody>
      </p:sp>
    </p:spTree>
    <p:extLst>
      <p:ext uri="{BB962C8B-B14F-4D97-AF65-F5344CB8AC3E}">
        <p14:creationId xmlns:p14="http://schemas.microsoft.com/office/powerpoint/2010/main" val="283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54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50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5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B3FAED13-B65E-497D-AFB4-D90F655EAC6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339A71B-F314-4B90-9A6E-10443729475B}"/>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2AF1D9AD-ED9E-4701-BF6B-6F1A6F72B90C}"/>
              </a:ext>
            </a:extLst>
          </p:cNvPr>
          <p:cNvSpPr>
            <a:spLocks noGrp="1"/>
          </p:cNvSpPr>
          <p:nvPr>
            <p:ph type="sldNum" sz="quarter" idx="12"/>
          </p:nvPr>
        </p:nvSpPr>
        <p:spPr/>
        <p:txBody>
          <a:bodyPr/>
          <a:lstStyle>
            <a:lvl1pPr>
              <a:defRPr/>
            </a:lvl1pPr>
          </a:lstStyle>
          <a:p>
            <a:pPr>
              <a:defRPr/>
            </a:pPr>
            <a:fld id="{B4F602F3-8511-4B62-979F-48201D8FFBE2}" type="slidenum">
              <a:rPr lang="en-US" altLang="en-US"/>
              <a:pPr>
                <a:defRPr/>
              </a:pPr>
              <a:t>‹#›</a:t>
            </a:fld>
            <a:endParaRPr lang="en-US" altLang="en-US"/>
          </a:p>
        </p:txBody>
      </p:sp>
    </p:spTree>
    <p:extLst>
      <p:ext uri="{BB962C8B-B14F-4D97-AF65-F5344CB8AC3E}">
        <p14:creationId xmlns:p14="http://schemas.microsoft.com/office/powerpoint/2010/main" val="730181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29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294"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29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77C05475-0BFA-4247-A107-C56BA2D4F8F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FB3AE0F-B799-415F-995A-7E65D180DFC1}"/>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16222057-7DDA-46E8-B870-D55BD21EF1FB}"/>
              </a:ext>
            </a:extLst>
          </p:cNvPr>
          <p:cNvSpPr>
            <a:spLocks noGrp="1"/>
          </p:cNvSpPr>
          <p:nvPr>
            <p:ph type="sldNum" sz="quarter" idx="12"/>
          </p:nvPr>
        </p:nvSpPr>
        <p:spPr/>
        <p:txBody>
          <a:bodyPr/>
          <a:lstStyle>
            <a:lvl1pPr>
              <a:defRPr/>
            </a:lvl1pPr>
          </a:lstStyle>
          <a:p>
            <a:pPr>
              <a:defRPr/>
            </a:pPr>
            <a:fld id="{304C298F-D1C2-41CB-AD93-C26D235AF932}" type="slidenum">
              <a:rPr lang="en-US" altLang="en-US"/>
              <a:pPr>
                <a:defRPr/>
              </a:pPr>
              <a:t>‹#›</a:t>
            </a:fld>
            <a:endParaRPr lang="en-US" altLang="en-US"/>
          </a:p>
        </p:txBody>
      </p:sp>
    </p:spTree>
    <p:extLst>
      <p:ext uri="{BB962C8B-B14F-4D97-AF65-F5344CB8AC3E}">
        <p14:creationId xmlns:p14="http://schemas.microsoft.com/office/powerpoint/2010/main" val="2217893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756B0-29BF-4CF8-941A-1C488BE2043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705BB5-22C0-43CB-9C71-9494D359373C}"/>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DEECD425-FEEF-40BA-AD6A-71740D4E8B1A}"/>
              </a:ext>
            </a:extLst>
          </p:cNvPr>
          <p:cNvSpPr>
            <a:spLocks noGrp="1"/>
          </p:cNvSpPr>
          <p:nvPr>
            <p:ph type="sldNum" sz="quarter" idx="12"/>
          </p:nvPr>
        </p:nvSpPr>
        <p:spPr/>
        <p:txBody>
          <a:bodyPr/>
          <a:lstStyle>
            <a:lvl1pPr>
              <a:defRPr/>
            </a:lvl1pPr>
          </a:lstStyle>
          <a:p>
            <a:pPr>
              <a:defRPr/>
            </a:pPr>
            <a:fld id="{FA91ADA1-08A8-4D19-9059-F2AD6ABB16F2}" type="slidenum">
              <a:rPr lang="en-US" altLang="en-US"/>
              <a:pPr>
                <a:defRPr/>
              </a:pPr>
              <a:t>‹#›</a:t>
            </a:fld>
            <a:endParaRPr lang="en-US" altLang="en-US"/>
          </a:p>
        </p:txBody>
      </p:sp>
    </p:spTree>
    <p:extLst>
      <p:ext uri="{BB962C8B-B14F-4D97-AF65-F5344CB8AC3E}">
        <p14:creationId xmlns:p14="http://schemas.microsoft.com/office/powerpoint/2010/main" val="1248519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6704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ADEC5-5457-4F44-8357-60ECBD2A20B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58E7126-C0E6-4450-A0C8-61967D533C34}"/>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A999C8BA-D6D2-4379-9BB8-09C331F009A4}"/>
              </a:ext>
            </a:extLst>
          </p:cNvPr>
          <p:cNvSpPr>
            <a:spLocks noGrp="1"/>
          </p:cNvSpPr>
          <p:nvPr>
            <p:ph type="sldNum" sz="quarter" idx="12"/>
          </p:nvPr>
        </p:nvSpPr>
        <p:spPr/>
        <p:txBody>
          <a:bodyPr/>
          <a:lstStyle>
            <a:lvl1pPr>
              <a:defRPr/>
            </a:lvl1pPr>
          </a:lstStyle>
          <a:p>
            <a:pPr>
              <a:defRPr/>
            </a:pPr>
            <a:fld id="{5533E89B-D711-4004-B597-B80953F54BBE}" type="slidenum">
              <a:rPr lang="en-US" altLang="en-US"/>
              <a:pPr>
                <a:defRPr/>
              </a:pPr>
              <a:t>‹#›</a:t>
            </a:fld>
            <a:endParaRPr lang="en-US" altLang="en-US"/>
          </a:p>
        </p:txBody>
      </p:sp>
    </p:spTree>
    <p:extLst>
      <p:ext uri="{BB962C8B-B14F-4D97-AF65-F5344CB8AC3E}">
        <p14:creationId xmlns:p14="http://schemas.microsoft.com/office/powerpoint/2010/main" val="2749031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0347-FD9D-2C16-FB0C-9ADD51E901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0EC80B3-BDAA-5EB5-96A4-D2552C4E29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A76C823-2963-4F98-2FDC-B686839884C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A2BBF4C-CE2D-1ABF-6178-CEE95D7888A9}"/>
              </a:ext>
            </a:extLst>
          </p:cNvPr>
          <p:cNvSpPr>
            <a:spLocks noGrp="1"/>
          </p:cNvSpPr>
          <p:nvPr>
            <p:ph type="ftr" sz="quarter" idx="11"/>
          </p:nvPr>
        </p:nvSpPr>
        <p:spPr/>
        <p:txBody>
          <a:bodyPr/>
          <a:lstStyle/>
          <a:p>
            <a:pPr>
              <a:defRPr/>
            </a:pPr>
            <a:r>
              <a:rPr lang="en-US"/>
              <a:t>1</a:t>
            </a:r>
          </a:p>
        </p:txBody>
      </p:sp>
      <p:sp>
        <p:nvSpPr>
          <p:cNvPr id="6" name="Slide Number Placeholder 5">
            <a:extLst>
              <a:ext uri="{FF2B5EF4-FFF2-40B4-BE49-F238E27FC236}">
                <a16:creationId xmlns:a16="http://schemas.microsoft.com/office/drawing/2014/main" id="{73312145-A1BE-E867-63A5-602F5634A43B}"/>
              </a:ext>
            </a:extLst>
          </p:cNvPr>
          <p:cNvSpPr>
            <a:spLocks noGrp="1"/>
          </p:cNvSpPr>
          <p:nvPr>
            <p:ph type="sldNum" sz="quarter" idx="12"/>
          </p:nvPr>
        </p:nvSpPr>
        <p:spPr/>
        <p:txBody>
          <a:bodyPr/>
          <a:lstStyle/>
          <a:p>
            <a:pPr>
              <a:defRPr/>
            </a:pPr>
            <a:fld id="{2D8B9C27-A9F7-48A4-B2F9-969F9CA3A544}" type="slidenum">
              <a:rPr lang="en-US" altLang="en-US" smtClean="0"/>
              <a:pPr>
                <a:defRPr/>
              </a:pPr>
              <a:t>‹#›</a:t>
            </a:fld>
            <a:endParaRPr lang="en-US" altLang="en-US"/>
          </a:p>
        </p:txBody>
      </p:sp>
    </p:spTree>
    <p:extLst>
      <p:ext uri="{BB962C8B-B14F-4D97-AF65-F5344CB8AC3E}">
        <p14:creationId xmlns:p14="http://schemas.microsoft.com/office/powerpoint/2010/main" val="880932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7B90-5F30-01B0-4A5A-75C1F550A09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FDCCE8D-16C0-19B5-3E43-47054DFCAF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D3E531-CBB7-016F-7638-8B619BEE5BA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CD6E121-8069-24A3-7321-CF45ED31C531}"/>
              </a:ext>
            </a:extLst>
          </p:cNvPr>
          <p:cNvSpPr>
            <a:spLocks noGrp="1"/>
          </p:cNvSpPr>
          <p:nvPr>
            <p:ph type="ftr" sz="quarter" idx="11"/>
          </p:nvPr>
        </p:nvSpPr>
        <p:spPr/>
        <p:txBody>
          <a:bodyPr/>
          <a:lstStyle/>
          <a:p>
            <a:pPr>
              <a:defRPr/>
            </a:pPr>
            <a:r>
              <a:rPr lang="en-US"/>
              <a:t>1</a:t>
            </a:r>
          </a:p>
        </p:txBody>
      </p:sp>
      <p:sp>
        <p:nvSpPr>
          <p:cNvPr id="6" name="Slide Number Placeholder 5">
            <a:extLst>
              <a:ext uri="{FF2B5EF4-FFF2-40B4-BE49-F238E27FC236}">
                <a16:creationId xmlns:a16="http://schemas.microsoft.com/office/drawing/2014/main" id="{7E246AF8-A1C1-6C16-77EC-7D0DF2C88A80}"/>
              </a:ext>
            </a:extLst>
          </p:cNvPr>
          <p:cNvSpPr>
            <a:spLocks noGrp="1"/>
          </p:cNvSpPr>
          <p:nvPr>
            <p:ph type="sldNum" sz="quarter" idx="12"/>
          </p:nvPr>
        </p:nvSpPr>
        <p:spPr/>
        <p:txBody>
          <a:bodyPr/>
          <a:lstStyle/>
          <a:p>
            <a:pPr>
              <a:defRPr/>
            </a:pPr>
            <a:fld id="{1A2068B9-E25D-44CA-A4D3-A058547B3339}" type="slidenum">
              <a:rPr lang="en-US" altLang="en-US" smtClean="0"/>
              <a:pPr>
                <a:defRPr/>
              </a:pPr>
              <a:t>‹#›</a:t>
            </a:fld>
            <a:endParaRPr lang="en-US" altLang="en-US"/>
          </a:p>
        </p:txBody>
      </p:sp>
    </p:spTree>
    <p:extLst>
      <p:ext uri="{BB962C8B-B14F-4D97-AF65-F5344CB8AC3E}">
        <p14:creationId xmlns:p14="http://schemas.microsoft.com/office/powerpoint/2010/main" val="137986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E970-0F06-25D2-B33B-6F4F6355EA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0E58208-75EB-7FBB-AD5A-C4B9BD0537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72EBB0-A43A-5677-6C85-76B70ECF6E3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080D8C0-D211-8CEA-46D7-35BF743F362B}"/>
              </a:ext>
            </a:extLst>
          </p:cNvPr>
          <p:cNvSpPr>
            <a:spLocks noGrp="1"/>
          </p:cNvSpPr>
          <p:nvPr>
            <p:ph type="ftr" sz="quarter" idx="11"/>
          </p:nvPr>
        </p:nvSpPr>
        <p:spPr/>
        <p:txBody>
          <a:bodyPr/>
          <a:lstStyle/>
          <a:p>
            <a:pPr>
              <a:defRPr/>
            </a:pPr>
            <a:r>
              <a:rPr lang="en-US"/>
              <a:t>1</a:t>
            </a:r>
          </a:p>
        </p:txBody>
      </p:sp>
      <p:sp>
        <p:nvSpPr>
          <p:cNvPr id="6" name="Slide Number Placeholder 5">
            <a:extLst>
              <a:ext uri="{FF2B5EF4-FFF2-40B4-BE49-F238E27FC236}">
                <a16:creationId xmlns:a16="http://schemas.microsoft.com/office/drawing/2014/main" id="{D1C4783B-C02E-5FED-75C9-A3F58740C369}"/>
              </a:ext>
            </a:extLst>
          </p:cNvPr>
          <p:cNvSpPr>
            <a:spLocks noGrp="1"/>
          </p:cNvSpPr>
          <p:nvPr>
            <p:ph type="sldNum" sz="quarter" idx="12"/>
          </p:nvPr>
        </p:nvSpPr>
        <p:spPr/>
        <p:txBody>
          <a:bodyPr/>
          <a:lstStyle/>
          <a:p>
            <a:pPr>
              <a:defRPr/>
            </a:pPr>
            <a:fld id="{AE0F3CCD-3E46-4AC9-923F-4DACA478B7FE}" type="slidenum">
              <a:rPr lang="en-US" altLang="en-US" smtClean="0"/>
              <a:pPr>
                <a:defRPr/>
              </a:pPr>
              <a:t>‹#›</a:t>
            </a:fld>
            <a:endParaRPr lang="en-US" altLang="en-US"/>
          </a:p>
        </p:txBody>
      </p:sp>
    </p:spTree>
    <p:extLst>
      <p:ext uri="{BB962C8B-B14F-4D97-AF65-F5344CB8AC3E}">
        <p14:creationId xmlns:p14="http://schemas.microsoft.com/office/powerpoint/2010/main" val="3332292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9EE77-FDB3-458D-2452-780E2E1B55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7BCE211-8C7C-00BA-2F91-9D862961E1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EF2786A-9ED4-1B3B-1739-6D2815EC67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BD6CF72-9ECA-9F90-5B12-FD3DAB82605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B1C1E53-417D-3361-B6F6-7DE7F9B88DBF}"/>
              </a:ext>
            </a:extLst>
          </p:cNvPr>
          <p:cNvSpPr>
            <a:spLocks noGrp="1"/>
          </p:cNvSpPr>
          <p:nvPr>
            <p:ph type="ftr" sz="quarter" idx="11"/>
          </p:nvPr>
        </p:nvSpPr>
        <p:spPr/>
        <p:txBody>
          <a:bodyPr/>
          <a:lstStyle/>
          <a:p>
            <a:pPr>
              <a:defRPr/>
            </a:pPr>
            <a:r>
              <a:rPr lang="en-US"/>
              <a:t>1</a:t>
            </a:r>
          </a:p>
        </p:txBody>
      </p:sp>
      <p:sp>
        <p:nvSpPr>
          <p:cNvPr id="7" name="Slide Number Placeholder 6">
            <a:extLst>
              <a:ext uri="{FF2B5EF4-FFF2-40B4-BE49-F238E27FC236}">
                <a16:creationId xmlns:a16="http://schemas.microsoft.com/office/drawing/2014/main" id="{88E39BF2-50E5-19C5-7867-CB9B26F7E9CF}"/>
              </a:ext>
            </a:extLst>
          </p:cNvPr>
          <p:cNvSpPr>
            <a:spLocks noGrp="1"/>
          </p:cNvSpPr>
          <p:nvPr>
            <p:ph type="sldNum" sz="quarter" idx="12"/>
          </p:nvPr>
        </p:nvSpPr>
        <p:spPr/>
        <p:txBody>
          <a:bodyPr/>
          <a:lstStyle/>
          <a:p>
            <a:pPr>
              <a:defRPr/>
            </a:pPr>
            <a:fld id="{D49A309A-3B13-4B94-9CC1-F56466556793}" type="slidenum">
              <a:rPr lang="en-US" altLang="en-US" smtClean="0"/>
              <a:pPr>
                <a:defRPr/>
              </a:pPr>
              <a:t>‹#›</a:t>
            </a:fld>
            <a:endParaRPr lang="en-US" altLang="en-US"/>
          </a:p>
        </p:txBody>
      </p:sp>
    </p:spTree>
    <p:extLst>
      <p:ext uri="{BB962C8B-B14F-4D97-AF65-F5344CB8AC3E}">
        <p14:creationId xmlns:p14="http://schemas.microsoft.com/office/powerpoint/2010/main" val="2928891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9D3B-D360-EFA2-DFB5-3A540A894FA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08AB130-4194-3009-BBD1-15B379663C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D135FE-2E70-AF50-B3C1-9155647F09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7275D55-7CA5-4555-3627-9BAF7E7F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CFD4AF-7AC1-2809-9ED6-7078270A82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490605C-5100-D6C0-67CA-5A686CA6850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8BAB1778-F294-CA77-A927-2F54434DF9AF}"/>
              </a:ext>
            </a:extLst>
          </p:cNvPr>
          <p:cNvSpPr>
            <a:spLocks noGrp="1"/>
          </p:cNvSpPr>
          <p:nvPr>
            <p:ph type="ftr" sz="quarter" idx="11"/>
          </p:nvPr>
        </p:nvSpPr>
        <p:spPr/>
        <p:txBody>
          <a:bodyPr/>
          <a:lstStyle/>
          <a:p>
            <a:pPr>
              <a:defRPr/>
            </a:pPr>
            <a:r>
              <a:rPr lang="en-US"/>
              <a:t>1</a:t>
            </a:r>
          </a:p>
        </p:txBody>
      </p:sp>
      <p:sp>
        <p:nvSpPr>
          <p:cNvPr id="9" name="Slide Number Placeholder 8">
            <a:extLst>
              <a:ext uri="{FF2B5EF4-FFF2-40B4-BE49-F238E27FC236}">
                <a16:creationId xmlns:a16="http://schemas.microsoft.com/office/drawing/2014/main" id="{2B880264-85FD-DCBE-C3AC-F9E4AD32E579}"/>
              </a:ext>
            </a:extLst>
          </p:cNvPr>
          <p:cNvSpPr>
            <a:spLocks noGrp="1"/>
          </p:cNvSpPr>
          <p:nvPr>
            <p:ph type="sldNum" sz="quarter" idx="12"/>
          </p:nvPr>
        </p:nvSpPr>
        <p:spPr/>
        <p:txBody>
          <a:bodyPr/>
          <a:lstStyle/>
          <a:p>
            <a:pPr>
              <a:defRPr/>
            </a:pPr>
            <a:fld id="{B6F63232-B3FC-4F13-B5AF-7C4299E2E86B}" type="slidenum">
              <a:rPr lang="en-US" altLang="en-US" smtClean="0"/>
              <a:pPr>
                <a:defRPr/>
              </a:pPr>
              <a:t>‹#›</a:t>
            </a:fld>
            <a:endParaRPr lang="en-US" altLang="en-US"/>
          </a:p>
        </p:txBody>
      </p:sp>
    </p:spTree>
    <p:extLst>
      <p:ext uri="{BB962C8B-B14F-4D97-AF65-F5344CB8AC3E}">
        <p14:creationId xmlns:p14="http://schemas.microsoft.com/office/powerpoint/2010/main" val="1108257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D570-D616-2C27-0A38-6BF0D1B002A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3FC2C56-D4D3-B8E9-E5CA-C8FFBD953197}"/>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B3AF812-6704-0621-70C6-162776D25D38}"/>
              </a:ext>
            </a:extLst>
          </p:cNvPr>
          <p:cNvSpPr>
            <a:spLocks noGrp="1"/>
          </p:cNvSpPr>
          <p:nvPr>
            <p:ph type="ftr" sz="quarter" idx="11"/>
          </p:nvPr>
        </p:nvSpPr>
        <p:spPr/>
        <p:txBody>
          <a:bodyPr/>
          <a:lstStyle/>
          <a:p>
            <a:pPr>
              <a:defRPr/>
            </a:pPr>
            <a:r>
              <a:rPr lang="en-US"/>
              <a:t>1</a:t>
            </a:r>
          </a:p>
        </p:txBody>
      </p:sp>
      <p:sp>
        <p:nvSpPr>
          <p:cNvPr id="5" name="Slide Number Placeholder 4">
            <a:extLst>
              <a:ext uri="{FF2B5EF4-FFF2-40B4-BE49-F238E27FC236}">
                <a16:creationId xmlns:a16="http://schemas.microsoft.com/office/drawing/2014/main" id="{2674597E-81D8-8044-9CB1-BD1910D2DE78}"/>
              </a:ext>
            </a:extLst>
          </p:cNvPr>
          <p:cNvSpPr>
            <a:spLocks noGrp="1"/>
          </p:cNvSpPr>
          <p:nvPr>
            <p:ph type="sldNum" sz="quarter" idx="12"/>
          </p:nvPr>
        </p:nvSpPr>
        <p:spPr/>
        <p:txBody>
          <a:bodyPr/>
          <a:lstStyle/>
          <a:p>
            <a:pPr>
              <a:defRPr/>
            </a:pPr>
            <a:fld id="{30C5A13F-EBC7-4A29-88A4-5DEE86326F14}" type="slidenum">
              <a:rPr lang="en-US" altLang="en-US" smtClean="0"/>
              <a:pPr>
                <a:defRPr/>
              </a:pPr>
              <a:t>‹#›</a:t>
            </a:fld>
            <a:endParaRPr lang="en-US" altLang="en-US"/>
          </a:p>
        </p:txBody>
      </p:sp>
    </p:spTree>
    <p:extLst>
      <p:ext uri="{BB962C8B-B14F-4D97-AF65-F5344CB8AC3E}">
        <p14:creationId xmlns:p14="http://schemas.microsoft.com/office/powerpoint/2010/main" val="245479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220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437AB2-AB3D-FBCC-3BE6-18DDA3E03B99}"/>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972DA6C0-1DDB-2F80-4085-A67E0B258DB9}"/>
              </a:ext>
            </a:extLst>
          </p:cNvPr>
          <p:cNvSpPr>
            <a:spLocks noGrp="1"/>
          </p:cNvSpPr>
          <p:nvPr>
            <p:ph type="ftr" sz="quarter" idx="11"/>
          </p:nvPr>
        </p:nvSpPr>
        <p:spPr/>
        <p:txBody>
          <a:bodyPr/>
          <a:lstStyle/>
          <a:p>
            <a:pPr>
              <a:defRPr/>
            </a:pPr>
            <a:r>
              <a:rPr lang="en-US"/>
              <a:t>1</a:t>
            </a:r>
          </a:p>
        </p:txBody>
      </p:sp>
      <p:sp>
        <p:nvSpPr>
          <p:cNvPr id="4" name="Slide Number Placeholder 3">
            <a:extLst>
              <a:ext uri="{FF2B5EF4-FFF2-40B4-BE49-F238E27FC236}">
                <a16:creationId xmlns:a16="http://schemas.microsoft.com/office/drawing/2014/main" id="{2C46D563-6A64-308E-FEF8-40BB1FAC6AE9}"/>
              </a:ext>
            </a:extLst>
          </p:cNvPr>
          <p:cNvSpPr>
            <a:spLocks noGrp="1"/>
          </p:cNvSpPr>
          <p:nvPr>
            <p:ph type="sldNum" sz="quarter" idx="12"/>
          </p:nvPr>
        </p:nvSpPr>
        <p:spPr/>
        <p:txBody>
          <a:bodyPr/>
          <a:lstStyle/>
          <a:p>
            <a:pPr>
              <a:defRPr/>
            </a:pPr>
            <a:fld id="{36E4CBB5-4697-4A3A-AD9D-7B8B3EF940E1}" type="slidenum">
              <a:rPr lang="en-US" altLang="en-US" smtClean="0"/>
              <a:pPr>
                <a:defRPr/>
              </a:pPr>
              <a:t>‹#›</a:t>
            </a:fld>
            <a:endParaRPr lang="en-US" altLang="en-US"/>
          </a:p>
        </p:txBody>
      </p:sp>
    </p:spTree>
    <p:extLst>
      <p:ext uri="{BB962C8B-B14F-4D97-AF65-F5344CB8AC3E}">
        <p14:creationId xmlns:p14="http://schemas.microsoft.com/office/powerpoint/2010/main" val="2631783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EA35-E7A3-1CBD-F1C9-81C9C5617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3E9907B-0B8A-A3FB-1901-807546731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A01A44B-2F95-50C7-427D-30B07A887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CA579-40B7-5B95-0DDD-8077D2EBF2A7}"/>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7129881-0A7E-57A1-E5ED-00C82269D052}"/>
              </a:ext>
            </a:extLst>
          </p:cNvPr>
          <p:cNvSpPr>
            <a:spLocks noGrp="1"/>
          </p:cNvSpPr>
          <p:nvPr>
            <p:ph type="ftr" sz="quarter" idx="11"/>
          </p:nvPr>
        </p:nvSpPr>
        <p:spPr/>
        <p:txBody>
          <a:bodyPr/>
          <a:lstStyle/>
          <a:p>
            <a:pPr>
              <a:defRPr/>
            </a:pPr>
            <a:r>
              <a:rPr lang="en-US"/>
              <a:t>1</a:t>
            </a:r>
          </a:p>
        </p:txBody>
      </p:sp>
      <p:sp>
        <p:nvSpPr>
          <p:cNvPr id="7" name="Slide Number Placeholder 6">
            <a:extLst>
              <a:ext uri="{FF2B5EF4-FFF2-40B4-BE49-F238E27FC236}">
                <a16:creationId xmlns:a16="http://schemas.microsoft.com/office/drawing/2014/main" id="{3603244F-CD54-6E35-924A-459F5A0A0942}"/>
              </a:ext>
            </a:extLst>
          </p:cNvPr>
          <p:cNvSpPr>
            <a:spLocks noGrp="1"/>
          </p:cNvSpPr>
          <p:nvPr>
            <p:ph type="sldNum" sz="quarter" idx="12"/>
          </p:nvPr>
        </p:nvSpPr>
        <p:spPr/>
        <p:txBody>
          <a:bodyPr/>
          <a:lstStyle/>
          <a:p>
            <a:pPr>
              <a:defRPr/>
            </a:pPr>
            <a:fld id="{B4F602F3-8511-4B62-979F-48201D8FFBE2}" type="slidenum">
              <a:rPr lang="en-US" altLang="en-US" smtClean="0"/>
              <a:pPr>
                <a:defRPr/>
              </a:pPr>
              <a:t>‹#›</a:t>
            </a:fld>
            <a:endParaRPr lang="en-US" altLang="en-US"/>
          </a:p>
        </p:txBody>
      </p:sp>
    </p:spTree>
    <p:extLst>
      <p:ext uri="{BB962C8B-B14F-4D97-AF65-F5344CB8AC3E}">
        <p14:creationId xmlns:p14="http://schemas.microsoft.com/office/powerpoint/2010/main" val="1868074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097B-3606-2B4C-3314-7D56DD30E1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E8EE906-B97A-4158-AF9C-F1227D033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A7883A5-4C68-4586-40D4-8F9923BE6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DA0791-637A-EB69-85BF-27999553E9E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8283E32-AF11-91EF-6509-417D91AD7734}"/>
              </a:ext>
            </a:extLst>
          </p:cNvPr>
          <p:cNvSpPr>
            <a:spLocks noGrp="1"/>
          </p:cNvSpPr>
          <p:nvPr>
            <p:ph type="ftr" sz="quarter" idx="11"/>
          </p:nvPr>
        </p:nvSpPr>
        <p:spPr/>
        <p:txBody>
          <a:bodyPr/>
          <a:lstStyle/>
          <a:p>
            <a:pPr>
              <a:defRPr/>
            </a:pPr>
            <a:r>
              <a:rPr lang="en-US"/>
              <a:t>1</a:t>
            </a:r>
          </a:p>
        </p:txBody>
      </p:sp>
      <p:sp>
        <p:nvSpPr>
          <p:cNvPr id="7" name="Slide Number Placeholder 6">
            <a:extLst>
              <a:ext uri="{FF2B5EF4-FFF2-40B4-BE49-F238E27FC236}">
                <a16:creationId xmlns:a16="http://schemas.microsoft.com/office/drawing/2014/main" id="{9146626E-9268-E5EE-29A7-93D975F02A13}"/>
              </a:ext>
            </a:extLst>
          </p:cNvPr>
          <p:cNvSpPr>
            <a:spLocks noGrp="1"/>
          </p:cNvSpPr>
          <p:nvPr>
            <p:ph type="sldNum" sz="quarter" idx="12"/>
          </p:nvPr>
        </p:nvSpPr>
        <p:spPr/>
        <p:txBody>
          <a:bodyPr/>
          <a:lstStyle/>
          <a:p>
            <a:pPr>
              <a:defRPr/>
            </a:pPr>
            <a:fld id="{304C298F-D1C2-41CB-AD93-C26D235AF932}" type="slidenum">
              <a:rPr lang="en-US" altLang="en-US" smtClean="0"/>
              <a:pPr>
                <a:defRPr/>
              </a:pPr>
              <a:t>‹#›</a:t>
            </a:fld>
            <a:endParaRPr lang="en-US" altLang="en-US"/>
          </a:p>
        </p:txBody>
      </p:sp>
    </p:spTree>
    <p:extLst>
      <p:ext uri="{BB962C8B-B14F-4D97-AF65-F5344CB8AC3E}">
        <p14:creationId xmlns:p14="http://schemas.microsoft.com/office/powerpoint/2010/main" val="2000544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AAFF-FB4D-83F6-0ED2-2E24F814B2D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CBA7865-5CF9-A03B-5CDC-2BAD77D21F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541DD37-CAC1-64A9-D5F5-25D208CE3D0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D1FEAC-D3D2-8337-D3CF-1B26FDEB5B17}"/>
              </a:ext>
            </a:extLst>
          </p:cNvPr>
          <p:cNvSpPr>
            <a:spLocks noGrp="1"/>
          </p:cNvSpPr>
          <p:nvPr>
            <p:ph type="ftr" sz="quarter" idx="11"/>
          </p:nvPr>
        </p:nvSpPr>
        <p:spPr/>
        <p:txBody>
          <a:bodyPr/>
          <a:lstStyle/>
          <a:p>
            <a:pPr>
              <a:defRPr/>
            </a:pPr>
            <a:r>
              <a:rPr lang="en-US"/>
              <a:t>1</a:t>
            </a:r>
          </a:p>
        </p:txBody>
      </p:sp>
      <p:sp>
        <p:nvSpPr>
          <p:cNvPr id="6" name="Slide Number Placeholder 5">
            <a:extLst>
              <a:ext uri="{FF2B5EF4-FFF2-40B4-BE49-F238E27FC236}">
                <a16:creationId xmlns:a16="http://schemas.microsoft.com/office/drawing/2014/main" id="{CFD02FF5-57B2-0A01-9955-EAE923AB2885}"/>
              </a:ext>
            </a:extLst>
          </p:cNvPr>
          <p:cNvSpPr>
            <a:spLocks noGrp="1"/>
          </p:cNvSpPr>
          <p:nvPr>
            <p:ph type="sldNum" sz="quarter" idx="12"/>
          </p:nvPr>
        </p:nvSpPr>
        <p:spPr/>
        <p:txBody>
          <a:bodyPr/>
          <a:lstStyle/>
          <a:p>
            <a:pPr>
              <a:defRPr/>
            </a:pPr>
            <a:fld id="{FA91ADA1-08A8-4D19-9059-F2AD6ABB16F2}" type="slidenum">
              <a:rPr lang="en-US" altLang="en-US" smtClean="0"/>
              <a:pPr>
                <a:defRPr/>
              </a:pPr>
              <a:t>‹#›</a:t>
            </a:fld>
            <a:endParaRPr lang="en-US" altLang="en-US"/>
          </a:p>
        </p:txBody>
      </p:sp>
    </p:spTree>
    <p:extLst>
      <p:ext uri="{BB962C8B-B14F-4D97-AF65-F5344CB8AC3E}">
        <p14:creationId xmlns:p14="http://schemas.microsoft.com/office/powerpoint/2010/main" val="77672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ADAD88-BFC3-7A55-1305-8988EF3687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018F446-0574-DF00-C770-6A3F64A331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829286-14A9-9498-F35C-2E17119270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E5A3B03-EBE0-F8A8-F53F-0553DE55F968}"/>
              </a:ext>
            </a:extLst>
          </p:cNvPr>
          <p:cNvSpPr>
            <a:spLocks noGrp="1"/>
          </p:cNvSpPr>
          <p:nvPr>
            <p:ph type="ftr" sz="quarter" idx="11"/>
          </p:nvPr>
        </p:nvSpPr>
        <p:spPr/>
        <p:txBody>
          <a:bodyPr/>
          <a:lstStyle/>
          <a:p>
            <a:pPr>
              <a:defRPr/>
            </a:pPr>
            <a:r>
              <a:rPr lang="en-US"/>
              <a:t>1</a:t>
            </a:r>
          </a:p>
        </p:txBody>
      </p:sp>
      <p:sp>
        <p:nvSpPr>
          <p:cNvPr id="6" name="Slide Number Placeholder 5">
            <a:extLst>
              <a:ext uri="{FF2B5EF4-FFF2-40B4-BE49-F238E27FC236}">
                <a16:creationId xmlns:a16="http://schemas.microsoft.com/office/drawing/2014/main" id="{C14A36DF-A6DB-5423-0BDE-9BE56D62263D}"/>
              </a:ext>
            </a:extLst>
          </p:cNvPr>
          <p:cNvSpPr>
            <a:spLocks noGrp="1"/>
          </p:cNvSpPr>
          <p:nvPr>
            <p:ph type="sldNum" sz="quarter" idx="12"/>
          </p:nvPr>
        </p:nvSpPr>
        <p:spPr/>
        <p:txBody>
          <a:bodyPr/>
          <a:lstStyle/>
          <a:p>
            <a:pPr>
              <a:defRPr/>
            </a:pPr>
            <a:fld id="{5533E89B-D711-4004-B597-B80953F54BBE}" type="slidenum">
              <a:rPr lang="en-US" altLang="en-US" smtClean="0"/>
              <a:pPr>
                <a:defRPr/>
              </a:pPr>
              <a:t>‹#›</a:t>
            </a:fld>
            <a:endParaRPr lang="en-US" altLang="en-US"/>
          </a:p>
        </p:txBody>
      </p:sp>
    </p:spTree>
    <p:extLst>
      <p:ext uri="{BB962C8B-B14F-4D97-AF65-F5344CB8AC3E}">
        <p14:creationId xmlns:p14="http://schemas.microsoft.com/office/powerpoint/2010/main" val="112835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47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45ADEF43-805C-4DE3-8220-B5304E0A1D8B}"/>
              </a:ext>
            </a:extLst>
          </p:cNvPr>
          <p:cNvSpPr>
            <a:spLocks noGrp="1"/>
          </p:cNvSpPr>
          <p:nvPr>
            <p:ph type="sldNum" sz="quarter" idx="10"/>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219147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BE941-5230-4F87-B714-A059E791ACE3}"/>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15-04-2025</a:t>
            </a:fld>
            <a:endParaRPr lang="en-IN"/>
          </a:p>
        </p:txBody>
      </p:sp>
      <p:sp>
        <p:nvSpPr>
          <p:cNvPr id="3" name="Footer Placeholder 2">
            <a:extLst>
              <a:ext uri="{FF2B5EF4-FFF2-40B4-BE49-F238E27FC236}">
                <a16:creationId xmlns:a16="http://schemas.microsoft.com/office/drawing/2014/main" id="{5B77033A-0A76-4A83-B1AB-3334A3088BB1}"/>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4" name="Slide Number Placeholder 3">
            <a:extLst>
              <a:ext uri="{FF2B5EF4-FFF2-40B4-BE49-F238E27FC236}">
                <a16:creationId xmlns:a16="http://schemas.microsoft.com/office/drawing/2014/main" id="{9ED05C30-9308-40A9-8C70-74DC76C68C2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85469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5"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08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4997E9F-10F1-48A9-B6D2-8F57E175BA5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15-04-2025</a:t>
            </a:fld>
            <a:endParaRPr lang="en-IN"/>
          </a:p>
        </p:txBody>
      </p:sp>
      <p:sp>
        <p:nvSpPr>
          <p:cNvPr id="6" name="Footer Placeholder 5">
            <a:extLst>
              <a:ext uri="{FF2B5EF4-FFF2-40B4-BE49-F238E27FC236}">
                <a16:creationId xmlns:a16="http://schemas.microsoft.com/office/drawing/2014/main" id="{C6F44D10-843B-4632-9FF0-3A0BA09F5519}"/>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67BF0BED-F88A-4B98-905F-B2C8BBDAF90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364304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368068D5-6EA8-4B57-A743-AEEB30600DE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15-04-2025</a:t>
            </a:fld>
            <a:endParaRPr lang="en-IN"/>
          </a:p>
        </p:txBody>
      </p:sp>
      <p:sp>
        <p:nvSpPr>
          <p:cNvPr id="6" name="Footer Placeholder 5">
            <a:extLst>
              <a:ext uri="{FF2B5EF4-FFF2-40B4-BE49-F238E27FC236}">
                <a16:creationId xmlns:a16="http://schemas.microsoft.com/office/drawing/2014/main" id="{47C5ED47-5300-4DD5-A1F2-3CB7C64E61D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26EFCC2B-900D-4ED2-BBDD-9EA02F587ED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50928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Master Page.jpg">
            <a:extLst>
              <a:ext uri="{FF2B5EF4-FFF2-40B4-BE49-F238E27FC236}">
                <a16:creationId xmlns:a16="http://schemas.microsoft.com/office/drawing/2014/main" id="{E7296316-F494-473C-B75B-F257831E2CBF}"/>
              </a:ext>
            </a:extLst>
          </p:cNvPr>
          <p:cNvPicPr>
            <a:picLocks noChangeAspect="1"/>
          </p:cNvPicPr>
          <p:nvPr/>
        </p:nvPicPr>
        <p:blipFill>
          <a:blip r:embed="rId14">
            <a:extLst>
              <a:ext uri="{28A0092B-C50C-407E-A947-70E740481C1C}">
                <a14:useLocalDpi xmlns:a14="http://schemas.microsoft.com/office/drawing/2010/main" val="0"/>
              </a:ext>
            </a:extLst>
          </a:blip>
          <a:srcRect r="32552"/>
          <a:stretch>
            <a:fillRect/>
          </a:stretch>
        </p:blipFill>
        <p:spPr bwMode="auto">
          <a:xfrm>
            <a:off x="-13547" y="30163"/>
            <a:ext cx="82228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Master Page.jpg">
            <a:extLst>
              <a:ext uri="{FF2B5EF4-FFF2-40B4-BE49-F238E27FC236}">
                <a16:creationId xmlns:a16="http://schemas.microsoft.com/office/drawing/2014/main" id="{46414743-9E30-49E6-9FC9-DE51F5A42C6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477000"/>
            <a:ext cx="1219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1">
            <a:extLst>
              <a:ext uri="{FF2B5EF4-FFF2-40B4-BE49-F238E27FC236}">
                <a16:creationId xmlns:a16="http://schemas.microsoft.com/office/drawing/2014/main" id="{FCAD4768-7A36-4E79-8F80-430151079419}"/>
              </a:ext>
            </a:extLst>
          </p:cNvPr>
          <p:cNvSpPr txBox="1">
            <a:spLocks noChangeArrowheads="1"/>
          </p:cNvSpPr>
          <p:nvPr/>
        </p:nvSpPr>
        <p:spPr bwMode="auto">
          <a:xfrm>
            <a:off x="0" y="6457950"/>
            <a:ext cx="3251200" cy="400050"/>
          </a:xfrm>
          <a:prstGeom prst="rect">
            <a:avLst/>
          </a:prstGeom>
          <a:solidFill>
            <a:schemeClr val="bg1"/>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IN" altLang="en-US" sz="2000" b="1">
                <a:latin typeface="Calibri" panose="020F0502020204030204" pitchFamily="34" charset="0"/>
              </a:rPr>
              <a:t>www.bennett.edu.in</a:t>
            </a:r>
          </a:p>
        </p:txBody>
      </p:sp>
      <p:pic>
        <p:nvPicPr>
          <p:cNvPr id="1029" name="Picture 2">
            <a:extLst>
              <a:ext uri="{FF2B5EF4-FFF2-40B4-BE49-F238E27FC236}">
                <a16:creationId xmlns:a16="http://schemas.microsoft.com/office/drawing/2014/main" id="{E4134A5B-0520-44B6-AC91-E2A2C33F23C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09280" y="192089"/>
            <a:ext cx="3191934"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278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08D3788-A2E7-4C1E-B2EF-D028A9EEEBD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2B2C853-FA8F-47BE-90CB-450DC04FBBB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272D352-E447-4B9B-8F10-222CB838603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DD51DF95-E1CD-40DE-8BDE-A628BF6EFF1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1</a:t>
            </a:r>
          </a:p>
        </p:txBody>
      </p:sp>
      <p:sp>
        <p:nvSpPr>
          <p:cNvPr id="6" name="Slide Number Placeholder 5">
            <a:extLst>
              <a:ext uri="{FF2B5EF4-FFF2-40B4-BE49-F238E27FC236}">
                <a16:creationId xmlns:a16="http://schemas.microsoft.com/office/drawing/2014/main" id="{FFDF4B6E-D688-4EF8-B95A-B4D64D2CB93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815B990-6E3D-45E4-B956-23B29FC383BC}" type="slidenum">
              <a:rPr lang="en-US" altLang="en-US"/>
              <a:pPr>
                <a:defRPr/>
              </a:pPr>
              <a:t>‹#›</a:t>
            </a:fld>
            <a:endParaRPr lang="en-US" altLang="en-US"/>
          </a:p>
        </p:txBody>
      </p:sp>
    </p:spTree>
    <p:extLst>
      <p:ext uri="{BB962C8B-B14F-4D97-AF65-F5344CB8AC3E}">
        <p14:creationId xmlns:p14="http://schemas.microsoft.com/office/powerpoint/2010/main" val="6446348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EEA54-61D5-B04F-1D15-EE62DA85D2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E341BF7-5DFB-1B91-D183-62B0B8686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C96BB1B-00E4-2001-FB0B-1E4CFA348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62FD7-9DAE-452F-BBA6-32192DADDF8B}" type="datetimeFigureOut">
              <a:rPr lang="en-IN" smtClean="0"/>
              <a:t>15-04-2025</a:t>
            </a:fld>
            <a:endParaRPr lang="en-IN"/>
          </a:p>
        </p:txBody>
      </p:sp>
      <p:sp>
        <p:nvSpPr>
          <p:cNvPr id="5" name="Footer Placeholder 4">
            <a:extLst>
              <a:ext uri="{FF2B5EF4-FFF2-40B4-BE49-F238E27FC236}">
                <a16:creationId xmlns:a16="http://schemas.microsoft.com/office/drawing/2014/main" id="{BB15979D-C752-7024-F9D5-D2CAE53F85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33865F7-E345-3798-B1BB-52C5B47378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91107-94BC-4F95-BD62-2789F7BBDFDF}" type="slidenum">
              <a:rPr lang="en-IN" smtClean="0"/>
              <a:t>‹#›</a:t>
            </a:fld>
            <a:endParaRPr lang="en-IN"/>
          </a:p>
        </p:txBody>
      </p:sp>
    </p:spTree>
    <p:extLst>
      <p:ext uri="{BB962C8B-B14F-4D97-AF65-F5344CB8AC3E}">
        <p14:creationId xmlns:p14="http://schemas.microsoft.com/office/powerpoint/2010/main" val="585702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Token_bucket"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Fire engine parked inside a fire station">
            <a:extLst>
              <a:ext uri="{FF2B5EF4-FFF2-40B4-BE49-F238E27FC236}">
                <a16:creationId xmlns:a16="http://schemas.microsoft.com/office/drawing/2014/main" id="{459DE782-39B5-74DC-F725-3FA55F84DC19}"/>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890BE-7904-42D4-B879-B91FFED5066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altLang="en-US" sz="5200">
                <a:solidFill>
                  <a:srgbClr val="FFFFFF"/>
                </a:solidFill>
              </a:rPr>
              <a:t>Transport Layer-</a:t>
            </a:r>
            <a:br>
              <a:rPr lang="en-US" altLang="en-US" sz="5200">
                <a:solidFill>
                  <a:srgbClr val="FFFFFF"/>
                </a:solidFill>
              </a:rPr>
            </a:br>
            <a:r>
              <a:rPr lang="en-US" altLang="en-US" sz="5200">
                <a:solidFill>
                  <a:srgbClr val="FFFFFF"/>
                </a:solidFill>
              </a:rPr>
              <a:t>Quality of Service</a:t>
            </a:r>
          </a:p>
        </p:txBody>
      </p:sp>
    </p:spTree>
    <p:extLst>
      <p:ext uri="{BB962C8B-B14F-4D97-AF65-F5344CB8AC3E}">
        <p14:creationId xmlns:p14="http://schemas.microsoft.com/office/powerpoint/2010/main" val="144199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5771" name="Rectangle 88577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764" name="Text Box 4">
            <a:extLst>
              <a:ext uri="{FF2B5EF4-FFF2-40B4-BE49-F238E27FC236}">
                <a16:creationId xmlns:a16="http://schemas.microsoft.com/office/drawing/2014/main" id="{57135B22-DEA2-469E-BA1B-4C456F0F5385}"/>
              </a:ext>
            </a:extLst>
          </p:cNvPr>
          <p:cNvSpPr txBox="1">
            <a:spLocks noChangeArrowheads="1"/>
          </p:cNvSpPr>
          <p:nvPr/>
        </p:nvSpPr>
        <p:spPr bwMode="auto">
          <a:xfrm>
            <a:off x="818984" y="4230093"/>
            <a:ext cx="4150581" cy="18001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p>
            <a:pPr algn="r" eaLnBrk="1" hangingPunct="1">
              <a:lnSpc>
                <a:spcPct val="90000"/>
              </a:lnSpc>
              <a:spcAft>
                <a:spcPts val="600"/>
              </a:spcAft>
            </a:pPr>
            <a:r>
              <a:rPr lang="en-US" altLang="en-US" sz="4000" kern="1200">
                <a:solidFill>
                  <a:schemeClr val="tx1"/>
                </a:solidFill>
                <a:latin typeface="+mj-lt"/>
                <a:ea typeface="+mj-ea"/>
                <a:cs typeface="+mj-cs"/>
              </a:rPr>
              <a:t> </a:t>
            </a:r>
            <a:r>
              <a:rPr lang="en-US" altLang="en-US" sz="4000" i="1" kern="1200">
                <a:solidFill>
                  <a:schemeClr val="tx1"/>
                </a:solidFill>
                <a:latin typeface="+mj-lt"/>
                <a:ea typeface="+mj-ea"/>
                <a:cs typeface="+mj-cs"/>
              </a:rPr>
              <a:t>Leaky bucket implementation</a:t>
            </a:r>
          </a:p>
        </p:txBody>
      </p:sp>
      <p:pic>
        <p:nvPicPr>
          <p:cNvPr id="885766" name="Picture 6" descr="Diagram&#10;&#10;Description automatically generated">
            <a:extLst>
              <a:ext uri="{FF2B5EF4-FFF2-40B4-BE49-F238E27FC236}">
                <a16:creationId xmlns:a16="http://schemas.microsoft.com/office/drawing/2014/main" id="{D14F5B4C-AAF0-4F85-8E94-A3C23EAECE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7053" y="457200"/>
            <a:ext cx="9918855" cy="34553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21C40D9C-2570-465B-A6EB-D98D75145F31}"/>
              </a:ext>
            </a:extLst>
          </p:cNvPr>
          <p:cNvSpPr/>
          <p:nvPr/>
        </p:nvSpPr>
        <p:spPr>
          <a:xfrm>
            <a:off x="5246415" y="4230094"/>
            <a:ext cx="6235268" cy="1800164"/>
          </a:xfrm>
          <a:prstGeom prst="rect">
            <a:avLst/>
          </a:prstGeom>
        </p:spPr>
        <p:txBody>
          <a:bodyPr vert="horz" lIns="91440" tIns="45720" rIns="91440" bIns="45720" rtlCol="0" anchor="t">
            <a:normAutofit/>
          </a:bodyPr>
          <a:lstStyle/>
          <a:p>
            <a:pPr marL="285750" indent="-228600" algn="just" eaLnBrk="1" hangingPunct="1">
              <a:lnSpc>
                <a:spcPct val="90000"/>
              </a:lnSpc>
              <a:spcAft>
                <a:spcPts val="600"/>
              </a:spcAft>
              <a:buFont typeface="Arial" panose="020B0604020202020204" pitchFamily="34" charset="0"/>
              <a:buChar char="•"/>
            </a:pPr>
            <a:r>
              <a:rPr lang="en-US" altLang="en-US" sz="2000" dirty="0">
                <a:latin typeface="+mn-lt"/>
                <a:cs typeface="+mn-cs"/>
              </a:rPr>
              <a:t>A leaky bucket algorithm shapes </a:t>
            </a:r>
            <a:r>
              <a:rPr lang="en-US" altLang="en-US" sz="2000" dirty="0" err="1">
                <a:latin typeface="+mn-lt"/>
                <a:cs typeface="+mn-cs"/>
              </a:rPr>
              <a:t>bursty</a:t>
            </a:r>
            <a:r>
              <a:rPr lang="en-US" altLang="en-US" sz="2000" dirty="0">
                <a:latin typeface="+mn-lt"/>
                <a:cs typeface="+mn-cs"/>
              </a:rPr>
              <a:t> traffic into fixed-rate traffic by averaging the data rate. It may drop the packets if the bucket is full.</a:t>
            </a:r>
          </a:p>
          <a:p>
            <a:pPr indent="-228600" eaLnBrk="1" hangingPunct="1">
              <a:lnSpc>
                <a:spcPct val="90000"/>
              </a:lnSpc>
              <a:spcAft>
                <a:spcPts val="600"/>
              </a:spcAft>
              <a:buFont typeface="Arial" panose="020B0604020202020204" pitchFamily="34" charset="0"/>
              <a:buChar char="•"/>
            </a:pPr>
            <a:endParaRPr lang="en-US" altLang="en-US" sz="2000" dirty="0">
              <a:latin typeface="+mn-lt"/>
              <a:cs typeface="+mn-cs"/>
            </a:endParaRPr>
          </a:p>
        </p:txBody>
      </p:sp>
      <p:sp>
        <p:nvSpPr>
          <p:cNvPr id="885773" name="Rectangle 885772">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775" name="Rectangle 885774">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6795" name="Rectangle 88679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788" name="Text Box 4">
            <a:extLst>
              <a:ext uri="{FF2B5EF4-FFF2-40B4-BE49-F238E27FC236}">
                <a16:creationId xmlns:a16="http://schemas.microsoft.com/office/drawing/2014/main" id="{1DFFA0AD-CF45-4910-9F15-59157DD13943}"/>
              </a:ext>
            </a:extLst>
          </p:cNvPr>
          <p:cNvSpPr txBox="1">
            <a:spLocks noChangeArrowheads="1"/>
          </p:cNvSpPr>
          <p:nvPr/>
        </p:nvSpPr>
        <p:spPr bwMode="auto">
          <a:xfrm>
            <a:off x="630936" y="640080"/>
            <a:ext cx="4818888" cy="14813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5400" i="1" kern="1200">
                <a:solidFill>
                  <a:schemeClr val="tx1"/>
                </a:solidFill>
                <a:latin typeface="+mj-lt"/>
                <a:ea typeface="+mj-ea"/>
                <a:cs typeface="+mj-cs"/>
              </a:rPr>
              <a:t>Token bucket</a:t>
            </a:r>
          </a:p>
        </p:txBody>
      </p:sp>
      <p:sp>
        <p:nvSpPr>
          <p:cNvPr id="88679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09F99DC-5F90-4016-BA1A-B88176994E33}"/>
              </a:ext>
            </a:extLst>
          </p:cNvPr>
          <p:cNvSpPr/>
          <p:nvPr/>
        </p:nvSpPr>
        <p:spPr>
          <a:xfrm>
            <a:off x="630936" y="2660904"/>
            <a:ext cx="4818888" cy="3547872"/>
          </a:xfrm>
          <a:prstGeom prst="rect">
            <a:avLst/>
          </a:prstGeom>
        </p:spPr>
        <p:txBody>
          <a:bodyPr vert="horz" lIns="91440" tIns="45720" rIns="91440" bIns="45720" rtlCol="0" anchor="t">
            <a:normAutofit/>
          </a:bodyPr>
          <a:lstStyle/>
          <a:p>
            <a:pPr marL="285750" indent="-228600" algn="just" eaLnBrk="1" hangingPunct="1">
              <a:lnSpc>
                <a:spcPct val="90000"/>
              </a:lnSpc>
              <a:spcAft>
                <a:spcPts val="600"/>
              </a:spcAft>
              <a:buFont typeface="Arial" panose="020B0604020202020204" pitchFamily="34" charset="0"/>
              <a:buChar char="•"/>
            </a:pPr>
            <a:r>
              <a:rPr lang="en-US" sz="1500" dirty="0">
                <a:latin typeface="+mn-lt"/>
                <a:cs typeface="+mn-cs"/>
              </a:rPr>
              <a:t>The leaky bucket is very restrictive. It does not credit an idle host. The time when the host was idle is not taken into account.</a:t>
            </a:r>
          </a:p>
          <a:p>
            <a:pPr marL="285750" indent="-228600" algn="just" eaLnBrk="1" hangingPunct="1">
              <a:lnSpc>
                <a:spcPct val="90000"/>
              </a:lnSpc>
              <a:spcAft>
                <a:spcPts val="600"/>
              </a:spcAft>
              <a:buFont typeface="Arial" panose="020B0604020202020204" pitchFamily="34" charset="0"/>
              <a:buChar char="•"/>
            </a:pPr>
            <a:endParaRPr lang="en-US" altLang="en-US" sz="1500"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sz="1500" dirty="0">
                <a:latin typeface="+mn-lt"/>
                <a:cs typeface="+mn-cs"/>
              </a:rPr>
              <a:t>The token bucket algorithm allows idle hosts to accumulate credit for the future in the form of tokens. </a:t>
            </a:r>
          </a:p>
          <a:p>
            <a:pPr marL="285750" indent="-228600" algn="just" eaLnBrk="1" hangingPunct="1">
              <a:lnSpc>
                <a:spcPct val="90000"/>
              </a:lnSpc>
              <a:spcAft>
                <a:spcPts val="600"/>
              </a:spcAft>
              <a:buFont typeface="Arial" panose="020B0604020202020204" pitchFamily="34" charset="0"/>
              <a:buChar char="•"/>
            </a:pPr>
            <a:endParaRPr lang="en-US" sz="1500"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sz="1500" dirty="0">
                <a:latin typeface="+mn-lt"/>
                <a:cs typeface="+mn-cs"/>
              </a:rPr>
              <a:t>For each tick of the clock, the system sends </a:t>
            </a:r>
            <a:r>
              <a:rPr lang="en-US" sz="1500" i="1" dirty="0">
                <a:latin typeface="+mn-lt"/>
                <a:cs typeface="+mn-cs"/>
              </a:rPr>
              <a:t>n </a:t>
            </a:r>
            <a:r>
              <a:rPr lang="en-US" sz="1500" dirty="0">
                <a:latin typeface="+mn-lt"/>
                <a:cs typeface="+mn-cs"/>
              </a:rPr>
              <a:t>tokens to the bucket. The system removes one token for every cell (or byte) of data sent.</a:t>
            </a:r>
            <a:endParaRPr lang="en-US" altLang="en-US" sz="1500" dirty="0">
              <a:latin typeface="+mn-lt"/>
              <a:cs typeface="+mn-cs"/>
            </a:endParaRPr>
          </a:p>
          <a:p>
            <a:pPr indent="-228600" algn="just" eaLnBrk="1" hangingPunct="1">
              <a:lnSpc>
                <a:spcPct val="90000"/>
              </a:lnSpc>
              <a:spcAft>
                <a:spcPts val="600"/>
              </a:spcAft>
              <a:buFont typeface="Arial" panose="020B0604020202020204" pitchFamily="34" charset="0"/>
              <a:buChar char="•"/>
            </a:pPr>
            <a:endParaRPr lang="en-US" altLang="en-US" sz="1500"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altLang="en-US" sz="1500" dirty="0">
                <a:latin typeface="+mn-lt"/>
                <a:cs typeface="+mn-cs"/>
              </a:rPr>
              <a:t>The token bucket allows </a:t>
            </a:r>
            <a:r>
              <a:rPr lang="en-US" altLang="en-US" sz="1500" dirty="0" err="1">
                <a:latin typeface="+mn-lt"/>
                <a:cs typeface="+mn-cs"/>
              </a:rPr>
              <a:t>bursty</a:t>
            </a:r>
            <a:r>
              <a:rPr lang="en-US" altLang="en-US" sz="1500" dirty="0">
                <a:latin typeface="+mn-lt"/>
                <a:cs typeface="+mn-cs"/>
              </a:rPr>
              <a:t> traffic at a regulated maximum rate.</a:t>
            </a:r>
          </a:p>
        </p:txBody>
      </p:sp>
      <p:pic>
        <p:nvPicPr>
          <p:cNvPr id="886790" name="Picture 6" descr="Diagram&#10;&#10;Description automatically generated">
            <a:extLst>
              <a:ext uri="{FF2B5EF4-FFF2-40B4-BE49-F238E27FC236}">
                <a16:creationId xmlns:a16="http://schemas.microsoft.com/office/drawing/2014/main" id="{AC6B4995-E0D7-4D5F-BC0E-9DA2EFF35E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802325"/>
            <a:ext cx="5458968" cy="325334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a:extLst>
              <a:ext uri="{FF2B5EF4-FFF2-40B4-BE49-F238E27FC236}">
                <a16:creationId xmlns:a16="http://schemas.microsoft.com/office/drawing/2014/main" id="{C88C263E-5CB0-4FC2-B69F-601F0AB2EE7C}"/>
              </a:ext>
            </a:extLst>
          </p:cNvPr>
          <p:cNvSpPr txBox="1">
            <a:spLocks noChangeArrowheads="1"/>
          </p:cNvSpPr>
          <p:nvPr/>
        </p:nvSpPr>
        <p:spPr bwMode="auto">
          <a:xfrm>
            <a:off x="630936" y="640080"/>
            <a:ext cx="4818888" cy="14813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5400" i="1" kern="1200">
                <a:solidFill>
                  <a:schemeClr val="tx1"/>
                </a:solidFill>
                <a:latin typeface="+mj-lt"/>
                <a:ea typeface="+mj-ea"/>
                <a:cs typeface="+mj-cs"/>
              </a:rPr>
              <a:t>Token bucket</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D702373-9B25-4E3D-ACC2-FB4134D22056}"/>
                  </a:ext>
                </a:extLst>
              </p:cNvPr>
              <p:cNvSpPr/>
              <p:nvPr/>
            </p:nvSpPr>
            <p:spPr>
              <a:xfrm>
                <a:off x="630936" y="2660904"/>
                <a:ext cx="4818888" cy="3547872"/>
              </a:xfrm>
              <a:prstGeom prst="rect">
                <a:avLst/>
              </a:prstGeom>
            </p:spPr>
            <p:txBody>
              <a:bodyPr vert="horz" lIns="91440" tIns="45720" rIns="91440" bIns="45720" rtlCol="0" anchor="t">
                <a:normAutofit/>
              </a:bodyPr>
              <a:lstStyle/>
              <a:p>
                <a:pPr indent="-228600" eaLnBrk="1" hangingPunct="1">
                  <a:lnSpc>
                    <a:spcPct val="90000"/>
                  </a:lnSpc>
                  <a:spcAft>
                    <a:spcPts val="600"/>
                  </a:spcAft>
                  <a:buFont typeface="Arial" panose="020B0604020202020204" pitchFamily="34" charset="0"/>
                  <a:buChar char="•"/>
                </a:pPr>
                <a:r>
                  <a:rPr lang="en-US" sz="2200" dirty="0">
                    <a:latin typeface="+mn-lt"/>
                    <a:cs typeface="+mn-cs"/>
                  </a:rPr>
                  <a:t>Lets assume, </a:t>
                </a:r>
              </a:p>
              <a:p>
                <a:pPr indent="-228600" eaLnBrk="1" hangingPunct="1">
                  <a:lnSpc>
                    <a:spcPct val="90000"/>
                  </a:lnSpc>
                  <a:spcAft>
                    <a:spcPts val="600"/>
                  </a:spcAft>
                  <a:buFont typeface="Arial" panose="020B0604020202020204" pitchFamily="34" charset="0"/>
                  <a:buChar char="•"/>
                </a:pPr>
                <a:r>
                  <a:rPr lang="en-US" sz="2200" dirty="0">
                    <a:latin typeface="+mn-lt"/>
                    <a:cs typeface="+mn-cs"/>
                  </a:rPr>
                  <a:t>Token arrival rate is ρ</a:t>
                </a:r>
              </a:p>
              <a:p>
                <a:pPr indent="-228600" eaLnBrk="1" hangingPunct="1">
                  <a:lnSpc>
                    <a:spcPct val="90000"/>
                  </a:lnSpc>
                  <a:spcAft>
                    <a:spcPts val="600"/>
                  </a:spcAft>
                  <a:buFont typeface="Arial" panose="020B0604020202020204" pitchFamily="34" charset="0"/>
                  <a:buChar char="•"/>
                </a:pPr>
                <a:r>
                  <a:rPr lang="en-US" sz="2200" dirty="0">
                    <a:latin typeface="+mn-lt"/>
                    <a:cs typeface="+mn-cs"/>
                  </a:rPr>
                  <a:t>Capacity of the token bucket is C</a:t>
                </a:r>
              </a:p>
              <a:p>
                <a:pPr indent="-228600" eaLnBrk="1" hangingPunct="1">
                  <a:lnSpc>
                    <a:spcPct val="90000"/>
                  </a:lnSpc>
                  <a:spcAft>
                    <a:spcPts val="600"/>
                  </a:spcAft>
                  <a:buFont typeface="Arial" panose="020B0604020202020204" pitchFamily="34" charset="0"/>
                  <a:buChar char="•"/>
                </a:pPr>
                <a:r>
                  <a:rPr lang="en-US" sz="2200" dirty="0">
                    <a:latin typeface="+mn-lt"/>
                    <a:cs typeface="+mn-cs"/>
                  </a:rPr>
                  <a:t>Maximum output rate of the token bucket =M</a:t>
                </a:r>
              </a:p>
              <a:p>
                <a:pPr indent="-228600" eaLnBrk="1" hangingPunct="1">
                  <a:lnSpc>
                    <a:spcPct val="90000"/>
                  </a:lnSpc>
                  <a:spcAft>
                    <a:spcPts val="600"/>
                  </a:spcAft>
                  <a:buFont typeface="Arial" panose="020B0604020202020204" pitchFamily="34" charset="0"/>
                  <a:buChar char="•"/>
                </a:pPr>
                <a:r>
                  <a:rPr lang="en-US" sz="2200" dirty="0">
                    <a:latin typeface="+mn-lt"/>
                    <a:cs typeface="+mn-cs"/>
                  </a:rPr>
                  <a:t>Burst time of token bucket is t</a:t>
                </a:r>
              </a:p>
              <a:p>
                <a:pPr indent="-228600" eaLnBrk="1" hangingPunct="1">
                  <a:lnSpc>
                    <a:spcPct val="90000"/>
                  </a:lnSpc>
                  <a:spcAft>
                    <a:spcPts val="600"/>
                  </a:spcAft>
                  <a:buFont typeface="Arial" panose="020B0604020202020204" pitchFamily="34" charset="0"/>
                  <a:buChar char="•"/>
                </a:pPr>
                <a:r>
                  <a:rPr lang="en-US" sz="2200" dirty="0">
                    <a:latin typeface="+mn-lt"/>
                    <a:cs typeface="+mn-cs"/>
                  </a:rPr>
                  <a:t>Burst time = </a:t>
                </a:r>
                <a14:m>
                  <m:oMath xmlns:m="http://schemas.openxmlformats.org/officeDocument/2006/math">
                    <m:f>
                      <m:fPr>
                        <m:type m:val="skw"/>
                        <m:ctrlPr>
                          <a:rPr lang="en-US" sz="2200" i="1">
                            <a:latin typeface="Cambria Math" panose="02040503050406030204" pitchFamily="18" charset="0"/>
                            <a:cs typeface="+mn-cs"/>
                          </a:rPr>
                        </m:ctrlPr>
                      </m:fPr>
                      <m:num>
                        <m:r>
                          <a:rPr lang="en-US" sz="2200">
                            <a:latin typeface="Cambria Math" panose="02040503050406030204" pitchFamily="18" charset="0"/>
                            <a:cs typeface="+mn-cs"/>
                          </a:rPr>
                          <m:t>𝐶</m:t>
                        </m:r>
                      </m:num>
                      <m:den>
                        <m:r>
                          <a:rPr lang="en-IN" sz="2200" b="0" i="1" smtClean="0">
                            <a:latin typeface="Cambria Math" panose="02040503050406030204" pitchFamily="18" charset="0"/>
                            <a:cs typeface="+mn-cs"/>
                          </a:rPr>
                          <m:t>(</m:t>
                        </m:r>
                        <m:r>
                          <a:rPr lang="en-US" sz="2200">
                            <a:latin typeface="Cambria Math" panose="02040503050406030204" pitchFamily="18" charset="0"/>
                            <a:cs typeface="+mn-cs"/>
                          </a:rPr>
                          <m:t>𝑀</m:t>
                        </m:r>
                        <m:r>
                          <a:rPr lang="en-US" sz="2200">
                            <a:latin typeface="Cambria Math" panose="02040503050406030204" pitchFamily="18" charset="0"/>
                            <a:cs typeface="+mn-cs"/>
                          </a:rPr>
                          <m:t>−</m:t>
                        </m:r>
                        <m:r>
                          <m:rPr>
                            <m:nor/>
                          </m:rPr>
                          <a:rPr lang="en-US" sz="2200">
                            <a:latin typeface="+mn-lt"/>
                            <a:cs typeface="+mn-cs"/>
                          </a:rPr>
                          <m:t>ρ</m:t>
                        </m:r>
                        <m:r>
                          <m:rPr>
                            <m:nor/>
                          </m:rPr>
                          <a:rPr lang="en-IN" sz="2200" b="0" i="0" smtClean="0">
                            <a:latin typeface="+mn-lt"/>
                            <a:cs typeface="+mn-cs"/>
                          </a:rPr>
                          <m:t>)</m:t>
                        </m:r>
                      </m:den>
                    </m:f>
                  </m:oMath>
                </a14:m>
                <a:endParaRPr lang="en-US" sz="2200" dirty="0">
                  <a:latin typeface="+mn-lt"/>
                  <a:cs typeface="+mn-cs"/>
                </a:endParaRPr>
              </a:p>
              <a:p>
                <a:pPr marL="285750" indent="-228600" eaLnBrk="1" hangingPunct="1">
                  <a:lnSpc>
                    <a:spcPct val="90000"/>
                  </a:lnSpc>
                  <a:spcAft>
                    <a:spcPts val="600"/>
                  </a:spcAft>
                  <a:buFont typeface="Arial" panose="020B0604020202020204" pitchFamily="34" charset="0"/>
                  <a:buChar char="•"/>
                </a:pPr>
                <a:endParaRPr lang="en-US" altLang="en-US" sz="2200" dirty="0">
                  <a:latin typeface="+mn-lt"/>
                  <a:cs typeface="+mn-cs"/>
                </a:endParaRPr>
              </a:p>
            </p:txBody>
          </p:sp>
        </mc:Choice>
        <mc:Fallback>
          <p:sp>
            <p:nvSpPr>
              <p:cNvPr id="2" name="Rectangle 1">
                <a:extLst>
                  <a:ext uri="{FF2B5EF4-FFF2-40B4-BE49-F238E27FC236}">
                    <a16:creationId xmlns:a16="http://schemas.microsoft.com/office/drawing/2014/main" id="{1D702373-9B25-4E3D-ACC2-FB4134D22056}"/>
                  </a:ext>
                </a:extLst>
              </p:cNvPr>
              <p:cNvSpPr>
                <a:spLocks noRot="1" noChangeAspect="1" noMove="1" noResize="1" noEditPoints="1" noAdjustHandles="1" noChangeArrowheads="1" noChangeShapeType="1" noTextEdit="1"/>
              </p:cNvSpPr>
              <p:nvPr/>
            </p:nvSpPr>
            <p:spPr>
              <a:xfrm>
                <a:off x="630936" y="2660904"/>
                <a:ext cx="4818888" cy="3547872"/>
              </a:xfrm>
              <a:prstGeom prst="rect">
                <a:avLst/>
              </a:prstGeom>
              <a:blipFill>
                <a:blip r:embed="rId2"/>
                <a:stretch>
                  <a:fillRect l="-1646" t="-2234" b="-4296"/>
                </a:stretch>
              </a:blipFill>
            </p:spPr>
            <p:txBody>
              <a:bodyPr/>
              <a:lstStyle/>
              <a:p>
                <a:r>
                  <a:rPr lang="en-IN">
                    <a:noFill/>
                  </a:rPr>
                  <a:t> </a:t>
                </a:r>
              </a:p>
            </p:txBody>
          </p:sp>
        </mc:Fallback>
      </mc:AlternateContent>
      <p:pic>
        <p:nvPicPr>
          <p:cNvPr id="7" name="Graphic 6" descr="Coins">
            <a:extLst>
              <a:ext uri="{FF2B5EF4-FFF2-40B4-BE49-F238E27FC236}">
                <a16:creationId xmlns:a16="http://schemas.microsoft.com/office/drawing/2014/main" id="{530C4CE0-063F-586C-561C-49B154A79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2078554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ABC0802-65DA-4631-A272-292D7153755C}"/>
              </a:ext>
            </a:extLst>
          </p:cNvPr>
          <p:cNvSpPr/>
          <p:nvPr/>
        </p:nvSpPr>
        <p:spPr>
          <a:xfrm>
            <a:off x="956826" y="1112969"/>
            <a:ext cx="3937298" cy="4166010"/>
          </a:xfrm>
          <a:prstGeom prst="rect">
            <a:avLst/>
          </a:prstGeom>
        </p:spPr>
        <p:txBody>
          <a:bodyPr vert="horz" lIns="91440" tIns="45720" rIns="91440" bIns="45720" rtlCol="0" anchor="ctr">
            <a:normAutofit/>
          </a:bodyPr>
          <a:lstStyle/>
          <a:p>
            <a:pPr lvl="2" eaLnBrk="1" hangingPunct="1">
              <a:lnSpc>
                <a:spcPct val="90000"/>
              </a:lnSpc>
              <a:spcAft>
                <a:spcPts val="600"/>
              </a:spcAft>
            </a:pPr>
            <a:r>
              <a:rPr lang="en-US" altLang="en-US" sz="4400" kern="1200">
                <a:solidFill>
                  <a:srgbClr val="FFFFFF"/>
                </a:solidFill>
                <a:effectLst>
                  <a:outerShdw blurRad="38100" dist="38100" dir="2700000" algn="tl">
                    <a:srgbClr val="C0C0C0"/>
                  </a:outerShdw>
                </a:effectLst>
                <a:latin typeface="+mj-lt"/>
                <a:ea typeface="+mj-ea"/>
                <a:cs typeface="+mj-cs"/>
              </a:rPr>
              <a:t>Resource reservation and Admission control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799ABDBA-AF99-4D98-999B-3FB6FEFC07FE}"/>
              </a:ext>
            </a:extLst>
          </p:cNvPr>
          <p:cNvSpPr/>
          <p:nvPr/>
        </p:nvSpPr>
        <p:spPr>
          <a:xfrm>
            <a:off x="6096000" y="820880"/>
            <a:ext cx="5604769" cy="4889350"/>
          </a:xfrm>
          <a:prstGeom prst="rect">
            <a:avLst/>
          </a:prstGeom>
        </p:spPr>
        <p:txBody>
          <a:bodyPr vert="horz" lIns="91440" tIns="45720" rIns="91440" bIns="45720" rtlCol="0" anchor="t">
            <a:normAutofit/>
          </a:bodyPr>
          <a:lstStyle/>
          <a:p>
            <a:pPr marL="228600" eaLnBrk="1" hangingPunct="1">
              <a:lnSpc>
                <a:spcPct val="90000"/>
              </a:lnSpc>
              <a:spcAft>
                <a:spcPts val="600"/>
              </a:spcAft>
            </a:pPr>
            <a:r>
              <a:rPr lang="en-US" altLang="en-US" b="1" i="1" dirty="0">
                <a:effectLst>
                  <a:outerShdw blurRad="38100" dist="38100" dir="2700000" algn="tl">
                    <a:srgbClr val="C0C0C0"/>
                  </a:outerShdw>
                </a:effectLst>
                <a:latin typeface="+mn-lt"/>
                <a:cs typeface="+mn-cs"/>
              </a:rPr>
              <a:t>Resource reservation- </a:t>
            </a:r>
          </a:p>
          <a:p>
            <a:pPr indent="-228600" algn="just" eaLnBrk="1" hangingPunct="1">
              <a:lnSpc>
                <a:spcPct val="90000"/>
              </a:lnSpc>
              <a:spcAft>
                <a:spcPts val="600"/>
              </a:spcAft>
              <a:buFont typeface="Arial" panose="020B0604020202020204" pitchFamily="34" charset="0"/>
              <a:buChar char="•"/>
            </a:pPr>
            <a:r>
              <a:rPr lang="en-US" dirty="0">
                <a:latin typeface="+mn-lt"/>
                <a:cs typeface="+mn-cs"/>
              </a:rPr>
              <a:t>A flow of data needs resources such as a buffer, bandwidth, CPU time, and so on. The quality of service is improved if these resources are reserved beforehand. </a:t>
            </a:r>
            <a:endParaRPr lang="en-US" i="1" dirty="0">
              <a:effectLst>
                <a:outerShdw blurRad="38100" dist="38100" dir="2700000" algn="tl">
                  <a:srgbClr val="C0C0C0"/>
                </a:outerShdw>
              </a:effectLst>
              <a:latin typeface="+mn-lt"/>
              <a:cs typeface="+mn-cs"/>
            </a:endParaRPr>
          </a:p>
          <a:p>
            <a:pPr algn="just" eaLnBrk="1" hangingPunct="1">
              <a:lnSpc>
                <a:spcPct val="90000"/>
              </a:lnSpc>
              <a:spcAft>
                <a:spcPts val="600"/>
              </a:spcAft>
            </a:pPr>
            <a:r>
              <a:rPr lang="en-US" altLang="en-US" b="1" i="1" dirty="0">
                <a:effectLst>
                  <a:outerShdw blurRad="38100" dist="38100" dir="2700000" algn="tl">
                    <a:srgbClr val="C0C0C0"/>
                  </a:outerShdw>
                </a:effectLst>
                <a:latin typeface="+mn-lt"/>
                <a:cs typeface="+mn-cs"/>
              </a:rPr>
              <a:t>Admission control- </a:t>
            </a:r>
          </a:p>
          <a:p>
            <a:pPr indent="-228600" algn="just" eaLnBrk="1" hangingPunct="1">
              <a:lnSpc>
                <a:spcPct val="90000"/>
              </a:lnSpc>
              <a:spcAft>
                <a:spcPts val="600"/>
              </a:spcAft>
              <a:buFont typeface="Arial" panose="020B0604020202020204" pitchFamily="34" charset="0"/>
              <a:buChar char="•"/>
            </a:pPr>
            <a:r>
              <a:rPr lang="en-US" dirty="0">
                <a:latin typeface="+mn-lt"/>
                <a:cs typeface="+mn-cs"/>
              </a:rPr>
              <a:t>Admission control refers to the mechanism used by a router, or a switch, to accept or reject a flow based on predefined parameters called flow specifications. </a:t>
            </a:r>
          </a:p>
          <a:p>
            <a:pPr indent="-228600" algn="just" eaLnBrk="1" hangingPunct="1">
              <a:lnSpc>
                <a:spcPct val="90000"/>
              </a:lnSpc>
              <a:spcAft>
                <a:spcPts val="600"/>
              </a:spcAft>
              <a:buFont typeface="Arial" panose="020B0604020202020204" pitchFamily="34" charset="0"/>
              <a:buChar char="•"/>
            </a:pPr>
            <a:r>
              <a:rPr lang="en-US" dirty="0">
                <a:latin typeface="+mn-lt"/>
                <a:cs typeface="+mn-cs"/>
              </a:rPr>
              <a:t>Before a router accepts a flow for processing, it checks the flow 	specifications to see if its capacity (in terms of bandwidth, buffer size, CPU 	speed, etc.) and its previous commitments to other flows can handle the new flow.</a:t>
            </a:r>
            <a:endParaRPr lang="en-US" altLang="en-US" dirty="0">
              <a:latin typeface="+mn-lt"/>
              <a:cs typeface="+mn-cs"/>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74729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3C8EF-72BB-4FDA-7B3F-262F4FE78611}"/>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Question</a:t>
            </a:r>
            <a:endParaRPr lang="en-IN" sz="56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14AB6AD-E3E8-0564-5808-469DD0CF1EAE}"/>
              </a:ext>
            </a:extLst>
          </p:cNvPr>
          <p:cNvSpPr>
            <a:spLocks noGrp="1"/>
          </p:cNvSpPr>
          <p:nvPr>
            <p:ph idx="1"/>
          </p:nvPr>
        </p:nvSpPr>
        <p:spPr>
          <a:xfrm>
            <a:off x="6297233" y="518401"/>
            <a:ext cx="4771607" cy="2442514"/>
          </a:xfrm>
        </p:spPr>
        <p:txBody>
          <a:bodyPr anchor="ctr">
            <a:normAutofit/>
          </a:bodyPr>
          <a:lstStyle/>
          <a:p>
            <a:pPr marL="0" indent="0">
              <a:buNone/>
            </a:pPr>
            <a:r>
              <a:rPr lang="en-US" sz="2000" dirty="0">
                <a:solidFill>
                  <a:schemeClr val="tx1">
                    <a:alpha val="80000"/>
                  </a:schemeClr>
                </a:solidFill>
              </a:rPr>
              <a:t>In a leaky bucket used to control liquid flow, how many gallons of liquid are left in the bucket if the output rate is 5 gal/min, there is an input burst of 100 gal/min for 12 s, and there is no input for 48 s?</a:t>
            </a:r>
            <a:endParaRPr lang="en-IN"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1599EDE-90F1-FB7A-0D94-758F64F320B1}"/>
              </a:ext>
            </a:extLst>
          </p:cNvPr>
          <p:cNvSpPr txBox="1"/>
          <p:nvPr/>
        </p:nvSpPr>
        <p:spPr>
          <a:xfrm>
            <a:off x="6297233" y="3610394"/>
            <a:ext cx="5267651" cy="1200329"/>
          </a:xfrm>
          <a:prstGeom prst="rect">
            <a:avLst/>
          </a:prstGeom>
          <a:noFill/>
        </p:spPr>
        <p:txBody>
          <a:bodyPr wrap="square">
            <a:spAutoFit/>
          </a:bodyPr>
          <a:lstStyle/>
          <a:p>
            <a:endParaRPr lang="en-US" dirty="0"/>
          </a:p>
          <a:p>
            <a:r>
              <a:rPr lang="en-US" dirty="0"/>
              <a:t>Input: (100/60) × 12 + 0 × 48 = 20 gallons</a:t>
            </a:r>
          </a:p>
          <a:p>
            <a:r>
              <a:rPr lang="en-US" dirty="0"/>
              <a:t>Output: 5 gallons</a:t>
            </a:r>
          </a:p>
          <a:p>
            <a:r>
              <a:rPr lang="en-US" dirty="0"/>
              <a:t>Left in the bucket: 20 − 5 = 15</a:t>
            </a:r>
          </a:p>
        </p:txBody>
      </p:sp>
    </p:spTree>
    <p:extLst>
      <p:ext uri="{BB962C8B-B14F-4D97-AF65-F5344CB8AC3E}">
        <p14:creationId xmlns:p14="http://schemas.microsoft.com/office/powerpoint/2010/main" val="418641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3C8EF-72BB-4FDA-7B3F-262F4FE78611}"/>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Question</a:t>
            </a:r>
            <a:endParaRPr lang="en-IN" sz="56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14AB6AD-E3E8-0564-5808-469DD0CF1EAE}"/>
              </a:ext>
            </a:extLst>
          </p:cNvPr>
          <p:cNvSpPr>
            <a:spLocks noGrp="1"/>
          </p:cNvSpPr>
          <p:nvPr>
            <p:ph idx="1"/>
          </p:nvPr>
        </p:nvSpPr>
        <p:spPr>
          <a:xfrm>
            <a:off x="5941717" y="518401"/>
            <a:ext cx="6050752" cy="2442514"/>
          </a:xfrm>
        </p:spPr>
        <p:txBody>
          <a:bodyPr anchor="ctr">
            <a:normAutofit fontScale="92500" lnSpcReduction="10000"/>
          </a:bodyPr>
          <a:lstStyle/>
          <a:p>
            <a:pPr marL="0" indent="0" algn="l">
              <a:buNone/>
            </a:pPr>
            <a:br>
              <a:rPr lang="en-US" sz="1600" b="0" i="0" dirty="0">
                <a:solidFill>
                  <a:srgbClr val="040304"/>
                </a:solidFill>
                <a:effectLst/>
                <a:latin typeface="Roboto" panose="02000000000000000000" pitchFamily="2" charset="0"/>
              </a:rPr>
            </a:br>
            <a:r>
              <a:rPr lang="en-US" sz="1600" b="0" i="0" dirty="0">
                <a:solidFill>
                  <a:srgbClr val="040304"/>
                </a:solidFill>
                <a:effectLst/>
                <a:latin typeface="Roboto" panose="02000000000000000000" pitchFamily="2" charset="0"/>
              </a:rPr>
              <a:t>A computer on a 10Mbps network is regulated by a token bucket. The token bucket is filled at a rate of 2Mbps. It is initially filled to capacity with 16Megabits. What is the maximum duration for which the computer can transmit at the full 10Mbps?</a:t>
            </a:r>
          </a:p>
          <a:p>
            <a:pPr algn="l">
              <a:buFont typeface="+mj-lt"/>
              <a:buAutoNum type="arabicPeriod"/>
            </a:pPr>
            <a:r>
              <a:rPr lang="en-US" sz="1600" b="0" i="0" dirty="0">
                <a:solidFill>
                  <a:srgbClr val="040304"/>
                </a:solidFill>
                <a:effectLst/>
                <a:latin typeface="Roboto" panose="02000000000000000000" pitchFamily="2" charset="0"/>
              </a:rPr>
              <a:t>1.6 seconds</a:t>
            </a:r>
          </a:p>
          <a:p>
            <a:pPr algn="l">
              <a:buFont typeface="+mj-lt"/>
              <a:buAutoNum type="arabicPeriod"/>
            </a:pPr>
            <a:r>
              <a:rPr lang="en-US" sz="1600" b="0" i="0" dirty="0">
                <a:solidFill>
                  <a:srgbClr val="040304"/>
                </a:solidFill>
                <a:effectLst/>
                <a:latin typeface="Roboto" panose="02000000000000000000" pitchFamily="2" charset="0"/>
              </a:rPr>
              <a:t>2 seconds</a:t>
            </a:r>
          </a:p>
          <a:p>
            <a:pPr algn="l">
              <a:buFont typeface="+mj-lt"/>
              <a:buAutoNum type="arabicPeriod"/>
            </a:pPr>
            <a:r>
              <a:rPr lang="en-US" sz="1600" b="0" i="0" dirty="0">
                <a:solidFill>
                  <a:srgbClr val="040304"/>
                </a:solidFill>
                <a:effectLst/>
                <a:latin typeface="Roboto" panose="02000000000000000000" pitchFamily="2" charset="0"/>
              </a:rPr>
              <a:t>5 seconds</a:t>
            </a:r>
          </a:p>
          <a:p>
            <a:pPr algn="l">
              <a:buFont typeface="+mj-lt"/>
              <a:buAutoNum type="arabicPeriod"/>
            </a:pPr>
            <a:r>
              <a:rPr lang="en-US" sz="1600" b="0" i="0" dirty="0">
                <a:solidFill>
                  <a:srgbClr val="040304"/>
                </a:solidFill>
                <a:effectLst/>
                <a:latin typeface="Roboto" panose="02000000000000000000" pitchFamily="2" charset="0"/>
              </a:rPr>
              <a:t>8 seconds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1599EDE-90F1-FB7A-0D94-758F64F320B1}"/>
              </a:ext>
            </a:extLst>
          </p:cNvPr>
          <p:cNvSpPr txBox="1"/>
          <p:nvPr/>
        </p:nvSpPr>
        <p:spPr>
          <a:xfrm>
            <a:off x="6297233" y="3610394"/>
            <a:ext cx="5267651" cy="1754326"/>
          </a:xfrm>
          <a:prstGeom prst="rect">
            <a:avLst/>
          </a:prstGeom>
          <a:noFill/>
        </p:spPr>
        <p:txBody>
          <a:bodyPr wrap="square">
            <a:spAutoFit/>
          </a:bodyPr>
          <a:lstStyle/>
          <a:p>
            <a:r>
              <a:rPr lang="en-US" dirty="0"/>
              <a:t>Capacity of the </a:t>
            </a:r>
            <a:r>
              <a:rPr lang="en-US" dirty="0">
                <a:hlinkClick r:id="rId2"/>
              </a:rPr>
              <a:t>token bucket</a:t>
            </a:r>
            <a:r>
              <a:rPr lang="en-US" dirty="0"/>
              <a:t> (C)=16Mbits</a:t>
            </a:r>
            <a:br>
              <a:rPr lang="en-US" dirty="0"/>
            </a:br>
            <a:r>
              <a:rPr lang="en-US" dirty="0"/>
              <a:t>Maximum possible transmission rate (M)=10Mbps</a:t>
            </a:r>
            <a:br>
              <a:rPr lang="en-US" dirty="0"/>
            </a:br>
            <a:r>
              <a:rPr lang="en-US" dirty="0"/>
              <a:t>So, the maximum burst</a:t>
            </a:r>
          </a:p>
          <a:p>
            <a:r>
              <a:rPr lang="en-US" dirty="0"/>
              <a:t>Rate ρ = 2Mbps</a:t>
            </a:r>
          </a:p>
          <a:p>
            <a:r>
              <a:rPr lang="en-US" dirty="0"/>
              <a:t> time =C/(M−ρ)=16/(10−2)=2seconds</a:t>
            </a:r>
            <a:br>
              <a:rPr lang="en-US" dirty="0"/>
            </a:br>
            <a:r>
              <a:rPr lang="en-US" dirty="0"/>
              <a:t>H</a:t>
            </a:r>
          </a:p>
        </p:txBody>
      </p:sp>
    </p:spTree>
    <p:extLst>
      <p:ext uri="{BB962C8B-B14F-4D97-AF65-F5344CB8AC3E}">
        <p14:creationId xmlns:p14="http://schemas.microsoft.com/office/powerpoint/2010/main" val="313629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61195" name="Rectangle 86119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1191" name="Picture 861190" descr="Person handing over keys">
            <a:extLst>
              <a:ext uri="{FF2B5EF4-FFF2-40B4-BE49-F238E27FC236}">
                <a16:creationId xmlns:a16="http://schemas.microsoft.com/office/drawing/2014/main" id="{0620F127-42BB-3A5A-EC2A-8BB915B47AF4}"/>
              </a:ext>
            </a:extLst>
          </p:cNvPr>
          <p:cNvPicPr>
            <a:picLocks noChangeAspect="1"/>
          </p:cNvPicPr>
          <p:nvPr/>
        </p:nvPicPr>
        <p:blipFill rotWithShape="1">
          <a:blip r:embed="rId3"/>
          <a:srcRect r="15627" b="-1"/>
          <a:stretch/>
        </p:blipFill>
        <p:spPr>
          <a:xfrm>
            <a:off x="3523488" y="10"/>
            <a:ext cx="8668512" cy="6857990"/>
          </a:xfrm>
          <a:prstGeom prst="rect">
            <a:avLst/>
          </a:prstGeom>
        </p:spPr>
      </p:pic>
      <p:sp>
        <p:nvSpPr>
          <p:cNvPr id="861197" name="Rectangle 86119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1187" name="Text Box 3">
            <a:extLst>
              <a:ext uri="{FF2B5EF4-FFF2-40B4-BE49-F238E27FC236}">
                <a16:creationId xmlns:a16="http://schemas.microsoft.com/office/drawing/2014/main" id="{4D3B3176-9EE0-4D0F-AC9D-2AFF43450311}"/>
              </a:ext>
            </a:extLst>
          </p:cNvPr>
          <p:cNvSpPr txBox="1">
            <a:spLocks noChangeArrowheads="1"/>
          </p:cNvSpPr>
          <p:nvPr/>
        </p:nvSpPr>
        <p:spPr bwMode="auto">
          <a:xfrm>
            <a:off x="371094" y="1161288"/>
            <a:ext cx="3438144" cy="11247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2800">
                <a:effectLst>
                  <a:outerShdw blurRad="38100" dist="38100" dir="2700000" algn="tl">
                    <a:srgbClr val="C0C0C0"/>
                  </a:outerShdw>
                </a:effectLst>
                <a:latin typeface="+mj-lt"/>
                <a:ea typeface="+mj-ea"/>
                <a:cs typeface="+mj-cs"/>
              </a:rPr>
              <a:t> QUALITY OF SERVICE</a:t>
            </a:r>
          </a:p>
        </p:txBody>
      </p:sp>
      <p:sp>
        <p:nvSpPr>
          <p:cNvPr id="861199" name="Rectangle 86119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61201" name="Rectangle 86120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1189" name="Rectangle 5">
            <a:extLst>
              <a:ext uri="{FF2B5EF4-FFF2-40B4-BE49-F238E27FC236}">
                <a16:creationId xmlns:a16="http://schemas.microsoft.com/office/drawing/2014/main" id="{3FA16838-C533-49BC-9EAE-20519B7080D4}"/>
              </a:ext>
            </a:extLst>
          </p:cNvPr>
          <p:cNvSpPr>
            <a:spLocks noChangeArrowheads="1"/>
          </p:cNvSpPr>
          <p:nvPr/>
        </p:nvSpPr>
        <p:spPr bwMode="auto">
          <a:xfrm>
            <a:off x="371094" y="2718054"/>
            <a:ext cx="3438906" cy="32072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p>
            <a:pPr marL="457200" indent="-228600" algn="just" eaLnBrk="1" hangingPunct="1">
              <a:lnSpc>
                <a:spcPct val="90000"/>
              </a:lnSpc>
              <a:spcAft>
                <a:spcPts val="600"/>
              </a:spcAft>
              <a:buFont typeface="Arial" panose="020B0604020202020204" pitchFamily="34" charset="0"/>
              <a:buChar char="•"/>
            </a:pPr>
            <a:r>
              <a:rPr lang="en-US" altLang="en-US" sz="1700" dirty="0">
                <a:effectLst>
                  <a:outerShdw blurRad="38100" dist="38100" dir="2700000" algn="tl">
                    <a:srgbClr val="C0C0C0"/>
                  </a:outerShdw>
                </a:effectLst>
                <a:latin typeface="+mn-lt"/>
                <a:cs typeface="+mn-cs"/>
              </a:rPr>
              <a:t>Quality of service (QoS) is an internetworking issue </a:t>
            </a:r>
          </a:p>
          <a:p>
            <a:pPr marL="457200" indent="-228600" algn="just" eaLnBrk="1" hangingPunct="1">
              <a:lnSpc>
                <a:spcPct val="90000"/>
              </a:lnSpc>
              <a:spcAft>
                <a:spcPts val="600"/>
              </a:spcAft>
              <a:buFont typeface="Arial" panose="020B0604020202020204" pitchFamily="34" charset="0"/>
              <a:buChar char="•"/>
            </a:pPr>
            <a:r>
              <a:rPr lang="en-US" altLang="en-US" sz="1700" dirty="0">
                <a:effectLst>
                  <a:outerShdw blurRad="38100" dist="38100" dir="2700000" algn="tl">
                    <a:srgbClr val="C0C0C0"/>
                  </a:outerShdw>
                </a:effectLst>
                <a:latin typeface="+mn-lt"/>
                <a:cs typeface="+mn-cs"/>
              </a:rPr>
              <a:t>In quality of service, an appropriate environment for the traffic is created. </a:t>
            </a:r>
          </a:p>
          <a:p>
            <a:pPr marL="457200" indent="-228600" algn="just" eaLnBrk="1" hangingPunct="1">
              <a:lnSpc>
                <a:spcPct val="90000"/>
              </a:lnSpc>
              <a:spcAft>
                <a:spcPts val="600"/>
              </a:spcAft>
              <a:buFont typeface="Arial" panose="020B0604020202020204" pitchFamily="34" charset="0"/>
              <a:buChar char="•"/>
            </a:pPr>
            <a:r>
              <a:rPr lang="en-US" altLang="en-US" sz="1700" dirty="0">
                <a:effectLst>
                  <a:outerShdw blurRad="38100" dist="38100" dir="2700000" algn="tl">
                    <a:srgbClr val="C0C0C0"/>
                  </a:outerShdw>
                </a:effectLst>
                <a:latin typeface="+mn-lt"/>
                <a:cs typeface="+mn-cs"/>
              </a:rPr>
              <a:t>Informally, QoS can be defined as quality of service as something a flow seeks to attain.</a:t>
            </a:r>
          </a:p>
        </p:txBody>
      </p:sp>
      <p:sp>
        <p:nvSpPr>
          <p:cNvPr id="861188" name="Text Box 4">
            <a:extLst>
              <a:ext uri="{FF2B5EF4-FFF2-40B4-BE49-F238E27FC236}">
                <a16:creationId xmlns:a16="http://schemas.microsoft.com/office/drawing/2014/main" id="{106A3983-A200-4402-B621-42A1C9A763E1}"/>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4" name="Text Box 4">
            <a:extLst>
              <a:ext uri="{FF2B5EF4-FFF2-40B4-BE49-F238E27FC236}">
                <a16:creationId xmlns:a16="http://schemas.microsoft.com/office/drawing/2014/main" id="{FA2404B6-EB24-40D4-B3FE-F567F3F08BCA}"/>
              </a:ext>
            </a:extLst>
          </p:cNvPr>
          <p:cNvSpPr txBox="1">
            <a:spLocks noChangeArrowheads="1"/>
          </p:cNvSpPr>
          <p:nvPr/>
        </p:nvSpPr>
        <p:spPr bwMode="auto">
          <a:xfrm>
            <a:off x="1913207" y="368105"/>
            <a:ext cx="35734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latin typeface="Times New Roman" panose="02020603050405020304" pitchFamily="18" charset="0"/>
              </a:rPr>
              <a:t>Flow characteristics</a:t>
            </a:r>
          </a:p>
        </p:txBody>
      </p:sp>
      <p:pic>
        <p:nvPicPr>
          <p:cNvPr id="880646" name="Picture 6">
            <a:extLst>
              <a:ext uri="{FF2B5EF4-FFF2-40B4-BE49-F238E27FC236}">
                <a16:creationId xmlns:a16="http://schemas.microsoft.com/office/drawing/2014/main" id="{88337943-DD6C-4498-B00A-D5B186E01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419" y="1900238"/>
            <a:ext cx="6078538"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6102AE20-9F8A-4387-A54A-B8EE4E583BBC}"/>
              </a:ext>
            </a:extLst>
          </p:cNvPr>
          <p:cNvSpPr/>
          <p:nvPr/>
        </p:nvSpPr>
        <p:spPr>
          <a:xfrm>
            <a:off x="0" y="1265145"/>
            <a:ext cx="5541499" cy="4708981"/>
          </a:xfrm>
          <a:prstGeom prst="rect">
            <a:avLst/>
          </a:prstGeom>
        </p:spPr>
        <p:txBody>
          <a:bodyPr wrap="square">
            <a:spAutoFit/>
          </a:bodyPr>
          <a:lstStyle/>
          <a:p>
            <a:pPr marL="285750" indent="-285750" algn="just">
              <a:buFont typeface="Arial" panose="020B0604020202020204" pitchFamily="34" charset="0"/>
              <a:buChar char="•"/>
            </a:pPr>
            <a:r>
              <a:rPr lang="en-IN" sz="2000" dirty="0"/>
              <a:t>Reliability is a characteristic that a flow needs. Lack of reliability means </a:t>
            </a:r>
            <a:r>
              <a:rPr lang="en-IN" sz="2000" b="1" dirty="0"/>
              <a:t>losing a packet or acknowledgment,</a:t>
            </a:r>
            <a:r>
              <a:rPr lang="en-IN" sz="2000" dirty="0"/>
              <a:t> which entails retransmission.</a:t>
            </a:r>
          </a:p>
          <a:p>
            <a:pPr marL="285750" indent="-285750" algn="just">
              <a:buFont typeface="Arial" panose="020B0604020202020204" pitchFamily="34" charset="0"/>
              <a:buChar char="•"/>
            </a:pPr>
            <a:r>
              <a:rPr lang="en-IN" sz="2000" dirty="0"/>
              <a:t>Minimum delay needed- telephony, audio conferencing, video conferencing, and remote log-in, </a:t>
            </a:r>
          </a:p>
          <a:p>
            <a:pPr marL="285750" indent="-285750" algn="just">
              <a:buFont typeface="Arial" panose="020B0604020202020204" pitchFamily="34" charset="0"/>
              <a:buChar char="•"/>
            </a:pPr>
            <a:r>
              <a:rPr lang="en-IN" sz="2000" dirty="0"/>
              <a:t>Delay is Less important in case of file transfer or e-mail.</a:t>
            </a:r>
          </a:p>
          <a:p>
            <a:pPr marL="285750" indent="-285750" algn="just">
              <a:buFont typeface="Arial" panose="020B0604020202020204" pitchFamily="34" charset="0"/>
              <a:buChar char="•"/>
            </a:pPr>
            <a:r>
              <a:rPr lang="en-IN" sz="2000" dirty="0"/>
              <a:t>Jitter is defined as the variation in the packet delay. High jitter means the difference between delays is large; low jitter means the variation is small.</a:t>
            </a:r>
          </a:p>
          <a:p>
            <a:pPr marL="285750" indent="-285750" algn="just">
              <a:buFont typeface="Arial" panose="020B0604020202020204" pitchFamily="34" charset="0"/>
              <a:buChar char="•"/>
            </a:pPr>
            <a:r>
              <a:rPr lang="en-IN" sz="2000" dirty="0"/>
              <a:t>Different applications need different bandwidths</a:t>
            </a:r>
            <a:r>
              <a:rPr lang="en-IN" dirty="0"/>
              <a:t>.</a:t>
            </a:r>
            <a:endParaRPr lang="en-IN"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62230" name="Rectangle 86222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211" name="Text Box 3">
            <a:extLst>
              <a:ext uri="{FF2B5EF4-FFF2-40B4-BE49-F238E27FC236}">
                <a16:creationId xmlns:a16="http://schemas.microsoft.com/office/drawing/2014/main" id="{0CB7C8ED-EC1A-49B0-8E5B-39785C204EEE}"/>
              </a:ext>
            </a:extLst>
          </p:cNvPr>
          <p:cNvSpPr txBox="1">
            <a:spLocks noChangeArrowheads="1"/>
          </p:cNvSpPr>
          <p:nvPr/>
        </p:nvSpPr>
        <p:spPr bwMode="auto">
          <a:xfrm>
            <a:off x="838199" y="548464"/>
            <a:ext cx="3807187" cy="222807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4000">
                <a:effectLst>
                  <a:outerShdw blurRad="38100" dist="38100" dir="2700000" algn="tl">
                    <a:srgbClr val="C0C0C0"/>
                  </a:outerShdw>
                </a:effectLst>
                <a:latin typeface="+mj-lt"/>
                <a:ea typeface="+mj-ea"/>
                <a:cs typeface="+mj-cs"/>
              </a:rPr>
              <a:t> TECHNIQUES TO IMPROVE QoS</a:t>
            </a:r>
          </a:p>
        </p:txBody>
      </p:sp>
      <p:sp>
        <p:nvSpPr>
          <p:cNvPr id="862213" name="Rectangle 5">
            <a:extLst>
              <a:ext uri="{FF2B5EF4-FFF2-40B4-BE49-F238E27FC236}">
                <a16:creationId xmlns:a16="http://schemas.microsoft.com/office/drawing/2014/main" id="{C76998D1-E7C2-41A3-9363-D11DADB362A5}"/>
              </a:ext>
            </a:extLst>
          </p:cNvPr>
          <p:cNvSpPr>
            <a:spLocks noChangeArrowheads="1"/>
          </p:cNvSpPr>
          <p:nvPr/>
        </p:nvSpPr>
        <p:spPr bwMode="auto">
          <a:xfrm>
            <a:off x="838201" y="2962279"/>
            <a:ext cx="3799425" cy="31432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457200" indent="-228600" eaLnBrk="1" hangingPunct="1">
              <a:lnSpc>
                <a:spcPct val="90000"/>
              </a:lnSpc>
              <a:spcAft>
                <a:spcPts val="600"/>
              </a:spcAft>
              <a:buFont typeface="Arial" panose="020B0604020202020204" pitchFamily="34" charset="0"/>
              <a:buChar char="•"/>
            </a:pPr>
            <a:r>
              <a:rPr lang="en-US" altLang="en-US" sz="2000" i="1">
                <a:effectLst>
                  <a:outerShdw blurRad="38100" dist="38100" dir="2700000" algn="tl">
                    <a:srgbClr val="C0C0C0"/>
                  </a:outerShdw>
                </a:effectLst>
                <a:latin typeface="+mn-lt"/>
                <a:cs typeface="+mn-cs"/>
              </a:rPr>
              <a:t>Techniques that can be used to improve the quality of service. </a:t>
            </a:r>
          </a:p>
          <a:p>
            <a:pPr marL="457200" indent="-228600" eaLnBrk="1" hangingPunct="1">
              <a:lnSpc>
                <a:spcPct val="90000"/>
              </a:lnSpc>
              <a:spcAft>
                <a:spcPts val="600"/>
              </a:spcAft>
              <a:buFont typeface="Arial" panose="020B0604020202020204" pitchFamily="34" charset="0"/>
              <a:buChar char="•"/>
            </a:pPr>
            <a:r>
              <a:rPr lang="en-US" altLang="en-US" sz="2000" i="1">
                <a:effectLst>
                  <a:outerShdw blurRad="38100" dist="38100" dir="2700000" algn="tl">
                    <a:srgbClr val="C0C0C0"/>
                  </a:outerShdw>
                </a:effectLst>
                <a:latin typeface="+mn-lt"/>
                <a:cs typeface="+mn-cs"/>
              </a:rPr>
              <a:t>Four common methods: </a:t>
            </a:r>
          </a:p>
          <a:p>
            <a:pPr marL="1371600" lvl="2" indent="-228600" eaLnBrk="1" hangingPunct="1">
              <a:lnSpc>
                <a:spcPct val="90000"/>
              </a:lnSpc>
              <a:spcAft>
                <a:spcPts val="600"/>
              </a:spcAft>
              <a:buFont typeface="Arial" panose="020B0604020202020204" pitchFamily="34" charset="0"/>
              <a:buChar char="•"/>
            </a:pPr>
            <a:r>
              <a:rPr lang="en-US" altLang="en-US" sz="2000" i="1">
                <a:effectLst>
                  <a:outerShdw blurRad="38100" dist="38100" dir="2700000" algn="tl">
                    <a:srgbClr val="C0C0C0"/>
                  </a:outerShdw>
                </a:effectLst>
                <a:latin typeface="+mn-lt"/>
                <a:cs typeface="+mn-cs"/>
              </a:rPr>
              <a:t>Scheduling</a:t>
            </a:r>
          </a:p>
          <a:p>
            <a:pPr marL="1371600" lvl="2" indent="-228600" eaLnBrk="1" hangingPunct="1">
              <a:lnSpc>
                <a:spcPct val="90000"/>
              </a:lnSpc>
              <a:spcAft>
                <a:spcPts val="600"/>
              </a:spcAft>
              <a:buFont typeface="Arial" panose="020B0604020202020204" pitchFamily="34" charset="0"/>
              <a:buChar char="•"/>
            </a:pPr>
            <a:r>
              <a:rPr lang="en-US" altLang="en-US" sz="2000" i="1">
                <a:effectLst>
                  <a:outerShdw blurRad="38100" dist="38100" dir="2700000" algn="tl">
                    <a:srgbClr val="C0C0C0"/>
                  </a:outerShdw>
                </a:effectLst>
                <a:latin typeface="+mn-lt"/>
                <a:cs typeface="+mn-cs"/>
              </a:rPr>
              <a:t>Traffic shaping</a:t>
            </a:r>
          </a:p>
          <a:p>
            <a:pPr marL="1371600" lvl="2" indent="-228600" eaLnBrk="1" hangingPunct="1">
              <a:lnSpc>
                <a:spcPct val="90000"/>
              </a:lnSpc>
              <a:spcAft>
                <a:spcPts val="600"/>
              </a:spcAft>
              <a:buFont typeface="Arial" panose="020B0604020202020204" pitchFamily="34" charset="0"/>
              <a:buChar char="•"/>
            </a:pPr>
            <a:r>
              <a:rPr lang="en-US" altLang="en-US" sz="2000" i="1">
                <a:effectLst>
                  <a:outerShdw blurRad="38100" dist="38100" dir="2700000" algn="tl">
                    <a:srgbClr val="C0C0C0"/>
                  </a:outerShdw>
                </a:effectLst>
                <a:latin typeface="+mn-lt"/>
                <a:cs typeface="+mn-cs"/>
              </a:rPr>
              <a:t>Admission control</a:t>
            </a:r>
          </a:p>
          <a:p>
            <a:pPr marL="1371600" lvl="2" indent="-228600" eaLnBrk="1" hangingPunct="1">
              <a:lnSpc>
                <a:spcPct val="90000"/>
              </a:lnSpc>
              <a:spcAft>
                <a:spcPts val="600"/>
              </a:spcAft>
              <a:buFont typeface="Arial" panose="020B0604020202020204" pitchFamily="34" charset="0"/>
              <a:buChar char="•"/>
            </a:pPr>
            <a:r>
              <a:rPr lang="en-US" altLang="en-US" sz="2000" i="1">
                <a:effectLst>
                  <a:outerShdw blurRad="38100" dist="38100" dir="2700000" algn="tl">
                    <a:srgbClr val="C0C0C0"/>
                  </a:outerShdw>
                </a:effectLst>
                <a:latin typeface="+mn-lt"/>
                <a:cs typeface="+mn-cs"/>
              </a:rPr>
              <a:t>Resource reservation</a:t>
            </a:r>
          </a:p>
        </p:txBody>
      </p:sp>
      <p:pic>
        <p:nvPicPr>
          <p:cNvPr id="862215" name="Picture 862214" descr="Colourful charts and graphs">
            <a:extLst>
              <a:ext uri="{FF2B5EF4-FFF2-40B4-BE49-F238E27FC236}">
                <a16:creationId xmlns:a16="http://schemas.microsoft.com/office/drawing/2014/main" id="{1F49C8CA-DA53-9970-0AC2-F047A5490B77}"/>
              </a:ext>
            </a:extLst>
          </p:cNvPr>
          <p:cNvPicPr>
            <a:picLocks noChangeAspect="1"/>
          </p:cNvPicPr>
          <p:nvPr/>
        </p:nvPicPr>
        <p:blipFill rotWithShape="1">
          <a:blip r:embed="rId3"/>
          <a:srcRect l="7237" r="22862" b="-1"/>
          <a:stretch/>
        </p:blipFill>
        <p:spPr>
          <a:xfrm>
            <a:off x="5010386" y="10"/>
            <a:ext cx="7181613" cy="6857990"/>
          </a:xfrm>
          <a:prstGeom prst="rect">
            <a:avLst/>
          </a:prstGeom>
          <a:effectLst/>
        </p:spPr>
      </p:pic>
      <p:sp>
        <p:nvSpPr>
          <p:cNvPr id="862212" name="Text Box 4">
            <a:extLst>
              <a:ext uri="{FF2B5EF4-FFF2-40B4-BE49-F238E27FC236}">
                <a16:creationId xmlns:a16="http://schemas.microsoft.com/office/drawing/2014/main" id="{093DDAF8-AAD9-4109-B51B-FFE249D0A9A4}"/>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1675" name="Rectangle 881674">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1677" name="Freeform: Shape 881676">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81679" name="Freeform: Shape 881678">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1668" name="Text Box 4">
            <a:extLst>
              <a:ext uri="{FF2B5EF4-FFF2-40B4-BE49-F238E27FC236}">
                <a16:creationId xmlns:a16="http://schemas.microsoft.com/office/drawing/2014/main" id="{93DD55F7-3C72-4AF1-8AE2-071C9A688256}"/>
              </a:ext>
            </a:extLst>
          </p:cNvPr>
          <p:cNvSpPr txBox="1">
            <a:spLocks noChangeArrowheads="1"/>
          </p:cNvSpPr>
          <p:nvPr/>
        </p:nvSpPr>
        <p:spPr bwMode="auto">
          <a:xfrm>
            <a:off x="371094" y="1161288"/>
            <a:ext cx="3438144" cy="11247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2800" kern="1200">
                <a:solidFill>
                  <a:schemeClr val="tx1"/>
                </a:solidFill>
                <a:latin typeface="+mj-lt"/>
                <a:ea typeface="+mj-ea"/>
                <a:cs typeface="+mj-cs"/>
              </a:rPr>
              <a:t>FIFO queue</a:t>
            </a:r>
          </a:p>
        </p:txBody>
      </p:sp>
      <p:sp>
        <p:nvSpPr>
          <p:cNvPr id="881681" name="Rectangle 88168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1683" name="Rectangle 88168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ectangle 1">
            <a:extLst>
              <a:ext uri="{FF2B5EF4-FFF2-40B4-BE49-F238E27FC236}">
                <a16:creationId xmlns:a16="http://schemas.microsoft.com/office/drawing/2014/main" id="{6ABA6936-E568-4799-8BE7-73D448518349}"/>
              </a:ext>
            </a:extLst>
          </p:cNvPr>
          <p:cNvSpPr/>
          <p:nvPr/>
        </p:nvSpPr>
        <p:spPr>
          <a:xfrm>
            <a:off x="371094" y="2718054"/>
            <a:ext cx="3438906" cy="3207258"/>
          </a:xfrm>
          <a:prstGeom prst="rect">
            <a:avLst/>
          </a:prstGeom>
        </p:spPr>
        <p:txBody>
          <a:bodyPr vert="horz" lIns="91440" tIns="45720" rIns="91440" bIns="45720" rtlCol="0" anchor="t">
            <a:normAutofit/>
          </a:bodyPr>
          <a:lstStyle/>
          <a:p>
            <a:pPr marL="342900" indent="-228600" eaLnBrk="1" hangingPunct="1">
              <a:lnSpc>
                <a:spcPct val="90000"/>
              </a:lnSpc>
              <a:spcAft>
                <a:spcPts val="600"/>
              </a:spcAft>
              <a:buFont typeface="Arial" panose="020B0604020202020204" pitchFamily="34" charset="0"/>
              <a:buChar char="•"/>
            </a:pPr>
            <a:r>
              <a:rPr lang="en-US" sz="1700">
                <a:latin typeface="+mn-lt"/>
                <a:cs typeface="+mn-cs"/>
              </a:rPr>
              <a:t>In first-in, first-out (FIFO) queuing, packets wait in a buffer (queue) until the node (router or switch) is ready to process them. </a:t>
            </a:r>
          </a:p>
          <a:p>
            <a:pPr indent="-228600" eaLnBrk="1" hangingPunct="1">
              <a:lnSpc>
                <a:spcPct val="90000"/>
              </a:lnSpc>
              <a:spcAft>
                <a:spcPts val="600"/>
              </a:spcAft>
              <a:buFont typeface="Arial" panose="020B0604020202020204" pitchFamily="34" charset="0"/>
              <a:buChar char="•"/>
            </a:pPr>
            <a:endParaRPr lang="en-US" sz="1700">
              <a:latin typeface="+mn-lt"/>
              <a:cs typeface="+mn-cs"/>
            </a:endParaRPr>
          </a:p>
          <a:p>
            <a:pPr marL="342900" indent="-228600" eaLnBrk="1" hangingPunct="1">
              <a:lnSpc>
                <a:spcPct val="90000"/>
              </a:lnSpc>
              <a:spcAft>
                <a:spcPts val="600"/>
              </a:spcAft>
              <a:buFont typeface="Arial" panose="020B0604020202020204" pitchFamily="34" charset="0"/>
              <a:buChar char="•"/>
            </a:pPr>
            <a:r>
              <a:rPr lang="en-US" sz="1700">
                <a:latin typeface="+mn-lt"/>
                <a:cs typeface="+mn-cs"/>
              </a:rPr>
              <a:t>If the average arrival rate is higher than the average processing rate, the queue will fill up and new packets will be discarded</a:t>
            </a:r>
          </a:p>
        </p:txBody>
      </p:sp>
      <p:pic>
        <p:nvPicPr>
          <p:cNvPr id="881670" name="Picture 6">
            <a:extLst>
              <a:ext uri="{FF2B5EF4-FFF2-40B4-BE49-F238E27FC236}">
                <a16:creationId xmlns:a16="http://schemas.microsoft.com/office/drawing/2014/main" id="{31E03067-F925-4B11-B951-D9CD156EE6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98967" y="2772275"/>
            <a:ext cx="6921940" cy="14226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2703" name="Rectangle 88269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692" name="Text Box 4">
            <a:extLst>
              <a:ext uri="{FF2B5EF4-FFF2-40B4-BE49-F238E27FC236}">
                <a16:creationId xmlns:a16="http://schemas.microsoft.com/office/drawing/2014/main" id="{21A750EE-A18B-440C-AFA4-1EA4A6241B70}"/>
              </a:ext>
            </a:extLst>
          </p:cNvPr>
          <p:cNvSpPr txBox="1">
            <a:spLocks noChangeArrowheads="1"/>
          </p:cNvSpPr>
          <p:nvPr/>
        </p:nvSpPr>
        <p:spPr bwMode="auto">
          <a:xfrm>
            <a:off x="551037" y="1311293"/>
            <a:ext cx="5183938" cy="7187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fontScale="92500" lnSpcReduction="10000"/>
          </a:bodyPr>
          <a:lstStyle/>
          <a:p>
            <a:pPr eaLnBrk="1" hangingPunct="1">
              <a:lnSpc>
                <a:spcPct val="90000"/>
              </a:lnSpc>
              <a:spcAft>
                <a:spcPts val="600"/>
              </a:spcAft>
            </a:pPr>
            <a:r>
              <a:rPr lang="en-US" altLang="en-US" sz="5400" kern="1200" dirty="0">
                <a:solidFill>
                  <a:schemeClr val="tx1"/>
                </a:solidFill>
                <a:latin typeface="+mj-lt"/>
                <a:ea typeface="+mj-ea"/>
                <a:cs typeface="+mj-cs"/>
              </a:rPr>
              <a:t>Priority queuing</a:t>
            </a:r>
          </a:p>
        </p:txBody>
      </p:sp>
      <p:sp>
        <p:nvSpPr>
          <p:cNvPr id="88270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0E532F8-1B9A-4569-B0CE-6120569D202F}"/>
              </a:ext>
            </a:extLst>
          </p:cNvPr>
          <p:cNvSpPr/>
          <p:nvPr/>
        </p:nvSpPr>
        <p:spPr>
          <a:xfrm>
            <a:off x="630936" y="2807208"/>
            <a:ext cx="3429000" cy="3410712"/>
          </a:xfrm>
          <a:prstGeom prst="rect">
            <a:avLst/>
          </a:prstGeom>
        </p:spPr>
        <p:txBody>
          <a:bodyPr vert="horz" lIns="91440" tIns="45720" rIns="91440" bIns="45720" rtlCol="0" anchor="t">
            <a:normAutofit/>
          </a:bodyPr>
          <a:lstStyle/>
          <a:p>
            <a:pPr marL="285750" indent="-228600" algn="just" eaLnBrk="1" hangingPunct="1">
              <a:lnSpc>
                <a:spcPct val="90000"/>
              </a:lnSpc>
              <a:spcAft>
                <a:spcPts val="600"/>
              </a:spcAft>
              <a:buFont typeface="Arial" panose="020B0604020202020204" pitchFamily="34" charset="0"/>
              <a:buChar char="•"/>
            </a:pPr>
            <a:r>
              <a:rPr lang="en-US" sz="2000" dirty="0">
                <a:latin typeface="+mn-lt"/>
                <a:cs typeface="+mn-cs"/>
              </a:rPr>
              <a:t>Packets are first assigned to a priority class. Each priority class has its own queue. </a:t>
            </a:r>
          </a:p>
          <a:p>
            <a:pPr marL="285750" indent="-228600" algn="just" eaLnBrk="1" hangingPunct="1">
              <a:lnSpc>
                <a:spcPct val="90000"/>
              </a:lnSpc>
              <a:spcAft>
                <a:spcPts val="600"/>
              </a:spcAft>
              <a:buFont typeface="Arial" panose="020B0604020202020204" pitchFamily="34" charset="0"/>
              <a:buChar char="•"/>
            </a:pPr>
            <a:r>
              <a:rPr lang="en-US" sz="2000" dirty="0">
                <a:latin typeface="+mn-lt"/>
                <a:cs typeface="+mn-cs"/>
              </a:rPr>
              <a:t>The packets in the highest-priority queue are processed first. Packets in the lowest-priority queue are processed last.</a:t>
            </a:r>
          </a:p>
          <a:p>
            <a:pPr marL="285750" indent="-228600" algn="just" eaLnBrk="1" hangingPunct="1">
              <a:lnSpc>
                <a:spcPct val="90000"/>
              </a:lnSpc>
              <a:spcAft>
                <a:spcPts val="600"/>
              </a:spcAft>
              <a:buFont typeface="Arial" panose="020B0604020202020204" pitchFamily="34" charset="0"/>
              <a:buChar char="•"/>
            </a:pPr>
            <a:r>
              <a:rPr lang="en-US" sz="2000" dirty="0">
                <a:latin typeface="+mn-lt"/>
                <a:cs typeface="+mn-cs"/>
              </a:rPr>
              <a:t>Potential drawback- Starvation</a:t>
            </a:r>
          </a:p>
        </p:txBody>
      </p:sp>
      <p:pic>
        <p:nvPicPr>
          <p:cNvPr id="882694" name="Picture 6" descr="Diagram&#10;&#10;Description automatically generated">
            <a:extLst>
              <a:ext uri="{FF2B5EF4-FFF2-40B4-BE49-F238E27FC236}">
                <a16:creationId xmlns:a16="http://schemas.microsoft.com/office/drawing/2014/main" id="{B6686B8C-DD23-45B6-AF25-2CBC5F5038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2137638"/>
            <a:ext cx="6903720" cy="25827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6" name="Text Box 4">
            <a:extLst>
              <a:ext uri="{FF2B5EF4-FFF2-40B4-BE49-F238E27FC236}">
                <a16:creationId xmlns:a16="http://schemas.microsoft.com/office/drawing/2014/main" id="{4B955CCC-B2DB-4CD4-B81C-777EB0A32A75}"/>
              </a:ext>
            </a:extLst>
          </p:cNvPr>
          <p:cNvSpPr txBox="1">
            <a:spLocks noChangeArrowheads="1"/>
          </p:cNvSpPr>
          <p:nvPr/>
        </p:nvSpPr>
        <p:spPr bwMode="auto">
          <a:xfrm>
            <a:off x="1774741" y="347989"/>
            <a:ext cx="38450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latin typeface="Times New Roman" panose="02020603050405020304" pitchFamily="18" charset="0"/>
              </a:rPr>
              <a:t>Weighted fair queuing</a:t>
            </a:r>
          </a:p>
        </p:txBody>
      </p:sp>
      <p:pic>
        <p:nvPicPr>
          <p:cNvPr id="883718" name="Picture 6">
            <a:extLst>
              <a:ext uri="{FF2B5EF4-FFF2-40B4-BE49-F238E27FC236}">
                <a16:creationId xmlns:a16="http://schemas.microsoft.com/office/drawing/2014/main" id="{625EF1CE-1129-496B-8126-8F2A92A45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969" y="1784952"/>
            <a:ext cx="7661031" cy="328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89E9641B-E5D8-46FE-821C-25A25A682A94}"/>
              </a:ext>
            </a:extLst>
          </p:cNvPr>
          <p:cNvSpPr/>
          <p:nvPr/>
        </p:nvSpPr>
        <p:spPr>
          <a:xfrm>
            <a:off x="126612" y="1226291"/>
            <a:ext cx="4360985" cy="4708981"/>
          </a:xfrm>
          <a:prstGeom prst="rect">
            <a:avLst/>
          </a:prstGeom>
        </p:spPr>
        <p:txBody>
          <a:bodyPr wrap="square">
            <a:spAutoFit/>
          </a:bodyPr>
          <a:lstStyle/>
          <a:p>
            <a:pPr marL="285750" indent="-285750" algn="just">
              <a:buFont typeface="Arial" panose="020B0604020202020204" pitchFamily="34" charset="0"/>
              <a:buChar char="•"/>
            </a:pPr>
            <a:r>
              <a:rPr lang="en-IN" sz="2000" dirty="0">
                <a:latin typeface="Times New Roman" panose="02020603050405020304" pitchFamily="18" charset="0"/>
              </a:rPr>
              <a:t>A better scheduling method is weighted fair queuing. In this technique, the packets are still assigned to different classes and admitted to different queues. </a:t>
            </a:r>
          </a:p>
          <a:p>
            <a:pPr marL="285750" indent="-285750" algn="just">
              <a:buFont typeface="Arial" panose="020B0604020202020204" pitchFamily="34" charset="0"/>
              <a:buChar char="•"/>
            </a:pPr>
            <a:endParaRPr lang="en-IN" sz="2000" dirty="0">
              <a:latin typeface="Times New Roman" panose="02020603050405020304" pitchFamily="18" charset="0"/>
            </a:endParaRPr>
          </a:p>
          <a:p>
            <a:pPr marL="285750" indent="-285750" algn="just">
              <a:buFont typeface="Arial" panose="020B0604020202020204" pitchFamily="34" charset="0"/>
              <a:buChar char="•"/>
            </a:pPr>
            <a:r>
              <a:rPr lang="en-IN" sz="2000" dirty="0">
                <a:latin typeface="Times New Roman" panose="02020603050405020304" pitchFamily="18" charset="0"/>
              </a:rPr>
              <a:t>The queues, however, are weighted based on the priority of the queues; higher priority means a higher weight.</a:t>
            </a:r>
          </a:p>
          <a:p>
            <a:pPr marL="285750" indent="-285750" algn="just">
              <a:buFont typeface="Arial" panose="020B0604020202020204" pitchFamily="34" charset="0"/>
              <a:buChar char="•"/>
            </a:pPr>
            <a:endParaRPr lang="en-IN" sz="2000" dirty="0">
              <a:latin typeface="Times New Roman" panose="02020603050405020304" pitchFamily="18" charset="0"/>
            </a:endParaRPr>
          </a:p>
          <a:p>
            <a:pPr marL="285750" indent="-285750" algn="just">
              <a:buFont typeface="Arial" panose="020B0604020202020204" pitchFamily="34" charset="0"/>
              <a:buChar char="•"/>
            </a:pPr>
            <a:r>
              <a:rPr lang="en-IN" sz="2000" dirty="0">
                <a:latin typeface="Times New Roman" panose="02020603050405020304" pitchFamily="18" charset="0"/>
              </a:rPr>
              <a:t> The system processes packets in each queue in a round-robin fashion with the number of packets selected from each queue based on the corresponding weight.</a:t>
            </a:r>
            <a:endParaRPr lang="en-IN"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ultiple interweaving highways with cars driving in different directions">
            <a:extLst>
              <a:ext uri="{FF2B5EF4-FFF2-40B4-BE49-F238E27FC236}">
                <a16:creationId xmlns:a16="http://schemas.microsoft.com/office/drawing/2014/main" id="{956837ED-7021-2033-4E66-B4731E631F75}"/>
              </a:ext>
            </a:extLst>
          </p:cNvPr>
          <p:cNvPicPr>
            <a:picLocks noChangeAspect="1"/>
          </p:cNvPicPr>
          <p:nvPr/>
        </p:nvPicPr>
        <p:blipFill rotWithShape="1">
          <a:blip r:embed="rId2"/>
          <a:srcRect l="1940" t="4331" r="22180" b="1"/>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Box 4">
            <a:extLst>
              <a:ext uri="{FF2B5EF4-FFF2-40B4-BE49-F238E27FC236}">
                <a16:creationId xmlns:a16="http://schemas.microsoft.com/office/drawing/2014/main" id="{89D46AA8-C447-47B6-BE44-1946DE2C616C}"/>
              </a:ext>
            </a:extLst>
          </p:cNvPr>
          <p:cNvSpPr txBox="1">
            <a:spLocks noChangeArrowheads="1"/>
          </p:cNvSpPr>
          <p:nvPr/>
        </p:nvSpPr>
        <p:spPr bwMode="auto">
          <a:xfrm>
            <a:off x="371094" y="1161288"/>
            <a:ext cx="3438144" cy="11247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2800">
                <a:latin typeface="+mj-lt"/>
                <a:ea typeface="+mj-ea"/>
                <a:cs typeface="+mj-cs"/>
              </a:rPr>
              <a:t>Traffic Shaping</a:t>
            </a:r>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44716A1-77FD-4358-8FEF-E9ADCFC2592D}"/>
              </a:ext>
            </a:extLst>
          </p:cNvPr>
          <p:cNvSpPr/>
          <p:nvPr/>
        </p:nvSpPr>
        <p:spPr>
          <a:xfrm>
            <a:off x="371093" y="2718054"/>
            <a:ext cx="4400931" cy="3701796"/>
          </a:xfrm>
          <a:prstGeom prst="rect">
            <a:avLst/>
          </a:prstGeom>
        </p:spPr>
        <p:txBody>
          <a:bodyPr vert="horz" lIns="91440" tIns="45720" rIns="91440" bIns="45720" rtlCol="0" anchor="t">
            <a:normAutofit/>
          </a:bodyPr>
          <a:lstStyle/>
          <a:p>
            <a:pPr marL="457200" indent="-228600" algn="just" eaLnBrk="1" hangingPunct="1">
              <a:lnSpc>
                <a:spcPct val="90000"/>
              </a:lnSpc>
              <a:spcAft>
                <a:spcPts val="600"/>
              </a:spcAft>
              <a:buFont typeface="Arial" panose="020B0604020202020204" pitchFamily="34" charset="0"/>
              <a:buChar char="•"/>
            </a:pPr>
            <a:r>
              <a:rPr lang="en-US" sz="1700" dirty="0">
                <a:latin typeface="+mn-lt"/>
                <a:cs typeface="+mn-cs"/>
              </a:rPr>
              <a:t>Traffic shaping is a mechanism to control the amount and the rate of the traffic sent to the network. </a:t>
            </a:r>
          </a:p>
          <a:p>
            <a:pPr indent="-228600" algn="just" eaLnBrk="1" hangingPunct="1">
              <a:lnSpc>
                <a:spcPct val="90000"/>
              </a:lnSpc>
              <a:spcAft>
                <a:spcPts val="600"/>
              </a:spcAft>
              <a:buFont typeface="Arial" panose="020B0604020202020204" pitchFamily="34" charset="0"/>
              <a:buChar char="•"/>
            </a:pPr>
            <a:endParaRPr lang="en-US" sz="1700" dirty="0">
              <a:latin typeface="+mn-lt"/>
              <a:cs typeface="+mn-cs"/>
            </a:endParaRPr>
          </a:p>
          <a:p>
            <a:pPr marL="457200" indent="-228600" algn="just" eaLnBrk="1" hangingPunct="1">
              <a:lnSpc>
                <a:spcPct val="90000"/>
              </a:lnSpc>
              <a:spcAft>
                <a:spcPts val="600"/>
              </a:spcAft>
              <a:buFont typeface="Arial" panose="020B0604020202020204" pitchFamily="34" charset="0"/>
              <a:buChar char="•"/>
            </a:pPr>
            <a:r>
              <a:rPr lang="en-US" sz="1700" dirty="0">
                <a:latin typeface="+mn-lt"/>
                <a:cs typeface="+mn-cs"/>
              </a:rPr>
              <a:t>Two techniques can shape traffic: </a:t>
            </a:r>
          </a:p>
          <a:p>
            <a:pPr marL="1371600" lvl="2" indent="-228600" algn="just" eaLnBrk="1" hangingPunct="1">
              <a:lnSpc>
                <a:spcPct val="90000"/>
              </a:lnSpc>
              <a:spcAft>
                <a:spcPts val="600"/>
              </a:spcAft>
              <a:buFont typeface="Arial" panose="020B0604020202020204" pitchFamily="34" charset="0"/>
              <a:buChar char="•"/>
            </a:pPr>
            <a:r>
              <a:rPr lang="en-US" sz="1700" dirty="0">
                <a:latin typeface="+mn-lt"/>
                <a:cs typeface="+mn-cs"/>
              </a:rPr>
              <a:t>Leaky bucket </a:t>
            </a:r>
          </a:p>
          <a:p>
            <a:pPr marL="1371600" lvl="2" indent="-228600" algn="just" eaLnBrk="1" hangingPunct="1">
              <a:lnSpc>
                <a:spcPct val="90000"/>
              </a:lnSpc>
              <a:spcAft>
                <a:spcPts val="600"/>
              </a:spcAft>
              <a:buFont typeface="Arial" panose="020B0604020202020204" pitchFamily="34" charset="0"/>
              <a:buChar char="•"/>
            </a:pPr>
            <a:r>
              <a:rPr lang="en-US" sz="1700" dirty="0">
                <a:latin typeface="+mn-lt"/>
                <a:cs typeface="+mn-cs"/>
              </a:rPr>
              <a:t>Token bucket.</a:t>
            </a:r>
          </a:p>
        </p:txBody>
      </p:sp>
    </p:spTree>
    <p:extLst>
      <p:ext uri="{BB962C8B-B14F-4D97-AF65-F5344CB8AC3E}">
        <p14:creationId xmlns:p14="http://schemas.microsoft.com/office/powerpoint/2010/main" val="161390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4747" name="Rectangle 88474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4749" name="Freeform: Shape 88474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84742" name="Picture 6">
            <a:extLst>
              <a:ext uri="{FF2B5EF4-FFF2-40B4-BE49-F238E27FC236}">
                <a16:creationId xmlns:a16="http://schemas.microsoft.com/office/drawing/2014/main" id="{25039E3C-15D2-458E-A2ED-694B9B5BFD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1053" y="1707949"/>
            <a:ext cx="4777381" cy="32693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4751" name="Arc 88475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84740" name="Text Box 4">
            <a:extLst>
              <a:ext uri="{FF2B5EF4-FFF2-40B4-BE49-F238E27FC236}">
                <a16:creationId xmlns:a16="http://schemas.microsoft.com/office/drawing/2014/main" id="{5DC3549A-863F-4FC4-A319-91E840D56382}"/>
              </a:ext>
            </a:extLst>
          </p:cNvPr>
          <p:cNvSpPr txBox="1">
            <a:spLocks noChangeArrowheads="1"/>
          </p:cNvSpPr>
          <p:nvPr/>
        </p:nvSpPr>
        <p:spPr bwMode="auto">
          <a:xfrm>
            <a:off x="838201" y="479493"/>
            <a:ext cx="525780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4400" kern="1200">
                <a:solidFill>
                  <a:schemeClr val="tx1"/>
                </a:solidFill>
                <a:latin typeface="+mj-lt"/>
                <a:ea typeface="+mj-ea"/>
                <a:cs typeface="+mj-cs"/>
              </a:rPr>
              <a:t>Leaky bucket</a:t>
            </a:r>
          </a:p>
        </p:txBody>
      </p:sp>
      <p:sp>
        <p:nvSpPr>
          <p:cNvPr id="2" name="Rectangle 1">
            <a:extLst>
              <a:ext uri="{FF2B5EF4-FFF2-40B4-BE49-F238E27FC236}">
                <a16:creationId xmlns:a16="http://schemas.microsoft.com/office/drawing/2014/main" id="{E5F5419B-3AC9-4F6A-93FE-7C036101FC3F}"/>
              </a:ext>
            </a:extLst>
          </p:cNvPr>
          <p:cNvSpPr/>
          <p:nvPr/>
        </p:nvSpPr>
        <p:spPr>
          <a:xfrm>
            <a:off x="838201" y="1984443"/>
            <a:ext cx="5257800" cy="4192520"/>
          </a:xfrm>
          <a:prstGeom prst="rect">
            <a:avLst/>
          </a:prstGeom>
        </p:spPr>
        <p:txBody>
          <a:bodyPr vert="horz" lIns="91440" tIns="45720" rIns="91440" bIns="45720" rtlCol="0">
            <a:normAutofit/>
          </a:bodyPr>
          <a:lstStyle/>
          <a:p>
            <a:pPr indent="-228600" eaLnBrk="1" hangingPunct="1">
              <a:lnSpc>
                <a:spcPct val="90000"/>
              </a:lnSpc>
              <a:spcAft>
                <a:spcPts val="600"/>
              </a:spcAft>
              <a:buFont typeface="Arial" panose="020B0604020202020204" pitchFamily="34" charset="0"/>
              <a:buChar char="•"/>
            </a:pPr>
            <a:r>
              <a:rPr lang="en-US" dirty="0">
                <a:latin typeface="+mn-lt"/>
                <a:cs typeface="+mn-cs"/>
              </a:rPr>
              <a:t>In networking, a technique called leaky bucket can smooth out </a:t>
            </a:r>
            <a:r>
              <a:rPr lang="en-US" dirty="0" err="1">
                <a:latin typeface="+mn-lt"/>
                <a:cs typeface="+mn-cs"/>
              </a:rPr>
              <a:t>bursty</a:t>
            </a:r>
            <a:r>
              <a:rPr lang="en-US" dirty="0">
                <a:latin typeface="+mn-lt"/>
                <a:cs typeface="+mn-cs"/>
              </a:rPr>
              <a:t> traffic. </a:t>
            </a:r>
            <a:r>
              <a:rPr lang="en-US" dirty="0" err="1">
                <a:latin typeface="+mn-lt"/>
                <a:cs typeface="+mn-cs"/>
              </a:rPr>
              <a:t>Bursty</a:t>
            </a:r>
            <a:r>
              <a:rPr lang="en-US" dirty="0">
                <a:latin typeface="+mn-lt"/>
                <a:cs typeface="+mn-cs"/>
              </a:rPr>
              <a:t> chunks are stored in the bucket and sent out at an average rate.</a:t>
            </a:r>
          </a:p>
          <a:p>
            <a:pPr indent="-228600" eaLnBrk="1" hangingPunct="1">
              <a:lnSpc>
                <a:spcPct val="90000"/>
              </a:lnSpc>
              <a:spcAft>
                <a:spcPts val="600"/>
              </a:spcAft>
              <a:buFont typeface="Arial" panose="020B0604020202020204" pitchFamily="34" charset="0"/>
              <a:buChar char="•"/>
            </a:pPr>
            <a:endParaRPr lang="en-US" dirty="0">
              <a:latin typeface="+mn-lt"/>
              <a:cs typeface="+mn-cs"/>
            </a:endParaRPr>
          </a:p>
          <a:p>
            <a:pPr indent="-228600" eaLnBrk="1" hangingPunct="1">
              <a:lnSpc>
                <a:spcPct val="90000"/>
              </a:lnSpc>
              <a:spcAft>
                <a:spcPts val="600"/>
              </a:spcAft>
              <a:buFont typeface="Arial" panose="020B0604020202020204" pitchFamily="34" charset="0"/>
              <a:buChar char="•"/>
            </a:pPr>
            <a:r>
              <a:rPr lang="en-US" dirty="0">
                <a:latin typeface="+mn-lt"/>
                <a:cs typeface="+mn-cs"/>
              </a:rPr>
              <a:t>Host sends a burst of data at a rate of 12 Mbps for</a:t>
            </a:r>
          </a:p>
          <a:p>
            <a:pPr eaLnBrk="1" hangingPunct="1">
              <a:lnSpc>
                <a:spcPct val="90000"/>
              </a:lnSpc>
              <a:spcAft>
                <a:spcPts val="600"/>
              </a:spcAft>
            </a:pPr>
            <a:r>
              <a:rPr lang="en-US" dirty="0">
                <a:latin typeface="+mn-lt"/>
                <a:cs typeface="+mn-cs"/>
              </a:rPr>
              <a:t> 2 s, Total data= 24Mb, </a:t>
            </a:r>
          </a:p>
          <a:p>
            <a:pPr indent="-228600" eaLnBrk="1" hangingPunct="1">
              <a:lnSpc>
                <a:spcPct val="90000"/>
              </a:lnSpc>
              <a:spcAft>
                <a:spcPts val="600"/>
              </a:spcAft>
              <a:buFont typeface="Arial" panose="020B0604020202020204" pitchFamily="34" charset="0"/>
              <a:buChar char="•"/>
            </a:pPr>
            <a:r>
              <a:rPr lang="en-US" dirty="0">
                <a:latin typeface="+mn-lt"/>
                <a:cs typeface="+mn-cs"/>
              </a:rPr>
              <a:t>Idle time for host =5 s </a:t>
            </a:r>
          </a:p>
          <a:p>
            <a:pPr indent="-228600" eaLnBrk="1" hangingPunct="1">
              <a:lnSpc>
                <a:spcPct val="90000"/>
              </a:lnSpc>
              <a:spcAft>
                <a:spcPts val="600"/>
              </a:spcAft>
              <a:buFont typeface="Arial" panose="020B0604020202020204" pitchFamily="34" charset="0"/>
              <a:buChar char="•"/>
            </a:pPr>
            <a:r>
              <a:rPr lang="en-US" dirty="0">
                <a:latin typeface="+mn-lt"/>
                <a:cs typeface="+mn-cs"/>
              </a:rPr>
              <a:t>data rate= 2 Mbps for 3 s,  Total data = 6 Mb. </a:t>
            </a:r>
          </a:p>
          <a:p>
            <a:pPr indent="-228600" eaLnBrk="1" hangingPunct="1">
              <a:lnSpc>
                <a:spcPct val="90000"/>
              </a:lnSpc>
              <a:spcAft>
                <a:spcPts val="600"/>
              </a:spcAft>
              <a:buFont typeface="Arial" panose="020B0604020202020204" pitchFamily="34" charset="0"/>
              <a:buChar char="•"/>
            </a:pPr>
            <a:r>
              <a:rPr lang="en-US" dirty="0">
                <a:latin typeface="+mn-lt"/>
                <a:cs typeface="+mn-cs"/>
              </a:rPr>
              <a:t>Total data sent by host = 30 Mb in 10 s. </a:t>
            </a:r>
          </a:p>
          <a:p>
            <a:pPr indent="-228600" eaLnBrk="1" hangingPunct="1">
              <a:lnSpc>
                <a:spcPct val="90000"/>
              </a:lnSpc>
              <a:spcAft>
                <a:spcPts val="600"/>
              </a:spcAft>
              <a:buFont typeface="Arial" panose="020B0604020202020204" pitchFamily="34" charset="0"/>
              <a:buChar char="•"/>
            </a:pPr>
            <a:r>
              <a:rPr lang="en-US" dirty="0">
                <a:latin typeface="+mn-lt"/>
                <a:cs typeface="+mn-cs"/>
              </a:rPr>
              <a:t>The leaky bucket smooths the traffic by sending out data at a rate of 3 Mbps during the same 10 s</a:t>
            </a:r>
          </a:p>
          <a:p>
            <a:pPr indent="-228600" eaLnBrk="1" hangingPunct="1">
              <a:lnSpc>
                <a:spcPct val="90000"/>
              </a:lnSpc>
              <a:spcAft>
                <a:spcPts val="600"/>
              </a:spcAft>
              <a:buFont typeface="Arial" panose="020B0604020202020204" pitchFamily="34" charset="0"/>
              <a:buChar char="•"/>
            </a:pPr>
            <a:endParaRPr lang="en-US" dirty="0">
              <a:latin typeface="+mn-lt"/>
              <a:cs typeface="+mn-cs"/>
            </a:endParaRPr>
          </a:p>
          <a:p>
            <a:pPr eaLnBrk="1" hangingPunct="1">
              <a:lnSpc>
                <a:spcPct val="90000"/>
              </a:lnSpc>
              <a:spcAft>
                <a:spcPts val="600"/>
              </a:spcAft>
            </a:pPr>
            <a:r>
              <a:rPr lang="en-US" dirty="0">
                <a:latin typeface="+mn-lt"/>
                <a:cs typeface="+mn-cs"/>
              </a:rPr>
              <a:t>Here, leaky bucket may prevent congestion.</a:t>
            </a:r>
          </a:p>
        </p:txBody>
      </p:sp>
    </p:spTree>
  </p:cSld>
  <p:clrMapOvr>
    <a:masterClrMapping/>
  </p:clrMapOvr>
</p:sld>
</file>

<file path=ppt/theme/theme1.xml><?xml version="1.0" encoding="utf-8"?>
<a:theme xmlns:a="http://schemas.openxmlformats.org/drawingml/2006/main" name="Bennett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nnett_Theme1" id="{10768733-9802-446A-BE7D-5E2DA191152B}" vid="{A6FFC5FF-7D20-47F2-BBC9-A7F5DE2FE71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Bennett_Theme1</Template>
  <TotalTime>9019</TotalTime>
  <Words>969</Words>
  <Application>Microsoft Office PowerPoint</Application>
  <PresentationFormat>Widescreen</PresentationFormat>
  <Paragraphs>96</Paragraphs>
  <Slides>15</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Calibri Light</vt:lpstr>
      <vt:lpstr>Cambria Math</vt:lpstr>
      <vt:lpstr>Roboto</vt:lpstr>
      <vt:lpstr>Times New Roman</vt:lpstr>
      <vt:lpstr>Bennett_Theme1</vt:lpstr>
      <vt:lpstr>Custom Design</vt:lpstr>
      <vt:lpstr>Office Theme</vt:lpstr>
      <vt:lpstr>Transport Layer- Quality of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Kuldeep</dc:creator>
  <cp:lastModifiedBy>Vikas Tyagi.</cp:lastModifiedBy>
  <cp:revision>98</cp:revision>
  <dcterms:created xsi:type="dcterms:W3CDTF">2019-01-02T17:52:09Z</dcterms:created>
  <dcterms:modified xsi:type="dcterms:W3CDTF">2025-04-16T04:06:15Z</dcterms:modified>
</cp:coreProperties>
</file>