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8" r:id="rId3"/>
  </p:sldMasterIdLst>
  <p:notesMasterIdLst>
    <p:notesMasterId r:id="rId25"/>
  </p:notesMasterIdLst>
  <p:sldIdLst>
    <p:sldId id="256" r:id="rId4"/>
    <p:sldId id="783" r:id="rId5"/>
    <p:sldId id="784" r:id="rId6"/>
    <p:sldId id="785" r:id="rId7"/>
    <p:sldId id="535" r:id="rId8"/>
    <p:sldId id="745" r:id="rId9"/>
    <p:sldId id="776" r:id="rId10"/>
    <p:sldId id="777" r:id="rId11"/>
    <p:sldId id="758" r:id="rId12"/>
    <p:sldId id="778" r:id="rId13"/>
    <p:sldId id="746" r:id="rId14"/>
    <p:sldId id="761" r:id="rId15"/>
    <p:sldId id="747" r:id="rId16"/>
    <p:sldId id="763" r:id="rId17"/>
    <p:sldId id="779" r:id="rId18"/>
    <p:sldId id="748" r:id="rId19"/>
    <p:sldId id="749" r:id="rId20"/>
    <p:sldId id="788" r:id="rId21"/>
    <p:sldId id="753" r:id="rId22"/>
    <p:sldId id="786" r:id="rId23"/>
    <p:sldId id="787" r:id="rId2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FC376C-032B-40C2-8F81-48F11C997AE5}" v="7" dt="2025-04-17T08:08:36.0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uldeep" userId="f9c8071f-a744-46f9-b335-1b593dc9f69f" providerId="ADAL" clId="{66AF9817-7CEB-4D75-B38B-E0C4C2F84C41}"/>
    <pc:docChg chg="undo custSel addSld delSld modSld">
      <pc:chgData name="Kuldeep" userId="f9c8071f-a744-46f9-b335-1b593dc9f69f" providerId="ADAL" clId="{66AF9817-7CEB-4D75-B38B-E0C4C2F84C41}" dt="2023-04-16T15:21:10.888" v="160" actId="255"/>
      <pc:docMkLst>
        <pc:docMk/>
      </pc:docMkLst>
      <pc:sldChg chg="addSp delSp modSp mod setBg">
        <pc:chgData name="Kuldeep" userId="f9c8071f-a744-46f9-b335-1b593dc9f69f" providerId="ADAL" clId="{66AF9817-7CEB-4D75-B38B-E0C4C2F84C41}" dt="2023-04-16T14:36:20.960" v="3" actId="26606"/>
        <pc:sldMkLst>
          <pc:docMk/>
          <pc:sldMk cId="1441990758" sldId="256"/>
        </pc:sldMkLst>
        <pc:spChg chg="mod">
          <ac:chgData name="Kuldeep" userId="f9c8071f-a744-46f9-b335-1b593dc9f69f" providerId="ADAL" clId="{66AF9817-7CEB-4D75-B38B-E0C4C2F84C41}" dt="2023-04-16T14:36:20.960" v="3" actId="26606"/>
          <ac:spMkLst>
            <pc:docMk/>
            <pc:sldMk cId="1441990758" sldId="256"/>
            <ac:spMk id="2" creationId="{6D2890BE-7904-42D4-B879-B91FFED5066E}"/>
          </ac:spMkLst>
        </pc:spChg>
        <pc:spChg chg="add">
          <ac:chgData name="Kuldeep" userId="f9c8071f-a744-46f9-b335-1b593dc9f69f" providerId="ADAL" clId="{66AF9817-7CEB-4D75-B38B-E0C4C2F84C41}" dt="2023-04-16T14:36:20.960" v="3" actId="26606"/>
          <ac:spMkLst>
            <pc:docMk/>
            <pc:sldMk cId="1441990758" sldId="256"/>
            <ac:spMk id="8" creationId="{C1DD1A8A-57D5-4A81-AD04-532B043C5611}"/>
          </ac:spMkLst>
        </pc:spChg>
        <pc:spChg chg="add">
          <ac:chgData name="Kuldeep" userId="f9c8071f-a744-46f9-b335-1b593dc9f69f" providerId="ADAL" clId="{66AF9817-7CEB-4D75-B38B-E0C4C2F84C41}" dt="2023-04-16T14:36:20.960" v="3" actId="26606"/>
          <ac:spMkLst>
            <pc:docMk/>
            <pc:sldMk cId="1441990758" sldId="256"/>
            <ac:spMk id="10" creationId="{007891EC-4501-44ED-A8C8-B11B6DB767AB}"/>
          </ac:spMkLst>
        </pc:spChg>
        <pc:grpChg chg="del">
          <ac:chgData name="Kuldeep" userId="f9c8071f-a744-46f9-b335-1b593dc9f69f" providerId="ADAL" clId="{66AF9817-7CEB-4D75-B38B-E0C4C2F84C41}" dt="2023-04-16T14:35:06.289" v="1" actId="478"/>
          <ac:grpSpMkLst>
            <pc:docMk/>
            <pc:sldMk cId="1441990758" sldId="256"/>
            <ac:grpSpMk id="4" creationId="{450D5EEF-4C51-4A95-A1F0-98205D9FDF25}"/>
          </ac:grpSpMkLst>
        </pc:grpChg>
        <pc:picChg chg="add">
          <ac:chgData name="Kuldeep" userId="f9c8071f-a744-46f9-b335-1b593dc9f69f" providerId="ADAL" clId="{66AF9817-7CEB-4D75-B38B-E0C4C2F84C41}" dt="2023-04-16T14:36:20.960" v="3" actId="26606"/>
          <ac:picMkLst>
            <pc:docMk/>
            <pc:sldMk cId="1441990758" sldId="256"/>
            <ac:picMk id="5" creationId="{262DD467-A498-B5C2-1DC0-E86E9A906C27}"/>
          </ac:picMkLst>
        </pc:picChg>
      </pc:sldChg>
      <pc:sldChg chg="addSp modSp mod setBg">
        <pc:chgData name="Kuldeep" userId="f9c8071f-a744-46f9-b335-1b593dc9f69f" providerId="ADAL" clId="{66AF9817-7CEB-4D75-B38B-E0C4C2F84C41}" dt="2023-04-16T14:42:10.318" v="51" actId="255"/>
        <pc:sldMkLst>
          <pc:docMk/>
          <pc:sldMk cId="0" sldId="535"/>
        </pc:sldMkLst>
        <pc:spChg chg="mod">
          <ac:chgData name="Kuldeep" userId="f9c8071f-a744-46f9-b335-1b593dc9f69f" providerId="ADAL" clId="{66AF9817-7CEB-4D75-B38B-E0C4C2F84C41}" dt="2023-04-16T14:41:12.179" v="45" actId="26606"/>
          <ac:spMkLst>
            <pc:docMk/>
            <pc:sldMk cId="0" sldId="535"/>
            <ac:spMk id="565251" creationId="{2319AEE1-D79A-442D-A329-9B1AF661F8F4}"/>
          </ac:spMkLst>
        </pc:spChg>
        <pc:spChg chg="ord">
          <ac:chgData name="Kuldeep" userId="f9c8071f-a744-46f9-b335-1b593dc9f69f" providerId="ADAL" clId="{66AF9817-7CEB-4D75-B38B-E0C4C2F84C41}" dt="2023-04-16T14:41:12.179" v="45" actId="26606"/>
          <ac:spMkLst>
            <pc:docMk/>
            <pc:sldMk cId="0" sldId="535"/>
            <ac:spMk id="565252" creationId="{52A04B27-C23A-4750-A34C-6644B5E73C14}"/>
          </ac:spMkLst>
        </pc:spChg>
        <pc:spChg chg="mod">
          <ac:chgData name="Kuldeep" userId="f9c8071f-a744-46f9-b335-1b593dc9f69f" providerId="ADAL" clId="{66AF9817-7CEB-4D75-B38B-E0C4C2F84C41}" dt="2023-04-16T14:42:10.318" v="51" actId="255"/>
          <ac:spMkLst>
            <pc:docMk/>
            <pc:sldMk cId="0" sldId="535"/>
            <ac:spMk id="565253" creationId="{B14B2680-5D87-4BD4-83A1-385A34AE5308}"/>
          </ac:spMkLst>
        </pc:spChg>
        <pc:spChg chg="add">
          <ac:chgData name="Kuldeep" userId="f9c8071f-a744-46f9-b335-1b593dc9f69f" providerId="ADAL" clId="{66AF9817-7CEB-4D75-B38B-E0C4C2F84C41}" dt="2023-04-16T14:41:12.179" v="45" actId="26606"/>
          <ac:spMkLst>
            <pc:docMk/>
            <pc:sldMk cId="0" sldId="535"/>
            <ac:spMk id="565260" creationId="{77C59BEC-C4CC-4741-B975-08C543178D3D}"/>
          </ac:spMkLst>
        </pc:spChg>
        <pc:spChg chg="add">
          <ac:chgData name="Kuldeep" userId="f9c8071f-a744-46f9-b335-1b593dc9f69f" providerId="ADAL" clId="{66AF9817-7CEB-4D75-B38B-E0C4C2F84C41}" dt="2023-04-16T14:41:12.179" v="45" actId="26606"/>
          <ac:spMkLst>
            <pc:docMk/>
            <pc:sldMk cId="0" sldId="535"/>
            <ac:spMk id="565262" creationId="{72DEF309-605D-4117-9340-6D589B6C3A34}"/>
          </ac:spMkLst>
        </pc:spChg>
        <pc:spChg chg="add">
          <ac:chgData name="Kuldeep" userId="f9c8071f-a744-46f9-b335-1b593dc9f69f" providerId="ADAL" clId="{66AF9817-7CEB-4D75-B38B-E0C4C2F84C41}" dt="2023-04-16T14:41:12.179" v="45" actId="26606"/>
          <ac:spMkLst>
            <pc:docMk/>
            <pc:sldMk cId="0" sldId="535"/>
            <ac:spMk id="565264" creationId="{A7B99495-F43F-4D80-A44F-2CB4764EB90B}"/>
          </ac:spMkLst>
        </pc:spChg>
        <pc:picChg chg="add">
          <ac:chgData name="Kuldeep" userId="f9c8071f-a744-46f9-b335-1b593dc9f69f" providerId="ADAL" clId="{66AF9817-7CEB-4D75-B38B-E0C4C2F84C41}" dt="2023-04-16T14:41:12.179" v="45" actId="26606"/>
          <ac:picMkLst>
            <pc:docMk/>
            <pc:sldMk cId="0" sldId="535"/>
            <ac:picMk id="565257" creationId="{0D4E4854-FA29-DE52-5E9F-0B4E9173A0A7}"/>
          </ac:picMkLst>
        </pc:picChg>
      </pc:sldChg>
      <pc:sldChg chg="addSp modSp mod setBg">
        <pc:chgData name="Kuldeep" userId="f9c8071f-a744-46f9-b335-1b593dc9f69f" providerId="ADAL" clId="{66AF9817-7CEB-4D75-B38B-E0C4C2F84C41}" dt="2023-04-16T14:43:33.127" v="58" actId="255"/>
        <pc:sldMkLst>
          <pc:docMk/>
          <pc:sldMk cId="0" sldId="745"/>
        </pc:sldMkLst>
        <pc:spChg chg="mod">
          <ac:chgData name="Kuldeep" userId="f9c8071f-a744-46f9-b335-1b593dc9f69f" providerId="ADAL" clId="{66AF9817-7CEB-4D75-B38B-E0C4C2F84C41}" dt="2023-04-16T14:43:22.920" v="56" actId="26606"/>
          <ac:spMkLst>
            <pc:docMk/>
            <pc:sldMk cId="0" sldId="745"/>
            <ac:spMk id="857091" creationId="{94BA3819-78EC-480B-B9DC-BF744A8C691F}"/>
          </ac:spMkLst>
        </pc:spChg>
        <pc:spChg chg="ord">
          <ac:chgData name="Kuldeep" userId="f9c8071f-a744-46f9-b335-1b593dc9f69f" providerId="ADAL" clId="{66AF9817-7CEB-4D75-B38B-E0C4C2F84C41}" dt="2023-04-16T14:43:22.920" v="56" actId="26606"/>
          <ac:spMkLst>
            <pc:docMk/>
            <pc:sldMk cId="0" sldId="745"/>
            <ac:spMk id="857092" creationId="{043B9C1C-0A26-4311-8F5D-018F9B7F8430}"/>
          </ac:spMkLst>
        </pc:spChg>
        <pc:spChg chg="mod">
          <ac:chgData name="Kuldeep" userId="f9c8071f-a744-46f9-b335-1b593dc9f69f" providerId="ADAL" clId="{66AF9817-7CEB-4D75-B38B-E0C4C2F84C41}" dt="2023-04-16T14:43:33.127" v="58" actId="255"/>
          <ac:spMkLst>
            <pc:docMk/>
            <pc:sldMk cId="0" sldId="745"/>
            <ac:spMk id="857093" creationId="{D31621B7-A5B7-4D0B-9DCB-54E028AE17DC}"/>
          </ac:spMkLst>
        </pc:spChg>
        <pc:spChg chg="add">
          <ac:chgData name="Kuldeep" userId="f9c8071f-a744-46f9-b335-1b593dc9f69f" providerId="ADAL" clId="{66AF9817-7CEB-4D75-B38B-E0C4C2F84C41}" dt="2023-04-16T14:43:22.920" v="56" actId="26606"/>
          <ac:spMkLst>
            <pc:docMk/>
            <pc:sldMk cId="0" sldId="745"/>
            <ac:spMk id="857100" creationId="{77C59BEC-C4CC-4741-B975-08C543178D3D}"/>
          </ac:spMkLst>
        </pc:spChg>
        <pc:spChg chg="add">
          <ac:chgData name="Kuldeep" userId="f9c8071f-a744-46f9-b335-1b593dc9f69f" providerId="ADAL" clId="{66AF9817-7CEB-4D75-B38B-E0C4C2F84C41}" dt="2023-04-16T14:43:22.920" v="56" actId="26606"/>
          <ac:spMkLst>
            <pc:docMk/>
            <pc:sldMk cId="0" sldId="745"/>
            <ac:spMk id="857102" creationId="{72DEF309-605D-4117-9340-6D589B6C3A34}"/>
          </ac:spMkLst>
        </pc:spChg>
        <pc:spChg chg="add">
          <ac:chgData name="Kuldeep" userId="f9c8071f-a744-46f9-b335-1b593dc9f69f" providerId="ADAL" clId="{66AF9817-7CEB-4D75-B38B-E0C4C2F84C41}" dt="2023-04-16T14:43:22.920" v="56" actId="26606"/>
          <ac:spMkLst>
            <pc:docMk/>
            <pc:sldMk cId="0" sldId="745"/>
            <ac:spMk id="857104" creationId="{A7B99495-F43F-4D80-A44F-2CB4764EB90B}"/>
          </ac:spMkLst>
        </pc:spChg>
        <pc:picChg chg="add">
          <ac:chgData name="Kuldeep" userId="f9c8071f-a744-46f9-b335-1b593dc9f69f" providerId="ADAL" clId="{66AF9817-7CEB-4D75-B38B-E0C4C2F84C41}" dt="2023-04-16T14:43:22.920" v="56" actId="26606"/>
          <ac:picMkLst>
            <pc:docMk/>
            <pc:sldMk cId="0" sldId="745"/>
            <ac:picMk id="857097" creationId="{4B4427BA-012B-1DEA-516F-841BC738DA02}"/>
          </ac:picMkLst>
        </pc:picChg>
      </pc:sldChg>
      <pc:sldChg chg="addSp modSp mod setBg">
        <pc:chgData name="Kuldeep" userId="f9c8071f-a744-46f9-b335-1b593dc9f69f" providerId="ADAL" clId="{66AF9817-7CEB-4D75-B38B-E0C4C2F84C41}" dt="2023-04-16T14:52:44.324" v="132" actId="20577"/>
        <pc:sldMkLst>
          <pc:docMk/>
          <pc:sldMk cId="0" sldId="746"/>
        </pc:sldMkLst>
        <pc:spChg chg="mod">
          <ac:chgData name="Kuldeep" userId="f9c8071f-a744-46f9-b335-1b593dc9f69f" providerId="ADAL" clId="{66AF9817-7CEB-4D75-B38B-E0C4C2F84C41}" dt="2023-04-16T14:52:20.946" v="130" actId="1076"/>
          <ac:spMkLst>
            <pc:docMk/>
            <pc:sldMk cId="0" sldId="746"/>
            <ac:spMk id="2" creationId="{5AD898B6-C33C-4B41-A73D-5D5BE163FF30}"/>
          </ac:spMkLst>
        </pc:spChg>
        <pc:spChg chg="mod">
          <ac:chgData name="Kuldeep" userId="f9c8071f-a744-46f9-b335-1b593dc9f69f" providerId="ADAL" clId="{66AF9817-7CEB-4D75-B38B-E0C4C2F84C41}" dt="2023-04-16T14:46:41.872" v="87" actId="26606"/>
          <ac:spMkLst>
            <pc:docMk/>
            <pc:sldMk cId="0" sldId="746"/>
            <ac:spMk id="858115" creationId="{D9E162EA-0753-40FB-8705-F92446EC5C6F}"/>
          </ac:spMkLst>
        </pc:spChg>
        <pc:spChg chg="ord">
          <ac:chgData name="Kuldeep" userId="f9c8071f-a744-46f9-b335-1b593dc9f69f" providerId="ADAL" clId="{66AF9817-7CEB-4D75-B38B-E0C4C2F84C41}" dt="2023-04-16T14:46:41.872" v="87" actId="26606"/>
          <ac:spMkLst>
            <pc:docMk/>
            <pc:sldMk cId="0" sldId="746"/>
            <ac:spMk id="858116" creationId="{F1F7A74C-9534-4BBF-B99F-25018A6F2EDB}"/>
          </ac:spMkLst>
        </pc:spChg>
        <pc:spChg chg="mod">
          <ac:chgData name="Kuldeep" userId="f9c8071f-a744-46f9-b335-1b593dc9f69f" providerId="ADAL" clId="{66AF9817-7CEB-4D75-B38B-E0C4C2F84C41}" dt="2023-04-16T14:52:44.324" v="132" actId="20577"/>
          <ac:spMkLst>
            <pc:docMk/>
            <pc:sldMk cId="0" sldId="746"/>
            <ac:spMk id="858117" creationId="{EE2B62C3-9A4E-45BB-8643-1F36EF713D01}"/>
          </ac:spMkLst>
        </pc:spChg>
        <pc:spChg chg="add">
          <ac:chgData name="Kuldeep" userId="f9c8071f-a744-46f9-b335-1b593dc9f69f" providerId="ADAL" clId="{66AF9817-7CEB-4D75-B38B-E0C4C2F84C41}" dt="2023-04-16T14:46:41.872" v="87" actId="26606"/>
          <ac:spMkLst>
            <pc:docMk/>
            <pc:sldMk cId="0" sldId="746"/>
            <ac:spMk id="858122" creationId="{743AA782-23D1-4521-8CAD-47662984AA08}"/>
          </ac:spMkLst>
        </pc:spChg>
        <pc:spChg chg="add">
          <ac:chgData name="Kuldeep" userId="f9c8071f-a744-46f9-b335-1b593dc9f69f" providerId="ADAL" clId="{66AF9817-7CEB-4D75-B38B-E0C4C2F84C41}" dt="2023-04-16T14:46:41.872" v="87" actId="26606"/>
          <ac:spMkLst>
            <pc:docMk/>
            <pc:sldMk cId="0" sldId="746"/>
            <ac:spMk id="858124" creationId="{650D18FE-0824-4A46-B22C-A86B52E5780A}"/>
          </ac:spMkLst>
        </pc:spChg>
        <pc:picChg chg="mod">
          <ac:chgData name="Kuldeep" userId="f9c8071f-a744-46f9-b335-1b593dc9f69f" providerId="ADAL" clId="{66AF9817-7CEB-4D75-B38B-E0C4C2F84C41}" dt="2023-04-16T14:46:46.769" v="89" actId="27614"/>
          <ac:picMkLst>
            <pc:docMk/>
            <pc:sldMk cId="0" sldId="746"/>
            <ac:picMk id="9" creationId="{3BED6B6E-1476-4F82-86D6-C3D57F12DC14}"/>
          </ac:picMkLst>
        </pc:picChg>
      </pc:sldChg>
      <pc:sldChg chg="addSp delSp modSp mod setBg">
        <pc:chgData name="Kuldeep" userId="f9c8071f-a744-46f9-b335-1b593dc9f69f" providerId="ADAL" clId="{66AF9817-7CEB-4D75-B38B-E0C4C2F84C41}" dt="2023-04-16T14:47:34.453" v="100" actId="123"/>
        <pc:sldMkLst>
          <pc:docMk/>
          <pc:sldMk cId="0" sldId="747"/>
        </pc:sldMkLst>
        <pc:spChg chg="mod">
          <ac:chgData name="Kuldeep" userId="f9c8071f-a744-46f9-b335-1b593dc9f69f" providerId="ADAL" clId="{66AF9817-7CEB-4D75-B38B-E0C4C2F84C41}" dt="2023-04-16T14:47:12.980" v="95" actId="26606"/>
          <ac:spMkLst>
            <pc:docMk/>
            <pc:sldMk cId="0" sldId="747"/>
            <ac:spMk id="2" creationId="{57667FB9-2481-4270-A9EB-429731E6522F}"/>
          </ac:spMkLst>
        </pc:spChg>
        <pc:spChg chg="del mod ord">
          <ac:chgData name="Kuldeep" userId="f9c8071f-a744-46f9-b335-1b593dc9f69f" providerId="ADAL" clId="{66AF9817-7CEB-4D75-B38B-E0C4C2F84C41}" dt="2023-04-16T14:47:28.424" v="99" actId="478"/>
          <ac:spMkLst>
            <pc:docMk/>
            <pc:sldMk cId="0" sldId="747"/>
            <ac:spMk id="8" creationId="{CBF5E63C-9C29-4C37-A162-67D3BADDA8AA}"/>
          </ac:spMkLst>
        </pc:spChg>
        <pc:spChg chg="mod">
          <ac:chgData name="Kuldeep" userId="f9c8071f-a744-46f9-b335-1b593dc9f69f" providerId="ADAL" clId="{66AF9817-7CEB-4D75-B38B-E0C4C2F84C41}" dt="2023-04-16T14:47:12.980" v="95" actId="26606"/>
          <ac:spMkLst>
            <pc:docMk/>
            <pc:sldMk cId="0" sldId="747"/>
            <ac:spMk id="859139" creationId="{A59FAD68-61F5-455D-9B2D-267B1E3F94D9}"/>
          </ac:spMkLst>
        </pc:spChg>
        <pc:spChg chg="ord">
          <ac:chgData name="Kuldeep" userId="f9c8071f-a744-46f9-b335-1b593dc9f69f" providerId="ADAL" clId="{66AF9817-7CEB-4D75-B38B-E0C4C2F84C41}" dt="2023-04-16T14:47:12.980" v="95" actId="26606"/>
          <ac:spMkLst>
            <pc:docMk/>
            <pc:sldMk cId="0" sldId="747"/>
            <ac:spMk id="859140" creationId="{CD51AB24-2E54-438C-A0E0-F0546907525F}"/>
          </ac:spMkLst>
        </pc:spChg>
        <pc:spChg chg="mod">
          <ac:chgData name="Kuldeep" userId="f9c8071f-a744-46f9-b335-1b593dc9f69f" providerId="ADAL" clId="{66AF9817-7CEB-4D75-B38B-E0C4C2F84C41}" dt="2023-04-16T14:47:34.453" v="100" actId="123"/>
          <ac:spMkLst>
            <pc:docMk/>
            <pc:sldMk cId="0" sldId="747"/>
            <ac:spMk id="859141" creationId="{0D7C9886-19AA-4D36-A3BE-B47505CE2345}"/>
          </ac:spMkLst>
        </pc:spChg>
        <pc:spChg chg="add">
          <ac:chgData name="Kuldeep" userId="f9c8071f-a744-46f9-b335-1b593dc9f69f" providerId="ADAL" clId="{66AF9817-7CEB-4D75-B38B-E0C4C2F84C41}" dt="2023-04-16T14:47:12.980" v="95" actId="26606"/>
          <ac:spMkLst>
            <pc:docMk/>
            <pc:sldMk cId="0" sldId="747"/>
            <ac:spMk id="859146" creationId="{743AA782-23D1-4521-8CAD-47662984AA08}"/>
          </ac:spMkLst>
        </pc:spChg>
        <pc:spChg chg="add">
          <ac:chgData name="Kuldeep" userId="f9c8071f-a744-46f9-b335-1b593dc9f69f" providerId="ADAL" clId="{66AF9817-7CEB-4D75-B38B-E0C4C2F84C41}" dt="2023-04-16T14:47:12.980" v="95" actId="26606"/>
          <ac:spMkLst>
            <pc:docMk/>
            <pc:sldMk cId="0" sldId="747"/>
            <ac:spMk id="859148" creationId="{71877DBC-BB60-40F0-AC93-2ACDBAAE60CE}"/>
          </ac:spMkLst>
        </pc:spChg>
        <pc:picChg chg="mod">
          <ac:chgData name="Kuldeep" userId="f9c8071f-a744-46f9-b335-1b593dc9f69f" providerId="ADAL" clId="{66AF9817-7CEB-4D75-B38B-E0C4C2F84C41}" dt="2023-04-16T14:47:19.268" v="97" actId="27614"/>
          <ac:picMkLst>
            <pc:docMk/>
            <pc:sldMk cId="0" sldId="747"/>
            <ac:picMk id="9" creationId="{A5938A9D-12AD-4A92-B266-298ACBC65D8F}"/>
          </ac:picMkLst>
        </pc:picChg>
      </pc:sldChg>
      <pc:sldChg chg="addSp delSp modSp mod setBg">
        <pc:chgData name="Kuldeep" userId="f9c8071f-a744-46f9-b335-1b593dc9f69f" providerId="ADAL" clId="{66AF9817-7CEB-4D75-B38B-E0C4C2F84C41}" dt="2023-04-16T15:11:21.981" v="137" actId="26606"/>
        <pc:sldMkLst>
          <pc:docMk/>
          <pc:sldMk cId="0" sldId="748"/>
        </pc:sldMkLst>
        <pc:spChg chg="mod">
          <ac:chgData name="Kuldeep" userId="f9c8071f-a744-46f9-b335-1b593dc9f69f" providerId="ADAL" clId="{66AF9817-7CEB-4D75-B38B-E0C4C2F84C41}" dt="2023-04-16T15:11:21.981" v="137" actId="26606"/>
          <ac:spMkLst>
            <pc:docMk/>
            <pc:sldMk cId="0" sldId="748"/>
            <ac:spMk id="6" creationId="{FBC7A76C-FDC1-4509-B507-BEC586B463E4}"/>
          </ac:spMkLst>
        </pc:spChg>
        <pc:spChg chg="add mod ord">
          <ac:chgData name="Kuldeep" userId="f9c8071f-a744-46f9-b335-1b593dc9f69f" providerId="ADAL" clId="{66AF9817-7CEB-4D75-B38B-E0C4C2F84C41}" dt="2023-04-16T15:11:21.981" v="137" actId="26606"/>
          <ac:spMkLst>
            <pc:docMk/>
            <pc:sldMk cId="0" sldId="748"/>
            <ac:spMk id="8" creationId="{2EE6643E-35D4-10D0-F3BA-E98F6B60FF06}"/>
          </ac:spMkLst>
        </pc:spChg>
        <pc:spChg chg="add del mod">
          <ac:chgData name="Kuldeep" userId="f9c8071f-a744-46f9-b335-1b593dc9f69f" providerId="ADAL" clId="{66AF9817-7CEB-4D75-B38B-E0C4C2F84C41}" dt="2023-04-16T14:49:15.020" v="109" actId="478"/>
          <ac:spMkLst>
            <pc:docMk/>
            <pc:sldMk cId="0" sldId="748"/>
            <ac:spMk id="9" creationId="{781FC0C5-3EB1-CE9E-A953-9381D0FC3E80}"/>
          </ac:spMkLst>
        </pc:spChg>
        <pc:spChg chg="add del">
          <ac:chgData name="Kuldeep" userId="f9c8071f-a744-46f9-b335-1b593dc9f69f" providerId="ADAL" clId="{66AF9817-7CEB-4D75-B38B-E0C4C2F84C41}" dt="2023-04-16T14:48:45.826" v="104" actId="21"/>
          <ac:spMkLst>
            <pc:docMk/>
            <pc:sldMk cId="0" sldId="748"/>
            <ac:spMk id="860163" creationId="{23CBF293-D229-42D1-A908-43906135EBD4}"/>
          </ac:spMkLst>
        </pc:spChg>
        <pc:spChg chg="ord">
          <ac:chgData name="Kuldeep" userId="f9c8071f-a744-46f9-b335-1b593dc9f69f" providerId="ADAL" clId="{66AF9817-7CEB-4D75-B38B-E0C4C2F84C41}" dt="2023-04-16T14:48:56.871" v="105" actId="26606"/>
          <ac:spMkLst>
            <pc:docMk/>
            <pc:sldMk cId="0" sldId="748"/>
            <ac:spMk id="860164" creationId="{08B292AF-7C18-47F6-AC88-C4BA9F236F16}"/>
          </ac:spMkLst>
        </pc:spChg>
        <pc:spChg chg="del">
          <ac:chgData name="Kuldeep" userId="f9c8071f-a744-46f9-b335-1b593dc9f69f" providerId="ADAL" clId="{66AF9817-7CEB-4D75-B38B-E0C4C2F84C41}" dt="2023-04-16T14:48:45.826" v="104" actId="21"/>
          <ac:spMkLst>
            <pc:docMk/>
            <pc:sldMk cId="0" sldId="748"/>
            <ac:spMk id="860165" creationId="{4BA49338-4928-4B45-B13E-1DFBE4C17013}"/>
          </ac:spMkLst>
        </pc:spChg>
        <pc:spChg chg="add del">
          <ac:chgData name="Kuldeep" userId="f9c8071f-a744-46f9-b335-1b593dc9f69f" providerId="ADAL" clId="{66AF9817-7CEB-4D75-B38B-E0C4C2F84C41}" dt="2023-04-16T15:11:21.981" v="137" actId="26606"/>
          <ac:spMkLst>
            <pc:docMk/>
            <pc:sldMk cId="0" sldId="748"/>
            <ac:spMk id="860169" creationId="{100EDD19-6802-4EC3-95CE-CFFAB042CFD6}"/>
          </ac:spMkLst>
        </pc:spChg>
        <pc:spChg chg="add del">
          <ac:chgData name="Kuldeep" userId="f9c8071f-a744-46f9-b335-1b593dc9f69f" providerId="ADAL" clId="{66AF9817-7CEB-4D75-B38B-E0C4C2F84C41}" dt="2023-04-16T15:11:21.981" v="137" actId="26606"/>
          <ac:spMkLst>
            <pc:docMk/>
            <pc:sldMk cId="0" sldId="748"/>
            <ac:spMk id="860171" creationId="{DB17E863-922E-4C26-BD64-E8FD41D28661}"/>
          </ac:spMkLst>
        </pc:spChg>
        <pc:spChg chg="add">
          <ac:chgData name="Kuldeep" userId="f9c8071f-a744-46f9-b335-1b593dc9f69f" providerId="ADAL" clId="{66AF9817-7CEB-4D75-B38B-E0C4C2F84C41}" dt="2023-04-16T15:11:21.981" v="137" actId="26606"/>
          <ac:spMkLst>
            <pc:docMk/>
            <pc:sldMk cId="0" sldId="748"/>
            <ac:spMk id="860176" creationId="{4AC6B390-BC59-4F1D-A0EE-D71A92F0A0B2}"/>
          </ac:spMkLst>
        </pc:spChg>
        <pc:spChg chg="add">
          <ac:chgData name="Kuldeep" userId="f9c8071f-a744-46f9-b335-1b593dc9f69f" providerId="ADAL" clId="{66AF9817-7CEB-4D75-B38B-E0C4C2F84C41}" dt="2023-04-16T15:11:21.981" v="137" actId="26606"/>
          <ac:spMkLst>
            <pc:docMk/>
            <pc:sldMk cId="0" sldId="748"/>
            <ac:spMk id="860178" creationId="{B6C60D79-16F1-4C4B-B7E3-7634E7069CDE}"/>
          </ac:spMkLst>
        </pc:spChg>
        <pc:spChg chg="add">
          <ac:chgData name="Kuldeep" userId="f9c8071f-a744-46f9-b335-1b593dc9f69f" providerId="ADAL" clId="{66AF9817-7CEB-4D75-B38B-E0C4C2F84C41}" dt="2023-04-16T15:11:21.981" v="137" actId="26606"/>
          <ac:spMkLst>
            <pc:docMk/>
            <pc:sldMk cId="0" sldId="748"/>
            <ac:spMk id="860180" creationId="{426B127E-6498-4C77-9C9D-4553A5113B80}"/>
          </ac:spMkLst>
        </pc:spChg>
        <pc:picChg chg="add mod ord">
          <ac:chgData name="Kuldeep" userId="f9c8071f-a744-46f9-b335-1b593dc9f69f" providerId="ADAL" clId="{66AF9817-7CEB-4D75-B38B-E0C4C2F84C41}" dt="2023-04-16T15:11:21.981" v="137" actId="26606"/>
          <ac:picMkLst>
            <pc:docMk/>
            <pc:sldMk cId="0" sldId="748"/>
            <ac:picMk id="10" creationId="{959FCE3B-D768-8C2A-8CA4-3A88F741BEB0}"/>
          </ac:picMkLst>
        </pc:picChg>
      </pc:sldChg>
      <pc:sldChg chg="addSp modSp mod setBg">
        <pc:chgData name="Kuldeep" userId="f9c8071f-a744-46f9-b335-1b593dc9f69f" providerId="ADAL" clId="{66AF9817-7CEB-4D75-B38B-E0C4C2F84C41}" dt="2023-04-16T14:50:26.334" v="121" actId="123"/>
        <pc:sldMkLst>
          <pc:docMk/>
          <pc:sldMk cId="0" sldId="752"/>
        </pc:sldMkLst>
        <pc:spChg chg="mod">
          <ac:chgData name="Kuldeep" userId="f9c8071f-a744-46f9-b335-1b593dc9f69f" providerId="ADAL" clId="{66AF9817-7CEB-4D75-B38B-E0C4C2F84C41}" dt="2023-04-16T14:50:21.796" v="120" actId="26606"/>
          <ac:spMkLst>
            <pc:docMk/>
            <pc:sldMk cId="0" sldId="752"/>
            <ac:spMk id="864259" creationId="{840FC564-776B-455E-A021-B18237E5B2C5}"/>
          </ac:spMkLst>
        </pc:spChg>
        <pc:spChg chg="ord">
          <ac:chgData name="Kuldeep" userId="f9c8071f-a744-46f9-b335-1b593dc9f69f" providerId="ADAL" clId="{66AF9817-7CEB-4D75-B38B-E0C4C2F84C41}" dt="2023-04-16T14:50:21.796" v="120" actId="26606"/>
          <ac:spMkLst>
            <pc:docMk/>
            <pc:sldMk cId="0" sldId="752"/>
            <ac:spMk id="864260" creationId="{75697649-B19E-4A56-8C38-5F6EBF2E471F}"/>
          </ac:spMkLst>
        </pc:spChg>
        <pc:spChg chg="mod">
          <ac:chgData name="Kuldeep" userId="f9c8071f-a744-46f9-b335-1b593dc9f69f" providerId="ADAL" clId="{66AF9817-7CEB-4D75-B38B-E0C4C2F84C41}" dt="2023-04-16T14:50:26.334" v="121" actId="123"/>
          <ac:spMkLst>
            <pc:docMk/>
            <pc:sldMk cId="0" sldId="752"/>
            <ac:spMk id="864261" creationId="{1D03B237-BC46-47B0-9657-3397FA5D7B72}"/>
          </ac:spMkLst>
        </pc:spChg>
        <pc:spChg chg="add">
          <ac:chgData name="Kuldeep" userId="f9c8071f-a744-46f9-b335-1b593dc9f69f" providerId="ADAL" clId="{66AF9817-7CEB-4D75-B38B-E0C4C2F84C41}" dt="2023-04-16T14:50:21.796" v="120" actId="26606"/>
          <ac:spMkLst>
            <pc:docMk/>
            <pc:sldMk cId="0" sldId="752"/>
            <ac:spMk id="864268" creationId="{743AA782-23D1-4521-8CAD-47662984AA08}"/>
          </ac:spMkLst>
        </pc:spChg>
        <pc:spChg chg="add">
          <ac:chgData name="Kuldeep" userId="f9c8071f-a744-46f9-b335-1b593dc9f69f" providerId="ADAL" clId="{66AF9817-7CEB-4D75-B38B-E0C4C2F84C41}" dt="2023-04-16T14:50:21.796" v="120" actId="26606"/>
          <ac:spMkLst>
            <pc:docMk/>
            <pc:sldMk cId="0" sldId="752"/>
            <ac:spMk id="864270" creationId="{71877DBC-BB60-40F0-AC93-2ACDBAAE60CE}"/>
          </ac:spMkLst>
        </pc:spChg>
        <pc:picChg chg="add">
          <ac:chgData name="Kuldeep" userId="f9c8071f-a744-46f9-b335-1b593dc9f69f" providerId="ADAL" clId="{66AF9817-7CEB-4D75-B38B-E0C4C2F84C41}" dt="2023-04-16T14:50:21.796" v="120" actId="26606"/>
          <ac:picMkLst>
            <pc:docMk/>
            <pc:sldMk cId="0" sldId="752"/>
            <ac:picMk id="864265" creationId="{51E9A8BF-3C10-A77D-51C4-E3D51E960B98}"/>
          </ac:picMkLst>
        </pc:picChg>
      </pc:sldChg>
      <pc:sldChg chg="addSp modSp mod setBg">
        <pc:chgData name="Kuldeep" userId="f9c8071f-a744-46f9-b335-1b593dc9f69f" providerId="ADAL" clId="{66AF9817-7CEB-4D75-B38B-E0C4C2F84C41}" dt="2023-04-16T14:50:52.139" v="123" actId="123"/>
        <pc:sldMkLst>
          <pc:docMk/>
          <pc:sldMk cId="0" sldId="753"/>
        </pc:sldMkLst>
        <pc:spChg chg="mod">
          <ac:chgData name="Kuldeep" userId="f9c8071f-a744-46f9-b335-1b593dc9f69f" providerId="ADAL" clId="{66AF9817-7CEB-4D75-B38B-E0C4C2F84C41}" dt="2023-04-16T14:50:48.430" v="122" actId="26606"/>
          <ac:spMkLst>
            <pc:docMk/>
            <pc:sldMk cId="0" sldId="753"/>
            <ac:spMk id="865283" creationId="{F25BE0A4-59FF-4BCB-AFC0-1BA0729C6AD1}"/>
          </ac:spMkLst>
        </pc:spChg>
        <pc:spChg chg="ord">
          <ac:chgData name="Kuldeep" userId="f9c8071f-a744-46f9-b335-1b593dc9f69f" providerId="ADAL" clId="{66AF9817-7CEB-4D75-B38B-E0C4C2F84C41}" dt="2023-04-16T14:50:48.430" v="122" actId="26606"/>
          <ac:spMkLst>
            <pc:docMk/>
            <pc:sldMk cId="0" sldId="753"/>
            <ac:spMk id="865284" creationId="{7FCAD492-82F8-4610-9568-63686A625A26}"/>
          </ac:spMkLst>
        </pc:spChg>
        <pc:spChg chg="mod">
          <ac:chgData name="Kuldeep" userId="f9c8071f-a744-46f9-b335-1b593dc9f69f" providerId="ADAL" clId="{66AF9817-7CEB-4D75-B38B-E0C4C2F84C41}" dt="2023-04-16T14:50:52.139" v="123" actId="123"/>
          <ac:spMkLst>
            <pc:docMk/>
            <pc:sldMk cId="0" sldId="753"/>
            <ac:spMk id="865285" creationId="{2114DF0A-4C3F-484E-BBB8-0362D1BD146E}"/>
          </ac:spMkLst>
        </pc:spChg>
        <pc:spChg chg="add">
          <ac:chgData name="Kuldeep" userId="f9c8071f-a744-46f9-b335-1b593dc9f69f" providerId="ADAL" clId="{66AF9817-7CEB-4D75-B38B-E0C4C2F84C41}" dt="2023-04-16T14:50:48.430" v="122" actId="26606"/>
          <ac:spMkLst>
            <pc:docMk/>
            <pc:sldMk cId="0" sldId="753"/>
            <ac:spMk id="865290" creationId="{777A147A-9ED8-46B4-8660-1B3C2AA880B5}"/>
          </ac:spMkLst>
        </pc:spChg>
        <pc:spChg chg="add">
          <ac:chgData name="Kuldeep" userId="f9c8071f-a744-46f9-b335-1b593dc9f69f" providerId="ADAL" clId="{66AF9817-7CEB-4D75-B38B-E0C4C2F84C41}" dt="2023-04-16T14:50:48.430" v="122" actId="26606"/>
          <ac:spMkLst>
            <pc:docMk/>
            <pc:sldMk cId="0" sldId="753"/>
            <ac:spMk id="865292" creationId="{5D6C15A0-C087-4593-8414-2B4EC1CDC3DE}"/>
          </ac:spMkLst>
        </pc:spChg>
      </pc:sldChg>
      <pc:sldChg chg="addSp modSp mod setBg">
        <pc:chgData name="Kuldeep" userId="f9c8071f-a744-46f9-b335-1b593dc9f69f" providerId="ADAL" clId="{66AF9817-7CEB-4D75-B38B-E0C4C2F84C41}" dt="2023-04-16T14:46:01.013" v="79" actId="255"/>
        <pc:sldMkLst>
          <pc:docMk/>
          <pc:sldMk cId="0" sldId="758"/>
        </pc:sldMkLst>
        <pc:spChg chg="mod">
          <ac:chgData name="Kuldeep" userId="f9c8071f-a744-46f9-b335-1b593dc9f69f" providerId="ADAL" clId="{66AF9817-7CEB-4D75-B38B-E0C4C2F84C41}" dt="2023-04-16T14:46:01.013" v="79" actId="255"/>
          <ac:spMkLst>
            <pc:docMk/>
            <pc:sldMk cId="0" sldId="758"/>
            <ac:spMk id="2" creationId="{8818F899-049B-4893-BD8C-BE7B49BB8332}"/>
          </ac:spMkLst>
        </pc:spChg>
        <pc:spChg chg="mod">
          <ac:chgData name="Kuldeep" userId="f9c8071f-a744-46f9-b335-1b593dc9f69f" providerId="ADAL" clId="{66AF9817-7CEB-4D75-B38B-E0C4C2F84C41}" dt="2023-04-16T14:45:18.634" v="71" actId="26606"/>
          <ac:spMkLst>
            <pc:docMk/>
            <pc:sldMk cId="0" sldId="758"/>
            <ac:spMk id="870404" creationId="{9E1F41CE-37FE-41B0-A046-CB7D9B764691}"/>
          </ac:spMkLst>
        </pc:spChg>
        <pc:spChg chg="add">
          <ac:chgData name="Kuldeep" userId="f9c8071f-a744-46f9-b335-1b593dc9f69f" providerId="ADAL" clId="{66AF9817-7CEB-4D75-B38B-E0C4C2F84C41}" dt="2023-04-16T14:45:18.634" v="71" actId="26606"/>
          <ac:spMkLst>
            <pc:docMk/>
            <pc:sldMk cId="0" sldId="758"/>
            <ac:spMk id="870411" creationId="{2550BE34-C2B8-49B8-8519-67A8CAD51AE9}"/>
          </ac:spMkLst>
        </pc:spChg>
        <pc:spChg chg="add">
          <ac:chgData name="Kuldeep" userId="f9c8071f-a744-46f9-b335-1b593dc9f69f" providerId="ADAL" clId="{66AF9817-7CEB-4D75-B38B-E0C4C2F84C41}" dt="2023-04-16T14:45:18.634" v="71" actId="26606"/>
          <ac:spMkLst>
            <pc:docMk/>
            <pc:sldMk cId="0" sldId="758"/>
            <ac:spMk id="870413" creationId="{A7457DD9-5A45-400A-AB4B-4B4EDECA25F1}"/>
          </ac:spMkLst>
        </pc:spChg>
        <pc:spChg chg="add">
          <ac:chgData name="Kuldeep" userId="f9c8071f-a744-46f9-b335-1b593dc9f69f" providerId="ADAL" clId="{66AF9817-7CEB-4D75-B38B-E0C4C2F84C41}" dt="2023-04-16T14:45:18.634" v="71" actId="26606"/>
          <ac:spMkLst>
            <pc:docMk/>
            <pc:sldMk cId="0" sldId="758"/>
            <ac:spMk id="870415" creationId="{441CF7D6-A660-431A-B0BB-140A0D5556B6}"/>
          </ac:spMkLst>
        </pc:spChg>
        <pc:spChg chg="add">
          <ac:chgData name="Kuldeep" userId="f9c8071f-a744-46f9-b335-1b593dc9f69f" providerId="ADAL" clId="{66AF9817-7CEB-4D75-B38B-E0C4C2F84C41}" dt="2023-04-16T14:45:18.634" v="71" actId="26606"/>
          <ac:spMkLst>
            <pc:docMk/>
            <pc:sldMk cId="0" sldId="758"/>
            <ac:spMk id="870417" creationId="{0570A85B-3810-4F95-97B0-CBF4CCDB381C}"/>
          </ac:spMkLst>
        </pc:spChg>
        <pc:picChg chg="mod ord">
          <ac:chgData name="Kuldeep" userId="f9c8071f-a744-46f9-b335-1b593dc9f69f" providerId="ADAL" clId="{66AF9817-7CEB-4D75-B38B-E0C4C2F84C41}" dt="2023-04-16T14:45:18.634" v="71" actId="26606"/>
          <ac:picMkLst>
            <pc:docMk/>
            <pc:sldMk cId="0" sldId="758"/>
            <ac:picMk id="870406" creationId="{075C389A-D3B1-49A2-9999-B90CE9A7F441}"/>
          </ac:picMkLst>
        </pc:picChg>
      </pc:sldChg>
      <pc:sldChg chg="addSp modSp mod setBg">
        <pc:chgData name="Kuldeep" userId="f9c8071f-a744-46f9-b335-1b593dc9f69f" providerId="ADAL" clId="{66AF9817-7CEB-4D75-B38B-E0C4C2F84C41}" dt="2023-04-16T14:51:40.727" v="129" actId="14100"/>
        <pc:sldMkLst>
          <pc:docMk/>
          <pc:sldMk cId="0" sldId="761"/>
        </pc:sldMkLst>
        <pc:spChg chg="mod">
          <ac:chgData name="Kuldeep" userId="f9c8071f-a744-46f9-b335-1b593dc9f69f" providerId="ADAL" clId="{66AF9817-7CEB-4D75-B38B-E0C4C2F84C41}" dt="2023-04-16T14:47:03.791" v="94" actId="962"/>
          <ac:spMkLst>
            <pc:docMk/>
            <pc:sldMk cId="0" sldId="761"/>
            <ac:spMk id="2" creationId="{4C746A5A-BA63-49FA-B831-ACFC1B8A1F71}"/>
          </ac:spMkLst>
        </pc:spChg>
        <pc:spChg chg="mod">
          <ac:chgData name="Kuldeep" userId="f9c8071f-a744-46f9-b335-1b593dc9f69f" providerId="ADAL" clId="{66AF9817-7CEB-4D75-B38B-E0C4C2F84C41}" dt="2023-04-16T14:51:40.727" v="129" actId="14100"/>
          <ac:spMkLst>
            <pc:docMk/>
            <pc:sldMk cId="0" sldId="761"/>
            <ac:spMk id="873476" creationId="{25196387-7A8A-4448-9077-D0D6318C4D2B}"/>
          </ac:spMkLst>
        </pc:spChg>
        <pc:spChg chg="add">
          <ac:chgData name="Kuldeep" userId="f9c8071f-a744-46f9-b335-1b593dc9f69f" providerId="ADAL" clId="{66AF9817-7CEB-4D75-B38B-E0C4C2F84C41}" dt="2023-04-16T14:46:59.456" v="91" actId="26606"/>
          <ac:spMkLst>
            <pc:docMk/>
            <pc:sldMk cId="0" sldId="761"/>
            <ac:spMk id="873483" creationId="{743AA782-23D1-4521-8CAD-47662984AA08}"/>
          </ac:spMkLst>
        </pc:spChg>
        <pc:spChg chg="add">
          <ac:chgData name="Kuldeep" userId="f9c8071f-a744-46f9-b335-1b593dc9f69f" providerId="ADAL" clId="{66AF9817-7CEB-4D75-B38B-E0C4C2F84C41}" dt="2023-04-16T14:46:59.456" v="91" actId="26606"/>
          <ac:spMkLst>
            <pc:docMk/>
            <pc:sldMk cId="0" sldId="761"/>
            <ac:spMk id="873485" creationId="{650D18FE-0824-4A46-B22C-A86B52E5780A}"/>
          </ac:spMkLst>
        </pc:spChg>
        <pc:picChg chg="mod ord">
          <ac:chgData name="Kuldeep" userId="f9c8071f-a744-46f9-b335-1b593dc9f69f" providerId="ADAL" clId="{66AF9817-7CEB-4D75-B38B-E0C4C2F84C41}" dt="2023-04-16T14:47:03.790" v="93" actId="27614"/>
          <ac:picMkLst>
            <pc:docMk/>
            <pc:sldMk cId="0" sldId="761"/>
            <ac:picMk id="873478" creationId="{41C79678-FC43-4BFE-AF53-33B0561FCB7B}"/>
          </ac:picMkLst>
        </pc:picChg>
      </pc:sldChg>
      <pc:sldChg chg="del">
        <pc:chgData name="Kuldeep" userId="f9c8071f-a744-46f9-b335-1b593dc9f69f" providerId="ADAL" clId="{66AF9817-7CEB-4D75-B38B-E0C4C2F84C41}" dt="2023-04-16T15:11:35.617" v="139" actId="47"/>
        <pc:sldMkLst>
          <pc:docMk/>
          <pc:sldMk cId="0" sldId="767"/>
        </pc:sldMkLst>
      </pc:sldChg>
      <pc:sldChg chg="addSp delSp modSp del mod">
        <pc:chgData name="Kuldeep" userId="f9c8071f-a744-46f9-b335-1b593dc9f69f" providerId="ADAL" clId="{66AF9817-7CEB-4D75-B38B-E0C4C2F84C41}" dt="2023-04-16T14:40:49.568" v="44" actId="47"/>
        <pc:sldMkLst>
          <pc:docMk/>
          <pc:sldMk cId="2092358072" sldId="775"/>
        </pc:sldMkLst>
        <pc:spChg chg="add del">
          <ac:chgData name="Kuldeep" userId="f9c8071f-a744-46f9-b335-1b593dc9f69f" providerId="ADAL" clId="{66AF9817-7CEB-4D75-B38B-E0C4C2F84C41}" dt="2023-04-16T14:37:15.029" v="7" actId="21"/>
          <ac:spMkLst>
            <pc:docMk/>
            <pc:sldMk cId="2092358072" sldId="775"/>
            <ac:spMk id="3" creationId="{9C79553A-DF5D-49B6-924D-8BA270617019}"/>
          </ac:spMkLst>
        </pc:spChg>
        <pc:spChg chg="del">
          <ac:chgData name="Kuldeep" userId="f9c8071f-a744-46f9-b335-1b593dc9f69f" providerId="ADAL" clId="{66AF9817-7CEB-4D75-B38B-E0C4C2F84C41}" dt="2023-04-16T14:37:15.029" v="7" actId="21"/>
          <ac:spMkLst>
            <pc:docMk/>
            <pc:sldMk cId="2092358072" sldId="775"/>
            <ac:spMk id="4" creationId="{D1B4620C-9347-4094-8686-F1CE1B39364A}"/>
          </ac:spMkLst>
        </pc:spChg>
        <pc:spChg chg="add del">
          <ac:chgData name="Kuldeep" userId="f9c8071f-a744-46f9-b335-1b593dc9f69f" providerId="ADAL" clId="{66AF9817-7CEB-4D75-B38B-E0C4C2F84C41}" dt="2023-04-16T14:37:15.029" v="7" actId="21"/>
          <ac:spMkLst>
            <pc:docMk/>
            <pc:sldMk cId="2092358072" sldId="775"/>
            <ac:spMk id="5" creationId="{7429F42E-079C-4AB1-A10E-5366B150C2DA}"/>
          </ac:spMkLst>
        </pc:spChg>
        <pc:spChg chg="mod">
          <ac:chgData name="Kuldeep" userId="f9c8071f-a744-46f9-b335-1b593dc9f69f" providerId="ADAL" clId="{66AF9817-7CEB-4D75-B38B-E0C4C2F84C41}" dt="2023-04-16T14:38:55.040" v="23" actId="164"/>
          <ac:spMkLst>
            <pc:docMk/>
            <pc:sldMk cId="2092358072" sldId="775"/>
            <ac:spMk id="6" creationId="{718FAA07-4E3D-40DD-AD48-FB6D67CAC196}"/>
          </ac:spMkLst>
        </pc:spChg>
        <pc:grpChg chg="add mod">
          <ac:chgData name="Kuldeep" userId="f9c8071f-a744-46f9-b335-1b593dc9f69f" providerId="ADAL" clId="{66AF9817-7CEB-4D75-B38B-E0C4C2F84C41}" dt="2023-04-16T14:38:55.040" v="23" actId="164"/>
          <ac:grpSpMkLst>
            <pc:docMk/>
            <pc:sldMk cId="2092358072" sldId="775"/>
            <ac:grpSpMk id="7" creationId="{54FFDD29-3B0B-876D-4A27-8224525D2201}"/>
          </ac:grpSpMkLst>
        </pc:grpChg>
        <pc:picChg chg="mod">
          <ac:chgData name="Kuldeep" userId="f9c8071f-a744-46f9-b335-1b593dc9f69f" providerId="ADAL" clId="{66AF9817-7CEB-4D75-B38B-E0C4C2F84C41}" dt="2023-04-16T14:38:55.040" v="23" actId="164"/>
          <ac:picMkLst>
            <pc:docMk/>
            <pc:sldMk cId="2092358072" sldId="775"/>
            <ac:picMk id="2" creationId="{F5D1E8D9-0925-44F9-A1E7-66FB9DB307F3}"/>
          </ac:picMkLst>
        </pc:picChg>
      </pc:sldChg>
      <pc:sldChg chg="addSp modSp mod setBg">
        <pc:chgData name="Kuldeep" userId="f9c8071f-a744-46f9-b335-1b593dc9f69f" providerId="ADAL" clId="{66AF9817-7CEB-4D75-B38B-E0C4C2F84C41}" dt="2023-04-16T14:44:14.256" v="63" actId="14100"/>
        <pc:sldMkLst>
          <pc:docMk/>
          <pc:sldMk cId="3928845210" sldId="776"/>
        </pc:sldMkLst>
        <pc:spChg chg="mod">
          <ac:chgData name="Kuldeep" userId="f9c8071f-a744-46f9-b335-1b593dc9f69f" providerId="ADAL" clId="{66AF9817-7CEB-4D75-B38B-E0C4C2F84C41}" dt="2023-04-16T14:44:07.259" v="61" actId="123"/>
          <ac:spMkLst>
            <pc:docMk/>
            <pc:sldMk cId="3928845210" sldId="776"/>
            <ac:spMk id="4" creationId="{9CEEF588-4937-41BE-ADE5-567A2CD54ACB}"/>
          </ac:spMkLst>
        </pc:spChg>
        <pc:spChg chg="mod ord">
          <ac:chgData name="Kuldeep" userId="f9c8071f-a744-46f9-b335-1b593dc9f69f" providerId="ADAL" clId="{66AF9817-7CEB-4D75-B38B-E0C4C2F84C41}" dt="2023-04-16T14:43:57.179" v="59" actId="26606"/>
          <ac:spMkLst>
            <pc:docMk/>
            <pc:sldMk cId="3928845210" sldId="776"/>
            <ac:spMk id="5" creationId="{C73EBB86-811D-47EC-8816-D3FECF453B52}"/>
          </ac:spMkLst>
        </pc:spChg>
        <pc:spChg chg="add">
          <ac:chgData name="Kuldeep" userId="f9c8071f-a744-46f9-b335-1b593dc9f69f" providerId="ADAL" clId="{66AF9817-7CEB-4D75-B38B-E0C4C2F84C41}" dt="2023-04-16T14:43:57.179" v="59" actId="26606"/>
          <ac:spMkLst>
            <pc:docMk/>
            <pc:sldMk cId="3928845210" sldId="776"/>
            <ac:spMk id="10" creationId="{2EB492CD-616E-47F8-933B-5E2D952A0593}"/>
          </ac:spMkLst>
        </pc:spChg>
        <pc:spChg chg="add">
          <ac:chgData name="Kuldeep" userId="f9c8071f-a744-46f9-b335-1b593dc9f69f" providerId="ADAL" clId="{66AF9817-7CEB-4D75-B38B-E0C4C2F84C41}" dt="2023-04-16T14:43:57.179" v="59" actId="26606"/>
          <ac:spMkLst>
            <pc:docMk/>
            <pc:sldMk cId="3928845210" sldId="776"/>
            <ac:spMk id="12" creationId="{59383CF9-23B5-4335-9B21-1791C4CF1C75}"/>
          </ac:spMkLst>
        </pc:spChg>
        <pc:spChg chg="add">
          <ac:chgData name="Kuldeep" userId="f9c8071f-a744-46f9-b335-1b593dc9f69f" providerId="ADAL" clId="{66AF9817-7CEB-4D75-B38B-E0C4C2F84C41}" dt="2023-04-16T14:43:57.179" v="59" actId="26606"/>
          <ac:spMkLst>
            <pc:docMk/>
            <pc:sldMk cId="3928845210" sldId="776"/>
            <ac:spMk id="14" creationId="{0007FE00-9498-4706-B255-6437B0252C02}"/>
          </ac:spMkLst>
        </pc:spChg>
        <pc:picChg chg="mod">
          <ac:chgData name="Kuldeep" userId="f9c8071f-a744-46f9-b335-1b593dc9f69f" providerId="ADAL" clId="{66AF9817-7CEB-4D75-B38B-E0C4C2F84C41}" dt="2023-04-16T14:44:14.256" v="63" actId="14100"/>
          <ac:picMkLst>
            <pc:docMk/>
            <pc:sldMk cId="3928845210" sldId="776"/>
            <ac:picMk id="2" creationId="{93FF30EB-D0A1-4E8F-AA03-525555E9324B}"/>
          </ac:picMkLst>
        </pc:picChg>
      </pc:sldChg>
      <pc:sldChg chg="addSp modSp mod setBg">
        <pc:chgData name="Kuldeep" userId="f9c8071f-a744-46f9-b335-1b593dc9f69f" providerId="ADAL" clId="{66AF9817-7CEB-4D75-B38B-E0C4C2F84C41}" dt="2023-04-16T14:44:53.485" v="70" actId="123"/>
        <pc:sldMkLst>
          <pc:docMk/>
          <pc:sldMk cId="2611110179" sldId="777"/>
        </pc:sldMkLst>
        <pc:spChg chg="mod">
          <ac:chgData name="Kuldeep" userId="f9c8071f-a744-46f9-b335-1b593dc9f69f" providerId="ADAL" clId="{66AF9817-7CEB-4D75-B38B-E0C4C2F84C41}" dt="2023-04-16T14:44:43.250" v="67" actId="1076"/>
          <ac:spMkLst>
            <pc:docMk/>
            <pc:sldMk cId="2611110179" sldId="777"/>
            <ac:spMk id="3" creationId="{EC2046E9-BCA8-4EBB-9852-4CB0F7B77403}"/>
          </ac:spMkLst>
        </pc:spChg>
        <pc:spChg chg="mod">
          <ac:chgData name="Kuldeep" userId="f9c8071f-a744-46f9-b335-1b593dc9f69f" providerId="ADAL" clId="{66AF9817-7CEB-4D75-B38B-E0C4C2F84C41}" dt="2023-04-16T14:44:53.485" v="70" actId="123"/>
          <ac:spMkLst>
            <pc:docMk/>
            <pc:sldMk cId="2611110179" sldId="777"/>
            <ac:spMk id="4" creationId="{5AC70B81-FF9E-4039-98DA-77E462B08851}"/>
          </ac:spMkLst>
        </pc:spChg>
        <pc:spChg chg="add">
          <ac:chgData name="Kuldeep" userId="f9c8071f-a744-46f9-b335-1b593dc9f69f" providerId="ADAL" clId="{66AF9817-7CEB-4D75-B38B-E0C4C2F84C41}" dt="2023-04-16T14:44:33.966" v="64" actId="26606"/>
          <ac:spMkLst>
            <pc:docMk/>
            <pc:sldMk cId="2611110179" sldId="777"/>
            <ac:spMk id="9" creationId="{2EB492CD-616E-47F8-933B-5E2D952A0593}"/>
          </ac:spMkLst>
        </pc:spChg>
        <pc:spChg chg="add">
          <ac:chgData name="Kuldeep" userId="f9c8071f-a744-46f9-b335-1b593dc9f69f" providerId="ADAL" clId="{66AF9817-7CEB-4D75-B38B-E0C4C2F84C41}" dt="2023-04-16T14:44:33.966" v="64" actId="26606"/>
          <ac:spMkLst>
            <pc:docMk/>
            <pc:sldMk cId="2611110179" sldId="777"/>
            <ac:spMk id="11" creationId="{59383CF9-23B5-4335-9B21-1791C4CF1C75}"/>
          </ac:spMkLst>
        </pc:spChg>
        <pc:spChg chg="add">
          <ac:chgData name="Kuldeep" userId="f9c8071f-a744-46f9-b335-1b593dc9f69f" providerId="ADAL" clId="{66AF9817-7CEB-4D75-B38B-E0C4C2F84C41}" dt="2023-04-16T14:44:33.966" v="64" actId="26606"/>
          <ac:spMkLst>
            <pc:docMk/>
            <pc:sldMk cId="2611110179" sldId="777"/>
            <ac:spMk id="13" creationId="{0007FE00-9498-4706-B255-6437B0252C02}"/>
          </ac:spMkLst>
        </pc:spChg>
        <pc:picChg chg="mod ord">
          <ac:chgData name="Kuldeep" userId="f9c8071f-a744-46f9-b335-1b593dc9f69f" providerId="ADAL" clId="{66AF9817-7CEB-4D75-B38B-E0C4C2F84C41}" dt="2023-04-16T14:44:37.572" v="65" actId="1076"/>
          <ac:picMkLst>
            <pc:docMk/>
            <pc:sldMk cId="2611110179" sldId="777"/>
            <ac:picMk id="2" creationId="{4125AA62-C0BE-4240-BFF5-60ED63A8A4CD}"/>
          </ac:picMkLst>
        </pc:picChg>
      </pc:sldChg>
      <pc:sldChg chg="addSp modSp mod setBg">
        <pc:chgData name="Kuldeep" userId="f9c8071f-a744-46f9-b335-1b593dc9f69f" providerId="ADAL" clId="{66AF9817-7CEB-4D75-B38B-E0C4C2F84C41}" dt="2023-04-16T14:46:29.986" v="86" actId="255"/>
        <pc:sldMkLst>
          <pc:docMk/>
          <pc:sldMk cId="2383606076" sldId="778"/>
        </pc:sldMkLst>
        <pc:spChg chg="mod">
          <ac:chgData name="Kuldeep" userId="f9c8071f-a744-46f9-b335-1b593dc9f69f" providerId="ADAL" clId="{66AF9817-7CEB-4D75-B38B-E0C4C2F84C41}" dt="2023-04-16T14:46:29.986" v="86" actId="255"/>
          <ac:spMkLst>
            <pc:docMk/>
            <pc:sldMk cId="2383606076" sldId="778"/>
            <ac:spMk id="3" creationId="{DAC7FA4D-8EC0-4165-AD7C-CE47669C7DA1}"/>
          </ac:spMkLst>
        </pc:spChg>
        <pc:spChg chg="mod">
          <ac:chgData name="Kuldeep" userId="f9c8071f-a744-46f9-b335-1b593dc9f69f" providerId="ADAL" clId="{66AF9817-7CEB-4D75-B38B-E0C4C2F84C41}" dt="2023-04-16T14:46:23.461" v="84" actId="255"/>
          <ac:spMkLst>
            <pc:docMk/>
            <pc:sldMk cId="2383606076" sldId="778"/>
            <ac:spMk id="4" creationId="{6D42F231-E0DD-40F3-98DA-938E3F63A5F3}"/>
          </ac:spMkLst>
        </pc:spChg>
        <pc:spChg chg="add">
          <ac:chgData name="Kuldeep" userId="f9c8071f-a744-46f9-b335-1b593dc9f69f" providerId="ADAL" clId="{66AF9817-7CEB-4D75-B38B-E0C4C2F84C41}" dt="2023-04-16T14:46:16.070" v="80" actId="26606"/>
          <ac:spMkLst>
            <pc:docMk/>
            <pc:sldMk cId="2383606076" sldId="778"/>
            <ac:spMk id="9" creationId="{0288C6B4-AFC3-407F-A595-EFFD38D4CCAF}"/>
          </ac:spMkLst>
        </pc:spChg>
        <pc:spChg chg="add">
          <ac:chgData name="Kuldeep" userId="f9c8071f-a744-46f9-b335-1b593dc9f69f" providerId="ADAL" clId="{66AF9817-7CEB-4D75-B38B-E0C4C2F84C41}" dt="2023-04-16T14:46:16.070" v="80" actId="26606"/>
          <ac:spMkLst>
            <pc:docMk/>
            <pc:sldMk cId="2383606076" sldId="778"/>
            <ac:spMk id="11" creationId="{CF236821-17FE-429B-8D2C-08E13A64EA40}"/>
          </ac:spMkLst>
        </pc:spChg>
        <pc:spChg chg="add">
          <ac:chgData name="Kuldeep" userId="f9c8071f-a744-46f9-b335-1b593dc9f69f" providerId="ADAL" clId="{66AF9817-7CEB-4D75-B38B-E0C4C2F84C41}" dt="2023-04-16T14:46:16.070" v="80" actId="26606"/>
          <ac:spMkLst>
            <pc:docMk/>
            <pc:sldMk cId="2383606076" sldId="778"/>
            <ac:spMk id="13" creationId="{C0BDBCD2-E081-43AB-9119-C55465E59757}"/>
          </ac:spMkLst>
        </pc:spChg>
        <pc:spChg chg="add">
          <ac:chgData name="Kuldeep" userId="f9c8071f-a744-46f9-b335-1b593dc9f69f" providerId="ADAL" clId="{66AF9817-7CEB-4D75-B38B-E0C4C2F84C41}" dt="2023-04-16T14:46:16.070" v="80" actId="26606"/>
          <ac:spMkLst>
            <pc:docMk/>
            <pc:sldMk cId="2383606076" sldId="778"/>
            <ac:spMk id="15" creationId="{98E79BE4-34FE-485A-98A5-92CE8F7C4743}"/>
          </ac:spMkLst>
        </pc:spChg>
        <pc:spChg chg="add">
          <ac:chgData name="Kuldeep" userId="f9c8071f-a744-46f9-b335-1b593dc9f69f" providerId="ADAL" clId="{66AF9817-7CEB-4D75-B38B-E0C4C2F84C41}" dt="2023-04-16T14:46:16.070" v="80" actId="26606"/>
          <ac:spMkLst>
            <pc:docMk/>
            <pc:sldMk cId="2383606076" sldId="778"/>
            <ac:spMk id="17" creationId="{7A5F0580-5EE9-419F-96EE-B6529EF6E7D0}"/>
          </ac:spMkLst>
        </pc:spChg>
        <pc:picChg chg="mod ord">
          <ac:chgData name="Kuldeep" userId="f9c8071f-a744-46f9-b335-1b593dc9f69f" providerId="ADAL" clId="{66AF9817-7CEB-4D75-B38B-E0C4C2F84C41}" dt="2023-04-16T14:46:20.845" v="82" actId="27614"/>
          <ac:picMkLst>
            <pc:docMk/>
            <pc:sldMk cId="2383606076" sldId="778"/>
            <ac:picMk id="2" creationId="{72A5B4BF-7E42-4C36-A489-F95608AD820A}"/>
          </ac:picMkLst>
        </pc:picChg>
      </pc:sldChg>
      <pc:sldChg chg="addSp modSp mod setBg">
        <pc:chgData name="Kuldeep" userId="f9c8071f-a744-46f9-b335-1b593dc9f69f" providerId="ADAL" clId="{66AF9817-7CEB-4D75-B38B-E0C4C2F84C41}" dt="2023-04-16T14:55:00.683" v="133" actId="123"/>
        <pc:sldMkLst>
          <pc:docMk/>
          <pc:sldMk cId="2379864451" sldId="779"/>
        </pc:sldMkLst>
        <pc:spChg chg="mod">
          <ac:chgData name="Kuldeep" userId="f9c8071f-a744-46f9-b335-1b593dc9f69f" providerId="ADAL" clId="{66AF9817-7CEB-4D75-B38B-E0C4C2F84C41}" dt="2023-04-16T14:47:57.475" v="101" actId="26606"/>
          <ac:spMkLst>
            <pc:docMk/>
            <pc:sldMk cId="2379864451" sldId="779"/>
            <ac:spMk id="4" creationId="{B0D5D973-7028-40F5-B4A3-57CECAF7D80A}"/>
          </ac:spMkLst>
        </pc:spChg>
        <pc:spChg chg="mod">
          <ac:chgData name="Kuldeep" userId="f9c8071f-a744-46f9-b335-1b593dc9f69f" providerId="ADAL" clId="{66AF9817-7CEB-4D75-B38B-E0C4C2F84C41}" dt="2023-04-16T14:55:00.683" v="133" actId="123"/>
          <ac:spMkLst>
            <pc:docMk/>
            <pc:sldMk cId="2379864451" sldId="779"/>
            <ac:spMk id="5" creationId="{8B258F6D-ADD2-4D1E-A17B-22FC231DB241}"/>
          </ac:spMkLst>
        </pc:spChg>
        <pc:spChg chg="add">
          <ac:chgData name="Kuldeep" userId="f9c8071f-a744-46f9-b335-1b593dc9f69f" providerId="ADAL" clId="{66AF9817-7CEB-4D75-B38B-E0C4C2F84C41}" dt="2023-04-16T14:47:57.475" v="101" actId="26606"/>
          <ac:spMkLst>
            <pc:docMk/>
            <pc:sldMk cId="2379864451" sldId="779"/>
            <ac:spMk id="10" creationId="{61293230-B0F6-45B1-96D1-13D18E242995}"/>
          </ac:spMkLst>
        </pc:spChg>
        <pc:spChg chg="add">
          <ac:chgData name="Kuldeep" userId="f9c8071f-a744-46f9-b335-1b593dc9f69f" providerId="ADAL" clId="{66AF9817-7CEB-4D75-B38B-E0C4C2F84C41}" dt="2023-04-16T14:47:57.475" v="101" actId="26606"/>
          <ac:spMkLst>
            <pc:docMk/>
            <pc:sldMk cId="2379864451" sldId="779"/>
            <ac:spMk id="12" creationId="{0A1E0707-4985-454B-ACE0-4855BB55875E}"/>
          </ac:spMkLst>
        </pc:spChg>
        <pc:picChg chg="mod ord">
          <ac:chgData name="Kuldeep" userId="f9c8071f-a744-46f9-b335-1b593dc9f69f" providerId="ADAL" clId="{66AF9817-7CEB-4D75-B38B-E0C4C2F84C41}" dt="2023-04-16T14:47:57.475" v="101" actId="26606"/>
          <ac:picMkLst>
            <pc:docMk/>
            <pc:sldMk cId="2379864451" sldId="779"/>
            <ac:picMk id="2" creationId="{86AD68F4-DD84-4D90-8E37-0764314DAF6C}"/>
          </ac:picMkLst>
        </pc:picChg>
        <pc:picChg chg="mod ord">
          <ac:chgData name="Kuldeep" userId="f9c8071f-a744-46f9-b335-1b593dc9f69f" providerId="ADAL" clId="{66AF9817-7CEB-4D75-B38B-E0C4C2F84C41}" dt="2023-04-16T14:47:57.475" v="101" actId="26606"/>
          <ac:picMkLst>
            <pc:docMk/>
            <pc:sldMk cId="2379864451" sldId="779"/>
            <ac:picMk id="3" creationId="{BF94583E-3C6F-4648-830E-21974C99AAF9}"/>
          </ac:picMkLst>
        </pc:picChg>
      </pc:sldChg>
      <pc:sldChg chg="del">
        <pc:chgData name="Kuldeep" userId="f9c8071f-a744-46f9-b335-1b593dc9f69f" providerId="ADAL" clId="{66AF9817-7CEB-4D75-B38B-E0C4C2F84C41}" dt="2023-04-16T15:11:34.128" v="138" actId="47"/>
        <pc:sldMkLst>
          <pc:docMk/>
          <pc:sldMk cId="2577607117" sldId="780"/>
        </pc:sldMkLst>
      </pc:sldChg>
      <pc:sldChg chg="addSp modSp mod setBg">
        <pc:chgData name="Kuldeep" userId="f9c8071f-a744-46f9-b335-1b593dc9f69f" providerId="ADAL" clId="{66AF9817-7CEB-4D75-B38B-E0C4C2F84C41}" dt="2023-04-16T14:36:44.445" v="4" actId="26606"/>
        <pc:sldMkLst>
          <pc:docMk/>
          <pc:sldMk cId="2498023742" sldId="784"/>
        </pc:sldMkLst>
        <pc:spChg chg="mod">
          <ac:chgData name="Kuldeep" userId="f9c8071f-a744-46f9-b335-1b593dc9f69f" providerId="ADAL" clId="{66AF9817-7CEB-4D75-B38B-E0C4C2F84C41}" dt="2023-04-16T14:36:44.445" v="4" actId="26606"/>
          <ac:spMkLst>
            <pc:docMk/>
            <pc:sldMk cId="2498023742" sldId="784"/>
            <ac:spMk id="3" creationId="{3E738D67-C148-4B12-B9BB-0252659FFF69}"/>
          </ac:spMkLst>
        </pc:spChg>
        <pc:spChg chg="mod">
          <ac:chgData name="Kuldeep" userId="f9c8071f-a744-46f9-b335-1b593dc9f69f" providerId="ADAL" clId="{66AF9817-7CEB-4D75-B38B-E0C4C2F84C41}" dt="2023-04-16T14:36:44.445" v="4" actId="26606"/>
          <ac:spMkLst>
            <pc:docMk/>
            <pc:sldMk cId="2498023742" sldId="784"/>
            <ac:spMk id="4" creationId="{EA5B7159-579C-466B-B5AE-58877E8AC901}"/>
          </ac:spMkLst>
        </pc:spChg>
        <pc:spChg chg="mod">
          <ac:chgData name="Kuldeep" userId="f9c8071f-a744-46f9-b335-1b593dc9f69f" providerId="ADAL" clId="{66AF9817-7CEB-4D75-B38B-E0C4C2F84C41}" dt="2023-04-16T14:36:44.445" v="4" actId="26606"/>
          <ac:spMkLst>
            <pc:docMk/>
            <pc:sldMk cId="2498023742" sldId="784"/>
            <ac:spMk id="5" creationId="{FF940172-E51D-4807-9026-B81AAE1F2F29}"/>
          </ac:spMkLst>
        </pc:spChg>
        <pc:spChg chg="add">
          <ac:chgData name="Kuldeep" userId="f9c8071f-a744-46f9-b335-1b593dc9f69f" providerId="ADAL" clId="{66AF9817-7CEB-4D75-B38B-E0C4C2F84C41}" dt="2023-04-16T14:36:44.445" v="4" actId="26606"/>
          <ac:spMkLst>
            <pc:docMk/>
            <pc:sldMk cId="2498023742" sldId="784"/>
            <ac:spMk id="11" creationId="{2B97F24A-32CE-4C1C-A50D-3016B394DCFB}"/>
          </ac:spMkLst>
        </pc:spChg>
        <pc:spChg chg="add">
          <ac:chgData name="Kuldeep" userId="f9c8071f-a744-46f9-b335-1b593dc9f69f" providerId="ADAL" clId="{66AF9817-7CEB-4D75-B38B-E0C4C2F84C41}" dt="2023-04-16T14:36:44.445" v="4" actId="26606"/>
          <ac:spMkLst>
            <pc:docMk/>
            <pc:sldMk cId="2498023742" sldId="784"/>
            <ac:spMk id="13" creationId="{CD8B4F24-440B-49E9-B85D-733523DC064B}"/>
          </ac:spMkLst>
        </pc:spChg>
        <pc:picChg chg="mod ord">
          <ac:chgData name="Kuldeep" userId="f9c8071f-a744-46f9-b335-1b593dc9f69f" providerId="ADAL" clId="{66AF9817-7CEB-4D75-B38B-E0C4C2F84C41}" dt="2023-04-16T14:36:44.445" v="4" actId="26606"/>
          <ac:picMkLst>
            <pc:docMk/>
            <pc:sldMk cId="2498023742" sldId="784"/>
            <ac:picMk id="2" creationId="{CCBBCF84-995D-46FC-B0C8-E0D4868144CD}"/>
          </ac:picMkLst>
        </pc:picChg>
      </pc:sldChg>
      <pc:sldChg chg="addSp modSp new mod setBg">
        <pc:chgData name="Kuldeep" userId="f9c8071f-a744-46f9-b335-1b593dc9f69f" providerId="ADAL" clId="{66AF9817-7CEB-4D75-B38B-E0C4C2F84C41}" dt="2023-04-16T14:42:49.593" v="55" actId="14"/>
        <pc:sldMkLst>
          <pc:docMk/>
          <pc:sldMk cId="3836752018" sldId="785"/>
        </pc:sldMkLst>
        <pc:spChg chg="add mod">
          <ac:chgData name="Kuldeep" userId="f9c8071f-a744-46f9-b335-1b593dc9f69f" providerId="ADAL" clId="{66AF9817-7CEB-4D75-B38B-E0C4C2F84C41}" dt="2023-04-16T14:38:18.048" v="14" actId="1076"/>
          <ac:spMkLst>
            <pc:docMk/>
            <pc:sldMk cId="3836752018" sldId="785"/>
            <ac:spMk id="2" creationId="{9BD9B6AA-FF70-BBB4-3FC5-BB6C32309C6A}"/>
          </ac:spMkLst>
        </pc:spChg>
        <pc:spChg chg="add mod">
          <ac:chgData name="Kuldeep" userId="f9c8071f-a744-46f9-b335-1b593dc9f69f" providerId="ADAL" clId="{66AF9817-7CEB-4D75-B38B-E0C4C2F84C41}" dt="2023-04-16T14:42:49.593" v="55" actId="14"/>
          <ac:spMkLst>
            <pc:docMk/>
            <pc:sldMk cId="3836752018" sldId="785"/>
            <ac:spMk id="3" creationId="{55B57CF1-FB70-5F68-55E1-C85F00D27687}"/>
          </ac:spMkLst>
        </pc:spChg>
        <pc:spChg chg="add mod">
          <ac:chgData name="Kuldeep" userId="f9c8071f-a744-46f9-b335-1b593dc9f69f" providerId="ADAL" clId="{66AF9817-7CEB-4D75-B38B-E0C4C2F84C41}" dt="2023-04-16T14:40:32.143" v="42" actId="122"/>
          <ac:spMkLst>
            <pc:docMk/>
            <pc:sldMk cId="3836752018" sldId="785"/>
            <ac:spMk id="4" creationId="{B97116A6-346F-A313-1248-E5F206A4004A}"/>
          </ac:spMkLst>
        </pc:spChg>
        <pc:spChg chg="add">
          <ac:chgData name="Kuldeep" userId="f9c8071f-a744-46f9-b335-1b593dc9f69f" providerId="ADAL" clId="{66AF9817-7CEB-4D75-B38B-E0C4C2F84C41}" dt="2023-04-16T14:38:13.553" v="13" actId="26606"/>
          <ac:spMkLst>
            <pc:docMk/>
            <pc:sldMk cId="3836752018" sldId="785"/>
            <ac:spMk id="9" creationId="{907EF6B7-1338-4443-8C46-6A318D952DFD}"/>
          </ac:spMkLst>
        </pc:spChg>
        <pc:spChg chg="add">
          <ac:chgData name="Kuldeep" userId="f9c8071f-a744-46f9-b335-1b593dc9f69f" providerId="ADAL" clId="{66AF9817-7CEB-4D75-B38B-E0C4C2F84C41}" dt="2023-04-16T14:38:13.553" v="13" actId="26606"/>
          <ac:spMkLst>
            <pc:docMk/>
            <pc:sldMk cId="3836752018" sldId="785"/>
            <ac:spMk id="11" creationId="{DAAE4CDD-124C-4DCF-9584-B6033B545DD5}"/>
          </ac:spMkLst>
        </pc:spChg>
        <pc:spChg chg="add">
          <ac:chgData name="Kuldeep" userId="f9c8071f-a744-46f9-b335-1b593dc9f69f" providerId="ADAL" clId="{66AF9817-7CEB-4D75-B38B-E0C4C2F84C41}" dt="2023-04-16T14:38:13.553" v="13" actId="26606"/>
          <ac:spMkLst>
            <pc:docMk/>
            <pc:sldMk cId="3836752018" sldId="785"/>
            <ac:spMk id="13" creationId="{081E4A58-353D-44AE-B2FC-2A74E2E400F7}"/>
          </ac:spMkLst>
        </pc:spChg>
        <pc:picChg chg="add mod">
          <ac:chgData name="Kuldeep" userId="f9c8071f-a744-46f9-b335-1b593dc9f69f" providerId="ADAL" clId="{66AF9817-7CEB-4D75-B38B-E0C4C2F84C41}" dt="2023-04-16T14:40:36.608" v="43" actId="1076"/>
          <ac:picMkLst>
            <pc:docMk/>
            <pc:sldMk cId="3836752018" sldId="785"/>
            <ac:picMk id="8" creationId="{ABC4D6DF-5917-3904-A2CD-764AEADE9772}"/>
          </ac:picMkLst>
        </pc:picChg>
      </pc:sldChg>
      <pc:sldChg chg="addSp delSp modSp new mod setBg">
        <pc:chgData name="Kuldeep" userId="f9c8071f-a744-46f9-b335-1b593dc9f69f" providerId="ADAL" clId="{66AF9817-7CEB-4D75-B38B-E0C4C2F84C41}" dt="2023-04-16T15:20:30.378" v="153" actId="120"/>
        <pc:sldMkLst>
          <pc:docMk/>
          <pc:sldMk cId="1148816117" sldId="786"/>
        </pc:sldMkLst>
        <pc:spChg chg="add mod">
          <ac:chgData name="Kuldeep" userId="f9c8071f-a744-46f9-b335-1b593dc9f69f" providerId="ADAL" clId="{66AF9817-7CEB-4D75-B38B-E0C4C2F84C41}" dt="2023-04-16T15:20:30.378" v="153" actId="120"/>
          <ac:spMkLst>
            <pc:docMk/>
            <pc:sldMk cId="1148816117" sldId="786"/>
            <ac:spMk id="5" creationId="{363DABCE-5FFD-2AB1-36CA-6D4223837996}"/>
          </ac:spMkLst>
        </pc:spChg>
        <pc:spChg chg="add">
          <ac:chgData name="Kuldeep" userId="f9c8071f-a744-46f9-b335-1b593dc9f69f" providerId="ADAL" clId="{66AF9817-7CEB-4D75-B38B-E0C4C2F84C41}" dt="2023-04-16T15:19:59.697" v="146" actId="26606"/>
          <ac:spMkLst>
            <pc:docMk/>
            <pc:sldMk cId="1148816117" sldId="786"/>
            <ac:spMk id="12" creationId="{4AC6B390-BC59-4F1D-A0EE-D71A92F0A0B2}"/>
          </ac:spMkLst>
        </pc:spChg>
        <pc:spChg chg="add">
          <ac:chgData name="Kuldeep" userId="f9c8071f-a744-46f9-b335-1b593dc9f69f" providerId="ADAL" clId="{66AF9817-7CEB-4D75-B38B-E0C4C2F84C41}" dt="2023-04-16T15:19:59.697" v="146" actId="26606"/>
          <ac:spMkLst>
            <pc:docMk/>
            <pc:sldMk cId="1148816117" sldId="786"/>
            <ac:spMk id="14" creationId="{B6C60D79-16F1-4C4B-B7E3-7634E7069CDE}"/>
          </ac:spMkLst>
        </pc:spChg>
        <pc:spChg chg="add">
          <ac:chgData name="Kuldeep" userId="f9c8071f-a744-46f9-b335-1b593dc9f69f" providerId="ADAL" clId="{66AF9817-7CEB-4D75-B38B-E0C4C2F84C41}" dt="2023-04-16T15:19:59.697" v="146" actId="26606"/>
          <ac:spMkLst>
            <pc:docMk/>
            <pc:sldMk cId="1148816117" sldId="786"/>
            <ac:spMk id="16" creationId="{426B127E-6498-4C77-9C9D-4553A5113B80}"/>
          </ac:spMkLst>
        </pc:spChg>
        <pc:picChg chg="add del mod">
          <ac:chgData name="Kuldeep" userId="f9c8071f-a744-46f9-b335-1b593dc9f69f" providerId="ADAL" clId="{66AF9817-7CEB-4D75-B38B-E0C4C2F84C41}" dt="2023-04-16T15:18:00.641" v="142" actId="478"/>
          <ac:picMkLst>
            <pc:docMk/>
            <pc:sldMk cId="1148816117" sldId="786"/>
            <ac:picMk id="2" creationId="{43C11A00-D8B2-74C5-9AD6-5808FAD986AE}"/>
          </ac:picMkLst>
        </pc:picChg>
        <pc:picChg chg="add del mod">
          <ac:chgData name="Kuldeep" userId="f9c8071f-a744-46f9-b335-1b593dc9f69f" providerId="ADAL" clId="{66AF9817-7CEB-4D75-B38B-E0C4C2F84C41}" dt="2023-04-16T15:18:37.819" v="144" actId="478"/>
          <ac:picMkLst>
            <pc:docMk/>
            <pc:sldMk cId="1148816117" sldId="786"/>
            <ac:picMk id="3" creationId="{82AC52B5-0326-F5AE-715C-A9BF0DB696CB}"/>
          </ac:picMkLst>
        </pc:picChg>
        <pc:picChg chg="add">
          <ac:chgData name="Kuldeep" userId="f9c8071f-a744-46f9-b335-1b593dc9f69f" providerId="ADAL" clId="{66AF9817-7CEB-4D75-B38B-E0C4C2F84C41}" dt="2023-04-16T15:19:59.697" v="146" actId="26606"/>
          <ac:picMkLst>
            <pc:docMk/>
            <pc:sldMk cId="1148816117" sldId="786"/>
            <ac:picMk id="9" creationId="{324126CB-ACF9-25A8-F8A0-6C5F62B064F2}"/>
          </ac:picMkLst>
        </pc:picChg>
      </pc:sldChg>
      <pc:sldChg chg="addSp modSp new mod setBg">
        <pc:chgData name="Kuldeep" userId="f9c8071f-a744-46f9-b335-1b593dc9f69f" providerId="ADAL" clId="{66AF9817-7CEB-4D75-B38B-E0C4C2F84C41}" dt="2023-04-16T15:21:10.888" v="160" actId="255"/>
        <pc:sldMkLst>
          <pc:docMk/>
          <pc:sldMk cId="1067572625" sldId="787"/>
        </pc:sldMkLst>
        <pc:spChg chg="add mod">
          <ac:chgData name="Kuldeep" userId="f9c8071f-a744-46f9-b335-1b593dc9f69f" providerId="ADAL" clId="{66AF9817-7CEB-4D75-B38B-E0C4C2F84C41}" dt="2023-04-16T15:21:10.888" v="160" actId="255"/>
          <ac:spMkLst>
            <pc:docMk/>
            <pc:sldMk cId="1067572625" sldId="787"/>
            <ac:spMk id="3" creationId="{E77FB249-2634-CA0E-9C30-698C2E493A13}"/>
          </ac:spMkLst>
        </pc:spChg>
        <pc:spChg chg="add">
          <ac:chgData name="Kuldeep" userId="f9c8071f-a744-46f9-b335-1b593dc9f69f" providerId="ADAL" clId="{66AF9817-7CEB-4D75-B38B-E0C4C2F84C41}" dt="2023-04-16T15:20:50.909" v="156" actId="26606"/>
          <ac:spMkLst>
            <pc:docMk/>
            <pc:sldMk cId="1067572625" sldId="787"/>
            <ac:spMk id="8" creationId="{100EDD19-6802-4EC3-95CE-CFFAB042CFD6}"/>
          </ac:spMkLst>
        </pc:spChg>
        <pc:spChg chg="add">
          <ac:chgData name="Kuldeep" userId="f9c8071f-a744-46f9-b335-1b593dc9f69f" providerId="ADAL" clId="{66AF9817-7CEB-4D75-B38B-E0C4C2F84C41}" dt="2023-04-16T15:20:50.909" v="156" actId="26606"/>
          <ac:spMkLst>
            <pc:docMk/>
            <pc:sldMk cId="1067572625" sldId="787"/>
            <ac:spMk id="10" creationId="{DB17E863-922E-4C26-BD64-E8FD41D28661}"/>
          </ac:spMkLst>
        </pc:spChg>
      </pc:sldChg>
    </pc:docChg>
  </pc:docChgLst>
  <pc:docChgLst>
    <pc:chgData name="Vikas Tyagi." userId="06b802ee-2341-421d-ab2c-04bfa25cb15e" providerId="ADAL" clId="{56FC376C-032B-40C2-8F81-48F11C997AE5}"/>
    <pc:docChg chg="addSld delSld modSld sldOrd">
      <pc:chgData name="Vikas Tyagi." userId="06b802ee-2341-421d-ab2c-04bfa25cb15e" providerId="ADAL" clId="{56FC376C-032B-40C2-8F81-48F11C997AE5}" dt="2025-04-17T08:08:36.042" v="55" actId="122"/>
      <pc:docMkLst>
        <pc:docMk/>
      </pc:docMkLst>
      <pc:sldChg chg="modSp mod">
        <pc:chgData name="Vikas Tyagi." userId="06b802ee-2341-421d-ab2c-04bfa25cb15e" providerId="ADAL" clId="{56FC376C-032B-40C2-8F81-48F11C997AE5}" dt="2025-04-17T08:08:36.042" v="55" actId="122"/>
        <pc:sldMkLst>
          <pc:docMk/>
          <pc:sldMk cId="1441990758" sldId="256"/>
        </pc:sldMkLst>
        <pc:spChg chg="mod">
          <ac:chgData name="Vikas Tyagi." userId="06b802ee-2341-421d-ab2c-04bfa25cb15e" providerId="ADAL" clId="{56FC376C-032B-40C2-8F81-48F11C997AE5}" dt="2025-04-17T08:08:36.042" v="55" actId="122"/>
          <ac:spMkLst>
            <pc:docMk/>
            <pc:sldMk cId="1441990758" sldId="256"/>
            <ac:spMk id="2" creationId="{6D2890BE-7904-42D4-B879-B91FFED5066E}"/>
          </ac:spMkLst>
        </pc:spChg>
      </pc:sldChg>
      <pc:sldChg chg="addSp delSp modSp mod ord">
        <pc:chgData name="Vikas Tyagi." userId="06b802ee-2341-421d-ab2c-04bfa25cb15e" providerId="ADAL" clId="{56FC376C-032B-40C2-8F81-48F11C997AE5}" dt="2025-04-17T06:43:55.365" v="52"/>
        <pc:sldMkLst>
          <pc:docMk/>
          <pc:sldMk cId="0" sldId="749"/>
        </pc:sldMkLst>
        <pc:spChg chg="add mod">
          <ac:chgData name="Vikas Tyagi." userId="06b802ee-2341-421d-ab2c-04bfa25cb15e" providerId="ADAL" clId="{56FC376C-032B-40C2-8F81-48F11C997AE5}" dt="2025-04-17T06:22:43.706" v="36" actId="14100"/>
          <ac:spMkLst>
            <pc:docMk/>
            <pc:sldMk cId="0" sldId="749"/>
            <ac:spMk id="6" creationId="{27956377-3F4B-3C78-C605-41891C8D4939}"/>
          </ac:spMkLst>
        </pc:spChg>
        <pc:spChg chg="add mod">
          <ac:chgData name="Vikas Tyagi." userId="06b802ee-2341-421d-ab2c-04bfa25cb15e" providerId="ADAL" clId="{56FC376C-032B-40C2-8F81-48F11C997AE5}" dt="2025-04-17T06:22:58.225" v="40" actId="1076"/>
          <ac:spMkLst>
            <pc:docMk/>
            <pc:sldMk cId="0" sldId="749"/>
            <ac:spMk id="8" creationId="{96DD111E-1B16-3F69-8BE7-9903A6541C4C}"/>
          </ac:spMkLst>
        </pc:spChg>
        <pc:spChg chg="mod">
          <ac:chgData name="Vikas Tyagi." userId="06b802ee-2341-421d-ab2c-04bfa25cb15e" providerId="ADAL" clId="{56FC376C-032B-40C2-8F81-48F11C997AE5}" dt="2025-04-17T06:22:46.526" v="37" actId="20577"/>
          <ac:spMkLst>
            <pc:docMk/>
            <pc:sldMk cId="0" sldId="749"/>
            <ac:spMk id="861187" creationId="{C1C94F01-B1D9-45A8-81F0-CA97F5B63A97}"/>
          </ac:spMkLst>
        </pc:spChg>
        <pc:spChg chg="del">
          <ac:chgData name="Vikas Tyagi." userId="06b802ee-2341-421d-ab2c-04bfa25cb15e" providerId="ADAL" clId="{56FC376C-032B-40C2-8F81-48F11C997AE5}" dt="2025-04-17T06:19:06.867" v="1" actId="478"/>
          <ac:spMkLst>
            <pc:docMk/>
            <pc:sldMk cId="0" sldId="749"/>
            <ac:spMk id="861189" creationId="{F730A489-D782-4735-8E2C-FE37E6DDDF25}"/>
          </ac:spMkLst>
        </pc:spChg>
        <pc:picChg chg="add mod">
          <ac:chgData name="Vikas Tyagi." userId="06b802ee-2341-421d-ab2c-04bfa25cb15e" providerId="ADAL" clId="{56FC376C-032B-40C2-8F81-48F11C997AE5}" dt="2025-04-17T06:22:28.121" v="33" actId="1076"/>
          <ac:picMkLst>
            <pc:docMk/>
            <pc:sldMk cId="0" sldId="749"/>
            <ac:picMk id="3" creationId="{27647A76-5282-8D42-51EF-256F475BFA83}"/>
          </ac:picMkLst>
        </pc:picChg>
        <pc:picChg chg="del">
          <ac:chgData name="Vikas Tyagi." userId="06b802ee-2341-421d-ab2c-04bfa25cb15e" providerId="ADAL" clId="{56FC376C-032B-40C2-8F81-48F11C997AE5}" dt="2025-04-17T06:19:07.780" v="2" actId="478"/>
          <ac:picMkLst>
            <pc:docMk/>
            <pc:sldMk cId="0" sldId="749"/>
            <ac:picMk id="5" creationId="{CCEE5284-508D-4F58-AA02-CE36587D535E}"/>
          </ac:picMkLst>
        </pc:picChg>
        <pc:picChg chg="add mod">
          <ac:chgData name="Vikas Tyagi." userId="06b802ee-2341-421d-ab2c-04bfa25cb15e" providerId="ADAL" clId="{56FC376C-032B-40C2-8F81-48F11C997AE5}" dt="2025-04-17T06:23:17.194" v="44" actId="1076"/>
          <ac:picMkLst>
            <pc:docMk/>
            <pc:sldMk cId="0" sldId="749"/>
            <ac:picMk id="10" creationId="{481112D8-4BCD-F8A1-D0BC-F55AF2633712}"/>
          </ac:picMkLst>
        </pc:picChg>
      </pc:sldChg>
      <pc:sldChg chg="del">
        <pc:chgData name="Vikas Tyagi." userId="06b802ee-2341-421d-ab2c-04bfa25cb15e" providerId="ADAL" clId="{56FC376C-032B-40C2-8F81-48F11C997AE5}" dt="2025-04-17T06:49:01.619" v="53" actId="47"/>
        <pc:sldMkLst>
          <pc:docMk/>
          <pc:sldMk cId="0" sldId="752"/>
        </pc:sldMkLst>
      </pc:sldChg>
      <pc:sldChg chg="addSp modSp mod">
        <pc:chgData name="Vikas Tyagi." userId="06b802ee-2341-421d-ab2c-04bfa25cb15e" providerId="ADAL" clId="{56FC376C-032B-40C2-8F81-48F11C997AE5}" dt="2025-04-17T06:43:03.890" v="50" actId="1076"/>
        <pc:sldMkLst>
          <pc:docMk/>
          <pc:sldMk cId="0" sldId="761"/>
        </pc:sldMkLst>
        <pc:picChg chg="add mod">
          <ac:chgData name="Vikas Tyagi." userId="06b802ee-2341-421d-ab2c-04bfa25cb15e" providerId="ADAL" clId="{56FC376C-032B-40C2-8F81-48F11C997AE5}" dt="2025-04-17T06:43:03.890" v="50" actId="1076"/>
          <ac:picMkLst>
            <pc:docMk/>
            <pc:sldMk cId="0" sldId="761"/>
            <ac:picMk id="4" creationId="{F674E1C0-F6B3-A2DC-36B3-132B72A3C57B}"/>
          </ac:picMkLst>
        </pc:picChg>
        <pc:picChg chg="mod">
          <ac:chgData name="Vikas Tyagi." userId="06b802ee-2341-421d-ab2c-04bfa25cb15e" providerId="ADAL" clId="{56FC376C-032B-40C2-8F81-48F11C997AE5}" dt="2025-04-17T06:42:58.057" v="47" actId="1076"/>
          <ac:picMkLst>
            <pc:docMk/>
            <pc:sldMk cId="0" sldId="761"/>
            <ac:picMk id="873478" creationId="{41C79678-FC43-4BFE-AF53-33B0561FCB7B}"/>
          </ac:picMkLst>
        </pc:picChg>
      </pc:sldChg>
      <pc:sldChg chg="add">
        <pc:chgData name="Vikas Tyagi." userId="06b802ee-2341-421d-ab2c-04bfa25cb15e" providerId="ADAL" clId="{56FC376C-032B-40C2-8F81-48F11C997AE5}" dt="2025-04-17T06:19:03.317" v="0" actId="2890"/>
        <pc:sldMkLst>
          <pc:docMk/>
          <pc:sldMk cId="2752750346" sldId="788"/>
        </pc:sldMkLst>
      </pc:sldChg>
    </pc:docChg>
  </pc:docChgLst>
  <pc:docChgLst>
    <pc:chgData name="Kuldeep" userId="f9c8071f-a744-46f9-b335-1b593dc9f69f" providerId="ADAL" clId="{212A5FC4-62A8-479E-9ABD-A23FAF0A9BD2}"/>
    <pc:docChg chg="custSel modSld">
      <pc:chgData name="Kuldeep" userId="f9c8071f-a744-46f9-b335-1b593dc9f69f" providerId="ADAL" clId="{212A5FC4-62A8-479E-9ABD-A23FAF0A9BD2}" dt="2024-04-02T13:37:40.579" v="19" actId="5793"/>
      <pc:docMkLst>
        <pc:docMk/>
      </pc:docMkLst>
      <pc:sldChg chg="addSp delSp modSp mod addAnim">
        <pc:chgData name="Kuldeep" userId="f9c8071f-a744-46f9-b335-1b593dc9f69f" providerId="ADAL" clId="{212A5FC4-62A8-479E-9ABD-A23FAF0A9BD2}" dt="2024-04-02T13:35:08.114" v="1"/>
        <pc:sldMkLst>
          <pc:docMk/>
          <pc:sldMk cId="1441990758" sldId="256"/>
        </pc:sldMkLst>
        <pc:spChg chg="mod">
          <ac:chgData name="Kuldeep" userId="f9c8071f-a744-46f9-b335-1b593dc9f69f" providerId="ADAL" clId="{212A5FC4-62A8-479E-9ABD-A23FAF0A9BD2}" dt="2024-04-02T13:35:08.113" v="0" actId="26606"/>
          <ac:spMkLst>
            <pc:docMk/>
            <pc:sldMk cId="1441990758" sldId="256"/>
            <ac:spMk id="2" creationId="{6D2890BE-7904-42D4-B879-B91FFED5066E}"/>
          </ac:spMkLst>
        </pc:spChg>
        <pc:spChg chg="del">
          <ac:chgData name="Kuldeep" userId="f9c8071f-a744-46f9-b335-1b593dc9f69f" providerId="ADAL" clId="{212A5FC4-62A8-479E-9ABD-A23FAF0A9BD2}" dt="2024-04-02T13:35:08.113" v="0" actId="26606"/>
          <ac:spMkLst>
            <pc:docMk/>
            <pc:sldMk cId="1441990758" sldId="256"/>
            <ac:spMk id="8" creationId="{C1DD1A8A-57D5-4A81-AD04-532B043C5611}"/>
          </ac:spMkLst>
        </pc:spChg>
        <pc:spChg chg="del">
          <ac:chgData name="Kuldeep" userId="f9c8071f-a744-46f9-b335-1b593dc9f69f" providerId="ADAL" clId="{212A5FC4-62A8-479E-9ABD-A23FAF0A9BD2}" dt="2024-04-02T13:35:08.113" v="0" actId="26606"/>
          <ac:spMkLst>
            <pc:docMk/>
            <pc:sldMk cId="1441990758" sldId="256"/>
            <ac:spMk id="10" creationId="{007891EC-4501-44ED-A8C8-B11B6DB767AB}"/>
          </ac:spMkLst>
        </pc:spChg>
        <pc:spChg chg="add">
          <ac:chgData name="Kuldeep" userId="f9c8071f-a744-46f9-b335-1b593dc9f69f" providerId="ADAL" clId="{212A5FC4-62A8-479E-9ABD-A23FAF0A9BD2}" dt="2024-04-02T13:35:08.113" v="0" actId="26606"/>
          <ac:spMkLst>
            <pc:docMk/>
            <pc:sldMk cId="1441990758" sldId="256"/>
            <ac:spMk id="15" creationId="{E91DC736-0EF8-4F87-9146-EBF1D2EE4D3D}"/>
          </ac:spMkLst>
        </pc:spChg>
        <pc:spChg chg="add">
          <ac:chgData name="Kuldeep" userId="f9c8071f-a744-46f9-b335-1b593dc9f69f" providerId="ADAL" clId="{212A5FC4-62A8-479E-9ABD-A23FAF0A9BD2}" dt="2024-04-02T13:35:08.113" v="0" actId="26606"/>
          <ac:spMkLst>
            <pc:docMk/>
            <pc:sldMk cId="1441990758" sldId="256"/>
            <ac:spMk id="17" creationId="{097CD68E-23E3-4007-8847-CD0944C4F7BE}"/>
          </ac:spMkLst>
        </pc:spChg>
        <pc:spChg chg="add">
          <ac:chgData name="Kuldeep" userId="f9c8071f-a744-46f9-b335-1b593dc9f69f" providerId="ADAL" clId="{212A5FC4-62A8-479E-9ABD-A23FAF0A9BD2}" dt="2024-04-02T13:35:08.113" v="0" actId="26606"/>
          <ac:spMkLst>
            <pc:docMk/>
            <pc:sldMk cId="1441990758" sldId="256"/>
            <ac:spMk id="19" creationId="{AF2F604E-43BE-4DC3-B983-E071523364F8}"/>
          </ac:spMkLst>
        </pc:spChg>
        <pc:spChg chg="add">
          <ac:chgData name="Kuldeep" userId="f9c8071f-a744-46f9-b335-1b593dc9f69f" providerId="ADAL" clId="{212A5FC4-62A8-479E-9ABD-A23FAF0A9BD2}" dt="2024-04-02T13:35:08.113" v="0" actId="26606"/>
          <ac:spMkLst>
            <pc:docMk/>
            <pc:sldMk cId="1441990758" sldId="256"/>
            <ac:spMk id="21" creationId="{08C9B587-E65E-4B52-B37C-ABEBB6E87928}"/>
          </ac:spMkLst>
        </pc:spChg>
        <pc:picChg chg="mod">
          <ac:chgData name="Kuldeep" userId="f9c8071f-a744-46f9-b335-1b593dc9f69f" providerId="ADAL" clId="{212A5FC4-62A8-479E-9ABD-A23FAF0A9BD2}" dt="2024-04-02T13:35:08.113" v="0" actId="26606"/>
          <ac:picMkLst>
            <pc:docMk/>
            <pc:sldMk cId="1441990758" sldId="256"/>
            <ac:picMk id="5" creationId="{262DD467-A498-B5C2-1DC0-E86E9A906C27}"/>
          </ac:picMkLst>
        </pc:picChg>
      </pc:sldChg>
      <pc:sldChg chg="addSp delSp modSp mod">
        <pc:chgData name="Kuldeep" userId="f9c8071f-a744-46f9-b335-1b593dc9f69f" providerId="ADAL" clId="{212A5FC4-62A8-479E-9ABD-A23FAF0A9BD2}" dt="2024-04-02T13:36:09.800" v="3" actId="26606"/>
        <pc:sldMkLst>
          <pc:docMk/>
          <pc:sldMk cId="0" sldId="748"/>
        </pc:sldMkLst>
        <pc:spChg chg="mod">
          <ac:chgData name="Kuldeep" userId="f9c8071f-a744-46f9-b335-1b593dc9f69f" providerId="ADAL" clId="{212A5FC4-62A8-479E-9ABD-A23FAF0A9BD2}" dt="2024-04-02T13:36:09.800" v="3" actId="26606"/>
          <ac:spMkLst>
            <pc:docMk/>
            <pc:sldMk cId="0" sldId="748"/>
            <ac:spMk id="6" creationId="{FBC7A76C-FDC1-4509-B507-BEC586B463E4}"/>
          </ac:spMkLst>
        </pc:spChg>
        <pc:spChg chg="mod">
          <ac:chgData name="Kuldeep" userId="f9c8071f-a744-46f9-b335-1b593dc9f69f" providerId="ADAL" clId="{212A5FC4-62A8-479E-9ABD-A23FAF0A9BD2}" dt="2024-04-02T13:36:09.800" v="3" actId="26606"/>
          <ac:spMkLst>
            <pc:docMk/>
            <pc:sldMk cId="0" sldId="748"/>
            <ac:spMk id="8" creationId="{2EE6643E-35D4-10D0-F3BA-E98F6B60FF06}"/>
          </ac:spMkLst>
        </pc:spChg>
        <pc:spChg chg="del">
          <ac:chgData name="Kuldeep" userId="f9c8071f-a744-46f9-b335-1b593dc9f69f" providerId="ADAL" clId="{212A5FC4-62A8-479E-9ABD-A23FAF0A9BD2}" dt="2024-04-02T13:36:09.800" v="3" actId="26606"/>
          <ac:spMkLst>
            <pc:docMk/>
            <pc:sldMk cId="0" sldId="748"/>
            <ac:spMk id="860176" creationId="{4AC6B390-BC59-4F1D-A0EE-D71A92F0A0B2}"/>
          </ac:spMkLst>
        </pc:spChg>
        <pc:spChg chg="del">
          <ac:chgData name="Kuldeep" userId="f9c8071f-a744-46f9-b335-1b593dc9f69f" providerId="ADAL" clId="{212A5FC4-62A8-479E-9ABD-A23FAF0A9BD2}" dt="2024-04-02T13:36:09.800" v="3" actId="26606"/>
          <ac:spMkLst>
            <pc:docMk/>
            <pc:sldMk cId="0" sldId="748"/>
            <ac:spMk id="860178" creationId="{B6C60D79-16F1-4C4B-B7E3-7634E7069CDE}"/>
          </ac:spMkLst>
        </pc:spChg>
        <pc:spChg chg="del">
          <ac:chgData name="Kuldeep" userId="f9c8071f-a744-46f9-b335-1b593dc9f69f" providerId="ADAL" clId="{212A5FC4-62A8-479E-9ABD-A23FAF0A9BD2}" dt="2024-04-02T13:36:09.800" v="3" actId="26606"/>
          <ac:spMkLst>
            <pc:docMk/>
            <pc:sldMk cId="0" sldId="748"/>
            <ac:spMk id="860180" creationId="{426B127E-6498-4C77-9C9D-4553A5113B80}"/>
          </ac:spMkLst>
        </pc:spChg>
        <pc:spChg chg="add">
          <ac:chgData name="Kuldeep" userId="f9c8071f-a744-46f9-b335-1b593dc9f69f" providerId="ADAL" clId="{212A5FC4-62A8-479E-9ABD-A23FAF0A9BD2}" dt="2024-04-02T13:36:09.800" v="3" actId="26606"/>
          <ac:spMkLst>
            <pc:docMk/>
            <pc:sldMk cId="0" sldId="748"/>
            <ac:spMk id="860185" creationId="{743AA782-23D1-4521-8CAD-47662984AA08}"/>
          </ac:spMkLst>
        </pc:spChg>
        <pc:spChg chg="add">
          <ac:chgData name="Kuldeep" userId="f9c8071f-a744-46f9-b335-1b593dc9f69f" providerId="ADAL" clId="{212A5FC4-62A8-479E-9ABD-A23FAF0A9BD2}" dt="2024-04-02T13:36:09.800" v="3" actId="26606"/>
          <ac:spMkLst>
            <pc:docMk/>
            <pc:sldMk cId="0" sldId="748"/>
            <ac:spMk id="860187" creationId="{71877DBC-BB60-40F0-AC93-2ACDBAAE60CE}"/>
          </ac:spMkLst>
        </pc:spChg>
        <pc:picChg chg="mod ord">
          <ac:chgData name="Kuldeep" userId="f9c8071f-a744-46f9-b335-1b593dc9f69f" providerId="ADAL" clId="{212A5FC4-62A8-479E-9ABD-A23FAF0A9BD2}" dt="2024-04-02T13:36:09.800" v="3" actId="26606"/>
          <ac:picMkLst>
            <pc:docMk/>
            <pc:sldMk cId="0" sldId="748"/>
            <ac:picMk id="10" creationId="{959FCE3B-D768-8C2A-8CA4-3A88F741BEB0}"/>
          </ac:picMkLst>
        </pc:picChg>
      </pc:sldChg>
      <pc:sldChg chg="modSp mod">
        <pc:chgData name="Kuldeep" userId="f9c8071f-a744-46f9-b335-1b593dc9f69f" providerId="ADAL" clId="{212A5FC4-62A8-479E-9ABD-A23FAF0A9BD2}" dt="2024-04-02T13:35:20.498" v="2" actId="207"/>
        <pc:sldMkLst>
          <pc:docMk/>
          <pc:sldMk cId="2101099715" sldId="783"/>
        </pc:sldMkLst>
        <pc:spChg chg="mod">
          <ac:chgData name="Kuldeep" userId="f9c8071f-a744-46f9-b335-1b593dc9f69f" providerId="ADAL" clId="{212A5FC4-62A8-479E-9ABD-A23FAF0A9BD2}" dt="2024-04-02T13:35:20.498" v="2" actId="207"/>
          <ac:spMkLst>
            <pc:docMk/>
            <pc:sldMk cId="2101099715" sldId="783"/>
            <ac:spMk id="2" creationId="{38C97FE8-4224-4BEA-98C2-CB112E42BFE8}"/>
          </ac:spMkLst>
        </pc:spChg>
      </pc:sldChg>
      <pc:sldChg chg="addSp delSp modSp mod">
        <pc:chgData name="Kuldeep" userId="f9c8071f-a744-46f9-b335-1b593dc9f69f" providerId="ADAL" clId="{212A5FC4-62A8-479E-9ABD-A23FAF0A9BD2}" dt="2024-04-02T13:37:40.579" v="19" actId="5793"/>
        <pc:sldMkLst>
          <pc:docMk/>
          <pc:sldMk cId="1067572625" sldId="787"/>
        </pc:sldMkLst>
        <pc:spChg chg="add mod">
          <ac:chgData name="Kuldeep" userId="f9c8071f-a744-46f9-b335-1b593dc9f69f" providerId="ADAL" clId="{212A5FC4-62A8-479E-9ABD-A23FAF0A9BD2}" dt="2024-04-02T13:37:36.776" v="18" actId="26606"/>
          <ac:spMkLst>
            <pc:docMk/>
            <pc:sldMk cId="1067572625" sldId="787"/>
            <ac:spMk id="2" creationId="{E9EDDE46-9CCA-2513-7F96-889895BC870A}"/>
          </ac:spMkLst>
        </pc:spChg>
        <pc:spChg chg="mod ord">
          <ac:chgData name="Kuldeep" userId="f9c8071f-a744-46f9-b335-1b593dc9f69f" providerId="ADAL" clId="{212A5FC4-62A8-479E-9ABD-A23FAF0A9BD2}" dt="2024-04-02T13:37:40.579" v="19" actId="5793"/>
          <ac:spMkLst>
            <pc:docMk/>
            <pc:sldMk cId="1067572625" sldId="787"/>
            <ac:spMk id="3" creationId="{E77FB249-2634-CA0E-9C30-698C2E493A13}"/>
          </ac:spMkLst>
        </pc:spChg>
        <pc:spChg chg="del">
          <ac:chgData name="Kuldeep" userId="f9c8071f-a744-46f9-b335-1b593dc9f69f" providerId="ADAL" clId="{212A5FC4-62A8-479E-9ABD-A23FAF0A9BD2}" dt="2024-04-02T13:37:36.776" v="18" actId="26606"/>
          <ac:spMkLst>
            <pc:docMk/>
            <pc:sldMk cId="1067572625" sldId="787"/>
            <ac:spMk id="8" creationId="{100EDD19-6802-4EC3-95CE-CFFAB042CFD6}"/>
          </ac:spMkLst>
        </pc:spChg>
        <pc:spChg chg="del">
          <ac:chgData name="Kuldeep" userId="f9c8071f-a744-46f9-b335-1b593dc9f69f" providerId="ADAL" clId="{212A5FC4-62A8-479E-9ABD-A23FAF0A9BD2}" dt="2024-04-02T13:37:36.776" v="18" actId="26606"/>
          <ac:spMkLst>
            <pc:docMk/>
            <pc:sldMk cId="1067572625" sldId="787"/>
            <ac:spMk id="10" creationId="{DB17E863-922E-4C26-BD64-E8FD41D28661}"/>
          </ac:spMkLst>
        </pc:spChg>
        <pc:grpChg chg="add">
          <ac:chgData name="Kuldeep" userId="f9c8071f-a744-46f9-b335-1b593dc9f69f" providerId="ADAL" clId="{212A5FC4-62A8-479E-9ABD-A23FAF0A9BD2}" dt="2024-04-02T13:37:36.776" v="18" actId="26606"/>
          <ac:grpSpMkLst>
            <pc:docMk/>
            <pc:sldMk cId="1067572625" sldId="787"/>
            <ac:grpSpMk id="16" creationId="{5EFBDE31-BB3E-6CFC-23CD-B5976DA38438}"/>
          </ac:grpSpMkLst>
        </pc:grpChg>
        <pc:picChg chg="add">
          <ac:chgData name="Kuldeep" userId="f9c8071f-a744-46f9-b335-1b593dc9f69f" providerId="ADAL" clId="{212A5FC4-62A8-479E-9ABD-A23FAF0A9BD2}" dt="2024-04-02T13:37:36.776" v="18" actId="26606"/>
          <ac:picMkLst>
            <pc:docMk/>
            <pc:sldMk cId="1067572625" sldId="787"/>
            <ac:picMk id="12" creationId="{20CC06C2-BF8C-7C65-07BF-AD2EB3BBC2B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24F70A-A0A9-46FB-9CC9-413A4FF22F45}" type="datetimeFigureOut">
              <a:rPr lang="en-IN" smtClean="0"/>
              <a:t>17-04-2025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BE27F5-3BE2-448C-A866-97416DDF740B}" type="slidenum">
              <a:rPr lang="en-IN" smtClean="0"/>
              <a:t>‹#›</a:t>
            </a:fld>
            <a:endParaRPr lang="en-IN"/>
          </a:p>
        </p:txBody>
      </p:sp>
    </p:spTree>
    <p:extLst>
      <p:ext uri="{BB962C8B-B14F-4D97-AF65-F5344CB8AC3E}">
        <p14:creationId xmlns:p14="http://schemas.microsoft.com/office/powerpoint/2010/main" val="473013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9C9B4D5-9F45-411C-A4CC-DD2A42CE1334}"/>
              </a:ext>
            </a:extLst>
          </p:cNvPr>
          <p:cNvSpPr>
            <a:spLocks noGrp="1" noChangeArrowheads="1"/>
          </p:cNvSpPr>
          <p:nvPr>
            <p:ph type="sldNum" sz="quarter" idx="5"/>
          </p:nvPr>
        </p:nvSpPr>
        <p:spPr>
          <a:ln/>
        </p:spPr>
        <p:txBody>
          <a:bodyPr/>
          <a:lstStyle/>
          <a:p>
            <a:fld id="{7F4147AC-E59B-4A33-9023-B54734F6773D}" type="slidenum">
              <a:rPr lang="en-US" altLang="en-US"/>
              <a:pPr/>
              <a:t>5</a:t>
            </a:fld>
            <a:endParaRPr lang="en-US" altLang="en-US"/>
          </a:p>
        </p:txBody>
      </p:sp>
      <p:sp>
        <p:nvSpPr>
          <p:cNvPr id="889858" name="Rectangle 2">
            <a:extLst>
              <a:ext uri="{FF2B5EF4-FFF2-40B4-BE49-F238E27FC236}">
                <a16:creationId xmlns:a16="http://schemas.microsoft.com/office/drawing/2014/main" id="{7BED8405-4785-431E-B1A1-3547DC5F92FB}"/>
              </a:ext>
            </a:extLst>
          </p:cNvPr>
          <p:cNvSpPr>
            <a:spLocks noGrp="1" noRot="1" noChangeAspect="1" noChangeArrowheads="1" noTextEdit="1"/>
          </p:cNvSpPr>
          <p:nvPr>
            <p:ph type="sldImg"/>
          </p:nvPr>
        </p:nvSpPr>
        <p:spPr>
          <a:ln/>
        </p:spPr>
      </p:sp>
      <p:sp>
        <p:nvSpPr>
          <p:cNvPr id="889859" name="Rectangle 3">
            <a:extLst>
              <a:ext uri="{FF2B5EF4-FFF2-40B4-BE49-F238E27FC236}">
                <a16:creationId xmlns:a16="http://schemas.microsoft.com/office/drawing/2014/main" id="{646A1705-EE1F-41E4-A65B-5DE418B3900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828CFFF-609D-4950-B464-0D5108B3FFE9}"/>
              </a:ext>
            </a:extLst>
          </p:cNvPr>
          <p:cNvSpPr>
            <a:spLocks noGrp="1" noChangeArrowheads="1"/>
          </p:cNvSpPr>
          <p:nvPr>
            <p:ph type="sldNum" sz="quarter" idx="5"/>
          </p:nvPr>
        </p:nvSpPr>
        <p:spPr>
          <a:ln/>
        </p:spPr>
        <p:txBody>
          <a:bodyPr/>
          <a:lstStyle/>
          <a:p>
            <a:fld id="{4EC92CD2-BAC9-49A2-923A-BA972620C200}" type="slidenum">
              <a:rPr lang="en-US" altLang="en-US"/>
              <a:pPr/>
              <a:t>18</a:t>
            </a:fld>
            <a:endParaRPr lang="en-US" altLang="en-US"/>
          </a:p>
        </p:txBody>
      </p:sp>
      <p:sp>
        <p:nvSpPr>
          <p:cNvPr id="909314" name="Rectangle 2">
            <a:extLst>
              <a:ext uri="{FF2B5EF4-FFF2-40B4-BE49-F238E27FC236}">
                <a16:creationId xmlns:a16="http://schemas.microsoft.com/office/drawing/2014/main" id="{8FE3CA95-3D2C-4D62-B5DD-4B9ABAA12E98}"/>
              </a:ext>
            </a:extLst>
          </p:cNvPr>
          <p:cNvSpPr>
            <a:spLocks noGrp="1" noRot="1" noChangeAspect="1" noChangeArrowheads="1" noTextEdit="1"/>
          </p:cNvSpPr>
          <p:nvPr>
            <p:ph type="sldImg"/>
          </p:nvPr>
        </p:nvSpPr>
        <p:spPr>
          <a:ln/>
        </p:spPr>
      </p:sp>
      <p:sp>
        <p:nvSpPr>
          <p:cNvPr id="909315" name="Rectangle 3">
            <a:extLst>
              <a:ext uri="{FF2B5EF4-FFF2-40B4-BE49-F238E27FC236}">
                <a16:creationId xmlns:a16="http://schemas.microsoft.com/office/drawing/2014/main" id="{9C5E2CBE-192F-4D1E-A6E8-071BDD1D2E68}"/>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626131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0DD7484-81F4-4E13-916A-983DACABDA12}"/>
              </a:ext>
            </a:extLst>
          </p:cNvPr>
          <p:cNvSpPr>
            <a:spLocks noGrp="1" noChangeArrowheads="1"/>
          </p:cNvSpPr>
          <p:nvPr>
            <p:ph type="sldNum" sz="quarter" idx="5"/>
          </p:nvPr>
        </p:nvSpPr>
        <p:spPr>
          <a:ln/>
        </p:spPr>
        <p:txBody>
          <a:bodyPr/>
          <a:lstStyle/>
          <a:p>
            <a:fld id="{67948CB6-6BE0-4A48-80AF-33B9D35009A6}" type="slidenum">
              <a:rPr lang="en-US" altLang="en-US"/>
              <a:pPr/>
              <a:t>19</a:t>
            </a:fld>
            <a:endParaRPr lang="en-US" altLang="en-US"/>
          </a:p>
        </p:txBody>
      </p:sp>
      <p:sp>
        <p:nvSpPr>
          <p:cNvPr id="915458" name="Rectangle 2">
            <a:extLst>
              <a:ext uri="{FF2B5EF4-FFF2-40B4-BE49-F238E27FC236}">
                <a16:creationId xmlns:a16="http://schemas.microsoft.com/office/drawing/2014/main" id="{378D3E40-587C-4586-B189-D04D8F85D23D}"/>
              </a:ext>
            </a:extLst>
          </p:cNvPr>
          <p:cNvSpPr>
            <a:spLocks noGrp="1" noRot="1" noChangeAspect="1" noChangeArrowheads="1" noTextEdit="1"/>
          </p:cNvSpPr>
          <p:nvPr>
            <p:ph type="sldImg"/>
          </p:nvPr>
        </p:nvSpPr>
        <p:spPr>
          <a:ln/>
        </p:spPr>
      </p:sp>
      <p:sp>
        <p:nvSpPr>
          <p:cNvPr id="915459" name="Rectangle 3">
            <a:extLst>
              <a:ext uri="{FF2B5EF4-FFF2-40B4-BE49-F238E27FC236}">
                <a16:creationId xmlns:a16="http://schemas.microsoft.com/office/drawing/2014/main" id="{AE7D0ACC-BA45-4EDC-91B8-AA81F23EFE3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0898413-94A9-441A-9538-31A6F6F69804}"/>
              </a:ext>
            </a:extLst>
          </p:cNvPr>
          <p:cNvSpPr>
            <a:spLocks noGrp="1" noChangeArrowheads="1"/>
          </p:cNvSpPr>
          <p:nvPr>
            <p:ph type="sldNum" sz="quarter" idx="5"/>
          </p:nvPr>
        </p:nvSpPr>
        <p:spPr>
          <a:ln/>
        </p:spPr>
        <p:txBody>
          <a:bodyPr/>
          <a:lstStyle/>
          <a:p>
            <a:fld id="{A9A37885-D179-4C17-83D5-13DC843F3E9E}" type="slidenum">
              <a:rPr lang="en-US" altLang="en-US"/>
              <a:pPr/>
              <a:t>6</a:t>
            </a:fld>
            <a:endParaRPr lang="en-US" altLang="en-US"/>
          </a:p>
        </p:txBody>
      </p:sp>
      <p:sp>
        <p:nvSpPr>
          <p:cNvPr id="890882" name="Rectangle 2">
            <a:extLst>
              <a:ext uri="{FF2B5EF4-FFF2-40B4-BE49-F238E27FC236}">
                <a16:creationId xmlns:a16="http://schemas.microsoft.com/office/drawing/2014/main" id="{A11507C2-EE34-4C2A-A082-DE397133A517}"/>
              </a:ext>
            </a:extLst>
          </p:cNvPr>
          <p:cNvSpPr>
            <a:spLocks noGrp="1" noRot="1" noChangeAspect="1" noChangeArrowheads="1" noTextEdit="1"/>
          </p:cNvSpPr>
          <p:nvPr>
            <p:ph type="sldImg"/>
          </p:nvPr>
        </p:nvSpPr>
        <p:spPr>
          <a:ln/>
        </p:spPr>
      </p:sp>
      <p:sp>
        <p:nvSpPr>
          <p:cNvPr id="890883" name="Rectangle 3">
            <a:extLst>
              <a:ext uri="{FF2B5EF4-FFF2-40B4-BE49-F238E27FC236}">
                <a16:creationId xmlns:a16="http://schemas.microsoft.com/office/drawing/2014/main" id="{7AE4915F-9AFE-4111-812A-4D265D58C1E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80325B1-AC69-4709-A884-2336733BDC43}"/>
              </a:ext>
            </a:extLst>
          </p:cNvPr>
          <p:cNvSpPr>
            <a:spLocks noGrp="1" noChangeArrowheads="1"/>
          </p:cNvSpPr>
          <p:nvPr>
            <p:ph type="sldNum" sz="quarter" idx="5"/>
          </p:nvPr>
        </p:nvSpPr>
        <p:spPr>
          <a:ln/>
        </p:spPr>
        <p:txBody>
          <a:bodyPr/>
          <a:lstStyle/>
          <a:p>
            <a:fld id="{13C81EB3-42FE-4760-9FA1-72D0A77323BA}" type="slidenum">
              <a:rPr lang="en-US" altLang="en-US"/>
              <a:pPr/>
              <a:t>9</a:t>
            </a:fld>
            <a:endParaRPr lang="en-US" altLang="en-US"/>
          </a:p>
        </p:txBody>
      </p:sp>
      <p:sp>
        <p:nvSpPr>
          <p:cNvPr id="893954" name="Rectangle 2">
            <a:extLst>
              <a:ext uri="{FF2B5EF4-FFF2-40B4-BE49-F238E27FC236}">
                <a16:creationId xmlns:a16="http://schemas.microsoft.com/office/drawing/2014/main" id="{6503361D-E2E6-4EAC-B923-B08ECD7B76BC}"/>
              </a:ext>
            </a:extLst>
          </p:cNvPr>
          <p:cNvSpPr>
            <a:spLocks noGrp="1" noRot="1" noChangeAspect="1" noChangeArrowheads="1" noTextEdit="1"/>
          </p:cNvSpPr>
          <p:nvPr>
            <p:ph type="sldImg"/>
          </p:nvPr>
        </p:nvSpPr>
        <p:spPr>
          <a:ln/>
        </p:spPr>
      </p:sp>
      <p:sp>
        <p:nvSpPr>
          <p:cNvPr id="893955" name="Rectangle 3">
            <a:extLst>
              <a:ext uri="{FF2B5EF4-FFF2-40B4-BE49-F238E27FC236}">
                <a16:creationId xmlns:a16="http://schemas.microsoft.com/office/drawing/2014/main" id="{ABD0A70A-9A88-45A9-BAEE-335E5D9EB68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A4216EA-618B-4F9D-A7F3-B63C3B1DF33C}"/>
              </a:ext>
            </a:extLst>
          </p:cNvPr>
          <p:cNvSpPr>
            <a:spLocks noGrp="1" noChangeArrowheads="1"/>
          </p:cNvSpPr>
          <p:nvPr>
            <p:ph type="sldNum" sz="quarter" idx="5"/>
          </p:nvPr>
        </p:nvSpPr>
        <p:spPr>
          <a:ln/>
        </p:spPr>
        <p:txBody>
          <a:bodyPr/>
          <a:lstStyle/>
          <a:p>
            <a:fld id="{4B4FA92D-8157-493C-9403-2588A5A714A7}" type="slidenum">
              <a:rPr lang="en-US" altLang="en-US"/>
              <a:pPr/>
              <a:t>11</a:t>
            </a:fld>
            <a:endParaRPr lang="en-US" altLang="en-US"/>
          </a:p>
        </p:txBody>
      </p:sp>
      <p:sp>
        <p:nvSpPr>
          <p:cNvPr id="896002" name="Rectangle 2">
            <a:extLst>
              <a:ext uri="{FF2B5EF4-FFF2-40B4-BE49-F238E27FC236}">
                <a16:creationId xmlns:a16="http://schemas.microsoft.com/office/drawing/2014/main" id="{02F1B215-C25D-4505-ADE2-30B7A16A62D6}"/>
              </a:ext>
            </a:extLst>
          </p:cNvPr>
          <p:cNvSpPr>
            <a:spLocks noGrp="1" noRot="1" noChangeAspect="1" noChangeArrowheads="1" noTextEdit="1"/>
          </p:cNvSpPr>
          <p:nvPr>
            <p:ph type="sldImg"/>
          </p:nvPr>
        </p:nvSpPr>
        <p:spPr>
          <a:ln/>
        </p:spPr>
      </p:sp>
      <p:sp>
        <p:nvSpPr>
          <p:cNvPr id="896003" name="Rectangle 3">
            <a:extLst>
              <a:ext uri="{FF2B5EF4-FFF2-40B4-BE49-F238E27FC236}">
                <a16:creationId xmlns:a16="http://schemas.microsoft.com/office/drawing/2014/main" id="{0F455D4A-720F-43DC-BD03-0AC6AFB54B1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36A86DE-A122-4467-B442-E56A2F327461}"/>
              </a:ext>
            </a:extLst>
          </p:cNvPr>
          <p:cNvSpPr>
            <a:spLocks noGrp="1" noChangeArrowheads="1"/>
          </p:cNvSpPr>
          <p:nvPr>
            <p:ph type="sldNum" sz="quarter" idx="5"/>
          </p:nvPr>
        </p:nvSpPr>
        <p:spPr>
          <a:ln/>
        </p:spPr>
        <p:txBody>
          <a:bodyPr/>
          <a:lstStyle/>
          <a:p>
            <a:fld id="{3CBAD1E4-9DBA-4437-A496-346C94661287}" type="slidenum">
              <a:rPr lang="en-US" altLang="en-US"/>
              <a:pPr/>
              <a:t>12</a:t>
            </a:fld>
            <a:endParaRPr lang="en-US" altLang="en-US"/>
          </a:p>
        </p:txBody>
      </p:sp>
      <p:sp>
        <p:nvSpPr>
          <p:cNvPr id="898050" name="Rectangle 2">
            <a:extLst>
              <a:ext uri="{FF2B5EF4-FFF2-40B4-BE49-F238E27FC236}">
                <a16:creationId xmlns:a16="http://schemas.microsoft.com/office/drawing/2014/main" id="{1D7399CF-BAF4-4580-B731-7958DB020FAE}"/>
              </a:ext>
            </a:extLst>
          </p:cNvPr>
          <p:cNvSpPr>
            <a:spLocks noGrp="1" noRot="1" noChangeAspect="1" noChangeArrowheads="1" noTextEdit="1"/>
          </p:cNvSpPr>
          <p:nvPr>
            <p:ph type="sldImg"/>
          </p:nvPr>
        </p:nvSpPr>
        <p:spPr>
          <a:ln/>
        </p:spPr>
      </p:sp>
      <p:sp>
        <p:nvSpPr>
          <p:cNvPr id="898051" name="Rectangle 3">
            <a:extLst>
              <a:ext uri="{FF2B5EF4-FFF2-40B4-BE49-F238E27FC236}">
                <a16:creationId xmlns:a16="http://schemas.microsoft.com/office/drawing/2014/main" id="{E78D2BC2-C070-4DCD-9C40-D89277593CB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F3C69A1-70CF-45AF-821D-D9922E84D9CF}"/>
              </a:ext>
            </a:extLst>
          </p:cNvPr>
          <p:cNvSpPr>
            <a:spLocks noGrp="1" noChangeArrowheads="1"/>
          </p:cNvSpPr>
          <p:nvPr>
            <p:ph type="sldNum" sz="quarter" idx="5"/>
          </p:nvPr>
        </p:nvSpPr>
        <p:spPr>
          <a:ln/>
        </p:spPr>
        <p:txBody>
          <a:bodyPr/>
          <a:lstStyle/>
          <a:p>
            <a:fld id="{48F2213A-FDA3-4535-84C8-AA5E8D9B63CC}" type="slidenum">
              <a:rPr lang="en-US" altLang="en-US"/>
              <a:pPr/>
              <a:t>13</a:t>
            </a:fld>
            <a:endParaRPr lang="en-US" altLang="en-US"/>
          </a:p>
        </p:txBody>
      </p:sp>
      <p:sp>
        <p:nvSpPr>
          <p:cNvPr id="900098" name="Rectangle 2">
            <a:extLst>
              <a:ext uri="{FF2B5EF4-FFF2-40B4-BE49-F238E27FC236}">
                <a16:creationId xmlns:a16="http://schemas.microsoft.com/office/drawing/2014/main" id="{AA135513-8FD8-4638-BA96-EE653AF88D9E}"/>
              </a:ext>
            </a:extLst>
          </p:cNvPr>
          <p:cNvSpPr>
            <a:spLocks noGrp="1" noRot="1" noChangeAspect="1" noChangeArrowheads="1" noTextEdit="1"/>
          </p:cNvSpPr>
          <p:nvPr>
            <p:ph type="sldImg"/>
          </p:nvPr>
        </p:nvSpPr>
        <p:spPr>
          <a:ln/>
        </p:spPr>
      </p:sp>
      <p:sp>
        <p:nvSpPr>
          <p:cNvPr id="900099" name="Rectangle 3">
            <a:extLst>
              <a:ext uri="{FF2B5EF4-FFF2-40B4-BE49-F238E27FC236}">
                <a16:creationId xmlns:a16="http://schemas.microsoft.com/office/drawing/2014/main" id="{D81A9DB6-B98F-4F15-99AD-08B7344D739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035C81B-2A51-4E65-A78B-E21A35944000}"/>
              </a:ext>
            </a:extLst>
          </p:cNvPr>
          <p:cNvSpPr>
            <a:spLocks noGrp="1" noChangeArrowheads="1"/>
          </p:cNvSpPr>
          <p:nvPr>
            <p:ph type="sldNum" sz="quarter" idx="5"/>
          </p:nvPr>
        </p:nvSpPr>
        <p:spPr>
          <a:ln/>
        </p:spPr>
        <p:txBody>
          <a:bodyPr/>
          <a:lstStyle/>
          <a:p>
            <a:fld id="{FDBAB17F-9867-46CF-AED6-B75F9CE8DBA3}" type="slidenum">
              <a:rPr lang="en-US" altLang="en-US"/>
              <a:pPr/>
              <a:t>14</a:t>
            </a:fld>
            <a:endParaRPr lang="en-US" altLang="en-US"/>
          </a:p>
        </p:txBody>
      </p:sp>
      <p:sp>
        <p:nvSpPr>
          <p:cNvPr id="902146" name="Rectangle 2">
            <a:extLst>
              <a:ext uri="{FF2B5EF4-FFF2-40B4-BE49-F238E27FC236}">
                <a16:creationId xmlns:a16="http://schemas.microsoft.com/office/drawing/2014/main" id="{7445B79C-BAB8-4D84-B43F-F67A922F8ABB}"/>
              </a:ext>
            </a:extLst>
          </p:cNvPr>
          <p:cNvSpPr>
            <a:spLocks noGrp="1" noRot="1" noChangeAspect="1" noChangeArrowheads="1" noTextEdit="1"/>
          </p:cNvSpPr>
          <p:nvPr>
            <p:ph type="sldImg"/>
          </p:nvPr>
        </p:nvSpPr>
        <p:spPr>
          <a:ln/>
        </p:spPr>
      </p:sp>
      <p:sp>
        <p:nvSpPr>
          <p:cNvPr id="902147" name="Rectangle 3">
            <a:extLst>
              <a:ext uri="{FF2B5EF4-FFF2-40B4-BE49-F238E27FC236}">
                <a16:creationId xmlns:a16="http://schemas.microsoft.com/office/drawing/2014/main" id="{B0E912B4-C3B1-406F-B5D0-D24E9E68B4D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CA31151-76BA-4873-9E0F-EDC9032ABBB2}"/>
              </a:ext>
            </a:extLst>
          </p:cNvPr>
          <p:cNvSpPr>
            <a:spLocks noGrp="1" noChangeArrowheads="1"/>
          </p:cNvSpPr>
          <p:nvPr>
            <p:ph type="sldNum" sz="quarter" idx="5"/>
          </p:nvPr>
        </p:nvSpPr>
        <p:spPr>
          <a:ln/>
        </p:spPr>
        <p:txBody>
          <a:bodyPr/>
          <a:lstStyle/>
          <a:p>
            <a:fld id="{CA1FBACD-982D-4980-9DE4-C3E78C628737}" type="slidenum">
              <a:rPr lang="en-US" altLang="en-US"/>
              <a:pPr/>
              <a:t>16</a:t>
            </a:fld>
            <a:endParaRPr lang="en-US" altLang="en-US"/>
          </a:p>
        </p:txBody>
      </p:sp>
      <p:sp>
        <p:nvSpPr>
          <p:cNvPr id="906242" name="Rectangle 2">
            <a:extLst>
              <a:ext uri="{FF2B5EF4-FFF2-40B4-BE49-F238E27FC236}">
                <a16:creationId xmlns:a16="http://schemas.microsoft.com/office/drawing/2014/main" id="{5F807FD2-7B9D-4547-B9B7-31D5D015C6B5}"/>
              </a:ext>
            </a:extLst>
          </p:cNvPr>
          <p:cNvSpPr>
            <a:spLocks noGrp="1" noRot="1" noChangeAspect="1" noChangeArrowheads="1" noTextEdit="1"/>
          </p:cNvSpPr>
          <p:nvPr>
            <p:ph type="sldImg"/>
          </p:nvPr>
        </p:nvSpPr>
        <p:spPr>
          <a:ln/>
        </p:spPr>
      </p:sp>
      <p:sp>
        <p:nvSpPr>
          <p:cNvPr id="906243" name="Rectangle 3">
            <a:extLst>
              <a:ext uri="{FF2B5EF4-FFF2-40B4-BE49-F238E27FC236}">
                <a16:creationId xmlns:a16="http://schemas.microsoft.com/office/drawing/2014/main" id="{BCBA303F-B8C0-4289-AB37-6E822989A43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828CFFF-609D-4950-B464-0D5108B3FFE9}"/>
              </a:ext>
            </a:extLst>
          </p:cNvPr>
          <p:cNvSpPr>
            <a:spLocks noGrp="1" noChangeArrowheads="1"/>
          </p:cNvSpPr>
          <p:nvPr>
            <p:ph type="sldNum" sz="quarter" idx="5"/>
          </p:nvPr>
        </p:nvSpPr>
        <p:spPr>
          <a:ln/>
        </p:spPr>
        <p:txBody>
          <a:bodyPr/>
          <a:lstStyle/>
          <a:p>
            <a:fld id="{4EC92CD2-BAC9-49A2-923A-BA972620C200}" type="slidenum">
              <a:rPr lang="en-US" altLang="en-US"/>
              <a:pPr/>
              <a:t>17</a:t>
            </a:fld>
            <a:endParaRPr lang="en-US" altLang="en-US"/>
          </a:p>
        </p:txBody>
      </p:sp>
      <p:sp>
        <p:nvSpPr>
          <p:cNvPr id="909314" name="Rectangle 2">
            <a:extLst>
              <a:ext uri="{FF2B5EF4-FFF2-40B4-BE49-F238E27FC236}">
                <a16:creationId xmlns:a16="http://schemas.microsoft.com/office/drawing/2014/main" id="{8FE3CA95-3D2C-4D62-B5DD-4B9ABAA12E98}"/>
              </a:ext>
            </a:extLst>
          </p:cNvPr>
          <p:cNvSpPr>
            <a:spLocks noGrp="1" noRot="1" noChangeAspect="1" noChangeArrowheads="1" noTextEdit="1"/>
          </p:cNvSpPr>
          <p:nvPr>
            <p:ph type="sldImg"/>
          </p:nvPr>
        </p:nvSpPr>
        <p:spPr>
          <a:ln/>
        </p:spPr>
      </p:sp>
      <p:sp>
        <p:nvSpPr>
          <p:cNvPr id="909315" name="Rectangle 3">
            <a:extLst>
              <a:ext uri="{FF2B5EF4-FFF2-40B4-BE49-F238E27FC236}">
                <a16:creationId xmlns:a16="http://schemas.microsoft.com/office/drawing/2014/main" id="{9C5E2CBE-192F-4D1E-A6E8-071BDD1D2E68}"/>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3430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5"/>
            <a:ext cx="10972800" cy="452596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D4075D-1C3A-422E-A3C4-E0F3C82F97E5}"/>
              </a:ext>
            </a:extLst>
          </p:cNvPr>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cs typeface="+mn-cs"/>
              </a:defRPr>
            </a:lvl1pPr>
          </a:lstStyle>
          <a:p>
            <a:fld id="{A7AB05DB-D40F-4343-AE36-EBA452E164C1}" type="datetimeFigureOut">
              <a:rPr lang="en-IN" smtClean="0"/>
              <a:t>17-04-2025</a:t>
            </a:fld>
            <a:endParaRPr lang="en-IN"/>
          </a:p>
        </p:txBody>
      </p:sp>
      <p:sp>
        <p:nvSpPr>
          <p:cNvPr id="5" name="Footer Placeholder 4">
            <a:extLst>
              <a:ext uri="{FF2B5EF4-FFF2-40B4-BE49-F238E27FC236}">
                <a16:creationId xmlns:a16="http://schemas.microsoft.com/office/drawing/2014/main" id="{6E2E4866-FAAC-4ECF-98DF-A7D24CBADB94}"/>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cs typeface="+mn-cs"/>
              </a:defRPr>
            </a:lvl1pPr>
          </a:lstStyle>
          <a:p>
            <a:endParaRPr lang="en-IN"/>
          </a:p>
        </p:txBody>
      </p:sp>
      <p:sp>
        <p:nvSpPr>
          <p:cNvPr id="6" name="Slide Number Placeholder 5">
            <a:extLst>
              <a:ext uri="{FF2B5EF4-FFF2-40B4-BE49-F238E27FC236}">
                <a16:creationId xmlns:a16="http://schemas.microsoft.com/office/drawing/2014/main" id="{F8767E6F-58FB-4548-A860-15C4DCBBEBB6}"/>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fld id="{CB66E956-1CDF-49E5-B609-755B9AA1748A}" type="slidenum">
              <a:rPr lang="en-IN" smtClean="0"/>
              <a:t>‹#›</a:t>
            </a:fld>
            <a:endParaRPr lang="en-IN"/>
          </a:p>
        </p:txBody>
      </p:sp>
    </p:spTree>
    <p:extLst>
      <p:ext uri="{BB962C8B-B14F-4D97-AF65-F5344CB8AC3E}">
        <p14:creationId xmlns:p14="http://schemas.microsoft.com/office/powerpoint/2010/main" val="4216555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6618" y="274643"/>
            <a:ext cx="3291415"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732367" y="274643"/>
            <a:ext cx="9671051" cy="585152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0A35A5-B26C-4F02-977E-8A3F5DD7CCFF}"/>
              </a:ext>
            </a:extLst>
          </p:cNvPr>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cs typeface="+mn-cs"/>
              </a:defRPr>
            </a:lvl1pPr>
          </a:lstStyle>
          <a:p>
            <a:fld id="{A7AB05DB-D40F-4343-AE36-EBA452E164C1}" type="datetimeFigureOut">
              <a:rPr lang="en-IN" smtClean="0"/>
              <a:t>17-04-2025</a:t>
            </a:fld>
            <a:endParaRPr lang="en-IN"/>
          </a:p>
        </p:txBody>
      </p:sp>
      <p:sp>
        <p:nvSpPr>
          <p:cNvPr id="5" name="Footer Placeholder 4">
            <a:extLst>
              <a:ext uri="{FF2B5EF4-FFF2-40B4-BE49-F238E27FC236}">
                <a16:creationId xmlns:a16="http://schemas.microsoft.com/office/drawing/2014/main" id="{85BFA722-5C42-4BD8-A5E6-A34B3E8C6DD0}"/>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cs typeface="+mn-cs"/>
              </a:defRPr>
            </a:lvl1pPr>
          </a:lstStyle>
          <a:p>
            <a:endParaRPr lang="en-IN"/>
          </a:p>
        </p:txBody>
      </p:sp>
      <p:sp>
        <p:nvSpPr>
          <p:cNvPr id="6" name="Slide Number Placeholder 5">
            <a:extLst>
              <a:ext uri="{FF2B5EF4-FFF2-40B4-BE49-F238E27FC236}">
                <a16:creationId xmlns:a16="http://schemas.microsoft.com/office/drawing/2014/main" id="{4C9E2538-C97C-4214-8878-7641DCB842E6}"/>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fld id="{CB66E956-1CDF-49E5-B609-755B9AA1748A}" type="slidenum">
              <a:rPr lang="en-IN" smtClean="0"/>
              <a:t>‹#›</a:t>
            </a:fld>
            <a:endParaRPr lang="en-IN"/>
          </a:p>
        </p:txBody>
      </p:sp>
    </p:spTree>
    <p:extLst>
      <p:ext uri="{BB962C8B-B14F-4D97-AF65-F5344CB8AC3E}">
        <p14:creationId xmlns:p14="http://schemas.microsoft.com/office/powerpoint/2010/main" val="19952996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30DA3-9C1E-4AAF-BDA3-7BC7EB2FF0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6FCC5DB8-7698-4333-AD0F-6F2E92A7D3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2FFC0C00-F9C3-4461-AFE9-5B3744D8282E}"/>
              </a:ext>
            </a:extLst>
          </p:cNvPr>
          <p:cNvSpPr>
            <a:spLocks noGrp="1"/>
          </p:cNvSpPr>
          <p:nvPr>
            <p:ph type="dt" sz="half" idx="10"/>
          </p:nvPr>
        </p:nvSpPr>
        <p:spPr/>
        <p:txBody>
          <a:bodyPr/>
          <a:lstStyle/>
          <a:p>
            <a:fld id="{A7AB05DB-D40F-4343-AE36-EBA452E164C1}" type="datetimeFigureOut">
              <a:rPr lang="en-IN" smtClean="0"/>
              <a:t>17-04-2025</a:t>
            </a:fld>
            <a:endParaRPr lang="en-IN"/>
          </a:p>
        </p:txBody>
      </p:sp>
      <p:sp>
        <p:nvSpPr>
          <p:cNvPr id="5" name="Footer Placeholder 4">
            <a:extLst>
              <a:ext uri="{FF2B5EF4-FFF2-40B4-BE49-F238E27FC236}">
                <a16:creationId xmlns:a16="http://schemas.microsoft.com/office/drawing/2014/main" id="{FCE8C7F7-1A98-49DD-BE3C-B18159A6C79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BE7D6B4-65F9-48C3-AF62-1247A91E68F3}"/>
              </a:ext>
            </a:extLst>
          </p:cNvPr>
          <p:cNvSpPr>
            <a:spLocks noGrp="1"/>
          </p:cNvSpPr>
          <p:nvPr>
            <p:ph type="sldNum" sz="quarter" idx="12"/>
          </p:nvPr>
        </p:nvSpPr>
        <p:spPr/>
        <p:txBody>
          <a:bodyPr/>
          <a:lstStyle/>
          <a:p>
            <a:fld id="{CB66E956-1CDF-49E5-B609-755B9AA1748A}" type="slidenum">
              <a:rPr lang="en-IN" smtClean="0"/>
              <a:t>‹#›</a:t>
            </a:fld>
            <a:endParaRPr lang="en-IN"/>
          </a:p>
        </p:txBody>
      </p:sp>
    </p:spTree>
    <p:extLst>
      <p:ext uri="{BB962C8B-B14F-4D97-AF65-F5344CB8AC3E}">
        <p14:creationId xmlns:p14="http://schemas.microsoft.com/office/powerpoint/2010/main" val="3251626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BD055CB-351D-44F1-B161-C47D87F38D3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E8F5F76-2DBE-4244-907C-70475758A641}"/>
              </a:ext>
            </a:extLst>
          </p:cNvPr>
          <p:cNvSpPr>
            <a:spLocks noGrp="1"/>
          </p:cNvSpPr>
          <p:nvPr>
            <p:ph type="ftr" sz="quarter" idx="11"/>
          </p:nvPr>
        </p:nvSpPr>
        <p:spPr/>
        <p:txBody>
          <a:bodyPr/>
          <a:lstStyle>
            <a:lvl1pPr>
              <a:defRPr/>
            </a:lvl1pPr>
          </a:lstStyle>
          <a:p>
            <a:pPr>
              <a:defRPr/>
            </a:pPr>
            <a:r>
              <a:rPr lang="en-US"/>
              <a:t>1</a:t>
            </a:r>
          </a:p>
        </p:txBody>
      </p:sp>
      <p:sp>
        <p:nvSpPr>
          <p:cNvPr id="6" name="Slide Number Placeholder 5">
            <a:extLst>
              <a:ext uri="{FF2B5EF4-FFF2-40B4-BE49-F238E27FC236}">
                <a16:creationId xmlns:a16="http://schemas.microsoft.com/office/drawing/2014/main" id="{9EC8F0F7-3BA3-42C8-AAF5-70B7CA3B472F}"/>
              </a:ext>
            </a:extLst>
          </p:cNvPr>
          <p:cNvSpPr>
            <a:spLocks noGrp="1"/>
          </p:cNvSpPr>
          <p:nvPr>
            <p:ph type="sldNum" sz="quarter" idx="12"/>
          </p:nvPr>
        </p:nvSpPr>
        <p:spPr/>
        <p:txBody>
          <a:bodyPr/>
          <a:lstStyle>
            <a:lvl1pPr>
              <a:defRPr/>
            </a:lvl1pPr>
          </a:lstStyle>
          <a:p>
            <a:pPr>
              <a:defRPr/>
            </a:pPr>
            <a:fld id="{2D8B9C27-A9F7-48A4-B2F9-969F9CA3A544}" type="slidenum">
              <a:rPr lang="en-US" altLang="en-US"/>
              <a:pPr>
                <a:defRPr/>
              </a:pPr>
              <a:t>‹#›</a:t>
            </a:fld>
            <a:endParaRPr lang="en-US" altLang="en-US"/>
          </a:p>
        </p:txBody>
      </p:sp>
    </p:spTree>
    <p:extLst>
      <p:ext uri="{BB962C8B-B14F-4D97-AF65-F5344CB8AC3E}">
        <p14:creationId xmlns:p14="http://schemas.microsoft.com/office/powerpoint/2010/main" val="1636491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628585-40D9-4B3A-B502-05BDC3F1F63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E9ACA3FC-7FDA-40D8-9919-5CBBC48CD137}"/>
              </a:ext>
            </a:extLst>
          </p:cNvPr>
          <p:cNvSpPr>
            <a:spLocks noGrp="1"/>
          </p:cNvSpPr>
          <p:nvPr>
            <p:ph type="ftr" sz="quarter" idx="11"/>
          </p:nvPr>
        </p:nvSpPr>
        <p:spPr/>
        <p:txBody>
          <a:bodyPr/>
          <a:lstStyle>
            <a:lvl1pPr>
              <a:defRPr/>
            </a:lvl1pPr>
          </a:lstStyle>
          <a:p>
            <a:pPr>
              <a:defRPr/>
            </a:pPr>
            <a:r>
              <a:rPr lang="en-US"/>
              <a:t>1</a:t>
            </a:r>
          </a:p>
        </p:txBody>
      </p:sp>
      <p:sp>
        <p:nvSpPr>
          <p:cNvPr id="6" name="Slide Number Placeholder 5">
            <a:extLst>
              <a:ext uri="{FF2B5EF4-FFF2-40B4-BE49-F238E27FC236}">
                <a16:creationId xmlns:a16="http://schemas.microsoft.com/office/drawing/2014/main" id="{067A6332-0C38-4C44-840C-29E527537F91}"/>
              </a:ext>
            </a:extLst>
          </p:cNvPr>
          <p:cNvSpPr>
            <a:spLocks noGrp="1"/>
          </p:cNvSpPr>
          <p:nvPr>
            <p:ph type="sldNum" sz="quarter" idx="12"/>
          </p:nvPr>
        </p:nvSpPr>
        <p:spPr/>
        <p:txBody>
          <a:bodyPr/>
          <a:lstStyle>
            <a:lvl1pPr>
              <a:defRPr/>
            </a:lvl1pPr>
          </a:lstStyle>
          <a:p>
            <a:pPr>
              <a:defRPr/>
            </a:pPr>
            <a:fld id="{1A2068B9-E25D-44CA-A4D3-A058547B3339}" type="slidenum">
              <a:rPr lang="en-US" altLang="en-US"/>
              <a:pPr>
                <a:defRPr/>
              </a:pPr>
              <a:t>‹#›</a:t>
            </a:fld>
            <a:endParaRPr lang="en-US" altLang="en-US"/>
          </a:p>
        </p:txBody>
      </p:sp>
    </p:spTree>
    <p:extLst>
      <p:ext uri="{BB962C8B-B14F-4D97-AF65-F5344CB8AC3E}">
        <p14:creationId xmlns:p14="http://schemas.microsoft.com/office/powerpoint/2010/main" val="997695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507"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507"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33A5594-B217-4B7E-809E-280F439C3ED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A68991D-5866-4FC2-B6F3-34CCC8451667}"/>
              </a:ext>
            </a:extLst>
          </p:cNvPr>
          <p:cNvSpPr>
            <a:spLocks noGrp="1"/>
          </p:cNvSpPr>
          <p:nvPr>
            <p:ph type="ftr" sz="quarter" idx="11"/>
          </p:nvPr>
        </p:nvSpPr>
        <p:spPr/>
        <p:txBody>
          <a:bodyPr/>
          <a:lstStyle>
            <a:lvl1pPr>
              <a:defRPr/>
            </a:lvl1pPr>
          </a:lstStyle>
          <a:p>
            <a:pPr>
              <a:defRPr/>
            </a:pPr>
            <a:r>
              <a:rPr lang="en-US"/>
              <a:t>1</a:t>
            </a:r>
          </a:p>
        </p:txBody>
      </p:sp>
      <p:sp>
        <p:nvSpPr>
          <p:cNvPr id="6" name="Slide Number Placeholder 5">
            <a:extLst>
              <a:ext uri="{FF2B5EF4-FFF2-40B4-BE49-F238E27FC236}">
                <a16:creationId xmlns:a16="http://schemas.microsoft.com/office/drawing/2014/main" id="{8F619C95-FED8-46AD-A764-4A40A299A6E4}"/>
              </a:ext>
            </a:extLst>
          </p:cNvPr>
          <p:cNvSpPr>
            <a:spLocks noGrp="1"/>
          </p:cNvSpPr>
          <p:nvPr>
            <p:ph type="sldNum" sz="quarter" idx="12"/>
          </p:nvPr>
        </p:nvSpPr>
        <p:spPr/>
        <p:txBody>
          <a:bodyPr/>
          <a:lstStyle>
            <a:lvl1pPr>
              <a:defRPr/>
            </a:lvl1pPr>
          </a:lstStyle>
          <a:p>
            <a:pPr>
              <a:defRPr/>
            </a:pPr>
            <a:fld id="{AE0F3CCD-3E46-4AC9-923F-4DACA478B7FE}" type="slidenum">
              <a:rPr lang="en-US" altLang="en-US"/>
              <a:pPr>
                <a:defRPr/>
              </a:pPr>
              <a:t>‹#›</a:t>
            </a:fld>
            <a:endParaRPr lang="en-US" altLang="en-US"/>
          </a:p>
        </p:txBody>
      </p:sp>
    </p:spTree>
    <p:extLst>
      <p:ext uri="{BB962C8B-B14F-4D97-AF65-F5344CB8AC3E}">
        <p14:creationId xmlns:p14="http://schemas.microsoft.com/office/powerpoint/2010/main" val="6220684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405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7280" y="1600201"/>
            <a:ext cx="5405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D09EE1B-1F50-4D2A-B6A7-7C0BD02E542A}"/>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9ED3341F-9CED-425E-A920-292D265B1EE6}"/>
              </a:ext>
            </a:extLst>
          </p:cNvPr>
          <p:cNvSpPr>
            <a:spLocks noGrp="1"/>
          </p:cNvSpPr>
          <p:nvPr>
            <p:ph type="ftr" sz="quarter" idx="11"/>
          </p:nvPr>
        </p:nvSpPr>
        <p:spPr/>
        <p:txBody>
          <a:bodyPr/>
          <a:lstStyle>
            <a:lvl1pPr>
              <a:defRPr/>
            </a:lvl1pPr>
          </a:lstStyle>
          <a:p>
            <a:pPr>
              <a:defRPr/>
            </a:pPr>
            <a:r>
              <a:rPr lang="en-US"/>
              <a:t>1</a:t>
            </a:r>
          </a:p>
        </p:txBody>
      </p:sp>
      <p:sp>
        <p:nvSpPr>
          <p:cNvPr id="7" name="Slide Number Placeholder 5">
            <a:extLst>
              <a:ext uri="{FF2B5EF4-FFF2-40B4-BE49-F238E27FC236}">
                <a16:creationId xmlns:a16="http://schemas.microsoft.com/office/drawing/2014/main" id="{B9FEFA06-337E-4601-A5CF-96AB77511114}"/>
              </a:ext>
            </a:extLst>
          </p:cNvPr>
          <p:cNvSpPr>
            <a:spLocks noGrp="1"/>
          </p:cNvSpPr>
          <p:nvPr>
            <p:ph type="sldNum" sz="quarter" idx="12"/>
          </p:nvPr>
        </p:nvSpPr>
        <p:spPr/>
        <p:txBody>
          <a:bodyPr/>
          <a:lstStyle>
            <a:lvl1pPr>
              <a:defRPr/>
            </a:lvl1pPr>
          </a:lstStyle>
          <a:p>
            <a:pPr>
              <a:defRPr/>
            </a:pPr>
            <a:fld id="{D49A309A-3B13-4B94-9CC1-F56466556793}" type="slidenum">
              <a:rPr lang="en-US" altLang="en-US"/>
              <a:pPr>
                <a:defRPr/>
              </a:pPr>
              <a:t>‹#›</a:t>
            </a:fld>
            <a:endParaRPr lang="en-US" altLang="en-US"/>
          </a:p>
        </p:txBody>
      </p:sp>
    </p:spTree>
    <p:extLst>
      <p:ext uri="{BB962C8B-B14F-4D97-AF65-F5344CB8AC3E}">
        <p14:creationId xmlns:p14="http://schemas.microsoft.com/office/powerpoint/2010/main" val="17425149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49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49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4214" y="1535113"/>
            <a:ext cx="538818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4214" y="2174875"/>
            <a:ext cx="538818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0EB89F1-7B8C-4D3E-A847-F977D4F10A8E}"/>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040ECC9E-9094-4703-A35D-51AF7F4B74A1}"/>
              </a:ext>
            </a:extLst>
          </p:cNvPr>
          <p:cNvSpPr>
            <a:spLocks noGrp="1"/>
          </p:cNvSpPr>
          <p:nvPr>
            <p:ph type="ftr" sz="quarter" idx="11"/>
          </p:nvPr>
        </p:nvSpPr>
        <p:spPr/>
        <p:txBody>
          <a:bodyPr/>
          <a:lstStyle>
            <a:lvl1pPr>
              <a:defRPr/>
            </a:lvl1pPr>
          </a:lstStyle>
          <a:p>
            <a:pPr>
              <a:defRPr/>
            </a:pPr>
            <a:r>
              <a:rPr lang="en-US"/>
              <a:t>1</a:t>
            </a:r>
          </a:p>
        </p:txBody>
      </p:sp>
      <p:sp>
        <p:nvSpPr>
          <p:cNvPr id="9" name="Slide Number Placeholder 5">
            <a:extLst>
              <a:ext uri="{FF2B5EF4-FFF2-40B4-BE49-F238E27FC236}">
                <a16:creationId xmlns:a16="http://schemas.microsoft.com/office/drawing/2014/main" id="{F2FD163B-5C23-43FC-9175-1C400C91283E}"/>
              </a:ext>
            </a:extLst>
          </p:cNvPr>
          <p:cNvSpPr>
            <a:spLocks noGrp="1"/>
          </p:cNvSpPr>
          <p:nvPr>
            <p:ph type="sldNum" sz="quarter" idx="12"/>
          </p:nvPr>
        </p:nvSpPr>
        <p:spPr/>
        <p:txBody>
          <a:bodyPr/>
          <a:lstStyle>
            <a:lvl1pPr>
              <a:defRPr/>
            </a:lvl1pPr>
          </a:lstStyle>
          <a:p>
            <a:pPr>
              <a:defRPr/>
            </a:pPr>
            <a:fld id="{B6F63232-B3FC-4F13-B5AF-7C4299E2E86B}" type="slidenum">
              <a:rPr lang="en-US" altLang="en-US"/>
              <a:pPr>
                <a:defRPr/>
              </a:pPr>
              <a:t>‹#›</a:t>
            </a:fld>
            <a:endParaRPr lang="en-US" altLang="en-US"/>
          </a:p>
        </p:txBody>
      </p:sp>
    </p:spTree>
    <p:extLst>
      <p:ext uri="{BB962C8B-B14F-4D97-AF65-F5344CB8AC3E}">
        <p14:creationId xmlns:p14="http://schemas.microsoft.com/office/powerpoint/2010/main" val="95482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2E4C5249-616D-44D4-84DF-B9F5BCFBDFE6}"/>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E2597713-A5DF-412D-BD21-D58F62C57836}"/>
              </a:ext>
            </a:extLst>
          </p:cNvPr>
          <p:cNvSpPr>
            <a:spLocks noGrp="1"/>
          </p:cNvSpPr>
          <p:nvPr>
            <p:ph type="ftr" sz="quarter" idx="11"/>
          </p:nvPr>
        </p:nvSpPr>
        <p:spPr/>
        <p:txBody>
          <a:bodyPr/>
          <a:lstStyle>
            <a:lvl1pPr>
              <a:defRPr/>
            </a:lvl1pPr>
          </a:lstStyle>
          <a:p>
            <a:pPr>
              <a:defRPr/>
            </a:pPr>
            <a:r>
              <a:rPr lang="en-US"/>
              <a:t>1</a:t>
            </a:r>
          </a:p>
        </p:txBody>
      </p:sp>
      <p:sp>
        <p:nvSpPr>
          <p:cNvPr id="5" name="Slide Number Placeholder 5">
            <a:extLst>
              <a:ext uri="{FF2B5EF4-FFF2-40B4-BE49-F238E27FC236}">
                <a16:creationId xmlns:a16="http://schemas.microsoft.com/office/drawing/2014/main" id="{CF82B004-534B-4615-9C6A-017BEF66C9DC}"/>
              </a:ext>
            </a:extLst>
          </p:cNvPr>
          <p:cNvSpPr>
            <a:spLocks noGrp="1"/>
          </p:cNvSpPr>
          <p:nvPr>
            <p:ph type="sldNum" sz="quarter" idx="12"/>
          </p:nvPr>
        </p:nvSpPr>
        <p:spPr/>
        <p:txBody>
          <a:bodyPr/>
          <a:lstStyle>
            <a:lvl1pPr>
              <a:defRPr/>
            </a:lvl1pPr>
          </a:lstStyle>
          <a:p>
            <a:pPr>
              <a:defRPr/>
            </a:pPr>
            <a:fld id="{30C5A13F-EBC7-4A29-88A4-5DEE86326F14}" type="slidenum">
              <a:rPr lang="en-US" altLang="en-US"/>
              <a:pPr>
                <a:defRPr/>
              </a:pPr>
              <a:t>‹#›</a:t>
            </a:fld>
            <a:endParaRPr lang="en-US" altLang="en-US"/>
          </a:p>
        </p:txBody>
      </p:sp>
    </p:spTree>
    <p:extLst>
      <p:ext uri="{BB962C8B-B14F-4D97-AF65-F5344CB8AC3E}">
        <p14:creationId xmlns:p14="http://schemas.microsoft.com/office/powerpoint/2010/main" val="20848625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B2D2226-CB1A-4032-8226-D3466109326F}"/>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BD896137-E349-4A92-9220-A10043C1AA9F}"/>
              </a:ext>
            </a:extLst>
          </p:cNvPr>
          <p:cNvSpPr>
            <a:spLocks noGrp="1"/>
          </p:cNvSpPr>
          <p:nvPr>
            <p:ph type="ftr" sz="quarter" idx="11"/>
          </p:nvPr>
        </p:nvSpPr>
        <p:spPr/>
        <p:txBody>
          <a:bodyPr/>
          <a:lstStyle>
            <a:lvl1pPr>
              <a:defRPr/>
            </a:lvl1pPr>
          </a:lstStyle>
          <a:p>
            <a:pPr>
              <a:defRPr/>
            </a:pPr>
            <a:r>
              <a:rPr lang="en-US"/>
              <a:t>1</a:t>
            </a:r>
          </a:p>
        </p:txBody>
      </p:sp>
      <p:sp>
        <p:nvSpPr>
          <p:cNvPr id="4" name="Slide Number Placeholder 5">
            <a:extLst>
              <a:ext uri="{FF2B5EF4-FFF2-40B4-BE49-F238E27FC236}">
                <a16:creationId xmlns:a16="http://schemas.microsoft.com/office/drawing/2014/main" id="{D1DC473D-8979-4839-9E3F-C1233D86DF8D}"/>
              </a:ext>
            </a:extLst>
          </p:cNvPr>
          <p:cNvSpPr>
            <a:spLocks noGrp="1"/>
          </p:cNvSpPr>
          <p:nvPr>
            <p:ph type="sldNum" sz="quarter" idx="12"/>
          </p:nvPr>
        </p:nvSpPr>
        <p:spPr/>
        <p:txBody>
          <a:bodyPr/>
          <a:lstStyle>
            <a:lvl1pPr>
              <a:defRPr/>
            </a:lvl1pPr>
          </a:lstStyle>
          <a:p>
            <a:pPr>
              <a:defRPr/>
            </a:pPr>
            <a:fld id="{36E4CBB5-4697-4A3A-AD9D-7B8B3EF940E1}" type="slidenum">
              <a:rPr lang="en-US" altLang="en-US"/>
              <a:pPr>
                <a:defRPr/>
              </a:pPr>
              <a:t>‹#›</a:t>
            </a:fld>
            <a:endParaRPr lang="en-US" altLang="en-US"/>
          </a:p>
        </p:txBody>
      </p:sp>
    </p:spTree>
    <p:extLst>
      <p:ext uri="{BB962C8B-B14F-4D97-AF65-F5344CB8AC3E}">
        <p14:creationId xmlns:p14="http://schemas.microsoft.com/office/powerpoint/2010/main" val="2830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307545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507"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1"/>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1"/>
            <a:ext cx="401150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B3FAED13-B65E-497D-AFB4-D90F655EAC62}"/>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E339A71B-F314-4B90-9A6E-10443729475B}"/>
              </a:ext>
            </a:extLst>
          </p:cNvPr>
          <p:cNvSpPr>
            <a:spLocks noGrp="1"/>
          </p:cNvSpPr>
          <p:nvPr>
            <p:ph type="ftr" sz="quarter" idx="11"/>
          </p:nvPr>
        </p:nvSpPr>
        <p:spPr/>
        <p:txBody>
          <a:bodyPr/>
          <a:lstStyle>
            <a:lvl1pPr>
              <a:defRPr/>
            </a:lvl1pPr>
          </a:lstStyle>
          <a:p>
            <a:pPr>
              <a:defRPr/>
            </a:pPr>
            <a:r>
              <a:rPr lang="en-US"/>
              <a:t>1</a:t>
            </a:r>
          </a:p>
        </p:txBody>
      </p:sp>
      <p:sp>
        <p:nvSpPr>
          <p:cNvPr id="7" name="Slide Number Placeholder 5">
            <a:extLst>
              <a:ext uri="{FF2B5EF4-FFF2-40B4-BE49-F238E27FC236}">
                <a16:creationId xmlns:a16="http://schemas.microsoft.com/office/drawing/2014/main" id="{2AF1D9AD-ED9E-4701-BF6B-6F1A6F72B90C}"/>
              </a:ext>
            </a:extLst>
          </p:cNvPr>
          <p:cNvSpPr>
            <a:spLocks noGrp="1"/>
          </p:cNvSpPr>
          <p:nvPr>
            <p:ph type="sldNum" sz="quarter" idx="12"/>
          </p:nvPr>
        </p:nvSpPr>
        <p:spPr/>
        <p:txBody>
          <a:bodyPr/>
          <a:lstStyle>
            <a:lvl1pPr>
              <a:defRPr/>
            </a:lvl1pPr>
          </a:lstStyle>
          <a:p>
            <a:pPr>
              <a:defRPr/>
            </a:pPr>
            <a:fld id="{B4F602F3-8511-4B62-979F-48201D8FFBE2}" type="slidenum">
              <a:rPr lang="en-US" altLang="en-US"/>
              <a:pPr>
                <a:defRPr/>
              </a:pPr>
              <a:t>‹#›</a:t>
            </a:fld>
            <a:endParaRPr lang="en-US" altLang="en-US"/>
          </a:p>
        </p:txBody>
      </p:sp>
    </p:spTree>
    <p:extLst>
      <p:ext uri="{BB962C8B-B14F-4D97-AF65-F5344CB8AC3E}">
        <p14:creationId xmlns:p14="http://schemas.microsoft.com/office/powerpoint/2010/main" val="7301816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294"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294"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294"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77C05475-0BFA-4247-A107-C56BA2D4F8FC}"/>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9FB3AE0F-B799-415F-995A-7E65D180DFC1}"/>
              </a:ext>
            </a:extLst>
          </p:cNvPr>
          <p:cNvSpPr>
            <a:spLocks noGrp="1"/>
          </p:cNvSpPr>
          <p:nvPr>
            <p:ph type="ftr" sz="quarter" idx="11"/>
          </p:nvPr>
        </p:nvSpPr>
        <p:spPr/>
        <p:txBody>
          <a:bodyPr/>
          <a:lstStyle>
            <a:lvl1pPr>
              <a:defRPr/>
            </a:lvl1pPr>
          </a:lstStyle>
          <a:p>
            <a:pPr>
              <a:defRPr/>
            </a:pPr>
            <a:r>
              <a:rPr lang="en-US"/>
              <a:t>1</a:t>
            </a:r>
          </a:p>
        </p:txBody>
      </p:sp>
      <p:sp>
        <p:nvSpPr>
          <p:cNvPr id="7" name="Slide Number Placeholder 5">
            <a:extLst>
              <a:ext uri="{FF2B5EF4-FFF2-40B4-BE49-F238E27FC236}">
                <a16:creationId xmlns:a16="http://schemas.microsoft.com/office/drawing/2014/main" id="{16222057-7DDA-46E8-B870-D55BD21EF1FB}"/>
              </a:ext>
            </a:extLst>
          </p:cNvPr>
          <p:cNvSpPr>
            <a:spLocks noGrp="1"/>
          </p:cNvSpPr>
          <p:nvPr>
            <p:ph type="sldNum" sz="quarter" idx="12"/>
          </p:nvPr>
        </p:nvSpPr>
        <p:spPr/>
        <p:txBody>
          <a:bodyPr/>
          <a:lstStyle>
            <a:lvl1pPr>
              <a:defRPr/>
            </a:lvl1pPr>
          </a:lstStyle>
          <a:p>
            <a:pPr>
              <a:defRPr/>
            </a:pPr>
            <a:fld id="{304C298F-D1C2-41CB-AD93-C26D235AF932}" type="slidenum">
              <a:rPr lang="en-US" altLang="en-US"/>
              <a:pPr>
                <a:defRPr/>
              </a:pPr>
              <a:t>‹#›</a:t>
            </a:fld>
            <a:endParaRPr lang="en-US" altLang="en-US"/>
          </a:p>
        </p:txBody>
      </p:sp>
    </p:spTree>
    <p:extLst>
      <p:ext uri="{BB962C8B-B14F-4D97-AF65-F5344CB8AC3E}">
        <p14:creationId xmlns:p14="http://schemas.microsoft.com/office/powerpoint/2010/main" val="22178937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C756B0-29BF-4CF8-941A-1C488BE2043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8705BB5-22C0-43CB-9C71-9494D359373C}"/>
              </a:ext>
            </a:extLst>
          </p:cNvPr>
          <p:cNvSpPr>
            <a:spLocks noGrp="1"/>
          </p:cNvSpPr>
          <p:nvPr>
            <p:ph type="ftr" sz="quarter" idx="11"/>
          </p:nvPr>
        </p:nvSpPr>
        <p:spPr/>
        <p:txBody>
          <a:bodyPr/>
          <a:lstStyle>
            <a:lvl1pPr>
              <a:defRPr/>
            </a:lvl1pPr>
          </a:lstStyle>
          <a:p>
            <a:pPr>
              <a:defRPr/>
            </a:pPr>
            <a:r>
              <a:rPr lang="en-US"/>
              <a:t>1</a:t>
            </a:r>
          </a:p>
        </p:txBody>
      </p:sp>
      <p:sp>
        <p:nvSpPr>
          <p:cNvPr id="6" name="Slide Number Placeholder 5">
            <a:extLst>
              <a:ext uri="{FF2B5EF4-FFF2-40B4-BE49-F238E27FC236}">
                <a16:creationId xmlns:a16="http://schemas.microsoft.com/office/drawing/2014/main" id="{DEECD425-FEEF-40BA-AD6A-71740D4E8B1A}"/>
              </a:ext>
            </a:extLst>
          </p:cNvPr>
          <p:cNvSpPr>
            <a:spLocks noGrp="1"/>
          </p:cNvSpPr>
          <p:nvPr>
            <p:ph type="sldNum" sz="quarter" idx="12"/>
          </p:nvPr>
        </p:nvSpPr>
        <p:spPr/>
        <p:txBody>
          <a:bodyPr/>
          <a:lstStyle>
            <a:lvl1pPr>
              <a:defRPr/>
            </a:lvl1pPr>
          </a:lstStyle>
          <a:p>
            <a:pPr>
              <a:defRPr/>
            </a:pPr>
            <a:fld id="{FA91ADA1-08A8-4D19-9059-F2AD6ABB16F2}" type="slidenum">
              <a:rPr lang="en-US" altLang="en-US"/>
              <a:pPr>
                <a:defRPr/>
              </a:pPr>
              <a:t>‹#›</a:t>
            </a:fld>
            <a:endParaRPr lang="en-US" altLang="en-US"/>
          </a:p>
        </p:txBody>
      </p:sp>
    </p:spTree>
    <p:extLst>
      <p:ext uri="{BB962C8B-B14F-4D97-AF65-F5344CB8AC3E}">
        <p14:creationId xmlns:p14="http://schemas.microsoft.com/office/powerpoint/2010/main" val="12485194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6704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CADEC5-5457-4F44-8357-60ECBD2A20B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58E7126-C0E6-4450-A0C8-61967D533C34}"/>
              </a:ext>
            </a:extLst>
          </p:cNvPr>
          <p:cNvSpPr>
            <a:spLocks noGrp="1"/>
          </p:cNvSpPr>
          <p:nvPr>
            <p:ph type="ftr" sz="quarter" idx="11"/>
          </p:nvPr>
        </p:nvSpPr>
        <p:spPr/>
        <p:txBody>
          <a:bodyPr/>
          <a:lstStyle>
            <a:lvl1pPr>
              <a:defRPr/>
            </a:lvl1pPr>
          </a:lstStyle>
          <a:p>
            <a:pPr>
              <a:defRPr/>
            </a:pPr>
            <a:r>
              <a:rPr lang="en-US"/>
              <a:t>1</a:t>
            </a:r>
          </a:p>
        </p:txBody>
      </p:sp>
      <p:sp>
        <p:nvSpPr>
          <p:cNvPr id="6" name="Slide Number Placeholder 5">
            <a:extLst>
              <a:ext uri="{FF2B5EF4-FFF2-40B4-BE49-F238E27FC236}">
                <a16:creationId xmlns:a16="http://schemas.microsoft.com/office/drawing/2014/main" id="{A999C8BA-D6D2-4379-9BB8-09C331F009A4}"/>
              </a:ext>
            </a:extLst>
          </p:cNvPr>
          <p:cNvSpPr>
            <a:spLocks noGrp="1"/>
          </p:cNvSpPr>
          <p:nvPr>
            <p:ph type="sldNum" sz="quarter" idx="12"/>
          </p:nvPr>
        </p:nvSpPr>
        <p:spPr/>
        <p:txBody>
          <a:bodyPr/>
          <a:lstStyle>
            <a:lvl1pPr>
              <a:defRPr/>
            </a:lvl1pPr>
          </a:lstStyle>
          <a:p>
            <a:pPr>
              <a:defRPr/>
            </a:pPr>
            <a:fld id="{5533E89B-D711-4004-B597-B80953F54BBE}" type="slidenum">
              <a:rPr lang="en-US" altLang="en-US"/>
              <a:pPr>
                <a:defRPr/>
              </a:pPr>
              <a:t>‹#›</a:t>
            </a:fld>
            <a:endParaRPr lang="en-US" altLang="en-US"/>
          </a:p>
        </p:txBody>
      </p:sp>
    </p:spTree>
    <p:extLst>
      <p:ext uri="{BB962C8B-B14F-4D97-AF65-F5344CB8AC3E}">
        <p14:creationId xmlns:p14="http://schemas.microsoft.com/office/powerpoint/2010/main" val="2749031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238279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52783-504F-B4BA-DA4E-11F06CFBFB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A8A5F1AE-C853-7282-1A57-D75A828B52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00F91B04-1D33-CCEA-1A12-77F9D9AB25A0}"/>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DC24D6E8-115F-BD3B-15BD-31A3F682CDA0}"/>
              </a:ext>
            </a:extLst>
          </p:cNvPr>
          <p:cNvSpPr>
            <a:spLocks noGrp="1"/>
          </p:cNvSpPr>
          <p:nvPr>
            <p:ph type="ftr" sz="quarter" idx="11"/>
          </p:nvPr>
        </p:nvSpPr>
        <p:spPr/>
        <p:txBody>
          <a:bodyPr/>
          <a:lstStyle/>
          <a:p>
            <a:pPr>
              <a:defRPr/>
            </a:pPr>
            <a:r>
              <a:rPr lang="en-US"/>
              <a:t>1</a:t>
            </a:r>
          </a:p>
        </p:txBody>
      </p:sp>
      <p:sp>
        <p:nvSpPr>
          <p:cNvPr id="6" name="Slide Number Placeholder 5">
            <a:extLst>
              <a:ext uri="{FF2B5EF4-FFF2-40B4-BE49-F238E27FC236}">
                <a16:creationId xmlns:a16="http://schemas.microsoft.com/office/drawing/2014/main" id="{FBCFDFD2-DD96-5E45-896D-2AE8373B315C}"/>
              </a:ext>
            </a:extLst>
          </p:cNvPr>
          <p:cNvSpPr>
            <a:spLocks noGrp="1"/>
          </p:cNvSpPr>
          <p:nvPr>
            <p:ph type="sldNum" sz="quarter" idx="12"/>
          </p:nvPr>
        </p:nvSpPr>
        <p:spPr/>
        <p:txBody>
          <a:bodyPr/>
          <a:lstStyle/>
          <a:p>
            <a:pPr>
              <a:defRPr/>
            </a:pPr>
            <a:fld id="{2D8B9C27-A9F7-48A4-B2F9-969F9CA3A544}" type="slidenum">
              <a:rPr lang="en-US" altLang="en-US" smtClean="0"/>
              <a:pPr>
                <a:defRPr/>
              </a:pPr>
              <a:t>‹#›</a:t>
            </a:fld>
            <a:endParaRPr lang="en-US" altLang="en-US"/>
          </a:p>
        </p:txBody>
      </p:sp>
    </p:spTree>
    <p:extLst>
      <p:ext uri="{BB962C8B-B14F-4D97-AF65-F5344CB8AC3E}">
        <p14:creationId xmlns:p14="http://schemas.microsoft.com/office/powerpoint/2010/main" val="12811942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E3E27-F36E-4FCD-7265-91E8D044F31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E97323D-F5D7-F23C-512E-A1A5B99DDA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90D208E-41CB-B35D-A0D8-46FAE81C34C7}"/>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C4ED5F25-B456-CFC9-20B4-B9B3E7ED217E}"/>
              </a:ext>
            </a:extLst>
          </p:cNvPr>
          <p:cNvSpPr>
            <a:spLocks noGrp="1"/>
          </p:cNvSpPr>
          <p:nvPr>
            <p:ph type="ftr" sz="quarter" idx="11"/>
          </p:nvPr>
        </p:nvSpPr>
        <p:spPr/>
        <p:txBody>
          <a:bodyPr/>
          <a:lstStyle/>
          <a:p>
            <a:pPr>
              <a:defRPr/>
            </a:pPr>
            <a:r>
              <a:rPr lang="en-US"/>
              <a:t>1</a:t>
            </a:r>
          </a:p>
        </p:txBody>
      </p:sp>
      <p:sp>
        <p:nvSpPr>
          <p:cNvPr id="6" name="Slide Number Placeholder 5">
            <a:extLst>
              <a:ext uri="{FF2B5EF4-FFF2-40B4-BE49-F238E27FC236}">
                <a16:creationId xmlns:a16="http://schemas.microsoft.com/office/drawing/2014/main" id="{049110BD-5282-8BB4-3747-AA7D1BFBE3B7}"/>
              </a:ext>
            </a:extLst>
          </p:cNvPr>
          <p:cNvSpPr>
            <a:spLocks noGrp="1"/>
          </p:cNvSpPr>
          <p:nvPr>
            <p:ph type="sldNum" sz="quarter" idx="12"/>
          </p:nvPr>
        </p:nvSpPr>
        <p:spPr/>
        <p:txBody>
          <a:bodyPr/>
          <a:lstStyle/>
          <a:p>
            <a:pPr>
              <a:defRPr/>
            </a:pPr>
            <a:fld id="{1A2068B9-E25D-44CA-A4D3-A058547B3339}" type="slidenum">
              <a:rPr lang="en-US" altLang="en-US" smtClean="0"/>
              <a:pPr>
                <a:defRPr/>
              </a:pPr>
              <a:t>‹#›</a:t>
            </a:fld>
            <a:endParaRPr lang="en-US" altLang="en-US"/>
          </a:p>
        </p:txBody>
      </p:sp>
    </p:spTree>
    <p:extLst>
      <p:ext uri="{BB962C8B-B14F-4D97-AF65-F5344CB8AC3E}">
        <p14:creationId xmlns:p14="http://schemas.microsoft.com/office/powerpoint/2010/main" val="12281258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E6E0D-28C8-C89B-F54D-AEB53BE668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844D79A-DE4A-AEC8-B400-D24A9BA541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15D4D5-F684-A7CE-3115-90FD53232BB3}"/>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4CAF16D3-D69B-0EC1-4739-5167F713411F}"/>
              </a:ext>
            </a:extLst>
          </p:cNvPr>
          <p:cNvSpPr>
            <a:spLocks noGrp="1"/>
          </p:cNvSpPr>
          <p:nvPr>
            <p:ph type="ftr" sz="quarter" idx="11"/>
          </p:nvPr>
        </p:nvSpPr>
        <p:spPr/>
        <p:txBody>
          <a:bodyPr/>
          <a:lstStyle/>
          <a:p>
            <a:pPr>
              <a:defRPr/>
            </a:pPr>
            <a:r>
              <a:rPr lang="en-US"/>
              <a:t>1</a:t>
            </a:r>
          </a:p>
        </p:txBody>
      </p:sp>
      <p:sp>
        <p:nvSpPr>
          <p:cNvPr id="6" name="Slide Number Placeholder 5">
            <a:extLst>
              <a:ext uri="{FF2B5EF4-FFF2-40B4-BE49-F238E27FC236}">
                <a16:creationId xmlns:a16="http://schemas.microsoft.com/office/drawing/2014/main" id="{5467E087-15ED-D098-3B46-0D3D729858D3}"/>
              </a:ext>
            </a:extLst>
          </p:cNvPr>
          <p:cNvSpPr>
            <a:spLocks noGrp="1"/>
          </p:cNvSpPr>
          <p:nvPr>
            <p:ph type="sldNum" sz="quarter" idx="12"/>
          </p:nvPr>
        </p:nvSpPr>
        <p:spPr/>
        <p:txBody>
          <a:bodyPr/>
          <a:lstStyle/>
          <a:p>
            <a:pPr>
              <a:defRPr/>
            </a:pPr>
            <a:fld id="{AE0F3CCD-3E46-4AC9-923F-4DACA478B7FE}" type="slidenum">
              <a:rPr lang="en-US" altLang="en-US" smtClean="0"/>
              <a:pPr>
                <a:defRPr/>
              </a:pPr>
              <a:t>‹#›</a:t>
            </a:fld>
            <a:endParaRPr lang="en-US" altLang="en-US"/>
          </a:p>
        </p:txBody>
      </p:sp>
    </p:spTree>
    <p:extLst>
      <p:ext uri="{BB962C8B-B14F-4D97-AF65-F5344CB8AC3E}">
        <p14:creationId xmlns:p14="http://schemas.microsoft.com/office/powerpoint/2010/main" val="30336726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F2B25-037E-C155-7ECF-000CD531049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AF67246-FF3C-5BE6-0D95-63EFB89815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77270233-FA6D-F2E1-876B-04A4B70B57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F29803F8-7F37-3ECD-97DD-F2D2E57E10B4}"/>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9D0EEC31-020A-9D60-E55A-20D87551062B}"/>
              </a:ext>
            </a:extLst>
          </p:cNvPr>
          <p:cNvSpPr>
            <a:spLocks noGrp="1"/>
          </p:cNvSpPr>
          <p:nvPr>
            <p:ph type="ftr" sz="quarter" idx="11"/>
          </p:nvPr>
        </p:nvSpPr>
        <p:spPr/>
        <p:txBody>
          <a:bodyPr/>
          <a:lstStyle/>
          <a:p>
            <a:pPr>
              <a:defRPr/>
            </a:pPr>
            <a:r>
              <a:rPr lang="en-US"/>
              <a:t>1</a:t>
            </a:r>
          </a:p>
        </p:txBody>
      </p:sp>
      <p:sp>
        <p:nvSpPr>
          <p:cNvPr id="7" name="Slide Number Placeholder 6">
            <a:extLst>
              <a:ext uri="{FF2B5EF4-FFF2-40B4-BE49-F238E27FC236}">
                <a16:creationId xmlns:a16="http://schemas.microsoft.com/office/drawing/2014/main" id="{6568F0C7-1D08-21BE-728D-F8C14E631BB8}"/>
              </a:ext>
            </a:extLst>
          </p:cNvPr>
          <p:cNvSpPr>
            <a:spLocks noGrp="1"/>
          </p:cNvSpPr>
          <p:nvPr>
            <p:ph type="sldNum" sz="quarter" idx="12"/>
          </p:nvPr>
        </p:nvSpPr>
        <p:spPr/>
        <p:txBody>
          <a:bodyPr/>
          <a:lstStyle/>
          <a:p>
            <a:pPr>
              <a:defRPr/>
            </a:pPr>
            <a:fld id="{D49A309A-3B13-4B94-9CC1-F56466556793}" type="slidenum">
              <a:rPr lang="en-US" altLang="en-US" smtClean="0"/>
              <a:pPr>
                <a:defRPr/>
              </a:pPr>
              <a:t>‹#›</a:t>
            </a:fld>
            <a:endParaRPr lang="en-US" altLang="en-US"/>
          </a:p>
        </p:txBody>
      </p:sp>
    </p:spTree>
    <p:extLst>
      <p:ext uri="{BB962C8B-B14F-4D97-AF65-F5344CB8AC3E}">
        <p14:creationId xmlns:p14="http://schemas.microsoft.com/office/powerpoint/2010/main" val="1447900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61363-E8C7-0E85-3E88-88EA70B1957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001C557-956B-45E2-DE29-2B9EC182A9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414103-0C9D-30E6-B0C0-1203F8566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2218DE6E-0641-F220-97B4-6A2C80F422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DE3CA9-A178-CF36-BDE7-9EB432E217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DB74058F-DEE6-31FD-8B18-1984E6205165}"/>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9CEA0199-4834-9681-248B-B94851B1CC32}"/>
              </a:ext>
            </a:extLst>
          </p:cNvPr>
          <p:cNvSpPr>
            <a:spLocks noGrp="1"/>
          </p:cNvSpPr>
          <p:nvPr>
            <p:ph type="ftr" sz="quarter" idx="11"/>
          </p:nvPr>
        </p:nvSpPr>
        <p:spPr/>
        <p:txBody>
          <a:bodyPr/>
          <a:lstStyle/>
          <a:p>
            <a:pPr>
              <a:defRPr/>
            </a:pPr>
            <a:r>
              <a:rPr lang="en-US"/>
              <a:t>1</a:t>
            </a:r>
          </a:p>
        </p:txBody>
      </p:sp>
      <p:sp>
        <p:nvSpPr>
          <p:cNvPr id="9" name="Slide Number Placeholder 8">
            <a:extLst>
              <a:ext uri="{FF2B5EF4-FFF2-40B4-BE49-F238E27FC236}">
                <a16:creationId xmlns:a16="http://schemas.microsoft.com/office/drawing/2014/main" id="{9200E472-E682-026D-675F-C9E1F2DDBC11}"/>
              </a:ext>
            </a:extLst>
          </p:cNvPr>
          <p:cNvSpPr>
            <a:spLocks noGrp="1"/>
          </p:cNvSpPr>
          <p:nvPr>
            <p:ph type="sldNum" sz="quarter" idx="12"/>
          </p:nvPr>
        </p:nvSpPr>
        <p:spPr/>
        <p:txBody>
          <a:bodyPr/>
          <a:lstStyle/>
          <a:p>
            <a:pPr>
              <a:defRPr/>
            </a:pPr>
            <a:fld id="{B6F63232-B3FC-4F13-B5AF-7C4299E2E86B}" type="slidenum">
              <a:rPr lang="en-US" altLang="en-US" smtClean="0"/>
              <a:pPr>
                <a:defRPr/>
              </a:pPr>
              <a:t>‹#›</a:t>
            </a:fld>
            <a:endParaRPr lang="en-US" altLang="en-US"/>
          </a:p>
        </p:txBody>
      </p:sp>
    </p:spTree>
    <p:extLst>
      <p:ext uri="{BB962C8B-B14F-4D97-AF65-F5344CB8AC3E}">
        <p14:creationId xmlns:p14="http://schemas.microsoft.com/office/powerpoint/2010/main" val="1226480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32202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2A7B2-46AC-45C3-AC08-392739D1D345}"/>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36D70DD9-23F9-8326-FC47-C0A42D18EBA2}"/>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C04DD651-52B4-5099-2466-1A22CA93EB45}"/>
              </a:ext>
            </a:extLst>
          </p:cNvPr>
          <p:cNvSpPr>
            <a:spLocks noGrp="1"/>
          </p:cNvSpPr>
          <p:nvPr>
            <p:ph type="ftr" sz="quarter" idx="11"/>
          </p:nvPr>
        </p:nvSpPr>
        <p:spPr/>
        <p:txBody>
          <a:bodyPr/>
          <a:lstStyle/>
          <a:p>
            <a:pPr>
              <a:defRPr/>
            </a:pPr>
            <a:r>
              <a:rPr lang="en-US"/>
              <a:t>1</a:t>
            </a:r>
          </a:p>
        </p:txBody>
      </p:sp>
      <p:sp>
        <p:nvSpPr>
          <p:cNvPr id="5" name="Slide Number Placeholder 4">
            <a:extLst>
              <a:ext uri="{FF2B5EF4-FFF2-40B4-BE49-F238E27FC236}">
                <a16:creationId xmlns:a16="http://schemas.microsoft.com/office/drawing/2014/main" id="{2AC1909C-CEEF-3E95-C848-B565DB5FD37B}"/>
              </a:ext>
            </a:extLst>
          </p:cNvPr>
          <p:cNvSpPr>
            <a:spLocks noGrp="1"/>
          </p:cNvSpPr>
          <p:nvPr>
            <p:ph type="sldNum" sz="quarter" idx="12"/>
          </p:nvPr>
        </p:nvSpPr>
        <p:spPr/>
        <p:txBody>
          <a:bodyPr/>
          <a:lstStyle/>
          <a:p>
            <a:pPr>
              <a:defRPr/>
            </a:pPr>
            <a:fld id="{30C5A13F-EBC7-4A29-88A4-5DEE86326F14}" type="slidenum">
              <a:rPr lang="en-US" altLang="en-US" smtClean="0"/>
              <a:pPr>
                <a:defRPr/>
              </a:pPr>
              <a:t>‹#›</a:t>
            </a:fld>
            <a:endParaRPr lang="en-US" altLang="en-US"/>
          </a:p>
        </p:txBody>
      </p:sp>
    </p:spTree>
    <p:extLst>
      <p:ext uri="{BB962C8B-B14F-4D97-AF65-F5344CB8AC3E}">
        <p14:creationId xmlns:p14="http://schemas.microsoft.com/office/powerpoint/2010/main" val="5241712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217051-B6BA-9A18-4B1D-8D997D64005B}"/>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E46D4D67-D03F-3C98-61E4-5494F6B05982}"/>
              </a:ext>
            </a:extLst>
          </p:cNvPr>
          <p:cNvSpPr>
            <a:spLocks noGrp="1"/>
          </p:cNvSpPr>
          <p:nvPr>
            <p:ph type="ftr" sz="quarter" idx="11"/>
          </p:nvPr>
        </p:nvSpPr>
        <p:spPr/>
        <p:txBody>
          <a:bodyPr/>
          <a:lstStyle/>
          <a:p>
            <a:pPr>
              <a:defRPr/>
            </a:pPr>
            <a:r>
              <a:rPr lang="en-US"/>
              <a:t>1</a:t>
            </a:r>
          </a:p>
        </p:txBody>
      </p:sp>
      <p:sp>
        <p:nvSpPr>
          <p:cNvPr id="4" name="Slide Number Placeholder 3">
            <a:extLst>
              <a:ext uri="{FF2B5EF4-FFF2-40B4-BE49-F238E27FC236}">
                <a16:creationId xmlns:a16="http://schemas.microsoft.com/office/drawing/2014/main" id="{CB53EC51-6F7B-12B3-3B82-653BAC3192DE}"/>
              </a:ext>
            </a:extLst>
          </p:cNvPr>
          <p:cNvSpPr>
            <a:spLocks noGrp="1"/>
          </p:cNvSpPr>
          <p:nvPr>
            <p:ph type="sldNum" sz="quarter" idx="12"/>
          </p:nvPr>
        </p:nvSpPr>
        <p:spPr/>
        <p:txBody>
          <a:bodyPr/>
          <a:lstStyle/>
          <a:p>
            <a:pPr>
              <a:defRPr/>
            </a:pPr>
            <a:fld id="{36E4CBB5-4697-4A3A-AD9D-7B8B3EF940E1}" type="slidenum">
              <a:rPr lang="en-US" altLang="en-US" smtClean="0"/>
              <a:pPr>
                <a:defRPr/>
              </a:pPr>
              <a:t>‹#›</a:t>
            </a:fld>
            <a:endParaRPr lang="en-US" altLang="en-US"/>
          </a:p>
        </p:txBody>
      </p:sp>
    </p:spTree>
    <p:extLst>
      <p:ext uri="{BB962C8B-B14F-4D97-AF65-F5344CB8AC3E}">
        <p14:creationId xmlns:p14="http://schemas.microsoft.com/office/powerpoint/2010/main" val="33666931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E6D26-C24A-9036-7C6C-AD4D9A95D9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0DA7436-2A09-F24D-3D9F-4AB93DF217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ACBD0E87-39FB-5E55-D4D5-DFE2EDF3DE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4428C7-0CAF-6C46-E457-EA9C8D6213E6}"/>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E4F02CDE-F6DC-A5BC-3A98-348180622F98}"/>
              </a:ext>
            </a:extLst>
          </p:cNvPr>
          <p:cNvSpPr>
            <a:spLocks noGrp="1"/>
          </p:cNvSpPr>
          <p:nvPr>
            <p:ph type="ftr" sz="quarter" idx="11"/>
          </p:nvPr>
        </p:nvSpPr>
        <p:spPr/>
        <p:txBody>
          <a:bodyPr/>
          <a:lstStyle/>
          <a:p>
            <a:pPr>
              <a:defRPr/>
            </a:pPr>
            <a:r>
              <a:rPr lang="en-US"/>
              <a:t>1</a:t>
            </a:r>
          </a:p>
        </p:txBody>
      </p:sp>
      <p:sp>
        <p:nvSpPr>
          <p:cNvPr id="7" name="Slide Number Placeholder 6">
            <a:extLst>
              <a:ext uri="{FF2B5EF4-FFF2-40B4-BE49-F238E27FC236}">
                <a16:creationId xmlns:a16="http://schemas.microsoft.com/office/drawing/2014/main" id="{CEA35E24-4F9A-FAC3-E0E5-11BD61D5EFD7}"/>
              </a:ext>
            </a:extLst>
          </p:cNvPr>
          <p:cNvSpPr>
            <a:spLocks noGrp="1"/>
          </p:cNvSpPr>
          <p:nvPr>
            <p:ph type="sldNum" sz="quarter" idx="12"/>
          </p:nvPr>
        </p:nvSpPr>
        <p:spPr/>
        <p:txBody>
          <a:bodyPr/>
          <a:lstStyle/>
          <a:p>
            <a:pPr>
              <a:defRPr/>
            </a:pPr>
            <a:fld id="{B4F602F3-8511-4B62-979F-48201D8FFBE2}" type="slidenum">
              <a:rPr lang="en-US" altLang="en-US" smtClean="0"/>
              <a:pPr>
                <a:defRPr/>
              </a:pPr>
              <a:t>‹#›</a:t>
            </a:fld>
            <a:endParaRPr lang="en-US" altLang="en-US"/>
          </a:p>
        </p:txBody>
      </p:sp>
    </p:spTree>
    <p:extLst>
      <p:ext uri="{BB962C8B-B14F-4D97-AF65-F5344CB8AC3E}">
        <p14:creationId xmlns:p14="http://schemas.microsoft.com/office/powerpoint/2010/main" val="41100414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BC01D-47FB-229B-CE4C-83B7D5039B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EA370730-D7C6-B828-4E22-E4F75F3910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10A8248A-518C-B025-4D2B-10F796B2CD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C5B0F-C658-05D6-D053-6A8F9AB78556}"/>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D340C680-066D-1184-63A3-449AF5CC3A96}"/>
              </a:ext>
            </a:extLst>
          </p:cNvPr>
          <p:cNvSpPr>
            <a:spLocks noGrp="1"/>
          </p:cNvSpPr>
          <p:nvPr>
            <p:ph type="ftr" sz="quarter" idx="11"/>
          </p:nvPr>
        </p:nvSpPr>
        <p:spPr/>
        <p:txBody>
          <a:bodyPr/>
          <a:lstStyle/>
          <a:p>
            <a:pPr>
              <a:defRPr/>
            </a:pPr>
            <a:r>
              <a:rPr lang="en-US"/>
              <a:t>1</a:t>
            </a:r>
          </a:p>
        </p:txBody>
      </p:sp>
      <p:sp>
        <p:nvSpPr>
          <p:cNvPr id="7" name="Slide Number Placeholder 6">
            <a:extLst>
              <a:ext uri="{FF2B5EF4-FFF2-40B4-BE49-F238E27FC236}">
                <a16:creationId xmlns:a16="http://schemas.microsoft.com/office/drawing/2014/main" id="{4D20C6FB-01B2-B91F-402E-9C963C6B0EFC}"/>
              </a:ext>
            </a:extLst>
          </p:cNvPr>
          <p:cNvSpPr>
            <a:spLocks noGrp="1"/>
          </p:cNvSpPr>
          <p:nvPr>
            <p:ph type="sldNum" sz="quarter" idx="12"/>
          </p:nvPr>
        </p:nvSpPr>
        <p:spPr/>
        <p:txBody>
          <a:bodyPr/>
          <a:lstStyle/>
          <a:p>
            <a:pPr>
              <a:defRPr/>
            </a:pPr>
            <a:fld id="{304C298F-D1C2-41CB-AD93-C26D235AF932}" type="slidenum">
              <a:rPr lang="en-US" altLang="en-US" smtClean="0"/>
              <a:pPr>
                <a:defRPr/>
              </a:pPr>
              <a:t>‹#›</a:t>
            </a:fld>
            <a:endParaRPr lang="en-US" altLang="en-US"/>
          </a:p>
        </p:txBody>
      </p:sp>
    </p:spTree>
    <p:extLst>
      <p:ext uri="{BB962C8B-B14F-4D97-AF65-F5344CB8AC3E}">
        <p14:creationId xmlns:p14="http://schemas.microsoft.com/office/powerpoint/2010/main" val="15808358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C6FC4-C963-6BA2-197A-42622883AF1E}"/>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5AA8C8C-EA8F-E4B4-5C29-66660D19CE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FAB56DF-2EF4-06D2-B354-E20E1FB4E2EA}"/>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256D2C21-6270-8BBE-396B-8BCE242B7245}"/>
              </a:ext>
            </a:extLst>
          </p:cNvPr>
          <p:cNvSpPr>
            <a:spLocks noGrp="1"/>
          </p:cNvSpPr>
          <p:nvPr>
            <p:ph type="ftr" sz="quarter" idx="11"/>
          </p:nvPr>
        </p:nvSpPr>
        <p:spPr/>
        <p:txBody>
          <a:bodyPr/>
          <a:lstStyle/>
          <a:p>
            <a:pPr>
              <a:defRPr/>
            </a:pPr>
            <a:r>
              <a:rPr lang="en-US"/>
              <a:t>1</a:t>
            </a:r>
          </a:p>
        </p:txBody>
      </p:sp>
      <p:sp>
        <p:nvSpPr>
          <p:cNvPr id="6" name="Slide Number Placeholder 5">
            <a:extLst>
              <a:ext uri="{FF2B5EF4-FFF2-40B4-BE49-F238E27FC236}">
                <a16:creationId xmlns:a16="http://schemas.microsoft.com/office/drawing/2014/main" id="{D6668523-8001-464A-6106-F80DDDCD8757}"/>
              </a:ext>
            </a:extLst>
          </p:cNvPr>
          <p:cNvSpPr>
            <a:spLocks noGrp="1"/>
          </p:cNvSpPr>
          <p:nvPr>
            <p:ph type="sldNum" sz="quarter" idx="12"/>
          </p:nvPr>
        </p:nvSpPr>
        <p:spPr/>
        <p:txBody>
          <a:bodyPr/>
          <a:lstStyle/>
          <a:p>
            <a:pPr>
              <a:defRPr/>
            </a:pPr>
            <a:fld id="{FA91ADA1-08A8-4D19-9059-F2AD6ABB16F2}" type="slidenum">
              <a:rPr lang="en-US" altLang="en-US" smtClean="0"/>
              <a:pPr>
                <a:defRPr/>
              </a:pPr>
              <a:t>‹#›</a:t>
            </a:fld>
            <a:endParaRPr lang="en-US" altLang="en-US"/>
          </a:p>
        </p:txBody>
      </p:sp>
    </p:spTree>
    <p:extLst>
      <p:ext uri="{BB962C8B-B14F-4D97-AF65-F5344CB8AC3E}">
        <p14:creationId xmlns:p14="http://schemas.microsoft.com/office/powerpoint/2010/main" val="33906584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4EABAF-A939-149C-2E11-F955C95C79B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D2FDBF9-7457-C052-DD85-6F6C3A69A9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3C5AD00-FD66-B28A-8F58-B8F6B82A9A73}"/>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AC45F4AF-2E53-6EEC-6661-4B6BE77EF4AA}"/>
              </a:ext>
            </a:extLst>
          </p:cNvPr>
          <p:cNvSpPr>
            <a:spLocks noGrp="1"/>
          </p:cNvSpPr>
          <p:nvPr>
            <p:ph type="ftr" sz="quarter" idx="11"/>
          </p:nvPr>
        </p:nvSpPr>
        <p:spPr/>
        <p:txBody>
          <a:bodyPr/>
          <a:lstStyle/>
          <a:p>
            <a:pPr>
              <a:defRPr/>
            </a:pPr>
            <a:r>
              <a:rPr lang="en-US"/>
              <a:t>1</a:t>
            </a:r>
          </a:p>
        </p:txBody>
      </p:sp>
      <p:sp>
        <p:nvSpPr>
          <p:cNvPr id="6" name="Slide Number Placeholder 5">
            <a:extLst>
              <a:ext uri="{FF2B5EF4-FFF2-40B4-BE49-F238E27FC236}">
                <a16:creationId xmlns:a16="http://schemas.microsoft.com/office/drawing/2014/main" id="{D3A3B211-6CDC-A700-04D1-D4499B7E6C47}"/>
              </a:ext>
            </a:extLst>
          </p:cNvPr>
          <p:cNvSpPr>
            <a:spLocks noGrp="1"/>
          </p:cNvSpPr>
          <p:nvPr>
            <p:ph type="sldNum" sz="quarter" idx="12"/>
          </p:nvPr>
        </p:nvSpPr>
        <p:spPr/>
        <p:txBody>
          <a:bodyPr/>
          <a:lstStyle/>
          <a:p>
            <a:pPr>
              <a:defRPr/>
            </a:pPr>
            <a:fld id="{5533E89B-D711-4004-B597-B80953F54BBE}" type="slidenum">
              <a:rPr lang="en-US" altLang="en-US" smtClean="0"/>
              <a:pPr>
                <a:defRPr/>
              </a:pPr>
              <a:t>‹#›</a:t>
            </a:fld>
            <a:endParaRPr lang="en-US" altLang="en-US"/>
          </a:p>
        </p:txBody>
      </p:sp>
    </p:spTree>
    <p:extLst>
      <p:ext uri="{BB962C8B-B14F-4D97-AF65-F5344CB8AC3E}">
        <p14:creationId xmlns:p14="http://schemas.microsoft.com/office/powerpoint/2010/main" val="23394026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5317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4477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4466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45ADEF43-805C-4DE3-8220-B5304E0A1D8B}"/>
              </a:ext>
            </a:extLst>
          </p:cNvPr>
          <p:cNvSpPr>
            <a:spLocks noGrp="1"/>
          </p:cNvSpPr>
          <p:nvPr>
            <p:ph type="sldNum" sz="quarter" idx="10"/>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fld id="{CB66E956-1CDF-49E5-B609-755B9AA1748A}" type="slidenum">
              <a:rPr lang="en-IN" smtClean="0"/>
              <a:t>‹#›</a:t>
            </a:fld>
            <a:endParaRPr lang="en-IN"/>
          </a:p>
        </p:txBody>
      </p:sp>
    </p:spTree>
    <p:extLst>
      <p:ext uri="{BB962C8B-B14F-4D97-AF65-F5344CB8AC3E}">
        <p14:creationId xmlns:p14="http://schemas.microsoft.com/office/powerpoint/2010/main" val="2191472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DBE941-5230-4F87-B714-A059E791ACE3}"/>
              </a:ext>
            </a:extLst>
          </p:cNvPr>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cs typeface="+mn-cs"/>
              </a:defRPr>
            </a:lvl1pPr>
          </a:lstStyle>
          <a:p>
            <a:fld id="{A7AB05DB-D40F-4343-AE36-EBA452E164C1}" type="datetimeFigureOut">
              <a:rPr lang="en-IN" smtClean="0"/>
              <a:t>17-04-2025</a:t>
            </a:fld>
            <a:endParaRPr lang="en-IN"/>
          </a:p>
        </p:txBody>
      </p:sp>
      <p:sp>
        <p:nvSpPr>
          <p:cNvPr id="3" name="Footer Placeholder 2">
            <a:extLst>
              <a:ext uri="{FF2B5EF4-FFF2-40B4-BE49-F238E27FC236}">
                <a16:creationId xmlns:a16="http://schemas.microsoft.com/office/drawing/2014/main" id="{5B77033A-0A76-4A83-B1AB-3334A3088BB1}"/>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cs typeface="+mn-cs"/>
              </a:defRPr>
            </a:lvl1pPr>
          </a:lstStyle>
          <a:p>
            <a:endParaRPr lang="en-IN"/>
          </a:p>
        </p:txBody>
      </p:sp>
      <p:sp>
        <p:nvSpPr>
          <p:cNvPr id="4" name="Slide Number Placeholder 3">
            <a:extLst>
              <a:ext uri="{FF2B5EF4-FFF2-40B4-BE49-F238E27FC236}">
                <a16:creationId xmlns:a16="http://schemas.microsoft.com/office/drawing/2014/main" id="{9ED05C30-9308-40A9-8C70-74DC76C68C2E}"/>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fld id="{CB66E956-1CDF-49E5-B609-755B9AA1748A}" type="slidenum">
              <a:rPr lang="en-IN" smtClean="0"/>
              <a:t>‹#›</a:t>
            </a:fld>
            <a:endParaRPr lang="en-IN"/>
          </a:p>
        </p:txBody>
      </p:sp>
    </p:spTree>
    <p:extLst>
      <p:ext uri="{BB962C8B-B14F-4D97-AF65-F5344CB8AC3E}">
        <p14:creationId xmlns:p14="http://schemas.microsoft.com/office/powerpoint/2010/main" val="1854699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5"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3"/>
            <a:ext cx="4011085"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a:extLst>
              <a:ext uri="{FF2B5EF4-FFF2-40B4-BE49-F238E27FC236}">
                <a16:creationId xmlns:a16="http://schemas.microsoft.com/office/drawing/2014/main" id="{F4997E9F-10F1-48A9-B6D2-8F57E175BA55}"/>
              </a:ext>
            </a:extLst>
          </p:cNvPr>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cs typeface="+mn-cs"/>
              </a:defRPr>
            </a:lvl1pPr>
          </a:lstStyle>
          <a:p>
            <a:fld id="{A7AB05DB-D40F-4343-AE36-EBA452E164C1}" type="datetimeFigureOut">
              <a:rPr lang="en-IN" smtClean="0"/>
              <a:t>17-04-2025</a:t>
            </a:fld>
            <a:endParaRPr lang="en-IN"/>
          </a:p>
        </p:txBody>
      </p:sp>
      <p:sp>
        <p:nvSpPr>
          <p:cNvPr id="6" name="Footer Placeholder 5">
            <a:extLst>
              <a:ext uri="{FF2B5EF4-FFF2-40B4-BE49-F238E27FC236}">
                <a16:creationId xmlns:a16="http://schemas.microsoft.com/office/drawing/2014/main" id="{C6F44D10-843B-4632-9FF0-3A0BA09F5519}"/>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cs typeface="+mn-cs"/>
              </a:defRPr>
            </a:lvl1pPr>
          </a:lstStyle>
          <a:p>
            <a:endParaRPr lang="en-IN"/>
          </a:p>
        </p:txBody>
      </p:sp>
      <p:sp>
        <p:nvSpPr>
          <p:cNvPr id="7" name="Slide Number Placeholder 6">
            <a:extLst>
              <a:ext uri="{FF2B5EF4-FFF2-40B4-BE49-F238E27FC236}">
                <a16:creationId xmlns:a16="http://schemas.microsoft.com/office/drawing/2014/main" id="{67BF0BED-F88A-4B98-905F-B2C8BBDAF90F}"/>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fld id="{CB66E956-1CDF-49E5-B609-755B9AA1748A}" type="slidenum">
              <a:rPr lang="en-IN" smtClean="0"/>
              <a:t>‹#›</a:t>
            </a:fld>
            <a:endParaRPr lang="en-IN"/>
          </a:p>
        </p:txBody>
      </p:sp>
    </p:spTree>
    <p:extLst>
      <p:ext uri="{BB962C8B-B14F-4D97-AF65-F5344CB8AC3E}">
        <p14:creationId xmlns:p14="http://schemas.microsoft.com/office/powerpoint/2010/main" val="3643042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a:extLst>
              <a:ext uri="{FF2B5EF4-FFF2-40B4-BE49-F238E27FC236}">
                <a16:creationId xmlns:a16="http://schemas.microsoft.com/office/drawing/2014/main" id="{368068D5-6EA8-4B57-A743-AEEB30600DE7}"/>
              </a:ext>
            </a:extLst>
          </p:cNvPr>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cs typeface="+mn-cs"/>
              </a:defRPr>
            </a:lvl1pPr>
          </a:lstStyle>
          <a:p>
            <a:fld id="{A7AB05DB-D40F-4343-AE36-EBA452E164C1}" type="datetimeFigureOut">
              <a:rPr lang="en-IN" smtClean="0"/>
              <a:t>17-04-2025</a:t>
            </a:fld>
            <a:endParaRPr lang="en-IN"/>
          </a:p>
        </p:txBody>
      </p:sp>
      <p:sp>
        <p:nvSpPr>
          <p:cNvPr id="6" name="Footer Placeholder 5">
            <a:extLst>
              <a:ext uri="{FF2B5EF4-FFF2-40B4-BE49-F238E27FC236}">
                <a16:creationId xmlns:a16="http://schemas.microsoft.com/office/drawing/2014/main" id="{47C5ED47-5300-4DD5-A1F2-3CB7C64E61DD}"/>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cs typeface="+mn-cs"/>
              </a:defRPr>
            </a:lvl1pPr>
          </a:lstStyle>
          <a:p>
            <a:endParaRPr lang="en-IN"/>
          </a:p>
        </p:txBody>
      </p:sp>
      <p:sp>
        <p:nvSpPr>
          <p:cNvPr id="7" name="Slide Number Placeholder 6">
            <a:extLst>
              <a:ext uri="{FF2B5EF4-FFF2-40B4-BE49-F238E27FC236}">
                <a16:creationId xmlns:a16="http://schemas.microsoft.com/office/drawing/2014/main" id="{26EFCC2B-900D-4ED2-BBDD-9EA02F587EDB}"/>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fld id="{CB66E956-1CDF-49E5-B609-755B9AA1748A}" type="slidenum">
              <a:rPr lang="en-IN" smtClean="0"/>
              <a:t>‹#›</a:t>
            </a:fld>
            <a:endParaRPr lang="en-IN"/>
          </a:p>
        </p:txBody>
      </p:sp>
    </p:spTree>
    <p:extLst>
      <p:ext uri="{BB962C8B-B14F-4D97-AF65-F5344CB8AC3E}">
        <p14:creationId xmlns:p14="http://schemas.microsoft.com/office/powerpoint/2010/main" val="1509289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Master Page.jpg">
            <a:extLst>
              <a:ext uri="{FF2B5EF4-FFF2-40B4-BE49-F238E27FC236}">
                <a16:creationId xmlns:a16="http://schemas.microsoft.com/office/drawing/2014/main" id="{E7296316-F494-473C-B75B-F257831E2CBF}"/>
              </a:ext>
            </a:extLst>
          </p:cNvPr>
          <p:cNvPicPr>
            <a:picLocks noChangeAspect="1"/>
          </p:cNvPicPr>
          <p:nvPr/>
        </p:nvPicPr>
        <p:blipFill>
          <a:blip r:embed="rId14">
            <a:extLst>
              <a:ext uri="{28A0092B-C50C-407E-A947-70E740481C1C}">
                <a14:useLocalDpi xmlns:a14="http://schemas.microsoft.com/office/drawing/2010/main" val="0"/>
              </a:ext>
            </a:extLst>
          </a:blip>
          <a:srcRect r="32552"/>
          <a:stretch>
            <a:fillRect/>
          </a:stretch>
        </p:blipFill>
        <p:spPr bwMode="auto">
          <a:xfrm>
            <a:off x="-13547" y="30163"/>
            <a:ext cx="822282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7" descr="Master Page.jpg">
            <a:extLst>
              <a:ext uri="{FF2B5EF4-FFF2-40B4-BE49-F238E27FC236}">
                <a16:creationId xmlns:a16="http://schemas.microsoft.com/office/drawing/2014/main" id="{46414743-9E30-49E6-9FC9-DE51F5A42C61}"/>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6477000"/>
            <a:ext cx="12192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extBox 1">
            <a:extLst>
              <a:ext uri="{FF2B5EF4-FFF2-40B4-BE49-F238E27FC236}">
                <a16:creationId xmlns:a16="http://schemas.microsoft.com/office/drawing/2014/main" id="{FCAD4768-7A36-4E79-8F80-430151079419}"/>
              </a:ext>
            </a:extLst>
          </p:cNvPr>
          <p:cNvSpPr txBox="1">
            <a:spLocks noChangeArrowheads="1"/>
          </p:cNvSpPr>
          <p:nvPr/>
        </p:nvSpPr>
        <p:spPr bwMode="auto">
          <a:xfrm>
            <a:off x="0" y="6457950"/>
            <a:ext cx="3251200" cy="400050"/>
          </a:xfrm>
          <a:prstGeom prst="rect">
            <a:avLst/>
          </a:prstGeom>
          <a:solidFill>
            <a:schemeClr val="bg1"/>
          </a:solid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IN" altLang="en-US" sz="2000" b="1">
                <a:latin typeface="Calibri" panose="020F0502020204030204" pitchFamily="34" charset="0"/>
              </a:rPr>
              <a:t>www.bennett.edu.in</a:t>
            </a:r>
          </a:p>
        </p:txBody>
      </p:sp>
      <p:pic>
        <p:nvPicPr>
          <p:cNvPr id="1029" name="Picture 2">
            <a:extLst>
              <a:ext uri="{FF2B5EF4-FFF2-40B4-BE49-F238E27FC236}">
                <a16:creationId xmlns:a16="http://schemas.microsoft.com/office/drawing/2014/main" id="{E4134A5B-0520-44B6-AC91-E2A2C33F23CC}"/>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8209280" y="192089"/>
            <a:ext cx="3191934"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82788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908D3788-A2E7-4C1E-B2EF-D028A9EEEBD5}"/>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E2B2C853-FA8F-47BE-90CB-450DC04FBBBA}"/>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272D352-E447-4B9B-8F10-222CB838603F}"/>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5" name="Footer Placeholder 4">
            <a:extLst>
              <a:ext uri="{FF2B5EF4-FFF2-40B4-BE49-F238E27FC236}">
                <a16:creationId xmlns:a16="http://schemas.microsoft.com/office/drawing/2014/main" id="{DD51DF95-E1CD-40DE-8BDE-A628BF6EFF1F}"/>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r>
              <a:rPr lang="en-US"/>
              <a:t>1</a:t>
            </a:r>
          </a:p>
        </p:txBody>
      </p:sp>
      <p:sp>
        <p:nvSpPr>
          <p:cNvPr id="6" name="Slide Number Placeholder 5">
            <a:extLst>
              <a:ext uri="{FF2B5EF4-FFF2-40B4-BE49-F238E27FC236}">
                <a16:creationId xmlns:a16="http://schemas.microsoft.com/office/drawing/2014/main" id="{FFDF4B6E-D688-4EF8-B95A-B4D64D2CB933}"/>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1815B990-6E3D-45E4-B956-23B29FC383BC}" type="slidenum">
              <a:rPr lang="en-US" altLang="en-US"/>
              <a:pPr>
                <a:defRPr/>
              </a:pPr>
              <a:t>‹#›</a:t>
            </a:fld>
            <a:endParaRPr lang="en-US" altLang="en-US"/>
          </a:p>
        </p:txBody>
      </p:sp>
    </p:spTree>
    <p:extLst>
      <p:ext uri="{BB962C8B-B14F-4D97-AF65-F5344CB8AC3E}">
        <p14:creationId xmlns:p14="http://schemas.microsoft.com/office/powerpoint/2010/main" val="64463482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hdr="0" ft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B3CEE7-863F-DF73-7B91-AF982B6810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28F28D3-0A20-B697-F061-7E15A3EDA7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648C94E-C831-EB62-E10C-3351015FAF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AF397A-50E1-4F05-9E55-AEDE5C6AE2CC}" type="datetimeFigureOut">
              <a:rPr lang="en-IN" smtClean="0"/>
              <a:t>17-04-2025</a:t>
            </a:fld>
            <a:endParaRPr lang="en-IN"/>
          </a:p>
        </p:txBody>
      </p:sp>
      <p:sp>
        <p:nvSpPr>
          <p:cNvPr id="5" name="Footer Placeholder 4">
            <a:extLst>
              <a:ext uri="{FF2B5EF4-FFF2-40B4-BE49-F238E27FC236}">
                <a16:creationId xmlns:a16="http://schemas.microsoft.com/office/drawing/2014/main" id="{8321FB35-8673-463E-8E4A-A06240B896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4D9D1B90-6B62-1DA0-4791-6CD7DDAE4C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7C8CF8-4121-412F-9C3C-C05C7A8C37EB}" type="slidenum">
              <a:rPr lang="en-IN" smtClean="0"/>
              <a:t>‹#›</a:t>
            </a:fld>
            <a:endParaRPr lang="en-IN"/>
          </a:p>
        </p:txBody>
      </p:sp>
    </p:spTree>
    <p:extLst>
      <p:ext uri="{BB962C8B-B14F-4D97-AF65-F5344CB8AC3E}">
        <p14:creationId xmlns:p14="http://schemas.microsoft.com/office/powerpoint/2010/main" val="148322670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1.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1.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31.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1.xml"/><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1.xml"/><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descr="Person writing on a notepad">
            <a:extLst>
              <a:ext uri="{FF2B5EF4-FFF2-40B4-BE49-F238E27FC236}">
                <a16:creationId xmlns:a16="http://schemas.microsoft.com/office/drawing/2014/main" id="{262DD467-A498-B5C2-1DC0-E86E9A906C27}"/>
              </a:ext>
            </a:extLst>
          </p:cNvPr>
          <p:cNvPicPr>
            <a:picLocks noChangeAspect="1"/>
          </p:cNvPicPr>
          <p:nvPr/>
        </p:nvPicPr>
        <p:blipFill rotWithShape="1">
          <a:blip r:embed="rId2"/>
          <a:srcRect t="6436" r="9089" b="2810"/>
          <a:stretch/>
        </p:blipFill>
        <p:spPr>
          <a:xfrm>
            <a:off x="3523488" y="10"/>
            <a:ext cx="8668512" cy="6857990"/>
          </a:xfrm>
          <a:prstGeom prst="rect">
            <a:avLst/>
          </a:prstGeom>
        </p:spPr>
      </p:pic>
      <p:sp>
        <p:nvSpPr>
          <p:cNvPr id="17" name="Rectangle 16">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D2890BE-7904-42D4-B879-B91FFED5066E}"/>
              </a:ext>
            </a:extLst>
          </p:cNvPr>
          <p:cNvSpPr>
            <a:spLocks noGrp="1"/>
          </p:cNvSpPr>
          <p:nvPr>
            <p:ph type="ctrTitle"/>
          </p:nvPr>
        </p:nvSpPr>
        <p:spPr>
          <a:xfrm>
            <a:off x="477980" y="1122363"/>
            <a:ext cx="9954045" cy="3204134"/>
          </a:xfrm>
        </p:spPr>
        <p:txBody>
          <a:bodyPr anchor="b">
            <a:normAutofit/>
          </a:bodyPr>
          <a:lstStyle/>
          <a:p>
            <a:r>
              <a:rPr lang="en-US" altLang="en-US" sz="4800" dirty="0"/>
              <a:t>Application Layer</a:t>
            </a:r>
            <a:br>
              <a:rPr lang="en-US" altLang="en-US" sz="4800" dirty="0"/>
            </a:br>
            <a:r>
              <a:rPr lang="en-US" altLang="en-US" sz="4800" dirty="0"/>
              <a:t>Domain Name System</a:t>
            </a:r>
          </a:p>
        </p:txBody>
      </p:sp>
      <p:sp>
        <p:nvSpPr>
          <p:cNvPr id="19" name="Rectangle 1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2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1990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DAC7FA4D-8EC0-4165-AD7C-CE47669C7DA1}"/>
              </a:ext>
            </a:extLst>
          </p:cNvPr>
          <p:cNvSpPr/>
          <p:nvPr/>
        </p:nvSpPr>
        <p:spPr>
          <a:xfrm>
            <a:off x="371094" y="1161288"/>
            <a:ext cx="3438144" cy="1239012"/>
          </a:xfrm>
          <a:prstGeom prst="rect">
            <a:avLst/>
          </a:prstGeom>
        </p:spPr>
        <p:txBody>
          <a:bodyPr vert="horz" lIns="91440" tIns="45720" rIns="91440" bIns="45720" rtlCol="0" anchor="ctr">
            <a:normAutofit/>
          </a:bodyPr>
          <a:lstStyle/>
          <a:p>
            <a:pPr eaLnBrk="1" hangingPunct="1">
              <a:lnSpc>
                <a:spcPct val="90000"/>
              </a:lnSpc>
              <a:spcAft>
                <a:spcPts val="600"/>
              </a:spcAft>
            </a:pPr>
            <a:r>
              <a:rPr lang="en-US" altLang="en-US" sz="3200" b="1" kern="1200" dirty="0">
                <a:solidFill>
                  <a:schemeClr val="tx1"/>
                </a:solidFill>
                <a:latin typeface="+mj-lt"/>
                <a:ea typeface="+mj-ea"/>
                <a:cs typeface="+mj-cs"/>
              </a:rPr>
              <a:t>Domains</a:t>
            </a:r>
            <a:endParaRPr lang="en-US" sz="3200" b="1" kern="1200" dirty="0">
              <a:solidFill>
                <a:schemeClr val="tx1"/>
              </a:solidFill>
              <a:latin typeface="+mj-lt"/>
              <a:ea typeface="+mj-ea"/>
              <a:cs typeface="+mj-cs"/>
            </a:endParaRPr>
          </a:p>
        </p:txBody>
      </p:sp>
      <p:sp>
        <p:nvSpPr>
          <p:cNvPr id="15" name="Rectangle 14">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6D42F231-E0DD-40F3-98DA-938E3F63A5F3}"/>
              </a:ext>
            </a:extLst>
          </p:cNvPr>
          <p:cNvSpPr/>
          <p:nvPr/>
        </p:nvSpPr>
        <p:spPr>
          <a:xfrm>
            <a:off x="371094" y="2718054"/>
            <a:ext cx="3438906" cy="3207258"/>
          </a:xfrm>
          <a:prstGeom prst="rect">
            <a:avLst/>
          </a:prstGeom>
        </p:spPr>
        <p:txBody>
          <a:bodyPr vert="horz" lIns="91440" tIns="45720" rIns="91440" bIns="45720" rtlCol="0" anchor="t">
            <a:normAutofit/>
          </a:bodyPr>
          <a:lstStyle/>
          <a:p>
            <a:pPr indent="-228600" algn="just" eaLnBrk="1" hangingPunct="1">
              <a:lnSpc>
                <a:spcPct val="90000"/>
              </a:lnSpc>
              <a:spcAft>
                <a:spcPts val="600"/>
              </a:spcAft>
              <a:buFont typeface="Arial" panose="020B0604020202020204" pitchFamily="34" charset="0"/>
              <a:buChar char="•"/>
            </a:pPr>
            <a:r>
              <a:rPr lang="en-US" sz="2400" dirty="0">
                <a:latin typeface="+mn-lt"/>
                <a:cs typeface="+mn-cs"/>
              </a:rPr>
              <a:t>A </a:t>
            </a:r>
            <a:r>
              <a:rPr lang="en-US" sz="2400" b="1" dirty="0">
                <a:latin typeface="+mn-lt"/>
                <a:cs typeface="+mn-cs"/>
              </a:rPr>
              <a:t>domain </a:t>
            </a:r>
            <a:r>
              <a:rPr lang="en-US" sz="2400" dirty="0">
                <a:latin typeface="+mn-lt"/>
                <a:cs typeface="+mn-cs"/>
              </a:rPr>
              <a:t>is a subtree of the domain name space. The name of the domain is the domain name of the node at the top of the subtree</a:t>
            </a:r>
          </a:p>
        </p:txBody>
      </p:sp>
      <p:pic>
        <p:nvPicPr>
          <p:cNvPr id="2" name="Picture 6" descr="Diagram&#10;&#10;Description automatically generated">
            <a:extLst>
              <a:ext uri="{FF2B5EF4-FFF2-40B4-BE49-F238E27FC236}">
                <a16:creationId xmlns:a16="http://schemas.microsoft.com/office/drawing/2014/main" id="{72A5B4BF-7E42-4C36-A489-F95608AD820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01184" y="1231693"/>
            <a:ext cx="6922008" cy="449519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3606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858122" name="Rectangle 858121">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8115" name="Text Box 3">
            <a:extLst>
              <a:ext uri="{FF2B5EF4-FFF2-40B4-BE49-F238E27FC236}">
                <a16:creationId xmlns:a16="http://schemas.microsoft.com/office/drawing/2014/main" id="{D9E162EA-0753-40FB-8705-F92446EC5C6F}"/>
              </a:ext>
            </a:extLst>
          </p:cNvPr>
          <p:cNvSpPr txBox="1">
            <a:spLocks noChangeArrowheads="1"/>
          </p:cNvSpPr>
          <p:nvPr/>
        </p:nvSpPr>
        <p:spPr bwMode="auto">
          <a:xfrm>
            <a:off x="630936" y="640080"/>
            <a:ext cx="4818888" cy="148132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rmAutofit/>
          </a:bodyPr>
          <a:lstStyle/>
          <a:p>
            <a:pPr eaLnBrk="1" hangingPunct="1">
              <a:lnSpc>
                <a:spcPct val="90000"/>
              </a:lnSpc>
              <a:spcAft>
                <a:spcPts val="600"/>
              </a:spcAft>
            </a:pPr>
            <a:r>
              <a:rPr lang="en-US" altLang="en-US" sz="5000" kern="1200" dirty="0">
                <a:solidFill>
                  <a:schemeClr val="tx1"/>
                </a:solidFill>
                <a:effectLst>
                  <a:outerShdw blurRad="38100" dist="38100" dir="2700000" algn="tl">
                    <a:srgbClr val="C0C0C0"/>
                  </a:outerShdw>
                </a:effectLst>
                <a:latin typeface="+mj-lt"/>
                <a:ea typeface="+mj-ea"/>
                <a:cs typeface="+mj-cs"/>
              </a:rPr>
              <a:t>DISTRIBUTION OF NAME SPACE</a:t>
            </a:r>
          </a:p>
        </p:txBody>
      </p:sp>
      <p:sp>
        <p:nvSpPr>
          <p:cNvPr id="858124"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8117" name="Rectangle 5">
            <a:extLst>
              <a:ext uri="{FF2B5EF4-FFF2-40B4-BE49-F238E27FC236}">
                <a16:creationId xmlns:a16="http://schemas.microsoft.com/office/drawing/2014/main" id="{EE2B62C3-9A4E-45BB-8643-1F36EF713D01}"/>
              </a:ext>
            </a:extLst>
          </p:cNvPr>
          <p:cNvSpPr>
            <a:spLocks noChangeArrowheads="1"/>
          </p:cNvSpPr>
          <p:nvPr/>
        </p:nvSpPr>
        <p:spPr bwMode="auto">
          <a:xfrm>
            <a:off x="630936" y="2670048"/>
            <a:ext cx="4818888" cy="354787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t">
            <a:normAutofit/>
          </a:bodyPr>
          <a:lstStyle/>
          <a:p>
            <a:pPr indent="-228600" algn="just" eaLnBrk="1" hangingPunct="1">
              <a:lnSpc>
                <a:spcPct val="90000"/>
              </a:lnSpc>
              <a:spcAft>
                <a:spcPts val="600"/>
              </a:spcAft>
              <a:buFont typeface="Arial" panose="020B0604020202020204" pitchFamily="34" charset="0"/>
              <a:buChar char="•"/>
            </a:pPr>
            <a:r>
              <a:rPr lang="en-US" altLang="en-US" sz="2200" dirty="0">
                <a:effectLst>
                  <a:outerShdw blurRad="38100" dist="38100" dir="2700000" algn="tl">
                    <a:srgbClr val="C0C0C0"/>
                  </a:outerShdw>
                </a:effectLst>
                <a:latin typeface="+mn-lt"/>
                <a:cs typeface="+mn-cs"/>
              </a:rPr>
              <a:t>The information contained in the domain name space must be stored.</a:t>
            </a:r>
          </a:p>
          <a:p>
            <a:pPr indent="-228600" algn="just" eaLnBrk="1" hangingPunct="1">
              <a:lnSpc>
                <a:spcPct val="90000"/>
              </a:lnSpc>
              <a:spcAft>
                <a:spcPts val="600"/>
              </a:spcAft>
              <a:buFont typeface="Arial" panose="020B0604020202020204" pitchFamily="34" charset="0"/>
              <a:buChar char="•"/>
            </a:pPr>
            <a:r>
              <a:rPr lang="en-US" altLang="en-US" sz="2200" dirty="0">
                <a:effectLst>
                  <a:outerShdw blurRad="38100" dist="38100" dir="2700000" algn="tl">
                    <a:srgbClr val="C0C0C0"/>
                  </a:outerShdw>
                </a:effectLst>
                <a:latin typeface="+mn-lt"/>
                <a:cs typeface="+mn-cs"/>
              </a:rPr>
              <a:t> However, it is very inefficient and also unreliable to have just one computer store such a huge amount of information. </a:t>
            </a:r>
          </a:p>
        </p:txBody>
      </p:sp>
      <p:pic>
        <p:nvPicPr>
          <p:cNvPr id="9" name="Picture 6" descr="Diagram&#10;&#10;Description automatically generated">
            <a:extLst>
              <a:ext uri="{FF2B5EF4-FFF2-40B4-BE49-F238E27FC236}">
                <a16:creationId xmlns:a16="http://schemas.microsoft.com/office/drawing/2014/main" id="{3BED6B6E-1476-4F82-86D6-C3D57F12DC1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9048" y="2002772"/>
            <a:ext cx="5458968" cy="285245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8116" name="Text Box 4">
            <a:extLst>
              <a:ext uri="{FF2B5EF4-FFF2-40B4-BE49-F238E27FC236}">
                <a16:creationId xmlns:a16="http://schemas.microsoft.com/office/drawing/2014/main" id="{F1F7A74C-9534-4BBF-B99F-25018A6F2EDB}"/>
              </a:ext>
            </a:extLst>
          </p:cNvPr>
          <p:cNvSpPr txBox="1">
            <a:spLocks noChangeArrowheads="1"/>
          </p:cNvSpPr>
          <p:nvPr/>
        </p:nvSpPr>
        <p:spPr bwMode="auto">
          <a:xfrm>
            <a:off x="9753600" y="6400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latin typeface="Times New Roman" panose="02020603050405020304" pitchFamily="18" charset="0"/>
            </a:endParaRPr>
          </a:p>
        </p:txBody>
      </p:sp>
      <p:sp>
        <p:nvSpPr>
          <p:cNvPr id="2" name="Rectangle 1">
            <a:extLst>
              <a:ext uri="{FF2B5EF4-FFF2-40B4-BE49-F238E27FC236}">
                <a16:creationId xmlns:a16="http://schemas.microsoft.com/office/drawing/2014/main" id="{5AD898B6-C33C-4B41-A73D-5D5BE163FF30}"/>
              </a:ext>
            </a:extLst>
          </p:cNvPr>
          <p:cNvSpPr/>
          <p:nvPr/>
        </p:nvSpPr>
        <p:spPr>
          <a:xfrm>
            <a:off x="6099048" y="5076419"/>
            <a:ext cx="5458968" cy="285245"/>
          </a:xfrm>
          <a:prstGeom prst="rect">
            <a:avLst/>
          </a:prstGeom>
          <a:solidFill>
            <a:srgbClr val="000000">
              <a:alpha val="50000"/>
            </a:srgbClr>
          </a:solidFill>
          <a:ln>
            <a:noFill/>
          </a:ln>
        </p:spPr>
        <p:txBody>
          <a:bodyPr wrap="square">
            <a:noAutofit/>
          </a:bodyPr>
          <a:lstStyle/>
          <a:p>
            <a:pPr algn="ctr">
              <a:spcAft>
                <a:spcPts val="600"/>
              </a:spcAft>
            </a:pPr>
            <a:r>
              <a:rPr lang="en-US" altLang="en-US" sz="1300" i="1">
                <a:solidFill>
                  <a:srgbClr val="FFFFFF"/>
                </a:solidFill>
                <a:latin typeface="+mn-lt"/>
                <a:cs typeface="+mn-cs"/>
              </a:rPr>
              <a:t>Hierarchy of name servers</a:t>
            </a:r>
            <a:endParaRPr lang="en-IN" sz="1300">
              <a:solidFill>
                <a:srgbClr val="FFFFFF"/>
              </a:solidFill>
              <a:latin typeface="+mn-lt"/>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73483" name="Rectangle 87348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3476" name="Text Box 4">
            <a:extLst>
              <a:ext uri="{FF2B5EF4-FFF2-40B4-BE49-F238E27FC236}">
                <a16:creationId xmlns:a16="http://schemas.microsoft.com/office/drawing/2014/main" id="{25196387-7A8A-4448-9077-D0D6318C4D2B}"/>
              </a:ext>
            </a:extLst>
          </p:cNvPr>
          <p:cNvSpPr txBox="1">
            <a:spLocks noChangeArrowheads="1"/>
          </p:cNvSpPr>
          <p:nvPr/>
        </p:nvSpPr>
        <p:spPr bwMode="auto">
          <a:xfrm>
            <a:off x="630936" y="640080"/>
            <a:ext cx="5221224" cy="108356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rmAutofit/>
          </a:bodyPr>
          <a:lstStyle/>
          <a:p>
            <a:pPr eaLnBrk="1" hangingPunct="1">
              <a:lnSpc>
                <a:spcPct val="90000"/>
              </a:lnSpc>
              <a:spcAft>
                <a:spcPts val="600"/>
              </a:spcAft>
            </a:pPr>
            <a:r>
              <a:rPr lang="en-US" altLang="en-US" sz="5000" kern="1200" dirty="0">
                <a:solidFill>
                  <a:schemeClr val="tx1"/>
                </a:solidFill>
                <a:latin typeface="+mj-lt"/>
                <a:ea typeface="+mj-ea"/>
                <a:cs typeface="+mj-cs"/>
              </a:rPr>
              <a:t>Zones and domains</a:t>
            </a:r>
          </a:p>
        </p:txBody>
      </p:sp>
      <p:sp>
        <p:nvSpPr>
          <p:cNvPr id="873485"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C746A5A-BA63-49FA-B831-ACFC1B8A1F71}"/>
              </a:ext>
            </a:extLst>
          </p:cNvPr>
          <p:cNvSpPr/>
          <p:nvPr/>
        </p:nvSpPr>
        <p:spPr>
          <a:xfrm>
            <a:off x="630936" y="2660904"/>
            <a:ext cx="4818888" cy="3547872"/>
          </a:xfrm>
          <a:prstGeom prst="rect">
            <a:avLst/>
          </a:prstGeom>
        </p:spPr>
        <p:txBody>
          <a:bodyPr vert="horz" lIns="91440" tIns="45720" rIns="91440" bIns="45720" rtlCol="0" anchor="t">
            <a:normAutofit/>
          </a:bodyPr>
          <a:lstStyle/>
          <a:p>
            <a:pPr marL="285750" indent="-228600" algn="just" eaLnBrk="1" hangingPunct="1">
              <a:lnSpc>
                <a:spcPct val="90000"/>
              </a:lnSpc>
              <a:spcAft>
                <a:spcPts val="600"/>
              </a:spcAft>
              <a:buFont typeface="Arial" panose="020B0604020202020204" pitchFamily="34" charset="0"/>
              <a:buChar char="•"/>
            </a:pPr>
            <a:r>
              <a:rPr lang="en-US" altLang="en-US" sz="2200" dirty="0">
                <a:latin typeface="+mn-lt"/>
                <a:cs typeface="+mn-cs"/>
              </a:rPr>
              <a:t>A primary server loads all information from the disk file; the secondary server loads all information from the primary server. </a:t>
            </a:r>
          </a:p>
          <a:p>
            <a:pPr marL="285750" indent="-228600" algn="just" eaLnBrk="1" hangingPunct="1">
              <a:lnSpc>
                <a:spcPct val="90000"/>
              </a:lnSpc>
              <a:spcAft>
                <a:spcPts val="600"/>
              </a:spcAft>
              <a:buFont typeface="Arial" panose="020B0604020202020204" pitchFamily="34" charset="0"/>
              <a:buChar char="•"/>
            </a:pPr>
            <a:endParaRPr lang="en-US" altLang="en-US" sz="2200" dirty="0">
              <a:latin typeface="+mn-lt"/>
              <a:cs typeface="+mn-cs"/>
            </a:endParaRPr>
          </a:p>
          <a:p>
            <a:pPr marL="285750" indent="-228600" algn="just" eaLnBrk="1" hangingPunct="1">
              <a:lnSpc>
                <a:spcPct val="90000"/>
              </a:lnSpc>
              <a:spcAft>
                <a:spcPts val="600"/>
              </a:spcAft>
              <a:buFont typeface="Arial" panose="020B0604020202020204" pitchFamily="34" charset="0"/>
              <a:buChar char="•"/>
            </a:pPr>
            <a:r>
              <a:rPr lang="en-US" altLang="en-US" sz="2200" dirty="0">
                <a:latin typeface="+mn-lt"/>
                <a:cs typeface="+mn-cs"/>
              </a:rPr>
              <a:t>When the secondary downloads information from the primary, it is called zone transfer.</a:t>
            </a:r>
          </a:p>
        </p:txBody>
      </p:sp>
      <p:pic>
        <p:nvPicPr>
          <p:cNvPr id="873478" name="Picture 6" descr="Diagram&#10;&#10;Description automatically generated">
            <a:extLst>
              <a:ext uri="{FF2B5EF4-FFF2-40B4-BE49-F238E27FC236}">
                <a16:creationId xmlns:a16="http://schemas.microsoft.com/office/drawing/2014/main" id="{41C79678-FC43-4BFE-AF53-33B0561FCB7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02096" y="390245"/>
            <a:ext cx="5458968" cy="314306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F674E1C0-F6B3-A2DC-36B3-132B72A3C57B}"/>
              </a:ext>
            </a:extLst>
          </p:cNvPr>
          <p:cNvPicPr>
            <a:picLocks noChangeAspect="1"/>
          </p:cNvPicPr>
          <p:nvPr/>
        </p:nvPicPr>
        <p:blipFill>
          <a:blip r:embed="rId4"/>
          <a:stretch>
            <a:fillRect/>
          </a:stretch>
        </p:blipFill>
        <p:spPr>
          <a:xfrm>
            <a:off x="5750500" y="4018936"/>
            <a:ext cx="6140823" cy="258834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859146" name="Rectangle 859145">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9139" name="Text Box 3">
            <a:extLst>
              <a:ext uri="{FF2B5EF4-FFF2-40B4-BE49-F238E27FC236}">
                <a16:creationId xmlns:a16="http://schemas.microsoft.com/office/drawing/2014/main" id="{A59FAD68-61F5-455D-9B2D-267B1E3F94D9}"/>
              </a:ext>
            </a:extLst>
          </p:cNvPr>
          <p:cNvSpPr txBox="1">
            <a:spLocks noChangeArrowheads="1"/>
          </p:cNvSpPr>
          <p:nvPr/>
        </p:nvSpPr>
        <p:spPr bwMode="auto">
          <a:xfrm>
            <a:off x="630936" y="640080"/>
            <a:ext cx="4818888" cy="148132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rmAutofit/>
          </a:bodyPr>
          <a:lstStyle/>
          <a:p>
            <a:pPr eaLnBrk="1" hangingPunct="1">
              <a:lnSpc>
                <a:spcPct val="90000"/>
              </a:lnSpc>
              <a:spcAft>
                <a:spcPts val="600"/>
              </a:spcAft>
            </a:pPr>
            <a:r>
              <a:rPr lang="en-US" altLang="en-US" sz="5000" kern="1200" dirty="0">
                <a:solidFill>
                  <a:schemeClr val="tx1"/>
                </a:solidFill>
                <a:effectLst>
                  <a:outerShdw blurRad="38100" dist="38100" dir="2700000" algn="tl">
                    <a:srgbClr val="C0C0C0"/>
                  </a:outerShdw>
                </a:effectLst>
                <a:latin typeface="+mj-lt"/>
                <a:ea typeface="+mj-ea"/>
                <a:cs typeface="+mj-cs"/>
              </a:rPr>
              <a:t>DNS IN THE INTERNET</a:t>
            </a:r>
          </a:p>
        </p:txBody>
      </p:sp>
      <p:sp>
        <p:nvSpPr>
          <p:cNvPr id="859148"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9141" name="Rectangle 5">
            <a:extLst>
              <a:ext uri="{FF2B5EF4-FFF2-40B4-BE49-F238E27FC236}">
                <a16:creationId xmlns:a16="http://schemas.microsoft.com/office/drawing/2014/main" id="{0D7C9886-19AA-4D36-A3BE-B47505CE2345}"/>
              </a:ext>
            </a:extLst>
          </p:cNvPr>
          <p:cNvSpPr>
            <a:spLocks noChangeArrowheads="1"/>
          </p:cNvSpPr>
          <p:nvPr/>
        </p:nvSpPr>
        <p:spPr bwMode="auto">
          <a:xfrm>
            <a:off x="630936" y="2660904"/>
            <a:ext cx="4818888" cy="354787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t">
            <a:normAutofit/>
          </a:bodyPr>
          <a:lstStyle/>
          <a:p>
            <a:pPr indent="-228600" algn="just" eaLnBrk="1" hangingPunct="1">
              <a:lnSpc>
                <a:spcPct val="90000"/>
              </a:lnSpc>
              <a:spcAft>
                <a:spcPts val="600"/>
              </a:spcAft>
              <a:buFont typeface="Arial" panose="020B0604020202020204" pitchFamily="34" charset="0"/>
              <a:buChar char="•"/>
            </a:pPr>
            <a:r>
              <a:rPr lang="en-US" altLang="en-US" sz="2200" i="1" dirty="0">
                <a:effectLst>
                  <a:outerShdw blurRad="38100" dist="38100" dir="2700000" algn="tl">
                    <a:srgbClr val="C0C0C0"/>
                  </a:outerShdw>
                </a:effectLst>
                <a:latin typeface="+mn-lt"/>
                <a:cs typeface="+mn-cs"/>
              </a:rPr>
              <a:t>DNS is a protocol that can be used in different platforms. </a:t>
            </a:r>
          </a:p>
          <a:p>
            <a:pPr indent="-228600" algn="just" eaLnBrk="1" hangingPunct="1">
              <a:lnSpc>
                <a:spcPct val="90000"/>
              </a:lnSpc>
              <a:spcAft>
                <a:spcPts val="600"/>
              </a:spcAft>
              <a:buFont typeface="Arial" panose="020B0604020202020204" pitchFamily="34" charset="0"/>
              <a:buChar char="•"/>
            </a:pPr>
            <a:r>
              <a:rPr lang="en-US" altLang="en-US" sz="2200" i="1" dirty="0">
                <a:effectLst>
                  <a:outerShdw blurRad="38100" dist="38100" dir="2700000" algn="tl">
                    <a:srgbClr val="C0C0C0"/>
                  </a:outerShdw>
                </a:effectLst>
                <a:latin typeface="+mn-lt"/>
                <a:cs typeface="+mn-cs"/>
              </a:rPr>
              <a:t>In the Internet, the domain name space (tree) is divided into three different sections: </a:t>
            </a:r>
          </a:p>
          <a:p>
            <a:pPr marL="457200" indent="-228600" algn="just" eaLnBrk="1" hangingPunct="1">
              <a:lnSpc>
                <a:spcPct val="90000"/>
              </a:lnSpc>
              <a:spcAft>
                <a:spcPts val="600"/>
              </a:spcAft>
              <a:buFont typeface="Arial" panose="020B0604020202020204" pitchFamily="34" charset="0"/>
              <a:buChar char="•"/>
            </a:pPr>
            <a:r>
              <a:rPr lang="en-US" altLang="en-US" sz="2200" i="1" dirty="0">
                <a:effectLst>
                  <a:outerShdw blurRad="38100" dist="38100" dir="2700000" algn="tl">
                    <a:srgbClr val="C0C0C0"/>
                  </a:outerShdw>
                </a:effectLst>
                <a:latin typeface="+mn-lt"/>
                <a:cs typeface="+mn-cs"/>
              </a:rPr>
              <a:t>Generic domains</a:t>
            </a:r>
          </a:p>
          <a:p>
            <a:pPr marL="457200" indent="-228600" algn="just" eaLnBrk="1" hangingPunct="1">
              <a:lnSpc>
                <a:spcPct val="90000"/>
              </a:lnSpc>
              <a:spcAft>
                <a:spcPts val="600"/>
              </a:spcAft>
              <a:buFont typeface="Arial" panose="020B0604020202020204" pitchFamily="34" charset="0"/>
              <a:buChar char="•"/>
            </a:pPr>
            <a:r>
              <a:rPr lang="en-US" altLang="en-US" sz="2200" i="1" dirty="0">
                <a:effectLst>
                  <a:outerShdw blurRad="38100" dist="38100" dir="2700000" algn="tl">
                    <a:srgbClr val="C0C0C0"/>
                  </a:outerShdw>
                </a:effectLst>
                <a:latin typeface="+mn-lt"/>
                <a:cs typeface="+mn-cs"/>
              </a:rPr>
              <a:t>Country domains</a:t>
            </a:r>
          </a:p>
          <a:p>
            <a:pPr marL="457200" indent="-228600" algn="just" eaLnBrk="1" hangingPunct="1">
              <a:lnSpc>
                <a:spcPct val="90000"/>
              </a:lnSpc>
              <a:spcAft>
                <a:spcPts val="600"/>
              </a:spcAft>
              <a:buFont typeface="Arial" panose="020B0604020202020204" pitchFamily="34" charset="0"/>
              <a:buChar char="•"/>
            </a:pPr>
            <a:r>
              <a:rPr lang="en-US" altLang="en-US" sz="2200" i="1" dirty="0">
                <a:effectLst>
                  <a:outerShdw blurRad="38100" dist="38100" dir="2700000" algn="tl">
                    <a:srgbClr val="C0C0C0"/>
                  </a:outerShdw>
                </a:effectLst>
                <a:latin typeface="+mn-lt"/>
                <a:cs typeface="+mn-cs"/>
              </a:rPr>
              <a:t>Inverse domain.</a:t>
            </a:r>
          </a:p>
        </p:txBody>
      </p:sp>
      <p:pic>
        <p:nvPicPr>
          <p:cNvPr id="9" name="Picture 6" descr="Diagram, schematic&#10;&#10;Description automatically generated">
            <a:extLst>
              <a:ext uri="{FF2B5EF4-FFF2-40B4-BE49-F238E27FC236}">
                <a16:creationId xmlns:a16="http://schemas.microsoft.com/office/drawing/2014/main" id="{A5938A9D-12AD-4A92-B266-298ACBC65D8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9048" y="2018148"/>
            <a:ext cx="5458968" cy="282170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9140" name="Text Box 4">
            <a:extLst>
              <a:ext uri="{FF2B5EF4-FFF2-40B4-BE49-F238E27FC236}">
                <a16:creationId xmlns:a16="http://schemas.microsoft.com/office/drawing/2014/main" id="{CD51AB24-2E54-438C-A0E0-F0546907525F}"/>
              </a:ext>
            </a:extLst>
          </p:cNvPr>
          <p:cNvSpPr txBox="1">
            <a:spLocks noChangeArrowheads="1"/>
          </p:cNvSpPr>
          <p:nvPr/>
        </p:nvSpPr>
        <p:spPr bwMode="auto">
          <a:xfrm>
            <a:off x="9753600" y="6400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latin typeface="Times New Roman" panose="02020603050405020304" pitchFamily="18" charset="0"/>
            </a:endParaRPr>
          </a:p>
        </p:txBody>
      </p:sp>
      <p:sp>
        <p:nvSpPr>
          <p:cNvPr id="2" name="Rectangle 1">
            <a:extLst>
              <a:ext uri="{FF2B5EF4-FFF2-40B4-BE49-F238E27FC236}">
                <a16:creationId xmlns:a16="http://schemas.microsoft.com/office/drawing/2014/main" id="{57667FB9-2481-4270-A9EB-429731E6522F}"/>
              </a:ext>
            </a:extLst>
          </p:cNvPr>
          <p:cNvSpPr/>
          <p:nvPr/>
        </p:nvSpPr>
        <p:spPr>
          <a:xfrm>
            <a:off x="7858029" y="5851052"/>
            <a:ext cx="2525050" cy="369332"/>
          </a:xfrm>
          <a:prstGeom prst="rect">
            <a:avLst/>
          </a:prstGeom>
        </p:spPr>
        <p:txBody>
          <a:bodyPr wrap="none">
            <a:spAutoFit/>
          </a:bodyPr>
          <a:lstStyle/>
          <a:p>
            <a:pPr>
              <a:spcAft>
                <a:spcPts val="600"/>
              </a:spcAft>
            </a:pPr>
            <a:r>
              <a:rPr lang="en-US" altLang="en-US" i="1" dirty="0">
                <a:latin typeface="Times New Roman" panose="02020603050405020304" pitchFamily="18" charset="0"/>
              </a:rPr>
              <a:t>DNS IN THE INTERNET</a:t>
            </a:r>
            <a:endParaRPr lang="en-IN"/>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4" name="Text Box 4">
            <a:extLst>
              <a:ext uri="{FF2B5EF4-FFF2-40B4-BE49-F238E27FC236}">
                <a16:creationId xmlns:a16="http://schemas.microsoft.com/office/drawing/2014/main" id="{3BB41C94-574C-4525-B12B-F2F78ADFDC57}"/>
              </a:ext>
            </a:extLst>
          </p:cNvPr>
          <p:cNvSpPr txBox="1">
            <a:spLocks noChangeArrowheads="1"/>
          </p:cNvSpPr>
          <p:nvPr/>
        </p:nvSpPr>
        <p:spPr bwMode="auto">
          <a:xfrm>
            <a:off x="1828801" y="381000"/>
            <a:ext cx="264527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i="1" dirty="0">
                <a:latin typeface="Times New Roman" panose="02020603050405020304" pitchFamily="18" charset="0"/>
              </a:rPr>
              <a:t>Generic domains</a:t>
            </a:r>
          </a:p>
        </p:txBody>
      </p:sp>
      <p:pic>
        <p:nvPicPr>
          <p:cNvPr id="875526" name="Picture 6">
            <a:extLst>
              <a:ext uri="{FF2B5EF4-FFF2-40B4-BE49-F238E27FC236}">
                <a16:creationId xmlns:a16="http://schemas.microsoft.com/office/drawing/2014/main" id="{1D71AD62-0055-4FBF-83B9-675DC78BEB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262" y="1953263"/>
            <a:ext cx="6153153" cy="4454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a:extLst>
              <a:ext uri="{FF2B5EF4-FFF2-40B4-BE49-F238E27FC236}">
                <a16:creationId xmlns:a16="http://schemas.microsoft.com/office/drawing/2014/main" id="{9075A1D8-C7FE-478B-9A8C-4D6DA59232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9336" y="2108006"/>
            <a:ext cx="4567007" cy="4200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05DE887F-1D02-4C48-AEAD-D1F85FBAF3D4}"/>
              </a:ext>
            </a:extLst>
          </p:cNvPr>
          <p:cNvSpPr/>
          <p:nvPr/>
        </p:nvSpPr>
        <p:spPr>
          <a:xfrm>
            <a:off x="8189897" y="6124206"/>
            <a:ext cx="2287806" cy="369332"/>
          </a:xfrm>
          <a:prstGeom prst="rect">
            <a:avLst/>
          </a:prstGeom>
        </p:spPr>
        <p:txBody>
          <a:bodyPr wrap="none">
            <a:spAutoFit/>
          </a:bodyPr>
          <a:lstStyle/>
          <a:p>
            <a:r>
              <a:rPr lang="en-US" altLang="en-US" i="1" dirty="0">
                <a:latin typeface="Times New Roman" panose="02020603050405020304" pitchFamily="18" charset="0"/>
              </a:rPr>
              <a:t>Generic domain labels</a:t>
            </a:r>
            <a:endParaRPr lang="en-IN" dirty="0"/>
          </a:p>
        </p:txBody>
      </p:sp>
      <p:sp>
        <p:nvSpPr>
          <p:cNvPr id="3" name="Rectangle 2">
            <a:extLst>
              <a:ext uri="{FF2B5EF4-FFF2-40B4-BE49-F238E27FC236}">
                <a16:creationId xmlns:a16="http://schemas.microsoft.com/office/drawing/2014/main" id="{916F7644-D33B-4A1F-A7D1-32474817F1BE}"/>
              </a:ext>
            </a:extLst>
          </p:cNvPr>
          <p:cNvSpPr/>
          <p:nvPr/>
        </p:nvSpPr>
        <p:spPr>
          <a:xfrm>
            <a:off x="103438" y="1254623"/>
            <a:ext cx="11823299" cy="707886"/>
          </a:xfrm>
          <a:prstGeom prst="rect">
            <a:avLst/>
          </a:prstGeom>
        </p:spPr>
        <p:txBody>
          <a:bodyPr wrap="square">
            <a:spAutoFit/>
          </a:bodyPr>
          <a:lstStyle/>
          <a:p>
            <a:pPr marL="285750" indent="-285750">
              <a:buFont typeface="Arial" panose="020B0604020202020204" pitchFamily="34" charset="0"/>
              <a:buChar char="•"/>
            </a:pPr>
            <a:r>
              <a:rPr lang="en-IN" sz="2000" dirty="0">
                <a:latin typeface="Times New Roman" panose="02020603050405020304" pitchFamily="18" charset="0"/>
              </a:rPr>
              <a:t>The </a:t>
            </a:r>
            <a:r>
              <a:rPr lang="en-IN" sz="2000" b="1" dirty="0">
                <a:latin typeface="Times New Roman" panose="02020603050405020304" pitchFamily="18" charset="0"/>
              </a:rPr>
              <a:t>generic domains </a:t>
            </a:r>
            <a:r>
              <a:rPr lang="en-IN" sz="2000" dirty="0">
                <a:latin typeface="Times New Roman" panose="02020603050405020304" pitchFamily="18" charset="0"/>
              </a:rPr>
              <a:t>define registered hosts according to their generic </a:t>
            </a:r>
            <a:r>
              <a:rPr lang="en-IN" sz="2000" dirty="0" err="1">
                <a:latin typeface="Times New Roman" panose="02020603050405020304" pitchFamily="18" charset="0"/>
              </a:rPr>
              <a:t>behavior</a:t>
            </a:r>
            <a:r>
              <a:rPr lang="en-IN" sz="2000" dirty="0">
                <a:latin typeface="Times New Roman" panose="02020603050405020304" pitchFamily="18" charset="0"/>
              </a:rPr>
              <a:t>. Each node in the tree defines a domain, which is an index to the domain name space database</a:t>
            </a:r>
            <a:endParaRPr lang="en-IN"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1293230-B0F6-45B1-96D1-13D18E242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A1E0707-4985-454B-ACE0-4855BB558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a:extLst>
              <a:ext uri="{FF2B5EF4-FFF2-40B4-BE49-F238E27FC236}">
                <a16:creationId xmlns:a16="http://schemas.microsoft.com/office/drawing/2014/main" id="{B0D5D973-7028-40F5-B4A3-57CECAF7D80A}"/>
              </a:ext>
            </a:extLst>
          </p:cNvPr>
          <p:cNvSpPr/>
          <p:nvPr/>
        </p:nvSpPr>
        <p:spPr>
          <a:xfrm>
            <a:off x="733427" y="609599"/>
            <a:ext cx="3686174" cy="1322888"/>
          </a:xfrm>
          <a:prstGeom prst="rect">
            <a:avLst/>
          </a:prstGeom>
        </p:spPr>
        <p:txBody>
          <a:bodyPr vert="horz" lIns="91440" tIns="45720" rIns="91440" bIns="45720" rtlCol="0" anchor="ctr">
            <a:normAutofit/>
          </a:bodyPr>
          <a:lstStyle/>
          <a:p>
            <a:pPr eaLnBrk="1" hangingPunct="1">
              <a:lnSpc>
                <a:spcPct val="90000"/>
              </a:lnSpc>
              <a:spcAft>
                <a:spcPts val="600"/>
              </a:spcAft>
            </a:pPr>
            <a:r>
              <a:rPr lang="en-US" altLang="en-US" sz="3400">
                <a:latin typeface="+mj-lt"/>
                <a:ea typeface="+mj-ea"/>
                <a:cs typeface="+mj-cs"/>
              </a:rPr>
              <a:t>Country domains  and Inverse domain</a:t>
            </a:r>
            <a:endParaRPr lang="en-US" sz="3400">
              <a:latin typeface="+mj-lt"/>
              <a:ea typeface="+mj-ea"/>
              <a:cs typeface="+mj-cs"/>
            </a:endParaRPr>
          </a:p>
        </p:txBody>
      </p:sp>
      <p:sp>
        <p:nvSpPr>
          <p:cNvPr id="5" name="Rectangle 4">
            <a:extLst>
              <a:ext uri="{FF2B5EF4-FFF2-40B4-BE49-F238E27FC236}">
                <a16:creationId xmlns:a16="http://schemas.microsoft.com/office/drawing/2014/main" id="{8B258F6D-ADD2-4D1E-A17B-22FC231DB241}"/>
              </a:ext>
            </a:extLst>
          </p:cNvPr>
          <p:cNvSpPr/>
          <p:nvPr/>
        </p:nvSpPr>
        <p:spPr>
          <a:xfrm>
            <a:off x="733427" y="2194101"/>
            <a:ext cx="3543298" cy="3973337"/>
          </a:xfrm>
          <a:prstGeom prst="rect">
            <a:avLst/>
          </a:prstGeom>
        </p:spPr>
        <p:txBody>
          <a:bodyPr vert="horz" lIns="91440" tIns="45720" rIns="91440" bIns="45720" rtlCol="0">
            <a:normAutofit/>
          </a:bodyPr>
          <a:lstStyle/>
          <a:p>
            <a:pPr marL="285750" indent="-228600" algn="just" eaLnBrk="1" hangingPunct="1">
              <a:lnSpc>
                <a:spcPct val="90000"/>
              </a:lnSpc>
              <a:spcAft>
                <a:spcPts val="600"/>
              </a:spcAft>
              <a:buFont typeface="Arial" panose="020B0604020202020204" pitchFamily="34" charset="0"/>
              <a:buChar char="•"/>
            </a:pPr>
            <a:r>
              <a:rPr lang="en-US" sz="2000" dirty="0">
                <a:latin typeface="+mn-lt"/>
                <a:cs typeface="+mn-cs"/>
              </a:rPr>
              <a:t>The country domains section uses two-character country abbreviations (e.g., us for United States, in for India).</a:t>
            </a:r>
          </a:p>
          <a:p>
            <a:pPr marL="285750" indent="-228600" algn="just" eaLnBrk="1" hangingPunct="1">
              <a:lnSpc>
                <a:spcPct val="90000"/>
              </a:lnSpc>
              <a:spcAft>
                <a:spcPts val="600"/>
              </a:spcAft>
              <a:buFont typeface="Arial" panose="020B0604020202020204" pitchFamily="34" charset="0"/>
              <a:buChar char="•"/>
            </a:pPr>
            <a:endParaRPr lang="en-US" sz="2000" dirty="0">
              <a:latin typeface="+mn-lt"/>
              <a:cs typeface="+mn-cs"/>
            </a:endParaRPr>
          </a:p>
          <a:p>
            <a:pPr marL="285750" indent="-228600" algn="just" eaLnBrk="1" hangingPunct="1">
              <a:lnSpc>
                <a:spcPct val="90000"/>
              </a:lnSpc>
              <a:spcAft>
                <a:spcPts val="600"/>
              </a:spcAft>
              <a:buFont typeface="Arial" panose="020B0604020202020204" pitchFamily="34" charset="0"/>
              <a:buChar char="•"/>
            </a:pPr>
            <a:r>
              <a:rPr lang="en-US" sz="2000" dirty="0">
                <a:latin typeface="+mn-lt"/>
                <a:cs typeface="+mn-cs"/>
              </a:rPr>
              <a:t>The inverse domain is used to map an address to a name.</a:t>
            </a:r>
          </a:p>
        </p:txBody>
      </p:sp>
      <p:pic>
        <p:nvPicPr>
          <p:cNvPr id="2" name="Picture 6">
            <a:extLst>
              <a:ext uri="{FF2B5EF4-FFF2-40B4-BE49-F238E27FC236}">
                <a16:creationId xmlns:a16="http://schemas.microsoft.com/office/drawing/2014/main" id="{86AD68F4-DD84-4D90-8E37-0764314DAF6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39138" y="1542421"/>
            <a:ext cx="2828925" cy="377315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6">
            <a:extLst>
              <a:ext uri="{FF2B5EF4-FFF2-40B4-BE49-F238E27FC236}">
                <a16:creationId xmlns:a16="http://schemas.microsoft.com/office/drawing/2014/main" id="{BF94583E-3C6F-4648-830E-21974C99AAF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673211" y="1785034"/>
            <a:ext cx="2828925" cy="328793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9864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860185" name="Rectangle 860184">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Box 3">
            <a:extLst>
              <a:ext uri="{FF2B5EF4-FFF2-40B4-BE49-F238E27FC236}">
                <a16:creationId xmlns:a16="http://schemas.microsoft.com/office/drawing/2014/main" id="{2EE6643E-35D4-10D0-F3BA-E98F6B60FF06}"/>
              </a:ext>
            </a:extLst>
          </p:cNvPr>
          <p:cNvSpPr txBox="1">
            <a:spLocks noChangeArrowheads="1"/>
          </p:cNvSpPr>
          <p:nvPr/>
        </p:nvSpPr>
        <p:spPr bwMode="auto">
          <a:xfrm>
            <a:off x="630936" y="640080"/>
            <a:ext cx="4818888" cy="148132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rmAutofit/>
          </a:bodyPr>
          <a:lstStyle/>
          <a:p>
            <a:pPr eaLnBrk="1" hangingPunct="1">
              <a:lnSpc>
                <a:spcPct val="90000"/>
              </a:lnSpc>
              <a:spcAft>
                <a:spcPts val="600"/>
              </a:spcAft>
            </a:pPr>
            <a:r>
              <a:rPr lang="en-US" altLang="en-US" sz="5400" kern="1200">
                <a:solidFill>
                  <a:schemeClr val="tx1"/>
                </a:solidFill>
                <a:effectLst>
                  <a:outerShdw blurRad="38100" dist="38100" dir="2700000" algn="tl">
                    <a:srgbClr val="C0C0C0"/>
                  </a:outerShdw>
                </a:effectLst>
                <a:latin typeface="+mj-lt"/>
                <a:ea typeface="+mj-ea"/>
                <a:cs typeface="+mj-cs"/>
              </a:rPr>
              <a:t>RESOLUTION</a:t>
            </a:r>
          </a:p>
        </p:txBody>
      </p:sp>
      <p:sp>
        <p:nvSpPr>
          <p:cNvPr id="860187"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BC7A76C-FDC1-4509-B507-BEC586B463E4}"/>
              </a:ext>
            </a:extLst>
          </p:cNvPr>
          <p:cNvSpPr/>
          <p:nvPr/>
        </p:nvSpPr>
        <p:spPr>
          <a:xfrm>
            <a:off x="630936" y="2660904"/>
            <a:ext cx="4818888" cy="3547872"/>
          </a:xfrm>
          <a:prstGeom prst="rect">
            <a:avLst/>
          </a:prstGeom>
        </p:spPr>
        <p:txBody>
          <a:bodyPr vert="horz" lIns="91440" tIns="45720" rIns="91440" bIns="45720" rtlCol="0" anchor="t">
            <a:normAutofit/>
          </a:bodyPr>
          <a:lstStyle/>
          <a:p>
            <a:pPr marL="342900" indent="-228600" eaLnBrk="1" hangingPunct="1">
              <a:lnSpc>
                <a:spcPct val="90000"/>
              </a:lnSpc>
              <a:spcAft>
                <a:spcPts val="600"/>
              </a:spcAft>
              <a:buFont typeface="Arial" panose="020B0604020202020204" pitchFamily="34" charset="0"/>
              <a:buChar char="•"/>
            </a:pPr>
            <a:r>
              <a:rPr lang="en-US" altLang="en-US" sz="1700" i="1" dirty="0">
                <a:effectLst>
                  <a:outerShdw blurRad="38100" dist="38100" dir="2700000" algn="tl">
                    <a:srgbClr val="C0C0C0"/>
                  </a:outerShdw>
                </a:effectLst>
                <a:latin typeface="+mn-lt"/>
                <a:cs typeface="+mn-cs"/>
              </a:rPr>
              <a:t>Mapping a name to an address or an address to a name is called name-address resolution.</a:t>
            </a:r>
          </a:p>
          <a:p>
            <a:pPr marL="114300" indent="-228600" eaLnBrk="1" hangingPunct="1">
              <a:lnSpc>
                <a:spcPct val="90000"/>
              </a:lnSpc>
              <a:spcAft>
                <a:spcPts val="600"/>
              </a:spcAft>
              <a:buFont typeface="Arial" panose="020B0604020202020204" pitchFamily="34" charset="0"/>
              <a:buChar char="•"/>
            </a:pPr>
            <a:endParaRPr lang="en-US" sz="1700" dirty="0">
              <a:latin typeface="+mn-lt"/>
              <a:cs typeface="+mn-cs"/>
            </a:endParaRPr>
          </a:p>
          <a:p>
            <a:pPr marL="342900" indent="-228600" eaLnBrk="1" hangingPunct="1">
              <a:lnSpc>
                <a:spcPct val="90000"/>
              </a:lnSpc>
              <a:spcAft>
                <a:spcPts val="600"/>
              </a:spcAft>
              <a:buFont typeface="Arial" panose="020B0604020202020204" pitchFamily="34" charset="0"/>
              <a:buChar char="•"/>
            </a:pPr>
            <a:r>
              <a:rPr lang="en-US" sz="1700" dirty="0">
                <a:latin typeface="+mn-lt"/>
                <a:cs typeface="+mn-cs"/>
              </a:rPr>
              <a:t>DNS is designed as a client/server application. A host that needs to map an address to a name or a name to an address calls a DNS client called a resolver.  </a:t>
            </a:r>
          </a:p>
          <a:p>
            <a:pPr indent="-228600" eaLnBrk="1" hangingPunct="1">
              <a:lnSpc>
                <a:spcPct val="90000"/>
              </a:lnSpc>
              <a:spcAft>
                <a:spcPts val="600"/>
              </a:spcAft>
              <a:buFont typeface="Arial" panose="020B0604020202020204" pitchFamily="34" charset="0"/>
              <a:buChar char="•"/>
            </a:pPr>
            <a:endParaRPr lang="en-US" sz="1700" dirty="0">
              <a:latin typeface="+mn-lt"/>
              <a:cs typeface="+mn-cs"/>
            </a:endParaRPr>
          </a:p>
          <a:p>
            <a:pPr marL="342900" indent="-228600" eaLnBrk="1" hangingPunct="1">
              <a:lnSpc>
                <a:spcPct val="90000"/>
              </a:lnSpc>
              <a:spcAft>
                <a:spcPts val="600"/>
              </a:spcAft>
              <a:buFont typeface="Arial" panose="020B0604020202020204" pitchFamily="34" charset="0"/>
              <a:buChar char="•"/>
            </a:pPr>
            <a:r>
              <a:rPr lang="en-US" sz="1700" dirty="0">
                <a:latin typeface="+mn-lt"/>
                <a:cs typeface="+mn-cs"/>
              </a:rPr>
              <a:t>The resolver accesses the closest DNS server with a mapping request. If the server has the information, it satisfies the resolver; otherwise, it either refers the resolver to other servers or asks other servers to provide the information.</a:t>
            </a:r>
          </a:p>
          <a:p>
            <a:pPr indent="-228600" eaLnBrk="1" hangingPunct="1">
              <a:lnSpc>
                <a:spcPct val="90000"/>
              </a:lnSpc>
              <a:spcAft>
                <a:spcPts val="600"/>
              </a:spcAft>
              <a:buFont typeface="Arial" panose="020B0604020202020204" pitchFamily="34" charset="0"/>
              <a:buChar char="•"/>
            </a:pPr>
            <a:endParaRPr lang="en-US" sz="1700" dirty="0">
              <a:latin typeface="+mn-lt"/>
              <a:cs typeface="+mn-cs"/>
            </a:endParaRPr>
          </a:p>
          <a:p>
            <a:pPr marL="342900" indent="-228600" eaLnBrk="1" hangingPunct="1">
              <a:lnSpc>
                <a:spcPct val="90000"/>
              </a:lnSpc>
              <a:spcAft>
                <a:spcPts val="600"/>
              </a:spcAft>
              <a:buFont typeface="Arial" panose="020B0604020202020204" pitchFamily="34" charset="0"/>
              <a:buChar char="•"/>
            </a:pPr>
            <a:endParaRPr lang="en-US" sz="1700" dirty="0">
              <a:latin typeface="+mn-lt"/>
              <a:cs typeface="+mn-cs"/>
            </a:endParaRPr>
          </a:p>
        </p:txBody>
      </p:sp>
      <p:pic>
        <p:nvPicPr>
          <p:cNvPr id="10" name="Picture 6">
            <a:extLst>
              <a:ext uri="{FF2B5EF4-FFF2-40B4-BE49-F238E27FC236}">
                <a16:creationId xmlns:a16="http://schemas.microsoft.com/office/drawing/2014/main" id="{959FCE3B-D768-8C2A-8CA4-3A88F741BEB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9048" y="1754076"/>
            <a:ext cx="5458968" cy="334984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0164" name="Text Box 4">
            <a:extLst>
              <a:ext uri="{FF2B5EF4-FFF2-40B4-BE49-F238E27FC236}">
                <a16:creationId xmlns:a16="http://schemas.microsoft.com/office/drawing/2014/main" id="{08B292AF-7C18-47F6-AC88-C4BA9F236F16}"/>
              </a:ext>
            </a:extLst>
          </p:cNvPr>
          <p:cNvSpPr txBox="1">
            <a:spLocks noChangeArrowheads="1"/>
          </p:cNvSpPr>
          <p:nvPr/>
        </p:nvSpPr>
        <p:spPr bwMode="auto">
          <a:xfrm>
            <a:off x="9753600" y="6400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latin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1187" name="Text Box 3">
            <a:extLst>
              <a:ext uri="{FF2B5EF4-FFF2-40B4-BE49-F238E27FC236}">
                <a16:creationId xmlns:a16="http://schemas.microsoft.com/office/drawing/2014/main" id="{C1C94F01-B1D9-45A8-81F0-CA97F5B63A97}"/>
              </a:ext>
            </a:extLst>
          </p:cNvPr>
          <p:cNvSpPr txBox="1">
            <a:spLocks noChangeArrowheads="1"/>
          </p:cNvSpPr>
          <p:nvPr/>
        </p:nvSpPr>
        <p:spPr bwMode="auto">
          <a:xfrm>
            <a:off x="1752601" y="406400"/>
            <a:ext cx="612539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effectLst>
                  <a:outerShdw blurRad="38100" dist="38100" dir="2700000" algn="tl">
                    <a:srgbClr val="C0C0C0"/>
                  </a:outerShdw>
                </a:effectLst>
                <a:latin typeface="Times" panose="02020603050405020304" pitchFamily="18" charset="0"/>
              </a:rPr>
              <a:t>DNS Query DNS - Recursive vs Iterative Query</a:t>
            </a:r>
          </a:p>
          <a:p>
            <a:endParaRPr lang="en-US" altLang="en-US" sz="2400" dirty="0">
              <a:effectLst>
                <a:outerShdw blurRad="38100" dist="38100" dir="2700000" algn="tl">
                  <a:srgbClr val="C0C0C0"/>
                </a:outerShdw>
              </a:effectLst>
              <a:latin typeface="Times" panose="02020603050405020304" pitchFamily="18" charset="0"/>
            </a:endParaRPr>
          </a:p>
          <a:p>
            <a:endParaRPr lang="en-US" altLang="en-US" sz="2400" dirty="0">
              <a:effectLst>
                <a:outerShdw blurRad="38100" dist="38100" dir="2700000" algn="tl">
                  <a:srgbClr val="C0C0C0"/>
                </a:outerShdw>
              </a:effectLst>
              <a:latin typeface="Times" panose="02020603050405020304" pitchFamily="18" charset="0"/>
            </a:endParaRPr>
          </a:p>
        </p:txBody>
      </p:sp>
      <p:sp>
        <p:nvSpPr>
          <p:cNvPr id="861188" name="Text Box 4">
            <a:extLst>
              <a:ext uri="{FF2B5EF4-FFF2-40B4-BE49-F238E27FC236}">
                <a16:creationId xmlns:a16="http://schemas.microsoft.com/office/drawing/2014/main" id="{C13FE846-63E5-4D14-BAF0-C522B264E61C}"/>
              </a:ext>
            </a:extLst>
          </p:cNvPr>
          <p:cNvSpPr txBox="1">
            <a:spLocks noChangeArrowheads="1"/>
          </p:cNvSpPr>
          <p:nvPr/>
        </p:nvSpPr>
        <p:spPr bwMode="auto">
          <a:xfrm>
            <a:off x="9753600" y="6400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latin typeface="Times New Roman" panose="02020603050405020304" pitchFamily="18" charset="0"/>
            </a:endParaRPr>
          </a:p>
        </p:txBody>
      </p:sp>
      <p:pic>
        <p:nvPicPr>
          <p:cNvPr id="3" name="Picture 2">
            <a:extLst>
              <a:ext uri="{FF2B5EF4-FFF2-40B4-BE49-F238E27FC236}">
                <a16:creationId xmlns:a16="http://schemas.microsoft.com/office/drawing/2014/main" id="{27647A76-5282-8D42-51EF-256F475BFA83}"/>
              </a:ext>
            </a:extLst>
          </p:cNvPr>
          <p:cNvPicPr>
            <a:picLocks noChangeAspect="1"/>
          </p:cNvPicPr>
          <p:nvPr/>
        </p:nvPicPr>
        <p:blipFill>
          <a:blip r:embed="rId3"/>
          <a:stretch>
            <a:fillRect/>
          </a:stretch>
        </p:blipFill>
        <p:spPr>
          <a:xfrm>
            <a:off x="554521" y="1068681"/>
            <a:ext cx="4222305" cy="5332120"/>
          </a:xfrm>
          <a:prstGeom prst="rect">
            <a:avLst/>
          </a:prstGeom>
        </p:spPr>
      </p:pic>
      <p:sp>
        <p:nvSpPr>
          <p:cNvPr id="6" name="TextBox 5">
            <a:extLst>
              <a:ext uri="{FF2B5EF4-FFF2-40B4-BE49-F238E27FC236}">
                <a16:creationId xmlns:a16="http://schemas.microsoft.com/office/drawing/2014/main" id="{27956377-3F4B-3C78-C605-41891C8D4939}"/>
              </a:ext>
            </a:extLst>
          </p:cNvPr>
          <p:cNvSpPr txBox="1"/>
          <p:nvPr/>
        </p:nvSpPr>
        <p:spPr>
          <a:xfrm>
            <a:off x="1582993" y="6266934"/>
            <a:ext cx="1189704" cy="369332"/>
          </a:xfrm>
          <a:prstGeom prst="rect">
            <a:avLst/>
          </a:prstGeom>
          <a:noFill/>
        </p:spPr>
        <p:txBody>
          <a:bodyPr wrap="square">
            <a:spAutoFit/>
          </a:bodyPr>
          <a:lstStyle/>
          <a:p>
            <a:r>
              <a:rPr lang="en-US" altLang="en-US" sz="1800" dirty="0">
                <a:effectLst>
                  <a:outerShdw blurRad="38100" dist="38100" dir="2700000" algn="tl">
                    <a:srgbClr val="C0C0C0"/>
                  </a:outerShdw>
                </a:effectLst>
                <a:latin typeface="Times" panose="02020603050405020304" pitchFamily="18" charset="0"/>
              </a:rPr>
              <a:t>Recursive</a:t>
            </a:r>
            <a:endParaRPr lang="en-IN" dirty="0"/>
          </a:p>
        </p:txBody>
      </p:sp>
      <p:sp>
        <p:nvSpPr>
          <p:cNvPr id="8" name="TextBox 7">
            <a:extLst>
              <a:ext uri="{FF2B5EF4-FFF2-40B4-BE49-F238E27FC236}">
                <a16:creationId xmlns:a16="http://schemas.microsoft.com/office/drawing/2014/main" id="{96DD111E-1B16-3F69-8BE7-9903A6541C4C}"/>
              </a:ext>
            </a:extLst>
          </p:cNvPr>
          <p:cNvSpPr txBox="1"/>
          <p:nvPr/>
        </p:nvSpPr>
        <p:spPr>
          <a:xfrm>
            <a:off x="8563897" y="6266934"/>
            <a:ext cx="1061884" cy="369332"/>
          </a:xfrm>
          <a:prstGeom prst="rect">
            <a:avLst/>
          </a:prstGeom>
          <a:noFill/>
        </p:spPr>
        <p:txBody>
          <a:bodyPr wrap="square">
            <a:spAutoFit/>
          </a:bodyPr>
          <a:lstStyle/>
          <a:p>
            <a:r>
              <a:rPr lang="en-US" altLang="en-US" sz="1800" dirty="0">
                <a:effectLst>
                  <a:outerShdw blurRad="38100" dist="38100" dir="2700000" algn="tl">
                    <a:srgbClr val="C0C0C0"/>
                  </a:outerShdw>
                </a:effectLst>
                <a:latin typeface="Times" panose="02020603050405020304" pitchFamily="18" charset="0"/>
              </a:rPr>
              <a:t>Iterative</a:t>
            </a:r>
            <a:endParaRPr lang="en-IN" dirty="0"/>
          </a:p>
        </p:txBody>
      </p:sp>
      <p:pic>
        <p:nvPicPr>
          <p:cNvPr id="10" name="Picture 9">
            <a:extLst>
              <a:ext uri="{FF2B5EF4-FFF2-40B4-BE49-F238E27FC236}">
                <a16:creationId xmlns:a16="http://schemas.microsoft.com/office/drawing/2014/main" id="{481112D8-4BCD-F8A1-D0BC-F55AF2633712}"/>
              </a:ext>
            </a:extLst>
          </p:cNvPr>
          <p:cNvPicPr>
            <a:picLocks noChangeAspect="1"/>
          </p:cNvPicPr>
          <p:nvPr/>
        </p:nvPicPr>
        <p:blipFill>
          <a:blip r:embed="rId4"/>
          <a:stretch>
            <a:fillRect/>
          </a:stretch>
        </p:blipFill>
        <p:spPr>
          <a:xfrm>
            <a:off x="7124864" y="1162353"/>
            <a:ext cx="4248165" cy="510458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1187" name="Text Box 3">
            <a:extLst>
              <a:ext uri="{FF2B5EF4-FFF2-40B4-BE49-F238E27FC236}">
                <a16:creationId xmlns:a16="http://schemas.microsoft.com/office/drawing/2014/main" id="{C1C94F01-B1D9-45A8-81F0-CA97F5B63A97}"/>
              </a:ext>
            </a:extLst>
          </p:cNvPr>
          <p:cNvSpPr txBox="1">
            <a:spLocks noChangeArrowheads="1"/>
          </p:cNvSpPr>
          <p:nvPr/>
        </p:nvSpPr>
        <p:spPr bwMode="auto">
          <a:xfrm>
            <a:off x="1752601" y="406400"/>
            <a:ext cx="24881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effectLst>
                  <a:outerShdw blurRad="38100" dist="38100" dir="2700000" algn="tl">
                    <a:srgbClr val="C0C0C0"/>
                  </a:outerShdw>
                </a:effectLst>
                <a:latin typeface="Times" panose="02020603050405020304" pitchFamily="18" charset="0"/>
              </a:rPr>
              <a:t>DNS MESSAGES</a:t>
            </a:r>
          </a:p>
        </p:txBody>
      </p:sp>
      <p:sp>
        <p:nvSpPr>
          <p:cNvPr id="861188" name="Text Box 4">
            <a:extLst>
              <a:ext uri="{FF2B5EF4-FFF2-40B4-BE49-F238E27FC236}">
                <a16:creationId xmlns:a16="http://schemas.microsoft.com/office/drawing/2014/main" id="{C13FE846-63E5-4D14-BAF0-C522B264E61C}"/>
              </a:ext>
            </a:extLst>
          </p:cNvPr>
          <p:cNvSpPr txBox="1">
            <a:spLocks noChangeArrowheads="1"/>
          </p:cNvSpPr>
          <p:nvPr/>
        </p:nvSpPr>
        <p:spPr bwMode="auto">
          <a:xfrm>
            <a:off x="9753600" y="6400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latin typeface="Times New Roman" panose="02020603050405020304" pitchFamily="18" charset="0"/>
            </a:endParaRPr>
          </a:p>
        </p:txBody>
      </p:sp>
      <p:sp>
        <p:nvSpPr>
          <p:cNvPr id="861189" name="Rectangle 5">
            <a:extLst>
              <a:ext uri="{FF2B5EF4-FFF2-40B4-BE49-F238E27FC236}">
                <a16:creationId xmlns:a16="http://schemas.microsoft.com/office/drawing/2014/main" id="{F730A489-D782-4735-8E2C-FE37E6DDDF25}"/>
              </a:ext>
            </a:extLst>
          </p:cNvPr>
          <p:cNvSpPr>
            <a:spLocks noChangeArrowheads="1"/>
          </p:cNvSpPr>
          <p:nvPr/>
        </p:nvSpPr>
        <p:spPr bwMode="auto">
          <a:xfrm>
            <a:off x="372794" y="1448693"/>
            <a:ext cx="5338689"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457200" indent="-457200" algn="just" eaLnBrk="1" hangingPunct="1">
              <a:buFont typeface="Arial" panose="020B0604020202020204" pitchFamily="34" charset="0"/>
              <a:buChar char="•"/>
            </a:pPr>
            <a:r>
              <a:rPr lang="en-US" altLang="en-US" sz="2800" dirty="0">
                <a:effectLst>
                  <a:outerShdw blurRad="38100" dist="38100" dir="2700000" algn="tl">
                    <a:srgbClr val="C0C0C0"/>
                  </a:outerShdw>
                </a:effectLst>
                <a:latin typeface="Times New Roman" panose="02020603050405020304" pitchFamily="18" charset="0"/>
              </a:rPr>
              <a:t>DNS has two types of messages: query and response. Both types have the same format. </a:t>
            </a:r>
          </a:p>
          <a:p>
            <a:pPr marL="457200" indent="-457200" algn="just" eaLnBrk="1" hangingPunct="1">
              <a:buFont typeface="Arial" panose="020B0604020202020204" pitchFamily="34" charset="0"/>
              <a:buChar char="•"/>
            </a:pPr>
            <a:endParaRPr lang="en-US" altLang="en-US" sz="2800" dirty="0">
              <a:effectLst>
                <a:outerShdw blurRad="38100" dist="38100" dir="2700000" algn="tl">
                  <a:srgbClr val="C0C0C0"/>
                </a:outerShdw>
              </a:effectLst>
              <a:latin typeface="Times New Roman" panose="02020603050405020304" pitchFamily="18" charset="0"/>
            </a:endParaRPr>
          </a:p>
          <a:p>
            <a:pPr marL="457200" indent="-457200" algn="just" eaLnBrk="1" hangingPunct="1">
              <a:buFont typeface="Arial" panose="020B0604020202020204" pitchFamily="34" charset="0"/>
              <a:buChar char="•"/>
            </a:pPr>
            <a:r>
              <a:rPr lang="en-US" altLang="en-US" sz="2800" dirty="0">
                <a:effectLst>
                  <a:outerShdw blurRad="38100" dist="38100" dir="2700000" algn="tl">
                    <a:srgbClr val="C0C0C0"/>
                  </a:outerShdw>
                </a:effectLst>
                <a:latin typeface="Times New Roman" panose="02020603050405020304" pitchFamily="18" charset="0"/>
              </a:rPr>
              <a:t>The query message consists of a header and question records; the response message consists of a header, question records, answer records, authoritative records, and additional records.</a:t>
            </a:r>
          </a:p>
        </p:txBody>
      </p:sp>
      <p:pic>
        <p:nvPicPr>
          <p:cNvPr id="5" name="Picture 6">
            <a:extLst>
              <a:ext uri="{FF2B5EF4-FFF2-40B4-BE49-F238E27FC236}">
                <a16:creationId xmlns:a16="http://schemas.microsoft.com/office/drawing/2014/main" id="{CCEE5284-508D-4F58-AA02-CE36587D53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0598" y="2245714"/>
            <a:ext cx="5678608" cy="2366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2750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865290" name="Rectangle 865289">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5283" name="Text Box 3">
            <a:extLst>
              <a:ext uri="{FF2B5EF4-FFF2-40B4-BE49-F238E27FC236}">
                <a16:creationId xmlns:a16="http://schemas.microsoft.com/office/drawing/2014/main" id="{F25BE0A4-59FF-4BCB-AFC0-1BA0729C6AD1}"/>
              </a:ext>
            </a:extLst>
          </p:cNvPr>
          <p:cNvSpPr txBox="1">
            <a:spLocks noChangeArrowheads="1"/>
          </p:cNvSpPr>
          <p:nvPr/>
        </p:nvSpPr>
        <p:spPr bwMode="auto">
          <a:xfrm>
            <a:off x="841248" y="548640"/>
            <a:ext cx="3600860" cy="543153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p>
            <a:pPr eaLnBrk="1" hangingPunct="1">
              <a:lnSpc>
                <a:spcPct val="90000"/>
              </a:lnSpc>
              <a:spcAft>
                <a:spcPts val="600"/>
              </a:spcAft>
            </a:pPr>
            <a:r>
              <a:rPr lang="en-US" altLang="en-US" sz="5400" kern="1200">
                <a:solidFill>
                  <a:schemeClr val="tx1"/>
                </a:solidFill>
                <a:effectLst>
                  <a:outerShdw blurRad="38100" dist="38100" dir="2700000" algn="tl">
                    <a:srgbClr val="C0C0C0"/>
                  </a:outerShdw>
                </a:effectLst>
                <a:latin typeface="+mj-lt"/>
                <a:ea typeface="+mj-ea"/>
                <a:cs typeface="+mj-cs"/>
              </a:rPr>
              <a:t>ENCAPSULATION</a:t>
            </a:r>
          </a:p>
        </p:txBody>
      </p:sp>
      <p:sp>
        <p:nvSpPr>
          <p:cNvPr id="865292"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5285" name="Rectangle 5">
            <a:extLst>
              <a:ext uri="{FF2B5EF4-FFF2-40B4-BE49-F238E27FC236}">
                <a16:creationId xmlns:a16="http://schemas.microsoft.com/office/drawing/2014/main" id="{2114DF0A-4C3F-484E-BBB8-0362D1BD146E}"/>
              </a:ext>
            </a:extLst>
          </p:cNvPr>
          <p:cNvSpPr>
            <a:spLocks noChangeArrowheads="1"/>
          </p:cNvSpPr>
          <p:nvPr/>
        </p:nvSpPr>
        <p:spPr bwMode="auto">
          <a:xfrm>
            <a:off x="5126418" y="552091"/>
            <a:ext cx="6224335" cy="543153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p>
            <a:pPr marL="457200" indent="-228600" algn="just" eaLnBrk="1" hangingPunct="1">
              <a:lnSpc>
                <a:spcPct val="90000"/>
              </a:lnSpc>
              <a:spcAft>
                <a:spcPts val="600"/>
              </a:spcAft>
              <a:buFont typeface="Arial" panose="020B0604020202020204" pitchFamily="34" charset="0"/>
              <a:buChar char="•"/>
            </a:pPr>
            <a:r>
              <a:rPr lang="en-US" altLang="en-US" sz="2200" dirty="0">
                <a:effectLst>
                  <a:outerShdw blurRad="38100" dist="38100" dir="2700000" algn="tl">
                    <a:srgbClr val="C0C0C0"/>
                  </a:outerShdw>
                </a:effectLst>
                <a:latin typeface="+mn-lt"/>
                <a:cs typeface="+mn-cs"/>
              </a:rPr>
              <a:t>DNS can use either UDP or TCP. In both cases the well-known port used by the server is port 53. </a:t>
            </a:r>
          </a:p>
          <a:p>
            <a:pPr marL="457200" indent="-228600" algn="just" eaLnBrk="1" hangingPunct="1">
              <a:lnSpc>
                <a:spcPct val="90000"/>
              </a:lnSpc>
              <a:spcAft>
                <a:spcPts val="600"/>
              </a:spcAft>
              <a:buFont typeface="Arial" panose="020B0604020202020204" pitchFamily="34" charset="0"/>
              <a:buChar char="•"/>
            </a:pPr>
            <a:r>
              <a:rPr lang="en-US" altLang="en-US" sz="2200" dirty="0">
                <a:effectLst>
                  <a:outerShdw blurRad="38100" dist="38100" dir="2700000" algn="tl">
                    <a:srgbClr val="C0C0C0"/>
                  </a:outerShdw>
                </a:effectLst>
                <a:latin typeface="+mn-lt"/>
                <a:cs typeface="+mn-cs"/>
              </a:rPr>
              <a:t>UDP is used when the size of the response message is less than 512 bytes because most UDP packages have a 512-byte packet size limit. </a:t>
            </a:r>
          </a:p>
          <a:p>
            <a:pPr marL="457200" indent="-228600" algn="just" eaLnBrk="1" hangingPunct="1">
              <a:lnSpc>
                <a:spcPct val="90000"/>
              </a:lnSpc>
              <a:spcAft>
                <a:spcPts val="600"/>
              </a:spcAft>
              <a:buFont typeface="Arial" panose="020B0604020202020204" pitchFamily="34" charset="0"/>
              <a:buChar char="•"/>
            </a:pPr>
            <a:r>
              <a:rPr lang="en-US" altLang="en-US" sz="2200" dirty="0">
                <a:effectLst>
                  <a:outerShdw blurRad="38100" dist="38100" dir="2700000" algn="tl">
                    <a:srgbClr val="C0C0C0"/>
                  </a:outerShdw>
                </a:effectLst>
                <a:latin typeface="+mn-lt"/>
                <a:cs typeface="+mn-cs"/>
              </a:rPr>
              <a:t>If the size of the response message is more than 512 bytes, a TCP connection is used. </a:t>
            </a:r>
          </a:p>
        </p:txBody>
      </p:sp>
      <p:sp>
        <p:nvSpPr>
          <p:cNvPr id="865284" name="Text Box 4">
            <a:extLst>
              <a:ext uri="{FF2B5EF4-FFF2-40B4-BE49-F238E27FC236}">
                <a16:creationId xmlns:a16="http://schemas.microsoft.com/office/drawing/2014/main" id="{7FCAD492-82F8-4610-9568-63686A625A26}"/>
              </a:ext>
            </a:extLst>
          </p:cNvPr>
          <p:cNvSpPr txBox="1">
            <a:spLocks noChangeArrowheads="1"/>
          </p:cNvSpPr>
          <p:nvPr/>
        </p:nvSpPr>
        <p:spPr bwMode="auto">
          <a:xfrm>
            <a:off x="9753600" y="6400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latin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C97FE8-4224-4BEA-98C2-CB112E42BFE8}"/>
              </a:ext>
            </a:extLst>
          </p:cNvPr>
          <p:cNvSpPr/>
          <p:nvPr/>
        </p:nvSpPr>
        <p:spPr>
          <a:xfrm>
            <a:off x="248529" y="1448025"/>
            <a:ext cx="5195668" cy="3970318"/>
          </a:xfrm>
          <a:prstGeom prst="rect">
            <a:avLst/>
          </a:prstGeom>
        </p:spPr>
        <p:txBody>
          <a:bodyPr wrap="square">
            <a:spAutoFit/>
          </a:bodyPr>
          <a:lstStyle/>
          <a:p>
            <a:pPr algn="just"/>
            <a:r>
              <a:rPr lang="en-US" altLang="en-US" sz="2800" dirty="0"/>
              <a:t>The application layer is responsible for providing services to the</a:t>
            </a:r>
            <a:r>
              <a:rPr lang="en-US" altLang="en-US" sz="2800" dirty="0">
                <a:solidFill>
                  <a:srgbClr val="FF0000"/>
                </a:solidFill>
              </a:rPr>
              <a:t> </a:t>
            </a:r>
            <a:r>
              <a:rPr lang="en-US" altLang="en-US" sz="2800" dirty="0"/>
              <a:t>user.</a:t>
            </a:r>
          </a:p>
          <a:p>
            <a:pPr marL="457200" indent="-457200" algn="just">
              <a:buFont typeface="Arial" panose="020B0604020202020204" pitchFamily="34" charset="0"/>
              <a:buChar char="•"/>
            </a:pPr>
            <a:r>
              <a:rPr lang="en-US" altLang="en-US" sz="2400" dirty="0">
                <a:solidFill>
                  <a:srgbClr val="7030A0"/>
                </a:solidFill>
              </a:rPr>
              <a:t>File Transfer</a:t>
            </a:r>
          </a:p>
          <a:p>
            <a:pPr marL="457200" indent="-457200" algn="just">
              <a:buFont typeface="Arial" panose="020B0604020202020204" pitchFamily="34" charset="0"/>
              <a:buChar char="•"/>
            </a:pPr>
            <a:r>
              <a:rPr lang="en-US" altLang="en-US" sz="2400" dirty="0">
                <a:solidFill>
                  <a:srgbClr val="7030A0"/>
                </a:solidFill>
              </a:rPr>
              <a:t>Electronic Mail</a:t>
            </a:r>
          </a:p>
          <a:p>
            <a:pPr marL="457200" indent="-457200" algn="just">
              <a:buFont typeface="Arial" panose="020B0604020202020204" pitchFamily="34" charset="0"/>
              <a:buChar char="•"/>
            </a:pPr>
            <a:r>
              <a:rPr lang="en-US" altLang="en-US" sz="2400" dirty="0">
                <a:solidFill>
                  <a:srgbClr val="7030A0"/>
                </a:solidFill>
              </a:rPr>
              <a:t>Remote Login</a:t>
            </a:r>
          </a:p>
          <a:p>
            <a:pPr marL="457200" indent="-457200" algn="just">
              <a:buFont typeface="Arial" panose="020B0604020202020204" pitchFamily="34" charset="0"/>
              <a:buChar char="•"/>
            </a:pPr>
            <a:r>
              <a:rPr lang="en-US" altLang="en-US" sz="2400" dirty="0">
                <a:solidFill>
                  <a:srgbClr val="7030A0"/>
                </a:solidFill>
              </a:rPr>
              <a:t>WWW</a:t>
            </a:r>
          </a:p>
          <a:p>
            <a:pPr marL="457200" indent="-457200" algn="just">
              <a:buFont typeface="Arial" panose="020B0604020202020204" pitchFamily="34" charset="0"/>
              <a:buChar char="•"/>
            </a:pPr>
            <a:r>
              <a:rPr lang="en-US" altLang="en-US" sz="2400" dirty="0">
                <a:solidFill>
                  <a:srgbClr val="7030A0"/>
                </a:solidFill>
              </a:rPr>
              <a:t>Multimedia</a:t>
            </a:r>
          </a:p>
          <a:p>
            <a:pPr marL="457200" indent="-457200" algn="just">
              <a:buFont typeface="Arial" panose="020B0604020202020204" pitchFamily="34" charset="0"/>
              <a:buChar char="•"/>
            </a:pPr>
            <a:r>
              <a:rPr lang="en-US" altLang="en-US" sz="2400" dirty="0">
                <a:solidFill>
                  <a:srgbClr val="7030A0"/>
                </a:solidFill>
              </a:rPr>
              <a:t>Common Protocols- DNS, HTTP, FTP, SMTP etc.</a:t>
            </a:r>
          </a:p>
        </p:txBody>
      </p:sp>
      <p:pic>
        <p:nvPicPr>
          <p:cNvPr id="3" name="Picture 6">
            <a:extLst>
              <a:ext uri="{FF2B5EF4-FFF2-40B4-BE49-F238E27FC236}">
                <a16:creationId xmlns:a16="http://schemas.microsoft.com/office/drawing/2014/main" id="{6440B82B-30B4-4448-A574-BA33232879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9316" y="1448025"/>
            <a:ext cx="6224155" cy="3147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96D61A2A-1B01-4F60-B910-2ED8462ACDAC}"/>
              </a:ext>
            </a:extLst>
          </p:cNvPr>
          <p:cNvSpPr/>
          <p:nvPr/>
        </p:nvSpPr>
        <p:spPr>
          <a:xfrm>
            <a:off x="2066120" y="402660"/>
            <a:ext cx="2945037" cy="523220"/>
          </a:xfrm>
          <a:prstGeom prst="rect">
            <a:avLst/>
          </a:prstGeom>
        </p:spPr>
        <p:txBody>
          <a:bodyPr wrap="none">
            <a:spAutoFit/>
          </a:bodyPr>
          <a:lstStyle/>
          <a:p>
            <a:r>
              <a:rPr lang="en-US" altLang="en-US" sz="2800" dirty="0"/>
              <a:t>Application Layer</a:t>
            </a:r>
            <a:endParaRPr lang="en-IN" sz="2800" dirty="0"/>
          </a:p>
        </p:txBody>
      </p:sp>
    </p:spTree>
    <p:extLst>
      <p:ext uri="{BB962C8B-B14F-4D97-AF65-F5344CB8AC3E}">
        <p14:creationId xmlns:p14="http://schemas.microsoft.com/office/powerpoint/2010/main" val="21010997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Freeform: Shape 13">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Graphic 8" descr="Chat">
            <a:extLst>
              <a:ext uri="{FF2B5EF4-FFF2-40B4-BE49-F238E27FC236}">
                <a16:creationId xmlns:a16="http://schemas.microsoft.com/office/drawing/2014/main" id="{324126CB-ACF9-25A8-F8A0-6C5F62B064F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41053" y="953955"/>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6" name="Arc 15">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363DABCE-5FFD-2AB1-36CA-6D4223837996}"/>
              </a:ext>
            </a:extLst>
          </p:cNvPr>
          <p:cNvSpPr txBox="1"/>
          <p:nvPr/>
        </p:nvSpPr>
        <p:spPr>
          <a:xfrm>
            <a:off x="838201" y="1984443"/>
            <a:ext cx="5257800" cy="4192520"/>
          </a:xfrm>
          <a:prstGeom prst="rect">
            <a:avLst/>
          </a:prstGeom>
        </p:spPr>
        <p:txBody>
          <a:bodyPr vert="horz" lIns="91440" tIns="45720" rIns="91440" bIns="45720" rtlCol="0">
            <a:normAutofit/>
          </a:bodyPr>
          <a:lstStyle/>
          <a:p>
            <a:pPr eaLnBrk="1" hangingPunct="1">
              <a:lnSpc>
                <a:spcPct val="90000"/>
              </a:lnSpc>
              <a:spcAft>
                <a:spcPts val="600"/>
              </a:spcAft>
            </a:pPr>
            <a:r>
              <a:rPr lang="en-US" sz="2400" b="0" i="0" dirty="0">
                <a:effectLst/>
                <a:latin typeface="+mn-lt"/>
                <a:cs typeface="+mn-cs"/>
              </a:rPr>
              <a:t>Who translates internet domain and host names to IP address.</a:t>
            </a:r>
          </a:p>
          <a:p>
            <a:pPr eaLnBrk="1" hangingPunct="1">
              <a:lnSpc>
                <a:spcPct val="90000"/>
              </a:lnSpc>
              <a:spcAft>
                <a:spcPts val="600"/>
              </a:spcAft>
            </a:pPr>
            <a:br>
              <a:rPr lang="en-US" sz="2400" dirty="0">
                <a:latin typeface="+mn-lt"/>
                <a:cs typeface="+mn-cs"/>
              </a:rPr>
            </a:br>
            <a:r>
              <a:rPr lang="en-US" sz="2400" b="0" i="0" dirty="0">
                <a:effectLst/>
                <a:latin typeface="+mn-lt"/>
                <a:cs typeface="+mn-cs"/>
              </a:rPr>
              <a:t>a) domain name system</a:t>
            </a:r>
            <a:br>
              <a:rPr lang="en-US" sz="2400" dirty="0">
                <a:latin typeface="+mn-lt"/>
                <a:cs typeface="+mn-cs"/>
              </a:rPr>
            </a:br>
            <a:r>
              <a:rPr lang="en-US" sz="2400" b="0" i="0" dirty="0">
                <a:effectLst/>
                <a:latin typeface="+mn-lt"/>
                <a:cs typeface="+mn-cs"/>
              </a:rPr>
              <a:t>b) routing information protocol</a:t>
            </a:r>
            <a:br>
              <a:rPr lang="en-US" sz="2400" dirty="0">
                <a:latin typeface="+mn-lt"/>
                <a:cs typeface="+mn-cs"/>
              </a:rPr>
            </a:br>
            <a:r>
              <a:rPr lang="en-US" sz="2400" b="0" i="0" dirty="0">
                <a:effectLst/>
                <a:latin typeface="+mn-lt"/>
                <a:cs typeface="+mn-cs"/>
              </a:rPr>
              <a:t>c) network time protocol</a:t>
            </a:r>
            <a:br>
              <a:rPr lang="en-US" sz="2400" dirty="0">
                <a:latin typeface="+mn-lt"/>
                <a:cs typeface="+mn-cs"/>
              </a:rPr>
            </a:br>
            <a:r>
              <a:rPr lang="en-US" sz="2400" b="0" i="0" dirty="0">
                <a:effectLst/>
                <a:latin typeface="+mn-lt"/>
                <a:cs typeface="+mn-cs"/>
              </a:rPr>
              <a:t>d) internet relay chat</a:t>
            </a:r>
            <a:endParaRPr lang="en-US" sz="2400" dirty="0">
              <a:latin typeface="+mn-lt"/>
              <a:cs typeface="+mn-cs"/>
            </a:endParaRPr>
          </a:p>
        </p:txBody>
      </p:sp>
    </p:spTree>
    <p:extLst>
      <p:ext uri="{BB962C8B-B14F-4D97-AF65-F5344CB8AC3E}">
        <p14:creationId xmlns:p14="http://schemas.microsoft.com/office/powerpoint/2010/main" val="1148816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EDDE46-9CCA-2513-7F96-889895BC870A}"/>
              </a:ext>
            </a:extLst>
          </p:cNvPr>
          <p:cNvSpPr txBox="1"/>
          <p:nvPr/>
        </p:nvSpPr>
        <p:spPr>
          <a:xfrm>
            <a:off x="6823878" y="741391"/>
            <a:ext cx="4491821" cy="1616203"/>
          </a:xfrm>
          <a:prstGeom prst="rect">
            <a:avLst/>
          </a:prstGeom>
        </p:spPr>
        <p:txBody>
          <a:bodyPr vert="horz" lIns="91440" tIns="45720" rIns="91440" bIns="45720" rtlCol="0" anchor="b">
            <a:normAutofit/>
          </a:bodyPr>
          <a:lstStyle/>
          <a:p>
            <a:pPr eaLnBrk="1" hangingPunct="1">
              <a:lnSpc>
                <a:spcPct val="90000"/>
              </a:lnSpc>
              <a:spcAft>
                <a:spcPts val="600"/>
              </a:spcAft>
            </a:pPr>
            <a:r>
              <a:rPr lang="en-US" sz="3200">
                <a:latin typeface="+mj-lt"/>
                <a:ea typeface="+mj-ea"/>
                <a:cs typeface="+mj-cs"/>
              </a:rPr>
              <a:t>Question</a:t>
            </a:r>
          </a:p>
        </p:txBody>
      </p:sp>
      <p:pic>
        <p:nvPicPr>
          <p:cNvPr id="12" name="Picture 11">
            <a:extLst>
              <a:ext uri="{FF2B5EF4-FFF2-40B4-BE49-F238E27FC236}">
                <a16:creationId xmlns:a16="http://schemas.microsoft.com/office/drawing/2014/main" id="{20CC06C2-BF8C-7C65-07BF-AD2EB3BBC2BE}"/>
              </a:ext>
            </a:extLst>
          </p:cNvPr>
          <p:cNvPicPr>
            <a:picLocks noChangeAspect="1"/>
          </p:cNvPicPr>
          <p:nvPr/>
        </p:nvPicPr>
        <p:blipFill rotWithShape="1">
          <a:blip r:embed="rId2"/>
          <a:srcRect l="10990" r="39010"/>
          <a:stretch/>
        </p:blipFill>
        <p:spPr>
          <a:xfrm>
            <a:off x="20" y="10"/>
            <a:ext cx="6095980" cy="6857990"/>
          </a:xfrm>
          <a:prstGeom prst="rect">
            <a:avLst/>
          </a:prstGeom>
        </p:spPr>
      </p:pic>
      <p:grpSp>
        <p:nvGrpSpPr>
          <p:cNvPr id="16" name="Group 15">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17" name="Rectangle 16">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E77FB249-2634-CA0E-9C30-698C2E493A13}"/>
              </a:ext>
            </a:extLst>
          </p:cNvPr>
          <p:cNvSpPr txBox="1"/>
          <p:nvPr/>
        </p:nvSpPr>
        <p:spPr>
          <a:xfrm>
            <a:off x="6823878" y="2533476"/>
            <a:ext cx="4491820" cy="3447832"/>
          </a:xfrm>
          <a:prstGeom prst="rect">
            <a:avLst/>
          </a:prstGeom>
        </p:spPr>
        <p:txBody>
          <a:bodyPr vert="horz" lIns="91440" tIns="45720" rIns="91440" bIns="45720" rtlCol="0" anchor="t">
            <a:normAutofit/>
          </a:bodyPr>
          <a:lstStyle/>
          <a:p>
            <a:pPr indent="-228600" eaLnBrk="1" hangingPunct="1">
              <a:lnSpc>
                <a:spcPct val="90000"/>
              </a:lnSpc>
              <a:spcAft>
                <a:spcPts val="600"/>
              </a:spcAft>
              <a:buFont typeface="Arial" panose="020B0604020202020204" pitchFamily="34" charset="0"/>
              <a:buChar char="•"/>
            </a:pPr>
            <a:r>
              <a:rPr lang="en-US" sz="2000" b="0" i="0" dirty="0">
                <a:effectLst/>
                <a:latin typeface="+mn-lt"/>
                <a:cs typeface="+mn-cs"/>
              </a:rPr>
              <a:t>Which DNS client maps an address to a name especially when required a host?</a:t>
            </a:r>
          </a:p>
          <a:p>
            <a:pPr indent="-228600" eaLnBrk="1" hangingPunct="1">
              <a:lnSpc>
                <a:spcPct val="90000"/>
              </a:lnSpc>
              <a:spcAft>
                <a:spcPts val="600"/>
              </a:spcAft>
              <a:buFont typeface="Arial" panose="020B0604020202020204" pitchFamily="34" charset="0"/>
              <a:buChar char="•"/>
            </a:pPr>
            <a:endParaRPr lang="en-US" sz="2000" b="0" i="0" dirty="0">
              <a:effectLst/>
              <a:latin typeface="+mn-lt"/>
              <a:cs typeface="+mn-cs"/>
            </a:endParaRPr>
          </a:p>
          <a:p>
            <a:pPr eaLnBrk="1" hangingPunct="1">
              <a:lnSpc>
                <a:spcPct val="90000"/>
              </a:lnSpc>
              <a:spcAft>
                <a:spcPts val="600"/>
              </a:spcAft>
            </a:pPr>
            <a:r>
              <a:rPr lang="en-US" sz="2000" b="0" i="0" dirty="0">
                <a:effectLst/>
                <a:latin typeface="+mn-lt"/>
                <a:cs typeface="+mn-cs"/>
              </a:rPr>
              <a:t>a) Resolver</a:t>
            </a:r>
            <a:br>
              <a:rPr lang="en-US" sz="2000" b="0" i="0" dirty="0">
                <a:effectLst/>
                <a:latin typeface="+mn-lt"/>
                <a:cs typeface="+mn-cs"/>
              </a:rPr>
            </a:br>
            <a:r>
              <a:rPr lang="en-US" sz="2000" b="0" i="0" dirty="0">
                <a:effectLst/>
                <a:latin typeface="+mn-lt"/>
                <a:cs typeface="+mn-cs"/>
              </a:rPr>
              <a:t>b) Mapper</a:t>
            </a:r>
            <a:br>
              <a:rPr lang="en-US" sz="2000" b="0" i="0" dirty="0">
                <a:effectLst/>
                <a:latin typeface="+mn-lt"/>
                <a:cs typeface="+mn-cs"/>
              </a:rPr>
            </a:br>
            <a:r>
              <a:rPr lang="en-US" sz="2000" b="0" i="0" dirty="0">
                <a:effectLst/>
                <a:latin typeface="+mn-lt"/>
                <a:cs typeface="+mn-cs"/>
              </a:rPr>
              <a:t>c) Primary Server</a:t>
            </a:r>
            <a:br>
              <a:rPr lang="en-US" sz="2000" b="0" i="0" dirty="0">
                <a:effectLst/>
                <a:latin typeface="+mn-lt"/>
                <a:cs typeface="+mn-cs"/>
              </a:rPr>
            </a:br>
            <a:r>
              <a:rPr lang="en-US" sz="2000" b="0" i="0" dirty="0">
                <a:effectLst/>
                <a:latin typeface="+mn-lt"/>
                <a:cs typeface="+mn-cs"/>
              </a:rPr>
              <a:t>d) Secondary Server</a:t>
            </a:r>
          </a:p>
        </p:txBody>
      </p:sp>
    </p:spTree>
    <p:extLst>
      <p:ext uri="{BB962C8B-B14F-4D97-AF65-F5344CB8AC3E}">
        <p14:creationId xmlns:p14="http://schemas.microsoft.com/office/powerpoint/2010/main" val="1067572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E738D67-C148-4B12-B9BB-0252659FFF69}"/>
              </a:ext>
            </a:extLst>
          </p:cNvPr>
          <p:cNvSpPr/>
          <p:nvPr/>
        </p:nvSpPr>
        <p:spPr>
          <a:xfrm>
            <a:off x="630936" y="639520"/>
            <a:ext cx="3429000" cy="1719072"/>
          </a:xfrm>
          <a:prstGeom prst="rect">
            <a:avLst/>
          </a:prstGeom>
        </p:spPr>
        <p:txBody>
          <a:bodyPr vert="horz" lIns="91440" tIns="45720" rIns="91440" bIns="45720" rtlCol="0" anchor="b">
            <a:normAutofit/>
          </a:bodyPr>
          <a:lstStyle/>
          <a:p>
            <a:pPr eaLnBrk="1" hangingPunct="1">
              <a:lnSpc>
                <a:spcPct val="90000"/>
              </a:lnSpc>
              <a:spcAft>
                <a:spcPts val="600"/>
              </a:spcAft>
            </a:pPr>
            <a:r>
              <a:rPr lang="en-US" altLang="en-US" sz="3800" kern="1200">
                <a:solidFill>
                  <a:schemeClr val="tx1"/>
                </a:solidFill>
                <a:latin typeface="+mj-lt"/>
                <a:ea typeface="+mj-ea"/>
                <a:cs typeface="+mj-cs"/>
              </a:rPr>
              <a:t>Application Layer Protocols</a:t>
            </a:r>
            <a:endParaRPr lang="en-US" sz="3800" kern="1200">
              <a:solidFill>
                <a:schemeClr val="tx1"/>
              </a:solidFill>
              <a:latin typeface="+mj-lt"/>
              <a:ea typeface="+mj-ea"/>
              <a:cs typeface="+mj-cs"/>
            </a:endParaRPr>
          </a:p>
        </p:txBody>
      </p:sp>
      <p:sp>
        <p:nvSpPr>
          <p:cNvPr id="1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6">
            <a:extLst>
              <a:ext uri="{FF2B5EF4-FFF2-40B4-BE49-F238E27FC236}">
                <a16:creationId xmlns:a16="http://schemas.microsoft.com/office/drawing/2014/main" id="{CCBBCF84-995D-46FC-B0C8-E0D4868144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1628" y="1208894"/>
            <a:ext cx="6686388" cy="444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a:extLst>
              <a:ext uri="{FF2B5EF4-FFF2-40B4-BE49-F238E27FC236}">
                <a16:creationId xmlns:a16="http://schemas.microsoft.com/office/drawing/2014/main" id="{EA5B7159-579C-466B-B5AE-58877E8AC901}"/>
              </a:ext>
            </a:extLst>
          </p:cNvPr>
          <p:cNvSpPr/>
          <p:nvPr/>
        </p:nvSpPr>
        <p:spPr>
          <a:xfrm>
            <a:off x="4654296" y="1208894"/>
            <a:ext cx="1330602" cy="46443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Oval 4">
            <a:extLst>
              <a:ext uri="{FF2B5EF4-FFF2-40B4-BE49-F238E27FC236}">
                <a16:creationId xmlns:a16="http://schemas.microsoft.com/office/drawing/2014/main" id="{FF940172-E51D-4807-9026-B81AAE1F2F29}"/>
              </a:ext>
            </a:extLst>
          </p:cNvPr>
          <p:cNvSpPr/>
          <p:nvPr/>
        </p:nvSpPr>
        <p:spPr>
          <a:xfrm>
            <a:off x="5984898" y="1248812"/>
            <a:ext cx="4989755" cy="1139212"/>
          </a:xfrm>
          <a:prstGeom prst="ellipse">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49802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BD9B6AA-FF70-BBB4-3FC5-BB6C32309C6A}"/>
              </a:ext>
            </a:extLst>
          </p:cNvPr>
          <p:cNvSpPr/>
          <p:nvPr/>
        </p:nvSpPr>
        <p:spPr>
          <a:xfrm>
            <a:off x="558165" y="562228"/>
            <a:ext cx="3200400" cy="4461163"/>
          </a:xfrm>
          <a:prstGeom prst="rect">
            <a:avLst/>
          </a:prstGeom>
        </p:spPr>
        <p:txBody>
          <a:bodyPr vert="horz" lIns="91440" tIns="45720" rIns="91440" bIns="45720" rtlCol="0" anchor="ctr">
            <a:normAutofit/>
          </a:bodyPr>
          <a:lstStyle/>
          <a:p>
            <a:pPr eaLnBrk="1" hangingPunct="1">
              <a:lnSpc>
                <a:spcPct val="90000"/>
              </a:lnSpc>
              <a:spcAft>
                <a:spcPts val="600"/>
              </a:spcAft>
            </a:pPr>
            <a:r>
              <a:rPr lang="en-US" altLang="en-US" sz="4400" kern="1200" dirty="0">
                <a:solidFill>
                  <a:srgbClr val="FFFFFF"/>
                </a:solidFill>
                <a:latin typeface="+mj-lt"/>
                <a:ea typeface="+mj-ea"/>
                <a:cs typeface="+mj-cs"/>
              </a:rPr>
              <a:t>DNS service</a:t>
            </a:r>
            <a:endParaRPr lang="en-US" sz="4400" kern="1200" dirty="0">
              <a:solidFill>
                <a:srgbClr val="FFFFFF"/>
              </a:solidFill>
              <a:latin typeface="+mj-lt"/>
              <a:ea typeface="+mj-ea"/>
              <a:cs typeface="+mj-cs"/>
            </a:endParaRP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Rectangle 2">
            <a:extLst>
              <a:ext uri="{FF2B5EF4-FFF2-40B4-BE49-F238E27FC236}">
                <a16:creationId xmlns:a16="http://schemas.microsoft.com/office/drawing/2014/main" id="{55B57CF1-FB70-5F68-55E1-C85F00D27687}"/>
              </a:ext>
            </a:extLst>
          </p:cNvPr>
          <p:cNvSpPr/>
          <p:nvPr/>
        </p:nvSpPr>
        <p:spPr>
          <a:xfrm>
            <a:off x="4038037" y="153164"/>
            <a:ext cx="8021680" cy="2914218"/>
          </a:xfrm>
          <a:prstGeom prst="rect">
            <a:avLst/>
          </a:prstGeom>
        </p:spPr>
        <p:txBody>
          <a:bodyPr vert="horz" lIns="91440" tIns="45720" rIns="91440" bIns="45720" rtlCol="0" anchor="ctr">
            <a:normAutofit/>
          </a:bodyPr>
          <a:lstStyle/>
          <a:p>
            <a:pPr indent="-228600" algn="just" eaLnBrk="1" hangingPunct="1">
              <a:lnSpc>
                <a:spcPct val="90000"/>
              </a:lnSpc>
              <a:spcAft>
                <a:spcPts val="600"/>
              </a:spcAft>
              <a:buFont typeface="Arial" panose="020B0604020202020204" pitchFamily="34" charset="0"/>
              <a:buChar char="•"/>
            </a:pPr>
            <a:r>
              <a:rPr lang="en-US" sz="2000" dirty="0">
                <a:latin typeface="+mn-lt"/>
                <a:cs typeface="+mn-cs"/>
              </a:rPr>
              <a:t>The client/server programs can be divided into two categories: </a:t>
            </a:r>
          </a:p>
          <a:p>
            <a:pPr marL="800100" lvl="1" indent="-228600" algn="just" eaLnBrk="1" hangingPunct="1">
              <a:lnSpc>
                <a:spcPct val="90000"/>
              </a:lnSpc>
              <a:spcAft>
                <a:spcPts val="600"/>
              </a:spcAft>
              <a:buFont typeface="Arial" panose="020B0604020202020204" pitchFamily="34" charset="0"/>
              <a:buChar char="•"/>
            </a:pPr>
            <a:r>
              <a:rPr lang="en-US" sz="2000" dirty="0">
                <a:latin typeface="+mn-lt"/>
                <a:cs typeface="+mn-cs"/>
              </a:rPr>
              <a:t>Programs that can be directly used by the user, such as e-mail, </a:t>
            </a:r>
          </a:p>
          <a:p>
            <a:pPr marL="800100" lvl="1" indent="-228600" algn="just" eaLnBrk="1" hangingPunct="1">
              <a:lnSpc>
                <a:spcPct val="90000"/>
              </a:lnSpc>
              <a:spcAft>
                <a:spcPts val="600"/>
              </a:spcAft>
              <a:buFont typeface="Arial" panose="020B0604020202020204" pitchFamily="34" charset="0"/>
              <a:buChar char="•"/>
            </a:pPr>
            <a:r>
              <a:rPr lang="en-US" sz="2000" dirty="0">
                <a:latin typeface="+mn-lt"/>
                <a:cs typeface="+mn-cs"/>
              </a:rPr>
              <a:t>Programs that support other application programs. </a:t>
            </a:r>
          </a:p>
          <a:p>
            <a:pPr marL="342900" indent="-228600" algn="just" eaLnBrk="1" hangingPunct="1">
              <a:lnSpc>
                <a:spcPct val="90000"/>
              </a:lnSpc>
              <a:spcAft>
                <a:spcPts val="600"/>
              </a:spcAft>
              <a:buFont typeface="Arial" panose="020B0604020202020204" pitchFamily="34" charset="0"/>
              <a:buChar char="•"/>
            </a:pPr>
            <a:r>
              <a:rPr lang="en-US" sz="2000" dirty="0">
                <a:latin typeface="+mn-lt"/>
                <a:cs typeface="+mn-cs"/>
              </a:rPr>
              <a:t>The Domain Name System (DNS) is a supporting program that is used by other programs such as e-mail.</a:t>
            </a:r>
          </a:p>
          <a:p>
            <a:pPr marL="285750" indent="-228600" algn="just" eaLnBrk="1" hangingPunct="1">
              <a:lnSpc>
                <a:spcPct val="90000"/>
              </a:lnSpc>
              <a:spcAft>
                <a:spcPts val="600"/>
              </a:spcAft>
              <a:buFont typeface="Arial" panose="020B0604020202020204" pitchFamily="34" charset="0"/>
              <a:buChar char="•"/>
            </a:pPr>
            <a:r>
              <a:rPr lang="en-US" sz="2000" dirty="0">
                <a:latin typeface="+mn-lt"/>
                <a:cs typeface="+mn-cs"/>
              </a:rPr>
              <a:t>A user of an e-mail program may know the e-mail address of the recipient; however, the IP protocol needs the IP address. The DNS client program sends a request to a DNS server to map the e-mail address to the corresponding IP address.</a:t>
            </a:r>
          </a:p>
        </p:txBody>
      </p:sp>
      <p:sp>
        <p:nvSpPr>
          <p:cNvPr id="4" name="Rectangle 3">
            <a:extLst>
              <a:ext uri="{FF2B5EF4-FFF2-40B4-BE49-F238E27FC236}">
                <a16:creationId xmlns:a16="http://schemas.microsoft.com/office/drawing/2014/main" id="{B97116A6-346F-A313-1248-E5F206A4004A}"/>
              </a:ext>
            </a:extLst>
          </p:cNvPr>
          <p:cNvSpPr/>
          <p:nvPr/>
        </p:nvSpPr>
        <p:spPr>
          <a:xfrm>
            <a:off x="5332732" y="6200267"/>
            <a:ext cx="6856220" cy="523220"/>
          </a:xfrm>
          <a:prstGeom prst="rect">
            <a:avLst/>
          </a:prstGeom>
        </p:spPr>
        <p:txBody>
          <a:bodyPr wrap="square">
            <a:spAutoFit/>
          </a:bodyPr>
          <a:lstStyle/>
          <a:p>
            <a:pPr algn="ctr">
              <a:spcAft>
                <a:spcPts val="600"/>
              </a:spcAft>
            </a:pPr>
            <a:r>
              <a:rPr lang="en-IN" sz="1400" dirty="0">
                <a:latin typeface="Times New Roman" panose="02020603050405020304" pitchFamily="18" charset="0"/>
              </a:rPr>
              <a:t>An example of how a DNS client/server program can support an e-mail program to find the IP address of an e-mail recipient</a:t>
            </a:r>
            <a:endParaRPr lang="en-IN" sz="1400" dirty="0"/>
          </a:p>
        </p:txBody>
      </p:sp>
      <p:pic>
        <p:nvPicPr>
          <p:cNvPr id="8" name="Picture 7">
            <a:extLst>
              <a:ext uri="{FF2B5EF4-FFF2-40B4-BE49-F238E27FC236}">
                <a16:creationId xmlns:a16="http://schemas.microsoft.com/office/drawing/2014/main" id="{ABC4D6DF-5917-3904-A2CD-764AEADE97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2927" y="3067382"/>
            <a:ext cx="6475830" cy="3096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6752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565260" name="Rectangle 565259">
            <a:extLst>
              <a:ext uri="{FF2B5EF4-FFF2-40B4-BE49-F238E27FC236}">
                <a16:creationId xmlns:a16="http://schemas.microsoft.com/office/drawing/2014/main" id="{77C59BEC-C4CC-4741-B975-08C543178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65262" name="Arc 565261">
            <a:extLst>
              <a:ext uri="{FF2B5EF4-FFF2-40B4-BE49-F238E27FC236}">
                <a16:creationId xmlns:a16="http://schemas.microsoft.com/office/drawing/2014/main" id="{72DEF309-605D-4117-9340-6D589B6C3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6173" flipV="1">
            <a:off x="3930947" y="651615"/>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65251" name="Text Box 3">
            <a:extLst>
              <a:ext uri="{FF2B5EF4-FFF2-40B4-BE49-F238E27FC236}">
                <a16:creationId xmlns:a16="http://schemas.microsoft.com/office/drawing/2014/main" id="{2319AEE1-D79A-442D-A329-9B1AF661F8F4}"/>
              </a:ext>
            </a:extLst>
          </p:cNvPr>
          <p:cNvSpPr txBox="1">
            <a:spLocks noChangeArrowheads="1"/>
          </p:cNvSpPr>
          <p:nvPr/>
        </p:nvSpPr>
        <p:spPr bwMode="auto">
          <a:xfrm>
            <a:off x="838200" y="365125"/>
            <a:ext cx="10515599" cy="132556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p>
            <a:pPr eaLnBrk="1" hangingPunct="1">
              <a:lnSpc>
                <a:spcPct val="90000"/>
              </a:lnSpc>
              <a:spcAft>
                <a:spcPts val="600"/>
              </a:spcAft>
            </a:pPr>
            <a:r>
              <a:rPr lang="en-US" altLang="en-US" sz="4400" kern="1200">
                <a:solidFill>
                  <a:schemeClr val="tx1"/>
                </a:solidFill>
                <a:effectLst>
                  <a:outerShdw blurRad="38100" dist="38100" dir="2700000" algn="tl">
                    <a:srgbClr val="C0C0C0"/>
                  </a:outerShdw>
                </a:effectLst>
                <a:latin typeface="+mj-lt"/>
                <a:ea typeface="+mj-ea"/>
                <a:cs typeface="+mj-cs"/>
              </a:rPr>
              <a:t> NAME SPACE</a:t>
            </a:r>
          </a:p>
        </p:txBody>
      </p:sp>
      <p:sp>
        <p:nvSpPr>
          <p:cNvPr id="565253" name="Rectangle 5">
            <a:extLst>
              <a:ext uri="{FF2B5EF4-FFF2-40B4-BE49-F238E27FC236}">
                <a16:creationId xmlns:a16="http://schemas.microsoft.com/office/drawing/2014/main" id="{B14B2680-5D87-4BD4-83A1-385A34AE5308}"/>
              </a:ext>
            </a:extLst>
          </p:cNvPr>
          <p:cNvSpPr>
            <a:spLocks noChangeArrowheads="1"/>
          </p:cNvSpPr>
          <p:nvPr/>
        </p:nvSpPr>
        <p:spPr bwMode="auto">
          <a:xfrm>
            <a:off x="126609" y="1825625"/>
            <a:ext cx="6766559" cy="43513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a:bodyPr>
          <a:lstStyle/>
          <a:p>
            <a:pPr marL="457200" indent="-228600" algn="just" eaLnBrk="1" hangingPunct="1">
              <a:lnSpc>
                <a:spcPct val="90000"/>
              </a:lnSpc>
              <a:spcAft>
                <a:spcPts val="600"/>
              </a:spcAft>
              <a:buFont typeface="Arial" panose="020B0604020202020204" pitchFamily="34" charset="0"/>
              <a:buChar char="•"/>
            </a:pPr>
            <a:r>
              <a:rPr lang="en-US" altLang="en-US" sz="2400" dirty="0">
                <a:latin typeface="+mn-lt"/>
                <a:cs typeface="+mn-cs"/>
              </a:rPr>
              <a:t>To be unambiguous, the names assigned to machines must be carefully selected from a name space with complete control over the binding between the names and IP addresses.</a:t>
            </a:r>
          </a:p>
          <a:p>
            <a:pPr marL="285750" indent="-228600" algn="just" eaLnBrk="1" hangingPunct="1">
              <a:lnSpc>
                <a:spcPct val="90000"/>
              </a:lnSpc>
              <a:spcAft>
                <a:spcPts val="600"/>
              </a:spcAft>
              <a:buFont typeface="Arial" panose="020B0604020202020204" pitchFamily="34" charset="0"/>
              <a:buChar char="•"/>
            </a:pPr>
            <a:r>
              <a:rPr lang="en-US" sz="2400" dirty="0">
                <a:latin typeface="+mn-lt"/>
                <a:cs typeface="+mn-cs"/>
              </a:rPr>
              <a:t>A name space that maps each address to a unique name can be organized in two ways:</a:t>
            </a:r>
          </a:p>
          <a:p>
            <a:pPr marL="1371600" lvl="2" indent="-228600" algn="just" eaLnBrk="1" hangingPunct="1">
              <a:lnSpc>
                <a:spcPct val="90000"/>
              </a:lnSpc>
              <a:spcAft>
                <a:spcPts val="600"/>
              </a:spcAft>
              <a:buFont typeface="Arial" panose="020B0604020202020204" pitchFamily="34" charset="0"/>
              <a:buChar char="•"/>
            </a:pPr>
            <a:r>
              <a:rPr lang="en-US" sz="2400" dirty="0">
                <a:effectLst>
                  <a:outerShdw blurRad="38100" dist="38100" dir="2700000" algn="tl">
                    <a:srgbClr val="C0C0C0"/>
                  </a:outerShdw>
                </a:effectLst>
                <a:latin typeface="+mn-lt"/>
                <a:cs typeface="+mn-cs"/>
              </a:rPr>
              <a:t>Flat- </a:t>
            </a:r>
            <a:r>
              <a:rPr lang="en-US" sz="2400" dirty="0">
                <a:latin typeface="+mn-lt"/>
                <a:cs typeface="+mn-cs"/>
              </a:rPr>
              <a:t>A name in this space is a sequence of characters without structure. The names may or may not have a common section</a:t>
            </a:r>
          </a:p>
          <a:p>
            <a:pPr marL="1371600" lvl="2" indent="-228600" algn="just" eaLnBrk="1" hangingPunct="1">
              <a:lnSpc>
                <a:spcPct val="90000"/>
              </a:lnSpc>
              <a:spcAft>
                <a:spcPts val="600"/>
              </a:spcAft>
              <a:buFont typeface="Arial" panose="020B0604020202020204" pitchFamily="34" charset="0"/>
              <a:buChar char="•"/>
            </a:pPr>
            <a:r>
              <a:rPr lang="en-US" sz="2400" dirty="0">
                <a:effectLst>
                  <a:outerShdw blurRad="38100" dist="38100" dir="2700000" algn="tl">
                    <a:srgbClr val="C0C0C0"/>
                  </a:outerShdw>
                </a:effectLst>
                <a:latin typeface="+mn-lt"/>
                <a:cs typeface="+mn-cs"/>
              </a:rPr>
              <a:t>Hierarchical- </a:t>
            </a:r>
            <a:r>
              <a:rPr lang="en-US" sz="2400" dirty="0">
                <a:latin typeface="+mn-lt"/>
                <a:cs typeface="+mn-cs"/>
              </a:rPr>
              <a:t>In a hierarchical name space, each name is made of several parts. </a:t>
            </a:r>
            <a:endParaRPr lang="en-US" altLang="en-US" sz="2400" dirty="0">
              <a:latin typeface="+mn-lt"/>
              <a:cs typeface="+mn-cs"/>
            </a:endParaRPr>
          </a:p>
        </p:txBody>
      </p:sp>
      <p:sp>
        <p:nvSpPr>
          <p:cNvPr id="565264" name="Oval 565263">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77008" y="5228027"/>
            <a:ext cx="1107241" cy="10772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65257" name="Graphic 565256" descr="Astronaut">
            <a:extLst>
              <a:ext uri="{FF2B5EF4-FFF2-40B4-BE49-F238E27FC236}">
                <a16:creationId xmlns:a16="http://schemas.microsoft.com/office/drawing/2014/main" id="{0D4E4854-FA29-DE52-5E9F-0B4E9173A0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09962" y="1929820"/>
            <a:ext cx="4221597" cy="4221597"/>
          </a:xfrm>
          <a:custGeom>
            <a:avLst/>
            <a:gdLst/>
            <a:ahLst/>
            <a:cxnLst/>
            <a:rect l="l" t="t" r="r" b="b"/>
            <a:pathLst>
              <a:path w="4221597" h="4303912">
                <a:moveTo>
                  <a:pt x="126986" y="0"/>
                </a:moveTo>
                <a:lnTo>
                  <a:pt x="4094611" y="0"/>
                </a:lnTo>
                <a:cubicBezTo>
                  <a:pt x="4164743" y="0"/>
                  <a:pt x="4221597" y="56854"/>
                  <a:pt x="4221597" y="126986"/>
                </a:cubicBezTo>
                <a:lnTo>
                  <a:pt x="4221597" y="4176926"/>
                </a:lnTo>
                <a:cubicBezTo>
                  <a:pt x="4221597" y="4247058"/>
                  <a:pt x="4164743" y="4303912"/>
                  <a:pt x="4094611" y="4303912"/>
                </a:cubicBezTo>
                <a:lnTo>
                  <a:pt x="126986" y="4303912"/>
                </a:lnTo>
                <a:cubicBezTo>
                  <a:pt x="56854" y="4303912"/>
                  <a:pt x="0" y="4247058"/>
                  <a:pt x="0" y="4176926"/>
                </a:cubicBezTo>
                <a:lnTo>
                  <a:pt x="0" y="126986"/>
                </a:lnTo>
                <a:cubicBezTo>
                  <a:pt x="0" y="56854"/>
                  <a:pt x="56854" y="0"/>
                  <a:pt x="126986" y="0"/>
                </a:cubicBezTo>
                <a:close/>
              </a:path>
            </a:pathLst>
          </a:custGeom>
        </p:spPr>
      </p:pic>
      <p:sp>
        <p:nvSpPr>
          <p:cNvPr id="565252" name="Text Box 4">
            <a:extLst>
              <a:ext uri="{FF2B5EF4-FFF2-40B4-BE49-F238E27FC236}">
                <a16:creationId xmlns:a16="http://schemas.microsoft.com/office/drawing/2014/main" id="{52A04B27-C23A-4750-A34C-6644B5E73C14}"/>
              </a:ext>
            </a:extLst>
          </p:cNvPr>
          <p:cNvSpPr txBox="1">
            <a:spLocks noChangeArrowheads="1"/>
          </p:cNvSpPr>
          <p:nvPr/>
        </p:nvSpPr>
        <p:spPr bwMode="auto">
          <a:xfrm>
            <a:off x="9753600" y="6400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latin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857100" name="Rectangle 857099">
            <a:extLst>
              <a:ext uri="{FF2B5EF4-FFF2-40B4-BE49-F238E27FC236}">
                <a16:creationId xmlns:a16="http://schemas.microsoft.com/office/drawing/2014/main" id="{77C59BEC-C4CC-4741-B975-08C543178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57102" name="Arc 857101">
            <a:extLst>
              <a:ext uri="{FF2B5EF4-FFF2-40B4-BE49-F238E27FC236}">
                <a16:creationId xmlns:a16="http://schemas.microsoft.com/office/drawing/2014/main" id="{72DEF309-605D-4117-9340-6D589B6C3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6173" flipV="1">
            <a:off x="3930947" y="651615"/>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57091" name="Text Box 3">
            <a:extLst>
              <a:ext uri="{FF2B5EF4-FFF2-40B4-BE49-F238E27FC236}">
                <a16:creationId xmlns:a16="http://schemas.microsoft.com/office/drawing/2014/main" id="{94BA3819-78EC-480B-B9DC-BF744A8C691F}"/>
              </a:ext>
            </a:extLst>
          </p:cNvPr>
          <p:cNvSpPr txBox="1">
            <a:spLocks noChangeArrowheads="1"/>
          </p:cNvSpPr>
          <p:nvPr/>
        </p:nvSpPr>
        <p:spPr bwMode="auto">
          <a:xfrm>
            <a:off x="838200" y="365125"/>
            <a:ext cx="10515599" cy="132556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p>
            <a:pPr eaLnBrk="1" hangingPunct="1">
              <a:lnSpc>
                <a:spcPct val="90000"/>
              </a:lnSpc>
              <a:spcAft>
                <a:spcPts val="600"/>
              </a:spcAft>
            </a:pPr>
            <a:r>
              <a:rPr lang="en-US" altLang="en-US" sz="4400" kern="1200">
                <a:solidFill>
                  <a:schemeClr val="tx1"/>
                </a:solidFill>
                <a:effectLst>
                  <a:outerShdw blurRad="38100" dist="38100" dir="2700000" algn="tl">
                    <a:srgbClr val="C0C0C0"/>
                  </a:outerShdw>
                </a:effectLst>
                <a:latin typeface="+mj-lt"/>
                <a:ea typeface="+mj-ea"/>
                <a:cs typeface="+mj-cs"/>
              </a:rPr>
              <a:t>DOMAIN NAME SPACE</a:t>
            </a:r>
          </a:p>
        </p:txBody>
      </p:sp>
      <p:sp>
        <p:nvSpPr>
          <p:cNvPr id="857093" name="Rectangle 5">
            <a:extLst>
              <a:ext uri="{FF2B5EF4-FFF2-40B4-BE49-F238E27FC236}">
                <a16:creationId xmlns:a16="http://schemas.microsoft.com/office/drawing/2014/main" id="{D31621B7-A5B7-4D0B-9DCB-54E028AE17DC}"/>
              </a:ext>
            </a:extLst>
          </p:cNvPr>
          <p:cNvSpPr>
            <a:spLocks noChangeArrowheads="1"/>
          </p:cNvSpPr>
          <p:nvPr/>
        </p:nvSpPr>
        <p:spPr bwMode="auto">
          <a:xfrm>
            <a:off x="838200" y="1825625"/>
            <a:ext cx="5393361" cy="43513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a:bodyPr>
          <a:lstStyle/>
          <a:p>
            <a:pPr marL="457200" indent="-228600" algn="just" eaLnBrk="1" hangingPunct="1">
              <a:lnSpc>
                <a:spcPct val="90000"/>
              </a:lnSpc>
              <a:spcAft>
                <a:spcPts val="600"/>
              </a:spcAft>
              <a:buFont typeface="Arial" panose="020B0604020202020204" pitchFamily="34" charset="0"/>
              <a:buChar char="•"/>
            </a:pPr>
            <a:r>
              <a:rPr lang="en-US" altLang="en-US" sz="2400" dirty="0">
                <a:effectLst>
                  <a:outerShdw blurRad="38100" dist="38100" dir="2700000" algn="tl">
                    <a:srgbClr val="C0C0C0"/>
                  </a:outerShdw>
                </a:effectLst>
                <a:latin typeface="+mn-lt"/>
                <a:cs typeface="+mn-cs"/>
              </a:rPr>
              <a:t>To have a hierarchical name space, a domain name space was designed. </a:t>
            </a:r>
          </a:p>
          <a:p>
            <a:pPr marL="457200" indent="-228600" algn="just" eaLnBrk="1" hangingPunct="1">
              <a:lnSpc>
                <a:spcPct val="90000"/>
              </a:lnSpc>
              <a:spcAft>
                <a:spcPts val="600"/>
              </a:spcAft>
              <a:buFont typeface="Arial" panose="020B0604020202020204" pitchFamily="34" charset="0"/>
              <a:buChar char="•"/>
            </a:pPr>
            <a:endParaRPr lang="en-US" altLang="en-US" sz="2400" dirty="0">
              <a:effectLst>
                <a:outerShdw blurRad="38100" dist="38100" dir="2700000" algn="tl">
                  <a:srgbClr val="C0C0C0"/>
                </a:outerShdw>
              </a:effectLst>
              <a:latin typeface="+mn-lt"/>
              <a:cs typeface="+mn-cs"/>
            </a:endParaRPr>
          </a:p>
          <a:p>
            <a:pPr marL="457200" indent="-228600" algn="just" eaLnBrk="1" hangingPunct="1">
              <a:lnSpc>
                <a:spcPct val="90000"/>
              </a:lnSpc>
              <a:spcAft>
                <a:spcPts val="600"/>
              </a:spcAft>
              <a:buFont typeface="Arial" panose="020B0604020202020204" pitchFamily="34" charset="0"/>
              <a:buChar char="•"/>
            </a:pPr>
            <a:r>
              <a:rPr lang="en-US" altLang="en-US" sz="2400" dirty="0">
                <a:effectLst>
                  <a:outerShdw blurRad="38100" dist="38100" dir="2700000" algn="tl">
                    <a:srgbClr val="C0C0C0"/>
                  </a:outerShdw>
                </a:effectLst>
                <a:latin typeface="+mn-lt"/>
                <a:cs typeface="+mn-cs"/>
              </a:rPr>
              <a:t>In this design the names are defined in an inverted-tree structure with the root at the top. </a:t>
            </a:r>
          </a:p>
          <a:p>
            <a:pPr marL="457200" indent="-228600" algn="just" eaLnBrk="1" hangingPunct="1">
              <a:lnSpc>
                <a:spcPct val="90000"/>
              </a:lnSpc>
              <a:spcAft>
                <a:spcPts val="600"/>
              </a:spcAft>
              <a:buFont typeface="Arial" panose="020B0604020202020204" pitchFamily="34" charset="0"/>
              <a:buChar char="•"/>
            </a:pPr>
            <a:r>
              <a:rPr lang="en-US" altLang="en-US" sz="2400" dirty="0">
                <a:effectLst>
                  <a:outerShdw blurRad="38100" dist="38100" dir="2700000" algn="tl">
                    <a:srgbClr val="C0C0C0"/>
                  </a:outerShdw>
                </a:effectLst>
                <a:latin typeface="+mn-lt"/>
                <a:cs typeface="+mn-cs"/>
              </a:rPr>
              <a:t>The tree can have only 128 levels: level 0 (root) to level 127. </a:t>
            </a:r>
          </a:p>
        </p:txBody>
      </p:sp>
      <p:sp>
        <p:nvSpPr>
          <p:cNvPr id="857104" name="Oval 857103">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77008" y="5228027"/>
            <a:ext cx="1107241" cy="10772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57097" name="Graphic 857096" descr="Add Online Meeting">
            <a:extLst>
              <a:ext uri="{FF2B5EF4-FFF2-40B4-BE49-F238E27FC236}">
                <a16:creationId xmlns:a16="http://schemas.microsoft.com/office/drawing/2014/main" id="{4B4427BA-012B-1DEA-516F-841BC738DA0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09962" y="1929820"/>
            <a:ext cx="4221597" cy="4221597"/>
          </a:xfrm>
          <a:custGeom>
            <a:avLst/>
            <a:gdLst/>
            <a:ahLst/>
            <a:cxnLst/>
            <a:rect l="l" t="t" r="r" b="b"/>
            <a:pathLst>
              <a:path w="4221597" h="4303912">
                <a:moveTo>
                  <a:pt x="126986" y="0"/>
                </a:moveTo>
                <a:lnTo>
                  <a:pt x="4094611" y="0"/>
                </a:lnTo>
                <a:cubicBezTo>
                  <a:pt x="4164743" y="0"/>
                  <a:pt x="4221597" y="56854"/>
                  <a:pt x="4221597" y="126986"/>
                </a:cubicBezTo>
                <a:lnTo>
                  <a:pt x="4221597" y="4176926"/>
                </a:lnTo>
                <a:cubicBezTo>
                  <a:pt x="4221597" y="4247058"/>
                  <a:pt x="4164743" y="4303912"/>
                  <a:pt x="4094611" y="4303912"/>
                </a:cubicBezTo>
                <a:lnTo>
                  <a:pt x="126986" y="4303912"/>
                </a:lnTo>
                <a:cubicBezTo>
                  <a:pt x="56854" y="4303912"/>
                  <a:pt x="0" y="4247058"/>
                  <a:pt x="0" y="4176926"/>
                </a:cubicBezTo>
                <a:lnTo>
                  <a:pt x="0" y="126986"/>
                </a:lnTo>
                <a:cubicBezTo>
                  <a:pt x="0" y="56854"/>
                  <a:pt x="56854" y="0"/>
                  <a:pt x="126986" y="0"/>
                </a:cubicBezTo>
                <a:close/>
              </a:path>
            </a:pathLst>
          </a:custGeom>
        </p:spPr>
      </p:pic>
      <p:sp>
        <p:nvSpPr>
          <p:cNvPr id="857092" name="Text Box 4">
            <a:extLst>
              <a:ext uri="{FF2B5EF4-FFF2-40B4-BE49-F238E27FC236}">
                <a16:creationId xmlns:a16="http://schemas.microsoft.com/office/drawing/2014/main" id="{043B9C1C-0A26-4311-8F5D-018F9B7F8430}"/>
              </a:ext>
            </a:extLst>
          </p:cNvPr>
          <p:cNvSpPr txBox="1">
            <a:spLocks noChangeArrowheads="1"/>
          </p:cNvSpPr>
          <p:nvPr/>
        </p:nvSpPr>
        <p:spPr bwMode="auto">
          <a:xfrm>
            <a:off x="9753600" y="6400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latin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Arc 1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Text Box 3">
            <a:extLst>
              <a:ext uri="{FF2B5EF4-FFF2-40B4-BE49-F238E27FC236}">
                <a16:creationId xmlns:a16="http://schemas.microsoft.com/office/drawing/2014/main" id="{C73EBB86-811D-47EC-8816-D3FECF453B52}"/>
              </a:ext>
            </a:extLst>
          </p:cNvPr>
          <p:cNvSpPr txBox="1">
            <a:spLocks noChangeArrowheads="1"/>
          </p:cNvSpPr>
          <p:nvPr/>
        </p:nvSpPr>
        <p:spPr bwMode="auto">
          <a:xfrm>
            <a:off x="5894962" y="479493"/>
            <a:ext cx="5458838" cy="132556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p>
            <a:pPr eaLnBrk="1" hangingPunct="1">
              <a:lnSpc>
                <a:spcPct val="90000"/>
              </a:lnSpc>
              <a:spcAft>
                <a:spcPts val="600"/>
              </a:spcAft>
            </a:pPr>
            <a:r>
              <a:rPr lang="en-US" altLang="en-US" sz="4400" kern="1200">
                <a:solidFill>
                  <a:schemeClr val="tx1"/>
                </a:solidFill>
                <a:effectLst>
                  <a:outerShdw blurRad="38100" dist="38100" dir="2700000" algn="tl">
                    <a:srgbClr val="C0C0C0"/>
                  </a:outerShdw>
                </a:effectLst>
                <a:latin typeface="+mj-lt"/>
                <a:ea typeface="+mj-ea"/>
                <a:cs typeface="+mj-cs"/>
              </a:rPr>
              <a:t>DOMAIN NAME SPACE</a:t>
            </a:r>
          </a:p>
        </p:txBody>
      </p:sp>
      <p:sp>
        <p:nvSpPr>
          <p:cNvPr id="14" name="Freeform: Shape 1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7">
            <a:extLst>
              <a:ext uri="{FF2B5EF4-FFF2-40B4-BE49-F238E27FC236}">
                <a16:creationId xmlns:a16="http://schemas.microsoft.com/office/drawing/2014/main" id="{93FF30EB-D0A1-4E8F-AA03-525555E9324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4356" y="1793282"/>
            <a:ext cx="5750606" cy="2652745"/>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9CEEF588-4937-41BE-ADE5-567A2CD54ACB}"/>
              </a:ext>
            </a:extLst>
          </p:cNvPr>
          <p:cNvSpPr/>
          <p:nvPr/>
        </p:nvSpPr>
        <p:spPr>
          <a:xfrm>
            <a:off x="5894962" y="1984443"/>
            <a:ext cx="5458838" cy="4192520"/>
          </a:xfrm>
          <a:prstGeom prst="rect">
            <a:avLst/>
          </a:prstGeom>
        </p:spPr>
        <p:txBody>
          <a:bodyPr vert="horz" lIns="91440" tIns="45720" rIns="91440" bIns="45720" rtlCol="0">
            <a:normAutofit/>
          </a:bodyPr>
          <a:lstStyle/>
          <a:p>
            <a:pPr marL="342900" indent="-228600" algn="just" eaLnBrk="1" hangingPunct="1">
              <a:lnSpc>
                <a:spcPct val="90000"/>
              </a:lnSpc>
              <a:spcAft>
                <a:spcPts val="600"/>
              </a:spcAft>
              <a:buFont typeface="Arial" panose="020B0604020202020204" pitchFamily="34" charset="0"/>
              <a:buChar char="•"/>
            </a:pPr>
            <a:r>
              <a:rPr lang="en-US" sz="2400" dirty="0">
                <a:latin typeface="+mn-lt"/>
                <a:cs typeface="+mn-cs"/>
              </a:rPr>
              <a:t>Each node in the tree has a label, which is a string with a maximum of 63 characters.</a:t>
            </a:r>
          </a:p>
          <a:p>
            <a:pPr marL="342900" indent="-228600" algn="just" eaLnBrk="1" hangingPunct="1">
              <a:lnSpc>
                <a:spcPct val="90000"/>
              </a:lnSpc>
              <a:spcAft>
                <a:spcPts val="600"/>
              </a:spcAft>
              <a:buFont typeface="Arial" panose="020B0604020202020204" pitchFamily="34" charset="0"/>
              <a:buChar char="•"/>
            </a:pPr>
            <a:r>
              <a:rPr lang="en-US" sz="2400" dirty="0">
                <a:latin typeface="+mn-lt"/>
                <a:cs typeface="+mn-cs"/>
              </a:rPr>
              <a:t>The root label is a null string (empty string).</a:t>
            </a:r>
          </a:p>
          <a:p>
            <a:pPr indent="-228600" algn="just" eaLnBrk="1" hangingPunct="1">
              <a:lnSpc>
                <a:spcPct val="90000"/>
              </a:lnSpc>
              <a:spcAft>
                <a:spcPts val="600"/>
              </a:spcAft>
              <a:buFont typeface="Arial" panose="020B0604020202020204" pitchFamily="34" charset="0"/>
              <a:buChar char="•"/>
            </a:pPr>
            <a:endParaRPr lang="en-US" sz="2400" dirty="0">
              <a:latin typeface="+mn-lt"/>
              <a:cs typeface="+mn-cs"/>
            </a:endParaRPr>
          </a:p>
          <a:p>
            <a:pPr marL="285750" indent="-228600" algn="just" eaLnBrk="1" hangingPunct="1">
              <a:lnSpc>
                <a:spcPct val="90000"/>
              </a:lnSpc>
              <a:spcAft>
                <a:spcPts val="600"/>
              </a:spcAft>
              <a:buFont typeface="Arial" panose="020B0604020202020204" pitchFamily="34" charset="0"/>
              <a:buChar char="•"/>
            </a:pPr>
            <a:r>
              <a:rPr lang="en-US" sz="2400" dirty="0">
                <a:latin typeface="+mn-lt"/>
                <a:cs typeface="+mn-cs"/>
              </a:rPr>
              <a:t>DNS requires that children of a node have different labels, which guarantees the uniqueness of the domain names.</a:t>
            </a:r>
          </a:p>
        </p:txBody>
      </p:sp>
    </p:spTree>
    <p:extLst>
      <p:ext uri="{BB962C8B-B14F-4D97-AF65-F5344CB8AC3E}">
        <p14:creationId xmlns:p14="http://schemas.microsoft.com/office/powerpoint/2010/main" val="3928845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Arc 1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EC2046E9-BCA8-4EBB-9852-4CB0F7B77403}"/>
              </a:ext>
            </a:extLst>
          </p:cNvPr>
          <p:cNvSpPr/>
          <p:nvPr/>
        </p:nvSpPr>
        <p:spPr>
          <a:xfrm>
            <a:off x="5152619" y="160482"/>
            <a:ext cx="6201181" cy="1325563"/>
          </a:xfrm>
          <a:prstGeom prst="rect">
            <a:avLst/>
          </a:prstGeom>
        </p:spPr>
        <p:txBody>
          <a:bodyPr vert="horz" lIns="91440" tIns="45720" rIns="91440" bIns="45720" rtlCol="0" anchor="ctr">
            <a:normAutofit/>
          </a:bodyPr>
          <a:lstStyle/>
          <a:p>
            <a:pPr eaLnBrk="1" hangingPunct="1">
              <a:lnSpc>
                <a:spcPct val="90000"/>
              </a:lnSpc>
              <a:spcAft>
                <a:spcPts val="600"/>
              </a:spcAft>
            </a:pPr>
            <a:r>
              <a:rPr lang="en-US" altLang="en-US" sz="4400" kern="1200" dirty="0">
                <a:solidFill>
                  <a:schemeClr val="tx1"/>
                </a:solidFill>
                <a:latin typeface="+mj-lt"/>
                <a:ea typeface="+mj-ea"/>
                <a:cs typeface="+mj-cs"/>
              </a:rPr>
              <a:t>Domain names and labels</a:t>
            </a:r>
            <a:endParaRPr lang="en-US" sz="4400" kern="1200" dirty="0">
              <a:solidFill>
                <a:schemeClr val="tx1"/>
              </a:solidFill>
              <a:latin typeface="+mj-lt"/>
              <a:ea typeface="+mj-ea"/>
              <a:cs typeface="+mj-cs"/>
            </a:endParaRPr>
          </a:p>
        </p:txBody>
      </p:sp>
      <p:sp>
        <p:nvSpPr>
          <p:cNvPr id="13" name="Freeform: Shape 1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6">
            <a:extLst>
              <a:ext uri="{FF2B5EF4-FFF2-40B4-BE49-F238E27FC236}">
                <a16:creationId xmlns:a16="http://schemas.microsoft.com/office/drawing/2014/main" id="{4125AA62-C0BE-4240-BFF5-60ED63A8A4C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75238" y="996795"/>
            <a:ext cx="4777381" cy="349281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5AC70B81-FF9E-4039-98DA-77E462B08851}"/>
              </a:ext>
            </a:extLst>
          </p:cNvPr>
          <p:cNvSpPr/>
          <p:nvPr/>
        </p:nvSpPr>
        <p:spPr>
          <a:xfrm>
            <a:off x="5317588" y="1486045"/>
            <a:ext cx="6036212" cy="4690918"/>
          </a:xfrm>
          <a:prstGeom prst="rect">
            <a:avLst/>
          </a:prstGeom>
        </p:spPr>
        <p:txBody>
          <a:bodyPr vert="horz" lIns="91440" tIns="45720" rIns="91440" bIns="45720" rtlCol="0">
            <a:normAutofit/>
          </a:bodyPr>
          <a:lstStyle/>
          <a:p>
            <a:pPr marL="342900" indent="-228600" algn="just" eaLnBrk="1" hangingPunct="1">
              <a:lnSpc>
                <a:spcPct val="90000"/>
              </a:lnSpc>
              <a:spcAft>
                <a:spcPts val="600"/>
              </a:spcAft>
              <a:buFont typeface="Arial" panose="020B0604020202020204" pitchFamily="34" charset="0"/>
              <a:buChar char="•"/>
            </a:pPr>
            <a:r>
              <a:rPr lang="en-US" sz="2400" dirty="0">
                <a:latin typeface="+mn-lt"/>
                <a:cs typeface="+mn-cs"/>
              </a:rPr>
              <a:t>Each node in the tree has a domain name. A full domain name is a sequence of labels separated by dots (.). The domain names are always read from the node up to the root.</a:t>
            </a:r>
          </a:p>
          <a:p>
            <a:pPr marL="342900" indent="-228600" algn="just" eaLnBrk="1" hangingPunct="1">
              <a:lnSpc>
                <a:spcPct val="90000"/>
              </a:lnSpc>
              <a:spcAft>
                <a:spcPts val="600"/>
              </a:spcAft>
              <a:buFont typeface="Arial" panose="020B0604020202020204" pitchFamily="34" charset="0"/>
              <a:buChar char="•"/>
            </a:pPr>
            <a:endParaRPr lang="en-US" sz="2400" dirty="0">
              <a:latin typeface="+mn-lt"/>
              <a:cs typeface="+mn-cs"/>
            </a:endParaRPr>
          </a:p>
          <a:p>
            <a:pPr marL="342900" indent="-228600" algn="just" eaLnBrk="1" hangingPunct="1">
              <a:lnSpc>
                <a:spcPct val="90000"/>
              </a:lnSpc>
              <a:spcAft>
                <a:spcPts val="600"/>
              </a:spcAft>
              <a:buFont typeface="Arial" panose="020B0604020202020204" pitchFamily="34" charset="0"/>
              <a:buChar char="•"/>
            </a:pPr>
            <a:r>
              <a:rPr lang="en-US" sz="2400" dirty="0">
                <a:latin typeface="+mn-lt"/>
                <a:cs typeface="+mn-cs"/>
              </a:rPr>
              <a:t>The last label is the label of the root (null). This means that a full domain name always ends in a null label, which means the last character is a dot because the null string is nothing.</a:t>
            </a:r>
          </a:p>
        </p:txBody>
      </p:sp>
    </p:spTree>
    <p:extLst>
      <p:ext uri="{BB962C8B-B14F-4D97-AF65-F5344CB8AC3E}">
        <p14:creationId xmlns:p14="http://schemas.microsoft.com/office/powerpoint/2010/main" val="2611110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70411" name="Rectangle 870410">
            <a:extLst>
              <a:ext uri="{FF2B5EF4-FFF2-40B4-BE49-F238E27FC236}">
                <a16:creationId xmlns:a16="http://schemas.microsoft.com/office/drawing/2014/main" id="{2550BE34-C2B8-49B8-8519-67A8CAD51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70413" name="Rectangle 870412">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0404" name="Text Box 4">
            <a:extLst>
              <a:ext uri="{FF2B5EF4-FFF2-40B4-BE49-F238E27FC236}">
                <a16:creationId xmlns:a16="http://schemas.microsoft.com/office/drawing/2014/main" id="{9E1F41CE-37FE-41B0-A046-CB7D9B764691}"/>
              </a:ext>
            </a:extLst>
          </p:cNvPr>
          <p:cNvSpPr txBox="1">
            <a:spLocks noChangeArrowheads="1"/>
          </p:cNvSpPr>
          <p:nvPr/>
        </p:nvSpPr>
        <p:spPr bwMode="auto">
          <a:xfrm>
            <a:off x="1046746" y="586822"/>
            <a:ext cx="3560252" cy="164592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p>
            <a:pPr eaLnBrk="1" hangingPunct="1">
              <a:lnSpc>
                <a:spcPct val="90000"/>
              </a:lnSpc>
              <a:spcAft>
                <a:spcPts val="600"/>
              </a:spcAft>
            </a:pPr>
            <a:r>
              <a:rPr lang="en-US" altLang="en-US" sz="3200" kern="1200">
                <a:solidFill>
                  <a:schemeClr val="tx1"/>
                </a:solidFill>
                <a:latin typeface="+mj-lt"/>
                <a:ea typeface="+mj-ea"/>
                <a:cs typeface="+mj-cs"/>
              </a:rPr>
              <a:t>FQDN and PQDN</a:t>
            </a:r>
          </a:p>
        </p:txBody>
      </p:sp>
      <p:sp>
        <p:nvSpPr>
          <p:cNvPr id="870415" name="Rectangle 870414">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870417" name="Rectangle 870416">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Rectangle 1">
            <a:extLst>
              <a:ext uri="{FF2B5EF4-FFF2-40B4-BE49-F238E27FC236}">
                <a16:creationId xmlns:a16="http://schemas.microsoft.com/office/drawing/2014/main" id="{8818F899-049B-4893-BD8C-BE7B49BB8332}"/>
              </a:ext>
            </a:extLst>
          </p:cNvPr>
          <p:cNvSpPr/>
          <p:nvPr/>
        </p:nvSpPr>
        <p:spPr>
          <a:xfrm>
            <a:off x="5099328" y="365125"/>
            <a:ext cx="6602264" cy="2089317"/>
          </a:xfrm>
          <a:prstGeom prst="rect">
            <a:avLst/>
          </a:prstGeom>
        </p:spPr>
        <p:txBody>
          <a:bodyPr vert="horz" lIns="91440" tIns="45720" rIns="91440" bIns="45720" rtlCol="0" anchor="ctr">
            <a:noAutofit/>
          </a:bodyPr>
          <a:lstStyle/>
          <a:p>
            <a:pPr marL="57150" algn="just" eaLnBrk="1" hangingPunct="1">
              <a:lnSpc>
                <a:spcPct val="90000"/>
              </a:lnSpc>
              <a:spcAft>
                <a:spcPts val="600"/>
              </a:spcAft>
            </a:pPr>
            <a:r>
              <a:rPr lang="en-US" sz="1600" b="1" dirty="0">
                <a:latin typeface="+mn-lt"/>
                <a:cs typeface="+mn-cs"/>
              </a:rPr>
              <a:t>Fully Qualified Domain Name (FQDN)</a:t>
            </a:r>
          </a:p>
          <a:p>
            <a:pPr indent="-228600" algn="just" eaLnBrk="1" hangingPunct="1">
              <a:lnSpc>
                <a:spcPct val="90000"/>
              </a:lnSpc>
              <a:spcAft>
                <a:spcPts val="600"/>
              </a:spcAft>
              <a:buFont typeface="Arial" panose="020B0604020202020204" pitchFamily="34" charset="0"/>
              <a:buChar char="•"/>
            </a:pPr>
            <a:r>
              <a:rPr lang="en-US" sz="1400" dirty="0">
                <a:latin typeface="+mn-lt"/>
                <a:cs typeface="+mn-cs"/>
              </a:rPr>
              <a:t>If a label is terminated by a null string, it is called a fully qualified domain name. An FQDN is a domain name that contains the full name of a host</a:t>
            </a:r>
          </a:p>
          <a:p>
            <a:pPr indent="-228600" algn="just" eaLnBrk="1" hangingPunct="1">
              <a:lnSpc>
                <a:spcPct val="90000"/>
              </a:lnSpc>
              <a:spcAft>
                <a:spcPts val="600"/>
              </a:spcAft>
              <a:buFont typeface="Arial" panose="020B0604020202020204" pitchFamily="34" charset="0"/>
              <a:buChar char="•"/>
            </a:pPr>
            <a:endParaRPr lang="en-US" sz="1400" dirty="0">
              <a:latin typeface="+mn-lt"/>
              <a:cs typeface="+mn-cs"/>
            </a:endParaRPr>
          </a:p>
          <a:p>
            <a:pPr marL="57150" algn="just" eaLnBrk="1" hangingPunct="1">
              <a:lnSpc>
                <a:spcPct val="90000"/>
              </a:lnSpc>
              <a:spcAft>
                <a:spcPts val="600"/>
              </a:spcAft>
            </a:pPr>
            <a:r>
              <a:rPr lang="en-US" sz="1600" b="1" dirty="0">
                <a:latin typeface="+mn-lt"/>
                <a:cs typeface="+mn-cs"/>
              </a:rPr>
              <a:t>Partially Qualified Domain Name (PQDN)</a:t>
            </a:r>
          </a:p>
          <a:p>
            <a:pPr indent="-228600" algn="just" eaLnBrk="1" hangingPunct="1">
              <a:lnSpc>
                <a:spcPct val="90000"/>
              </a:lnSpc>
              <a:spcAft>
                <a:spcPts val="600"/>
              </a:spcAft>
              <a:buFont typeface="Arial" panose="020B0604020202020204" pitchFamily="34" charset="0"/>
              <a:buChar char="•"/>
            </a:pPr>
            <a:r>
              <a:rPr lang="en-US" sz="1400" dirty="0">
                <a:latin typeface="+mn-lt"/>
                <a:cs typeface="+mn-cs"/>
              </a:rPr>
              <a:t>If a label is not terminated by a null string. A PQDN starts from a node, but it does not reach the root. It is used when the name to be resolved belongs to the same site as the client. Here the resolver can supply the missing part, called the suffix, to create an FQDN.</a:t>
            </a:r>
          </a:p>
        </p:txBody>
      </p:sp>
      <p:pic>
        <p:nvPicPr>
          <p:cNvPr id="870406" name="Picture 6">
            <a:extLst>
              <a:ext uri="{FF2B5EF4-FFF2-40B4-BE49-F238E27FC236}">
                <a16:creationId xmlns:a16="http://schemas.microsoft.com/office/drawing/2014/main" id="{075C389A-D3B1-49A2-9999-B90CE9A7F44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57784" y="3112829"/>
            <a:ext cx="11164824" cy="272631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Bennett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ennett_Theme1" id="{10768733-9802-446A-BE7D-5E2DA191152B}" vid="{A6FFC5FF-7D20-47F2-BBC9-A7F5DE2FE71C}"/>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Bennett_Theme1</Template>
  <TotalTime>9362</TotalTime>
  <Words>1098</Words>
  <Application>Microsoft Office PowerPoint</Application>
  <PresentationFormat>Widescreen</PresentationFormat>
  <Paragraphs>100</Paragraphs>
  <Slides>21</Slides>
  <Notes>11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21</vt:i4>
      </vt:variant>
    </vt:vector>
  </HeadingPairs>
  <TitlesOfParts>
    <vt:vector size="29" baseType="lpstr">
      <vt:lpstr>Arial</vt:lpstr>
      <vt:lpstr>Calibri</vt:lpstr>
      <vt:lpstr>Calibri Light</vt:lpstr>
      <vt:lpstr>Times</vt:lpstr>
      <vt:lpstr>Times New Roman</vt:lpstr>
      <vt:lpstr>Bennett_Theme1</vt:lpstr>
      <vt:lpstr>Custom Design</vt:lpstr>
      <vt:lpstr>Office Theme</vt:lpstr>
      <vt:lpstr>Application Layer Domain Name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Kuldeep</dc:creator>
  <cp:lastModifiedBy>Vikas Tyagi.</cp:lastModifiedBy>
  <cp:revision>110</cp:revision>
  <dcterms:created xsi:type="dcterms:W3CDTF">2019-01-02T17:52:09Z</dcterms:created>
  <dcterms:modified xsi:type="dcterms:W3CDTF">2025-04-17T08:08:40Z</dcterms:modified>
</cp:coreProperties>
</file>