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</p:sldMasterIdLst>
  <p:notesMasterIdLst>
    <p:notesMasterId r:id="rId17"/>
  </p:notesMasterIdLst>
  <p:sldIdLst>
    <p:sldId id="256" r:id="rId4"/>
    <p:sldId id="535" r:id="rId5"/>
    <p:sldId id="801" r:id="rId6"/>
    <p:sldId id="802" r:id="rId7"/>
    <p:sldId id="749" r:id="rId8"/>
    <p:sldId id="745" r:id="rId9"/>
    <p:sldId id="755" r:id="rId10"/>
    <p:sldId id="756" r:id="rId11"/>
    <p:sldId id="804" r:id="rId12"/>
    <p:sldId id="805" r:id="rId13"/>
    <p:sldId id="759" r:id="rId14"/>
    <p:sldId id="807" r:id="rId15"/>
    <p:sldId id="808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CF82D8-9516-4EE8-B7EF-36570633DDBA}" v="3" dt="2024-04-02T13:38:55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deep" userId="f9c8071f-a744-46f9-b335-1b593dc9f69f" providerId="ADAL" clId="{0BCF82D8-9516-4EE8-B7EF-36570633DDBA}"/>
    <pc:docChg chg="custSel modSld">
      <pc:chgData name="Kuldeep" userId="f9c8071f-a744-46f9-b335-1b593dc9f69f" providerId="ADAL" clId="{0BCF82D8-9516-4EE8-B7EF-36570633DDBA}" dt="2024-04-02T13:39:47.304" v="8" actId="5793"/>
      <pc:docMkLst>
        <pc:docMk/>
      </pc:docMkLst>
      <pc:sldChg chg="addSp delSp modSp mod setClrOvrMap">
        <pc:chgData name="Kuldeep" userId="f9c8071f-a744-46f9-b335-1b593dc9f69f" providerId="ADAL" clId="{0BCF82D8-9516-4EE8-B7EF-36570633DDBA}" dt="2024-04-02T13:38:17.333" v="0" actId="26606"/>
        <pc:sldMkLst>
          <pc:docMk/>
          <pc:sldMk cId="1441990758" sldId="256"/>
        </pc:sldMkLst>
        <pc:spChg chg="mod">
          <ac:chgData name="Kuldeep" userId="f9c8071f-a744-46f9-b335-1b593dc9f69f" providerId="ADAL" clId="{0BCF82D8-9516-4EE8-B7EF-36570633DDBA}" dt="2024-04-02T13:38:17.333" v="0" actId="26606"/>
          <ac:spMkLst>
            <pc:docMk/>
            <pc:sldMk cId="1441990758" sldId="256"/>
            <ac:spMk id="2" creationId="{6D2890BE-7904-42D4-B879-B91FFED5066E}"/>
          </ac:spMkLst>
        </pc:spChg>
        <pc:spChg chg="del">
          <ac:chgData name="Kuldeep" userId="f9c8071f-a744-46f9-b335-1b593dc9f69f" providerId="ADAL" clId="{0BCF82D8-9516-4EE8-B7EF-36570633DDBA}" dt="2024-04-02T13:38:17.333" v="0" actId="26606"/>
          <ac:spMkLst>
            <pc:docMk/>
            <pc:sldMk cId="1441990758" sldId="256"/>
            <ac:spMk id="6" creationId="{79F40191-0F44-4FD1-82CC-ACB507C14BE6}"/>
          </ac:spMkLst>
        </pc:spChg>
        <pc:spChg chg="del">
          <ac:chgData name="Kuldeep" userId="f9c8071f-a744-46f9-b335-1b593dc9f69f" providerId="ADAL" clId="{0BCF82D8-9516-4EE8-B7EF-36570633DDBA}" dt="2024-04-02T13:38:17.333" v="0" actId="26606"/>
          <ac:spMkLst>
            <pc:docMk/>
            <pc:sldMk cId="1441990758" sldId="256"/>
            <ac:spMk id="8" creationId="{5A59F003-E00A-43F9-91DC-CC54E3B87466}"/>
          </ac:spMkLst>
        </pc:spChg>
        <pc:spChg chg="del">
          <ac:chgData name="Kuldeep" userId="f9c8071f-a744-46f9-b335-1b593dc9f69f" providerId="ADAL" clId="{0BCF82D8-9516-4EE8-B7EF-36570633DDBA}" dt="2024-04-02T13:38:17.333" v="0" actId="26606"/>
          <ac:spMkLst>
            <pc:docMk/>
            <pc:sldMk cId="1441990758" sldId="256"/>
            <ac:spMk id="10" creationId="{D74A4382-E3AD-430A-9A1F-DFA3E0E77A7D}"/>
          </ac:spMkLst>
        </pc:spChg>
        <pc:spChg chg="add">
          <ac:chgData name="Kuldeep" userId="f9c8071f-a744-46f9-b335-1b593dc9f69f" providerId="ADAL" clId="{0BCF82D8-9516-4EE8-B7EF-36570633DDBA}" dt="2024-04-02T13:38:17.333" v="0" actId="26606"/>
          <ac:spMkLst>
            <pc:docMk/>
            <pc:sldMk cId="1441990758" sldId="256"/>
            <ac:spMk id="15" creationId="{C3896A03-3945-419A-B66B-4EE266EDD152}"/>
          </ac:spMkLst>
        </pc:spChg>
        <pc:spChg chg="add">
          <ac:chgData name="Kuldeep" userId="f9c8071f-a744-46f9-b335-1b593dc9f69f" providerId="ADAL" clId="{0BCF82D8-9516-4EE8-B7EF-36570633DDBA}" dt="2024-04-02T13:38:17.333" v="0" actId="26606"/>
          <ac:spMkLst>
            <pc:docMk/>
            <pc:sldMk cId="1441990758" sldId="256"/>
            <ac:spMk id="17" creationId="{B34F5AD2-EDBD-4BBD-A55C-EAFFD0C7097A}"/>
          </ac:spMkLst>
        </pc:spChg>
        <pc:spChg chg="add">
          <ac:chgData name="Kuldeep" userId="f9c8071f-a744-46f9-b335-1b593dc9f69f" providerId="ADAL" clId="{0BCF82D8-9516-4EE8-B7EF-36570633DDBA}" dt="2024-04-02T13:38:17.333" v="0" actId="26606"/>
          <ac:spMkLst>
            <pc:docMk/>
            <pc:sldMk cId="1441990758" sldId="256"/>
            <ac:spMk id="19" creationId="{6832F003-FCA6-4CFB-A2EA-308F3AA257D1}"/>
          </ac:spMkLst>
        </pc:spChg>
        <pc:picChg chg="mod ord">
          <ac:chgData name="Kuldeep" userId="f9c8071f-a744-46f9-b335-1b593dc9f69f" providerId="ADAL" clId="{0BCF82D8-9516-4EE8-B7EF-36570633DDBA}" dt="2024-04-02T13:38:17.333" v="0" actId="26606"/>
          <ac:picMkLst>
            <pc:docMk/>
            <pc:sldMk cId="1441990758" sldId="256"/>
            <ac:picMk id="5" creationId="{D8FE1447-5BA8-4E6D-ADA7-3E33B049C252}"/>
          </ac:picMkLst>
        </pc:picChg>
      </pc:sldChg>
      <pc:sldChg chg="addSp delSp modSp mod">
        <pc:chgData name="Kuldeep" userId="f9c8071f-a744-46f9-b335-1b593dc9f69f" providerId="ADAL" clId="{0BCF82D8-9516-4EE8-B7EF-36570633DDBA}" dt="2024-04-02T13:38:55.934" v="6" actId="14100"/>
        <pc:sldMkLst>
          <pc:docMk/>
          <pc:sldMk cId="0" sldId="535"/>
        </pc:sldMkLst>
        <pc:spChg chg="mod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51" creationId="{0719E7DE-E0E3-46C5-A587-4EF5F19581E3}"/>
          </ac:spMkLst>
        </pc:spChg>
        <pc:spChg chg="mod">
          <ac:chgData name="Kuldeep" userId="f9c8071f-a744-46f9-b335-1b593dc9f69f" providerId="ADAL" clId="{0BCF82D8-9516-4EE8-B7EF-36570633DDBA}" dt="2024-04-02T13:38:55.934" v="6" actId="14100"/>
          <ac:spMkLst>
            <pc:docMk/>
            <pc:sldMk cId="0" sldId="535"/>
            <ac:spMk id="565253" creationId="{D02E6BDF-72AB-48A3-BD41-3BD3A344DE64}"/>
          </ac:spMkLst>
        </pc:spChg>
        <pc:spChg chg="del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58" creationId="{E45CA849-654C-4173-AD99-B3A2528275F5}"/>
          </ac:spMkLst>
        </pc:spChg>
        <pc:spChg chg="del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60" creationId="{3E23A947-2D45-4208-AE2B-64948C87A3EB}"/>
          </ac:spMkLst>
        </pc:spChg>
        <pc:spChg chg="del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62" creationId="{E5BBB0F9-6A59-4D02-A9C7-A2D6516684CE}"/>
          </ac:spMkLst>
        </pc:spChg>
        <pc:spChg chg="add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67" creationId="{058A14AF-9FB5-4CC7-BA35-E8E85D3EDF0E}"/>
          </ac:spMkLst>
        </pc:spChg>
        <pc:spChg chg="add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69" creationId="{3A9A4357-BD1D-4622-A4FE-766E6AB8DE84}"/>
          </ac:spMkLst>
        </pc:spChg>
        <pc:spChg chg="add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71" creationId="{E659831F-0D9A-4C63-9EBB-8435B85A440F}"/>
          </ac:spMkLst>
        </pc:spChg>
        <pc:spChg chg="add">
          <ac:chgData name="Kuldeep" userId="f9c8071f-a744-46f9-b335-1b593dc9f69f" providerId="ADAL" clId="{0BCF82D8-9516-4EE8-B7EF-36570633DDBA}" dt="2024-04-02T13:38:35.787" v="1" actId="26606"/>
          <ac:spMkLst>
            <pc:docMk/>
            <pc:sldMk cId="0" sldId="535"/>
            <ac:spMk id="565273" creationId="{E6995CE5-F890-4ABA-82A2-26507CE8D2A3}"/>
          </ac:spMkLst>
        </pc:spChg>
        <pc:picChg chg="mod ord">
          <ac:chgData name="Kuldeep" userId="f9c8071f-a744-46f9-b335-1b593dc9f69f" providerId="ADAL" clId="{0BCF82D8-9516-4EE8-B7EF-36570633DDBA}" dt="2024-04-02T13:38:35.787" v="1" actId="26606"/>
          <ac:picMkLst>
            <pc:docMk/>
            <pc:sldMk cId="0" sldId="535"/>
            <ac:picMk id="1026" creationId="{B61A76A7-BB77-9B12-56F3-B55D07711505}"/>
          </ac:picMkLst>
        </pc:picChg>
      </pc:sldChg>
      <pc:sldChg chg="addSp delSp modSp mod">
        <pc:chgData name="Kuldeep" userId="f9c8071f-a744-46f9-b335-1b593dc9f69f" providerId="ADAL" clId="{0BCF82D8-9516-4EE8-B7EF-36570633DDBA}" dt="2024-04-02T13:39:47.304" v="8" actId="5793"/>
        <pc:sldMkLst>
          <pc:docMk/>
          <pc:sldMk cId="4028249356" sldId="808"/>
        </pc:sldMkLst>
        <pc:spChg chg="mod">
          <ac:chgData name="Kuldeep" userId="f9c8071f-a744-46f9-b335-1b593dc9f69f" providerId="ADAL" clId="{0BCF82D8-9516-4EE8-B7EF-36570633DDBA}" dt="2024-04-02T13:39:43.932" v="7" actId="26606"/>
          <ac:spMkLst>
            <pc:docMk/>
            <pc:sldMk cId="4028249356" sldId="808"/>
            <ac:spMk id="2" creationId="{F6697CDE-01D1-F5DB-4CF8-6D03FEE72A70}"/>
          </ac:spMkLst>
        </pc:spChg>
        <pc:spChg chg="mod">
          <ac:chgData name="Kuldeep" userId="f9c8071f-a744-46f9-b335-1b593dc9f69f" providerId="ADAL" clId="{0BCF82D8-9516-4EE8-B7EF-36570633DDBA}" dt="2024-04-02T13:39:47.304" v="8" actId="5793"/>
          <ac:spMkLst>
            <pc:docMk/>
            <pc:sldMk cId="4028249356" sldId="808"/>
            <ac:spMk id="3" creationId="{DF6A3731-DF74-02E5-CF31-4E50D0413957}"/>
          </ac:spMkLst>
        </pc:spChg>
        <pc:spChg chg="del">
          <ac:chgData name="Kuldeep" userId="f9c8071f-a744-46f9-b335-1b593dc9f69f" providerId="ADAL" clId="{0BCF82D8-9516-4EE8-B7EF-36570633DDBA}" dt="2024-04-02T13:39:43.932" v="7" actId="26606"/>
          <ac:spMkLst>
            <pc:docMk/>
            <pc:sldMk cId="4028249356" sldId="808"/>
            <ac:spMk id="9" creationId="{2C61293E-6EBE-43EF-A52C-9BEBFD7679D4}"/>
          </ac:spMkLst>
        </pc:spChg>
        <pc:spChg chg="del">
          <ac:chgData name="Kuldeep" userId="f9c8071f-a744-46f9-b335-1b593dc9f69f" providerId="ADAL" clId="{0BCF82D8-9516-4EE8-B7EF-36570633DDBA}" dt="2024-04-02T13:39:43.932" v="7" actId="26606"/>
          <ac:spMkLst>
            <pc:docMk/>
            <pc:sldMk cId="4028249356" sldId="808"/>
            <ac:spMk id="11" creationId="{21540236-BFD5-4A9D-8840-4703E7F76825}"/>
          </ac:spMkLst>
        </pc:spChg>
        <pc:spChg chg="add">
          <ac:chgData name="Kuldeep" userId="f9c8071f-a744-46f9-b335-1b593dc9f69f" providerId="ADAL" clId="{0BCF82D8-9516-4EE8-B7EF-36570633DDBA}" dt="2024-04-02T13:39:43.932" v="7" actId="26606"/>
          <ac:spMkLst>
            <pc:docMk/>
            <pc:sldMk cId="4028249356" sldId="808"/>
            <ac:spMk id="16" creationId="{B0B8DCBA-FEED-46EF-A140-35B904015B49}"/>
          </ac:spMkLst>
        </pc:spChg>
        <pc:spChg chg="add">
          <ac:chgData name="Kuldeep" userId="f9c8071f-a744-46f9-b335-1b593dc9f69f" providerId="ADAL" clId="{0BCF82D8-9516-4EE8-B7EF-36570633DDBA}" dt="2024-04-02T13:39:43.932" v="7" actId="26606"/>
          <ac:spMkLst>
            <pc:docMk/>
            <pc:sldMk cId="4028249356" sldId="808"/>
            <ac:spMk id="23" creationId="{D5B0017B-2ECA-49AF-B397-DC140825DF8D}"/>
          </ac:spMkLst>
        </pc:spChg>
        <pc:grpChg chg="add">
          <ac:chgData name="Kuldeep" userId="f9c8071f-a744-46f9-b335-1b593dc9f69f" providerId="ADAL" clId="{0BCF82D8-9516-4EE8-B7EF-36570633DDBA}" dt="2024-04-02T13:39:43.932" v="7" actId="26606"/>
          <ac:grpSpMkLst>
            <pc:docMk/>
            <pc:sldMk cId="4028249356" sldId="808"/>
            <ac:grpSpMk id="18" creationId="{AE1C45F0-260A-458C-96ED-C1F6D2151219}"/>
          </ac:grpSpMkLst>
        </pc:grpChg>
        <pc:picChg chg="mod ord">
          <ac:chgData name="Kuldeep" userId="f9c8071f-a744-46f9-b335-1b593dc9f69f" providerId="ADAL" clId="{0BCF82D8-9516-4EE8-B7EF-36570633DDBA}" dt="2024-04-02T13:39:43.932" v="7" actId="26606"/>
          <ac:picMkLst>
            <pc:docMk/>
            <pc:sldMk cId="4028249356" sldId="808"/>
            <ac:picMk id="5" creationId="{4988FEDB-1499-20A1-B56A-227910A7A944}"/>
          </ac:picMkLst>
        </pc:picChg>
        <pc:cxnChg chg="add">
          <ac:chgData name="Kuldeep" userId="f9c8071f-a744-46f9-b335-1b593dc9f69f" providerId="ADAL" clId="{0BCF82D8-9516-4EE8-B7EF-36570633DDBA}" dt="2024-04-02T13:39:43.932" v="7" actId="26606"/>
          <ac:cxnSpMkLst>
            <pc:docMk/>
            <pc:sldMk cId="4028249356" sldId="808"/>
            <ac:cxnSpMk id="25" creationId="{6CF1BAF6-AD41-4082-B212-8A1F9A2E8779}"/>
          </ac:cxnSpMkLst>
        </pc:cxnChg>
      </pc:sldChg>
    </pc:docChg>
  </pc:docChgLst>
  <pc:docChgLst>
    <pc:chgData name="Kuldeep" userId="f9c8071f-a744-46f9-b335-1b593dc9f69f" providerId="ADAL" clId="{22EBBAFC-36C6-4369-8A3F-CBB410BC60B2}"/>
    <pc:docChg chg="undo custSel addSld delSld modSld">
      <pc:chgData name="Kuldeep" userId="f9c8071f-a744-46f9-b335-1b593dc9f69f" providerId="ADAL" clId="{22EBBAFC-36C6-4369-8A3F-CBB410BC60B2}" dt="2023-04-16T15:53:45.696" v="138" actId="113"/>
      <pc:docMkLst>
        <pc:docMk/>
      </pc:docMkLst>
      <pc:sldChg chg="addSp delSp modSp mod setBg setClrOvrMap">
        <pc:chgData name="Kuldeep" userId="f9c8071f-a744-46f9-b335-1b593dc9f69f" providerId="ADAL" clId="{22EBBAFC-36C6-4369-8A3F-CBB410BC60B2}" dt="2023-04-16T15:24:46.265" v="1" actId="26606"/>
        <pc:sldMkLst>
          <pc:docMk/>
          <pc:sldMk cId="1441990758" sldId="256"/>
        </pc:sldMkLst>
        <pc:spChg chg="mod">
          <ac:chgData name="Kuldeep" userId="f9c8071f-a744-46f9-b335-1b593dc9f69f" providerId="ADAL" clId="{22EBBAFC-36C6-4369-8A3F-CBB410BC60B2}" dt="2023-04-16T15:24:46.265" v="1" actId="26606"/>
          <ac:spMkLst>
            <pc:docMk/>
            <pc:sldMk cId="1441990758" sldId="256"/>
            <ac:spMk id="2" creationId="{6D2890BE-7904-42D4-B879-B91FFED5066E}"/>
          </ac:spMkLst>
        </pc:spChg>
        <pc:spChg chg="add">
          <ac:chgData name="Kuldeep" userId="f9c8071f-a744-46f9-b335-1b593dc9f69f" providerId="ADAL" clId="{22EBBAFC-36C6-4369-8A3F-CBB410BC60B2}" dt="2023-04-16T15:24:46.265" v="1" actId="26606"/>
          <ac:spMkLst>
            <pc:docMk/>
            <pc:sldMk cId="1441990758" sldId="256"/>
            <ac:spMk id="6" creationId="{79F40191-0F44-4FD1-82CC-ACB507C14BE6}"/>
          </ac:spMkLst>
        </pc:spChg>
        <pc:spChg chg="add">
          <ac:chgData name="Kuldeep" userId="f9c8071f-a744-46f9-b335-1b593dc9f69f" providerId="ADAL" clId="{22EBBAFC-36C6-4369-8A3F-CBB410BC60B2}" dt="2023-04-16T15:24:46.265" v="1" actId="26606"/>
          <ac:spMkLst>
            <pc:docMk/>
            <pc:sldMk cId="1441990758" sldId="256"/>
            <ac:spMk id="8" creationId="{5A59F003-E00A-43F9-91DC-CC54E3B87466}"/>
          </ac:spMkLst>
        </pc:spChg>
        <pc:spChg chg="add">
          <ac:chgData name="Kuldeep" userId="f9c8071f-a744-46f9-b335-1b593dc9f69f" providerId="ADAL" clId="{22EBBAFC-36C6-4369-8A3F-CBB410BC60B2}" dt="2023-04-16T15:24:46.265" v="1" actId="26606"/>
          <ac:spMkLst>
            <pc:docMk/>
            <pc:sldMk cId="1441990758" sldId="256"/>
            <ac:spMk id="10" creationId="{D74A4382-E3AD-430A-9A1F-DFA3E0E77A7D}"/>
          </ac:spMkLst>
        </pc:spChg>
        <pc:grpChg chg="del">
          <ac:chgData name="Kuldeep" userId="f9c8071f-a744-46f9-b335-1b593dc9f69f" providerId="ADAL" clId="{22EBBAFC-36C6-4369-8A3F-CBB410BC60B2}" dt="2023-04-16T15:24:40.752" v="0" actId="478"/>
          <ac:grpSpMkLst>
            <pc:docMk/>
            <pc:sldMk cId="1441990758" sldId="256"/>
            <ac:grpSpMk id="4" creationId="{450D5EEF-4C51-4A95-A1F0-98205D9FDF25}"/>
          </ac:grpSpMkLst>
        </pc:grpChg>
        <pc:picChg chg="add">
          <ac:chgData name="Kuldeep" userId="f9c8071f-a744-46f9-b335-1b593dc9f69f" providerId="ADAL" clId="{22EBBAFC-36C6-4369-8A3F-CBB410BC60B2}" dt="2023-04-16T15:24:46.265" v="1" actId="26606"/>
          <ac:picMkLst>
            <pc:docMk/>
            <pc:sldMk cId="1441990758" sldId="256"/>
            <ac:picMk id="5" creationId="{D8FE1447-5BA8-4E6D-ADA7-3E33B049C252}"/>
          </ac:picMkLst>
        </pc:picChg>
      </pc:sldChg>
      <pc:sldChg chg="addSp delSp modSp mod setBg">
        <pc:chgData name="Kuldeep" userId="f9c8071f-a744-46f9-b335-1b593dc9f69f" providerId="ADAL" clId="{22EBBAFC-36C6-4369-8A3F-CBB410BC60B2}" dt="2023-04-16T15:27:39.756" v="8" actId="14100"/>
        <pc:sldMkLst>
          <pc:docMk/>
          <pc:sldMk cId="0" sldId="535"/>
        </pc:sldMkLst>
        <pc:spChg chg="mod">
          <ac:chgData name="Kuldeep" userId="f9c8071f-a744-46f9-b335-1b593dc9f69f" providerId="ADAL" clId="{22EBBAFC-36C6-4369-8A3F-CBB410BC60B2}" dt="2023-04-16T15:27:11.576" v="4" actId="26606"/>
          <ac:spMkLst>
            <pc:docMk/>
            <pc:sldMk cId="0" sldId="535"/>
            <ac:spMk id="565251" creationId="{0719E7DE-E0E3-46C5-A587-4EF5F19581E3}"/>
          </ac:spMkLst>
        </pc:spChg>
        <pc:spChg chg="ord">
          <ac:chgData name="Kuldeep" userId="f9c8071f-a744-46f9-b335-1b593dc9f69f" providerId="ADAL" clId="{22EBBAFC-36C6-4369-8A3F-CBB410BC60B2}" dt="2023-04-16T15:27:11.576" v="4" actId="26606"/>
          <ac:spMkLst>
            <pc:docMk/>
            <pc:sldMk cId="0" sldId="535"/>
            <ac:spMk id="565252" creationId="{159B1DFD-0FC8-4902-A5C1-0D7FEFC051B9}"/>
          </ac:spMkLst>
        </pc:spChg>
        <pc:spChg chg="mod ord">
          <ac:chgData name="Kuldeep" userId="f9c8071f-a744-46f9-b335-1b593dc9f69f" providerId="ADAL" clId="{22EBBAFC-36C6-4369-8A3F-CBB410BC60B2}" dt="2023-04-16T15:27:39.756" v="8" actId="14100"/>
          <ac:spMkLst>
            <pc:docMk/>
            <pc:sldMk cId="0" sldId="535"/>
            <ac:spMk id="565253" creationId="{D02E6BDF-72AB-48A3-BD41-3BD3A344DE64}"/>
          </ac:spMkLst>
        </pc:spChg>
        <pc:spChg chg="add">
          <ac:chgData name="Kuldeep" userId="f9c8071f-a744-46f9-b335-1b593dc9f69f" providerId="ADAL" clId="{22EBBAFC-36C6-4369-8A3F-CBB410BC60B2}" dt="2023-04-16T15:27:11.576" v="4" actId="26606"/>
          <ac:spMkLst>
            <pc:docMk/>
            <pc:sldMk cId="0" sldId="535"/>
            <ac:spMk id="565258" creationId="{E45CA849-654C-4173-AD99-B3A2528275F5}"/>
          </ac:spMkLst>
        </pc:spChg>
        <pc:spChg chg="add">
          <ac:chgData name="Kuldeep" userId="f9c8071f-a744-46f9-b335-1b593dc9f69f" providerId="ADAL" clId="{22EBBAFC-36C6-4369-8A3F-CBB410BC60B2}" dt="2023-04-16T15:27:11.576" v="4" actId="26606"/>
          <ac:spMkLst>
            <pc:docMk/>
            <pc:sldMk cId="0" sldId="535"/>
            <ac:spMk id="565260" creationId="{3E23A947-2D45-4208-AE2B-64948C87A3EB}"/>
          </ac:spMkLst>
        </pc:spChg>
        <pc:spChg chg="add">
          <ac:chgData name="Kuldeep" userId="f9c8071f-a744-46f9-b335-1b593dc9f69f" providerId="ADAL" clId="{22EBBAFC-36C6-4369-8A3F-CBB410BC60B2}" dt="2023-04-16T15:27:11.576" v="4" actId="26606"/>
          <ac:spMkLst>
            <pc:docMk/>
            <pc:sldMk cId="0" sldId="535"/>
            <ac:spMk id="565262" creationId="{E5BBB0F9-6A59-4D02-A9C7-A2D6516684CE}"/>
          </ac:spMkLst>
        </pc:spChg>
        <pc:picChg chg="add mod">
          <ac:chgData name="Kuldeep" userId="f9c8071f-a744-46f9-b335-1b593dc9f69f" providerId="ADAL" clId="{22EBBAFC-36C6-4369-8A3F-CBB410BC60B2}" dt="2023-04-16T15:27:11.576" v="4" actId="26606"/>
          <ac:picMkLst>
            <pc:docMk/>
            <pc:sldMk cId="0" sldId="535"/>
            <ac:picMk id="1026" creationId="{B61A76A7-BB77-9B12-56F3-B55D07711505}"/>
          </ac:picMkLst>
        </pc:picChg>
        <pc:inkChg chg="del">
          <ac:chgData name="Kuldeep" userId="f9c8071f-a744-46f9-b335-1b593dc9f69f" providerId="ADAL" clId="{22EBBAFC-36C6-4369-8A3F-CBB410BC60B2}" dt="2023-04-16T15:25:00.105" v="2" actId="478"/>
          <ac:inkMkLst>
            <pc:docMk/>
            <pc:sldMk cId="0" sldId="535"/>
            <ac:inkMk id="2" creationId="{5955ECA4-386E-4A00-94BA-D0B53DCC60EF}"/>
          </ac:inkMkLst>
        </pc:inkChg>
      </pc:sldChg>
      <pc:sldChg chg="addSp delSp modSp mod setBg">
        <pc:chgData name="Kuldeep" userId="f9c8071f-a744-46f9-b335-1b593dc9f69f" providerId="ADAL" clId="{22EBBAFC-36C6-4369-8A3F-CBB410BC60B2}" dt="2023-04-16T15:35:48.677" v="46" actId="1076"/>
        <pc:sldMkLst>
          <pc:docMk/>
          <pc:sldMk cId="0" sldId="745"/>
        </pc:sldMkLst>
        <pc:spChg chg="del">
          <ac:chgData name="Kuldeep" userId="f9c8071f-a744-46f9-b335-1b593dc9f69f" providerId="ADAL" clId="{22EBBAFC-36C6-4369-8A3F-CBB410BC60B2}" dt="2023-04-16T15:33:48.232" v="27" actId="21"/>
          <ac:spMkLst>
            <pc:docMk/>
            <pc:sldMk cId="0" sldId="745"/>
            <ac:spMk id="2" creationId="{AFA30814-854D-4180-A4EE-403D34E06412}"/>
          </ac:spMkLst>
        </pc:spChg>
        <pc:spChg chg="mod">
          <ac:chgData name="Kuldeep" userId="f9c8071f-a744-46f9-b335-1b593dc9f69f" providerId="ADAL" clId="{22EBBAFC-36C6-4369-8A3F-CBB410BC60B2}" dt="2023-04-16T15:33:59.175" v="29" actId="123"/>
          <ac:spMkLst>
            <pc:docMk/>
            <pc:sldMk cId="0" sldId="745"/>
            <ac:spMk id="4" creationId="{9A0DEEB5-7842-4E89-BA6F-E41F88722D65}"/>
          </ac:spMkLst>
        </pc:spChg>
        <pc:spChg chg="add mod">
          <ac:chgData name="Kuldeep" userId="f9c8071f-a744-46f9-b335-1b593dc9f69f" providerId="ADAL" clId="{22EBBAFC-36C6-4369-8A3F-CBB410BC60B2}" dt="2023-04-16T15:34:40.945" v="32" actId="1076"/>
          <ac:spMkLst>
            <pc:docMk/>
            <pc:sldMk cId="0" sldId="745"/>
            <ac:spMk id="13" creationId="{87E9199E-424B-7579-A60A-C772E165F630}"/>
          </ac:spMkLst>
        </pc:spChg>
        <pc:spChg chg="add mod">
          <ac:chgData name="Kuldeep" userId="f9c8071f-a744-46f9-b335-1b593dc9f69f" providerId="ADAL" clId="{22EBBAFC-36C6-4369-8A3F-CBB410BC60B2}" dt="2023-04-16T15:35:06.119" v="37" actId="14100"/>
          <ac:spMkLst>
            <pc:docMk/>
            <pc:sldMk cId="0" sldId="745"/>
            <ac:spMk id="14" creationId="{97F37ECB-47F5-7F64-830E-24DEDBCF1407}"/>
          </ac:spMkLst>
        </pc:spChg>
        <pc:spChg chg="add mod">
          <ac:chgData name="Kuldeep" userId="f9c8071f-a744-46f9-b335-1b593dc9f69f" providerId="ADAL" clId="{22EBBAFC-36C6-4369-8A3F-CBB410BC60B2}" dt="2023-04-16T15:35:37.782" v="42" actId="1076"/>
          <ac:spMkLst>
            <pc:docMk/>
            <pc:sldMk cId="0" sldId="745"/>
            <ac:spMk id="15" creationId="{3CE98416-8D5C-0D80-C946-C46929EC5D03}"/>
          </ac:spMkLst>
        </pc:spChg>
        <pc:spChg chg="add del">
          <ac:chgData name="Kuldeep" userId="f9c8071f-a744-46f9-b335-1b593dc9f69f" providerId="ADAL" clId="{22EBBAFC-36C6-4369-8A3F-CBB410BC60B2}" dt="2023-04-16T15:33:48.232" v="27" actId="21"/>
          <ac:spMkLst>
            <pc:docMk/>
            <pc:sldMk cId="0" sldId="745"/>
            <ac:spMk id="857091" creationId="{10553FC1-D643-401C-AF70-5E86ECC52C0A}"/>
          </ac:spMkLst>
        </pc:spChg>
        <pc:spChg chg="ord">
          <ac:chgData name="Kuldeep" userId="f9c8071f-a744-46f9-b335-1b593dc9f69f" providerId="ADAL" clId="{22EBBAFC-36C6-4369-8A3F-CBB410BC60B2}" dt="2023-04-16T15:33:55.113" v="28" actId="26606"/>
          <ac:spMkLst>
            <pc:docMk/>
            <pc:sldMk cId="0" sldId="745"/>
            <ac:spMk id="857092" creationId="{BE0246A3-BE45-4B41-808B-37905038C2F4}"/>
          </ac:spMkLst>
        </pc:spChg>
        <pc:spChg chg="add del">
          <ac:chgData name="Kuldeep" userId="f9c8071f-a744-46f9-b335-1b593dc9f69f" providerId="ADAL" clId="{22EBBAFC-36C6-4369-8A3F-CBB410BC60B2}" dt="2023-04-16T15:33:48.232" v="27" actId="21"/>
          <ac:spMkLst>
            <pc:docMk/>
            <pc:sldMk cId="0" sldId="745"/>
            <ac:spMk id="857093" creationId="{5B326C23-499A-4F55-9006-B3FB4A6681C7}"/>
          </ac:spMkLst>
        </pc:spChg>
        <pc:spChg chg="add">
          <ac:chgData name="Kuldeep" userId="f9c8071f-a744-46f9-b335-1b593dc9f69f" providerId="ADAL" clId="{22EBBAFC-36C6-4369-8A3F-CBB410BC60B2}" dt="2023-04-16T15:33:55.113" v="28" actId="26606"/>
          <ac:spMkLst>
            <pc:docMk/>
            <pc:sldMk cId="0" sldId="745"/>
            <ac:spMk id="857097" creationId="{2C9A9DA9-7DC8-488B-A882-123947B0F3D9}"/>
          </ac:spMkLst>
        </pc:spChg>
        <pc:spChg chg="add">
          <ac:chgData name="Kuldeep" userId="f9c8071f-a744-46f9-b335-1b593dc9f69f" providerId="ADAL" clId="{22EBBAFC-36C6-4369-8A3F-CBB410BC60B2}" dt="2023-04-16T15:33:55.113" v="28" actId="26606"/>
          <ac:spMkLst>
            <pc:docMk/>
            <pc:sldMk cId="0" sldId="745"/>
            <ac:spMk id="857099" creationId="{57F6BDD4-E066-4008-8011-6CC31AEB4556}"/>
          </ac:spMkLst>
        </pc:spChg>
        <pc:spChg chg="add">
          <ac:chgData name="Kuldeep" userId="f9c8071f-a744-46f9-b335-1b593dc9f69f" providerId="ADAL" clId="{22EBBAFC-36C6-4369-8A3F-CBB410BC60B2}" dt="2023-04-16T15:33:55.113" v="28" actId="26606"/>
          <ac:spMkLst>
            <pc:docMk/>
            <pc:sldMk cId="0" sldId="745"/>
            <ac:spMk id="857101" creationId="{2711A8FB-68FC-45FC-B01E-38F809E2D439}"/>
          </ac:spMkLst>
        </pc:spChg>
        <pc:spChg chg="add">
          <ac:chgData name="Kuldeep" userId="f9c8071f-a744-46f9-b335-1b593dc9f69f" providerId="ADAL" clId="{22EBBAFC-36C6-4369-8A3F-CBB410BC60B2}" dt="2023-04-16T15:33:55.113" v="28" actId="26606"/>
          <ac:spMkLst>
            <pc:docMk/>
            <pc:sldMk cId="0" sldId="745"/>
            <ac:spMk id="857103" creationId="{2A865FE3-5FC9-4049-87CF-30019C46C0F5}"/>
          </ac:spMkLst>
        </pc:spChg>
        <pc:picChg chg="mod ord">
          <ac:chgData name="Kuldeep" userId="f9c8071f-a744-46f9-b335-1b593dc9f69f" providerId="ADAL" clId="{22EBBAFC-36C6-4369-8A3F-CBB410BC60B2}" dt="2023-04-16T15:35:39.366" v="43" actId="1076"/>
          <ac:picMkLst>
            <pc:docMk/>
            <pc:sldMk cId="0" sldId="745"/>
            <ac:picMk id="9" creationId="{19C921FB-2412-40B8-B521-E2C3736BB8CA}"/>
          </ac:picMkLst>
        </pc:picChg>
        <pc:picChg chg="add del">
          <ac:chgData name="Kuldeep" userId="f9c8071f-a744-46f9-b335-1b593dc9f69f" providerId="ADAL" clId="{22EBBAFC-36C6-4369-8A3F-CBB410BC60B2}" dt="2023-04-16T15:33:19.390" v="26"/>
          <ac:picMkLst>
            <pc:docMk/>
            <pc:sldMk cId="0" sldId="745"/>
            <ac:picMk id="2050" creationId="{6B1F890E-FEE2-DB54-34A9-7B6605BD5287}"/>
          </ac:picMkLst>
        </pc:picChg>
        <pc:picChg chg="add mod">
          <ac:chgData name="Kuldeep" userId="f9c8071f-a744-46f9-b335-1b593dc9f69f" providerId="ADAL" clId="{22EBBAFC-36C6-4369-8A3F-CBB410BC60B2}" dt="2023-04-16T15:35:48.677" v="46" actId="1076"/>
          <ac:picMkLst>
            <pc:docMk/>
            <pc:sldMk cId="0" sldId="745"/>
            <ac:picMk id="2052" creationId="{E8AEB7C6-1CB8-7F41-D6FA-34B8E671653C}"/>
          </ac:picMkLst>
        </pc:picChg>
      </pc:sldChg>
      <pc:sldChg chg="addSp delSp modSp mod setBg">
        <pc:chgData name="Kuldeep" userId="f9c8071f-a744-46f9-b335-1b593dc9f69f" providerId="ADAL" clId="{22EBBAFC-36C6-4369-8A3F-CBB410BC60B2}" dt="2023-04-16T15:32:05.677" v="22" actId="14100"/>
        <pc:sldMkLst>
          <pc:docMk/>
          <pc:sldMk cId="0" sldId="749"/>
        </pc:sldMkLst>
        <pc:spChg chg="mod">
          <ac:chgData name="Kuldeep" userId="f9c8071f-a744-46f9-b335-1b593dc9f69f" providerId="ADAL" clId="{22EBBAFC-36C6-4369-8A3F-CBB410BC60B2}" dt="2023-04-16T15:31:52.470" v="20" actId="26606"/>
          <ac:spMkLst>
            <pc:docMk/>
            <pc:sldMk cId="0" sldId="749"/>
            <ac:spMk id="2" creationId="{71B16916-8DA7-43B5-BAD5-5F9B87A4CEBD}"/>
          </ac:spMkLst>
        </pc:spChg>
        <pc:spChg chg="mod">
          <ac:chgData name="Kuldeep" userId="f9c8071f-a744-46f9-b335-1b593dc9f69f" providerId="ADAL" clId="{22EBBAFC-36C6-4369-8A3F-CBB410BC60B2}" dt="2023-04-16T15:32:05.677" v="22" actId="14100"/>
          <ac:spMkLst>
            <pc:docMk/>
            <pc:sldMk cId="0" sldId="749"/>
            <ac:spMk id="861188" creationId="{3718162C-3B5E-4654-94D9-C27EE79D1864}"/>
          </ac:spMkLst>
        </pc:spChg>
        <pc:spChg chg="add del">
          <ac:chgData name="Kuldeep" userId="f9c8071f-a744-46f9-b335-1b593dc9f69f" providerId="ADAL" clId="{22EBBAFC-36C6-4369-8A3F-CBB410BC60B2}" dt="2023-04-16T15:31:52.470" v="20" actId="26606"/>
          <ac:spMkLst>
            <pc:docMk/>
            <pc:sldMk cId="0" sldId="749"/>
            <ac:spMk id="861196" creationId="{32AEEBC8-9D30-42EF-95F2-386C2653FBF0}"/>
          </ac:spMkLst>
        </pc:spChg>
        <pc:spChg chg="add del">
          <ac:chgData name="Kuldeep" userId="f9c8071f-a744-46f9-b335-1b593dc9f69f" providerId="ADAL" clId="{22EBBAFC-36C6-4369-8A3F-CBB410BC60B2}" dt="2023-04-16T15:31:52.470" v="20" actId="26606"/>
          <ac:spMkLst>
            <pc:docMk/>
            <pc:sldMk cId="0" sldId="749"/>
            <ac:spMk id="861198" creationId="{3529E97A-97C3-40EA-8A04-5C02398D568F}"/>
          </ac:spMkLst>
        </pc:spChg>
        <pc:spChg chg="add del">
          <ac:chgData name="Kuldeep" userId="f9c8071f-a744-46f9-b335-1b593dc9f69f" providerId="ADAL" clId="{22EBBAFC-36C6-4369-8A3F-CBB410BC60B2}" dt="2023-04-16T15:31:52.470" v="20" actId="26606"/>
          <ac:spMkLst>
            <pc:docMk/>
            <pc:sldMk cId="0" sldId="749"/>
            <ac:spMk id="861200" creationId="{59FA8C2E-A5A7-4490-927A-7CD58343EDBB}"/>
          </ac:spMkLst>
        </pc:spChg>
        <pc:picChg chg="mod ord">
          <ac:chgData name="Kuldeep" userId="f9c8071f-a744-46f9-b335-1b593dc9f69f" providerId="ADAL" clId="{22EBBAFC-36C6-4369-8A3F-CBB410BC60B2}" dt="2023-04-16T15:31:52.470" v="20" actId="26606"/>
          <ac:picMkLst>
            <pc:docMk/>
            <pc:sldMk cId="0" sldId="749"/>
            <ac:picMk id="861191" creationId="{5408310C-CC41-43A0-A06D-E15D4509FCF1}"/>
          </ac:picMkLst>
        </pc:picChg>
        <pc:inkChg chg="del">
          <ac:chgData name="Kuldeep" userId="f9c8071f-a744-46f9-b335-1b593dc9f69f" providerId="ADAL" clId="{22EBBAFC-36C6-4369-8A3F-CBB410BC60B2}" dt="2023-04-16T15:30:51.476" v="16" actId="478"/>
          <ac:inkMkLst>
            <pc:docMk/>
            <pc:sldMk cId="0" sldId="749"/>
            <ac:inkMk id="3" creationId="{6E0158EA-484D-415D-8FD4-81CB55679F68}"/>
          </ac:inkMkLst>
        </pc:inkChg>
      </pc:sldChg>
      <pc:sldChg chg="addSp modSp mod setBg">
        <pc:chgData name="Kuldeep" userId="f9c8071f-a744-46f9-b335-1b593dc9f69f" providerId="ADAL" clId="{22EBBAFC-36C6-4369-8A3F-CBB410BC60B2}" dt="2023-04-16T15:36:39.295" v="57" actId="1076"/>
        <pc:sldMkLst>
          <pc:docMk/>
          <pc:sldMk cId="0" sldId="755"/>
        </pc:sldMkLst>
        <pc:spChg chg="mod">
          <ac:chgData name="Kuldeep" userId="f9c8071f-a744-46f9-b335-1b593dc9f69f" providerId="ADAL" clId="{22EBBAFC-36C6-4369-8A3F-CBB410BC60B2}" dt="2023-04-16T15:36:33.962" v="56" actId="14100"/>
          <ac:spMkLst>
            <pc:docMk/>
            <pc:sldMk cId="0" sldId="755"/>
            <ac:spMk id="2" creationId="{D44F41A7-E993-4428-9FD1-C01F45B9AEA6}"/>
          </ac:spMkLst>
        </pc:spChg>
        <pc:spChg chg="mod">
          <ac:chgData name="Kuldeep" userId="f9c8071f-a744-46f9-b335-1b593dc9f69f" providerId="ADAL" clId="{22EBBAFC-36C6-4369-8A3F-CBB410BC60B2}" dt="2023-04-16T15:36:07.223" v="47" actId="26606"/>
          <ac:spMkLst>
            <pc:docMk/>
            <pc:sldMk cId="0" sldId="755"/>
            <ac:spMk id="867332" creationId="{0493DAAE-CF94-4649-8752-133E30E27549}"/>
          </ac:spMkLst>
        </pc:spChg>
        <pc:spChg chg="add">
          <ac:chgData name="Kuldeep" userId="f9c8071f-a744-46f9-b335-1b593dc9f69f" providerId="ADAL" clId="{22EBBAFC-36C6-4369-8A3F-CBB410BC60B2}" dt="2023-04-16T15:36:07.223" v="47" actId="26606"/>
          <ac:spMkLst>
            <pc:docMk/>
            <pc:sldMk cId="0" sldId="755"/>
            <ac:spMk id="867339" creationId="{2B97F24A-32CE-4C1C-A50D-3016B394DCFB}"/>
          </ac:spMkLst>
        </pc:spChg>
        <pc:spChg chg="add">
          <ac:chgData name="Kuldeep" userId="f9c8071f-a744-46f9-b335-1b593dc9f69f" providerId="ADAL" clId="{22EBBAFC-36C6-4369-8A3F-CBB410BC60B2}" dt="2023-04-16T15:36:07.223" v="47" actId="26606"/>
          <ac:spMkLst>
            <pc:docMk/>
            <pc:sldMk cId="0" sldId="755"/>
            <ac:spMk id="867341" creationId="{CD8B4F24-440B-49E9-B85D-733523DC064B}"/>
          </ac:spMkLst>
        </pc:spChg>
        <pc:picChg chg="mod ord">
          <ac:chgData name="Kuldeep" userId="f9c8071f-a744-46f9-b335-1b593dc9f69f" providerId="ADAL" clId="{22EBBAFC-36C6-4369-8A3F-CBB410BC60B2}" dt="2023-04-16T15:36:39.295" v="57" actId="1076"/>
          <ac:picMkLst>
            <pc:docMk/>
            <pc:sldMk cId="0" sldId="755"/>
            <ac:picMk id="867334" creationId="{3A0F38F3-4A45-4BC8-B336-F181B7C9B3D9}"/>
          </ac:picMkLst>
        </pc:picChg>
      </pc:sldChg>
      <pc:sldChg chg="addSp modSp mod setBg">
        <pc:chgData name="Kuldeep" userId="f9c8071f-a744-46f9-b335-1b593dc9f69f" providerId="ADAL" clId="{22EBBAFC-36C6-4369-8A3F-CBB410BC60B2}" dt="2023-04-16T15:37:02.521" v="58" actId="26606"/>
        <pc:sldMkLst>
          <pc:docMk/>
          <pc:sldMk cId="0" sldId="756"/>
        </pc:sldMkLst>
        <pc:spChg chg="mod">
          <ac:chgData name="Kuldeep" userId="f9c8071f-a744-46f9-b335-1b593dc9f69f" providerId="ADAL" clId="{22EBBAFC-36C6-4369-8A3F-CBB410BC60B2}" dt="2023-04-16T15:37:02.521" v="58" actId="26606"/>
          <ac:spMkLst>
            <pc:docMk/>
            <pc:sldMk cId="0" sldId="756"/>
            <ac:spMk id="2" creationId="{AB70E2C3-1DDD-4722-AED1-83EA42A84720}"/>
          </ac:spMkLst>
        </pc:spChg>
        <pc:spChg chg="mod">
          <ac:chgData name="Kuldeep" userId="f9c8071f-a744-46f9-b335-1b593dc9f69f" providerId="ADAL" clId="{22EBBAFC-36C6-4369-8A3F-CBB410BC60B2}" dt="2023-04-16T15:37:02.521" v="58" actId="26606"/>
          <ac:spMkLst>
            <pc:docMk/>
            <pc:sldMk cId="0" sldId="756"/>
            <ac:spMk id="868356" creationId="{DF85FE48-1A50-4081-888F-2BDE75686CB2}"/>
          </ac:spMkLst>
        </pc:spChg>
        <pc:spChg chg="add">
          <ac:chgData name="Kuldeep" userId="f9c8071f-a744-46f9-b335-1b593dc9f69f" providerId="ADAL" clId="{22EBBAFC-36C6-4369-8A3F-CBB410BC60B2}" dt="2023-04-16T15:37:02.521" v="58" actId="26606"/>
          <ac:spMkLst>
            <pc:docMk/>
            <pc:sldMk cId="0" sldId="756"/>
            <ac:spMk id="868363" creationId="{90D01200-0224-43C5-AB38-FB4D16B73FB7}"/>
          </ac:spMkLst>
        </pc:spChg>
        <pc:spChg chg="add">
          <ac:chgData name="Kuldeep" userId="f9c8071f-a744-46f9-b335-1b593dc9f69f" providerId="ADAL" clId="{22EBBAFC-36C6-4369-8A3F-CBB410BC60B2}" dt="2023-04-16T15:37:02.521" v="58" actId="26606"/>
          <ac:spMkLst>
            <pc:docMk/>
            <pc:sldMk cId="0" sldId="756"/>
            <ac:spMk id="868365" creationId="{728A44A4-A002-4A88-9FC9-1D0566C97A47}"/>
          </ac:spMkLst>
        </pc:spChg>
        <pc:spChg chg="add">
          <ac:chgData name="Kuldeep" userId="f9c8071f-a744-46f9-b335-1b593dc9f69f" providerId="ADAL" clId="{22EBBAFC-36C6-4369-8A3F-CBB410BC60B2}" dt="2023-04-16T15:37:02.521" v="58" actId="26606"/>
          <ac:spMkLst>
            <pc:docMk/>
            <pc:sldMk cId="0" sldId="756"/>
            <ac:spMk id="868367" creationId="{3E7D5C7B-DD16-401B-85CE-4AAA2A4F5136}"/>
          </ac:spMkLst>
        </pc:spChg>
        <pc:picChg chg="mod ord">
          <ac:chgData name="Kuldeep" userId="f9c8071f-a744-46f9-b335-1b593dc9f69f" providerId="ADAL" clId="{22EBBAFC-36C6-4369-8A3F-CBB410BC60B2}" dt="2023-04-16T15:37:02.521" v="58" actId="26606"/>
          <ac:picMkLst>
            <pc:docMk/>
            <pc:sldMk cId="0" sldId="756"/>
            <ac:picMk id="868358" creationId="{344AA943-A71C-41E0-9D2B-CA725415EAAF}"/>
          </ac:picMkLst>
        </pc:picChg>
      </pc:sldChg>
      <pc:sldChg chg="addSp modSp mod setBg">
        <pc:chgData name="Kuldeep" userId="f9c8071f-a744-46f9-b335-1b593dc9f69f" providerId="ADAL" clId="{22EBBAFC-36C6-4369-8A3F-CBB410BC60B2}" dt="2023-04-16T15:43:02.717" v="105" actId="1076"/>
        <pc:sldMkLst>
          <pc:docMk/>
          <pc:sldMk cId="0" sldId="759"/>
        </pc:sldMkLst>
        <pc:spChg chg="mod">
          <ac:chgData name="Kuldeep" userId="f9c8071f-a744-46f9-b335-1b593dc9f69f" providerId="ADAL" clId="{22EBBAFC-36C6-4369-8A3F-CBB410BC60B2}" dt="2023-04-16T15:43:02.717" v="105" actId="1076"/>
          <ac:spMkLst>
            <pc:docMk/>
            <pc:sldMk cId="0" sldId="759"/>
            <ac:spMk id="2" creationId="{988A5236-78E9-4B1A-863E-3E808A81ADAC}"/>
          </ac:spMkLst>
        </pc:spChg>
        <pc:spChg chg="mod">
          <ac:chgData name="Kuldeep" userId="f9c8071f-a744-46f9-b335-1b593dc9f69f" providerId="ADAL" clId="{22EBBAFC-36C6-4369-8A3F-CBB410BC60B2}" dt="2023-04-16T15:39:45.032" v="92" actId="26606"/>
          <ac:spMkLst>
            <pc:docMk/>
            <pc:sldMk cId="0" sldId="759"/>
            <ac:spMk id="871428" creationId="{4503C858-4BD1-4BB6-8796-F9619AC401D9}"/>
          </ac:spMkLst>
        </pc:spChg>
        <pc:spChg chg="add">
          <ac:chgData name="Kuldeep" userId="f9c8071f-a744-46f9-b335-1b593dc9f69f" providerId="ADAL" clId="{22EBBAFC-36C6-4369-8A3F-CBB410BC60B2}" dt="2023-04-16T15:39:45.032" v="92" actId="26606"/>
          <ac:spMkLst>
            <pc:docMk/>
            <pc:sldMk cId="0" sldId="759"/>
            <ac:spMk id="871435" creationId="{90D01200-0224-43C5-AB38-FB4D16B73FB7}"/>
          </ac:spMkLst>
        </pc:spChg>
        <pc:spChg chg="add">
          <ac:chgData name="Kuldeep" userId="f9c8071f-a744-46f9-b335-1b593dc9f69f" providerId="ADAL" clId="{22EBBAFC-36C6-4369-8A3F-CBB410BC60B2}" dt="2023-04-16T15:39:45.032" v="92" actId="26606"/>
          <ac:spMkLst>
            <pc:docMk/>
            <pc:sldMk cId="0" sldId="759"/>
            <ac:spMk id="871437" creationId="{728A44A4-A002-4A88-9FC9-1D0566C97A47}"/>
          </ac:spMkLst>
        </pc:spChg>
        <pc:spChg chg="add">
          <ac:chgData name="Kuldeep" userId="f9c8071f-a744-46f9-b335-1b593dc9f69f" providerId="ADAL" clId="{22EBBAFC-36C6-4369-8A3F-CBB410BC60B2}" dt="2023-04-16T15:39:45.032" v="92" actId="26606"/>
          <ac:spMkLst>
            <pc:docMk/>
            <pc:sldMk cId="0" sldId="759"/>
            <ac:spMk id="871439" creationId="{3E7D5C7B-DD16-401B-85CE-4AAA2A4F5136}"/>
          </ac:spMkLst>
        </pc:spChg>
        <pc:picChg chg="mod ord">
          <ac:chgData name="Kuldeep" userId="f9c8071f-a744-46f9-b335-1b593dc9f69f" providerId="ADAL" clId="{22EBBAFC-36C6-4369-8A3F-CBB410BC60B2}" dt="2023-04-16T15:39:45.032" v="92" actId="26606"/>
          <ac:picMkLst>
            <pc:docMk/>
            <pc:sldMk cId="0" sldId="759"/>
            <ac:picMk id="871430" creationId="{C5BF06B9-37C0-4746-9E7D-709D72E4CB75}"/>
          </ac:picMkLst>
        </pc:picChg>
      </pc:sldChg>
      <pc:sldChg chg="delSp modSp mod">
        <pc:chgData name="Kuldeep" userId="f9c8071f-a744-46f9-b335-1b593dc9f69f" providerId="ADAL" clId="{22EBBAFC-36C6-4369-8A3F-CBB410BC60B2}" dt="2023-04-16T15:41:59.146" v="101" actId="1076"/>
        <pc:sldMkLst>
          <pc:docMk/>
          <pc:sldMk cId="4088065644" sldId="801"/>
        </pc:sldMkLst>
        <pc:spChg chg="mod">
          <ac:chgData name="Kuldeep" userId="f9c8071f-a744-46f9-b335-1b593dc9f69f" providerId="ADAL" clId="{22EBBAFC-36C6-4369-8A3F-CBB410BC60B2}" dt="2023-04-16T15:41:59.146" v="101" actId="1076"/>
          <ac:spMkLst>
            <pc:docMk/>
            <pc:sldMk cId="4088065644" sldId="801"/>
            <ac:spMk id="3" creationId="{F62080D5-3B20-488C-8BDD-99C57A6F02E9}"/>
          </ac:spMkLst>
        </pc:spChg>
        <pc:spChg chg="mod">
          <ac:chgData name="Kuldeep" userId="f9c8071f-a744-46f9-b335-1b593dc9f69f" providerId="ADAL" clId="{22EBBAFC-36C6-4369-8A3F-CBB410BC60B2}" dt="2023-04-16T15:41:37.156" v="96" actId="20577"/>
          <ac:spMkLst>
            <pc:docMk/>
            <pc:sldMk cId="4088065644" sldId="801"/>
            <ac:spMk id="4" creationId="{5E7B5408-7F97-4550-9B1B-0946F3CC4427}"/>
          </ac:spMkLst>
        </pc:spChg>
        <pc:picChg chg="mod">
          <ac:chgData name="Kuldeep" userId="f9c8071f-a744-46f9-b335-1b593dc9f69f" providerId="ADAL" clId="{22EBBAFC-36C6-4369-8A3F-CBB410BC60B2}" dt="2023-04-16T15:41:48.776" v="97" actId="1076"/>
          <ac:picMkLst>
            <pc:docMk/>
            <pc:sldMk cId="4088065644" sldId="801"/>
            <ac:picMk id="2" creationId="{B129D662-33CD-4AFE-B1C5-7138C2DC1D5E}"/>
          </ac:picMkLst>
        </pc:picChg>
        <pc:inkChg chg="del">
          <ac:chgData name="Kuldeep" userId="f9c8071f-a744-46f9-b335-1b593dc9f69f" providerId="ADAL" clId="{22EBBAFC-36C6-4369-8A3F-CBB410BC60B2}" dt="2023-04-16T15:29:09.611" v="9" actId="478"/>
          <ac:inkMkLst>
            <pc:docMk/>
            <pc:sldMk cId="4088065644" sldId="801"/>
            <ac:inkMk id="5" creationId="{6769F72B-BCC3-4AC9-97BB-5882AC009A8B}"/>
          </ac:inkMkLst>
        </pc:inkChg>
      </pc:sldChg>
      <pc:sldChg chg="addSp delSp modSp mod setBg">
        <pc:chgData name="Kuldeep" userId="f9c8071f-a744-46f9-b335-1b593dc9f69f" providerId="ADAL" clId="{22EBBAFC-36C6-4369-8A3F-CBB410BC60B2}" dt="2023-04-16T15:42:10.042" v="103" actId="1076"/>
        <pc:sldMkLst>
          <pc:docMk/>
          <pc:sldMk cId="2719785010" sldId="802"/>
        </pc:sldMkLst>
        <pc:spChg chg="mod">
          <ac:chgData name="Kuldeep" userId="f9c8071f-a744-46f9-b335-1b593dc9f69f" providerId="ADAL" clId="{22EBBAFC-36C6-4369-8A3F-CBB410BC60B2}" dt="2023-04-16T15:30:27.158" v="12" actId="26606"/>
          <ac:spMkLst>
            <pc:docMk/>
            <pc:sldMk cId="2719785010" sldId="802"/>
            <ac:spMk id="3" creationId="{43E8DD9A-3CFF-4915-A2EC-8B96B2710EDB}"/>
          </ac:spMkLst>
        </pc:spChg>
        <pc:spChg chg="mod">
          <ac:chgData name="Kuldeep" userId="f9c8071f-a744-46f9-b335-1b593dc9f69f" providerId="ADAL" clId="{22EBBAFC-36C6-4369-8A3F-CBB410BC60B2}" dt="2023-04-16T15:42:06.647" v="102" actId="123"/>
          <ac:spMkLst>
            <pc:docMk/>
            <pc:sldMk cId="2719785010" sldId="802"/>
            <ac:spMk id="4" creationId="{B355F3A5-2798-4DC2-8D19-5B7A6D5F4EFC}"/>
          </ac:spMkLst>
        </pc:spChg>
        <pc:spChg chg="add">
          <ac:chgData name="Kuldeep" userId="f9c8071f-a744-46f9-b335-1b593dc9f69f" providerId="ADAL" clId="{22EBBAFC-36C6-4369-8A3F-CBB410BC60B2}" dt="2023-04-16T15:30:27.158" v="12" actId="26606"/>
          <ac:spMkLst>
            <pc:docMk/>
            <pc:sldMk cId="2719785010" sldId="802"/>
            <ac:spMk id="9" creationId="{2B97F24A-32CE-4C1C-A50D-3016B394DCFB}"/>
          </ac:spMkLst>
        </pc:spChg>
        <pc:spChg chg="add">
          <ac:chgData name="Kuldeep" userId="f9c8071f-a744-46f9-b335-1b593dc9f69f" providerId="ADAL" clId="{22EBBAFC-36C6-4369-8A3F-CBB410BC60B2}" dt="2023-04-16T15:30:27.158" v="12" actId="26606"/>
          <ac:spMkLst>
            <pc:docMk/>
            <pc:sldMk cId="2719785010" sldId="802"/>
            <ac:spMk id="11" creationId="{CD8B4F24-440B-49E9-B85D-733523DC064B}"/>
          </ac:spMkLst>
        </pc:spChg>
        <pc:picChg chg="mod ord">
          <ac:chgData name="Kuldeep" userId="f9c8071f-a744-46f9-b335-1b593dc9f69f" providerId="ADAL" clId="{22EBBAFC-36C6-4369-8A3F-CBB410BC60B2}" dt="2023-04-16T15:42:10.042" v="103" actId="1076"/>
          <ac:picMkLst>
            <pc:docMk/>
            <pc:sldMk cId="2719785010" sldId="802"/>
            <ac:picMk id="2" creationId="{4BDB2EA9-E810-449B-A03B-8E039B768050}"/>
          </ac:picMkLst>
        </pc:picChg>
        <pc:inkChg chg="del">
          <ac:chgData name="Kuldeep" userId="f9c8071f-a744-46f9-b335-1b593dc9f69f" providerId="ADAL" clId="{22EBBAFC-36C6-4369-8A3F-CBB410BC60B2}" dt="2023-04-16T15:30:14.941" v="11" actId="478"/>
          <ac:inkMkLst>
            <pc:docMk/>
            <pc:sldMk cId="2719785010" sldId="802"/>
            <ac:inkMk id="5" creationId="{186D9065-EE40-4BA1-B060-17FEF6160879}"/>
          </ac:inkMkLst>
        </pc:inkChg>
      </pc:sldChg>
      <pc:sldChg chg="addSp modSp mod setBg">
        <pc:chgData name="Kuldeep" userId="f9c8071f-a744-46f9-b335-1b593dc9f69f" providerId="ADAL" clId="{22EBBAFC-36C6-4369-8A3F-CBB410BC60B2}" dt="2023-04-16T15:44:01.481" v="121" actId="255"/>
        <pc:sldMkLst>
          <pc:docMk/>
          <pc:sldMk cId="987417511" sldId="804"/>
        </pc:sldMkLst>
        <pc:spChg chg="mod">
          <ac:chgData name="Kuldeep" userId="f9c8071f-a744-46f9-b335-1b593dc9f69f" providerId="ADAL" clId="{22EBBAFC-36C6-4369-8A3F-CBB410BC60B2}" dt="2023-04-16T15:37:16.441" v="59" actId="26606"/>
          <ac:spMkLst>
            <pc:docMk/>
            <pc:sldMk cId="987417511" sldId="804"/>
            <ac:spMk id="3" creationId="{4578DFAA-CBF4-4D54-A8EB-6C7C9E80D39D}"/>
          </ac:spMkLst>
        </pc:spChg>
        <pc:spChg chg="mod">
          <ac:chgData name="Kuldeep" userId="f9c8071f-a744-46f9-b335-1b593dc9f69f" providerId="ADAL" clId="{22EBBAFC-36C6-4369-8A3F-CBB410BC60B2}" dt="2023-04-16T15:43:55.575" v="120" actId="255"/>
          <ac:spMkLst>
            <pc:docMk/>
            <pc:sldMk cId="987417511" sldId="804"/>
            <ac:spMk id="4" creationId="{5F3D37EE-502E-49B9-BAB1-B4DA96E4B4B4}"/>
          </ac:spMkLst>
        </pc:spChg>
        <pc:spChg chg="add">
          <ac:chgData name="Kuldeep" userId="f9c8071f-a744-46f9-b335-1b593dc9f69f" providerId="ADAL" clId="{22EBBAFC-36C6-4369-8A3F-CBB410BC60B2}" dt="2023-04-16T15:37:16.441" v="59" actId="26606"/>
          <ac:spMkLst>
            <pc:docMk/>
            <pc:sldMk cId="987417511" sldId="804"/>
            <ac:spMk id="9" creationId="{90D01200-0224-43C5-AB38-FB4D16B73FB7}"/>
          </ac:spMkLst>
        </pc:spChg>
        <pc:spChg chg="add mod">
          <ac:chgData name="Kuldeep" userId="f9c8071f-a744-46f9-b335-1b593dc9f69f" providerId="ADAL" clId="{22EBBAFC-36C6-4369-8A3F-CBB410BC60B2}" dt="2023-04-16T15:44:01.481" v="121" actId="255"/>
          <ac:spMkLst>
            <pc:docMk/>
            <pc:sldMk cId="987417511" sldId="804"/>
            <ac:spMk id="10" creationId="{477AD3BB-AE70-84FB-EBC8-B42C0DA002C9}"/>
          </ac:spMkLst>
        </pc:spChg>
        <pc:spChg chg="add">
          <ac:chgData name="Kuldeep" userId="f9c8071f-a744-46f9-b335-1b593dc9f69f" providerId="ADAL" clId="{22EBBAFC-36C6-4369-8A3F-CBB410BC60B2}" dt="2023-04-16T15:37:16.441" v="59" actId="26606"/>
          <ac:spMkLst>
            <pc:docMk/>
            <pc:sldMk cId="987417511" sldId="804"/>
            <ac:spMk id="11" creationId="{728A44A4-A002-4A88-9FC9-1D0566C97A47}"/>
          </ac:spMkLst>
        </pc:spChg>
        <pc:spChg chg="add">
          <ac:chgData name="Kuldeep" userId="f9c8071f-a744-46f9-b335-1b593dc9f69f" providerId="ADAL" clId="{22EBBAFC-36C6-4369-8A3F-CBB410BC60B2}" dt="2023-04-16T15:37:16.441" v="59" actId="26606"/>
          <ac:spMkLst>
            <pc:docMk/>
            <pc:sldMk cId="987417511" sldId="804"/>
            <ac:spMk id="13" creationId="{3E7D5C7B-DD16-401B-85CE-4AAA2A4F5136}"/>
          </ac:spMkLst>
        </pc:spChg>
        <pc:picChg chg="mod ord">
          <ac:chgData name="Kuldeep" userId="f9c8071f-a744-46f9-b335-1b593dc9f69f" providerId="ADAL" clId="{22EBBAFC-36C6-4369-8A3F-CBB410BC60B2}" dt="2023-04-16T15:43:26.377" v="109" actId="1076"/>
          <ac:picMkLst>
            <pc:docMk/>
            <pc:sldMk cId="987417511" sldId="804"/>
            <ac:picMk id="2" creationId="{EC8F83FE-519F-4366-AB65-4B32D8BD2A34}"/>
          </ac:picMkLst>
        </pc:picChg>
      </pc:sldChg>
      <pc:sldChg chg="addSp delSp modSp mod setBg">
        <pc:chgData name="Kuldeep" userId="f9c8071f-a744-46f9-b335-1b593dc9f69f" providerId="ADAL" clId="{22EBBAFC-36C6-4369-8A3F-CBB410BC60B2}" dt="2023-04-16T15:43:14.489" v="108" actId="123"/>
        <pc:sldMkLst>
          <pc:docMk/>
          <pc:sldMk cId="2546172748" sldId="805"/>
        </pc:sldMkLst>
        <pc:spChg chg="mod">
          <ac:chgData name="Kuldeep" userId="f9c8071f-a744-46f9-b335-1b593dc9f69f" providerId="ADAL" clId="{22EBBAFC-36C6-4369-8A3F-CBB410BC60B2}" dt="2023-04-16T15:43:14.489" v="108" actId="123"/>
          <ac:spMkLst>
            <pc:docMk/>
            <pc:sldMk cId="2546172748" sldId="805"/>
            <ac:spMk id="2" creationId="{1613BDA2-46CE-4434-9628-9AFBD166A6ED}"/>
          </ac:spMkLst>
        </pc:spChg>
        <pc:spChg chg="del">
          <ac:chgData name="Kuldeep" userId="f9c8071f-a744-46f9-b335-1b593dc9f69f" providerId="ADAL" clId="{22EBBAFC-36C6-4369-8A3F-CBB410BC60B2}" dt="2023-04-16T15:38:30.761" v="71" actId="21"/>
          <ac:spMkLst>
            <pc:docMk/>
            <pc:sldMk cId="2546172748" sldId="805"/>
            <ac:spMk id="4" creationId="{57A76850-2A55-4682-9A04-AEDAC840AF43}"/>
          </ac:spMkLst>
        </pc:spChg>
        <pc:spChg chg="del mod">
          <ac:chgData name="Kuldeep" userId="f9c8071f-a744-46f9-b335-1b593dc9f69f" providerId="ADAL" clId="{22EBBAFC-36C6-4369-8A3F-CBB410BC60B2}" dt="2023-04-16T15:38:30.761" v="71" actId="21"/>
          <ac:spMkLst>
            <pc:docMk/>
            <pc:sldMk cId="2546172748" sldId="805"/>
            <ac:spMk id="6" creationId="{6071A22E-7845-4BC4-AA5E-9DD03A9E0D29}"/>
          </ac:spMkLst>
        </pc:spChg>
        <pc:spChg chg="add mod">
          <ac:chgData name="Kuldeep" userId="f9c8071f-a744-46f9-b335-1b593dc9f69f" providerId="ADAL" clId="{22EBBAFC-36C6-4369-8A3F-CBB410BC60B2}" dt="2023-04-16T15:38:46.407" v="74" actId="1076"/>
          <ac:spMkLst>
            <pc:docMk/>
            <pc:sldMk cId="2546172748" sldId="805"/>
            <ac:spMk id="9" creationId="{1E5C0215-87FA-E73C-51F2-784F665CC581}"/>
          </ac:spMkLst>
        </pc:spChg>
        <pc:spChg chg="add">
          <ac:chgData name="Kuldeep" userId="f9c8071f-a744-46f9-b335-1b593dc9f69f" providerId="ADAL" clId="{22EBBAFC-36C6-4369-8A3F-CBB410BC60B2}" dt="2023-04-16T15:38:39.246" v="72" actId="26606"/>
          <ac:spMkLst>
            <pc:docMk/>
            <pc:sldMk cId="2546172748" sldId="805"/>
            <ac:spMk id="10" creationId="{90D01200-0224-43C5-AB38-FB4D16B73FB7}"/>
          </ac:spMkLst>
        </pc:spChg>
        <pc:spChg chg="add mod">
          <ac:chgData name="Kuldeep" userId="f9c8071f-a744-46f9-b335-1b593dc9f69f" providerId="ADAL" clId="{22EBBAFC-36C6-4369-8A3F-CBB410BC60B2}" dt="2023-04-16T15:38:56.007" v="78" actId="1076"/>
          <ac:spMkLst>
            <pc:docMk/>
            <pc:sldMk cId="2546172748" sldId="805"/>
            <ac:spMk id="11" creationId="{93124D07-B0EE-057C-6556-DB4EE4822748}"/>
          </ac:spMkLst>
        </pc:spChg>
        <pc:spChg chg="add">
          <ac:chgData name="Kuldeep" userId="f9c8071f-a744-46f9-b335-1b593dc9f69f" providerId="ADAL" clId="{22EBBAFC-36C6-4369-8A3F-CBB410BC60B2}" dt="2023-04-16T15:38:39.246" v="72" actId="26606"/>
          <ac:spMkLst>
            <pc:docMk/>
            <pc:sldMk cId="2546172748" sldId="805"/>
            <ac:spMk id="12" creationId="{728A44A4-A002-4A88-9FC9-1D0566C97A47}"/>
          </ac:spMkLst>
        </pc:spChg>
        <pc:spChg chg="add">
          <ac:chgData name="Kuldeep" userId="f9c8071f-a744-46f9-b335-1b593dc9f69f" providerId="ADAL" clId="{22EBBAFC-36C6-4369-8A3F-CBB410BC60B2}" dt="2023-04-16T15:38:39.246" v="72" actId="26606"/>
          <ac:spMkLst>
            <pc:docMk/>
            <pc:sldMk cId="2546172748" sldId="805"/>
            <ac:spMk id="14" creationId="{3E7D5C7B-DD16-401B-85CE-4AAA2A4F5136}"/>
          </ac:spMkLst>
        </pc:spChg>
        <pc:picChg chg="mod">
          <ac:chgData name="Kuldeep" userId="f9c8071f-a744-46f9-b335-1b593dc9f69f" providerId="ADAL" clId="{22EBBAFC-36C6-4369-8A3F-CBB410BC60B2}" dt="2023-04-16T15:38:57.368" v="79" actId="1076"/>
          <ac:picMkLst>
            <pc:docMk/>
            <pc:sldMk cId="2546172748" sldId="805"/>
            <ac:picMk id="5" creationId="{74A4D545-CCE7-4B95-A909-B5A41334F296}"/>
          </ac:picMkLst>
        </pc:picChg>
      </pc:sldChg>
      <pc:sldChg chg="new del">
        <pc:chgData name="Kuldeep" userId="f9c8071f-a744-46f9-b335-1b593dc9f69f" providerId="ADAL" clId="{22EBBAFC-36C6-4369-8A3F-CBB410BC60B2}" dt="2023-04-16T15:50:37.664" v="130" actId="47"/>
        <pc:sldMkLst>
          <pc:docMk/>
          <pc:sldMk cId="1435466943" sldId="806"/>
        </pc:sldMkLst>
      </pc:sldChg>
      <pc:sldChg chg="addSp modSp new mod setBg">
        <pc:chgData name="Kuldeep" userId="f9c8071f-a744-46f9-b335-1b593dc9f69f" providerId="ADAL" clId="{22EBBAFC-36C6-4369-8A3F-CBB410BC60B2}" dt="2023-04-16T15:53:45.696" v="138" actId="113"/>
        <pc:sldMkLst>
          <pc:docMk/>
          <pc:sldMk cId="1603344669" sldId="807"/>
        </pc:sldMkLst>
        <pc:spChg chg="mod">
          <ac:chgData name="Kuldeep" userId="f9c8071f-a744-46f9-b335-1b593dc9f69f" providerId="ADAL" clId="{22EBBAFC-36C6-4369-8A3F-CBB410BC60B2}" dt="2023-04-16T15:47:35.512" v="128" actId="26606"/>
          <ac:spMkLst>
            <pc:docMk/>
            <pc:sldMk cId="1603344669" sldId="807"/>
            <ac:spMk id="2" creationId="{82FE8C97-E97F-8457-ACE0-E80CE74B4A4E}"/>
          </ac:spMkLst>
        </pc:spChg>
        <pc:spChg chg="mod">
          <ac:chgData name="Kuldeep" userId="f9c8071f-a744-46f9-b335-1b593dc9f69f" providerId="ADAL" clId="{22EBBAFC-36C6-4369-8A3F-CBB410BC60B2}" dt="2023-04-16T15:53:45.696" v="138" actId="113"/>
          <ac:spMkLst>
            <pc:docMk/>
            <pc:sldMk cId="1603344669" sldId="807"/>
            <ac:spMk id="3" creationId="{6326B52D-0757-D3E3-E1B6-4B79D02C7F9A}"/>
          </ac:spMkLst>
        </pc:spChg>
        <pc:spChg chg="add">
          <ac:chgData name="Kuldeep" userId="f9c8071f-a744-46f9-b335-1b593dc9f69f" providerId="ADAL" clId="{22EBBAFC-36C6-4369-8A3F-CBB410BC60B2}" dt="2023-04-16T15:47:35.512" v="128" actId="26606"/>
          <ac:spMkLst>
            <pc:docMk/>
            <pc:sldMk cId="1603344669" sldId="807"/>
            <ac:spMk id="10" creationId="{77C59BEC-C4CC-4741-B975-08C543178D3D}"/>
          </ac:spMkLst>
        </pc:spChg>
        <pc:spChg chg="add">
          <ac:chgData name="Kuldeep" userId="f9c8071f-a744-46f9-b335-1b593dc9f69f" providerId="ADAL" clId="{22EBBAFC-36C6-4369-8A3F-CBB410BC60B2}" dt="2023-04-16T15:47:35.512" v="128" actId="26606"/>
          <ac:spMkLst>
            <pc:docMk/>
            <pc:sldMk cId="1603344669" sldId="807"/>
            <ac:spMk id="12" creationId="{72DEF309-605D-4117-9340-6D589B6C3A34}"/>
          </ac:spMkLst>
        </pc:spChg>
        <pc:spChg chg="add">
          <ac:chgData name="Kuldeep" userId="f9c8071f-a744-46f9-b335-1b593dc9f69f" providerId="ADAL" clId="{22EBBAFC-36C6-4369-8A3F-CBB410BC60B2}" dt="2023-04-16T15:47:35.512" v="128" actId="26606"/>
          <ac:spMkLst>
            <pc:docMk/>
            <pc:sldMk cId="1603344669" sldId="807"/>
            <ac:spMk id="14" creationId="{A7B99495-F43F-4D80-A44F-2CB4764EB90B}"/>
          </ac:spMkLst>
        </pc:spChg>
        <pc:picChg chg="add">
          <ac:chgData name="Kuldeep" userId="f9c8071f-a744-46f9-b335-1b593dc9f69f" providerId="ADAL" clId="{22EBBAFC-36C6-4369-8A3F-CBB410BC60B2}" dt="2023-04-16T15:47:35.512" v="128" actId="26606"/>
          <ac:picMkLst>
            <pc:docMk/>
            <pc:sldMk cId="1603344669" sldId="807"/>
            <ac:picMk id="7" creationId="{EB07DC8C-3DD5-0B8A-E583-90E8052CB704}"/>
          </ac:picMkLst>
        </pc:picChg>
      </pc:sldChg>
      <pc:sldChg chg="addSp modSp new mod setBg">
        <pc:chgData name="Kuldeep" userId="f9c8071f-a744-46f9-b335-1b593dc9f69f" providerId="ADAL" clId="{22EBBAFC-36C6-4369-8A3F-CBB410BC60B2}" dt="2023-04-16T15:53:38.309" v="137" actId="113"/>
        <pc:sldMkLst>
          <pc:docMk/>
          <pc:sldMk cId="4028249356" sldId="808"/>
        </pc:sldMkLst>
        <pc:spChg chg="mod">
          <ac:chgData name="Kuldeep" userId="f9c8071f-a744-46f9-b335-1b593dc9f69f" providerId="ADAL" clId="{22EBBAFC-36C6-4369-8A3F-CBB410BC60B2}" dt="2023-04-16T15:51:12.498" v="136" actId="26606"/>
          <ac:spMkLst>
            <pc:docMk/>
            <pc:sldMk cId="4028249356" sldId="808"/>
            <ac:spMk id="2" creationId="{F6697CDE-01D1-F5DB-4CF8-6D03FEE72A70}"/>
          </ac:spMkLst>
        </pc:spChg>
        <pc:spChg chg="mod">
          <ac:chgData name="Kuldeep" userId="f9c8071f-a744-46f9-b335-1b593dc9f69f" providerId="ADAL" clId="{22EBBAFC-36C6-4369-8A3F-CBB410BC60B2}" dt="2023-04-16T15:53:38.309" v="137" actId="113"/>
          <ac:spMkLst>
            <pc:docMk/>
            <pc:sldMk cId="4028249356" sldId="808"/>
            <ac:spMk id="3" creationId="{DF6A3731-DF74-02E5-CF31-4E50D0413957}"/>
          </ac:spMkLst>
        </pc:spChg>
        <pc:spChg chg="add">
          <ac:chgData name="Kuldeep" userId="f9c8071f-a744-46f9-b335-1b593dc9f69f" providerId="ADAL" clId="{22EBBAFC-36C6-4369-8A3F-CBB410BC60B2}" dt="2023-04-16T15:51:12.498" v="136" actId="26606"/>
          <ac:spMkLst>
            <pc:docMk/>
            <pc:sldMk cId="4028249356" sldId="808"/>
            <ac:spMk id="9" creationId="{2C61293E-6EBE-43EF-A52C-9BEBFD7679D4}"/>
          </ac:spMkLst>
        </pc:spChg>
        <pc:spChg chg="add">
          <ac:chgData name="Kuldeep" userId="f9c8071f-a744-46f9-b335-1b593dc9f69f" providerId="ADAL" clId="{22EBBAFC-36C6-4369-8A3F-CBB410BC60B2}" dt="2023-04-16T15:51:12.498" v="136" actId="26606"/>
          <ac:spMkLst>
            <pc:docMk/>
            <pc:sldMk cId="4028249356" sldId="808"/>
            <ac:spMk id="11" creationId="{21540236-BFD5-4A9D-8840-4703E7F76825}"/>
          </ac:spMkLst>
        </pc:spChg>
        <pc:picChg chg="add">
          <ac:chgData name="Kuldeep" userId="f9c8071f-a744-46f9-b335-1b593dc9f69f" providerId="ADAL" clId="{22EBBAFC-36C6-4369-8A3F-CBB410BC60B2}" dt="2023-04-16T15:51:12.498" v="136" actId="26606"/>
          <ac:picMkLst>
            <pc:docMk/>
            <pc:sldMk cId="4028249356" sldId="808"/>
            <ac:picMk id="5" creationId="{4988FEDB-1499-20A1-B56A-227910A7A94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4F70A-A0A9-46FB-9CC9-413A4FF22F45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E27F5-3BE2-448C-A866-97416DDF74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3013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1E40ADD-80F9-4971-B7EB-F912E28C0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D20361-C958-4C12-9EEF-C75B7F1A835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17506" name="Rectangle 2">
            <a:extLst>
              <a:ext uri="{FF2B5EF4-FFF2-40B4-BE49-F238E27FC236}">
                <a16:creationId xmlns:a16="http://schemas.microsoft.com/office/drawing/2014/main" id="{066606E1-D4F7-4B47-8CEF-A9434A860A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>
            <a:extLst>
              <a:ext uri="{FF2B5EF4-FFF2-40B4-BE49-F238E27FC236}">
                <a16:creationId xmlns:a16="http://schemas.microsoft.com/office/drawing/2014/main" id="{85CA7D45-75F0-4495-9977-566F79510A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4E7396D-312C-49CE-9A57-B5CB4CD75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AE559C-9DF5-4F70-BC54-EE6F8B5B62A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22626" name="Rectangle 2">
            <a:extLst>
              <a:ext uri="{FF2B5EF4-FFF2-40B4-BE49-F238E27FC236}">
                <a16:creationId xmlns:a16="http://schemas.microsoft.com/office/drawing/2014/main" id="{EE19E237-44C6-4C53-B84A-22A62A7BF7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627" name="Rectangle 3">
            <a:extLst>
              <a:ext uri="{FF2B5EF4-FFF2-40B4-BE49-F238E27FC236}">
                <a16:creationId xmlns:a16="http://schemas.microsoft.com/office/drawing/2014/main" id="{0014DBB1-637A-4625-B938-B0FE875409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6C53183-3C85-4AB6-96E0-60DE25C9A0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799457-443A-48BF-98B4-9ADC80029E2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930818" name="Rectangle 2">
            <a:extLst>
              <a:ext uri="{FF2B5EF4-FFF2-40B4-BE49-F238E27FC236}">
                <a16:creationId xmlns:a16="http://schemas.microsoft.com/office/drawing/2014/main" id="{5598ABF8-EED7-4A60-AE91-4169809426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>
            <a:extLst>
              <a:ext uri="{FF2B5EF4-FFF2-40B4-BE49-F238E27FC236}">
                <a16:creationId xmlns:a16="http://schemas.microsoft.com/office/drawing/2014/main" id="{5E5C05A2-A728-4FD0-8775-4D4FA26DC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67FB76C-6ED2-4D23-A7E2-C25475EC98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77E67-19F4-4639-AB01-86BF81C2B0F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937986" name="Rectangle 2">
            <a:extLst>
              <a:ext uri="{FF2B5EF4-FFF2-40B4-BE49-F238E27FC236}">
                <a16:creationId xmlns:a16="http://schemas.microsoft.com/office/drawing/2014/main" id="{FEDAC431-6A9D-44C4-AB1C-C0A40D44A5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7987" name="Rectangle 3">
            <a:extLst>
              <a:ext uri="{FF2B5EF4-FFF2-40B4-BE49-F238E27FC236}">
                <a16:creationId xmlns:a16="http://schemas.microsoft.com/office/drawing/2014/main" id="{C633F7A2-00BC-42E3-8137-36ACC6493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DD29DCF-05D0-40A5-9274-C0AFA38067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043A89-055B-432A-A972-0952BC1DA1F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39010" name="Rectangle 2">
            <a:extLst>
              <a:ext uri="{FF2B5EF4-FFF2-40B4-BE49-F238E27FC236}">
                <a16:creationId xmlns:a16="http://schemas.microsoft.com/office/drawing/2014/main" id="{286001AC-F96E-4D29-9FA9-B70BE4D2C1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>
            <a:extLst>
              <a:ext uri="{FF2B5EF4-FFF2-40B4-BE49-F238E27FC236}">
                <a16:creationId xmlns:a16="http://schemas.microsoft.com/office/drawing/2014/main" id="{E8B3D3EA-C786-49AB-B445-94FBC08569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BB502B1-5BB6-4EA3-85DE-2B872408A5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0F0EB1-E953-478D-A6FD-E5DAA45768A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945154" name="Rectangle 2">
            <a:extLst>
              <a:ext uri="{FF2B5EF4-FFF2-40B4-BE49-F238E27FC236}">
                <a16:creationId xmlns:a16="http://schemas.microsoft.com/office/drawing/2014/main" id="{C4E8FF5D-9C88-4461-8487-9AAB2116DB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>
            <a:extLst>
              <a:ext uri="{FF2B5EF4-FFF2-40B4-BE49-F238E27FC236}">
                <a16:creationId xmlns:a16="http://schemas.microsoft.com/office/drawing/2014/main" id="{126C5DD3-039A-4925-84C1-2F7689A940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43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4075D-1C3A-422E-A3C4-E0F3C82F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E4866-FAAC-4ECF-98DF-A7D24CBA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67E6F-58FB-4548-A860-15C4DCBB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655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6618" y="274643"/>
            <a:ext cx="3291415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7" y="274643"/>
            <a:ext cx="9671051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A35A5-B26C-4F02-977E-8A3F5DD7C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FA722-5C42-4BD8-A5E6-A34B3E8C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E2538-C97C-4214-8878-7641DCB8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5299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0DA3-9C1E-4AAF-BDA3-7BC7EB2FF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C5DB8-7698-4333-AD0F-6F2E92A7D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0C00-F9C3-4461-AFE9-5B3744D8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C7F7-1A98-49DD-BE3C-B18159A6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7D6B4-65F9-48C3-AF62-1247A91E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162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55CB-351D-44F1-B161-C47D87F3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F5F76-2DBE-4244-907C-70475758A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8F0F7-3BA3-42C8-AAF5-70B7CA3B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9C27-A9F7-48A4-B2F9-969F9CA3A5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491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28585-40D9-4B3A-B502-05BDC3F1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CA3FC-7FDA-40D8-9919-5CBBC48CD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A6332-0C38-4C44-840C-29E52753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068B9-E25D-44CA-A4D3-A058547B3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695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0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0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A5594-B217-4B7E-809E-280F439C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8991D-5866-4FC2-B6F3-34CCC845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19C95-FED8-46AD-A764-4A40A299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F3CCD-3E46-4AC9-923F-4DACA478B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068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28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9EE1B-1F50-4D2A-B6A7-7C0BD02E5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D3341F-9CED-425E-A920-292D265B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FEFA06-337E-4601-A5CF-96AB7751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A309A-3B13-4B94-9CC1-F56466556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514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214" y="1535113"/>
            <a:ext cx="5388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214" y="2174875"/>
            <a:ext cx="53881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0EB89F1-7B8C-4D3E-A847-F977D4F1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40ECC9E-9094-4703-A35D-51AF7F4B7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FD163B-5C23-43FC-9175-1C400C91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63232-B3FC-4F13-B5AF-7C4299E2E8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82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4C5249-616D-44D4-84DF-B9F5BCFB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2597713-A5DF-412D-BD21-D58F62C5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F82B004-534B-4615-9C6A-017BEF66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5A13F-EBC7-4A29-88A4-5DEE86326F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862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2D2226-CB1A-4032-8226-D3466109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896137-E349-4A92-9220-A10043C1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1DC473D-8979-4839-9E3F-C1233D86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CBB5-4697-4A3A-AD9D-7B8B3EF94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7545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5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1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5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FAED13-B65E-497D-AFB4-D90F655E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39A71B-F314-4B90-9A6E-10443729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F1D9AD-ED9E-4701-BF6B-6F1A6F72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602F3-8511-4B62-979F-48201D8FF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181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29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294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29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C05475-0BFA-4247-A107-C56BA2D4F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B3AE0F-B799-415F-995A-7E65D180D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222057-7DDA-46E8-B870-D55BD21E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C298F-D1C2-41CB-AD93-C26D235AF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893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56B0-29BF-4CF8-941A-1C488BE2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05BB5-22C0-43CB-9C71-9494D359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CD425-FEEF-40BA-AD6A-71740D4E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1ADA1-08A8-4D19-9059-F2AD6ABB16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519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6704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ADEC5-5457-4F44-8357-60ECBD2A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7126-C0E6-4450-A0C8-61967D533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9C8BA-D6D2-4379-9BB8-09C331F0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E89B-D711-4004-B597-B80953F54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031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500E6-011A-416D-CE44-FF8EAE9E55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8E6E28-6A7D-A242-0D73-24215599A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FD9A3-3BE7-FC4A-0F07-0FBCBAE32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7B5E-0E98-4F10-ABBE-1350C90AE2A4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80F8A-CEE5-BA8B-8A26-051764947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5A870-6812-70AF-51EC-18944B3D6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F89E-6C25-4112-B3FD-8D2269613F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83930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1250D-1171-B069-CAAF-A099D3358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BD91C-3909-FE29-8E54-50DB392BB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8F3E-9CE3-80A1-4E71-3CEA2243A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7B5E-0E98-4F10-ABBE-1350C90AE2A4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7FB71-E44E-F568-CEC6-AEF313889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75380-FCCD-1D67-F2D6-7A4B234F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F89E-6C25-4112-B3FD-8D2269613F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6469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4A3FC-B91E-7A50-1716-8D7A6023E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BF370-4629-9AE7-8664-21009977A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1701B-566B-51E4-9DC2-3290B6A94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7B5E-0E98-4F10-ABBE-1350C90AE2A4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8FF66-0C2D-2F56-49F9-778AEA14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22784-ADC2-D7B4-28A6-DB5F05D69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F89E-6C25-4112-B3FD-8D2269613F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32888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E1B37-701D-1257-F47A-57AFE2B59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6E406-6703-8193-91DA-E44A0AC750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127B64-06BB-F4B7-C738-8C22D2CBE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AD044-00AA-B430-28C9-4C1CAFE9D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7B5E-0E98-4F10-ABBE-1350C90AE2A4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BE22F-638C-D6CE-913A-E924BDCF8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966B8-A821-B35D-5F61-7461A307D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F89E-6C25-4112-B3FD-8D2269613F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36715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3C7FB-F1CF-5654-35CD-5581A7E31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97907-0F38-4260-AA20-82CD885E5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44BD5-8E06-4AA5-97D0-8F63F4D78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83089-B44E-F4FE-3634-76655802C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ED5DB6-789D-75F1-99A3-2C694839ED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40E659-544A-F2DC-02AC-999454BAA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7B5E-0E98-4F10-ABBE-1350C90AE2A4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5BD8F9-8156-2829-17CC-6894F2B6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871B9A-C4A2-8A8C-99B0-9D1C17964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F89E-6C25-4112-B3FD-8D2269613F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9725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6C75F-2EDE-2A5A-1192-E3984D0AB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1FCED-F617-5DA0-5EE7-E9F0E4EF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7B5E-0E98-4F10-ABBE-1350C90AE2A4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DAFE1-A7F5-BD1C-BB0A-B85A6AE39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EB05E5-72DE-4DE4-62D8-F8E3E04FE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F89E-6C25-4112-B3FD-8D2269613F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916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2202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72F3A6-5B71-55E0-4508-3F1FF8F8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4C84FA-13E7-F9AD-8245-CE2915EF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77DD6D-1195-1A9C-E134-2E1E9BC7B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80452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FB8C0-9A94-BA95-61EE-79A74B06F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70439-3A41-BF01-1EC4-4C0BDD2B3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F2419-00D3-D838-6D57-5E2323171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2B101-F2A1-4B3C-D08D-288830EB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D9AECB-0023-DEE2-5AC5-3C45BF7C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058528-10A8-32F2-E5AC-C75AFA803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7983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1B33B-09CD-17C5-CD03-0B6D25D1D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83DF37-E5E4-0937-C60D-42AB94A3D7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2A96B-4373-CBC1-9871-F6C4C8093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8124F-1015-F54E-62E3-29510AC27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5DA02E-E837-F977-A8BD-8014B4E1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E955E-5977-A33C-AF3D-490E09B5D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19357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174C6-3121-FD01-9127-8BF0B923C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EA2F3-BA69-C6F6-3524-EEADBE6E8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0B759-CCBD-4B6E-61D5-9AE3FCEC1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7D9F5-2326-6D41-CDDF-347F0CDEE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E6743-E7B0-87C7-F4FB-FD3A2594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51537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53781C-1319-1478-2B53-59A66CE9D8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6CC85F-F654-FD65-6530-000FA9BD4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CA302-E242-F663-25E0-3E30CCA2A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F4407-B39B-BD6D-CF7E-372155E52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693F-6CE2-B850-6563-D6A63754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4968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44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46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5ADEF43-805C-4DE3-8220-B5304E0A1D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47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BE941-5230-4F87-B714-A059E791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77033A-0A76-4A83-B1AB-3334A3088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05C30-9308-40A9-8C70-74DC76C6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69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5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97E9F-10F1-48A9-B6D2-8F57E175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44D10-843B-4632-9FF0-3A0BA09F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F0BED-F88A-4B98-905F-B2C8BBDA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304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068D5-6EA8-4B57-A743-AEEB3060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5ED47-5300-4DD5-A1F2-3CB7C64E6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FCC2B-900D-4ED2-BBDD-9EA02F58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928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aster Page.jpg">
            <a:extLst>
              <a:ext uri="{FF2B5EF4-FFF2-40B4-BE49-F238E27FC236}">
                <a16:creationId xmlns:a16="http://schemas.microsoft.com/office/drawing/2014/main" id="{E7296316-F494-473C-B75B-F257831E2CB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13547" y="30163"/>
            <a:ext cx="822282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Master Page.jpg">
            <a:extLst>
              <a:ext uri="{FF2B5EF4-FFF2-40B4-BE49-F238E27FC236}">
                <a16:creationId xmlns:a16="http://schemas.microsoft.com/office/drawing/2014/main" id="{46414743-9E30-49E6-9FC9-DE51F5A42C6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1219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57950"/>
            <a:ext cx="3251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20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1029" name="Picture 2">
            <a:extLst>
              <a:ext uri="{FF2B5EF4-FFF2-40B4-BE49-F238E27FC236}">
                <a16:creationId xmlns:a16="http://schemas.microsoft.com/office/drawing/2014/main" id="{E4134A5B-0520-44B6-AC91-E2A2C33F23C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280" y="192089"/>
            <a:ext cx="3191934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27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08D3788-A2E7-4C1E-B2EF-D028A9EEEB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E2B2C853-FA8F-47BE-90CB-450DC04FBB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D352-E447-4B9B-8F10-222CB838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DF95-E1CD-40DE-8BDE-A628BF6E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4B6E-D688-4EF8-B95A-B4D64D2C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15B990-6E3D-45E4-B956-23B29FC383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63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5113F0-6B89-056D-9F77-C4A287299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A8DB1-55F3-4EE0-D01C-7792586D3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4662A-E674-EAB9-DE17-EFEA6DB78B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87B5E-0E98-4F10-ABBE-1350C90AE2A4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C24E5-A92D-FFF6-5797-21C61EFF2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A8A15-CACD-BEEB-CDD1-60DA62761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AF89E-6C25-4112-B3FD-8D2269613F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217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890BE-7904-42D4-B879-B91FFED50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556" y="637762"/>
            <a:ext cx="2912201" cy="5576767"/>
          </a:xfrm>
        </p:spPr>
        <p:txBody>
          <a:bodyPr anchor="t">
            <a:normAutofit/>
          </a:bodyPr>
          <a:lstStyle/>
          <a:p>
            <a:pPr algn="l"/>
            <a:r>
              <a:rPr lang="en-US" altLang="en-US" sz="4400">
                <a:solidFill>
                  <a:schemeClr val="bg1"/>
                </a:solidFill>
              </a:rPr>
              <a:t>Application Layer</a:t>
            </a:r>
            <a:br>
              <a:rPr lang="en-US" altLang="en-US" sz="4400">
                <a:solidFill>
                  <a:schemeClr val="bg1"/>
                </a:solidFill>
              </a:rPr>
            </a:br>
            <a:r>
              <a:rPr lang="en-US" altLang="en-US" sz="4400">
                <a:solidFill>
                  <a:schemeClr val="bg1"/>
                </a:solidFill>
              </a:rPr>
              <a:t>Remote Logging and Electronic Mail</a:t>
            </a:r>
            <a:br>
              <a:rPr lang="en-US" altLang="en-US" sz="4400">
                <a:solidFill>
                  <a:schemeClr val="bg1"/>
                </a:solidFill>
              </a:rPr>
            </a:br>
            <a:endParaRPr lang="en-US" altLang="en-US" sz="440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Person holding mouse">
            <a:extLst>
              <a:ext uri="{FF2B5EF4-FFF2-40B4-BE49-F238E27FC236}">
                <a16:creationId xmlns:a16="http://schemas.microsoft.com/office/drawing/2014/main" id="{D8FE1447-5BA8-4E6D-ADA7-3E33B049C2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5439973" y="850896"/>
            <a:ext cx="5605380" cy="315303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832F003-FCA6-4CFB-A2EA-308F3AA25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9973" y="4549143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9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13BDA2-46CE-4434-9628-9AFBD166A6ED}"/>
              </a:ext>
            </a:extLst>
          </p:cNvPr>
          <p:cNvSpPr/>
          <p:nvPr/>
        </p:nvSpPr>
        <p:spPr>
          <a:xfrm>
            <a:off x="232820" y="3063874"/>
            <a:ext cx="6268770" cy="2825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cs typeface="+mn-cs"/>
              </a:rPr>
              <a:t>There are two types of user agents: </a:t>
            </a:r>
          </a:p>
          <a:p>
            <a:pPr marL="742950" lvl="2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cs typeface="+mn-cs"/>
              </a:rPr>
              <a:t>command-driven</a:t>
            </a:r>
          </a:p>
          <a:p>
            <a:pPr marL="742950" lvl="2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cs typeface="+mn-cs"/>
              </a:rPr>
              <a:t>GUI-based.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400" dirty="0">
              <a:latin typeface="+mn-lt"/>
              <a:cs typeface="+mn-cs"/>
            </a:endParaRP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cs typeface="+mn-cs"/>
              </a:rPr>
              <a:t>Command-driven user agents are </a:t>
            </a:r>
            <a:r>
              <a:rPr lang="en-US" altLang="en-US" sz="2400" i="1" dirty="0">
                <a:latin typeface="+mn-lt"/>
                <a:cs typeface="+mn-cs"/>
              </a:rPr>
              <a:t>mail</a:t>
            </a:r>
            <a:r>
              <a:rPr lang="en-US" altLang="en-US" sz="2400" dirty="0">
                <a:latin typeface="+mn-lt"/>
                <a:cs typeface="+mn-cs"/>
              </a:rPr>
              <a:t>, </a:t>
            </a:r>
            <a:r>
              <a:rPr lang="en-US" altLang="en-US" sz="2400" i="1" dirty="0">
                <a:latin typeface="+mn-lt"/>
                <a:cs typeface="+mn-cs"/>
              </a:rPr>
              <a:t>pine</a:t>
            </a:r>
            <a:r>
              <a:rPr lang="en-US" altLang="en-US" sz="2400" dirty="0">
                <a:latin typeface="+mn-lt"/>
                <a:cs typeface="+mn-cs"/>
              </a:rPr>
              <a:t>, and </a:t>
            </a:r>
            <a:r>
              <a:rPr lang="en-US" altLang="en-US" sz="2400" i="1" dirty="0">
                <a:latin typeface="+mn-lt"/>
                <a:cs typeface="+mn-cs"/>
              </a:rPr>
              <a:t>elm</a:t>
            </a:r>
            <a:r>
              <a:rPr lang="en-US" altLang="en-US" sz="2400" dirty="0">
                <a:latin typeface="+mn-lt"/>
                <a:cs typeface="+mn-cs"/>
              </a:rPr>
              <a:t>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cs typeface="+mn-cs"/>
              </a:rPr>
              <a:t>GUI-based user agents are </a:t>
            </a:r>
            <a:r>
              <a:rPr lang="en-US" altLang="en-US" sz="2400" i="1" dirty="0">
                <a:latin typeface="+mn-lt"/>
                <a:cs typeface="+mn-cs"/>
              </a:rPr>
              <a:t>Eudora</a:t>
            </a:r>
            <a:r>
              <a:rPr lang="en-US" altLang="en-US" sz="2400" dirty="0">
                <a:latin typeface="+mn-lt"/>
                <a:cs typeface="+mn-cs"/>
              </a:rPr>
              <a:t>, </a:t>
            </a:r>
            <a:r>
              <a:rPr lang="en-US" altLang="en-US" sz="2400" i="1" dirty="0">
                <a:latin typeface="+mn-lt"/>
                <a:cs typeface="+mn-cs"/>
              </a:rPr>
              <a:t>Outlook</a:t>
            </a:r>
            <a:r>
              <a:rPr lang="en-US" altLang="en-US" sz="2400" dirty="0">
                <a:latin typeface="+mn-lt"/>
                <a:cs typeface="+mn-cs"/>
              </a:rPr>
              <a:t>, and </a:t>
            </a:r>
            <a:r>
              <a:rPr lang="en-US" altLang="en-US" sz="2400" i="1" dirty="0">
                <a:latin typeface="+mn-lt"/>
                <a:cs typeface="+mn-cs"/>
              </a:rPr>
              <a:t>Netscape</a:t>
            </a:r>
            <a:r>
              <a:rPr lang="en-US" altLang="en-US" sz="2400" dirty="0">
                <a:latin typeface="+mn-lt"/>
                <a:cs typeface="+mn-cs"/>
              </a:rPr>
              <a:t>.</a:t>
            </a:r>
          </a:p>
          <a:p>
            <a:pPr marL="28575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000" dirty="0">
              <a:latin typeface="+mn-lt"/>
              <a:cs typeface="+mn-cs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000" dirty="0">
              <a:latin typeface="+mn-lt"/>
              <a:cs typeface="+mn-cs"/>
            </a:endParaRP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74A4D545-CCE7-4B95-A909-B5A41334F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9407" y="1335051"/>
            <a:ext cx="5149611" cy="4187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E5C0215-87FA-E73C-51F2-784F665CC581}"/>
              </a:ext>
            </a:extLst>
          </p:cNvPr>
          <p:cNvSpPr/>
          <p:nvPr/>
        </p:nvSpPr>
        <p:spPr>
          <a:xfrm>
            <a:off x="1164098" y="1764725"/>
            <a:ext cx="2701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i="1" dirty="0">
                <a:latin typeface="Times New Roman" panose="02020603050405020304" pitchFamily="18" charset="0"/>
              </a:rPr>
              <a:t>User Agent Types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93124D07-B0EE-057C-6556-DB4EE4822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1970" y="5781234"/>
            <a:ext cx="22557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1" dirty="0">
                <a:latin typeface="Times New Roman" panose="02020603050405020304" pitchFamily="18" charset="0"/>
              </a:rPr>
              <a:t>Format of an e-mail</a:t>
            </a:r>
          </a:p>
        </p:txBody>
      </p:sp>
    </p:spTree>
    <p:extLst>
      <p:ext uri="{BB962C8B-B14F-4D97-AF65-F5344CB8AC3E}">
        <p14:creationId xmlns:p14="http://schemas.microsoft.com/office/powerpoint/2010/main" val="2546172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1435" name="Rectangle 871434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1428" name="Text Box 4">
            <a:extLst>
              <a:ext uri="{FF2B5EF4-FFF2-40B4-BE49-F238E27FC236}">
                <a16:creationId xmlns:a16="http://schemas.microsoft.com/office/drawing/2014/main" id="{4503C858-4BD1-4BB6-8796-F9619AC40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48" y="1078992"/>
            <a:ext cx="6268770" cy="15361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E-mail address</a:t>
            </a:r>
          </a:p>
        </p:txBody>
      </p:sp>
      <p:sp>
        <p:nvSpPr>
          <p:cNvPr id="871437" name="Rectangle 871436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71439" name="Rectangle 871438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8A5236-78E9-4B1A-863E-3E808A81ADAC}"/>
              </a:ext>
            </a:extLst>
          </p:cNvPr>
          <p:cNvSpPr/>
          <p:nvPr/>
        </p:nvSpPr>
        <p:spPr>
          <a:xfrm>
            <a:off x="415256" y="3019891"/>
            <a:ext cx="6421170" cy="29071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To deliver mail, a mail handling system must use an addressing system with unique addresses. In the Internet, the address consists of two parts: a local part and a domain name, separated by an @ sign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n-lt"/>
              <a:cs typeface="+mn-cs"/>
            </a:endParaRP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Local Part- The local part defines the name of a special file, called the user mailbox, where all the mail received for a user is stored for retrieval by the message access agent.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n-lt"/>
              <a:cs typeface="+mn-cs"/>
            </a:endParaRP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Domain Name- The second part of the address is the domain name.</a:t>
            </a:r>
          </a:p>
        </p:txBody>
      </p:sp>
      <p:pic>
        <p:nvPicPr>
          <p:cNvPr id="871430" name="Picture 6">
            <a:extLst>
              <a:ext uri="{FF2B5EF4-FFF2-40B4-BE49-F238E27FC236}">
                <a16:creationId xmlns:a16="http://schemas.microsoft.com/office/drawing/2014/main" id="{C5BF06B9-37C0-4746-9E7D-709D72E4C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4066" y="2743920"/>
            <a:ext cx="4237686" cy="129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FE8C97-E97F-8457-ACE0-E80CE74B4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>
            <a:normAutofit/>
          </a:bodyPr>
          <a:lstStyle/>
          <a:p>
            <a:r>
              <a:rPr lang="en-IN" dirty="0"/>
              <a:t>Q1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6B52D-0757-D3E3-E1B6-4B79D02C7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effectLst/>
                <a:latin typeface="verdana" panose="020B0604030504040204" pitchFamily="34" charset="0"/>
              </a:rPr>
              <a:t>________ among the below specified illustrations the category of GUI</a:t>
            </a:r>
          </a:p>
          <a:p>
            <a:pPr marL="0" indent="0">
              <a:buNone/>
            </a:pPr>
            <a:r>
              <a:rPr lang="en-US" b="0" i="0" dirty="0">
                <a:effectLst/>
                <a:latin typeface="verdana" panose="020B0604030504040204" pitchFamily="34" charset="0"/>
              </a:rPr>
              <a:t>a) mail</a:t>
            </a:r>
            <a:br>
              <a:rPr lang="en-US" b="0" i="0" dirty="0">
                <a:effectLst/>
                <a:latin typeface="verdana" panose="020B0604030504040204" pitchFamily="34" charset="0"/>
              </a:rPr>
            </a:br>
            <a:r>
              <a:rPr lang="en-US" b="0" i="0" dirty="0">
                <a:effectLst/>
                <a:latin typeface="verdana" panose="020B0604030504040204" pitchFamily="34" charset="0"/>
              </a:rPr>
              <a:t>b) pine</a:t>
            </a:r>
            <a:br>
              <a:rPr lang="en-US" b="0" i="0" dirty="0">
                <a:effectLst/>
                <a:latin typeface="verdana" panose="020B0604030504040204" pitchFamily="34" charset="0"/>
              </a:rPr>
            </a:br>
            <a:r>
              <a:rPr lang="en-US" b="0" i="0" dirty="0">
                <a:effectLst/>
                <a:latin typeface="verdana" panose="020B0604030504040204" pitchFamily="34" charset="0"/>
              </a:rPr>
              <a:t>c) </a:t>
            </a:r>
            <a:r>
              <a:rPr lang="en-US" b="1" i="0" dirty="0">
                <a:effectLst/>
                <a:latin typeface="verdana" panose="020B0604030504040204" pitchFamily="34" charset="0"/>
              </a:rPr>
              <a:t>Outlook &amp; Netscape</a:t>
            </a:r>
            <a:br>
              <a:rPr lang="en-US" b="0" i="0" dirty="0">
                <a:effectLst/>
                <a:latin typeface="verdana" panose="020B0604030504040204" pitchFamily="34" charset="0"/>
              </a:rPr>
            </a:br>
            <a:r>
              <a:rPr lang="en-US" b="0" i="0" dirty="0">
                <a:effectLst/>
                <a:latin typeface="verdana" panose="020B0604030504040204" pitchFamily="34" charset="0"/>
              </a:rPr>
              <a:t>d) All of the above</a:t>
            </a:r>
          </a:p>
          <a:p>
            <a:endParaRPr lang="en-IN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Error">
            <a:extLst>
              <a:ext uri="{FF2B5EF4-FFF2-40B4-BE49-F238E27FC236}">
                <a16:creationId xmlns:a16="http://schemas.microsoft.com/office/drawing/2014/main" id="{EB07DC8C-3DD5-0B8A-E583-90E8052CB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9962" y="1929820"/>
            <a:ext cx="4221597" cy="4221597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03344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0B8DCBA-FEED-46EF-A140-35B904015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59078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697CDE-01D1-F5DB-4CF8-6D03FEE72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4928291" cy="1035781"/>
          </a:xfrm>
        </p:spPr>
        <p:txBody>
          <a:bodyPr anchor="ctr">
            <a:normAutofit/>
          </a:bodyPr>
          <a:lstStyle/>
          <a:p>
            <a:r>
              <a:rPr lang="en-IN" sz="3600"/>
              <a:t>Q2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A3731-DF74-02E5-CF31-4E50D0413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4991629" cy="367712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b="0" i="0">
                <a:effectLst/>
                <a:latin typeface="verdana" panose="020B0604030504040204" pitchFamily="34" charset="0"/>
              </a:rPr>
              <a:t>The _______ acts like a mail router, accepting messages from both MTAs and MUAs.</a:t>
            </a:r>
          </a:p>
          <a:p>
            <a:pPr marL="0" indent="0">
              <a:buNone/>
            </a:pPr>
            <a:r>
              <a:rPr lang="en-US" sz="1800" b="0" i="0" dirty="0">
                <a:effectLst/>
                <a:latin typeface="verdana" panose="020B0604030504040204" pitchFamily="34" charset="0"/>
              </a:rPr>
              <a:t>a) Mail user agent(MUA)</a:t>
            </a:r>
            <a:br>
              <a:rPr lang="en-US" sz="1800" b="0" i="0" dirty="0">
                <a:effectLst/>
                <a:latin typeface="verdana" panose="020B0604030504040204" pitchFamily="34" charset="0"/>
              </a:rPr>
            </a:br>
            <a:r>
              <a:rPr lang="en-US" sz="1800" b="0" i="0" dirty="0">
                <a:effectLst/>
                <a:latin typeface="verdana" panose="020B0604030504040204" pitchFamily="34" charset="0"/>
              </a:rPr>
              <a:t>b) </a:t>
            </a:r>
            <a:r>
              <a:rPr lang="en-US" sz="1800" b="1" i="0" dirty="0">
                <a:effectLst/>
                <a:latin typeface="verdana" panose="020B0604030504040204" pitchFamily="34" charset="0"/>
              </a:rPr>
              <a:t>Mail transfer agent(MTA)</a:t>
            </a:r>
            <a:br>
              <a:rPr lang="en-US" sz="1800" b="1" i="0" dirty="0">
                <a:effectLst/>
                <a:latin typeface="verdana" panose="020B0604030504040204" pitchFamily="34" charset="0"/>
              </a:rPr>
            </a:br>
            <a:r>
              <a:rPr lang="en-US" sz="1800" b="0" i="0" dirty="0">
                <a:effectLst/>
                <a:latin typeface="verdana" panose="020B0604030504040204" pitchFamily="34" charset="0"/>
              </a:rPr>
              <a:t>c) Mail delivery agent(MDA)</a:t>
            </a:r>
            <a:br>
              <a:rPr lang="en-US" sz="1800" b="0" i="0" dirty="0">
                <a:effectLst/>
                <a:latin typeface="verdana" panose="020B0604030504040204" pitchFamily="34" charset="0"/>
              </a:rPr>
            </a:br>
            <a:r>
              <a:rPr lang="en-US" sz="1800" b="0" i="0" dirty="0">
                <a:effectLst/>
                <a:latin typeface="verdana" panose="020B0604030504040204" pitchFamily="34" charset="0"/>
              </a:rPr>
              <a:t>d) Mail send agent(MSA)</a:t>
            </a:r>
          </a:p>
          <a:p>
            <a:endParaRPr lang="en-IN" sz="1800" dirty="0"/>
          </a:p>
        </p:txBody>
      </p:sp>
      <p:pic>
        <p:nvPicPr>
          <p:cNvPr id="5" name="Picture 4" descr="Cardboard boxes on conveyor belt">
            <a:extLst>
              <a:ext uri="{FF2B5EF4-FFF2-40B4-BE49-F238E27FC236}">
                <a16:creationId xmlns:a16="http://schemas.microsoft.com/office/drawing/2014/main" id="{4988FEDB-1499-20A1-B56A-227910A7A9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404" r="17113" b="-1"/>
          <a:stretch/>
        </p:blipFill>
        <p:spPr>
          <a:xfrm>
            <a:off x="6788383" y="613147"/>
            <a:ext cx="4565417" cy="5593443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2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5267" name="Rectangle 565266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251" name="Text Box 3">
            <a:extLst>
              <a:ext uri="{FF2B5EF4-FFF2-40B4-BE49-F238E27FC236}">
                <a16:creationId xmlns:a16="http://schemas.microsoft.com/office/drawing/2014/main" id="{0719E7DE-E0E3-46C5-A587-4EF5F195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662" y="386930"/>
            <a:ext cx="10066122" cy="12984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48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REMOTE LOGGING</a:t>
            </a:r>
          </a:p>
        </p:txBody>
      </p:sp>
      <p:sp>
        <p:nvSpPr>
          <p:cNvPr id="565269" name="Rectangle 565268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271" name="Rectangle 565270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253" name="Rectangle 5">
            <a:extLst>
              <a:ext uri="{FF2B5EF4-FFF2-40B4-BE49-F238E27FC236}">
                <a16:creationId xmlns:a16="http://schemas.microsoft.com/office/drawing/2014/main" id="{D02E6BDF-72AB-48A3-BD41-3BD3A344D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661" y="2307102"/>
            <a:ext cx="4933721" cy="41639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/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+mn-lt"/>
                <a:cs typeface="+mn-cs"/>
              </a:rPr>
              <a:t>It would be impossible to write a specific client/server program for each demand. The better solution is a general-purpose client/server program that lets a user access any application program on a remote computer.</a:t>
            </a:r>
          </a:p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1600" dirty="0">
              <a:latin typeface="+mn-lt"/>
              <a:cs typeface="+mn-cs"/>
            </a:endParaRPr>
          </a:p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+mn-lt"/>
                <a:cs typeface="+mn-cs"/>
              </a:rPr>
              <a:t>TELNET (</a:t>
            </a:r>
            <a:r>
              <a:rPr lang="en-US" sz="1600" dirty="0" err="1">
                <a:latin typeface="+mn-lt"/>
                <a:cs typeface="+mn-cs"/>
              </a:rPr>
              <a:t>TerminaL</a:t>
            </a:r>
            <a:r>
              <a:rPr lang="en-US" sz="1600" i="1" dirty="0">
                <a:latin typeface="+mn-lt"/>
                <a:cs typeface="+mn-cs"/>
              </a:rPr>
              <a:t> Network</a:t>
            </a:r>
            <a:r>
              <a:rPr lang="en-US" altLang="en-US" sz="1600" dirty="0">
                <a:latin typeface="+mn-lt"/>
                <a:cs typeface="+mn-cs"/>
              </a:rPr>
              <a:t>) is a general-purpose client/server application program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</a:p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  <a:cs typeface="+mn-cs"/>
              </a:rPr>
              <a:t>It is the standard TCP/IP protocol for virtual terminal service as proposed by the International Standard Organization (ISO).</a:t>
            </a:r>
          </a:p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+mn-lt"/>
              <a:cs typeface="+mn-cs"/>
            </a:endParaRPr>
          </a:p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  <a:cs typeface="+mn-cs"/>
              </a:rPr>
              <a:t>TELNET enables the establishment of a connection to a remote system in such a way that the local terminal appears to be a terminal at the remote system.</a:t>
            </a:r>
          </a:p>
        </p:txBody>
      </p:sp>
      <p:pic>
        <p:nvPicPr>
          <p:cNvPr id="1026" name="Picture 2" descr="Remote Logging Management - Castra">
            <a:extLst>
              <a:ext uri="{FF2B5EF4-FFF2-40B4-BE49-F238E27FC236}">
                <a16:creationId xmlns:a16="http://schemas.microsoft.com/office/drawing/2014/main" id="{B61A76A7-BB77-9B12-56F3-B55D07711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6" r="22355" b="-1"/>
          <a:stretch/>
        </p:blipFill>
        <p:spPr bwMode="auto">
          <a:xfrm>
            <a:off x="5911532" y="2605191"/>
            <a:ext cx="5150277" cy="3472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5273" name="Rectangle 565272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252" name="Text Box 4">
            <a:extLst>
              <a:ext uri="{FF2B5EF4-FFF2-40B4-BE49-F238E27FC236}">
                <a16:creationId xmlns:a16="http://schemas.microsoft.com/office/drawing/2014/main" id="{159B1DFD-0FC8-4902-A5C1-0D7FEFC05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4008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B129D662-33CD-4AFE-B1C5-7138C2DC1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713" y="1249031"/>
            <a:ext cx="4614157" cy="47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62080D5-3B20-488C-8BDD-99C57A6F02E9}"/>
              </a:ext>
            </a:extLst>
          </p:cNvPr>
          <p:cNvSpPr/>
          <p:nvPr/>
        </p:nvSpPr>
        <p:spPr>
          <a:xfrm>
            <a:off x="401471" y="529270"/>
            <a:ext cx="75889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</a:rPr>
              <a:t>Local and remote log-in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7B5408-7F97-4550-9B1B-0946F3CC4427}"/>
              </a:ext>
            </a:extLst>
          </p:cNvPr>
          <p:cNvSpPr/>
          <p:nvPr/>
        </p:nvSpPr>
        <p:spPr>
          <a:xfrm>
            <a:off x="-1" y="1443841"/>
            <a:ext cx="68763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When a user logs into a local timesharing system, it is called local log-in. As a user types at a terminal or at a workstation running a terminal emulator, the keystrokes are accepted by the terminal driver.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When a user wants to access an application program or utility located on a remote machine, user performs remote log-in. Here the TELNET client and server programs come into use.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The user sends the keystrokes to the terminal driver, where the local operating system accepts the characters but does not interpret them.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The characters are sent to the TELNET client, which transforms the characters to a universal character set called </a:t>
            </a:r>
            <a:r>
              <a:rPr lang="en-IN" b="1" dirty="0"/>
              <a:t>network virtual terminal (NVT) </a:t>
            </a:r>
            <a:r>
              <a:rPr lang="en-IN" i="1" dirty="0"/>
              <a:t>characters </a:t>
            </a:r>
            <a:r>
              <a:rPr lang="en-IN" dirty="0"/>
              <a:t>and delivers them to the local </a:t>
            </a:r>
            <a:r>
              <a:rPr lang="en-IN" i="1" dirty="0"/>
              <a:t>TCP/IP </a:t>
            </a:r>
            <a:r>
              <a:rPr lang="en-IN" dirty="0"/>
              <a:t>protocol stack.</a:t>
            </a:r>
          </a:p>
        </p:txBody>
      </p:sp>
    </p:spTree>
    <p:extLst>
      <p:ext uri="{BB962C8B-B14F-4D97-AF65-F5344CB8AC3E}">
        <p14:creationId xmlns:p14="http://schemas.microsoft.com/office/powerpoint/2010/main" val="408806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E8DD9A-3CFF-4915-A2EC-8B96B2710EDB}"/>
              </a:ext>
            </a:extLst>
          </p:cNvPr>
          <p:cNvSpPr/>
          <p:nvPr/>
        </p:nvSpPr>
        <p:spPr>
          <a:xfrm>
            <a:off x="630936" y="639520"/>
            <a:ext cx="3429000" cy="1719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34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Concept of NVT(N</a:t>
            </a:r>
            <a:r>
              <a:rPr lang="en-US" sz="34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etwork Virtual Terminal </a:t>
            </a:r>
            <a:r>
              <a:rPr lang="en-US" altLang="en-US" sz="34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</a:t>
            </a:r>
            <a:endParaRPr lang="en-US" sz="3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55F3A5-2798-4DC2-8D19-5B7A6D5F4EFC}"/>
              </a:ext>
            </a:extLst>
          </p:cNvPr>
          <p:cNvSpPr/>
          <p:nvPr/>
        </p:nvSpPr>
        <p:spPr>
          <a:xfrm>
            <a:off x="168812" y="2807208"/>
            <a:ext cx="433285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NVT uses two sets of characters, one for data and the other for control. Both are 8-bit bytes. </a:t>
            </a: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For data, NVT is an 8-bit character set in which the 7 lowest-order bits are the same as ASCII and the highest-order bit is 0. </a:t>
            </a: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To send control characters between computers (from client to server or vice versa), NVT uses an 8-bit character set in which the highest-order bit is set to 1.</a:t>
            </a: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Examples of control characters</a:t>
            </a:r>
          </a:p>
          <a:p>
            <a:pPr marL="800100" lvl="1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EOF- End of File ; EOR- End of Record</a:t>
            </a:r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4BDB2EA9-E810-449B-A03B-8E039B768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971" y="1684292"/>
            <a:ext cx="6903720" cy="348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9785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Text Box 4">
            <a:extLst>
              <a:ext uri="{FF2B5EF4-FFF2-40B4-BE49-F238E27FC236}">
                <a16:creationId xmlns:a16="http://schemas.microsoft.com/office/drawing/2014/main" id="{3718162C-3B5E-4654-94D9-C27EE79D1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265" y="354735"/>
            <a:ext cx="109222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i="1" dirty="0">
                <a:latin typeface="Times New Roman" panose="02020603050405020304" pitchFamily="18" charset="0"/>
              </a:rPr>
              <a:t>An example of embedding</a:t>
            </a:r>
          </a:p>
        </p:txBody>
      </p:sp>
      <p:pic>
        <p:nvPicPr>
          <p:cNvPr id="861191" name="Picture 7">
            <a:extLst>
              <a:ext uri="{FF2B5EF4-FFF2-40B4-BE49-F238E27FC236}">
                <a16:creationId xmlns:a16="http://schemas.microsoft.com/office/drawing/2014/main" id="{5408310C-CC41-43A0-A06D-E15D4509F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894" y="5415745"/>
            <a:ext cx="6650378" cy="873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1B16916-8DA7-43B5-BAD5-5F9B87A4CEBD}"/>
              </a:ext>
            </a:extLst>
          </p:cNvPr>
          <p:cNvSpPr/>
          <p:nvPr/>
        </p:nvSpPr>
        <p:spPr>
          <a:xfrm>
            <a:off x="234461" y="1323593"/>
            <a:ext cx="1157407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/>
              <a:t>TELNET uses only </a:t>
            </a:r>
            <a:r>
              <a:rPr lang="en-IN" sz="2000" dirty="0">
                <a:solidFill>
                  <a:srgbClr val="C00000"/>
                </a:solidFill>
              </a:rPr>
              <a:t>one TCP connection</a:t>
            </a:r>
            <a:r>
              <a:rPr lang="en-IN" sz="2000" dirty="0"/>
              <a:t>. The server uses the well-known </a:t>
            </a:r>
            <a:r>
              <a:rPr lang="en-IN" sz="2000" dirty="0">
                <a:solidFill>
                  <a:srgbClr val="C00000"/>
                </a:solidFill>
              </a:rPr>
              <a:t>port 23, </a:t>
            </a:r>
            <a:r>
              <a:rPr lang="en-IN" sz="2000" dirty="0"/>
              <a:t>and the client uses an ephemeral port. The same connection is used for sending both data and control characters.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/>
              <a:t> TELNET accomplishes this by embedding the control characters in the data stream. However, to distinguish data from control characters, each sequence of control characters is preceded by a special control character called </a:t>
            </a:r>
            <a:r>
              <a:rPr lang="en-IN" sz="2000" i="1" dirty="0"/>
              <a:t>interpret as control </a:t>
            </a:r>
            <a:r>
              <a:rPr lang="en-IN" sz="2000" dirty="0"/>
              <a:t>(</a:t>
            </a:r>
            <a:r>
              <a:rPr lang="en-IN" sz="2000" dirty="0" err="1"/>
              <a:t>lAC</a:t>
            </a:r>
            <a:r>
              <a:rPr lang="en-IN" sz="2000" dirty="0"/>
              <a:t>).</a:t>
            </a:r>
          </a:p>
          <a:p>
            <a:endParaRPr lang="en-IN" sz="2000" dirty="0">
              <a:latin typeface="Times New Roman" panose="02020603050405020304" pitchFamily="18" charset="0"/>
            </a:endParaRPr>
          </a:p>
          <a:p>
            <a:r>
              <a:rPr lang="en-IN" sz="2000" dirty="0">
                <a:latin typeface="Times New Roman" panose="02020603050405020304" pitchFamily="18" charset="0"/>
              </a:rPr>
              <a:t>For example, imagine a user wants a server to display a file </a:t>
            </a:r>
            <a:r>
              <a:rPr lang="en-IN" i="1" dirty="0">
                <a:latin typeface="Times New Roman" panose="02020603050405020304" pitchFamily="18" charset="0"/>
              </a:rPr>
              <a:t>(</a:t>
            </a:r>
            <a:r>
              <a:rPr lang="en-IN" i="1" dirty="0" err="1">
                <a:latin typeface="Times New Roman" panose="02020603050405020304" pitchFamily="18" charset="0"/>
              </a:rPr>
              <a:t>filel</a:t>
            </a:r>
            <a:r>
              <a:rPr lang="en-IN" i="1" dirty="0">
                <a:latin typeface="Times New Roman" panose="02020603050405020304" pitchFamily="18" charset="0"/>
              </a:rPr>
              <a:t>) </a:t>
            </a:r>
            <a:r>
              <a:rPr lang="en-IN" sz="2000" dirty="0">
                <a:latin typeface="Times New Roman" panose="02020603050405020304" pitchFamily="18" charset="0"/>
              </a:rPr>
              <a:t>on a remote server. It can be written as</a:t>
            </a:r>
          </a:p>
          <a:p>
            <a:pPr algn="ctr"/>
            <a:r>
              <a:rPr lang="en-IN" sz="2000" i="1" dirty="0">
                <a:latin typeface="Times New Roman" panose="02020603050405020304" pitchFamily="18" charset="0"/>
              </a:rPr>
              <a:t>catfile1</a:t>
            </a:r>
            <a:endParaRPr lang="en-IN" sz="2000" dirty="0"/>
          </a:p>
          <a:p>
            <a:r>
              <a:rPr lang="en-IN" dirty="0"/>
              <a:t>suppose the name of the file has been mistyped </a:t>
            </a:r>
            <a:r>
              <a:rPr lang="en-IN" i="1" dirty="0"/>
              <a:t>(</a:t>
            </a:r>
            <a:r>
              <a:rPr lang="en-IN" dirty="0" err="1"/>
              <a:t>filea</a:t>
            </a:r>
            <a:r>
              <a:rPr lang="en-IN" dirty="0"/>
              <a:t> instead of file1</a:t>
            </a:r>
            <a:r>
              <a:rPr lang="en-IN" i="1" dirty="0"/>
              <a:t>). </a:t>
            </a:r>
            <a:r>
              <a:rPr lang="en-IN" dirty="0"/>
              <a:t>The user uses the backspace key to correct this situation.</a:t>
            </a:r>
          </a:p>
          <a:p>
            <a:pPr algn="ctr"/>
            <a:r>
              <a:rPr lang="en-IN" i="1" dirty="0" err="1"/>
              <a:t>catfilea</a:t>
            </a:r>
            <a:r>
              <a:rPr lang="en-IN" i="1" dirty="0"/>
              <a:t>&lt;backspace&gt;l</a:t>
            </a:r>
            <a:endParaRPr lang="en-IN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7097" name="Rectangle 857096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57099" name="Rectangle 857098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7101" name="Rectangle 857100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57103" name="Rectangle 857102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093976"/>
            <a:ext cx="3328416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0DEEB5-7842-4E89-BA6F-E41F88722D65}"/>
              </a:ext>
            </a:extLst>
          </p:cNvPr>
          <p:cNvSpPr/>
          <p:nvPr/>
        </p:nvSpPr>
        <p:spPr>
          <a:xfrm>
            <a:off x="841248" y="2252870"/>
            <a:ext cx="3412219" cy="3560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+mn-cs"/>
              </a:rPr>
              <a:t>The sender and the receiver of the e-mail are users (or application programs) on the same system; they are directly connected to a shared system. The administrator has created one mailbox for each user where the received messages are stored.</a:t>
            </a:r>
          </a:p>
          <a:p>
            <a:pPr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+mn-lt"/>
              <a:cs typeface="+mn-cs"/>
            </a:endParaRPr>
          </a:p>
          <a:p>
            <a:pPr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+mn-cs"/>
              </a:rPr>
              <a:t>When Alice, a user, needs to send a message to Bob, another user, Alice runs a </a:t>
            </a:r>
            <a:r>
              <a:rPr lang="en-US" sz="1400" i="1" dirty="0">
                <a:latin typeface="+mn-lt"/>
                <a:cs typeface="+mn-cs"/>
              </a:rPr>
              <a:t>user agent (UA) </a:t>
            </a:r>
            <a:r>
              <a:rPr lang="en-US" sz="1400" dirty="0">
                <a:latin typeface="+mn-lt"/>
                <a:cs typeface="+mn-cs"/>
              </a:rPr>
              <a:t>program to prepare the message and store it in Bob's mailbox.</a:t>
            </a:r>
          </a:p>
          <a:p>
            <a:pPr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+mn-lt"/>
              <a:cs typeface="+mn-cs"/>
            </a:endParaRPr>
          </a:p>
          <a:p>
            <a:pPr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+mn-lt"/>
                <a:cs typeface="+mn-cs"/>
              </a:rPr>
              <a:t>When the sender and the receiver of an e-mail are on the same system, we need only two user agents.</a:t>
            </a: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+mn-lt"/>
              <a:cs typeface="+mn-cs"/>
            </a:endParaRP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9C921FB-2412-40B8-B521-E2C3736BB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25593" y="2493177"/>
            <a:ext cx="6656832" cy="32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57092" name="Text Box 4">
            <a:extLst>
              <a:ext uri="{FF2B5EF4-FFF2-40B4-BE49-F238E27FC236}">
                <a16:creationId xmlns:a16="http://schemas.microsoft.com/office/drawing/2014/main" id="{BE0246A3-BE45-4B41-808B-37905038C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4008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87E9199E-424B-7579-A60A-C772E165F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755" y="758607"/>
            <a:ext cx="30396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 ELECTRONIC MAIL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97F37ECB-47F5-7F64-830E-24DEDBCF1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92" y="1451803"/>
            <a:ext cx="37158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algn="just" eaLnBrk="1" hangingPunct="1">
              <a:buFont typeface="Arial" panose="020B0604020202020204" pitchFamily="34" charset="0"/>
              <a:buChar char="•"/>
            </a:pPr>
            <a:r>
              <a:rPr lang="en-US" altLang="en-US" sz="1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One of the most popular Internet services is electronic mail (e-mail).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E98416-8D5C-0D80-C946-C46929EC5D03}"/>
              </a:ext>
            </a:extLst>
          </p:cNvPr>
          <p:cNvSpPr/>
          <p:nvPr/>
        </p:nvSpPr>
        <p:spPr>
          <a:xfrm>
            <a:off x="6573109" y="5813121"/>
            <a:ext cx="3734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1" dirty="0">
                <a:latin typeface="Times New Roman" panose="02020603050405020304" pitchFamily="18" charset="0"/>
              </a:rPr>
              <a:t>One of the scenario in electronic mail</a:t>
            </a:r>
            <a:endParaRPr lang="en-IN" dirty="0"/>
          </a:p>
        </p:txBody>
      </p:sp>
      <p:pic>
        <p:nvPicPr>
          <p:cNvPr id="2052" name="Picture 4" descr="Communicating via e-mail messages. - Taylor in Time">
            <a:extLst>
              <a:ext uri="{FF2B5EF4-FFF2-40B4-BE49-F238E27FC236}">
                <a16:creationId xmlns:a16="http://schemas.microsoft.com/office/drawing/2014/main" id="{E8AEB7C6-1CB8-7F41-D6FA-34B8E6716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178" y="44073"/>
            <a:ext cx="3504822" cy="2184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7339" name="Rectangle 86733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7332" name="Text Box 4">
            <a:extLst>
              <a:ext uri="{FF2B5EF4-FFF2-40B4-BE49-F238E27FC236}">
                <a16:creationId xmlns:a16="http://schemas.microsoft.com/office/drawing/2014/main" id="{0493DAAE-CF94-4649-8752-133E30E27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639520"/>
            <a:ext cx="3429000" cy="17190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Electronic mail</a:t>
            </a:r>
          </a:p>
        </p:txBody>
      </p:sp>
      <p:sp>
        <p:nvSpPr>
          <p:cNvPr id="86734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4F41A7-E993-4428-9FD1-C01F45B9AEA6}"/>
              </a:ext>
            </a:extLst>
          </p:cNvPr>
          <p:cNvSpPr/>
          <p:nvPr/>
        </p:nvSpPr>
        <p:spPr>
          <a:xfrm>
            <a:off x="267286" y="2807208"/>
            <a:ext cx="4557932" cy="37314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After the message has arrived at Bob's mail server, Bob needs to retrieve it. Here, we need another set of client/server agents, which we call message access agents (MAAs). </a:t>
            </a: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Bob uses an MAA client to retrieve his messages. The client sends a request to the MAA server, which is running all the time, and requests the transfer of the messages.</a:t>
            </a: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latin typeface="+mn-lt"/>
                <a:cs typeface="+mn-cs"/>
              </a:rPr>
              <a:t>When both sender and receiver are connected to the mail server via a LAN or a WAN, we need two UAs, two pairs of MTAs and a pair of MAAs.</a:t>
            </a:r>
            <a:endParaRPr lang="en-US" dirty="0">
              <a:latin typeface="+mn-lt"/>
              <a:cs typeface="+mn-cs"/>
            </a:endParaRPr>
          </a:p>
        </p:txBody>
      </p:sp>
      <p:pic>
        <p:nvPicPr>
          <p:cNvPr id="867334" name="Picture 6" descr="Diagram&#10;&#10;Description automatically generated">
            <a:extLst>
              <a:ext uri="{FF2B5EF4-FFF2-40B4-BE49-F238E27FC236}">
                <a16:creationId xmlns:a16="http://schemas.microsoft.com/office/drawing/2014/main" id="{3A0F38F3-4A45-4BC8-B336-F181B7C9B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0994" y="840085"/>
            <a:ext cx="6903720" cy="5177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8363" name="Rectangle 868362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8356" name="Text Box 4">
            <a:extLst>
              <a:ext uri="{FF2B5EF4-FFF2-40B4-BE49-F238E27FC236}">
                <a16:creationId xmlns:a16="http://schemas.microsoft.com/office/drawing/2014/main" id="{DF85FE48-1A50-4081-888F-2BDE75686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48" y="1078992"/>
            <a:ext cx="6268770" cy="15361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Push versus pull in electronic email</a:t>
            </a:r>
          </a:p>
        </p:txBody>
      </p:sp>
      <p:sp>
        <p:nvSpPr>
          <p:cNvPr id="868365" name="Rectangle 868364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68367" name="Rectangle 868366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70E2C3-1DDD-4722-AED1-83EA42A84720}"/>
              </a:ext>
            </a:extLst>
          </p:cNvPr>
          <p:cNvSpPr/>
          <p:nvPr/>
        </p:nvSpPr>
        <p:spPr>
          <a:xfrm>
            <a:off x="612648" y="3355848"/>
            <a:ext cx="6268770" cy="2825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>
                <a:latin typeface="+mn-lt"/>
                <a:cs typeface="+mn-cs"/>
              </a:rPr>
              <a:t>A MTA client/server program is a </a:t>
            </a:r>
            <a:r>
              <a:rPr lang="en-US" sz="2200" i="1">
                <a:latin typeface="+mn-lt"/>
                <a:cs typeface="+mn-cs"/>
              </a:rPr>
              <a:t>push </a:t>
            </a:r>
            <a:r>
              <a:rPr lang="en-US" sz="2200">
                <a:latin typeface="+mn-lt"/>
                <a:cs typeface="+mn-cs"/>
              </a:rPr>
              <a:t>program: the client pushes the message to the server. </a:t>
            </a: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>
              <a:latin typeface="+mn-lt"/>
              <a:cs typeface="+mn-cs"/>
            </a:endParaRP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>
                <a:latin typeface="+mn-lt"/>
                <a:cs typeface="+mn-cs"/>
              </a:rPr>
              <a:t>Bob needs a </a:t>
            </a:r>
            <a:r>
              <a:rPr lang="en-US" sz="2200" i="1">
                <a:latin typeface="+mn-lt"/>
                <a:cs typeface="+mn-cs"/>
              </a:rPr>
              <a:t>pull </a:t>
            </a:r>
            <a:r>
              <a:rPr lang="en-US" sz="2200">
                <a:latin typeface="+mn-lt"/>
                <a:cs typeface="+mn-cs"/>
              </a:rPr>
              <a:t>program. The client needs to pull the message from the server</a:t>
            </a:r>
          </a:p>
        </p:txBody>
      </p:sp>
      <p:pic>
        <p:nvPicPr>
          <p:cNvPr id="868358" name="Picture 6">
            <a:extLst>
              <a:ext uri="{FF2B5EF4-FFF2-40B4-BE49-F238E27FC236}">
                <a16:creationId xmlns:a16="http://schemas.microsoft.com/office/drawing/2014/main" id="{344AA943-A71C-41E0-9D2B-CA725415EA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4066" y="2081081"/>
            <a:ext cx="4237686" cy="2620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78DFAA-CBF4-4D54-A8EB-6C7C9E80D39D}"/>
              </a:ext>
            </a:extLst>
          </p:cNvPr>
          <p:cNvSpPr/>
          <p:nvPr/>
        </p:nvSpPr>
        <p:spPr>
          <a:xfrm>
            <a:off x="612648" y="1078992"/>
            <a:ext cx="6268770" cy="15361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Services of user agent</a:t>
            </a:r>
            <a:endParaRPr lang="en-US" sz="5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3D37EE-502E-49B9-BAB1-B4DA96E4B4B4}"/>
              </a:ext>
            </a:extLst>
          </p:cNvPr>
          <p:cNvSpPr/>
          <p:nvPr/>
        </p:nvSpPr>
        <p:spPr>
          <a:xfrm>
            <a:off x="460248" y="3019890"/>
            <a:ext cx="5087112" cy="27591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A user agent is a software package (program) that composes, reads, replies to, and forwards messages. It also handles mailboxes.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Composing Message- A user agent helps the user compose the e-mail message to be sent out.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Reading Messages- The second duty of the user agent is to read the incoming messages.</a:t>
            </a:r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EC8F83FE-519F-4366-AB65-4B32D8BD2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4066" y="848102"/>
            <a:ext cx="4237686" cy="998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77AD3BB-AE70-84FB-EBC8-B42C0DA002C9}"/>
              </a:ext>
            </a:extLst>
          </p:cNvPr>
          <p:cNvSpPr txBox="1"/>
          <p:nvPr/>
        </p:nvSpPr>
        <p:spPr>
          <a:xfrm>
            <a:off x="5820508" y="3019891"/>
            <a:ext cx="6098344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Replying to Messages- After reading a message, a user can use the user agent to reply to a message.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Forwarding Messages- It is defined as sending the message to a third party. A user agent allows the receiver to forward the message, with or without extra comments, to a third party.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>
                <a:latin typeface="+mn-lt"/>
                <a:cs typeface="+mn-cs"/>
              </a:rPr>
              <a:t>Handling Mailboxes- </a:t>
            </a:r>
            <a:r>
              <a:rPr lang="en-US" sz="2000" dirty="0">
                <a:latin typeface="+mn-lt"/>
                <a:cs typeface="+mn-cs"/>
              </a:rPr>
              <a:t>A user agent normally creates two mailboxes: an inbox and an outbox.</a:t>
            </a:r>
          </a:p>
        </p:txBody>
      </p:sp>
    </p:spTree>
    <p:extLst>
      <p:ext uri="{BB962C8B-B14F-4D97-AF65-F5344CB8AC3E}">
        <p14:creationId xmlns:p14="http://schemas.microsoft.com/office/powerpoint/2010/main" val="987417511"/>
      </p:ext>
    </p:extLst>
  </p:cSld>
  <p:clrMapOvr>
    <a:masterClrMapping/>
  </p:clrMapOvr>
</p:sld>
</file>

<file path=ppt/theme/theme1.xml><?xml version="1.0" encoding="utf-8"?>
<a:theme xmlns:a="http://schemas.openxmlformats.org/drawingml/2006/main" name="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Bennett_Theme1</Template>
  <TotalTime>6031</TotalTime>
  <Words>1130</Words>
  <Application>Microsoft Office PowerPoint</Application>
  <PresentationFormat>Widescreen</PresentationFormat>
  <Paragraphs>79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Times</vt:lpstr>
      <vt:lpstr>Times New Roman</vt:lpstr>
      <vt:lpstr>verdana</vt:lpstr>
      <vt:lpstr>Bennett_Theme1</vt:lpstr>
      <vt:lpstr>Custom Design</vt:lpstr>
      <vt:lpstr>Office Theme</vt:lpstr>
      <vt:lpstr>Application Layer Remote Logging and Electronic Mail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Q1</vt:lpstr>
      <vt:lpstr>Q2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Kuldeep</dc:creator>
  <cp:lastModifiedBy>Kuldeep</cp:lastModifiedBy>
  <cp:revision>147</cp:revision>
  <dcterms:created xsi:type="dcterms:W3CDTF">2019-01-02T17:52:09Z</dcterms:created>
  <dcterms:modified xsi:type="dcterms:W3CDTF">2024-04-02T13:39:52Z</dcterms:modified>
</cp:coreProperties>
</file>