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 id="2147483687" r:id="rId3"/>
  </p:sldMasterIdLst>
  <p:notesMasterIdLst>
    <p:notesMasterId r:id="rId18"/>
  </p:notesMasterIdLst>
  <p:sldIdLst>
    <p:sldId id="256" r:id="rId4"/>
    <p:sldId id="760" r:id="rId5"/>
    <p:sldId id="761" r:id="rId6"/>
    <p:sldId id="762" r:id="rId7"/>
    <p:sldId id="763" r:id="rId8"/>
    <p:sldId id="765" r:id="rId9"/>
    <p:sldId id="766" r:id="rId10"/>
    <p:sldId id="806" r:id="rId11"/>
    <p:sldId id="746" r:id="rId12"/>
    <p:sldId id="767" r:id="rId13"/>
    <p:sldId id="768" r:id="rId14"/>
    <p:sldId id="807" r:id="rId15"/>
    <p:sldId id="809" r:id="rId16"/>
    <p:sldId id="810"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6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microsoft.com/office/2016/11/relationships/changesInfo" Target="changesInfos/changesInfo1.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uldeep" userId="f9c8071f-a744-46f9-b335-1b593dc9f69f" providerId="ADAL" clId="{D1792FC0-43B2-4853-A906-DC9F1E9FC384}"/>
    <pc:docChg chg="undo custSel addSld delSld modSld">
      <pc:chgData name="Kuldeep" userId="f9c8071f-a744-46f9-b335-1b593dc9f69f" providerId="ADAL" clId="{D1792FC0-43B2-4853-A906-DC9F1E9FC384}" dt="2023-04-16T16:07:42.785" v="154" actId="6549"/>
      <pc:docMkLst>
        <pc:docMk/>
      </pc:docMkLst>
      <pc:sldChg chg="addSp delSp modSp mod setBg">
        <pc:chgData name="Kuldeep" userId="f9c8071f-a744-46f9-b335-1b593dc9f69f" providerId="ADAL" clId="{D1792FC0-43B2-4853-A906-DC9F1E9FC384}" dt="2023-04-16T15:55:07.971" v="1" actId="26606"/>
        <pc:sldMkLst>
          <pc:docMk/>
          <pc:sldMk cId="1441990758" sldId="256"/>
        </pc:sldMkLst>
        <pc:spChg chg="mod">
          <ac:chgData name="Kuldeep" userId="f9c8071f-a744-46f9-b335-1b593dc9f69f" providerId="ADAL" clId="{D1792FC0-43B2-4853-A906-DC9F1E9FC384}" dt="2023-04-16T15:55:07.971" v="1" actId="26606"/>
          <ac:spMkLst>
            <pc:docMk/>
            <pc:sldMk cId="1441990758" sldId="256"/>
            <ac:spMk id="2" creationId="{6D2890BE-7904-42D4-B879-B91FFED5066E}"/>
          </ac:spMkLst>
        </pc:spChg>
        <pc:spChg chg="add">
          <ac:chgData name="Kuldeep" userId="f9c8071f-a744-46f9-b335-1b593dc9f69f" providerId="ADAL" clId="{D1792FC0-43B2-4853-A906-DC9F1E9FC384}" dt="2023-04-16T15:55:07.971" v="1" actId="26606"/>
          <ac:spMkLst>
            <pc:docMk/>
            <pc:sldMk cId="1441990758" sldId="256"/>
            <ac:spMk id="6" creationId="{AF2F604E-43BE-4DC3-B983-E071523364F8}"/>
          </ac:spMkLst>
        </pc:spChg>
        <pc:spChg chg="add">
          <ac:chgData name="Kuldeep" userId="f9c8071f-a744-46f9-b335-1b593dc9f69f" providerId="ADAL" clId="{D1792FC0-43B2-4853-A906-DC9F1E9FC384}" dt="2023-04-16T15:55:07.971" v="1" actId="26606"/>
          <ac:spMkLst>
            <pc:docMk/>
            <pc:sldMk cId="1441990758" sldId="256"/>
            <ac:spMk id="8" creationId="{E91DC736-0EF8-4F87-9146-EBF1D2EE4D3D}"/>
          </ac:spMkLst>
        </pc:spChg>
        <pc:spChg chg="add">
          <ac:chgData name="Kuldeep" userId="f9c8071f-a744-46f9-b335-1b593dc9f69f" providerId="ADAL" clId="{D1792FC0-43B2-4853-A906-DC9F1E9FC384}" dt="2023-04-16T15:55:07.971" v="1" actId="26606"/>
          <ac:spMkLst>
            <pc:docMk/>
            <pc:sldMk cId="1441990758" sldId="256"/>
            <ac:spMk id="10" creationId="{097CD68E-23E3-4007-8847-CD0944C4F7BE}"/>
          </ac:spMkLst>
        </pc:spChg>
        <pc:spChg chg="add">
          <ac:chgData name="Kuldeep" userId="f9c8071f-a744-46f9-b335-1b593dc9f69f" providerId="ADAL" clId="{D1792FC0-43B2-4853-A906-DC9F1E9FC384}" dt="2023-04-16T15:55:07.971" v="1" actId="26606"/>
          <ac:spMkLst>
            <pc:docMk/>
            <pc:sldMk cId="1441990758" sldId="256"/>
            <ac:spMk id="14" creationId="{08C9B587-E65E-4B52-B37C-ABEBB6E87928}"/>
          </ac:spMkLst>
        </pc:spChg>
        <pc:grpChg chg="del">
          <ac:chgData name="Kuldeep" userId="f9c8071f-a744-46f9-b335-1b593dc9f69f" providerId="ADAL" clId="{D1792FC0-43B2-4853-A906-DC9F1E9FC384}" dt="2023-04-16T15:54:59.825" v="0" actId="478"/>
          <ac:grpSpMkLst>
            <pc:docMk/>
            <pc:sldMk cId="1441990758" sldId="256"/>
            <ac:grpSpMk id="4" creationId="{450D5EEF-4C51-4A95-A1F0-98205D9FDF25}"/>
          </ac:grpSpMkLst>
        </pc:grpChg>
        <pc:picChg chg="add">
          <ac:chgData name="Kuldeep" userId="f9c8071f-a744-46f9-b335-1b593dc9f69f" providerId="ADAL" clId="{D1792FC0-43B2-4853-A906-DC9F1E9FC384}" dt="2023-04-16T15:55:07.971" v="1" actId="26606"/>
          <ac:picMkLst>
            <pc:docMk/>
            <pc:sldMk cId="1441990758" sldId="256"/>
            <ac:picMk id="5" creationId="{6351C1ED-D060-16C3-0AEE-96FA4EE18AFD}"/>
          </ac:picMkLst>
        </pc:picChg>
      </pc:sldChg>
      <pc:sldChg chg="addSp modSp mod setBg">
        <pc:chgData name="Kuldeep" userId="f9c8071f-a744-46f9-b335-1b593dc9f69f" providerId="ADAL" clId="{D1792FC0-43B2-4853-A906-DC9F1E9FC384}" dt="2023-04-16T15:58:28.561" v="34" actId="27636"/>
        <pc:sldMkLst>
          <pc:docMk/>
          <pc:sldMk cId="0" sldId="746"/>
        </pc:sldMkLst>
        <pc:spChg chg="mod">
          <ac:chgData name="Kuldeep" userId="f9c8071f-a744-46f9-b335-1b593dc9f69f" providerId="ADAL" clId="{D1792FC0-43B2-4853-A906-DC9F1E9FC384}" dt="2023-04-16T15:58:19.946" v="31" actId="26606"/>
          <ac:spMkLst>
            <pc:docMk/>
            <pc:sldMk cId="0" sldId="746"/>
            <ac:spMk id="858115" creationId="{31E9DCE9-5195-461D-9268-E28686733897}"/>
          </ac:spMkLst>
        </pc:spChg>
        <pc:spChg chg="ord">
          <ac:chgData name="Kuldeep" userId="f9c8071f-a744-46f9-b335-1b593dc9f69f" providerId="ADAL" clId="{D1792FC0-43B2-4853-A906-DC9F1E9FC384}" dt="2023-04-16T15:58:19.946" v="31" actId="26606"/>
          <ac:spMkLst>
            <pc:docMk/>
            <pc:sldMk cId="0" sldId="746"/>
            <ac:spMk id="858116" creationId="{4EDC5ED2-E89D-4DF2-8A33-4E0EA999E810}"/>
          </ac:spMkLst>
        </pc:spChg>
        <pc:spChg chg="mod">
          <ac:chgData name="Kuldeep" userId="f9c8071f-a744-46f9-b335-1b593dc9f69f" providerId="ADAL" clId="{D1792FC0-43B2-4853-A906-DC9F1E9FC384}" dt="2023-04-16T15:58:28.561" v="34" actId="27636"/>
          <ac:spMkLst>
            <pc:docMk/>
            <pc:sldMk cId="0" sldId="746"/>
            <ac:spMk id="858117" creationId="{5DBBB05D-810C-4B52-8DC4-EE21A0289D54}"/>
          </ac:spMkLst>
        </pc:spChg>
        <pc:spChg chg="add">
          <ac:chgData name="Kuldeep" userId="f9c8071f-a744-46f9-b335-1b593dc9f69f" providerId="ADAL" clId="{D1792FC0-43B2-4853-A906-DC9F1E9FC384}" dt="2023-04-16T15:58:19.946" v="31" actId="26606"/>
          <ac:spMkLst>
            <pc:docMk/>
            <pc:sldMk cId="0" sldId="746"/>
            <ac:spMk id="858124" creationId="{0288C6B4-AFC3-407F-A595-EFFD38D4CCAF}"/>
          </ac:spMkLst>
        </pc:spChg>
        <pc:spChg chg="add">
          <ac:chgData name="Kuldeep" userId="f9c8071f-a744-46f9-b335-1b593dc9f69f" providerId="ADAL" clId="{D1792FC0-43B2-4853-A906-DC9F1E9FC384}" dt="2023-04-16T15:58:19.946" v="31" actId="26606"/>
          <ac:spMkLst>
            <pc:docMk/>
            <pc:sldMk cId="0" sldId="746"/>
            <ac:spMk id="858126" creationId="{CF236821-17FE-429B-8D2C-08E13A64EA40}"/>
          </ac:spMkLst>
        </pc:spChg>
        <pc:spChg chg="add">
          <ac:chgData name="Kuldeep" userId="f9c8071f-a744-46f9-b335-1b593dc9f69f" providerId="ADAL" clId="{D1792FC0-43B2-4853-A906-DC9F1E9FC384}" dt="2023-04-16T15:58:19.946" v="31" actId="26606"/>
          <ac:spMkLst>
            <pc:docMk/>
            <pc:sldMk cId="0" sldId="746"/>
            <ac:spMk id="858128" creationId="{C0BDBCD2-E081-43AB-9119-C55465E59757}"/>
          </ac:spMkLst>
        </pc:spChg>
        <pc:spChg chg="add">
          <ac:chgData name="Kuldeep" userId="f9c8071f-a744-46f9-b335-1b593dc9f69f" providerId="ADAL" clId="{D1792FC0-43B2-4853-A906-DC9F1E9FC384}" dt="2023-04-16T15:58:19.946" v="31" actId="26606"/>
          <ac:spMkLst>
            <pc:docMk/>
            <pc:sldMk cId="0" sldId="746"/>
            <ac:spMk id="858130" creationId="{98E79BE4-34FE-485A-98A5-92CE8F7C4743}"/>
          </ac:spMkLst>
        </pc:spChg>
        <pc:spChg chg="add">
          <ac:chgData name="Kuldeep" userId="f9c8071f-a744-46f9-b335-1b593dc9f69f" providerId="ADAL" clId="{D1792FC0-43B2-4853-A906-DC9F1E9FC384}" dt="2023-04-16T15:58:19.946" v="31" actId="26606"/>
          <ac:spMkLst>
            <pc:docMk/>
            <pc:sldMk cId="0" sldId="746"/>
            <ac:spMk id="858132" creationId="{7A5F0580-5EE9-419F-96EE-B6529EF6E7D0}"/>
          </ac:spMkLst>
        </pc:spChg>
        <pc:picChg chg="add">
          <ac:chgData name="Kuldeep" userId="f9c8071f-a744-46f9-b335-1b593dc9f69f" providerId="ADAL" clId="{D1792FC0-43B2-4853-A906-DC9F1E9FC384}" dt="2023-04-16T15:58:19.946" v="31" actId="26606"/>
          <ac:picMkLst>
            <pc:docMk/>
            <pc:sldMk cId="0" sldId="746"/>
            <ac:picMk id="858121" creationId="{43625183-8B49-161B-7990-824139B25860}"/>
          </ac:picMkLst>
        </pc:picChg>
      </pc:sldChg>
      <pc:sldChg chg="addSp modSp mod setBg">
        <pc:chgData name="Kuldeep" userId="f9c8071f-a744-46f9-b335-1b593dc9f69f" providerId="ADAL" clId="{D1792FC0-43B2-4853-A906-DC9F1E9FC384}" dt="2023-04-16T15:55:32.822" v="9" actId="14100"/>
        <pc:sldMkLst>
          <pc:docMk/>
          <pc:sldMk cId="0" sldId="760"/>
        </pc:sldMkLst>
        <pc:spChg chg="mod">
          <ac:chgData name="Kuldeep" userId="f9c8071f-a744-46f9-b335-1b593dc9f69f" providerId="ADAL" clId="{D1792FC0-43B2-4853-A906-DC9F1E9FC384}" dt="2023-04-16T15:55:32.822" v="9" actId="14100"/>
          <ac:spMkLst>
            <pc:docMk/>
            <pc:sldMk cId="0" sldId="760"/>
            <ac:spMk id="3" creationId="{F918C66D-C34F-4F02-9037-B28E5F71F9CF}"/>
          </ac:spMkLst>
        </pc:spChg>
        <pc:spChg chg="mod">
          <ac:chgData name="Kuldeep" userId="f9c8071f-a744-46f9-b335-1b593dc9f69f" providerId="ADAL" clId="{D1792FC0-43B2-4853-A906-DC9F1E9FC384}" dt="2023-04-16T15:55:13.278" v="2" actId="26606"/>
          <ac:spMkLst>
            <pc:docMk/>
            <pc:sldMk cId="0" sldId="760"/>
            <ac:spMk id="872452" creationId="{45A01E6F-3185-4056-8894-D8789F5734F5}"/>
          </ac:spMkLst>
        </pc:spChg>
        <pc:spChg chg="add">
          <ac:chgData name="Kuldeep" userId="f9c8071f-a744-46f9-b335-1b593dc9f69f" providerId="ADAL" clId="{D1792FC0-43B2-4853-A906-DC9F1E9FC384}" dt="2023-04-16T15:55:13.278" v="2" actId="26606"/>
          <ac:spMkLst>
            <pc:docMk/>
            <pc:sldMk cId="0" sldId="760"/>
            <ac:spMk id="872459" creationId="{2C9A9DA9-7DC8-488B-A882-123947B0F3D9}"/>
          </ac:spMkLst>
        </pc:spChg>
        <pc:spChg chg="add">
          <ac:chgData name="Kuldeep" userId="f9c8071f-a744-46f9-b335-1b593dc9f69f" providerId="ADAL" clId="{D1792FC0-43B2-4853-A906-DC9F1E9FC384}" dt="2023-04-16T15:55:13.278" v="2" actId="26606"/>
          <ac:spMkLst>
            <pc:docMk/>
            <pc:sldMk cId="0" sldId="760"/>
            <ac:spMk id="872461" creationId="{57F6BDD4-E066-4008-8011-6CC31AEB4556}"/>
          </ac:spMkLst>
        </pc:spChg>
        <pc:spChg chg="add">
          <ac:chgData name="Kuldeep" userId="f9c8071f-a744-46f9-b335-1b593dc9f69f" providerId="ADAL" clId="{D1792FC0-43B2-4853-A906-DC9F1E9FC384}" dt="2023-04-16T15:55:13.278" v="2" actId="26606"/>
          <ac:spMkLst>
            <pc:docMk/>
            <pc:sldMk cId="0" sldId="760"/>
            <ac:spMk id="872463" creationId="{2711A8FB-68FC-45FC-B01E-38F809E2D439}"/>
          </ac:spMkLst>
        </pc:spChg>
        <pc:spChg chg="add">
          <ac:chgData name="Kuldeep" userId="f9c8071f-a744-46f9-b335-1b593dc9f69f" providerId="ADAL" clId="{D1792FC0-43B2-4853-A906-DC9F1E9FC384}" dt="2023-04-16T15:55:13.278" v="2" actId="26606"/>
          <ac:spMkLst>
            <pc:docMk/>
            <pc:sldMk cId="0" sldId="760"/>
            <ac:spMk id="872465" creationId="{2A865FE3-5FC9-4049-87CF-30019C46C0F5}"/>
          </ac:spMkLst>
        </pc:spChg>
        <pc:picChg chg="mod ord">
          <ac:chgData name="Kuldeep" userId="f9c8071f-a744-46f9-b335-1b593dc9f69f" providerId="ADAL" clId="{D1792FC0-43B2-4853-A906-DC9F1E9FC384}" dt="2023-04-16T15:55:19.729" v="4" actId="27614"/>
          <ac:picMkLst>
            <pc:docMk/>
            <pc:sldMk cId="0" sldId="760"/>
            <ac:picMk id="872454" creationId="{4D62B643-CBE5-4CE0-B28F-16CC0BF752CC}"/>
          </ac:picMkLst>
        </pc:picChg>
      </pc:sldChg>
      <pc:sldChg chg="addSp modSp mod setBg">
        <pc:chgData name="Kuldeep" userId="f9c8071f-a744-46f9-b335-1b593dc9f69f" providerId="ADAL" clId="{D1792FC0-43B2-4853-A906-DC9F1E9FC384}" dt="2023-04-16T15:55:58.954" v="12" actId="123"/>
        <pc:sldMkLst>
          <pc:docMk/>
          <pc:sldMk cId="0" sldId="761"/>
        </pc:sldMkLst>
        <pc:spChg chg="mod">
          <ac:chgData name="Kuldeep" userId="f9c8071f-a744-46f9-b335-1b593dc9f69f" providerId="ADAL" clId="{D1792FC0-43B2-4853-A906-DC9F1E9FC384}" dt="2023-04-16T15:55:58.954" v="12" actId="123"/>
          <ac:spMkLst>
            <pc:docMk/>
            <pc:sldMk cId="0" sldId="761"/>
            <ac:spMk id="4" creationId="{6973F472-21D4-4D34-BFF8-A558F1A38F4A}"/>
          </ac:spMkLst>
        </pc:spChg>
        <pc:spChg chg="mod">
          <ac:chgData name="Kuldeep" userId="f9c8071f-a744-46f9-b335-1b593dc9f69f" providerId="ADAL" clId="{D1792FC0-43B2-4853-A906-DC9F1E9FC384}" dt="2023-04-16T15:55:50.624" v="10" actId="26606"/>
          <ac:spMkLst>
            <pc:docMk/>
            <pc:sldMk cId="0" sldId="761"/>
            <ac:spMk id="873476" creationId="{698BFD5C-7E7F-435B-9E5E-D85ED6BF0514}"/>
          </ac:spMkLst>
        </pc:spChg>
        <pc:spChg chg="add">
          <ac:chgData name="Kuldeep" userId="f9c8071f-a744-46f9-b335-1b593dc9f69f" providerId="ADAL" clId="{D1792FC0-43B2-4853-A906-DC9F1E9FC384}" dt="2023-04-16T15:55:50.624" v="10" actId="26606"/>
          <ac:spMkLst>
            <pc:docMk/>
            <pc:sldMk cId="0" sldId="761"/>
            <ac:spMk id="873483" creationId="{2C9A9DA9-7DC8-488B-A882-123947B0F3D9}"/>
          </ac:spMkLst>
        </pc:spChg>
        <pc:spChg chg="add">
          <ac:chgData name="Kuldeep" userId="f9c8071f-a744-46f9-b335-1b593dc9f69f" providerId="ADAL" clId="{D1792FC0-43B2-4853-A906-DC9F1E9FC384}" dt="2023-04-16T15:55:50.624" v="10" actId="26606"/>
          <ac:spMkLst>
            <pc:docMk/>
            <pc:sldMk cId="0" sldId="761"/>
            <ac:spMk id="873485" creationId="{57F6BDD4-E066-4008-8011-6CC31AEB4556}"/>
          </ac:spMkLst>
        </pc:spChg>
        <pc:spChg chg="add">
          <ac:chgData name="Kuldeep" userId="f9c8071f-a744-46f9-b335-1b593dc9f69f" providerId="ADAL" clId="{D1792FC0-43B2-4853-A906-DC9F1E9FC384}" dt="2023-04-16T15:55:50.624" v="10" actId="26606"/>
          <ac:spMkLst>
            <pc:docMk/>
            <pc:sldMk cId="0" sldId="761"/>
            <ac:spMk id="873487" creationId="{2711A8FB-68FC-45FC-B01E-38F809E2D439}"/>
          </ac:spMkLst>
        </pc:spChg>
        <pc:spChg chg="add">
          <ac:chgData name="Kuldeep" userId="f9c8071f-a744-46f9-b335-1b593dc9f69f" providerId="ADAL" clId="{D1792FC0-43B2-4853-A906-DC9F1E9FC384}" dt="2023-04-16T15:55:50.624" v="10" actId="26606"/>
          <ac:spMkLst>
            <pc:docMk/>
            <pc:sldMk cId="0" sldId="761"/>
            <ac:spMk id="873489" creationId="{2A865FE3-5FC9-4049-87CF-30019C46C0F5}"/>
          </ac:spMkLst>
        </pc:spChg>
        <pc:picChg chg="mod ord">
          <ac:chgData name="Kuldeep" userId="f9c8071f-a744-46f9-b335-1b593dc9f69f" providerId="ADAL" clId="{D1792FC0-43B2-4853-A906-DC9F1E9FC384}" dt="2023-04-16T15:55:50.624" v="10" actId="26606"/>
          <ac:picMkLst>
            <pc:docMk/>
            <pc:sldMk cId="0" sldId="761"/>
            <ac:picMk id="873478" creationId="{3B84219A-3F23-4E8C-8637-D894D9AB786A}"/>
          </ac:picMkLst>
        </pc:picChg>
      </pc:sldChg>
      <pc:sldChg chg="addSp modSp mod setBg">
        <pc:chgData name="Kuldeep" userId="f9c8071f-a744-46f9-b335-1b593dc9f69f" providerId="ADAL" clId="{D1792FC0-43B2-4853-A906-DC9F1E9FC384}" dt="2023-04-16T15:56:17.278" v="17" actId="255"/>
        <pc:sldMkLst>
          <pc:docMk/>
          <pc:sldMk cId="0" sldId="762"/>
        </pc:sldMkLst>
        <pc:spChg chg="mod">
          <ac:chgData name="Kuldeep" userId="f9c8071f-a744-46f9-b335-1b593dc9f69f" providerId="ADAL" clId="{D1792FC0-43B2-4853-A906-DC9F1E9FC384}" dt="2023-04-16T15:56:17.278" v="17" actId="255"/>
          <ac:spMkLst>
            <pc:docMk/>
            <pc:sldMk cId="0" sldId="762"/>
            <ac:spMk id="2" creationId="{716806F2-D72A-4FDC-8064-C764381B3759}"/>
          </ac:spMkLst>
        </pc:spChg>
        <pc:spChg chg="mod">
          <ac:chgData name="Kuldeep" userId="f9c8071f-a744-46f9-b335-1b593dc9f69f" providerId="ADAL" clId="{D1792FC0-43B2-4853-A906-DC9F1E9FC384}" dt="2023-04-16T15:56:10.499" v="13" actId="26606"/>
          <ac:spMkLst>
            <pc:docMk/>
            <pc:sldMk cId="0" sldId="762"/>
            <ac:spMk id="874500" creationId="{FB9C27A6-7CE3-42CA-94BB-EB3E8ECF7359}"/>
          </ac:spMkLst>
        </pc:spChg>
        <pc:spChg chg="add">
          <ac:chgData name="Kuldeep" userId="f9c8071f-a744-46f9-b335-1b593dc9f69f" providerId="ADAL" clId="{D1792FC0-43B2-4853-A906-DC9F1E9FC384}" dt="2023-04-16T15:56:10.499" v="13" actId="26606"/>
          <ac:spMkLst>
            <pc:docMk/>
            <pc:sldMk cId="0" sldId="762"/>
            <ac:spMk id="874507" creationId="{2C9A9DA9-7DC8-488B-A882-123947B0F3D9}"/>
          </ac:spMkLst>
        </pc:spChg>
        <pc:spChg chg="add">
          <ac:chgData name="Kuldeep" userId="f9c8071f-a744-46f9-b335-1b593dc9f69f" providerId="ADAL" clId="{D1792FC0-43B2-4853-A906-DC9F1E9FC384}" dt="2023-04-16T15:56:10.499" v="13" actId="26606"/>
          <ac:spMkLst>
            <pc:docMk/>
            <pc:sldMk cId="0" sldId="762"/>
            <ac:spMk id="874509" creationId="{57F6BDD4-E066-4008-8011-6CC31AEB4556}"/>
          </ac:spMkLst>
        </pc:spChg>
        <pc:spChg chg="add">
          <ac:chgData name="Kuldeep" userId="f9c8071f-a744-46f9-b335-1b593dc9f69f" providerId="ADAL" clId="{D1792FC0-43B2-4853-A906-DC9F1E9FC384}" dt="2023-04-16T15:56:10.499" v="13" actId="26606"/>
          <ac:spMkLst>
            <pc:docMk/>
            <pc:sldMk cId="0" sldId="762"/>
            <ac:spMk id="874511" creationId="{2711A8FB-68FC-45FC-B01E-38F809E2D439}"/>
          </ac:spMkLst>
        </pc:spChg>
        <pc:spChg chg="add">
          <ac:chgData name="Kuldeep" userId="f9c8071f-a744-46f9-b335-1b593dc9f69f" providerId="ADAL" clId="{D1792FC0-43B2-4853-A906-DC9F1E9FC384}" dt="2023-04-16T15:56:10.499" v="13" actId="26606"/>
          <ac:spMkLst>
            <pc:docMk/>
            <pc:sldMk cId="0" sldId="762"/>
            <ac:spMk id="874513" creationId="{2A865FE3-5FC9-4049-87CF-30019C46C0F5}"/>
          </ac:spMkLst>
        </pc:spChg>
        <pc:picChg chg="mod ord">
          <ac:chgData name="Kuldeep" userId="f9c8071f-a744-46f9-b335-1b593dc9f69f" providerId="ADAL" clId="{D1792FC0-43B2-4853-A906-DC9F1E9FC384}" dt="2023-04-16T15:56:14.837" v="15" actId="27614"/>
          <ac:picMkLst>
            <pc:docMk/>
            <pc:sldMk cId="0" sldId="762"/>
            <ac:picMk id="874502" creationId="{F1E1A4A6-0864-447F-AE07-A779885EA295}"/>
          </ac:picMkLst>
        </pc:picChg>
      </pc:sldChg>
      <pc:sldChg chg="addSp delSp modSp mod setBg">
        <pc:chgData name="Kuldeep" userId="f9c8071f-a744-46f9-b335-1b593dc9f69f" providerId="ADAL" clId="{D1792FC0-43B2-4853-A906-DC9F1E9FC384}" dt="2023-04-16T15:57:13.701" v="25" actId="255"/>
        <pc:sldMkLst>
          <pc:docMk/>
          <pc:sldMk cId="0" sldId="763"/>
        </pc:sldMkLst>
        <pc:spChg chg="del">
          <ac:chgData name="Kuldeep" userId="f9c8071f-a744-46f9-b335-1b593dc9f69f" providerId="ADAL" clId="{D1792FC0-43B2-4853-A906-DC9F1E9FC384}" dt="2023-04-16T15:56:40.370" v="18" actId="21"/>
          <ac:spMkLst>
            <pc:docMk/>
            <pc:sldMk cId="0" sldId="763"/>
            <ac:spMk id="2" creationId="{CBF2EBF6-6637-4D66-A202-8A6B06AB78DF}"/>
          </ac:spMkLst>
        </pc:spChg>
        <pc:spChg chg="mod">
          <ac:chgData name="Kuldeep" userId="f9c8071f-a744-46f9-b335-1b593dc9f69f" providerId="ADAL" clId="{D1792FC0-43B2-4853-A906-DC9F1E9FC384}" dt="2023-04-16T15:57:13.701" v="25" actId="255"/>
          <ac:spMkLst>
            <pc:docMk/>
            <pc:sldMk cId="0" sldId="763"/>
            <ac:spMk id="3" creationId="{B6AC6552-F3E3-40E4-9AB6-534041C43A58}"/>
          </ac:spMkLst>
        </pc:spChg>
        <pc:spChg chg="add mod">
          <ac:chgData name="Kuldeep" userId="f9c8071f-a744-46f9-b335-1b593dc9f69f" providerId="ADAL" clId="{D1792FC0-43B2-4853-A906-DC9F1E9FC384}" dt="2023-04-16T15:56:59.332" v="21" actId="1076"/>
          <ac:spMkLst>
            <pc:docMk/>
            <pc:sldMk cId="0" sldId="763"/>
            <ac:spMk id="11" creationId="{654494B7-BD45-D1DC-7C35-5468EF408B0E}"/>
          </ac:spMkLst>
        </pc:spChg>
        <pc:spChg chg="add mod">
          <ac:chgData name="Kuldeep" userId="f9c8071f-a744-46f9-b335-1b593dc9f69f" providerId="ADAL" clId="{D1792FC0-43B2-4853-A906-DC9F1E9FC384}" dt="2023-04-16T15:57:05.406" v="23" actId="1076"/>
          <ac:spMkLst>
            <pc:docMk/>
            <pc:sldMk cId="0" sldId="763"/>
            <ac:spMk id="13" creationId="{8EFD85F8-0DA0-026B-2001-17D43910A778}"/>
          </ac:spMkLst>
        </pc:spChg>
        <pc:spChg chg="del">
          <ac:chgData name="Kuldeep" userId="f9c8071f-a744-46f9-b335-1b593dc9f69f" providerId="ADAL" clId="{D1792FC0-43B2-4853-A906-DC9F1E9FC384}" dt="2023-04-16T15:56:40.370" v="18" actId="21"/>
          <ac:spMkLst>
            <pc:docMk/>
            <pc:sldMk cId="0" sldId="763"/>
            <ac:spMk id="875524" creationId="{AE3A477A-EDAD-43E7-9F4C-16D49974D7E3}"/>
          </ac:spMkLst>
        </pc:spChg>
        <pc:spChg chg="add">
          <ac:chgData name="Kuldeep" userId="f9c8071f-a744-46f9-b335-1b593dc9f69f" providerId="ADAL" clId="{D1792FC0-43B2-4853-A906-DC9F1E9FC384}" dt="2023-04-16T15:56:48.648" v="19" actId="26606"/>
          <ac:spMkLst>
            <pc:docMk/>
            <pc:sldMk cId="0" sldId="763"/>
            <ac:spMk id="875531" creationId="{2550BE34-C2B8-49B8-8519-67A8CAD51AE9}"/>
          </ac:spMkLst>
        </pc:spChg>
        <pc:spChg chg="add">
          <ac:chgData name="Kuldeep" userId="f9c8071f-a744-46f9-b335-1b593dc9f69f" providerId="ADAL" clId="{D1792FC0-43B2-4853-A906-DC9F1E9FC384}" dt="2023-04-16T15:56:48.648" v="19" actId="26606"/>
          <ac:spMkLst>
            <pc:docMk/>
            <pc:sldMk cId="0" sldId="763"/>
            <ac:spMk id="875533" creationId="{A7457DD9-5A45-400A-AB4B-4B4EDECA25F1}"/>
          </ac:spMkLst>
        </pc:spChg>
        <pc:spChg chg="add">
          <ac:chgData name="Kuldeep" userId="f9c8071f-a744-46f9-b335-1b593dc9f69f" providerId="ADAL" clId="{D1792FC0-43B2-4853-A906-DC9F1E9FC384}" dt="2023-04-16T15:56:48.648" v="19" actId="26606"/>
          <ac:spMkLst>
            <pc:docMk/>
            <pc:sldMk cId="0" sldId="763"/>
            <ac:spMk id="875535" creationId="{441CF7D6-A660-431A-B0BB-140A0D5556B6}"/>
          </ac:spMkLst>
        </pc:spChg>
        <pc:spChg chg="add">
          <ac:chgData name="Kuldeep" userId="f9c8071f-a744-46f9-b335-1b593dc9f69f" providerId="ADAL" clId="{D1792FC0-43B2-4853-A906-DC9F1E9FC384}" dt="2023-04-16T15:56:48.648" v="19" actId="26606"/>
          <ac:spMkLst>
            <pc:docMk/>
            <pc:sldMk cId="0" sldId="763"/>
            <ac:spMk id="875537" creationId="{0570A85B-3810-4F95-97B0-CBF4CCDB381C}"/>
          </ac:spMkLst>
        </pc:spChg>
        <pc:picChg chg="del">
          <ac:chgData name="Kuldeep" userId="f9c8071f-a744-46f9-b335-1b593dc9f69f" providerId="ADAL" clId="{D1792FC0-43B2-4853-A906-DC9F1E9FC384}" dt="2023-04-16T15:56:40.370" v="18" actId="21"/>
          <ac:picMkLst>
            <pc:docMk/>
            <pc:sldMk cId="0" sldId="763"/>
            <ac:picMk id="8" creationId="{B2632408-15C8-4406-B034-7114C5CB851A}"/>
          </ac:picMkLst>
        </pc:picChg>
        <pc:picChg chg="add mod">
          <ac:chgData name="Kuldeep" userId="f9c8071f-a744-46f9-b335-1b593dc9f69f" providerId="ADAL" clId="{D1792FC0-43B2-4853-A906-DC9F1E9FC384}" dt="2023-04-16T15:57:02.333" v="22" actId="1076"/>
          <ac:picMkLst>
            <pc:docMk/>
            <pc:sldMk cId="0" sldId="763"/>
            <ac:picMk id="12" creationId="{D8E6229A-A562-1CBC-9D45-DC3106675D0E}"/>
          </ac:picMkLst>
        </pc:picChg>
        <pc:picChg chg="mod ord">
          <ac:chgData name="Kuldeep" userId="f9c8071f-a744-46f9-b335-1b593dc9f69f" providerId="ADAL" clId="{D1792FC0-43B2-4853-A906-DC9F1E9FC384}" dt="2023-04-16T15:57:09.161" v="24" actId="1076"/>
          <ac:picMkLst>
            <pc:docMk/>
            <pc:sldMk cId="0" sldId="763"/>
            <ac:picMk id="875526" creationId="{94A54606-65EE-413B-A00C-1022C10078B3}"/>
          </ac:picMkLst>
        </pc:picChg>
      </pc:sldChg>
      <pc:sldChg chg="addSp modSp mod setBg">
        <pc:chgData name="Kuldeep" userId="f9c8071f-a744-46f9-b335-1b593dc9f69f" providerId="ADAL" clId="{D1792FC0-43B2-4853-A906-DC9F1E9FC384}" dt="2023-04-16T15:57:28.930" v="30" actId="255"/>
        <pc:sldMkLst>
          <pc:docMk/>
          <pc:sldMk cId="0" sldId="765"/>
        </pc:sldMkLst>
        <pc:spChg chg="mod">
          <ac:chgData name="Kuldeep" userId="f9c8071f-a744-46f9-b335-1b593dc9f69f" providerId="ADAL" clId="{D1792FC0-43B2-4853-A906-DC9F1E9FC384}" dt="2023-04-16T15:57:28.930" v="30" actId="255"/>
          <ac:spMkLst>
            <pc:docMk/>
            <pc:sldMk cId="0" sldId="765"/>
            <ac:spMk id="2" creationId="{483387A4-7F51-417F-834A-8B92EF1E3482}"/>
          </ac:spMkLst>
        </pc:spChg>
        <pc:spChg chg="mod">
          <ac:chgData name="Kuldeep" userId="f9c8071f-a744-46f9-b335-1b593dc9f69f" providerId="ADAL" clId="{D1792FC0-43B2-4853-A906-DC9F1E9FC384}" dt="2023-04-16T15:57:22.602" v="26" actId="26606"/>
          <ac:spMkLst>
            <pc:docMk/>
            <pc:sldMk cId="0" sldId="765"/>
            <ac:spMk id="877572" creationId="{0C9B841F-4B98-40C8-BC60-C9CCDFE88388}"/>
          </ac:spMkLst>
        </pc:spChg>
        <pc:spChg chg="add">
          <ac:chgData name="Kuldeep" userId="f9c8071f-a744-46f9-b335-1b593dc9f69f" providerId="ADAL" clId="{D1792FC0-43B2-4853-A906-DC9F1E9FC384}" dt="2023-04-16T15:57:22.602" v="26" actId="26606"/>
          <ac:spMkLst>
            <pc:docMk/>
            <pc:sldMk cId="0" sldId="765"/>
            <ac:spMk id="877579" creationId="{0288C6B4-AFC3-407F-A595-EFFD38D4CCAF}"/>
          </ac:spMkLst>
        </pc:spChg>
        <pc:spChg chg="add">
          <ac:chgData name="Kuldeep" userId="f9c8071f-a744-46f9-b335-1b593dc9f69f" providerId="ADAL" clId="{D1792FC0-43B2-4853-A906-DC9F1E9FC384}" dt="2023-04-16T15:57:22.602" v="26" actId="26606"/>
          <ac:spMkLst>
            <pc:docMk/>
            <pc:sldMk cId="0" sldId="765"/>
            <ac:spMk id="877581" creationId="{CF236821-17FE-429B-8D2C-08E13A64EA40}"/>
          </ac:spMkLst>
        </pc:spChg>
        <pc:spChg chg="add">
          <ac:chgData name="Kuldeep" userId="f9c8071f-a744-46f9-b335-1b593dc9f69f" providerId="ADAL" clId="{D1792FC0-43B2-4853-A906-DC9F1E9FC384}" dt="2023-04-16T15:57:22.602" v="26" actId="26606"/>
          <ac:spMkLst>
            <pc:docMk/>
            <pc:sldMk cId="0" sldId="765"/>
            <ac:spMk id="877583" creationId="{C0BDBCD2-E081-43AB-9119-C55465E59757}"/>
          </ac:spMkLst>
        </pc:spChg>
        <pc:spChg chg="add">
          <ac:chgData name="Kuldeep" userId="f9c8071f-a744-46f9-b335-1b593dc9f69f" providerId="ADAL" clId="{D1792FC0-43B2-4853-A906-DC9F1E9FC384}" dt="2023-04-16T15:57:22.602" v="26" actId="26606"/>
          <ac:spMkLst>
            <pc:docMk/>
            <pc:sldMk cId="0" sldId="765"/>
            <ac:spMk id="877585" creationId="{98E79BE4-34FE-485A-98A5-92CE8F7C4743}"/>
          </ac:spMkLst>
        </pc:spChg>
        <pc:spChg chg="add">
          <ac:chgData name="Kuldeep" userId="f9c8071f-a744-46f9-b335-1b593dc9f69f" providerId="ADAL" clId="{D1792FC0-43B2-4853-A906-DC9F1E9FC384}" dt="2023-04-16T15:57:22.602" v="26" actId="26606"/>
          <ac:spMkLst>
            <pc:docMk/>
            <pc:sldMk cId="0" sldId="765"/>
            <ac:spMk id="877587" creationId="{7A5F0580-5EE9-419F-96EE-B6529EF6E7D0}"/>
          </ac:spMkLst>
        </pc:spChg>
        <pc:picChg chg="mod ord">
          <ac:chgData name="Kuldeep" userId="f9c8071f-a744-46f9-b335-1b593dc9f69f" providerId="ADAL" clId="{D1792FC0-43B2-4853-A906-DC9F1E9FC384}" dt="2023-04-16T15:57:27.020" v="28" actId="27614"/>
          <ac:picMkLst>
            <pc:docMk/>
            <pc:sldMk cId="0" sldId="765"/>
            <ac:picMk id="877574" creationId="{6DD88114-D8FD-44B8-9B16-058C27EF54F8}"/>
          </ac:picMkLst>
        </pc:picChg>
      </pc:sldChg>
      <pc:sldChg chg="addSp modSp mod setBg">
        <pc:chgData name="Kuldeep" userId="f9c8071f-a744-46f9-b335-1b593dc9f69f" providerId="ADAL" clId="{D1792FC0-43B2-4853-A906-DC9F1E9FC384}" dt="2023-04-16T15:58:59.079" v="42" actId="6549"/>
        <pc:sldMkLst>
          <pc:docMk/>
          <pc:sldMk cId="0" sldId="767"/>
        </pc:sldMkLst>
        <pc:spChg chg="mod">
          <ac:chgData name="Kuldeep" userId="f9c8071f-a744-46f9-b335-1b593dc9f69f" providerId="ADAL" clId="{D1792FC0-43B2-4853-A906-DC9F1E9FC384}" dt="2023-04-16T15:58:50.659" v="40" actId="14100"/>
          <ac:spMkLst>
            <pc:docMk/>
            <pc:sldMk cId="0" sldId="767"/>
            <ac:spMk id="2" creationId="{E01F19E8-F8D7-4FC6-940B-007C3E0BF34C}"/>
          </ac:spMkLst>
        </pc:spChg>
        <pc:spChg chg="mod">
          <ac:chgData name="Kuldeep" userId="f9c8071f-a744-46f9-b335-1b593dc9f69f" providerId="ADAL" clId="{D1792FC0-43B2-4853-A906-DC9F1E9FC384}" dt="2023-04-16T15:58:59.079" v="42" actId="6549"/>
          <ac:spMkLst>
            <pc:docMk/>
            <pc:sldMk cId="0" sldId="767"/>
            <ac:spMk id="879620" creationId="{4D46C165-3C5F-4FA5-BDCA-7D67ED591C5E}"/>
          </ac:spMkLst>
        </pc:spChg>
        <pc:spChg chg="add">
          <ac:chgData name="Kuldeep" userId="f9c8071f-a744-46f9-b335-1b593dc9f69f" providerId="ADAL" clId="{D1792FC0-43B2-4853-A906-DC9F1E9FC384}" dt="2023-04-16T15:58:40.893" v="35" actId="26606"/>
          <ac:spMkLst>
            <pc:docMk/>
            <pc:sldMk cId="0" sldId="767"/>
            <ac:spMk id="879627" creationId="{0288C6B4-AFC3-407F-A595-EFFD38D4CCAF}"/>
          </ac:spMkLst>
        </pc:spChg>
        <pc:spChg chg="add">
          <ac:chgData name="Kuldeep" userId="f9c8071f-a744-46f9-b335-1b593dc9f69f" providerId="ADAL" clId="{D1792FC0-43B2-4853-A906-DC9F1E9FC384}" dt="2023-04-16T15:58:40.893" v="35" actId="26606"/>
          <ac:spMkLst>
            <pc:docMk/>
            <pc:sldMk cId="0" sldId="767"/>
            <ac:spMk id="879629" creationId="{CF236821-17FE-429B-8D2C-08E13A64EA40}"/>
          </ac:spMkLst>
        </pc:spChg>
        <pc:spChg chg="add">
          <ac:chgData name="Kuldeep" userId="f9c8071f-a744-46f9-b335-1b593dc9f69f" providerId="ADAL" clId="{D1792FC0-43B2-4853-A906-DC9F1E9FC384}" dt="2023-04-16T15:58:40.893" v="35" actId="26606"/>
          <ac:spMkLst>
            <pc:docMk/>
            <pc:sldMk cId="0" sldId="767"/>
            <ac:spMk id="879631" creationId="{C0BDBCD2-E081-43AB-9119-C55465E59757}"/>
          </ac:spMkLst>
        </pc:spChg>
        <pc:spChg chg="add">
          <ac:chgData name="Kuldeep" userId="f9c8071f-a744-46f9-b335-1b593dc9f69f" providerId="ADAL" clId="{D1792FC0-43B2-4853-A906-DC9F1E9FC384}" dt="2023-04-16T15:58:40.893" v="35" actId="26606"/>
          <ac:spMkLst>
            <pc:docMk/>
            <pc:sldMk cId="0" sldId="767"/>
            <ac:spMk id="879633" creationId="{98E79BE4-34FE-485A-98A5-92CE8F7C4743}"/>
          </ac:spMkLst>
        </pc:spChg>
        <pc:spChg chg="add">
          <ac:chgData name="Kuldeep" userId="f9c8071f-a744-46f9-b335-1b593dc9f69f" providerId="ADAL" clId="{D1792FC0-43B2-4853-A906-DC9F1E9FC384}" dt="2023-04-16T15:58:40.893" v="35" actId="26606"/>
          <ac:spMkLst>
            <pc:docMk/>
            <pc:sldMk cId="0" sldId="767"/>
            <ac:spMk id="879635" creationId="{7A5F0580-5EE9-419F-96EE-B6529EF6E7D0}"/>
          </ac:spMkLst>
        </pc:spChg>
        <pc:picChg chg="mod ord">
          <ac:chgData name="Kuldeep" userId="f9c8071f-a744-46f9-b335-1b593dc9f69f" providerId="ADAL" clId="{D1792FC0-43B2-4853-A906-DC9F1E9FC384}" dt="2023-04-16T15:58:46.173" v="37" actId="27614"/>
          <ac:picMkLst>
            <pc:docMk/>
            <pc:sldMk cId="0" sldId="767"/>
            <ac:picMk id="879622" creationId="{60FD5317-05EE-4C07-B18F-902A74D917C0}"/>
          </ac:picMkLst>
        </pc:picChg>
      </pc:sldChg>
      <pc:sldChg chg="addSp modSp mod">
        <pc:chgData name="Kuldeep" userId="f9c8071f-a744-46f9-b335-1b593dc9f69f" providerId="ADAL" clId="{D1792FC0-43B2-4853-A906-DC9F1E9FC384}" dt="2023-04-16T16:03:51.291" v="95" actId="14100"/>
        <pc:sldMkLst>
          <pc:docMk/>
          <pc:sldMk cId="0" sldId="768"/>
        </pc:sldMkLst>
        <pc:spChg chg="mod">
          <ac:chgData name="Kuldeep" userId="f9c8071f-a744-46f9-b335-1b593dc9f69f" providerId="ADAL" clId="{D1792FC0-43B2-4853-A906-DC9F1E9FC384}" dt="2023-04-16T16:02:53.551" v="78" actId="1076"/>
          <ac:spMkLst>
            <pc:docMk/>
            <pc:sldMk cId="0" sldId="768"/>
            <ac:spMk id="2" creationId="{02FDD3A9-46CB-4CEA-817E-C99281FC35DF}"/>
          </ac:spMkLst>
        </pc:spChg>
        <pc:spChg chg="add mod">
          <ac:chgData name="Kuldeep" userId="f9c8071f-a744-46f9-b335-1b593dc9f69f" providerId="ADAL" clId="{D1792FC0-43B2-4853-A906-DC9F1E9FC384}" dt="2023-04-16T16:01:35.174" v="61" actId="1076"/>
          <ac:spMkLst>
            <pc:docMk/>
            <pc:sldMk cId="0" sldId="768"/>
            <ac:spMk id="5" creationId="{1B85276F-8187-4B80-46E8-AC955727B6F1}"/>
          </ac:spMkLst>
        </pc:spChg>
        <pc:spChg chg="add mod">
          <ac:chgData name="Kuldeep" userId="f9c8071f-a744-46f9-b335-1b593dc9f69f" providerId="ADAL" clId="{D1792FC0-43B2-4853-A906-DC9F1E9FC384}" dt="2023-04-16T16:02:49" v="77" actId="14100"/>
          <ac:spMkLst>
            <pc:docMk/>
            <pc:sldMk cId="0" sldId="768"/>
            <ac:spMk id="7" creationId="{DA78BC5A-ECE6-9823-81CD-6D7E87C5C5AE}"/>
          </ac:spMkLst>
        </pc:spChg>
        <pc:spChg chg="add mod">
          <ac:chgData name="Kuldeep" userId="f9c8071f-a744-46f9-b335-1b593dc9f69f" providerId="ADAL" clId="{D1792FC0-43B2-4853-A906-DC9F1E9FC384}" dt="2023-04-16T16:02:40.284" v="76" actId="1076"/>
          <ac:spMkLst>
            <pc:docMk/>
            <pc:sldMk cId="0" sldId="768"/>
            <ac:spMk id="8" creationId="{E7316601-3DA5-A86C-92EE-43DEF56E9B87}"/>
          </ac:spMkLst>
        </pc:spChg>
        <pc:spChg chg="mod">
          <ac:chgData name="Kuldeep" userId="f9c8071f-a744-46f9-b335-1b593dc9f69f" providerId="ADAL" clId="{D1792FC0-43B2-4853-A906-DC9F1E9FC384}" dt="2023-04-16T16:01:37.839" v="62" actId="1076"/>
          <ac:spMkLst>
            <pc:docMk/>
            <pc:sldMk cId="0" sldId="768"/>
            <ac:spMk id="880644" creationId="{3E4E0F66-0CFF-4F9E-AA31-4A854993460A}"/>
          </ac:spMkLst>
        </pc:spChg>
        <pc:picChg chg="add mod">
          <ac:chgData name="Kuldeep" userId="f9c8071f-a744-46f9-b335-1b593dc9f69f" providerId="ADAL" clId="{D1792FC0-43B2-4853-A906-DC9F1E9FC384}" dt="2023-04-16T16:02:36.565" v="75" actId="1076"/>
          <ac:picMkLst>
            <pc:docMk/>
            <pc:sldMk cId="0" sldId="768"/>
            <ac:picMk id="6" creationId="{9AB6FEB9-C6E7-219C-51B6-B09C25B7C174}"/>
          </ac:picMkLst>
        </pc:picChg>
        <pc:picChg chg="mod">
          <ac:chgData name="Kuldeep" userId="f9c8071f-a744-46f9-b335-1b593dc9f69f" providerId="ADAL" clId="{D1792FC0-43B2-4853-A906-DC9F1E9FC384}" dt="2023-04-16T16:02:08.967" v="71" actId="1076"/>
          <ac:picMkLst>
            <pc:docMk/>
            <pc:sldMk cId="0" sldId="768"/>
            <ac:picMk id="880646" creationId="{1EC3659D-ED8D-4685-B195-434875FEFDA5}"/>
          </ac:picMkLst>
        </pc:picChg>
        <pc:cxnChg chg="add mod">
          <ac:chgData name="Kuldeep" userId="f9c8071f-a744-46f9-b335-1b593dc9f69f" providerId="ADAL" clId="{D1792FC0-43B2-4853-A906-DC9F1E9FC384}" dt="2023-04-16T16:03:51.291" v="95" actId="14100"/>
          <ac:cxnSpMkLst>
            <pc:docMk/>
            <pc:sldMk cId="0" sldId="768"/>
            <ac:cxnSpMk id="4" creationId="{E6F09917-87B8-B53F-A5A0-493EFCAE8DDF}"/>
          </ac:cxnSpMkLst>
        </pc:cxnChg>
      </pc:sldChg>
      <pc:sldChg chg="del">
        <pc:chgData name="Kuldeep" userId="f9c8071f-a744-46f9-b335-1b593dc9f69f" providerId="ADAL" clId="{D1792FC0-43B2-4853-A906-DC9F1E9FC384}" dt="2023-04-16T16:04:11.933" v="96" actId="47"/>
        <pc:sldMkLst>
          <pc:docMk/>
          <pc:sldMk cId="0" sldId="769"/>
        </pc:sldMkLst>
      </pc:sldChg>
      <pc:sldChg chg="addSp modSp mod setBg">
        <pc:chgData name="Kuldeep" userId="f9c8071f-a744-46f9-b335-1b593dc9f69f" providerId="ADAL" clId="{D1792FC0-43B2-4853-A906-DC9F1E9FC384}" dt="2023-04-16T15:59:44.330" v="51" actId="20577"/>
        <pc:sldMkLst>
          <pc:docMk/>
          <pc:sldMk cId="1984302067" sldId="807"/>
        </pc:sldMkLst>
        <pc:spChg chg="mod">
          <ac:chgData name="Kuldeep" userId="f9c8071f-a744-46f9-b335-1b593dc9f69f" providerId="ADAL" clId="{D1792FC0-43B2-4853-A906-DC9F1E9FC384}" dt="2023-04-16T15:59:29.732" v="43" actId="26606"/>
          <ac:spMkLst>
            <pc:docMk/>
            <pc:sldMk cId="1984302067" sldId="807"/>
            <ac:spMk id="2" creationId="{48BC9BCD-73AE-4A33-84AD-08112D45B3DB}"/>
          </ac:spMkLst>
        </pc:spChg>
        <pc:spChg chg="mod">
          <ac:chgData name="Kuldeep" userId="f9c8071f-a744-46f9-b335-1b593dc9f69f" providerId="ADAL" clId="{D1792FC0-43B2-4853-A906-DC9F1E9FC384}" dt="2023-04-16T15:59:44.330" v="51" actId="20577"/>
          <ac:spMkLst>
            <pc:docMk/>
            <pc:sldMk cId="1984302067" sldId="807"/>
            <ac:spMk id="3" creationId="{F72BF4B2-A0CB-4263-A9D3-8F893E7D74F5}"/>
          </ac:spMkLst>
        </pc:spChg>
        <pc:spChg chg="add">
          <ac:chgData name="Kuldeep" userId="f9c8071f-a744-46f9-b335-1b593dc9f69f" providerId="ADAL" clId="{D1792FC0-43B2-4853-A906-DC9F1E9FC384}" dt="2023-04-16T15:59:29.732" v="43" actId="26606"/>
          <ac:spMkLst>
            <pc:docMk/>
            <pc:sldMk cId="1984302067" sldId="807"/>
            <ac:spMk id="10" creationId="{E02239D2-A05D-4A1C-9F06-FBA7FC730E1B}"/>
          </ac:spMkLst>
        </pc:spChg>
        <pc:picChg chg="add">
          <ac:chgData name="Kuldeep" userId="f9c8071f-a744-46f9-b335-1b593dc9f69f" providerId="ADAL" clId="{D1792FC0-43B2-4853-A906-DC9F1E9FC384}" dt="2023-04-16T15:59:29.732" v="43" actId="26606"/>
          <ac:picMkLst>
            <pc:docMk/>
            <pc:sldMk cId="1984302067" sldId="807"/>
            <ac:picMk id="7" creationId="{89130F92-FEDD-20C6-BC14-90424611FAE5}"/>
          </ac:picMkLst>
        </pc:picChg>
      </pc:sldChg>
      <pc:sldChg chg="new del">
        <pc:chgData name="Kuldeep" userId="f9c8071f-a744-46f9-b335-1b593dc9f69f" providerId="ADAL" clId="{D1792FC0-43B2-4853-A906-DC9F1E9FC384}" dt="2023-04-16T16:05:30.537" v="113" actId="47"/>
        <pc:sldMkLst>
          <pc:docMk/>
          <pc:sldMk cId="312379102" sldId="808"/>
        </pc:sldMkLst>
      </pc:sldChg>
      <pc:sldChg chg="addSp modSp new mod setBg">
        <pc:chgData name="Kuldeep" userId="f9c8071f-a744-46f9-b335-1b593dc9f69f" providerId="ADAL" clId="{D1792FC0-43B2-4853-A906-DC9F1E9FC384}" dt="2023-04-16T16:07:42.785" v="154" actId="6549"/>
        <pc:sldMkLst>
          <pc:docMk/>
          <pc:sldMk cId="2962544864" sldId="809"/>
        </pc:sldMkLst>
        <pc:spChg chg="mod">
          <ac:chgData name="Kuldeep" userId="f9c8071f-a744-46f9-b335-1b593dc9f69f" providerId="ADAL" clId="{D1792FC0-43B2-4853-A906-DC9F1E9FC384}" dt="2023-04-16T16:07:31.789" v="148" actId="27636"/>
          <ac:spMkLst>
            <pc:docMk/>
            <pc:sldMk cId="2962544864" sldId="809"/>
            <ac:spMk id="2" creationId="{274AAF2C-6A0B-3375-AF1C-72FC3FA67F51}"/>
          </ac:spMkLst>
        </pc:spChg>
        <pc:spChg chg="mod">
          <ac:chgData name="Kuldeep" userId="f9c8071f-a744-46f9-b335-1b593dc9f69f" providerId="ADAL" clId="{D1792FC0-43B2-4853-A906-DC9F1E9FC384}" dt="2023-04-16T16:07:42.785" v="154" actId="6549"/>
          <ac:spMkLst>
            <pc:docMk/>
            <pc:sldMk cId="2962544864" sldId="809"/>
            <ac:spMk id="3" creationId="{A292843C-CF1F-2582-1D60-CBF63080B12A}"/>
          </ac:spMkLst>
        </pc:spChg>
        <pc:spChg chg="add">
          <ac:chgData name="Kuldeep" userId="f9c8071f-a744-46f9-b335-1b593dc9f69f" providerId="ADAL" clId="{D1792FC0-43B2-4853-A906-DC9F1E9FC384}" dt="2023-04-16T16:07:20.717" v="144" actId="26606"/>
          <ac:spMkLst>
            <pc:docMk/>
            <pc:sldMk cId="2962544864" sldId="809"/>
            <ac:spMk id="9" creationId="{E51BA4DF-2BD4-4EC2-B1DB-B27C8AC71864}"/>
          </ac:spMkLst>
        </pc:spChg>
        <pc:picChg chg="add">
          <ac:chgData name="Kuldeep" userId="f9c8071f-a744-46f9-b335-1b593dc9f69f" providerId="ADAL" clId="{D1792FC0-43B2-4853-A906-DC9F1E9FC384}" dt="2023-04-16T16:07:20.717" v="144" actId="26606"/>
          <ac:picMkLst>
            <pc:docMk/>
            <pc:sldMk cId="2962544864" sldId="809"/>
            <ac:picMk id="5" creationId="{2B62FB03-7B46-FDFA-BDC0-7856795BA0CC}"/>
          </ac:picMkLst>
        </pc:picChg>
      </pc:sldChg>
    </pc:docChg>
  </pc:docChgLst>
  <pc:docChgLst>
    <pc:chgData name="Kuldeep" userId="f9c8071f-a744-46f9-b335-1b593dc9f69f" providerId="ADAL" clId="{65F6AC00-87C1-47DC-A28F-DAC2B6FB03F4}"/>
    <pc:docChg chg="custSel addSld modSld">
      <pc:chgData name="Kuldeep" userId="f9c8071f-a744-46f9-b335-1b593dc9f69f" providerId="ADAL" clId="{65F6AC00-87C1-47DC-A28F-DAC2B6FB03F4}" dt="2024-04-02T13:41:47.814" v="17" actId="26606"/>
      <pc:docMkLst>
        <pc:docMk/>
      </pc:docMkLst>
      <pc:sldChg chg="addSp delSp modSp mod">
        <pc:chgData name="Kuldeep" userId="f9c8071f-a744-46f9-b335-1b593dc9f69f" providerId="ADAL" clId="{65F6AC00-87C1-47DC-A28F-DAC2B6FB03F4}" dt="2024-04-02T13:40:30.424" v="1" actId="20577"/>
        <pc:sldMkLst>
          <pc:docMk/>
          <pc:sldMk cId="1441990758" sldId="256"/>
        </pc:sldMkLst>
        <pc:spChg chg="mod">
          <ac:chgData name="Kuldeep" userId="f9c8071f-a744-46f9-b335-1b593dc9f69f" providerId="ADAL" clId="{65F6AC00-87C1-47DC-A28F-DAC2B6FB03F4}" dt="2024-04-02T13:40:30.424" v="1" actId="20577"/>
          <ac:spMkLst>
            <pc:docMk/>
            <pc:sldMk cId="1441990758" sldId="256"/>
            <ac:spMk id="2" creationId="{6D2890BE-7904-42D4-B879-B91FFED5066E}"/>
          </ac:spMkLst>
        </pc:spChg>
        <pc:spChg chg="del">
          <ac:chgData name="Kuldeep" userId="f9c8071f-a744-46f9-b335-1b593dc9f69f" providerId="ADAL" clId="{65F6AC00-87C1-47DC-A28F-DAC2B6FB03F4}" dt="2024-04-02T13:40:24.111" v="0" actId="26606"/>
          <ac:spMkLst>
            <pc:docMk/>
            <pc:sldMk cId="1441990758" sldId="256"/>
            <ac:spMk id="6" creationId="{AF2F604E-43BE-4DC3-B983-E071523364F8}"/>
          </ac:spMkLst>
        </pc:spChg>
        <pc:spChg chg="del">
          <ac:chgData name="Kuldeep" userId="f9c8071f-a744-46f9-b335-1b593dc9f69f" providerId="ADAL" clId="{65F6AC00-87C1-47DC-A28F-DAC2B6FB03F4}" dt="2024-04-02T13:40:24.111" v="0" actId="26606"/>
          <ac:spMkLst>
            <pc:docMk/>
            <pc:sldMk cId="1441990758" sldId="256"/>
            <ac:spMk id="8" creationId="{E91DC736-0EF8-4F87-9146-EBF1D2EE4D3D}"/>
          </ac:spMkLst>
        </pc:spChg>
        <pc:spChg chg="del">
          <ac:chgData name="Kuldeep" userId="f9c8071f-a744-46f9-b335-1b593dc9f69f" providerId="ADAL" clId="{65F6AC00-87C1-47DC-A28F-DAC2B6FB03F4}" dt="2024-04-02T13:40:24.111" v="0" actId="26606"/>
          <ac:spMkLst>
            <pc:docMk/>
            <pc:sldMk cId="1441990758" sldId="256"/>
            <ac:spMk id="10" creationId="{097CD68E-23E3-4007-8847-CD0944C4F7BE}"/>
          </ac:spMkLst>
        </pc:spChg>
        <pc:spChg chg="del">
          <ac:chgData name="Kuldeep" userId="f9c8071f-a744-46f9-b335-1b593dc9f69f" providerId="ADAL" clId="{65F6AC00-87C1-47DC-A28F-DAC2B6FB03F4}" dt="2024-04-02T13:40:24.111" v="0" actId="26606"/>
          <ac:spMkLst>
            <pc:docMk/>
            <pc:sldMk cId="1441990758" sldId="256"/>
            <ac:spMk id="14" creationId="{08C9B587-E65E-4B52-B37C-ABEBB6E87928}"/>
          </ac:spMkLst>
        </pc:spChg>
        <pc:grpChg chg="add">
          <ac:chgData name="Kuldeep" userId="f9c8071f-a744-46f9-b335-1b593dc9f69f" providerId="ADAL" clId="{65F6AC00-87C1-47DC-A28F-DAC2B6FB03F4}" dt="2024-04-02T13:40:24.111" v="0" actId="26606"/>
          <ac:grpSpMkLst>
            <pc:docMk/>
            <pc:sldMk cId="1441990758" sldId="256"/>
            <ac:grpSpMk id="19" creationId="{2B33CDD2-C0CB-D8AD-886D-0ABC95A02B71}"/>
          </ac:grpSpMkLst>
        </pc:grpChg>
        <pc:picChg chg="mod ord">
          <ac:chgData name="Kuldeep" userId="f9c8071f-a744-46f9-b335-1b593dc9f69f" providerId="ADAL" clId="{65F6AC00-87C1-47DC-A28F-DAC2B6FB03F4}" dt="2024-04-02T13:40:24.111" v="0" actId="26606"/>
          <ac:picMkLst>
            <pc:docMk/>
            <pc:sldMk cId="1441990758" sldId="256"/>
            <ac:picMk id="5" creationId="{6351C1ED-D060-16C3-0AEE-96FA4EE18AFD}"/>
          </ac:picMkLst>
        </pc:picChg>
      </pc:sldChg>
      <pc:sldChg chg="addSp delSp modSp mod">
        <pc:chgData name="Kuldeep" userId="f9c8071f-a744-46f9-b335-1b593dc9f69f" providerId="ADAL" clId="{65F6AC00-87C1-47DC-A28F-DAC2B6FB03F4}" dt="2024-04-02T13:41:15.972" v="5" actId="20577"/>
        <pc:sldMkLst>
          <pc:docMk/>
          <pc:sldMk cId="2962544864" sldId="809"/>
        </pc:sldMkLst>
        <pc:spChg chg="mod">
          <ac:chgData name="Kuldeep" userId="f9c8071f-a744-46f9-b335-1b593dc9f69f" providerId="ADAL" clId="{65F6AC00-87C1-47DC-A28F-DAC2B6FB03F4}" dt="2024-04-02T13:41:09.177" v="3" actId="26606"/>
          <ac:spMkLst>
            <pc:docMk/>
            <pc:sldMk cId="2962544864" sldId="809"/>
            <ac:spMk id="2" creationId="{274AAF2C-6A0B-3375-AF1C-72FC3FA67F51}"/>
          </ac:spMkLst>
        </pc:spChg>
        <pc:spChg chg="mod">
          <ac:chgData name="Kuldeep" userId="f9c8071f-a744-46f9-b335-1b593dc9f69f" providerId="ADAL" clId="{65F6AC00-87C1-47DC-A28F-DAC2B6FB03F4}" dt="2024-04-02T13:41:15.972" v="5" actId="20577"/>
          <ac:spMkLst>
            <pc:docMk/>
            <pc:sldMk cId="2962544864" sldId="809"/>
            <ac:spMk id="3" creationId="{A292843C-CF1F-2582-1D60-CBF63080B12A}"/>
          </ac:spMkLst>
        </pc:spChg>
        <pc:spChg chg="del">
          <ac:chgData name="Kuldeep" userId="f9c8071f-a744-46f9-b335-1b593dc9f69f" providerId="ADAL" clId="{65F6AC00-87C1-47DC-A28F-DAC2B6FB03F4}" dt="2024-04-02T13:41:09.177" v="3" actId="26606"/>
          <ac:spMkLst>
            <pc:docMk/>
            <pc:sldMk cId="2962544864" sldId="809"/>
            <ac:spMk id="9" creationId="{E51BA4DF-2BD4-4EC2-B1DB-B27C8AC71864}"/>
          </ac:spMkLst>
        </pc:spChg>
        <pc:spChg chg="add">
          <ac:chgData name="Kuldeep" userId="f9c8071f-a744-46f9-b335-1b593dc9f69f" providerId="ADAL" clId="{65F6AC00-87C1-47DC-A28F-DAC2B6FB03F4}" dt="2024-04-02T13:41:09.177" v="3" actId="26606"/>
          <ac:spMkLst>
            <pc:docMk/>
            <pc:sldMk cId="2962544864" sldId="809"/>
            <ac:spMk id="14" creationId="{F13C74B1-5B17-4795-BED0-7140497B445A}"/>
          </ac:spMkLst>
        </pc:spChg>
        <pc:spChg chg="add">
          <ac:chgData name="Kuldeep" userId="f9c8071f-a744-46f9-b335-1b593dc9f69f" providerId="ADAL" clId="{65F6AC00-87C1-47DC-A28F-DAC2B6FB03F4}" dt="2024-04-02T13:41:09.177" v="3" actId="26606"/>
          <ac:spMkLst>
            <pc:docMk/>
            <pc:sldMk cId="2962544864" sldId="809"/>
            <ac:spMk id="16" creationId="{D4974D33-8DC5-464E-8C6D-BE58F0669C17}"/>
          </ac:spMkLst>
        </pc:spChg>
        <pc:picChg chg="mod ord">
          <ac:chgData name="Kuldeep" userId="f9c8071f-a744-46f9-b335-1b593dc9f69f" providerId="ADAL" clId="{65F6AC00-87C1-47DC-A28F-DAC2B6FB03F4}" dt="2024-04-02T13:41:09.177" v="3" actId="26606"/>
          <ac:picMkLst>
            <pc:docMk/>
            <pc:sldMk cId="2962544864" sldId="809"/>
            <ac:picMk id="5" creationId="{2B62FB03-7B46-FDFA-BDC0-7856795BA0CC}"/>
          </ac:picMkLst>
        </pc:picChg>
      </pc:sldChg>
      <pc:sldChg chg="addSp modSp new mod setBg">
        <pc:chgData name="Kuldeep" userId="f9c8071f-a744-46f9-b335-1b593dc9f69f" providerId="ADAL" clId="{65F6AC00-87C1-47DC-A28F-DAC2B6FB03F4}" dt="2024-04-02T13:41:47.814" v="17" actId="26606"/>
        <pc:sldMkLst>
          <pc:docMk/>
          <pc:sldMk cId="927748091" sldId="810"/>
        </pc:sldMkLst>
        <pc:spChg chg="mod">
          <ac:chgData name="Kuldeep" userId="f9c8071f-a744-46f9-b335-1b593dc9f69f" providerId="ADAL" clId="{65F6AC00-87C1-47DC-A28F-DAC2B6FB03F4}" dt="2024-04-02T13:41:47.814" v="17" actId="26606"/>
          <ac:spMkLst>
            <pc:docMk/>
            <pc:sldMk cId="927748091" sldId="810"/>
            <ac:spMk id="2" creationId="{09014411-4253-AF3F-8850-5C4EF3CDCE34}"/>
          </ac:spMkLst>
        </pc:spChg>
        <pc:spChg chg="mod">
          <ac:chgData name="Kuldeep" userId="f9c8071f-a744-46f9-b335-1b593dc9f69f" providerId="ADAL" clId="{65F6AC00-87C1-47DC-A28F-DAC2B6FB03F4}" dt="2024-04-02T13:41:47.814" v="17" actId="26606"/>
          <ac:spMkLst>
            <pc:docMk/>
            <pc:sldMk cId="927748091" sldId="810"/>
            <ac:spMk id="3" creationId="{E9F97788-CAFD-AC14-41D0-69BA7DF30DDE}"/>
          </ac:spMkLst>
        </pc:spChg>
        <pc:spChg chg="add">
          <ac:chgData name="Kuldeep" userId="f9c8071f-a744-46f9-b335-1b593dc9f69f" providerId="ADAL" clId="{65F6AC00-87C1-47DC-A28F-DAC2B6FB03F4}" dt="2024-04-02T13:41:47.814" v="17" actId="26606"/>
          <ac:spMkLst>
            <pc:docMk/>
            <pc:sldMk cId="927748091" sldId="810"/>
            <ac:spMk id="9" creationId="{F13C74B1-5B17-4795-BED0-7140497B445A}"/>
          </ac:spMkLst>
        </pc:spChg>
        <pc:spChg chg="add">
          <ac:chgData name="Kuldeep" userId="f9c8071f-a744-46f9-b335-1b593dc9f69f" providerId="ADAL" clId="{65F6AC00-87C1-47DC-A28F-DAC2B6FB03F4}" dt="2024-04-02T13:41:47.814" v="17" actId="26606"/>
          <ac:spMkLst>
            <pc:docMk/>
            <pc:sldMk cId="927748091" sldId="810"/>
            <ac:spMk id="11" creationId="{D4974D33-8DC5-464E-8C6D-BE58F0669C17}"/>
          </ac:spMkLst>
        </pc:spChg>
        <pc:picChg chg="add">
          <ac:chgData name="Kuldeep" userId="f9c8071f-a744-46f9-b335-1b593dc9f69f" providerId="ADAL" clId="{65F6AC00-87C1-47DC-A28F-DAC2B6FB03F4}" dt="2024-04-02T13:41:47.814" v="17" actId="26606"/>
          <ac:picMkLst>
            <pc:docMk/>
            <pc:sldMk cId="927748091" sldId="810"/>
            <ac:picMk id="5" creationId="{5D6B5BF0-5ECF-1BFF-4A5A-4C0523D55DF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24F70A-A0A9-46FB-9CC9-413A4FF22F45}" type="datetimeFigureOut">
              <a:rPr lang="en-IN" smtClean="0"/>
              <a:t>02-04-2024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BE27F5-3BE2-448C-A866-97416DDF740B}" type="slidenum">
              <a:rPr lang="en-IN" smtClean="0"/>
              <a:t>‹#›</a:t>
            </a:fld>
            <a:endParaRPr lang="en-IN"/>
          </a:p>
        </p:txBody>
      </p:sp>
    </p:spTree>
    <p:extLst>
      <p:ext uri="{BB962C8B-B14F-4D97-AF65-F5344CB8AC3E}">
        <p14:creationId xmlns:p14="http://schemas.microsoft.com/office/powerpoint/2010/main" val="473013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14F5447-7219-413E-8706-D3CB072B4569}"/>
              </a:ext>
            </a:extLst>
          </p:cNvPr>
          <p:cNvSpPr>
            <a:spLocks noGrp="1" noChangeArrowheads="1"/>
          </p:cNvSpPr>
          <p:nvPr>
            <p:ph type="sldNum" sz="quarter" idx="5"/>
          </p:nvPr>
        </p:nvSpPr>
        <p:spPr>
          <a:ln/>
        </p:spPr>
        <p:txBody>
          <a:bodyPr/>
          <a:lstStyle/>
          <a:p>
            <a:fld id="{841DCFFB-2814-459F-ACF5-9287EEA2423C}" type="slidenum">
              <a:rPr lang="en-US" altLang="en-US"/>
              <a:pPr/>
              <a:t>2</a:t>
            </a:fld>
            <a:endParaRPr lang="en-US" altLang="en-US"/>
          </a:p>
        </p:txBody>
      </p:sp>
      <p:sp>
        <p:nvSpPr>
          <p:cNvPr id="946178" name="Rectangle 2">
            <a:extLst>
              <a:ext uri="{FF2B5EF4-FFF2-40B4-BE49-F238E27FC236}">
                <a16:creationId xmlns:a16="http://schemas.microsoft.com/office/drawing/2014/main" id="{A19DA333-3B68-4BCE-8487-46D6307E1165}"/>
              </a:ext>
            </a:extLst>
          </p:cNvPr>
          <p:cNvSpPr>
            <a:spLocks noGrp="1" noRot="1" noChangeAspect="1" noChangeArrowheads="1" noTextEdit="1"/>
          </p:cNvSpPr>
          <p:nvPr>
            <p:ph type="sldImg"/>
          </p:nvPr>
        </p:nvSpPr>
        <p:spPr>
          <a:ln/>
        </p:spPr>
      </p:sp>
      <p:sp>
        <p:nvSpPr>
          <p:cNvPr id="946179" name="Rectangle 3">
            <a:extLst>
              <a:ext uri="{FF2B5EF4-FFF2-40B4-BE49-F238E27FC236}">
                <a16:creationId xmlns:a16="http://schemas.microsoft.com/office/drawing/2014/main" id="{C81BED0A-5A5A-42FA-8C43-745912AF1A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166ACE7C-74D7-4685-A10A-5DACDC3E5803}"/>
              </a:ext>
            </a:extLst>
          </p:cNvPr>
          <p:cNvSpPr>
            <a:spLocks noGrp="1" noChangeArrowheads="1"/>
          </p:cNvSpPr>
          <p:nvPr>
            <p:ph type="sldNum" sz="quarter" idx="5"/>
          </p:nvPr>
        </p:nvSpPr>
        <p:spPr>
          <a:ln/>
        </p:spPr>
        <p:txBody>
          <a:bodyPr/>
          <a:lstStyle/>
          <a:p>
            <a:fld id="{C75D0BB5-913B-40FB-8811-0D4B8154E34E}" type="slidenum">
              <a:rPr lang="en-US" altLang="en-US"/>
              <a:pPr/>
              <a:t>3</a:t>
            </a:fld>
            <a:endParaRPr lang="en-US" altLang="en-US"/>
          </a:p>
        </p:txBody>
      </p:sp>
      <p:sp>
        <p:nvSpPr>
          <p:cNvPr id="947202" name="Rectangle 2">
            <a:extLst>
              <a:ext uri="{FF2B5EF4-FFF2-40B4-BE49-F238E27FC236}">
                <a16:creationId xmlns:a16="http://schemas.microsoft.com/office/drawing/2014/main" id="{11B7DB92-2F0D-4E3C-878A-07A0363A83CC}"/>
              </a:ext>
            </a:extLst>
          </p:cNvPr>
          <p:cNvSpPr>
            <a:spLocks noGrp="1" noRot="1" noChangeAspect="1" noChangeArrowheads="1" noTextEdit="1"/>
          </p:cNvSpPr>
          <p:nvPr>
            <p:ph type="sldImg"/>
          </p:nvPr>
        </p:nvSpPr>
        <p:spPr>
          <a:ln/>
        </p:spPr>
      </p:sp>
      <p:sp>
        <p:nvSpPr>
          <p:cNvPr id="947203" name="Rectangle 3">
            <a:extLst>
              <a:ext uri="{FF2B5EF4-FFF2-40B4-BE49-F238E27FC236}">
                <a16:creationId xmlns:a16="http://schemas.microsoft.com/office/drawing/2014/main" id="{A2D810FD-EE2B-4AD1-BD78-1AFB96EE9D8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8E2E590-7B19-44D8-98CF-A7534F689A41}"/>
              </a:ext>
            </a:extLst>
          </p:cNvPr>
          <p:cNvSpPr>
            <a:spLocks noGrp="1" noChangeArrowheads="1"/>
          </p:cNvSpPr>
          <p:nvPr>
            <p:ph type="sldNum" sz="quarter" idx="5"/>
          </p:nvPr>
        </p:nvSpPr>
        <p:spPr>
          <a:ln/>
        </p:spPr>
        <p:txBody>
          <a:bodyPr/>
          <a:lstStyle/>
          <a:p>
            <a:fld id="{49CDD382-ABF6-4349-9D0C-E2EF8CCEB5B7}" type="slidenum">
              <a:rPr lang="en-US" altLang="en-US"/>
              <a:pPr/>
              <a:t>4</a:t>
            </a:fld>
            <a:endParaRPr lang="en-US" altLang="en-US"/>
          </a:p>
        </p:txBody>
      </p:sp>
      <p:sp>
        <p:nvSpPr>
          <p:cNvPr id="954370" name="Rectangle 2">
            <a:extLst>
              <a:ext uri="{FF2B5EF4-FFF2-40B4-BE49-F238E27FC236}">
                <a16:creationId xmlns:a16="http://schemas.microsoft.com/office/drawing/2014/main" id="{17911791-DD21-40BD-90E7-EC3A3987F809}"/>
              </a:ext>
            </a:extLst>
          </p:cNvPr>
          <p:cNvSpPr>
            <a:spLocks noGrp="1" noRot="1" noChangeAspect="1" noChangeArrowheads="1" noTextEdit="1"/>
          </p:cNvSpPr>
          <p:nvPr>
            <p:ph type="sldImg"/>
          </p:nvPr>
        </p:nvSpPr>
        <p:spPr>
          <a:ln/>
        </p:spPr>
      </p:sp>
      <p:sp>
        <p:nvSpPr>
          <p:cNvPr id="954371" name="Rectangle 3">
            <a:extLst>
              <a:ext uri="{FF2B5EF4-FFF2-40B4-BE49-F238E27FC236}">
                <a16:creationId xmlns:a16="http://schemas.microsoft.com/office/drawing/2014/main" id="{11F243BE-58F2-48C3-A151-694BBEEFA67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76CFBE57-D5B6-4D37-A33F-38E2A1240D7D}"/>
              </a:ext>
            </a:extLst>
          </p:cNvPr>
          <p:cNvSpPr>
            <a:spLocks noGrp="1" noChangeArrowheads="1"/>
          </p:cNvSpPr>
          <p:nvPr>
            <p:ph type="sldNum" sz="quarter" idx="5"/>
          </p:nvPr>
        </p:nvSpPr>
        <p:spPr>
          <a:ln/>
        </p:spPr>
        <p:txBody>
          <a:bodyPr/>
          <a:lstStyle/>
          <a:p>
            <a:fld id="{65969236-36D6-4115-9FB1-7171C6660866}" type="slidenum">
              <a:rPr lang="en-US" altLang="en-US"/>
              <a:pPr/>
              <a:t>5</a:t>
            </a:fld>
            <a:endParaRPr lang="en-US" altLang="en-US"/>
          </a:p>
        </p:txBody>
      </p:sp>
      <p:sp>
        <p:nvSpPr>
          <p:cNvPr id="955394" name="Rectangle 2">
            <a:extLst>
              <a:ext uri="{FF2B5EF4-FFF2-40B4-BE49-F238E27FC236}">
                <a16:creationId xmlns:a16="http://schemas.microsoft.com/office/drawing/2014/main" id="{130BBF56-E170-4C4B-AE18-48B03D783C0C}"/>
              </a:ext>
            </a:extLst>
          </p:cNvPr>
          <p:cNvSpPr>
            <a:spLocks noGrp="1" noRot="1" noChangeAspect="1" noChangeArrowheads="1" noTextEdit="1"/>
          </p:cNvSpPr>
          <p:nvPr>
            <p:ph type="sldImg"/>
          </p:nvPr>
        </p:nvSpPr>
        <p:spPr>
          <a:ln/>
        </p:spPr>
      </p:sp>
      <p:sp>
        <p:nvSpPr>
          <p:cNvPr id="955395" name="Rectangle 3">
            <a:extLst>
              <a:ext uri="{FF2B5EF4-FFF2-40B4-BE49-F238E27FC236}">
                <a16:creationId xmlns:a16="http://schemas.microsoft.com/office/drawing/2014/main" id="{D0581D6A-7610-4374-AE9E-BD1D3A86EFDE}"/>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F3C88211-25CF-439F-A2E9-CC07101798FE}"/>
              </a:ext>
            </a:extLst>
          </p:cNvPr>
          <p:cNvSpPr>
            <a:spLocks noGrp="1" noChangeArrowheads="1"/>
          </p:cNvSpPr>
          <p:nvPr>
            <p:ph type="sldNum" sz="quarter" idx="5"/>
          </p:nvPr>
        </p:nvSpPr>
        <p:spPr>
          <a:ln/>
        </p:spPr>
        <p:txBody>
          <a:bodyPr/>
          <a:lstStyle/>
          <a:p>
            <a:fld id="{B98B8FFA-64FD-4A3D-89CD-28B2C93EB187}" type="slidenum">
              <a:rPr lang="en-US" altLang="en-US"/>
              <a:pPr/>
              <a:t>6</a:t>
            </a:fld>
            <a:endParaRPr lang="en-US" altLang="en-US"/>
          </a:p>
        </p:txBody>
      </p:sp>
      <p:sp>
        <p:nvSpPr>
          <p:cNvPr id="964610" name="Rectangle 2">
            <a:extLst>
              <a:ext uri="{FF2B5EF4-FFF2-40B4-BE49-F238E27FC236}">
                <a16:creationId xmlns:a16="http://schemas.microsoft.com/office/drawing/2014/main" id="{D9C6C277-4A8D-4F3B-A58E-D1B79E0949BD}"/>
              </a:ext>
            </a:extLst>
          </p:cNvPr>
          <p:cNvSpPr>
            <a:spLocks noGrp="1" noRot="1" noChangeAspect="1" noChangeArrowheads="1" noTextEdit="1"/>
          </p:cNvSpPr>
          <p:nvPr>
            <p:ph type="sldImg"/>
          </p:nvPr>
        </p:nvSpPr>
        <p:spPr>
          <a:ln/>
        </p:spPr>
      </p:sp>
      <p:sp>
        <p:nvSpPr>
          <p:cNvPr id="964611" name="Rectangle 3">
            <a:extLst>
              <a:ext uri="{FF2B5EF4-FFF2-40B4-BE49-F238E27FC236}">
                <a16:creationId xmlns:a16="http://schemas.microsoft.com/office/drawing/2014/main" id="{AC3E3E77-F155-4AE1-A768-D6560377727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0ECED90-B803-4697-8188-ABD93F89393F}"/>
              </a:ext>
            </a:extLst>
          </p:cNvPr>
          <p:cNvSpPr>
            <a:spLocks noGrp="1" noChangeArrowheads="1"/>
          </p:cNvSpPr>
          <p:nvPr>
            <p:ph type="sldNum" sz="quarter" idx="5"/>
          </p:nvPr>
        </p:nvSpPr>
        <p:spPr>
          <a:ln/>
        </p:spPr>
        <p:txBody>
          <a:bodyPr/>
          <a:lstStyle/>
          <a:p>
            <a:fld id="{E131899D-9729-4389-8DF9-E6579D0D737A}" type="slidenum">
              <a:rPr lang="en-US" altLang="en-US"/>
              <a:pPr/>
              <a:t>7</a:t>
            </a:fld>
            <a:endParaRPr lang="en-US" altLang="en-US"/>
          </a:p>
        </p:txBody>
      </p:sp>
      <p:sp>
        <p:nvSpPr>
          <p:cNvPr id="965634" name="Rectangle 2">
            <a:extLst>
              <a:ext uri="{FF2B5EF4-FFF2-40B4-BE49-F238E27FC236}">
                <a16:creationId xmlns:a16="http://schemas.microsoft.com/office/drawing/2014/main" id="{8A527A18-FFFC-4270-A109-54870E7852A2}"/>
              </a:ext>
            </a:extLst>
          </p:cNvPr>
          <p:cNvSpPr>
            <a:spLocks noGrp="1" noRot="1" noChangeAspect="1" noChangeArrowheads="1" noTextEdit="1"/>
          </p:cNvSpPr>
          <p:nvPr>
            <p:ph type="sldImg"/>
          </p:nvPr>
        </p:nvSpPr>
        <p:spPr>
          <a:ln/>
        </p:spPr>
      </p:sp>
      <p:sp>
        <p:nvSpPr>
          <p:cNvPr id="965635" name="Rectangle 3">
            <a:extLst>
              <a:ext uri="{FF2B5EF4-FFF2-40B4-BE49-F238E27FC236}">
                <a16:creationId xmlns:a16="http://schemas.microsoft.com/office/drawing/2014/main" id="{E081480E-68D1-42C0-A957-AB6C6ACA392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06D1DC7F-1232-449E-B43A-E2C85E3372D6}"/>
              </a:ext>
            </a:extLst>
          </p:cNvPr>
          <p:cNvSpPr>
            <a:spLocks noGrp="1" noChangeArrowheads="1"/>
          </p:cNvSpPr>
          <p:nvPr>
            <p:ph type="sldNum" sz="quarter" idx="5"/>
          </p:nvPr>
        </p:nvSpPr>
        <p:spPr>
          <a:ln/>
        </p:spPr>
        <p:txBody>
          <a:bodyPr/>
          <a:lstStyle/>
          <a:p>
            <a:fld id="{010E17C5-5A22-419F-925E-A8D3826BA4ED}" type="slidenum">
              <a:rPr lang="en-US" altLang="en-US"/>
              <a:pPr/>
              <a:t>9</a:t>
            </a:fld>
            <a:endParaRPr lang="en-US" altLang="en-US"/>
          </a:p>
        </p:txBody>
      </p:sp>
      <p:sp>
        <p:nvSpPr>
          <p:cNvPr id="966658" name="Rectangle 2">
            <a:extLst>
              <a:ext uri="{FF2B5EF4-FFF2-40B4-BE49-F238E27FC236}">
                <a16:creationId xmlns:a16="http://schemas.microsoft.com/office/drawing/2014/main" id="{1D7668D3-E99F-411E-8DCB-6C27080AA0F0}"/>
              </a:ext>
            </a:extLst>
          </p:cNvPr>
          <p:cNvSpPr>
            <a:spLocks noGrp="1" noRot="1" noChangeAspect="1" noChangeArrowheads="1" noTextEdit="1"/>
          </p:cNvSpPr>
          <p:nvPr>
            <p:ph type="sldImg"/>
          </p:nvPr>
        </p:nvSpPr>
        <p:spPr>
          <a:ln/>
        </p:spPr>
      </p:sp>
      <p:sp>
        <p:nvSpPr>
          <p:cNvPr id="966659" name="Rectangle 3">
            <a:extLst>
              <a:ext uri="{FF2B5EF4-FFF2-40B4-BE49-F238E27FC236}">
                <a16:creationId xmlns:a16="http://schemas.microsoft.com/office/drawing/2014/main" id="{3CF15ED6-F8D8-4E68-AFF5-85E8A5407CF5}"/>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87DF48D5-843C-45B7-A401-361D14C45D14}"/>
              </a:ext>
            </a:extLst>
          </p:cNvPr>
          <p:cNvSpPr>
            <a:spLocks noGrp="1" noChangeArrowheads="1"/>
          </p:cNvSpPr>
          <p:nvPr>
            <p:ph type="sldNum" sz="quarter" idx="5"/>
          </p:nvPr>
        </p:nvSpPr>
        <p:spPr>
          <a:ln/>
        </p:spPr>
        <p:txBody>
          <a:bodyPr/>
          <a:lstStyle/>
          <a:p>
            <a:fld id="{4AB75A72-6ACF-41B7-9259-BDC7A4B5698F}" type="slidenum">
              <a:rPr lang="en-US" altLang="en-US"/>
              <a:pPr/>
              <a:t>10</a:t>
            </a:fld>
            <a:endParaRPr lang="en-US" altLang="en-US"/>
          </a:p>
        </p:txBody>
      </p:sp>
      <p:sp>
        <p:nvSpPr>
          <p:cNvPr id="968706" name="Rectangle 2">
            <a:extLst>
              <a:ext uri="{FF2B5EF4-FFF2-40B4-BE49-F238E27FC236}">
                <a16:creationId xmlns:a16="http://schemas.microsoft.com/office/drawing/2014/main" id="{5F8D8F3B-66E9-4ADB-BFDD-40B5D5DB2802}"/>
              </a:ext>
            </a:extLst>
          </p:cNvPr>
          <p:cNvSpPr>
            <a:spLocks noGrp="1" noRot="1" noChangeAspect="1" noChangeArrowheads="1" noTextEdit="1"/>
          </p:cNvSpPr>
          <p:nvPr>
            <p:ph type="sldImg"/>
          </p:nvPr>
        </p:nvSpPr>
        <p:spPr>
          <a:ln/>
        </p:spPr>
      </p:sp>
      <p:sp>
        <p:nvSpPr>
          <p:cNvPr id="968707" name="Rectangle 3">
            <a:extLst>
              <a:ext uri="{FF2B5EF4-FFF2-40B4-BE49-F238E27FC236}">
                <a16:creationId xmlns:a16="http://schemas.microsoft.com/office/drawing/2014/main" id="{519D8956-08C7-4966-A3A6-DDE46EF2435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45C430D6-8090-4B28-A6AF-13660A624656}"/>
              </a:ext>
            </a:extLst>
          </p:cNvPr>
          <p:cNvSpPr>
            <a:spLocks noGrp="1" noChangeArrowheads="1"/>
          </p:cNvSpPr>
          <p:nvPr>
            <p:ph type="sldNum" sz="quarter" idx="5"/>
          </p:nvPr>
        </p:nvSpPr>
        <p:spPr>
          <a:ln/>
        </p:spPr>
        <p:txBody>
          <a:bodyPr/>
          <a:lstStyle/>
          <a:p>
            <a:fld id="{1189EB36-1EDE-4F2F-BB72-5B2EB6FDE3D4}" type="slidenum">
              <a:rPr lang="en-US" altLang="en-US"/>
              <a:pPr/>
              <a:t>11</a:t>
            </a:fld>
            <a:endParaRPr lang="en-US" altLang="en-US"/>
          </a:p>
        </p:txBody>
      </p:sp>
      <p:sp>
        <p:nvSpPr>
          <p:cNvPr id="969730" name="Rectangle 2">
            <a:extLst>
              <a:ext uri="{FF2B5EF4-FFF2-40B4-BE49-F238E27FC236}">
                <a16:creationId xmlns:a16="http://schemas.microsoft.com/office/drawing/2014/main" id="{65670DE9-C37B-4464-857D-07464AF105AC}"/>
              </a:ext>
            </a:extLst>
          </p:cNvPr>
          <p:cNvSpPr>
            <a:spLocks noGrp="1" noRot="1" noChangeAspect="1" noChangeArrowheads="1" noTextEdit="1"/>
          </p:cNvSpPr>
          <p:nvPr>
            <p:ph type="sldImg"/>
          </p:nvPr>
        </p:nvSpPr>
        <p:spPr>
          <a:ln/>
        </p:spPr>
      </p:sp>
      <p:sp>
        <p:nvSpPr>
          <p:cNvPr id="969731" name="Rectangle 3">
            <a:extLst>
              <a:ext uri="{FF2B5EF4-FFF2-40B4-BE49-F238E27FC236}">
                <a16:creationId xmlns:a16="http://schemas.microsoft.com/office/drawing/2014/main" id="{08DE4D82-C9A4-47F3-B5E2-71A5A15EA59A}"/>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34304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609600" y="1600205"/>
            <a:ext cx="10972800" cy="4525963"/>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D4075D-1C3A-422E-A3C4-E0F3C82F97E5}"/>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02-04-2024</a:t>
            </a:fld>
            <a:endParaRPr lang="en-IN"/>
          </a:p>
        </p:txBody>
      </p:sp>
      <p:sp>
        <p:nvSpPr>
          <p:cNvPr id="5" name="Footer Placeholder 4">
            <a:extLst>
              <a:ext uri="{FF2B5EF4-FFF2-40B4-BE49-F238E27FC236}">
                <a16:creationId xmlns:a16="http://schemas.microsoft.com/office/drawing/2014/main" id="{6E2E4866-FAAC-4ECF-98DF-A7D24CBADB94}"/>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a:p>
        </p:txBody>
      </p:sp>
      <p:sp>
        <p:nvSpPr>
          <p:cNvPr id="6" name="Slide Number Placeholder 5">
            <a:extLst>
              <a:ext uri="{FF2B5EF4-FFF2-40B4-BE49-F238E27FC236}">
                <a16:creationId xmlns:a16="http://schemas.microsoft.com/office/drawing/2014/main" id="{F8767E6F-58FB-4548-A860-15C4DCBBEBB6}"/>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a:p>
        </p:txBody>
      </p:sp>
    </p:spTree>
    <p:extLst>
      <p:ext uri="{BB962C8B-B14F-4D97-AF65-F5344CB8AC3E}">
        <p14:creationId xmlns:p14="http://schemas.microsoft.com/office/powerpoint/2010/main" val="4216555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06618" y="274643"/>
            <a:ext cx="3291415"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732367" y="274643"/>
            <a:ext cx="9671051" cy="5851525"/>
          </a:xfrm>
          <a:prstGeom prst="rect">
            <a:avLst/>
          </a:prstGeo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0A35A5-B26C-4F02-977E-8A3F5DD7CCFF}"/>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02-04-2024</a:t>
            </a:fld>
            <a:endParaRPr lang="en-IN"/>
          </a:p>
        </p:txBody>
      </p:sp>
      <p:sp>
        <p:nvSpPr>
          <p:cNvPr id="5" name="Footer Placeholder 4">
            <a:extLst>
              <a:ext uri="{FF2B5EF4-FFF2-40B4-BE49-F238E27FC236}">
                <a16:creationId xmlns:a16="http://schemas.microsoft.com/office/drawing/2014/main" id="{85BFA722-5C42-4BD8-A5E6-A34B3E8C6DD0}"/>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a:p>
        </p:txBody>
      </p:sp>
      <p:sp>
        <p:nvSpPr>
          <p:cNvPr id="6" name="Slide Number Placeholder 5">
            <a:extLst>
              <a:ext uri="{FF2B5EF4-FFF2-40B4-BE49-F238E27FC236}">
                <a16:creationId xmlns:a16="http://schemas.microsoft.com/office/drawing/2014/main" id="{4C9E2538-C97C-4214-8878-7641DCB842E6}"/>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a:p>
        </p:txBody>
      </p:sp>
    </p:spTree>
    <p:extLst>
      <p:ext uri="{BB962C8B-B14F-4D97-AF65-F5344CB8AC3E}">
        <p14:creationId xmlns:p14="http://schemas.microsoft.com/office/powerpoint/2010/main" val="19952996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30DA3-9C1E-4AAF-BDA3-7BC7EB2FF05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6FCC5DB8-7698-4333-AD0F-6F2E92A7D3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2FFC0C00-F9C3-4461-AFE9-5B3744D8282E}"/>
              </a:ext>
            </a:extLst>
          </p:cNvPr>
          <p:cNvSpPr>
            <a:spLocks noGrp="1"/>
          </p:cNvSpPr>
          <p:nvPr>
            <p:ph type="dt" sz="half" idx="10"/>
          </p:nvPr>
        </p:nvSpPr>
        <p:spPr/>
        <p:txBody>
          <a:bodyPr/>
          <a:lstStyle/>
          <a:p>
            <a:fld id="{A7AB05DB-D40F-4343-AE36-EBA452E164C1}" type="datetimeFigureOut">
              <a:rPr lang="en-IN" smtClean="0"/>
              <a:t>02-04-2024</a:t>
            </a:fld>
            <a:endParaRPr lang="en-IN"/>
          </a:p>
        </p:txBody>
      </p:sp>
      <p:sp>
        <p:nvSpPr>
          <p:cNvPr id="5" name="Footer Placeholder 4">
            <a:extLst>
              <a:ext uri="{FF2B5EF4-FFF2-40B4-BE49-F238E27FC236}">
                <a16:creationId xmlns:a16="http://schemas.microsoft.com/office/drawing/2014/main" id="{FCE8C7F7-1A98-49DD-BE3C-B18159A6C79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BE7D6B4-65F9-48C3-AF62-1247A91E68F3}"/>
              </a:ext>
            </a:extLst>
          </p:cNvPr>
          <p:cNvSpPr>
            <a:spLocks noGrp="1"/>
          </p:cNvSpPr>
          <p:nvPr>
            <p:ph type="sldNum" sz="quarter" idx="12"/>
          </p:nvPr>
        </p:nvSpPr>
        <p:spPr/>
        <p:txBody>
          <a:bodyPr/>
          <a:lstStyle/>
          <a:p>
            <a:fld id="{CB66E956-1CDF-49E5-B609-755B9AA1748A}" type="slidenum">
              <a:rPr lang="en-IN" smtClean="0"/>
              <a:t>‹#›</a:t>
            </a:fld>
            <a:endParaRPr lang="en-IN"/>
          </a:p>
        </p:txBody>
      </p:sp>
    </p:spTree>
    <p:extLst>
      <p:ext uri="{BB962C8B-B14F-4D97-AF65-F5344CB8AC3E}">
        <p14:creationId xmlns:p14="http://schemas.microsoft.com/office/powerpoint/2010/main" val="3251626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CBD055CB-351D-44F1-B161-C47D87F38D30}"/>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3E8F5F76-2DBE-4244-907C-70475758A641}"/>
              </a:ext>
            </a:extLst>
          </p:cNvPr>
          <p:cNvSpPr>
            <a:spLocks noGrp="1"/>
          </p:cNvSpPr>
          <p:nvPr>
            <p:ph type="ftr" sz="quarter" idx="11"/>
          </p:nvPr>
        </p:nvSpPr>
        <p:spPr/>
        <p:txBody>
          <a:bodyPr/>
          <a:lstStyle>
            <a:lvl1pPr>
              <a:defRPr/>
            </a:lvl1pPr>
          </a:lstStyle>
          <a:p>
            <a:pPr>
              <a:defRPr/>
            </a:pPr>
            <a:r>
              <a:rPr lang="en-US"/>
              <a:t>1</a:t>
            </a:r>
          </a:p>
        </p:txBody>
      </p:sp>
      <p:sp>
        <p:nvSpPr>
          <p:cNvPr id="6" name="Slide Number Placeholder 5">
            <a:extLst>
              <a:ext uri="{FF2B5EF4-FFF2-40B4-BE49-F238E27FC236}">
                <a16:creationId xmlns:a16="http://schemas.microsoft.com/office/drawing/2014/main" id="{9EC8F0F7-3BA3-42C8-AAF5-70B7CA3B472F}"/>
              </a:ext>
            </a:extLst>
          </p:cNvPr>
          <p:cNvSpPr>
            <a:spLocks noGrp="1"/>
          </p:cNvSpPr>
          <p:nvPr>
            <p:ph type="sldNum" sz="quarter" idx="12"/>
          </p:nvPr>
        </p:nvSpPr>
        <p:spPr/>
        <p:txBody>
          <a:bodyPr/>
          <a:lstStyle>
            <a:lvl1pPr>
              <a:defRPr/>
            </a:lvl1pPr>
          </a:lstStyle>
          <a:p>
            <a:pPr>
              <a:defRPr/>
            </a:pPr>
            <a:fld id="{2D8B9C27-A9F7-48A4-B2F9-969F9CA3A544}" type="slidenum">
              <a:rPr lang="en-US" altLang="en-US"/>
              <a:pPr>
                <a:defRPr/>
              </a:pPr>
              <a:t>‹#›</a:t>
            </a:fld>
            <a:endParaRPr lang="en-US" altLang="en-US"/>
          </a:p>
        </p:txBody>
      </p:sp>
    </p:spTree>
    <p:extLst>
      <p:ext uri="{BB962C8B-B14F-4D97-AF65-F5344CB8AC3E}">
        <p14:creationId xmlns:p14="http://schemas.microsoft.com/office/powerpoint/2010/main" val="16364912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628585-40D9-4B3A-B502-05BDC3F1F634}"/>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9ACA3FC-7FDA-40D8-9919-5CBBC48CD137}"/>
              </a:ext>
            </a:extLst>
          </p:cNvPr>
          <p:cNvSpPr>
            <a:spLocks noGrp="1"/>
          </p:cNvSpPr>
          <p:nvPr>
            <p:ph type="ftr" sz="quarter" idx="11"/>
          </p:nvPr>
        </p:nvSpPr>
        <p:spPr/>
        <p:txBody>
          <a:bodyPr/>
          <a:lstStyle>
            <a:lvl1pPr>
              <a:defRPr/>
            </a:lvl1pPr>
          </a:lstStyle>
          <a:p>
            <a:pPr>
              <a:defRPr/>
            </a:pPr>
            <a:r>
              <a:rPr lang="en-US"/>
              <a:t>1</a:t>
            </a:r>
          </a:p>
        </p:txBody>
      </p:sp>
      <p:sp>
        <p:nvSpPr>
          <p:cNvPr id="6" name="Slide Number Placeholder 5">
            <a:extLst>
              <a:ext uri="{FF2B5EF4-FFF2-40B4-BE49-F238E27FC236}">
                <a16:creationId xmlns:a16="http://schemas.microsoft.com/office/drawing/2014/main" id="{067A6332-0C38-4C44-840C-29E527537F91}"/>
              </a:ext>
            </a:extLst>
          </p:cNvPr>
          <p:cNvSpPr>
            <a:spLocks noGrp="1"/>
          </p:cNvSpPr>
          <p:nvPr>
            <p:ph type="sldNum" sz="quarter" idx="12"/>
          </p:nvPr>
        </p:nvSpPr>
        <p:spPr/>
        <p:txBody>
          <a:bodyPr/>
          <a:lstStyle>
            <a:lvl1pPr>
              <a:defRPr/>
            </a:lvl1pPr>
          </a:lstStyle>
          <a:p>
            <a:pPr>
              <a:defRPr/>
            </a:pPr>
            <a:fld id="{1A2068B9-E25D-44CA-A4D3-A058547B3339}" type="slidenum">
              <a:rPr lang="en-US" altLang="en-US"/>
              <a:pPr>
                <a:defRPr/>
              </a:pPr>
              <a:t>‹#›</a:t>
            </a:fld>
            <a:endParaRPr lang="en-US" altLang="en-US"/>
          </a:p>
        </p:txBody>
      </p:sp>
    </p:spTree>
    <p:extLst>
      <p:ext uri="{BB962C8B-B14F-4D97-AF65-F5344CB8AC3E}">
        <p14:creationId xmlns:p14="http://schemas.microsoft.com/office/powerpoint/2010/main" val="997695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507"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507"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33A5594-B217-4B7E-809E-280F439C3ED1}"/>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2A68991D-5866-4FC2-B6F3-34CCC8451667}"/>
              </a:ext>
            </a:extLst>
          </p:cNvPr>
          <p:cNvSpPr>
            <a:spLocks noGrp="1"/>
          </p:cNvSpPr>
          <p:nvPr>
            <p:ph type="ftr" sz="quarter" idx="11"/>
          </p:nvPr>
        </p:nvSpPr>
        <p:spPr/>
        <p:txBody>
          <a:bodyPr/>
          <a:lstStyle>
            <a:lvl1pPr>
              <a:defRPr/>
            </a:lvl1pPr>
          </a:lstStyle>
          <a:p>
            <a:pPr>
              <a:defRPr/>
            </a:pPr>
            <a:r>
              <a:rPr lang="en-US"/>
              <a:t>1</a:t>
            </a:r>
          </a:p>
        </p:txBody>
      </p:sp>
      <p:sp>
        <p:nvSpPr>
          <p:cNvPr id="6" name="Slide Number Placeholder 5">
            <a:extLst>
              <a:ext uri="{FF2B5EF4-FFF2-40B4-BE49-F238E27FC236}">
                <a16:creationId xmlns:a16="http://schemas.microsoft.com/office/drawing/2014/main" id="{8F619C95-FED8-46AD-A764-4A40A299A6E4}"/>
              </a:ext>
            </a:extLst>
          </p:cNvPr>
          <p:cNvSpPr>
            <a:spLocks noGrp="1"/>
          </p:cNvSpPr>
          <p:nvPr>
            <p:ph type="sldNum" sz="quarter" idx="12"/>
          </p:nvPr>
        </p:nvSpPr>
        <p:spPr/>
        <p:txBody>
          <a:bodyPr/>
          <a:lstStyle>
            <a:lvl1pPr>
              <a:defRPr/>
            </a:lvl1pPr>
          </a:lstStyle>
          <a:p>
            <a:pPr>
              <a:defRPr/>
            </a:pPr>
            <a:fld id="{AE0F3CCD-3E46-4AC9-923F-4DACA478B7FE}" type="slidenum">
              <a:rPr lang="en-US" altLang="en-US"/>
              <a:pPr>
                <a:defRPr/>
              </a:pPr>
              <a:t>‹#›</a:t>
            </a:fld>
            <a:endParaRPr lang="en-US" altLang="en-US"/>
          </a:p>
        </p:txBody>
      </p:sp>
    </p:spTree>
    <p:extLst>
      <p:ext uri="{BB962C8B-B14F-4D97-AF65-F5344CB8AC3E}">
        <p14:creationId xmlns:p14="http://schemas.microsoft.com/office/powerpoint/2010/main" val="6220684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405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7280" y="1600201"/>
            <a:ext cx="540512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D09EE1B-1F50-4D2A-B6A7-7C0BD02E542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ED3341F-9CED-425E-A920-292D265B1EE6}"/>
              </a:ext>
            </a:extLst>
          </p:cNvPr>
          <p:cNvSpPr>
            <a:spLocks noGrp="1"/>
          </p:cNvSpPr>
          <p:nvPr>
            <p:ph type="ftr" sz="quarter" idx="11"/>
          </p:nvPr>
        </p:nvSpPr>
        <p:spPr/>
        <p:txBody>
          <a:bodyPr/>
          <a:lstStyle>
            <a:lvl1pPr>
              <a:defRPr/>
            </a:lvl1pPr>
          </a:lstStyle>
          <a:p>
            <a:pPr>
              <a:defRPr/>
            </a:pPr>
            <a:r>
              <a:rPr lang="en-US"/>
              <a:t>1</a:t>
            </a:r>
          </a:p>
        </p:txBody>
      </p:sp>
      <p:sp>
        <p:nvSpPr>
          <p:cNvPr id="7" name="Slide Number Placeholder 5">
            <a:extLst>
              <a:ext uri="{FF2B5EF4-FFF2-40B4-BE49-F238E27FC236}">
                <a16:creationId xmlns:a16="http://schemas.microsoft.com/office/drawing/2014/main" id="{B9FEFA06-337E-4601-A5CF-96AB77511114}"/>
              </a:ext>
            </a:extLst>
          </p:cNvPr>
          <p:cNvSpPr>
            <a:spLocks noGrp="1"/>
          </p:cNvSpPr>
          <p:nvPr>
            <p:ph type="sldNum" sz="quarter" idx="12"/>
          </p:nvPr>
        </p:nvSpPr>
        <p:spPr/>
        <p:txBody>
          <a:bodyPr/>
          <a:lstStyle>
            <a:lvl1pPr>
              <a:defRPr/>
            </a:lvl1pPr>
          </a:lstStyle>
          <a:p>
            <a:pPr>
              <a:defRPr/>
            </a:pPr>
            <a:fld id="{D49A309A-3B13-4B94-9CC1-F56466556793}" type="slidenum">
              <a:rPr lang="en-US" altLang="en-US"/>
              <a:pPr>
                <a:defRPr/>
              </a:pPr>
              <a:t>‹#›</a:t>
            </a:fld>
            <a:endParaRPr lang="en-US" altLang="en-US"/>
          </a:p>
        </p:txBody>
      </p:sp>
    </p:spTree>
    <p:extLst>
      <p:ext uri="{BB962C8B-B14F-4D97-AF65-F5344CB8AC3E}">
        <p14:creationId xmlns:p14="http://schemas.microsoft.com/office/powerpoint/2010/main" val="17425149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49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49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4214" y="1535113"/>
            <a:ext cx="538818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4214" y="2174875"/>
            <a:ext cx="538818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30EB89F1-7B8C-4D3E-A847-F977D4F10A8E}"/>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040ECC9E-9094-4703-A35D-51AF7F4B74A1}"/>
              </a:ext>
            </a:extLst>
          </p:cNvPr>
          <p:cNvSpPr>
            <a:spLocks noGrp="1"/>
          </p:cNvSpPr>
          <p:nvPr>
            <p:ph type="ftr" sz="quarter" idx="11"/>
          </p:nvPr>
        </p:nvSpPr>
        <p:spPr/>
        <p:txBody>
          <a:bodyPr/>
          <a:lstStyle>
            <a:lvl1pPr>
              <a:defRPr/>
            </a:lvl1pPr>
          </a:lstStyle>
          <a:p>
            <a:pPr>
              <a:defRPr/>
            </a:pPr>
            <a:r>
              <a:rPr lang="en-US"/>
              <a:t>1</a:t>
            </a:r>
          </a:p>
        </p:txBody>
      </p:sp>
      <p:sp>
        <p:nvSpPr>
          <p:cNvPr id="9" name="Slide Number Placeholder 5">
            <a:extLst>
              <a:ext uri="{FF2B5EF4-FFF2-40B4-BE49-F238E27FC236}">
                <a16:creationId xmlns:a16="http://schemas.microsoft.com/office/drawing/2014/main" id="{F2FD163B-5C23-43FC-9175-1C400C91283E}"/>
              </a:ext>
            </a:extLst>
          </p:cNvPr>
          <p:cNvSpPr>
            <a:spLocks noGrp="1"/>
          </p:cNvSpPr>
          <p:nvPr>
            <p:ph type="sldNum" sz="quarter" idx="12"/>
          </p:nvPr>
        </p:nvSpPr>
        <p:spPr/>
        <p:txBody>
          <a:bodyPr/>
          <a:lstStyle>
            <a:lvl1pPr>
              <a:defRPr/>
            </a:lvl1pPr>
          </a:lstStyle>
          <a:p>
            <a:pPr>
              <a:defRPr/>
            </a:pPr>
            <a:fld id="{B6F63232-B3FC-4F13-B5AF-7C4299E2E86B}" type="slidenum">
              <a:rPr lang="en-US" altLang="en-US"/>
              <a:pPr>
                <a:defRPr/>
              </a:pPr>
              <a:t>‹#›</a:t>
            </a:fld>
            <a:endParaRPr lang="en-US" altLang="en-US"/>
          </a:p>
        </p:txBody>
      </p:sp>
    </p:spTree>
    <p:extLst>
      <p:ext uri="{BB962C8B-B14F-4D97-AF65-F5344CB8AC3E}">
        <p14:creationId xmlns:p14="http://schemas.microsoft.com/office/powerpoint/2010/main" val="954820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E4C5249-616D-44D4-84DF-B9F5BCFBDFE6}"/>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E2597713-A5DF-412D-BD21-D58F62C57836}"/>
              </a:ext>
            </a:extLst>
          </p:cNvPr>
          <p:cNvSpPr>
            <a:spLocks noGrp="1"/>
          </p:cNvSpPr>
          <p:nvPr>
            <p:ph type="ftr" sz="quarter" idx="11"/>
          </p:nvPr>
        </p:nvSpPr>
        <p:spPr/>
        <p:txBody>
          <a:bodyPr/>
          <a:lstStyle>
            <a:lvl1pPr>
              <a:defRPr/>
            </a:lvl1pPr>
          </a:lstStyle>
          <a:p>
            <a:pPr>
              <a:defRPr/>
            </a:pPr>
            <a:r>
              <a:rPr lang="en-US"/>
              <a:t>1</a:t>
            </a:r>
          </a:p>
        </p:txBody>
      </p:sp>
      <p:sp>
        <p:nvSpPr>
          <p:cNvPr id="5" name="Slide Number Placeholder 5">
            <a:extLst>
              <a:ext uri="{FF2B5EF4-FFF2-40B4-BE49-F238E27FC236}">
                <a16:creationId xmlns:a16="http://schemas.microsoft.com/office/drawing/2014/main" id="{CF82B004-534B-4615-9C6A-017BEF66C9DC}"/>
              </a:ext>
            </a:extLst>
          </p:cNvPr>
          <p:cNvSpPr>
            <a:spLocks noGrp="1"/>
          </p:cNvSpPr>
          <p:nvPr>
            <p:ph type="sldNum" sz="quarter" idx="12"/>
          </p:nvPr>
        </p:nvSpPr>
        <p:spPr/>
        <p:txBody>
          <a:bodyPr/>
          <a:lstStyle>
            <a:lvl1pPr>
              <a:defRPr/>
            </a:lvl1pPr>
          </a:lstStyle>
          <a:p>
            <a:pPr>
              <a:defRPr/>
            </a:pPr>
            <a:fld id="{30C5A13F-EBC7-4A29-88A4-5DEE86326F14}" type="slidenum">
              <a:rPr lang="en-US" altLang="en-US"/>
              <a:pPr>
                <a:defRPr/>
              </a:pPr>
              <a:t>‹#›</a:t>
            </a:fld>
            <a:endParaRPr lang="en-US" altLang="en-US"/>
          </a:p>
        </p:txBody>
      </p:sp>
    </p:spTree>
    <p:extLst>
      <p:ext uri="{BB962C8B-B14F-4D97-AF65-F5344CB8AC3E}">
        <p14:creationId xmlns:p14="http://schemas.microsoft.com/office/powerpoint/2010/main" val="20848625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B2D2226-CB1A-4032-8226-D3466109326F}"/>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BD896137-E349-4A92-9220-A10043C1AA9F}"/>
              </a:ext>
            </a:extLst>
          </p:cNvPr>
          <p:cNvSpPr>
            <a:spLocks noGrp="1"/>
          </p:cNvSpPr>
          <p:nvPr>
            <p:ph type="ftr" sz="quarter" idx="11"/>
          </p:nvPr>
        </p:nvSpPr>
        <p:spPr/>
        <p:txBody>
          <a:bodyPr/>
          <a:lstStyle>
            <a:lvl1pPr>
              <a:defRPr/>
            </a:lvl1pPr>
          </a:lstStyle>
          <a:p>
            <a:pPr>
              <a:defRPr/>
            </a:pPr>
            <a:r>
              <a:rPr lang="en-US"/>
              <a:t>1</a:t>
            </a:r>
          </a:p>
        </p:txBody>
      </p:sp>
      <p:sp>
        <p:nvSpPr>
          <p:cNvPr id="4" name="Slide Number Placeholder 5">
            <a:extLst>
              <a:ext uri="{FF2B5EF4-FFF2-40B4-BE49-F238E27FC236}">
                <a16:creationId xmlns:a16="http://schemas.microsoft.com/office/drawing/2014/main" id="{D1DC473D-8979-4839-9E3F-C1233D86DF8D}"/>
              </a:ext>
            </a:extLst>
          </p:cNvPr>
          <p:cNvSpPr>
            <a:spLocks noGrp="1"/>
          </p:cNvSpPr>
          <p:nvPr>
            <p:ph type="sldNum" sz="quarter" idx="12"/>
          </p:nvPr>
        </p:nvSpPr>
        <p:spPr/>
        <p:txBody>
          <a:bodyPr/>
          <a:lstStyle>
            <a:lvl1pPr>
              <a:defRPr/>
            </a:lvl1pPr>
          </a:lstStyle>
          <a:p>
            <a:pPr>
              <a:defRPr/>
            </a:pPr>
            <a:fld id="{36E4CBB5-4697-4A3A-AD9D-7B8B3EF940E1}" type="slidenum">
              <a:rPr lang="en-US" altLang="en-US"/>
              <a:pPr>
                <a:defRPr/>
              </a:pPr>
              <a:t>‹#›</a:t>
            </a:fld>
            <a:endParaRPr lang="en-US" altLang="en-US"/>
          </a:p>
        </p:txBody>
      </p:sp>
    </p:spTree>
    <p:extLst>
      <p:ext uri="{BB962C8B-B14F-4D97-AF65-F5344CB8AC3E}">
        <p14:creationId xmlns:p14="http://schemas.microsoft.com/office/powerpoint/2010/main" val="2830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7545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50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1"/>
            <a:ext cx="6815666"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1"/>
            <a:ext cx="4011507"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a:extLst>
              <a:ext uri="{FF2B5EF4-FFF2-40B4-BE49-F238E27FC236}">
                <a16:creationId xmlns:a16="http://schemas.microsoft.com/office/drawing/2014/main" id="{B3FAED13-B65E-497D-AFB4-D90F655EAC62}"/>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E339A71B-F314-4B90-9A6E-10443729475B}"/>
              </a:ext>
            </a:extLst>
          </p:cNvPr>
          <p:cNvSpPr>
            <a:spLocks noGrp="1"/>
          </p:cNvSpPr>
          <p:nvPr>
            <p:ph type="ftr" sz="quarter" idx="11"/>
          </p:nvPr>
        </p:nvSpPr>
        <p:spPr/>
        <p:txBody>
          <a:bodyPr/>
          <a:lstStyle>
            <a:lvl1pPr>
              <a:defRPr/>
            </a:lvl1pPr>
          </a:lstStyle>
          <a:p>
            <a:pPr>
              <a:defRPr/>
            </a:pPr>
            <a:r>
              <a:rPr lang="en-US"/>
              <a:t>1</a:t>
            </a:r>
          </a:p>
        </p:txBody>
      </p:sp>
      <p:sp>
        <p:nvSpPr>
          <p:cNvPr id="7" name="Slide Number Placeholder 5">
            <a:extLst>
              <a:ext uri="{FF2B5EF4-FFF2-40B4-BE49-F238E27FC236}">
                <a16:creationId xmlns:a16="http://schemas.microsoft.com/office/drawing/2014/main" id="{2AF1D9AD-ED9E-4701-BF6B-6F1A6F72B90C}"/>
              </a:ext>
            </a:extLst>
          </p:cNvPr>
          <p:cNvSpPr>
            <a:spLocks noGrp="1"/>
          </p:cNvSpPr>
          <p:nvPr>
            <p:ph type="sldNum" sz="quarter" idx="12"/>
          </p:nvPr>
        </p:nvSpPr>
        <p:spPr/>
        <p:txBody>
          <a:bodyPr/>
          <a:lstStyle>
            <a:lvl1pPr>
              <a:defRPr/>
            </a:lvl1pPr>
          </a:lstStyle>
          <a:p>
            <a:pPr>
              <a:defRPr/>
            </a:pPr>
            <a:fld id="{B4F602F3-8511-4B62-979F-48201D8FFBE2}" type="slidenum">
              <a:rPr lang="en-US" altLang="en-US"/>
              <a:pPr>
                <a:defRPr/>
              </a:pPr>
              <a:t>‹#›</a:t>
            </a:fld>
            <a:endParaRPr lang="en-US" altLang="en-US"/>
          </a:p>
        </p:txBody>
      </p:sp>
    </p:spTree>
    <p:extLst>
      <p:ext uri="{BB962C8B-B14F-4D97-AF65-F5344CB8AC3E}">
        <p14:creationId xmlns:p14="http://schemas.microsoft.com/office/powerpoint/2010/main" val="73018166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29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294"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294"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a:extLst>
              <a:ext uri="{FF2B5EF4-FFF2-40B4-BE49-F238E27FC236}">
                <a16:creationId xmlns:a16="http://schemas.microsoft.com/office/drawing/2014/main" id="{77C05475-0BFA-4247-A107-C56BA2D4F8F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9FB3AE0F-B799-415F-995A-7E65D180DFC1}"/>
              </a:ext>
            </a:extLst>
          </p:cNvPr>
          <p:cNvSpPr>
            <a:spLocks noGrp="1"/>
          </p:cNvSpPr>
          <p:nvPr>
            <p:ph type="ftr" sz="quarter" idx="11"/>
          </p:nvPr>
        </p:nvSpPr>
        <p:spPr/>
        <p:txBody>
          <a:bodyPr/>
          <a:lstStyle>
            <a:lvl1pPr>
              <a:defRPr/>
            </a:lvl1pPr>
          </a:lstStyle>
          <a:p>
            <a:pPr>
              <a:defRPr/>
            </a:pPr>
            <a:r>
              <a:rPr lang="en-US"/>
              <a:t>1</a:t>
            </a:r>
          </a:p>
        </p:txBody>
      </p:sp>
      <p:sp>
        <p:nvSpPr>
          <p:cNvPr id="7" name="Slide Number Placeholder 5">
            <a:extLst>
              <a:ext uri="{FF2B5EF4-FFF2-40B4-BE49-F238E27FC236}">
                <a16:creationId xmlns:a16="http://schemas.microsoft.com/office/drawing/2014/main" id="{16222057-7DDA-46E8-B870-D55BD21EF1FB}"/>
              </a:ext>
            </a:extLst>
          </p:cNvPr>
          <p:cNvSpPr>
            <a:spLocks noGrp="1"/>
          </p:cNvSpPr>
          <p:nvPr>
            <p:ph type="sldNum" sz="quarter" idx="12"/>
          </p:nvPr>
        </p:nvSpPr>
        <p:spPr/>
        <p:txBody>
          <a:bodyPr/>
          <a:lstStyle>
            <a:lvl1pPr>
              <a:defRPr/>
            </a:lvl1pPr>
          </a:lstStyle>
          <a:p>
            <a:pPr>
              <a:defRPr/>
            </a:pPr>
            <a:fld id="{304C298F-D1C2-41CB-AD93-C26D235AF932}" type="slidenum">
              <a:rPr lang="en-US" altLang="en-US"/>
              <a:pPr>
                <a:defRPr/>
              </a:pPr>
              <a:t>‹#›</a:t>
            </a:fld>
            <a:endParaRPr lang="en-US" altLang="en-US"/>
          </a:p>
        </p:txBody>
      </p:sp>
    </p:spTree>
    <p:extLst>
      <p:ext uri="{BB962C8B-B14F-4D97-AF65-F5344CB8AC3E}">
        <p14:creationId xmlns:p14="http://schemas.microsoft.com/office/powerpoint/2010/main" val="22178937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C756B0-29BF-4CF8-941A-1C488BE2043F}"/>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8705BB5-22C0-43CB-9C71-9494D359373C}"/>
              </a:ext>
            </a:extLst>
          </p:cNvPr>
          <p:cNvSpPr>
            <a:spLocks noGrp="1"/>
          </p:cNvSpPr>
          <p:nvPr>
            <p:ph type="ftr" sz="quarter" idx="11"/>
          </p:nvPr>
        </p:nvSpPr>
        <p:spPr/>
        <p:txBody>
          <a:bodyPr/>
          <a:lstStyle>
            <a:lvl1pPr>
              <a:defRPr/>
            </a:lvl1pPr>
          </a:lstStyle>
          <a:p>
            <a:pPr>
              <a:defRPr/>
            </a:pPr>
            <a:r>
              <a:rPr lang="en-US"/>
              <a:t>1</a:t>
            </a:r>
          </a:p>
        </p:txBody>
      </p:sp>
      <p:sp>
        <p:nvSpPr>
          <p:cNvPr id="6" name="Slide Number Placeholder 5">
            <a:extLst>
              <a:ext uri="{FF2B5EF4-FFF2-40B4-BE49-F238E27FC236}">
                <a16:creationId xmlns:a16="http://schemas.microsoft.com/office/drawing/2014/main" id="{DEECD425-FEEF-40BA-AD6A-71740D4E8B1A}"/>
              </a:ext>
            </a:extLst>
          </p:cNvPr>
          <p:cNvSpPr>
            <a:spLocks noGrp="1"/>
          </p:cNvSpPr>
          <p:nvPr>
            <p:ph type="sldNum" sz="quarter" idx="12"/>
          </p:nvPr>
        </p:nvSpPr>
        <p:spPr/>
        <p:txBody>
          <a:bodyPr/>
          <a:lstStyle>
            <a:lvl1pPr>
              <a:defRPr/>
            </a:lvl1pPr>
          </a:lstStyle>
          <a:p>
            <a:pPr>
              <a:defRPr/>
            </a:pPr>
            <a:fld id="{FA91ADA1-08A8-4D19-9059-F2AD6ABB16F2}" type="slidenum">
              <a:rPr lang="en-US" altLang="en-US"/>
              <a:pPr>
                <a:defRPr/>
              </a:pPr>
              <a:t>‹#›</a:t>
            </a:fld>
            <a:endParaRPr lang="en-US" altLang="en-US"/>
          </a:p>
        </p:txBody>
      </p:sp>
    </p:spTree>
    <p:extLst>
      <p:ext uri="{BB962C8B-B14F-4D97-AF65-F5344CB8AC3E}">
        <p14:creationId xmlns:p14="http://schemas.microsoft.com/office/powerpoint/2010/main" val="124851945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6704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ADEC5-5457-4F44-8357-60ECBD2A20B2}"/>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58E7126-C0E6-4450-A0C8-61967D533C34}"/>
              </a:ext>
            </a:extLst>
          </p:cNvPr>
          <p:cNvSpPr>
            <a:spLocks noGrp="1"/>
          </p:cNvSpPr>
          <p:nvPr>
            <p:ph type="ftr" sz="quarter" idx="11"/>
          </p:nvPr>
        </p:nvSpPr>
        <p:spPr/>
        <p:txBody>
          <a:bodyPr/>
          <a:lstStyle>
            <a:lvl1pPr>
              <a:defRPr/>
            </a:lvl1pPr>
          </a:lstStyle>
          <a:p>
            <a:pPr>
              <a:defRPr/>
            </a:pPr>
            <a:r>
              <a:rPr lang="en-US"/>
              <a:t>1</a:t>
            </a:r>
          </a:p>
        </p:txBody>
      </p:sp>
      <p:sp>
        <p:nvSpPr>
          <p:cNvPr id="6" name="Slide Number Placeholder 5">
            <a:extLst>
              <a:ext uri="{FF2B5EF4-FFF2-40B4-BE49-F238E27FC236}">
                <a16:creationId xmlns:a16="http://schemas.microsoft.com/office/drawing/2014/main" id="{A999C8BA-D6D2-4379-9BB8-09C331F009A4}"/>
              </a:ext>
            </a:extLst>
          </p:cNvPr>
          <p:cNvSpPr>
            <a:spLocks noGrp="1"/>
          </p:cNvSpPr>
          <p:nvPr>
            <p:ph type="sldNum" sz="quarter" idx="12"/>
          </p:nvPr>
        </p:nvSpPr>
        <p:spPr/>
        <p:txBody>
          <a:bodyPr/>
          <a:lstStyle>
            <a:lvl1pPr>
              <a:defRPr/>
            </a:lvl1pPr>
          </a:lstStyle>
          <a:p>
            <a:pPr>
              <a:defRPr/>
            </a:pPr>
            <a:fld id="{5533E89B-D711-4004-B597-B80953F54BBE}" type="slidenum">
              <a:rPr lang="en-US" altLang="en-US"/>
              <a:pPr>
                <a:defRPr/>
              </a:pPr>
              <a:t>‹#›</a:t>
            </a:fld>
            <a:endParaRPr lang="en-US" altLang="en-US"/>
          </a:p>
        </p:txBody>
      </p:sp>
    </p:spTree>
    <p:extLst>
      <p:ext uri="{BB962C8B-B14F-4D97-AF65-F5344CB8AC3E}">
        <p14:creationId xmlns:p14="http://schemas.microsoft.com/office/powerpoint/2010/main" val="27490319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852E8-A7C1-7704-CD72-CD826E1093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960D757F-EFFA-86CC-683B-B1126DFA323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3B5EEFBE-7769-CEF4-4000-9E6400334CC4}"/>
              </a:ext>
            </a:extLst>
          </p:cNvPr>
          <p:cNvSpPr>
            <a:spLocks noGrp="1"/>
          </p:cNvSpPr>
          <p:nvPr>
            <p:ph type="dt" sz="half" idx="10"/>
          </p:nvPr>
        </p:nvSpPr>
        <p:spPr/>
        <p:txBody>
          <a:bodyPr/>
          <a:lstStyle/>
          <a:p>
            <a:fld id="{CECA51C0-D8EC-413E-A993-30D3EFE1A167}" type="datetimeFigureOut">
              <a:rPr lang="en-IN" smtClean="0"/>
              <a:t>02-04-2024</a:t>
            </a:fld>
            <a:endParaRPr lang="en-IN"/>
          </a:p>
        </p:txBody>
      </p:sp>
      <p:sp>
        <p:nvSpPr>
          <p:cNvPr id="5" name="Footer Placeholder 4">
            <a:extLst>
              <a:ext uri="{FF2B5EF4-FFF2-40B4-BE49-F238E27FC236}">
                <a16:creationId xmlns:a16="http://schemas.microsoft.com/office/drawing/2014/main" id="{E29B1C56-0DA7-3721-BBF1-E3D725572E01}"/>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ACC0962-7379-30A5-435F-099DC5B93025}"/>
              </a:ext>
            </a:extLst>
          </p:cNvPr>
          <p:cNvSpPr>
            <a:spLocks noGrp="1"/>
          </p:cNvSpPr>
          <p:nvPr>
            <p:ph type="sldNum" sz="quarter" idx="12"/>
          </p:nvPr>
        </p:nvSpPr>
        <p:spPr/>
        <p:txBody>
          <a:bodyPr/>
          <a:lstStyle/>
          <a:p>
            <a:fld id="{236B8E25-B5FD-44A1-A45D-145F19E036F3}" type="slidenum">
              <a:rPr lang="en-IN" smtClean="0"/>
              <a:t>‹#›</a:t>
            </a:fld>
            <a:endParaRPr lang="en-IN"/>
          </a:p>
        </p:txBody>
      </p:sp>
    </p:spTree>
    <p:extLst>
      <p:ext uri="{BB962C8B-B14F-4D97-AF65-F5344CB8AC3E}">
        <p14:creationId xmlns:p14="http://schemas.microsoft.com/office/powerpoint/2010/main" val="58056441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4FF6D7-E263-9792-53AA-11131748B35B}"/>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78E5C0F-5FB3-F822-CBA5-FDCFEB1998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AD0636E-F48E-DBBC-AEF6-0B83A3FD84ED}"/>
              </a:ext>
            </a:extLst>
          </p:cNvPr>
          <p:cNvSpPr>
            <a:spLocks noGrp="1"/>
          </p:cNvSpPr>
          <p:nvPr>
            <p:ph type="dt" sz="half" idx="10"/>
          </p:nvPr>
        </p:nvSpPr>
        <p:spPr/>
        <p:txBody>
          <a:bodyPr/>
          <a:lstStyle/>
          <a:p>
            <a:fld id="{CECA51C0-D8EC-413E-A993-30D3EFE1A167}" type="datetimeFigureOut">
              <a:rPr lang="en-IN" smtClean="0"/>
              <a:t>02-04-2024</a:t>
            </a:fld>
            <a:endParaRPr lang="en-IN"/>
          </a:p>
        </p:txBody>
      </p:sp>
      <p:sp>
        <p:nvSpPr>
          <p:cNvPr id="5" name="Footer Placeholder 4">
            <a:extLst>
              <a:ext uri="{FF2B5EF4-FFF2-40B4-BE49-F238E27FC236}">
                <a16:creationId xmlns:a16="http://schemas.microsoft.com/office/drawing/2014/main" id="{E2A8ABB5-C354-79E3-6B69-3F13B3E9364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122BF45-AF39-1A59-6D97-82487E89EADD}"/>
              </a:ext>
            </a:extLst>
          </p:cNvPr>
          <p:cNvSpPr>
            <a:spLocks noGrp="1"/>
          </p:cNvSpPr>
          <p:nvPr>
            <p:ph type="sldNum" sz="quarter" idx="12"/>
          </p:nvPr>
        </p:nvSpPr>
        <p:spPr/>
        <p:txBody>
          <a:bodyPr/>
          <a:lstStyle/>
          <a:p>
            <a:fld id="{236B8E25-B5FD-44A1-A45D-145F19E036F3}" type="slidenum">
              <a:rPr lang="en-IN" smtClean="0"/>
              <a:t>‹#›</a:t>
            </a:fld>
            <a:endParaRPr lang="en-IN"/>
          </a:p>
        </p:txBody>
      </p:sp>
    </p:spTree>
    <p:extLst>
      <p:ext uri="{BB962C8B-B14F-4D97-AF65-F5344CB8AC3E}">
        <p14:creationId xmlns:p14="http://schemas.microsoft.com/office/powerpoint/2010/main" val="370654554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F1534-733C-0367-A4F0-7C8109897D0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23130BEB-6E7B-9300-A8D5-9686AF56F37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DB9025-52A9-00EB-015F-D6AA18C4375C}"/>
              </a:ext>
            </a:extLst>
          </p:cNvPr>
          <p:cNvSpPr>
            <a:spLocks noGrp="1"/>
          </p:cNvSpPr>
          <p:nvPr>
            <p:ph type="dt" sz="half" idx="10"/>
          </p:nvPr>
        </p:nvSpPr>
        <p:spPr/>
        <p:txBody>
          <a:bodyPr/>
          <a:lstStyle/>
          <a:p>
            <a:fld id="{CECA51C0-D8EC-413E-A993-30D3EFE1A167}" type="datetimeFigureOut">
              <a:rPr lang="en-IN" smtClean="0"/>
              <a:t>02-04-2024</a:t>
            </a:fld>
            <a:endParaRPr lang="en-IN"/>
          </a:p>
        </p:txBody>
      </p:sp>
      <p:sp>
        <p:nvSpPr>
          <p:cNvPr id="5" name="Footer Placeholder 4">
            <a:extLst>
              <a:ext uri="{FF2B5EF4-FFF2-40B4-BE49-F238E27FC236}">
                <a16:creationId xmlns:a16="http://schemas.microsoft.com/office/drawing/2014/main" id="{30390E78-27BE-9F1D-F595-DCD573A5874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0CEE8C0-AEC1-824E-6191-3BADEDB84549}"/>
              </a:ext>
            </a:extLst>
          </p:cNvPr>
          <p:cNvSpPr>
            <a:spLocks noGrp="1"/>
          </p:cNvSpPr>
          <p:nvPr>
            <p:ph type="sldNum" sz="quarter" idx="12"/>
          </p:nvPr>
        </p:nvSpPr>
        <p:spPr/>
        <p:txBody>
          <a:bodyPr/>
          <a:lstStyle/>
          <a:p>
            <a:fld id="{236B8E25-B5FD-44A1-A45D-145F19E036F3}" type="slidenum">
              <a:rPr lang="en-IN" smtClean="0"/>
              <a:t>‹#›</a:t>
            </a:fld>
            <a:endParaRPr lang="en-IN"/>
          </a:p>
        </p:txBody>
      </p:sp>
    </p:spTree>
    <p:extLst>
      <p:ext uri="{BB962C8B-B14F-4D97-AF65-F5344CB8AC3E}">
        <p14:creationId xmlns:p14="http://schemas.microsoft.com/office/powerpoint/2010/main" val="20223307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D0458-3AC6-9710-C227-79065CB37C2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AEBC1BC-13E7-D6D6-46FE-FEA7D31324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6335A923-EEDF-653C-5338-A422530E22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11E8FBC-659C-3417-8861-8AA1587A9CAD}"/>
              </a:ext>
            </a:extLst>
          </p:cNvPr>
          <p:cNvSpPr>
            <a:spLocks noGrp="1"/>
          </p:cNvSpPr>
          <p:nvPr>
            <p:ph type="dt" sz="half" idx="10"/>
          </p:nvPr>
        </p:nvSpPr>
        <p:spPr/>
        <p:txBody>
          <a:bodyPr/>
          <a:lstStyle/>
          <a:p>
            <a:fld id="{CECA51C0-D8EC-413E-A993-30D3EFE1A167}" type="datetimeFigureOut">
              <a:rPr lang="en-IN" smtClean="0"/>
              <a:t>02-04-2024</a:t>
            </a:fld>
            <a:endParaRPr lang="en-IN"/>
          </a:p>
        </p:txBody>
      </p:sp>
      <p:sp>
        <p:nvSpPr>
          <p:cNvPr id="6" name="Footer Placeholder 5">
            <a:extLst>
              <a:ext uri="{FF2B5EF4-FFF2-40B4-BE49-F238E27FC236}">
                <a16:creationId xmlns:a16="http://schemas.microsoft.com/office/drawing/2014/main" id="{16303106-F6DF-1E0C-C043-8BB255F3D848}"/>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F1AC8F-7D92-C0FA-8CDB-34B94BE05D60}"/>
              </a:ext>
            </a:extLst>
          </p:cNvPr>
          <p:cNvSpPr>
            <a:spLocks noGrp="1"/>
          </p:cNvSpPr>
          <p:nvPr>
            <p:ph type="sldNum" sz="quarter" idx="12"/>
          </p:nvPr>
        </p:nvSpPr>
        <p:spPr/>
        <p:txBody>
          <a:bodyPr/>
          <a:lstStyle/>
          <a:p>
            <a:fld id="{236B8E25-B5FD-44A1-A45D-145F19E036F3}" type="slidenum">
              <a:rPr lang="en-IN" smtClean="0"/>
              <a:t>‹#›</a:t>
            </a:fld>
            <a:endParaRPr lang="en-IN"/>
          </a:p>
        </p:txBody>
      </p:sp>
    </p:spTree>
    <p:extLst>
      <p:ext uri="{BB962C8B-B14F-4D97-AF65-F5344CB8AC3E}">
        <p14:creationId xmlns:p14="http://schemas.microsoft.com/office/powerpoint/2010/main" val="147049664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ABCFA-AA6A-1C84-63CE-84CFA48FEFAA}"/>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9024438-6353-05E4-6702-BA70A658440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46068F-82EE-80B5-3AFA-601346330D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0D574F31-3BEB-B225-88B8-A3ECEEA685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FE07D8-026F-668F-5898-F4B4BFCF7A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4ABF7C0-48F9-7084-90E5-8DD456BFE95A}"/>
              </a:ext>
            </a:extLst>
          </p:cNvPr>
          <p:cNvSpPr>
            <a:spLocks noGrp="1"/>
          </p:cNvSpPr>
          <p:nvPr>
            <p:ph type="dt" sz="half" idx="10"/>
          </p:nvPr>
        </p:nvSpPr>
        <p:spPr/>
        <p:txBody>
          <a:bodyPr/>
          <a:lstStyle/>
          <a:p>
            <a:fld id="{CECA51C0-D8EC-413E-A993-30D3EFE1A167}" type="datetimeFigureOut">
              <a:rPr lang="en-IN" smtClean="0"/>
              <a:t>02-04-2024</a:t>
            </a:fld>
            <a:endParaRPr lang="en-IN"/>
          </a:p>
        </p:txBody>
      </p:sp>
      <p:sp>
        <p:nvSpPr>
          <p:cNvPr id="8" name="Footer Placeholder 7">
            <a:extLst>
              <a:ext uri="{FF2B5EF4-FFF2-40B4-BE49-F238E27FC236}">
                <a16:creationId xmlns:a16="http://schemas.microsoft.com/office/drawing/2014/main" id="{FF785C3D-A144-1E84-319F-8BD2B80863C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F7531FB9-AE2F-ED2C-0E4A-D6F06D0D2D7E}"/>
              </a:ext>
            </a:extLst>
          </p:cNvPr>
          <p:cNvSpPr>
            <a:spLocks noGrp="1"/>
          </p:cNvSpPr>
          <p:nvPr>
            <p:ph type="sldNum" sz="quarter" idx="12"/>
          </p:nvPr>
        </p:nvSpPr>
        <p:spPr/>
        <p:txBody>
          <a:bodyPr/>
          <a:lstStyle/>
          <a:p>
            <a:fld id="{236B8E25-B5FD-44A1-A45D-145F19E036F3}" type="slidenum">
              <a:rPr lang="en-IN" smtClean="0"/>
              <a:t>‹#›</a:t>
            </a:fld>
            <a:endParaRPr lang="en-IN"/>
          </a:p>
        </p:txBody>
      </p:sp>
    </p:spTree>
    <p:extLst>
      <p:ext uri="{BB962C8B-B14F-4D97-AF65-F5344CB8AC3E}">
        <p14:creationId xmlns:p14="http://schemas.microsoft.com/office/powerpoint/2010/main" val="42631254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4C706-8D77-6815-DDC5-3B5FF19A47FC}"/>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C3461185-8F13-90D6-6336-BFB8659F12A3}"/>
              </a:ext>
            </a:extLst>
          </p:cNvPr>
          <p:cNvSpPr>
            <a:spLocks noGrp="1"/>
          </p:cNvSpPr>
          <p:nvPr>
            <p:ph type="dt" sz="half" idx="10"/>
          </p:nvPr>
        </p:nvSpPr>
        <p:spPr/>
        <p:txBody>
          <a:bodyPr/>
          <a:lstStyle/>
          <a:p>
            <a:fld id="{CECA51C0-D8EC-413E-A993-30D3EFE1A167}" type="datetimeFigureOut">
              <a:rPr lang="en-IN" smtClean="0"/>
              <a:t>02-04-2024</a:t>
            </a:fld>
            <a:endParaRPr lang="en-IN"/>
          </a:p>
        </p:txBody>
      </p:sp>
      <p:sp>
        <p:nvSpPr>
          <p:cNvPr id="4" name="Footer Placeholder 3">
            <a:extLst>
              <a:ext uri="{FF2B5EF4-FFF2-40B4-BE49-F238E27FC236}">
                <a16:creationId xmlns:a16="http://schemas.microsoft.com/office/drawing/2014/main" id="{7E6A2CAA-EFFC-2EE6-68DF-37A6507FDD48}"/>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2388A4FD-BFDA-71A2-D22D-F5E94D374FAD}"/>
              </a:ext>
            </a:extLst>
          </p:cNvPr>
          <p:cNvSpPr>
            <a:spLocks noGrp="1"/>
          </p:cNvSpPr>
          <p:nvPr>
            <p:ph type="sldNum" sz="quarter" idx="12"/>
          </p:nvPr>
        </p:nvSpPr>
        <p:spPr/>
        <p:txBody>
          <a:bodyPr/>
          <a:lstStyle/>
          <a:p>
            <a:fld id="{236B8E25-B5FD-44A1-A45D-145F19E036F3}" type="slidenum">
              <a:rPr lang="en-IN" smtClean="0"/>
              <a:t>‹#›</a:t>
            </a:fld>
            <a:endParaRPr lang="en-IN"/>
          </a:p>
        </p:txBody>
      </p:sp>
    </p:spTree>
    <p:extLst>
      <p:ext uri="{BB962C8B-B14F-4D97-AF65-F5344CB8AC3E}">
        <p14:creationId xmlns:p14="http://schemas.microsoft.com/office/powerpoint/2010/main" val="20518131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189322025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F2C996-EC70-31E0-D6CE-26824B6A69E3}"/>
              </a:ext>
            </a:extLst>
          </p:cNvPr>
          <p:cNvSpPr>
            <a:spLocks noGrp="1"/>
          </p:cNvSpPr>
          <p:nvPr>
            <p:ph type="dt" sz="half" idx="10"/>
          </p:nvPr>
        </p:nvSpPr>
        <p:spPr/>
        <p:txBody>
          <a:bodyPr/>
          <a:lstStyle/>
          <a:p>
            <a:fld id="{A7AB05DB-D40F-4343-AE36-EBA452E164C1}" type="datetimeFigureOut">
              <a:rPr lang="en-IN" smtClean="0"/>
              <a:t>02-04-2024</a:t>
            </a:fld>
            <a:endParaRPr lang="en-IN"/>
          </a:p>
        </p:txBody>
      </p:sp>
      <p:sp>
        <p:nvSpPr>
          <p:cNvPr id="3" name="Footer Placeholder 2">
            <a:extLst>
              <a:ext uri="{FF2B5EF4-FFF2-40B4-BE49-F238E27FC236}">
                <a16:creationId xmlns:a16="http://schemas.microsoft.com/office/drawing/2014/main" id="{ED39B97C-216B-9907-6D84-801A1BEE93A8}"/>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6BA88121-E999-AA0B-9DFE-7ACA9B3E44E1}"/>
              </a:ext>
            </a:extLst>
          </p:cNvPr>
          <p:cNvSpPr>
            <a:spLocks noGrp="1"/>
          </p:cNvSpPr>
          <p:nvPr>
            <p:ph type="sldNum" sz="quarter" idx="12"/>
          </p:nvPr>
        </p:nvSpPr>
        <p:spPr/>
        <p:txBody>
          <a:bodyPr/>
          <a:lstStyle/>
          <a:p>
            <a:fld id="{CB66E956-1CDF-49E5-B609-755B9AA1748A}" type="slidenum">
              <a:rPr lang="en-IN" smtClean="0"/>
              <a:t>‹#›</a:t>
            </a:fld>
            <a:endParaRPr lang="en-IN"/>
          </a:p>
        </p:txBody>
      </p:sp>
    </p:spTree>
    <p:extLst>
      <p:ext uri="{BB962C8B-B14F-4D97-AF65-F5344CB8AC3E}">
        <p14:creationId xmlns:p14="http://schemas.microsoft.com/office/powerpoint/2010/main" val="415510104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E282D-7932-3645-BB9F-6F0A95E3D3B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EFF8736E-3244-D944-84BF-5E579C0E81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D952E74E-522E-B03E-1674-EE50249A0D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8D66FD7-D849-30B6-6499-41319DF68D8A}"/>
              </a:ext>
            </a:extLst>
          </p:cNvPr>
          <p:cNvSpPr>
            <a:spLocks noGrp="1"/>
          </p:cNvSpPr>
          <p:nvPr>
            <p:ph type="dt" sz="half" idx="10"/>
          </p:nvPr>
        </p:nvSpPr>
        <p:spPr/>
        <p:txBody>
          <a:bodyPr/>
          <a:lstStyle/>
          <a:p>
            <a:fld id="{A7AB05DB-D40F-4343-AE36-EBA452E164C1}" type="datetimeFigureOut">
              <a:rPr lang="en-IN" smtClean="0"/>
              <a:t>02-04-2024</a:t>
            </a:fld>
            <a:endParaRPr lang="en-IN"/>
          </a:p>
        </p:txBody>
      </p:sp>
      <p:sp>
        <p:nvSpPr>
          <p:cNvPr id="6" name="Footer Placeholder 5">
            <a:extLst>
              <a:ext uri="{FF2B5EF4-FFF2-40B4-BE49-F238E27FC236}">
                <a16:creationId xmlns:a16="http://schemas.microsoft.com/office/drawing/2014/main" id="{BA68E624-F081-210C-3007-E9DCB0F97A3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482B1F27-8478-53DE-A3F5-C8C3B9563DC5}"/>
              </a:ext>
            </a:extLst>
          </p:cNvPr>
          <p:cNvSpPr>
            <a:spLocks noGrp="1"/>
          </p:cNvSpPr>
          <p:nvPr>
            <p:ph type="sldNum" sz="quarter" idx="12"/>
          </p:nvPr>
        </p:nvSpPr>
        <p:spPr/>
        <p:txBody>
          <a:bodyPr/>
          <a:lstStyle/>
          <a:p>
            <a:fld id="{CB66E956-1CDF-49E5-B609-755B9AA1748A}" type="slidenum">
              <a:rPr lang="en-IN" smtClean="0"/>
              <a:t>‹#›</a:t>
            </a:fld>
            <a:endParaRPr lang="en-IN"/>
          </a:p>
        </p:txBody>
      </p:sp>
    </p:spTree>
    <p:extLst>
      <p:ext uri="{BB962C8B-B14F-4D97-AF65-F5344CB8AC3E}">
        <p14:creationId xmlns:p14="http://schemas.microsoft.com/office/powerpoint/2010/main" val="108653599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4C5F91-80E9-D5F7-7F2B-5F14704CCB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935AB7B5-9CB1-D002-A0FD-EDA110939B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F86D20F1-C9BF-7DDA-4F65-152169FE40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213FA4-3BEC-C223-E8C2-23A9652F2A22}"/>
              </a:ext>
            </a:extLst>
          </p:cNvPr>
          <p:cNvSpPr>
            <a:spLocks noGrp="1"/>
          </p:cNvSpPr>
          <p:nvPr>
            <p:ph type="dt" sz="half" idx="10"/>
          </p:nvPr>
        </p:nvSpPr>
        <p:spPr/>
        <p:txBody>
          <a:bodyPr/>
          <a:lstStyle/>
          <a:p>
            <a:fld id="{A7AB05DB-D40F-4343-AE36-EBA452E164C1}" type="datetimeFigureOut">
              <a:rPr lang="en-IN" smtClean="0"/>
              <a:t>02-04-2024</a:t>
            </a:fld>
            <a:endParaRPr lang="en-IN"/>
          </a:p>
        </p:txBody>
      </p:sp>
      <p:sp>
        <p:nvSpPr>
          <p:cNvPr id="6" name="Footer Placeholder 5">
            <a:extLst>
              <a:ext uri="{FF2B5EF4-FFF2-40B4-BE49-F238E27FC236}">
                <a16:creationId xmlns:a16="http://schemas.microsoft.com/office/drawing/2014/main" id="{69289EA6-C095-4C9B-7990-F2F6EA97126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B52E2C20-F9C8-3FCD-7442-A9BD07543D7B}"/>
              </a:ext>
            </a:extLst>
          </p:cNvPr>
          <p:cNvSpPr>
            <a:spLocks noGrp="1"/>
          </p:cNvSpPr>
          <p:nvPr>
            <p:ph type="sldNum" sz="quarter" idx="12"/>
          </p:nvPr>
        </p:nvSpPr>
        <p:spPr/>
        <p:txBody>
          <a:bodyPr/>
          <a:lstStyle/>
          <a:p>
            <a:fld id="{CB66E956-1CDF-49E5-B609-755B9AA1748A}" type="slidenum">
              <a:rPr lang="en-IN" smtClean="0"/>
              <a:t>‹#›</a:t>
            </a:fld>
            <a:endParaRPr lang="en-IN"/>
          </a:p>
        </p:txBody>
      </p:sp>
    </p:spTree>
    <p:extLst>
      <p:ext uri="{BB962C8B-B14F-4D97-AF65-F5344CB8AC3E}">
        <p14:creationId xmlns:p14="http://schemas.microsoft.com/office/powerpoint/2010/main" val="243604992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80379-D7D7-E305-CE58-E79BD1EAAE0D}"/>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7334344-0E96-33B9-17D0-240421ED41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9FE6513A-9C4B-112A-6223-75A67C39EF39}"/>
              </a:ext>
            </a:extLst>
          </p:cNvPr>
          <p:cNvSpPr>
            <a:spLocks noGrp="1"/>
          </p:cNvSpPr>
          <p:nvPr>
            <p:ph type="dt" sz="half" idx="10"/>
          </p:nvPr>
        </p:nvSpPr>
        <p:spPr/>
        <p:txBody>
          <a:bodyPr/>
          <a:lstStyle/>
          <a:p>
            <a:fld id="{A7AB05DB-D40F-4343-AE36-EBA452E164C1}" type="datetimeFigureOut">
              <a:rPr lang="en-IN" smtClean="0"/>
              <a:t>02-04-2024</a:t>
            </a:fld>
            <a:endParaRPr lang="en-IN"/>
          </a:p>
        </p:txBody>
      </p:sp>
      <p:sp>
        <p:nvSpPr>
          <p:cNvPr id="5" name="Footer Placeholder 4">
            <a:extLst>
              <a:ext uri="{FF2B5EF4-FFF2-40B4-BE49-F238E27FC236}">
                <a16:creationId xmlns:a16="http://schemas.microsoft.com/office/drawing/2014/main" id="{66388089-F5DB-8C77-880A-B5053AB3596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E51F599-2B2A-0DF0-F5D3-80F7E223EF76}"/>
              </a:ext>
            </a:extLst>
          </p:cNvPr>
          <p:cNvSpPr>
            <a:spLocks noGrp="1"/>
          </p:cNvSpPr>
          <p:nvPr>
            <p:ph type="sldNum" sz="quarter" idx="12"/>
          </p:nvPr>
        </p:nvSpPr>
        <p:spPr/>
        <p:txBody>
          <a:bodyPr/>
          <a:lstStyle/>
          <a:p>
            <a:fld id="{CB66E956-1CDF-49E5-B609-755B9AA1748A}" type="slidenum">
              <a:rPr lang="en-IN" smtClean="0"/>
              <a:t>‹#›</a:t>
            </a:fld>
            <a:endParaRPr lang="en-IN"/>
          </a:p>
        </p:txBody>
      </p:sp>
    </p:spTree>
    <p:extLst>
      <p:ext uri="{BB962C8B-B14F-4D97-AF65-F5344CB8AC3E}">
        <p14:creationId xmlns:p14="http://schemas.microsoft.com/office/powerpoint/2010/main" val="171009276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0A8301-C65E-7C6E-B4CF-784CC8BB7D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BC2DB20F-EC3F-CE4B-8AB7-354BD34B5B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63D5273-28E8-5FE3-7F88-0EC121B314A2}"/>
              </a:ext>
            </a:extLst>
          </p:cNvPr>
          <p:cNvSpPr>
            <a:spLocks noGrp="1"/>
          </p:cNvSpPr>
          <p:nvPr>
            <p:ph type="dt" sz="half" idx="10"/>
          </p:nvPr>
        </p:nvSpPr>
        <p:spPr/>
        <p:txBody>
          <a:bodyPr/>
          <a:lstStyle/>
          <a:p>
            <a:fld id="{A7AB05DB-D40F-4343-AE36-EBA452E164C1}" type="datetimeFigureOut">
              <a:rPr lang="en-IN" smtClean="0"/>
              <a:t>02-04-2024</a:t>
            </a:fld>
            <a:endParaRPr lang="en-IN"/>
          </a:p>
        </p:txBody>
      </p:sp>
      <p:sp>
        <p:nvSpPr>
          <p:cNvPr id="5" name="Footer Placeholder 4">
            <a:extLst>
              <a:ext uri="{FF2B5EF4-FFF2-40B4-BE49-F238E27FC236}">
                <a16:creationId xmlns:a16="http://schemas.microsoft.com/office/drawing/2014/main" id="{BC061515-3643-E715-A318-CF97AE769FB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F90CF22-668E-5154-9FEA-371905171BF9}"/>
              </a:ext>
            </a:extLst>
          </p:cNvPr>
          <p:cNvSpPr>
            <a:spLocks noGrp="1"/>
          </p:cNvSpPr>
          <p:nvPr>
            <p:ph type="sldNum" sz="quarter" idx="12"/>
          </p:nvPr>
        </p:nvSpPr>
        <p:spPr/>
        <p:txBody>
          <a:bodyPr/>
          <a:lstStyle/>
          <a:p>
            <a:fld id="{CB66E956-1CDF-49E5-B609-755B9AA1748A}" type="slidenum">
              <a:rPr lang="en-IN" smtClean="0"/>
              <a:t>‹#›</a:t>
            </a:fld>
            <a:endParaRPr lang="en-IN"/>
          </a:p>
        </p:txBody>
      </p:sp>
    </p:spTree>
    <p:extLst>
      <p:ext uri="{BB962C8B-B14F-4D97-AF65-F5344CB8AC3E}">
        <p14:creationId xmlns:p14="http://schemas.microsoft.com/office/powerpoint/2010/main" val="533208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44477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4466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Slide Number Placeholder 4">
            <a:extLst>
              <a:ext uri="{FF2B5EF4-FFF2-40B4-BE49-F238E27FC236}">
                <a16:creationId xmlns:a16="http://schemas.microsoft.com/office/drawing/2014/main" id="{45ADEF43-805C-4DE3-8220-B5304E0A1D8B}"/>
              </a:ext>
            </a:extLst>
          </p:cNvPr>
          <p:cNvSpPr>
            <a:spLocks noGrp="1"/>
          </p:cNvSpPr>
          <p:nvPr>
            <p:ph type="sldNum" sz="quarter" idx="10"/>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a:p>
        </p:txBody>
      </p:sp>
    </p:spTree>
    <p:extLst>
      <p:ext uri="{BB962C8B-B14F-4D97-AF65-F5344CB8AC3E}">
        <p14:creationId xmlns:p14="http://schemas.microsoft.com/office/powerpoint/2010/main" val="2191472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DBE941-5230-4F87-B714-A059E791ACE3}"/>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02-04-2024</a:t>
            </a:fld>
            <a:endParaRPr lang="en-IN"/>
          </a:p>
        </p:txBody>
      </p:sp>
      <p:sp>
        <p:nvSpPr>
          <p:cNvPr id="3" name="Footer Placeholder 2">
            <a:extLst>
              <a:ext uri="{FF2B5EF4-FFF2-40B4-BE49-F238E27FC236}">
                <a16:creationId xmlns:a16="http://schemas.microsoft.com/office/drawing/2014/main" id="{5B77033A-0A76-4A83-B1AB-3334A3088BB1}"/>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a:p>
        </p:txBody>
      </p:sp>
      <p:sp>
        <p:nvSpPr>
          <p:cNvPr id="4" name="Slide Number Placeholder 3">
            <a:extLst>
              <a:ext uri="{FF2B5EF4-FFF2-40B4-BE49-F238E27FC236}">
                <a16:creationId xmlns:a16="http://schemas.microsoft.com/office/drawing/2014/main" id="{9ED05C30-9308-40A9-8C70-74DC76C68C2E}"/>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a:p>
        </p:txBody>
      </p:sp>
    </p:spTree>
    <p:extLst>
      <p:ext uri="{BB962C8B-B14F-4D97-AF65-F5344CB8AC3E}">
        <p14:creationId xmlns:p14="http://schemas.microsoft.com/office/powerpoint/2010/main" val="1854699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4011085"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5"/>
            <a:ext cx="6815667"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0" y="1435103"/>
            <a:ext cx="4011085"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a:extLst>
              <a:ext uri="{FF2B5EF4-FFF2-40B4-BE49-F238E27FC236}">
                <a16:creationId xmlns:a16="http://schemas.microsoft.com/office/drawing/2014/main" id="{F4997E9F-10F1-48A9-B6D2-8F57E175BA55}"/>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02-04-2024</a:t>
            </a:fld>
            <a:endParaRPr lang="en-IN"/>
          </a:p>
        </p:txBody>
      </p:sp>
      <p:sp>
        <p:nvSpPr>
          <p:cNvPr id="6" name="Footer Placeholder 5">
            <a:extLst>
              <a:ext uri="{FF2B5EF4-FFF2-40B4-BE49-F238E27FC236}">
                <a16:creationId xmlns:a16="http://schemas.microsoft.com/office/drawing/2014/main" id="{C6F44D10-843B-4632-9FF0-3A0BA09F5519}"/>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a:p>
        </p:txBody>
      </p:sp>
      <p:sp>
        <p:nvSpPr>
          <p:cNvPr id="7" name="Slide Number Placeholder 6">
            <a:extLst>
              <a:ext uri="{FF2B5EF4-FFF2-40B4-BE49-F238E27FC236}">
                <a16:creationId xmlns:a16="http://schemas.microsoft.com/office/drawing/2014/main" id="{67BF0BED-F88A-4B98-905F-B2C8BBDAF90F}"/>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a:p>
        </p:txBody>
      </p:sp>
    </p:spTree>
    <p:extLst>
      <p:ext uri="{BB962C8B-B14F-4D97-AF65-F5344CB8AC3E}">
        <p14:creationId xmlns:p14="http://schemas.microsoft.com/office/powerpoint/2010/main" val="36430420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2389718" y="5367338"/>
            <a:ext cx="73152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a:extLst>
              <a:ext uri="{FF2B5EF4-FFF2-40B4-BE49-F238E27FC236}">
                <a16:creationId xmlns:a16="http://schemas.microsoft.com/office/drawing/2014/main" id="{368068D5-6EA8-4B57-A743-AEEB30600DE7}"/>
              </a:ext>
            </a:extLst>
          </p:cNvPr>
          <p:cNvSpPr>
            <a:spLocks noGrp="1"/>
          </p:cNvSpPr>
          <p:nvPr>
            <p:ph type="dt" sz="half" idx="10"/>
          </p:nvPr>
        </p:nvSpPr>
        <p:spPr>
          <a:xfrm>
            <a:off x="609600" y="6356351"/>
            <a:ext cx="2844800" cy="365125"/>
          </a:xfrm>
          <a:prstGeom prst="rect">
            <a:avLst/>
          </a:prstGeom>
        </p:spPr>
        <p:txBody>
          <a:bodyPr/>
          <a:lstStyle>
            <a:lvl1pPr eaLnBrk="1" fontAlgn="auto" hangingPunct="1">
              <a:spcBef>
                <a:spcPts val="0"/>
              </a:spcBef>
              <a:spcAft>
                <a:spcPts val="0"/>
              </a:spcAft>
              <a:defRPr>
                <a:latin typeface="+mn-lt"/>
                <a:cs typeface="+mn-cs"/>
              </a:defRPr>
            </a:lvl1pPr>
          </a:lstStyle>
          <a:p>
            <a:fld id="{A7AB05DB-D40F-4343-AE36-EBA452E164C1}" type="datetimeFigureOut">
              <a:rPr lang="en-IN" smtClean="0"/>
              <a:t>02-04-2024</a:t>
            </a:fld>
            <a:endParaRPr lang="en-IN"/>
          </a:p>
        </p:txBody>
      </p:sp>
      <p:sp>
        <p:nvSpPr>
          <p:cNvPr id="6" name="Footer Placeholder 5">
            <a:extLst>
              <a:ext uri="{FF2B5EF4-FFF2-40B4-BE49-F238E27FC236}">
                <a16:creationId xmlns:a16="http://schemas.microsoft.com/office/drawing/2014/main" id="{47C5ED47-5300-4DD5-A1F2-3CB7C64E61DD}"/>
              </a:ext>
            </a:extLst>
          </p:cNvPr>
          <p:cNvSpPr>
            <a:spLocks noGrp="1"/>
          </p:cNvSpPr>
          <p:nvPr>
            <p:ph type="ftr" sz="quarter" idx="11"/>
          </p:nvPr>
        </p:nvSpPr>
        <p:spPr>
          <a:xfrm>
            <a:off x="4165600" y="6356351"/>
            <a:ext cx="3860800" cy="365125"/>
          </a:xfrm>
          <a:prstGeom prst="rect">
            <a:avLst/>
          </a:prstGeom>
        </p:spPr>
        <p:txBody>
          <a:bodyPr/>
          <a:lstStyle>
            <a:lvl1pPr eaLnBrk="1" fontAlgn="auto" hangingPunct="1">
              <a:spcBef>
                <a:spcPts val="0"/>
              </a:spcBef>
              <a:spcAft>
                <a:spcPts val="0"/>
              </a:spcAft>
              <a:defRPr>
                <a:latin typeface="+mn-lt"/>
                <a:cs typeface="+mn-cs"/>
              </a:defRPr>
            </a:lvl1pPr>
          </a:lstStyle>
          <a:p>
            <a:endParaRPr lang="en-IN"/>
          </a:p>
        </p:txBody>
      </p:sp>
      <p:sp>
        <p:nvSpPr>
          <p:cNvPr id="7" name="Slide Number Placeholder 6">
            <a:extLst>
              <a:ext uri="{FF2B5EF4-FFF2-40B4-BE49-F238E27FC236}">
                <a16:creationId xmlns:a16="http://schemas.microsoft.com/office/drawing/2014/main" id="{26EFCC2B-900D-4ED2-BBDD-9EA02F587EDB}"/>
              </a:ext>
            </a:extLst>
          </p:cNvPr>
          <p:cNvSpPr>
            <a:spLocks noGrp="1"/>
          </p:cNvSpPr>
          <p:nvPr>
            <p:ph type="sldNum" sz="quarter" idx="12"/>
          </p:nvPr>
        </p:nvSpPr>
        <p:spPr>
          <a:xfrm>
            <a:off x="8737600" y="6356351"/>
            <a:ext cx="28448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fld id="{CB66E956-1CDF-49E5-B609-755B9AA1748A}" type="slidenum">
              <a:rPr lang="en-IN" smtClean="0"/>
              <a:t>‹#›</a:t>
            </a:fld>
            <a:endParaRPr lang="en-IN"/>
          </a:p>
        </p:txBody>
      </p:sp>
    </p:spTree>
    <p:extLst>
      <p:ext uri="{BB962C8B-B14F-4D97-AF65-F5344CB8AC3E}">
        <p14:creationId xmlns:p14="http://schemas.microsoft.com/office/powerpoint/2010/main" val="1509289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6" descr="Master Page.jpg">
            <a:extLst>
              <a:ext uri="{FF2B5EF4-FFF2-40B4-BE49-F238E27FC236}">
                <a16:creationId xmlns:a16="http://schemas.microsoft.com/office/drawing/2014/main" id="{E7296316-F494-473C-B75B-F257831E2CBF}"/>
              </a:ext>
            </a:extLst>
          </p:cNvPr>
          <p:cNvPicPr>
            <a:picLocks noChangeAspect="1"/>
          </p:cNvPicPr>
          <p:nvPr/>
        </p:nvPicPr>
        <p:blipFill>
          <a:blip r:embed="rId14">
            <a:extLst>
              <a:ext uri="{28A0092B-C50C-407E-A947-70E740481C1C}">
                <a14:useLocalDpi xmlns:a14="http://schemas.microsoft.com/office/drawing/2010/main" val="0"/>
              </a:ext>
            </a:extLst>
          </a:blip>
          <a:srcRect r="32552"/>
          <a:stretch>
            <a:fillRect/>
          </a:stretch>
        </p:blipFill>
        <p:spPr bwMode="auto">
          <a:xfrm>
            <a:off x="-13547" y="30163"/>
            <a:ext cx="822282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7" descr="Master Page.jpg">
            <a:extLst>
              <a:ext uri="{FF2B5EF4-FFF2-40B4-BE49-F238E27FC236}">
                <a16:creationId xmlns:a16="http://schemas.microsoft.com/office/drawing/2014/main" id="{46414743-9E30-49E6-9FC9-DE51F5A42C61}"/>
              </a:ext>
            </a:extLst>
          </p:cNvPr>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0" y="6477000"/>
            <a:ext cx="121920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extBox 1">
            <a:extLst>
              <a:ext uri="{FF2B5EF4-FFF2-40B4-BE49-F238E27FC236}">
                <a16:creationId xmlns:a16="http://schemas.microsoft.com/office/drawing/2014/main" id="{FCAD4768-7A36-4E79-8F80-430151079419}"/>
              </a:ext>
            </a:extLst>
          </p:cNvPr>
          <p:cNvSpPr txBox="1">
            <a:spLocks noChangeArrowheads="1"/>
          </p:cNvSpPr>
          <p:nvPr/>
        </p:nvSpPr>
        <p:spPr bwMode="auto">
          <a:xfrm>
            <a:off x="0" y="6457950"/>
            <a:ext cx="3251200" cy="400050"/>
          </a:xfrm>
          <a:prstGeom prst="rect">
            <a:avLst/>
          </a:prstGeom>
          <a:solidFill>
            <a:schemeClr val="bg1"/>
          </a:solid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IN" altLang="en-US" sz="2000" b="1">
                <a:latin typeface="Calibri" panose="020F0502020204030204" pitchFamily="34" charset="0"/>
              </a:rPr>
              <a:t>www.bennett.edu.in</a:t>
            </a:r>
          </a:p>
        </p:txBody>
      </p:sp>
      <p:pic>
        <p:nvPicPr>
          <p:cNvPr id="1029" name="Picture 2">
            <a:extLst>
              <a:ext uri="{FF2B5EF4-FFF2-40B4-BE49-F238E27FC236}">
                <a16:creationId xmlns:a16="http://schemas.microsoft.com/office/drawing/2014/main" id="{E4134A5B-0520-44B6-AC91-E2A2C33F23CC}"/>
              </a:ext>
            </a:extLst>
          </p:cNvPr>
          <p:cNvPicPr>
            <a:picLocks noChangeAspect="1"/>
          </p:cNvPicPr>
          <p:nvPr/>
        </p:nvPicPr>
        <p:blipFill>
          <a:blip r:embed="rId16">
            <a:extLst>
              <a:ext uri="{28A0092B-C50C-407E-A947-70E740481C1C}">
                <a14:useLocalDpi xmlns:a14="http://schemas.microsoft.com/office/drawing/2010/main" val="0"/>
              </a:ext>
            </a:extLst>
          </a:blip>
          <a:srcRect/>
          <a:stretch>
            <a:fillRect/>
          </a:stretch>
        </p:blipFill>
        <p:spPr bwMode="auto">
          <a:xfrm>
            <a:off x="8209280" y="192089"/>
            <a:ext cx="3191934" cy="1000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982788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908D3788-A2E7-4C1E-B2EF-D028A9EEEBD5}"/>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a:extLst>
              <a:ext uri="{FF2B5EF4-FFF2-40B4-BE49-F238E27FC236}">
                <a16:creationId xmlns:a16="http://schemas.microsoft.com/office/drawing/2014/main" id="{E2B2C853-FA8F-47BE-90CB-450DC04FBBBA}"/>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5272D352-E447-4B9B-8F10-222CB838603F}"/>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5" name="Footer Placeholder 4">
            <a:extLst>
              <a:ext uri="{FF2B5EF4-FFF2-40B4-BE49-F238E27FC236}">
                <a16:creationId xmlns:a16="http://schemas.microsoft.com/office/drawing/2014/main" id="{DD51DF95-E1CD-40DE-8BDE-A628BF6EFF1F}"/>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r>
              <a:rPr lang="en-US"/>
              <a:t>1</a:t>
            </a:r>
          </a:p>
        </p:txBody>
      </p:sp>
      <p:sp>
        <p:nvSpPr>
          <p:cNvPr id="6" name="Slide Number Placeholder 5">
            <a:extLst>
              <a:ext uri="{FF2B5EF4-FFF2-40B4-BE49-F238E27FC236}">
                <a16:creationId xmlns:a16="http://schemas.microsoft.com/office/drawing/2014/main" id="{FFDF4B6E-D688-4EF8-B95A-B4D64D2CB933}"/>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defRPr>
            </a:lvl1pPr>
          </a:lstStyle>
          <a:p>
            <a:pPr>
              <a:defRPr/>
            </a:pPr>
            <a:fld id="{1815B990-6E3D-45E4-B956-23B29FC383BC}" type="slidenum">
              <a:rPr lang="en-US" altLang="en-US"/>
              <a:pPr>
                <a:defRPr/>
              </a:pPr>
              <a:t>‹#›</a:t>
            </a:fld>
            <a:endParaRPr lang="en-US" altLang="en-US"/>
          </a:p>
        </p:txBody>
      </p:sp>
    </p:spTree>
    <p:extLst>
      <p:ext uri="{BB962C8B-B14F-4D97-AF65-F5344CB8AC3E}">
        <p14:creationId xmlns:p14="http://schemas.microsoft.com/office/powerpoint/2010/main" val="644634823"/>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anose="020F0502020204030204" pitchFamily="34" charset="0"/>
        </a:defRPr>
      </a:lvl2pPr>
      <a:lvl3pPr algn="ctr" rtl="0" eaLnBrk="1" fontAlgn="base" hangingPunct="1">
        <a:spcBef>
          <a:spcPct val="0"/>
        </a:spcBef>
        <a:spcAft>
          <a:spcPct val="0"/>
        </a:spcAft>
        <a:defRPr sz="4400">
          <a:solidFill>
            <a:schemeClr val="tx1"/>
          </a:solidFill>
          <a:latin typeface="Calibri" panose="020F0502020204030204" pitchFamily="34" charset="0"/>
        </a:defRPr>
      </a:lvl3pPr>
      <a:lvl4pPr algn="ctr" rtl="0" eaLnBrk="1" fontAlgn="base" hangingPunct="1">
        <a:spcBef>
          <a:spcPct val="0"/>
        </a:spcBef>
        <a:spcAft>
          <a:spcPct val="0"/>
        </a:spcAft>
        <a:defRPr sz="4400">
          <a:solidFill>
            <a:schemeClr val="tx1"/>
          </a:solidFill>
          <a:latin typeface="Calibri" panose="020F0502020204030204" pitchFamily="34" charset="0"/>
        </a:defRPr>
      </a:lvl4pPr>
      <a:lvl5pPr algn="ctr" rtl="0" eaLnBrk="1" fontAlgn="base" hangingPunct="1">
        <a:spcBef>
          <a:spcPct val="0"/>
        </a:spcBef>
        <a:spcAft>
          <a:spcPct val="0"/>
        </a:spcAft>
        <a:defRPr sz="4400">
          <a:solidFill>
            <a:schemeClr val="tx1"/>
          </a:solidFill>
          <a:latin typeface="Calibri" panose="020F0502020204030204" pitchFamily="34" charset="0"/>
        </a:defRPr>
      </a:lvl5pPr>
      <a:lvl6pPr marL="457200" algn="ctr" rtl="0" eaLnBrk="1" fontAlgn="base" hangingPunct="1">
        <a:spcBef>
          <a:spcPct val="0"/>
        </a:spcBef>
        <a:spcAft>
          <a:spcPct val="0"/>
        </a:spcAft>
        <a:defRPr sz="4400">
          <a:solidFill>
            <a:schemeClr val="tx1"/>
          </a:solidFill>
          <a:latin typeface="Calibri" panose="020F0502020204030204" pitchFamily="34" charset="0"/>
        </a:defRPr>
      </a:lvl6pPr>
      <a:lvl7pPr marL="914400" algn="ctr" rtl="0" eaLnBrk="1" fontAlgn="base" hangingPunct="1">
        <a:spcBef>
          <a:spcPct val="0"/>
        </a:spcBef>
        <a:spcAft>
          <a:spcPct val="0"/>
        </a:spcAft>
        <a:defRPr sz="4400">
          <a:solidFill>
            <a:schemeClr val="tx1"/>
          </a:solidFill>
          <a:latin typeface="Calibri" panose="020F0502020204030204" pitchFamily="34" charset="0"/>
        </a:defRPr>
      </a:lvl7pPr>
      <a:lvl8pPr marL="1371600" algn="ctr" rtl="0" eaLnBrk="1" fontAlgn="base" hangingPunct="1">
        <a:spcBef>
          <a:spcPct val="0"/>
        </a:spcBef>
        <a:spcAft>
          <a:spcPct val="0"/>
        </a:spcAft>
        <a:defRPr sz="4400">
          <a:solidFill>
            <a:schemeClr val="tx1"/>
          </a:solidFill>
          <a:latin typeface="Calibri" panose="020F0502020204030204" pitchFamily="34" charset="0"/>
        </a:defRPr>
      </a:lvl8pPr>
      <a:lvl9pPr marL="1828800" algn="ctr" rtl="0" eaLnBrk="1" fontAlgn="base" hangingPunct="1">
        <a:spcBef>
          <a:spcPct val="0"/>
        </a:spcBef>
        <a:spcAft>
          <a:spcPct val="0"/>
        </a:spcAft>
        <a:defRPr sz="4400">
          <a:solidFill>
            <a:schemeClr val="tx1"/>
          </a:solidFill>
          <a:latin typeface="Calibri" panose="020F050202020403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085EE4-B6FC-9FC4-1706-B79DAA9CD6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5202279-D038-F45F-FB23-7AA161AA78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D8C057C-41EC-A59B-CDF9-73B2A412C2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CA51C0-D8EC-413E-A993-30D3EFE1A167}" type="datetimeFigureOut">
              <a:rPr lang="en-IN" smtClean="0"/>
              <a:t>02-04-2024</a:t>
            </a:fld>
            <a:endParaRPr lang="en-IN"/>
          </a:p>
        </p:txBody>
      </p:sp>
      <p:sp>
        <p:nvSpPr>
          <p:cNvPr id="5" name="Footer Placeholder 4">
            <a:extLst>
              <a:ext uri="{FF2B5EF4-FFF2-40B4-BE49-F238E27FC236}">
                <a16:creationId xmlns:a16="http://schemas.microsoft.com/office/drawing/2014/main" id="{D6A09C37-283E-0991-B919-8E46B6E82C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F187A6AF-7CE7-7636-FE22-61F1C3AB96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6B8E25-B5FD-44A1-A45D-145F19E036F3}" type="slidenum">
              <a:rPr lang="en-IN" smtClean="0"/>
              <a:t>‹#›</a:t>
            </a:fld>
            <a:endParaRPr lang="en-IN"/>
          </a:p>
        </p:txBody>
      </p:sp>
    </p:spTree>
    <p:extLst>
      <p:ext uri="{BB962C8B-B14F-4D97-AF65-F5344CB8AC3E}">
        <p14:creationId xmlns:p14="http://schemas.microsoft.com/office/powerpoint/2010/main" val="1611780145"/>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30.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30.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30.xml"/><Relationship Id="rId4" Type="http://schemas.openxmlformats.org/officeDocument/2006/relationships/image" Target="../media/image1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890BE-7904-42D4-B879-B91FFED5066E}"/>
              </a:ext>
            </a:extLst>
          </p:cNvPr>
          <p:cNvSpPr>
            <a:spLocks noGrp="1"/>
          </p:cNvSpPr>
          <p:nvPr>
            <p:ph type="ctrTitle"/>
          </p:nvPr>
        </p:nvSpPr>
        <p:spPr>
          <a:xfrm>
            <a:off x="992322" y="1175335"/>
            <a:ext cx="4172480" cy="2495971"/>
          </a:xfrm>
        </p:spPr>
        <p:txBody>
          <a:bodyPr anchor="b">
            <a:normAutofit/>
          </a:bodyPr>
          <a:lstStyle/>
          <a:p>
            <a:r>
              <a:rPr lang="en-US" altLang="en-US" sz="4000" dirty="0"/>
              <a:t>Application Layer-</a:t>
            </a:r>
            <a:br>
              <a:rPr lang="en-US" altLang="en-US" sz="4000" dirty="0"/>
            </a:br>
            <a:r>
              <a:rPr lang="en-US" altLang="en-US" sz="4000" dirty="0"/>
              <a:t>MIME, SMTP and FTP</a:t>
            </a:r>
          </a:p>
        </p:txBody>
      </p:sp>
      <p:pic>
        <p:nvPicPr>
          <p:cNvPr id="5" name="Picture 3">
            <a:extLst>
              <a:ext uri="{FF2B5EF4-FFF2-40B4-BE49-F238E27FC236}">
                <a16:creationId xmlns:a16="http://schemas.microsoft.com/office/drawing/2014/main" id="{6351C1ED-D060-16C3-0AEE-96FA4EE18AFD}"/>
              </a:ext>
            </a:extLst>
          </p:cNvPr>
          <p:cNvPicPr>
            <a:picLocks noChangeAspect="1"/>
          </p:cNvPicPr>
          <p:nvPr/>
        </p:nvPicPr>
        <p:blipFill rotWithShape="1">
          <a:blip r:embed="rId2"/>
          <a:srcRect l="10664" r="447"/>
          <a:stretch/>
        </p:blipFill>
        <p:spPr>
          <a:xfrm>
            <a:off x="6096000" y="-1"/>
            <a:ext cx="6096000" cy="6858001"/>
          </a:xfrm>
          <a:prstGeom prst="rect">
            <a:avLst/>
          </a:prstGeom>
        </p:spPr>
      </p:pic>
      <p:grpSp>
        <p:nvGrpSpPr>
          <p:cNvPr id="19" name="Group 18">
            <a:extLst>
              <a:ext uri="{FF2B5EF4-FFF2-40B4-BE49-F238E27FC236}">
                <a16:creationId xmlns:a16="http://schemas.microsoft.com/office/drawing/2014/main" id="{2B33CDD2-C0CB-D8AD-886D-0ABC95A02B7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96001" y="-2"/>
            <a:ext cx="6096000" cy="6858001"/>
            <a:chOff x="-1" y="0"/>
            <a:chExt cx="7390263" cy="6858001"/>
          </a:xfrm>
        </p:grpSpPr>
        <p:sp>
          <p:nvSpPr>
            <p:cNvPr id="20" name="Rectangle 19">
              <a:extLst>
                <a:ext uri="{FF2B5EF4-FFF2-40B4-BE49-F238E27FC236}">
                  <a16:creationId xmlns:a16="http://schemas.microsoft.com/office/drawing/2014/main" id="{AC7F47A2-1E11-C302-6F8E-F03239998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879677" y="2347416"/>
              <a:ext cx="1630908" cy="7390262"/>
            </a:xfrm>
            <a:prstGeom prst="rect">
              <a:avLst/>
            </a:prstGeom>
            <a:gradFill>
              <a:gsLst>
                <a:gs pos="0">
                  <a:schemeClr val="accent5"/>
                </a:gs>
                <a:gs pos="47000">
                  <a:schemeClr val="accent2">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06AED115-5F26-CFFE-25B4-8CCB743BA1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flipV="1">
              <a:off x="-1919061" y="1919060"/>
              <a:ext cx="6854280" cy="3016159"/>
            </a:xfrm>
            <a:prstGeom prst="rect">
              <a:avLst/>
            </a:prstGeom>
            <a:gradFill flip="none" rotWithShape="1">
              <a:gsLst>
                <a:gs pos="0">
                  <a:schemeClr val="accent5"/>
                </a:gs>
                <a:gs pos="47000">
                  <a:schemeClr val="accent2">
                    <a:alpha val="0"/>
                  </a:schemeClr>
                </a:gs>
              </a:gsLst>
              <a:lin ang="4200000" scaled="0"/>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2" name="Rectangle 21">
              <a:extLst>
                <a:ext uri="{FF2B5EF4-FFF2-40B4-BE49-F238E27FC236}">
                  <a16:creationId xmlns:a16="http://schemas.microsoft.com/office/drawing/2014/main" id="{FB3032F8-FDD1-98F1-B20E-FB9CDF9EB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4461657" y="4425055"/>
              <a:ext cx="2928605" cy="2432945"/>
            </a:xfrm>
            <a:prstGeom prst="rect">
              <a:avLst/>
            </a:prstGeom>
            <a:gradFill flip="none" rotWithShape="1">
              <a:gsLst>
                <a:gs pos="0">
                  <a:schemeClr val="accent2"/>
                </a:gs>
                <a:gs pos="51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Tree>
    <p:extLst>
      <p:ext uri="{BB962C8B-B14F-4D97-AF65-F5344CB8AC3E}">
        <p14:creationId xmlns:p14="http://schemas.microsoft.com/office/powerpoint/2010/main" val="1441990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79627" name="Rectangle 879626">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79629" name="Freeform: Shape 879628">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879631" name="Freeform: Shape 879630">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9620" name="Text Box 4">
            <a:extLst>
              <a:ext uri="{FF2B5EF4-FFF2-40B4-BE49-F238E27FC236}">
                <a16:creationId xmlns:a16="http://schemas.microsoft.com/office/drawing/2014/main" id="{4D46C165-3C5F-4FA5-BDCA-7D67ED591C5E}"/>
              </a:ext>
            </a:extLst>
          </p:cNvPr>
          <p:cNvSpPr txBox="1">
            <a:spLocks noChangeArrowheads="1"/>
          </p:cNvSpPr>
          <p:nvPr/>
        </p:nvSpPr>
        <p:spPr bwMode="auto">
          <a:xfrm>
            <a:off x="371094" y="1161288"/>
            <a:ext cx="3438144" cy="12390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eaLnBrk="1" hangingPunct="1">
              <a:lnSpc>
                <a:spcPct val="90000"/>
              </a:lnSpc>
              <a:spcAft>
                <a:spcPts val="600"/>
              </a:spcAft>
            </a:pPr>
            <a:r>
              <a:rPr lang="en-US" altLang="en-US" sz="2800" kern="1200" dirty="0">
                <a:solidFill>
                  <a:schemeClr val="tx1"/>
                </a:solidFill>
                <a:latin typeface="+mj-lt"/>
                <a:ea typeface="+mj-ea"/>
                <a:cs typeface="+mj-cs"/>
              </a:rPr>
              <a:t>File Transfer Protocol(FTP)</a:t>
            </a:r>
          </a:p>
        </p:txBody>
      </p:sp>
      <p:sp>
        <p:nvSpPr>
          <p:cNvPr id="879633" name="Rectangle 879632">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79635" name="Rectangle 87963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E01F19E8-F8D7-4FC6-940B-007C3E0BF34C}"/>
              </a:ext>
            </a:extLst>
          </p:cNvPr>
          <p:cNvSpPr/>
          <p:nvPr/>
        </p:nvSpPr>
        <p:spPr>
          <a:xfrm>
            <a:off x="371094" y="2718054"/>
            <a:ext cx="4161282" cy="3207258"/>
          </a:xfrm>
          <a:prstGeom prst="rect">
            <a:avLst/>
          </a:prstGeom>
        </p:spPr>
        <p:txBody>
          <a:bodyPr vert="horz" lIns="91440" tIns="45720" rIns="91440" bIns="45720" rtlCol="0" anchor="t">
            <a:noAutofit/>
          </a:bodyPr>
          <a:lstStyle/>
          <a:p>
            <a:pPr marL="457200" indent="-228600" algn="just" eaLnBrk="1" hangingPunct="1">
              <a:lnSpc>
                <a:spcPct val="90000"/>
              </a:lnSpc>
              <a:spcAft>
                <a:spcPts val="600"/>
              </a:spcAft>
              <a:buFont typeface="Arial" panose="020B0604020202020204" pitchFamily="34" charset="0"/>
              <a:buChar char="•"/>
            </a:pPr>
            <a:r>
              <a:rPr lang="en-US" altLang="en-US" dirty="0">
                <a:effectLst>
                  <a:outerShdw blurRad="38100" dist="38100" dir="2700000" algn="tl">
                    <a:srgbClr val="C0C0C0"/>
                  </a:outerShdw>
                </a:effectLst>
                <a:latin typeface="+mn-lt"/>
                <a:cs typeface="+mn-cs"/>
              </a:rPr>
              <a:t>FTP uses the services of TCP. It needs two TCP connections. </a:t>
            </a:r>
          </a:p>
          <a:p>
            <a:pPr marL="457200" indent="-228600" algn="just" eaLnBrk="1" hangingPunct="1">
              <a:lnSpc>
                <a:spcPct val="90000"/>
              </a:lnSpc>
              <a:spcAft>
                <a:spcPts val="600"/>
              </a:spcAft>
              <a:buFont typeface="Arial" panose="020B0604020202020204" pitchFamily="34" charset="0"/>
              <a:buChar char="•"/>
            </a:pPr>
            <a:r>
              <a:rPr lang="en-US" altLang="en-US" dirty="0">
                <a:effectLst>
                  <a:outerShdw blurRad="38100" dist="38100" dir="2700000" algn="tl">
                    <a:srgbClr val="C0C0C0"/>
                  </a:outerShdw>
                </a:effectLst>
                <a:latin typeface="+mn-lt"/>
                <a:cs typeface="+mn-cs"/>
              </a:rPr>
              <a:t>The well-known port 21 (control connection) and port 20 (data connection).</a:t>
            </a:r>
          </a:p>
          <a:p>
            <a:pPr marL="342900" indent="-228600" algn="just" eaLnBrk="1" hangingPunct="1">
              <a:lnSpc>
                <a:spcPct val="90000"/>
              </a:lnSpc>
              <a:spcAft>
                <a:spcPts val="600"/>
              </a:spcAft>
              <a:buFont typeface="Arial" panose="020B0604020202020204" pitchFamily="34" charset="0"/>
              <a:buChar char="•"/>
            </a:pPr>
            <a:r>
              <a:rPr lang="en-US" dirty="0">
                <a:effectLst>
                  <a:outerShdw blurRad="38100" dist="38100" dir="2700000" algn="tl">
                    <a:srgbClr val="C0C0C0"/>
                  </a:outerShdw>
                </a:effectLst>
                <a:latin typeface="+mn-lt"/>
                <a:cs typeface="+mn-cs"/>
              </a:rPr>
              <a:t>The control connection is made between the control processes. The data connection is made between the data transfer processes</a:t>
            </a:r>
            <a:r>
              <a:rPr lang="en-US" dirty="0">
                <a:latin typeface="+mn-lt"/>
                <a:cs typeface="+mn-cs"/>
              </a:rPr>
              <a:t>.</a:t>
            </a:r>
          </a:p>
          <a:p>
            <a:pPr marL="285750" indent="-228600" algn="just" eaLnBrk="1" hangingPunct="1">
              <a:lnSpc>
                <a:spcPct val="90000"/>
              </a:lnSpc>
              <a:spcAft>
                <a:spcPts val="600"/>
              </a:spcAft>
              <a:buFont typeface="Arial" panose="020B0604020202020204" pitchFamily="34" charset="0"/>
              <a:buChar char="•"/>
            </a:pPr>
            <a:r>
              <a:rPr lang="en-US" dirty="0">
                <a:effectLst>
                  <a:outerShdw blurRad="38100" dist="38100" dir="2700000" algn="tl">
                    <a:srgbClr val="C0C0C0"/>
                  </a:outerShdw>
                </a:effectLst>
                <a:latin typeface="+mn-lt"/>
                <a:cs typeface="+mn-cs"/>
              </a:rPr>
              <a:t>The control connection remains connected during the entire interactive FTP session. The data connection is opened and then closed for each file transferred.</a:t>
            </a:r>
            <a:endParaRPr lang="en-US" altLang="en-US" dirty="0">
              <a:effectLst>
                <a:outerShdw blurRad="38100" dist="38100" dir="2700000" algn="tl">
                  <a:srgbClr val="C0C0C0"/>
                </a:outerShdw>
              </a:effectLst>
              <a:latin typeface="+mn-lt"/>
              <a:cs typeface="+mn-cs"/>
            </a:endParaRPr>
          </a:p>
        </p:txBody>
      </p:sp>
      <p:pic>
        <p:nvPicPr>
          <p:cNvPr id="879622" name="Picture 6" descr="Diagram&#10;&#10;Description automatically generated">
            <a:extLst>
              <a:ext uri="{FF2B5EF4-FFF2-40B4-BE49-F238E27FC236}">
                <a16:creationId xmlns:a16="http://schemas.microsoft.com/office/drawing/2014/main" id="{60FD5317-05EE-4C07-B18F-902A74D917C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901184" y="1827436"/>
            <a:ext cx="6922008" cy="3303711"/>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44" name="Text Box 4">
            <a:extLst>
              <a:ext uri="{FF2B5EF4-FFF2-40B4-BE49-F238E27FC236}">
                <a16:creationId xmlns:a16="http://schemas.microsoft.com/office/drawing/2014/main" id="{3E4E0F66-0CFF-4F9E-AA31-4A854993460A}"/>
              </a:ext>
            </a:extLst>
          </p:cNvPr>
          <p:cNvSpPr txBox="1">
            <a:spLocks noChangeArrowheads="1"/>
          </p:cNvSpPr>
          <p:nvPr/>
        </p:nvSpPr>
        <p:spPr bwMode="auto">
          <a:xfrm>
            <a:off x="266712" y="67654"/>
            <a:ext cx="444653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3200" dirty="0">
                <a:solidFill>
                  <a:schemeClr val="folHlink"/>
                </a:solidFill>
                <a:latin typeface="Times New Roman" panose="02020603050405020304" pitchFamily="18" charset="0"/>
              </a:rPr>
              <a:t> </a:t>
            </a:r>
            <a:r>
              <a:rPr lang="en-US" altLang="en-US" sz="2800" dirty="0">
                <a:latin typeface="Times New Roman" panose="02020603050405020304" pitchFamily="18" charset="0"/>
              </a:rPr>
              <a:t>Using the control connection</a:t>
            </a:r>
          </a:p>
        </p:txBody>
      </p:sp>
      <p:pic>
        <p:nvPicPr>
          <p:cNvPr id="880646" name="Picture 6">
            <a:extLst>
              <a:ext uri="{FF2B5EF4-FFF2-40B4-BE49-F238E27FC236}">
                <a16:creationId xmlns:a16="http://schemas.microsoft.com/office/drawing/2014/main" id="{1EC3659D-ED8D-4685-B195-434875FEFDA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851" y="4583326"/>
            <a:ext cx="4979937" cy="1532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02FDD3A9-46CB-4CEA-817E-C99281FC35DF}"/>
              </a:ext>
            </a:extLst>
          </p:cNvPr>
          <p:cNvSpPr/>
          <p:nvPr/>
        </p:nvSpPr>
        <p:spPr>
          <a:xfrm>
            <a:off x="266712" y="909717"/>
            <a:ext cx="4070254" cy="3416320"/>
          </a:xfrm>
          <a:prstGeom prst="rect">
            <a:avLst/>
          </a:prstGeom>
        </p:spPr>
        <p:txBody>
          <a:bodyPr wrap="square">
            <a:spAutoFit/>
          </a:bodyPr>
          <a:lstStyle/>
          <a:p>
            <a:pPr marL="285750" indent="-285750" algn="just">
              <a:buFont typeface="Arial" panose="020B0604020202020204" pitchFamily="34" charset="0"/>
              <a:buChar char="•"/>
            </a:pPr>
            <a:r>
              <a:rPr lang="en-IN" sz="2400" dirty="0">
                <a:latin typeface="Times New Roman" panose="02020603050405020304" pitchFamily="18" charset="0"/>
              </a:rPr>
              <a:t>FTP uses the same approach as SMTP to communicate across the control connection. </a:t>
            </a:r>
            <a:r>
              <a:rPr lang="en-IN" sz="2000" dirty="0"/>
              <a:t>It </a:t>
            </a:r>
            <a:r>
              <a:rPr lang="en-IN" sz="2400" dirty="0">
                <a:latin typeface="Times New Roman" panose="02020603050405020304" pitchFamily="18" charset="0"/>
              </a:rPr>
              <a:t>uses the 7-bit ASCII character set.</a:t>
            </a:r>
          </a:p>
          <a:p>
            <a:pPr marL="285750" indent="-285750" algn="just">
              <a:buFont typeface="Arial" panose="020B0604020202020204" pitchFamily="34" charset="0"/>
              <a:buChar char="•"/>
            </a:pPr>
            <a:endParaRPr lang="en-IN" sz="2400" dirty="0">
              <a:latin typeface="Times New Roman" panose="02020603050405020304" pitchFamily="18" charset="0"/>
            </a:endParaRPr>
          </a:p>
          <a:p>
            <a:pPr marL="342900" indent="-342900">
              <a:buFont typeface="Arial" panose="020B0604020202020204" pitchFamily="34" charset="0"/>
              <a:buChar char="•"/>
            </a:pPr>
            <a:r>
              <a:rPr lang="en-IN" sz="2400" dirty="0">
                <a:latin typeface="Times New Roman" panose="02020603050405020304" pitchFamily="18" charset="0"/>
              </a:rPr>
              <a:t>Communication is achieved through commands and responses. </a:t>
            </a:r>
          </a:p>
        </p:txBody>
      </p:sp>
      <p:sp>
        <p:nvSpPr>
          <p:cNvPr id="5" name="Text Box 4">
            <a:extLst>
              <a:ext uri="{FF2B5EF4-FFF2-40B4-BE49-F238E27FC236}">
                <a16:creationId xmlns:a16="http://schemas.microsoft.com/office/drawing/2014/main" id="{1B85276F-8187-4B80-46E8-AC955727B6F1}"/>
              </a:ext>
            </a:extLst>
          </p:cNvPr>
          <p:cNvSpPr txBox="1">
            <a:spLocks noChangeArrowheads="1"/>
          </p:cNvSpPr>
          <p:nvPr/>
        </p:nvSpPr>
        <p:spPr bwMode="auto">
          <a:xfrm>
            <a:off x="6650660" y="178153"/>
            <a:ext cx="395973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dirty="0">
                <a:latin typeface="Times New Roman" panose="02020603050405020304" pitchFamily="18" charset="0"/>
              </a:rPr>
              <a:t>Using the data connection</a:t>
            </a:r>
          </a:p>
        </p:txBody>
      </p:sp>
      <p:pic>
        <p:nvPicPr>
          <p:cNvPr id="6" name="Picture 6">
            <a:extLst>
              <a:ext uri="{FF2B5EF4-FFF2-40B4-BE49-F238E27FC236}">
                <a16:creationId xmlns:a16="http://schemas.microsoft.com/office/drawing/2014/main" id="{9AB6FEB9-C6E7-219C-51B6-B09C25B7C17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8704" y="3773241"/>
            <a:ext cx="5227980" cy="11798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a:extLst>
              <a:ext uri="{FF2B5EF4-FFF2-40B4-BE49-F238E27FC236}">
                <a16:creationId xmlns:a16="http://schemas.microsoft.com/office/drawing/2014/main" id="{DA78BC5A-ECE6-9823-81CD-6D7E87C5C5AE}"/>
              </a:ext>
            </a:extLst>
          </p:cNvPr>
          <p:cNvSpPr/>
          <p:nvPr/>
        </p:nvSpPr>
        <p:spPr>
          <a:xfrm>
            <a:off x="6095999" y="798541"/>
            <a:ext cx="5988149" cy="2246769"/>
          </a:xfrm>
          <a:prstGeom prst="rect">
            <a:avLst/>
          </a:prstGeom>
        </p:spPr>
        <p:txBody>
          <a:bodyPr wrap="square">
            <a:spAutoFit/>
          </a:bodyPr>
          <a:lstStyle/>
          <a:p>
            <a:pPr marL="285750" indent="-285750" algn="just">
              <a:buFont typeface="Arial" panose="020B0604020202020204" pitchFamily="34" charset="0"/>
              <a:buChar char="•"/>
            </a:pPr>
            <a:r>
              <a:rPr lang="en-IN" sz="2000" dirty="0"/>
              <a:t>File transfer occurs over the data connection under the control of the commands sent over the control connection.</a:t>
            </a:r>
          </a:p>
          <a:p>
            <a:pPr marL="285750" indent="-285750" algn="just">
              <a:buFont typeface="Arial" panose="020B0604020202020204" pitchFamily="34" charset="0"/>
              <a:buChar char="•"/>
            </a:pPr>
            <a:endParaRPr lang="en-IN" sz="2000" dirty="0"/>
          </a:p>
          <a:p>
            <a:pPr marL="285750" indent="-285750" algn="just">
              <a:buFont typeface="Arial" panose="020B0604020202020204" pitchFamily="34" charset="0"/>
              <a:buChar char="•"/>
            </a:pPr>
            <a:r>
              <a:rPr lang="en-IN" sz="2000" dirty="0"/>
              <a:t>The client must define the type of file to be transferred, the structure of the data, and the transmission mode.</a:t>
            </a:r>
          </a:p>
        </p:txBody>
      </p:sp>
      <p:sp>
        <p:nvSpPr>
          <p:cNvPr id="8" name="Rectangle 7">
            <a:extLst>
              <a:ext uri="{FF2B5EF4-FFF2-40B4-BE49-F238E27FC236}">
                <a16:creationId xmlns:a16="http://schemas.microsoft.com/office/drawing/2014/main" id="{E7316601-3DA5-A86C-92EE-43DEF56E9B87}"/>
              </a:ext>
            </a:extLst>
          </p:cNvPr>
          <p:cNvSpPr/>
          <p:nvPr/>
        </p:nvSpPr>
        <p:spPr>
          <a:xfrm>
            <a:off x="6530314" y="5317279"/>
            <a:ext cx="5661686" cy="646331"/>
          </a:xfrm>
          <a:prstGeom prst="rect">
            <a:avLst/>
          </a:prstGeom>
        </p:spPr>
        <p:txBody>
          <a:bodyPr wrap="square">
            <a:spAutoFit/>
          </a:bodyPr>
          <a:lstStyle/>
          <a:p>
            <a:pPr marL="285750" indent="-285750">
              <a:buFont typeface="Arial" panose="020B0604020202020204" pitchFamily="34" charset="0"/>
              <a:buChar char="•"/>
            </a:pPr>
            <a:r>
              <a:rPr lang="en-IN" dirty="0"/>
              <a:t>FTP :- Not a secure protocol as data being transferred is not encrypted</a:t>
            </a:r>
          </a:p>
        </p:txBody>
      </p:sp>
      <p:cxnSp>
        <p:nvCxnSpPr>
          <p:cNvPr id="4" name="Straight Connector 3">
            <a:extLst>
              <a:ext uri="{FF2B5EF4-FFF2-40B4-BE49-F238E27FC236}">
                <a16:creationId xmlns:a16="http://schemas.microsoft.com/office/drawing/2014/main" id="{E6F09917-87B8-B53F-A5A0-493EFCAE8DDF}"/>
              </a:ext>
            </a:extLst>
          </p:cNvPr>
          <p:cNvCxnSpPr/>
          <p:nvPr/>
        </p:nvCxnSpPr>
        <p:spPr>
          <a:xfrm>
            <a:off x="5570809" y="178153"/>
            <a:ext cx="0" cy="6660000"/>
          </a:xfrm>
          <a:prstGeom prst="line">
            <a:avLst/>
          </a:prstGeom>
        </p:spPr>
        <p:style>
          <a:lnRef idx="1">
            <a:schemeClr val="dk1"/>
          </a:lnRef>
          <a:fillRef idx="0">
            <a:schemeClr val="dk1"/>
          </a:fillRef>
          <a:effectRef idx="0">
            <a:schemeClr val="dk1"/>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E02239D2-A05D-4A1C-9F06-FBA7FC730E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 Box 4">
            <a:extLst>
              <a:ext uri="{FF2B5EF4-FFF2-40B4-BE49-F238E27FC236}">
                <a16:creationId xmlns:a16="http://schemas.microsoft.com/office/drawing/2014/main" id="{48BC9BCD-73AE-4A33-84AD-08112D45B3DB}"/>
              </a:ext>
            </a:extLst>
          </p:cNvPr>
          <p:cNvSpPr txBox="1">
            <a:spLocks noChangeArrowheads="1"/>
          </p:cNvSpPr>
          <p:nvPr/>
        </p:nvSpPr>
        <p:spPr bwMode="auto">
          <a:xfrm>
            <a:off x="2019300" y="538956"/>
            <a:ext cx="8985250" cy="111839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t">
            <a:normAutofit/>
          </a:bodyPr>
          <a:lstStyle/>
          <a:p>
            <a:pPr eaLnBrk="1" hangingPunct="1">
              <a:lnSpc>
                <a:spcPct val="90000"/>
              </a:lnSpc>
              <a:spcAft>
                <a:spcPts val="600"/>
              </a:spcAft>
            </a:pPr>
            <a:r>
              <a:rPr lang="en-US" altLang="en-US" sz="3700" kern="1200">
                <a:solidFill>
                  <a:schemeClr val="tx1"/>
                </a:solidFill>
                <a:latin typeface="+mj-lt"/>
                <a:ea typeface="+mj-ea"/>
                <a:cs typeface="+mj-cs"/>
              </a:rPr>
              <a:t>Secure File Transfer Protocol (SFTP) &amp; Trivial File Transfer Protocol (TFTP)</a:t>
            </a:r>
          </a:p>
        </p:txBody>
      </p:sp>
      <p:pic>
        <p:nvPicPr>
          <p:cNvPr id="7" name="Graphic 6" descr="Download">
            <a:extLst>
              <a:ext uri="{FF2B5EF4-FFF2-40B4-BE49-F238E27FC236}">
                <a16:creationId xmlns:a16="http://schemas.microsoft.com/office/drawing/2014/main" id="{89130F92-FEDD-20C6-BC14-90424611FAE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4900" y="538956"/>
            <a:ext cx="749300" cy="749300"/>
          </a:xfrm>
          <a:prstGeom prst="rect">
            <a:avLst/>
          </a:prstGeom>
        </p:spPr>
      </p:pic>
      <p:sp>
        <p:nvSpPr>
          <p:cNvPr id="3" name="Rectangle 2">
            <a:extLst>
              <a:ext uri="{FF2B5EF4-FFF2-40B4-BE49-F238E27FC236}">
                <a16:creationId xmlns:a16="http://schemas.microsoft.com/office/drawing/2014/main" id="{F72BF4B2-A0CB-4263-A9D3-8F893E7D74F5}"/>
              </a:ext>
            </a:extLst>
          </p:cNvPr>
          <p:cNvSpPr/>
          <p:nvPr/>
        </p:nvSpPr>
        <p:spPr>
          <a:xfrm>
            <a:off x="1009650" y="1847849"/>
            <a:ext cx="9994900" cy="4254501"/>
          </a:xfrm>
          <a:prstGeom prst="rect">
            <a:avLst/>
          </a:prstGeom>
        </p:spPr>
        <p:txBody>
          <a:bodyPr vert="horz" lIns="91440" tIns="45720" rIns="91440" bIns="45720" rtlCol="0">
            <a:normAutofit/>
          </a:bodyPr>
          <a:lstStyle/>
          <a:p>
            <a:pPr eaLnBrk="1" hangingPunct="1">
              <a:lnSpc>
                <a:spcPct val="90000"/>
              </a:lnSpc>
              <a:spcAft>
                <a:spcPts val="600"/>
              </a:spcAft>
            </a:pPr>
            <a:r>
              <a:rPr lang="en-US" sz="2000" b="1" dirty="0">
                <a:latin typeface="+mn-lt"/>
                <a:cs typeface="+mn-cs"/>
              </a:rPr>
              <a:t>SFTP</a:t>
            </a:r>
          </a:p>
          <a:p>
            <a:pPr marL="285750" indent="-228600" eaLnBrk="1" hangingPunct="1">
              <a:lnSpc>
                <a:spcPct val="90000"/>
              </a:lnSpc>
              <a:spcAft>
                <a:spcPts val="600"/>
              </a:spcAft>
              <a:buFont typeface="Arial" panose="020B0604020202020204" pitchFamily="34" charset="0"/>
              <a:buChar char="•"/>
            </a:pPr>
            <a:r>
              <a:rPr lang="en-US" sz="2000" dirty="0">
                <a:latin typeface="+mn-lt"/>
                <a:cs typeface="+mn-cs"/>
              </a:rPr>
              <a:t>It is similar to FTP except it uses a layer of security.</a:t>
            </a:r>
          </a:p>
          <a:p>
            <a:pPr marL="285750" indent="-228600" eaLnBrk="1" hangingPunct="1">
              <a:lnSpc>
                <a:spcPct val="90000"/>
              </a:lnSpc>
              <a:spcAft>
                <a:spcPts val="600"/>
              </a:spcAft>
              <a:buFont typeface="Arial" panose="020B0604020202020204" pitchFamily="34" charset="0"/>
              <a:buChar char="•"/>
            </a:pPr>
            <a:r>
              <a:rPr lang="en-US" sz="2000" dirty="0">
                <a:latin typeface="+mn-lt"/>
                <a:cs typeface="+mn-cs"/>
              </a:rPr>
              <a:t>Data is encrypted using secure shell.</a:t>
            </a:r>
          </a:p>
          <a:p>
            <a:pPr marL="285750" indent="-228600" eaLnBrk="1" hangingPunct="1">
              <a:lnSpc>
                <a:spcPct val="90000"/>
              </a:lnSpc>
              <a:spcAft>
                <a:spcPts val="600"/>
              </a:spcAft>
              <a:buFont typeface="Arial" panose="020B0604020202020204" pitchFamily="34" charset="0"/>
              <a:buChar char="•"/>
            </a:pPr>
            <a:r>
              <a:rPr lang="en-US" sz="2000" dirty="0">
                <a:latin typeface="+mn-lt"/>
                <a:cs typeface="+mn-cs"/>
              </a:rPr>
              <a:t>It authenticates the user and the server.</a:t>
            </a:r>
          </a:p>
          <a:p>
            <a:pPr marL="285750" indent="-228600" eaLnBrk="1" hangingPunct="1">
              <a:lnSpc>
                <a:spcPct val="90000"/>
              </a:lnSpc>
              <a:spcAft>
                <a:spcPts val="600"/>
              </a:spcAft>
              <a:buFont typeface="Arial" panose="020B0604020202020204" pitchFamily="34" charset="0"/>
              <a:buChar char="•"/>
            </a:pPr>
            <a:r>
              <a:rPr lang="en-US" sz="2000" dirty="0">
                <a:latin typeface="+mn-lt"/>
                <a:cs typeface="+mn-cs"/>
              </a:rPr>
              <a:t>It is connection-oriented protocol.</a:t>
            </a:r>
          </a:p>
          <a:p>
            <a:pPr marL="285750" indent="-228600" eaLnBrk="1" hangingPunct="1">
              <a:lnSpc>
                <a:spcPct val="90000"/>
              </a:lnSpc>
              <a:spcAft>
                <a:spcPts val="600"/>
              </a:spcAft>
              <a:buFont typeface="Arial" panose="020B0604020202020204" pitchFamily="34" charset="0"/>
              <a:buChar char="•"/>
            </a:pPr>
            <a:r>
              <a:rPr lang="en-US" sz="2000" dirty="0">
                <a:latin typeface="+mn-lt"/>
                <a:cs typeface="+mn-cs"/>
              </a:rPr>
              <a:t>It uses port number 22 for file transfer</a:t>
            </a:r>
          </a:p>
          <a:p>
            <a:pPr indent="-228600" eaLnBrk="1" hangingPunct="1">
              <a:lnSpc>
                <a:spcPct val="90000"/>
              </a:lnSpc>
              <a:spcAft>
                <a:spcPts val="600"/>
              </a:spcAft>
              <a:buFont typeface="Arial" panose="020B0604020202020204" pitchFamily="34" charset="0"/>
              <a:buChar char="•"/>
            </a:pPr>
            <a:endParaRPr lang="en-US" sz="2000" dirty="0">
              <a:latin typeface="+mn-lt"/>
              <a:cs typeface="+mn-cs"/>
            </a:endParaRPr>
          </a:p>
          <a:p>
            <a:pPr eaLnBrk="1" hangingPunct="1">
              <a:lnSpc>
                <a:spcPct val="90000"/>
              </a:lnSpc>
              <a:spcAft>
                <a:spcPts val="600"/>
              </a:spcAft>
            </a:pPr>
            <a:r>
              <a:rPr lang="en-US" sz="2000" b="1" dirty="0">
                <a:latin typeface="+mn-lt"/>
                <a:cs typeface="+mn-cs"/>
              </a:rPr>
              <a:t>TFTP</a:t>
            </a:r>
          </a:p>
          <a:p>
            <a:pPr indent="-228600" eaLnBrk="1" hangingPunct="1">
              <a:lnSpc>
                <a:spcPct val="90000"/>
              </a:lnSpc>
              <a:spcAft>
                <a:spcPts val="600"/>
              </a:spcAft>
              <a:buFont typeface="Arial" panose="020B0604020202020204" pitchFamily="34" charset="0"/>
              <a:buChar char="•"/>
            </a:pPr>
            <a:r>
              <a:rPr lang="en-US" sz="2000" dirty="0">
                <a:latin typeface="+mn-lt"/>
                <a:cs typeface="+mn-cs"/>
              </a:rPr>
              <a:t>It is used to transfer files in local area network</a:t>
            </a:r>
          </a:p>
          <a:p>
            <a:pPr indent="-228600" eaLnBrk="1" hangingPunct="1">
              <a:lnSpc>
                <a:spcPct val="90000"/>
              </a:lnSpc>
              <a:spcAft>
                <a:spcPts val="600"/>
              </a:spcAft>
              <a:buFont typeface="Arial" panose="020B0604020202020204" pitchFamily="34" charset="0"/>
              <a:buChar char="•"/>
            </a:pPr>
            <a:r>
              <a:rPr lang="en-US" sz="2000" dirty="0">
                <a:latin typeface="+mn-lt"/>
                <a:cs typeface="+mn-cs"/>
              </a:rPr>
              <a:t>It is a connectionless protocol and use UDP</a:t>
            </a:r>
          </a:p>
          <a:p>
            <a:pPr indent="-228600" eaLnBrk="1" hangingPunct="1">
              <a:lnSpc>
                <a:spcPct val="90000"/>
              </a:lnSpc>
              <a:spcAft>
                <a:spcPts val="600"/>
              </a:spcAft>
              <a:buFont typeface="Arial" panose="020B0604020202020204" pitchFamily="34" charset="0"/>
              <a:buChar char="•"/>
            </a:pPr>
            <a:r>
              <a:rPr lang="en-US" sz="2000" dirty="0">
                <a:latin typeface="+mn-lt"/>
                <a:cs typeface="+mn-cs"/>
              </a:rPr>
              <a:t>It does not provide security during data transfer.</a:t>
            </a:r>
          </a:p>
        </p:txBody>
      </p:sp>
    </p:spTree>
    <p:extLst>
      <p:ext uri="{BB962C8B-B14F-4D97-AF65-F5344CB8AC3E}">
        <p14:creationId xmlns:p14="http://schemas.microsoft.com/office/powerpoint/2010/main" val="1984302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4AAF2C-6A0B-3375-AF1C-72FC3FA67F51}"/>
              </a:ext>
            </a:extLst>
          </p:cNvPr>
          <p:cNvSpPr>
            <a:spLocks noGrp="1"/>
          </p:cNvSpPr>
          <p:nvPr>
            <p:ph type="title"/>
          </p:nvPr>
        </p:nvSpPr>
        <p:spPr>
          <a:xfrm>
            <a:off x="640080" y="325369"/>
            <a:ext cx="4368602" cy="1956841"/>
          </a:xfrm>
        </p:spPr>
        <p:txBody>
          <a:bodyPr anchor="b">
            <a:normAutofit/>
          </a:bodyPr>
          <a:lstStyle/>
          <a:p>
            <a:r>
              <a:rPr lang="en-IN" sz="5400"/>
              <a:t>Questions</a:t>
            </a:r>
          </a:p>
        </p:txBody>
      </p:sp>
      <p:sp>
        <p:nvSpPr>
          <p:cNvPr id="16"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292843C-CF1F-2582-1D60-CBF63080B12A}"/>
              </a:ext>
            </a:extLst>
          </p:cNvPr>
          <p:cNvSpPr>
            <a:spLocks noGrp="1"/>
          </p:cNvSpPr>
          <p:nvPr>
            <p:ph idx="1"/>
          </p:nvPr>
        </p:nvSpPr>
        <p:spPr>
          <a:xfrm>
            <a:off x="640080" y="2872899"/>
            <a:ext cx="4243589" cy="3320668"/>
          </a:xfrm>
        </p:spPr>
        <p:txBody>
          <a:bodyPr>
            <a:normAutofit/>
          </a:bodyPr>
          <a:lstStyle/>
          <a:p>
            <a:pPr marL="0" indent="0">
              <a:buNone/>
            </a:pPr>
            <a:r>
              <a:rPr lang="en-US" sz="2200" b="0" i="0" dirty="0">
                <a:effectLst/>
                <a:latin typeface="verdana" panose="020B0604030504040204" pitchFamily="34" charset="0"/>
              </a:rPr>
              <a:t>_________is limited to 7-bit ASCII text, with a maximum line length 1000 characters.</a:t>
            </a:r>
          </a:p>
          <a:p>
            <a:pPr marL="0" indent="0">
              <a:buNone/>
            </a:pPr>
            <a:r>
              <a:rPr lang="en-US" sz="2200" b="0" i="0" dirty="0">
                <a:effectLst/>
                <a:latin typeface="verdana" panose="020B0604030504040204" pitchFamily="34" charset="0"/>
              </a:rPr>
              <a:t>A. </a:t>
            </a:r>
            <a:r>
              <a:rPr lang="en-US" sz="2200" b="1" i="0" dirty="0">
                <a:effectLst/>
                <a:latin typeface="verdana" panose="020B0604030504040204" pitchFamily="34" charset="0"/>
              </a:rPr>
              <a:t>SMTP</a:t>
            </a:r>
            <a:br>
              <a:rPr lang="en-US" sz="2200" b="0" i="0" dirty="0">
                <a:effectLst/>
                <a:latin typeface="verdana" panose="020B0604030504040204" pitchFamily="34" charset="0"/>
              </a:rPr>
            </a:br>
            <a:r>
              <a:rPr lang="en-US" sz="2200" b="0" i="0" dirty="0">
                <a:effectLst/>
                <a:latin typeface="verdana" panose="020B0604030504040204" pitchFamily="34" charset="0"/>
              </a:rPr>
              <a:t>B. MIME</a:t>
            </a:r>
            <a:br>
              <a:rPr lang="en-US" sz="2200" b="0" i="0" dirty="0">
                <a:effectLst/>
                <a:latin typeface="verdana" panose="020B0604030504040204" pitchFamily="34" charset="0"/>
              </a:rPr>
            </a:br>
            <a:r>
              <a:rPr lang="en-US" sz="2200" b="0" i="0" dirty="0">
                <a:effectLst/>
                <a:latin typeface="verdana" panose="020B0604030504040204" pitchFamily="34" charset="0"/>
              </a:rPr>
              <a:t>C. POP</a:t>
            </a:r>
            <a:br>
              <a:rPr lang="en-US" sz="2200" b="0" i="0" dirty="0">
                <a:effectLst/>
                <a:latin typeface="verdana" panose="020B0604030504040204" pitchFamily="34" charset="0"/>
              </a:rPr>
            </a:br>
            <a:r>
              <a:rPr lang="en-US" sz="2200" b="0" i="0" dirty="0">
                <a:effectLst/>
                <a:latin typeface="verdana" panose="020B0604030504040204" pitchFamily="34" charset="0"/>
              </a:rPr>
              <a:t>D. MTA</a:t>
            </a:r>
          </a:p>
          <a:p>
            <a:pPr marL="0" indent="0">
              <a:buNone/>
            </a:pPr>
            <a:endParaRPr lang="en-US" sz="2200" b="0" i="0" dirty="0">
              <a:effectLst/>
              <a:latin typeface="verdana" panose="020B0604030504040204" pitchFamily="34" charset="0"/>
            </a:endParaRPr>
          </a:p>
          <a:p>
            <a:pPr marL="0" indent="0">
              <a:buNone/>
            </a:pPr>
            <a:endParaRPr lang="en-IN" sz="2200" dirty="0"/>
          </a:p>
        </p:txBody>
      </p:sp>
      <p:pic>
        <p:nvPicPr>
          <p:cNvPr id="5" name="Picture 4" descr="Antique cash register keys">
            <a:extLst>
              <a:ext uri="{FF2B5EF4-FFF2-40B4-BE49-F238E27FC236}">
                <a16:creationId xmlns:a16="http://schemas.microsoft.com/office/drawing/2014/main" id="{2B62FB03-7B46-FDFA-BDC0-7856795BA0CC}"/>
              </a:ext>
            </a:extLst>
          </p:cNvPr>
          <p:cNvPicPr>
            <a:picLocks noChangeAspect="1"/>
          </p:cNvPicPr>
          <p:nvPr/>
        </p:nvPicPr>
        <p:blipFill rotWithShape="1">
          <a:blip r:embed="rId2"/>
          <a:srcRect l="14968" r="18330"/>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962544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9014411-4253-AF3F-8850-5C4EF3CDCE34}"/>
              </a:ext>
            </a:extLst>
          </p:cNvPr>
          <p:cNvSpPr>
            <a:spLocks noGrp="1"/>
          </p:cNvSpPr>
          <p:nvPr>
            <p:ph type="title"/>
          </p:nvPr>
        </p:nvSpPr>
        <p:spPr>
          <a:xfrm>
            <a:off x="640080" y="325369"/>
            <a:ext cx="4368602" cy="1956841"/>
          </a:xfrm>
        </p:spPr>
        <p:txBody>
          <a:bodyPr anchor="b">
            <a:normAutofit/>
          </a:bodyPr>
          <a:lstStyle/>
          <a:p>
            <a:r>
              <a:rPr lang="en-US" sz="5400"/>
              <a:t>Question</a:t>
            </a:r>
            <a:endParaRPr lang="en-IN" sz="5400"/>
          </a:p>
        </p:txBody>
      </p:sp>
      <p:sp>
        <p:nvSpPr>
          <p:cNvPr id="1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9F97788-CAFD-AC14-41D0-69BA7DF30DDE}"/>
              </a:ext>
            </a:extLst>
          </p:cNvPr>
          <p:cNvSpPr>
            <a:spLocks noGrp="1"/>
          </p:cNvSpPr>
          <p:nvPr>
            <p:ph idx="1"/>
          </p:nvPr>
        </p:nvSpPr>
        <p:spPr>
          <a:xfrm>
            <a:off x="640080" y="2872899"/>
            <a:ext cx="4243589" cy="3320668"/>
          </a:xfrm>
        </p:spPr>
        <p:txBody>
          <a:bodyPr>
            <a:normAutofit/>
          </a:bodyPr>
          <a:lstStyle/>
          <a:p>
            <a:pPr marL="0" indent="0">
              <a:buNone/>
            </a:pPr>
            <a:r>
              <a:rPr lang="en-US" sz="2200" b="0" i="0">
                <a:effectLst/>
                <a:latin typeface="verdana" panose="020B0604030504040204" pitchFamily="34" charset="0"/>
              </a:rPr>
              <a:t>The well-known port of SMTP server is_________.</a:t>
            </a:r>
          </a:p>
          <a:p>
            <a:pPr marL="514350" indent="-514350">
              <a:buFont typeface="+mj-lt"/>
              <a:buAutoNum type="alphaUcPeriod"/>
            </a:pPr>
            <a:r>
              <a:rPr lang="en-US" sz="2200" b="0" i="0">
                <a:effectLst/>
                <a:latin typeface="verdana" panose="020B0604030504040204" pitchFamily="34" charset="0"/>
              </a:rPr>
              <a:t>110</a:t>
            </a:r>
          </a:p>
          <a:p>
            <a:pPr marL="514350" indent="-514350">
              <a:buFont typeface="+mj-lt"/>
              <a:buAutoNum type="alphaUcPeriod"/>
            </a:pPr>
            <a:r>
              <a:rPr lang="en-US" sz="2200" b="0" i="0">
                <a:effectLst/>
                <a:latin typeface="verdana" panose="020B0604030504040204" pitchFamily="34" charset="0"/>
              </a:rPr>
              <a:t>25</a:t>
            </a:r>
          </a:p>
          <a:p>
            <a:pPr marL="514350" indent="-514350">
              <a:buFont typeface="+mj-lt"/>
              <a:buAutoNum type="alphaUcPeriod"/>
            </a:pPr>
            <a:r>
              <a:rPr lang="en-US" sz="2200">
                <a:latin typeface="verdana" panose="020B0604030504040204" pitchFamily="34" charset="0"/>
              </a:rPr>
              <a:t>50</a:t>
            </a:r>
          </a:p>
          <a:p>
            <a:pPr marL="514350" indent="-514350">
              <a:buFont typeface="+mj-lt"/>
              <a:buAutoNum type="alphaUcPeriod"/>
            </a:pPr>
            <a:r>
              <a:rPr lang="en-US" sz="2200" b="0" i="0">
                <a:effectLst/>
                <a:latin typeface="verdana" panose="020B0604030504040204" pitchFamily="34" charset="0"/>
              </a:rPr>
              <a:t>20</a:t>
            </a:r>
            <a:br>
              <a:rPr lang="en-US" sz="2200" b="0" i="0">
                <a:effectLst/>
                <a:latin typeface="verdana" panose="020B0604030504040204" pitchFamily="34" charset="0"/>
              </a:rPr>
            </a:br>
            <a:endParaRPr lang="en-US" sz="2200" b="0" i="0">
              <a:effectLst/>
              <a:latin typeface="verdana" panose="020B0604030504040204" pitchFamily="34" charset="0"/>
            </a:endParaRPr>
          </a:p>
          <a:p>
            <a:endParaRPr lang="en-IN" sz="2200"/>
          </a:p>
        </p:txBody>
      </p:sp>
      <p:pic>
        <p:nvPicPr>
          <p:cNvPr id="5" name="Picture 4" descr="Exclamation mark on a yellow background">
            <a:extLst>
              <a:ext uri="{FF2B5EF4-FFF2-40B4-BE49-F238E27FC236}">
                <a16:creationId xmlns:a16="http://schemas.microsoft.com/office/drawing/2014/main" id="{5D6B5BF0-5ECF-1BFF-4A5A-4C0523D55DF9}"/>
              </a:ext>
            </a:extLst>
          </p:cNvPr>
          <p:cNvPicPr>
            <a:picLocks noChangeAspect="1"/>
          </p:cNvPicPr>
          <p:nvPr/>
        </p:nvPicPr>
        <p:blipFill rotWithShape="1">
          <a:blip r:embed="rId2"/>
          <a:srcRect l="18845" r="5928"/>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9277480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72459" name="Rectangle 872458">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72461" name="Rectangle 872460">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4279383" cy="5495925"/>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2452" name="Text Box 4">
            <a:extLst>
              <a:ext uri="{FF2B5EF4-FFF2-40B4-BE49-F238E27FC236}">
                <a16:creationId xmlns:a16="http://schemas.microsoft.com/office/drawing/2014/main" id="{45A01E6F-3185-4056-8894-D8789F5734F5}"/>
              </a:ext>
            </a:extLst>
          </p:cNvPr>
          <p:cNvSpPr txBox="1">
            <a:spLocks noChangeArrowheads="1"/>
          </p:cNvSpPr>
          <p:nvPr/>
        </p:nvSpPr>
        <p:spPr bwMode="auto">
          <a:xfrm>
            <a:off x="841247" y="978619"/>
            <a:ext cx="3410712" cy="11064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eaLnBrk="1" hangingPunct="1">
              <a:lnSpc>
                <a:spcPct val="90000"/>
              </a:lnSpc>
              <a:spcAft>
                <a:spcPts val="600"/>
              </a:spcAft>
            </a:pPr>
            <a:r>
              <a:rPr lang="en-US" altLang="en-US" sz="2600" kern="1200">
                <a:solidFill>
                  <a:schemeClr val="tx1"/>
                </a:solidFill>
                <a:latin typeface="+mj-lt"/>
                <a:ea typeface="+mj-ea"/>
                <a:cs typeface="+mj-cs"/>
              </a:rPr>
              <a:t> </a:t>
            </a:r>
            <a:r>
              <a:rPr lang="en-US" sz="2600" kern="1200">
                <a:solidFill>
                  <a:schemeClr val="tx1"/>
                </a:solidFill>
                <a:latin typeface="+mj-lt"/>
                <a:ea typeface="+mj-ea"/>
                <a:cs typeface="+mj-cs"/>
              </a:rPr>
              <a:t>Multipurpose Internet Mail Extensions (</a:t>
            </a:r>
            <a:r>
              <a:rPr lang="en-US" altLang="en-US" sz="2600" i="1" kern="1200">
                <a:solidFill>
                  <a:schemeClr val="tx1"/>
                </a:solidFill>
                <a:latin typeface="+mj-lt"/>
                <a:ea typeface="+mj-ea"/>
                <a:cs typeface="+mj-cs"/>
              </a:rPr>
              <a:t>MIME)</a:t>
            </a:r>
          </a:p>
        </p:txBody>
      </p:sp>
      <p:sp>
        <p:nvSpPr>
          <p:cNvPr id="872463" name="Rectangle 872462">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72465" name="Rectangle 872464">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9" y="2093976"/>
            <a:ext cx="3328416" cy="9144"/>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Rectangle 2">
            <a:extLst>
              <a:ext uri="{FF2B5EF4-FFF2-40B4-BE49-F238E27FC236}">
                <a16:creationId xmlns:a16="http://schemas.microsoft.com/office/drawing/2014/main" id="{F918C66D-C34F-4F02-9037-B28E5F71F9CF}"/>
              </a:ext>
            </a:extLst>
          </p:cNvPr>
          <p:cNvSpPr/>
          <p:nvPr/>
        </p:nvSpPr>
        <p:spPr>
          <a:xfrm>
            <a:off x="345567" y="2252870"/>
            <a:ext cx="4407399" cy="3560251"/>
          </a:xfrm>
          <a:prstGeom prst="rect">
            <a:avLst/>
          </a:prstGeom>
        </p:spPr>
        <p:txBody>
          <a:bodyPr vert="horz" lIns="91440" tIns="45720" rIns="91440" bIns="45720" rtlCol="0">
            <a:noAutofit/>
          </a:bodyPr>
          <a:lstStyle/>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MIME is a supplementary protocol that allows non-ASCII data to be sent through e-mail. MIME transforms non-ASCII data at the sender site to NVT ASCII data and delivers them to the client MTA to be sent through the Internet. </a:t>
            </a:r>
          </a:p>
          <a:p>
            <a:pPr marL="342900" indent="-228600" algn="just" eaLnBrk="1" hangingPunct="1">
              <a:lnSpc>
                <a:spcPct val="90000"/>
              </a:lnSpc>
              <a:spcAft>
                <a:spcPts val="600"/>
              </a:spcAft>
              <a:buFont typeface="Arial" panose="020B0604020202020204" pitchFamily="34" charset="0"/>
              <a:buChar char="•"/>
            </a:pPr>
            <a:endParaRPr lang="en-US" dirty="0">
              <a:latin typeface="+mn-lt"/>
              <a:cs typeface="+mn-cs"/>
            </a:endParaRP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The message at the receiving side is transformed back to the original data.</a:t>
            </a:r>
          </a:p>
          <a:p>
            <a:pPr marL="342900" indent="-228600" algn="just" eaLnBrk="1" hangingPunct="1">
              <a:lnSpc>
                <a:spcPct val="90000"/>
              </a:lnSpc>
              <a:spcAft>
                <a:spcPts val="600"/>
              </a:spcAft>
              <a:buFont typeface="Arial" panose="020B0604020202020204" pitchFamily="34" charset="0"/>
              <a:buChar char="•"/>
            </a:pPr>
            <a:endParaRPr lang="en-US" dirty="0">
              <a:latin typeface="+mn-lt"/>
              <a:cs typeface="+mn-cs"/>
            </a:endParaRP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MIME can be defined as a set of software functions that transforms non-ASCII data (stream of bits) to ASCII data and vice versa.</a:t>
            </a:r>
          </a:p>
        </p:txBody>
      </p:sp>
      <p:pic>
        <p:nvPicPr>
          <p:cNvPr id="872454" name="Picture 6" descr="A diagram of a flowchart&#10;&#10;Description automatically generated with low confidence">
            <a:extLst>
              <a:ext uri="{FF2B5EF4-FFF2-40B4-BE49-F238E27FC236}">
                <a16:creationId xmlns:a16="http://schemas.microsoft.com/office/drawing/2014/main" id="{4D62B643-CBE5-4CE0-B28F-16CC0BF752CC}"/>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20640" y="1529103"/>
            <a:ext cx="6656832" cy="369920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73483" name="Rectangle 873482">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73485" name="Rectangle 873484">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4279383" cy="5495925"/>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3476" name="Text Box 4">
            <a:extLst>
              <a:ext uri="{FF2B5EF4-FFF2-40B4-BE49-F238E27FC236}">
                <a16:creationId xmlns:a16="http://schemas.microsoft.com/office/drawing/2014/main" id="{698BFD5C-7E7F-435B-9E5E-D85ED6BF0514}"/>
              </a:ext>
            </a:extLst>
          </p:cNvPr>
          <p:cNvSpPr txBox="1">
            <a:spLocks noChangeArrowheads="1"/>
          </p:cNvSpPr>
          <p:nvPr/>
        </p:nvSpPr>
        <p:spPr bwMode="auto">
          <a:xfrm>
            <a:off x="841247" y="978619"/>
            <a:ext cx="3410712" cy="11064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eaLnBrk="1" hangingPunct="1">
              <a:lnSpc>
                <a:spcPct val="90000"/>
              </a:lnSpc>
              <a:spcAft>
                <a:spcPts val="600"/>
              </a:spcAft>
            </a:pPr>
            <a:r>
              <a:rPr lang="en-US" altLang="en-US" sz="2800" kern="1200">
                <a:solidFill>
                  <a:schemeClr val="tx1"/>
                </a:solidFill>
                <a:latin typeface="+mj-lt"/>
                <a:ea typeface="+mj-ea"/>
                <a:cs typeface="+mj-cs"/>
              </a:rPr>
              <a:t>MIME header</a:t>
            </a:r>
          </a:p>
        </p:txBody>
      </p:sp>
      <p:sp>
        <p:nvSpPr>
          <p:cNvPr id="873487" name="Rectangle 873486">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73489" name="Rectangle 873488">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9" y="2093976"/>
            <a:ext cx="3328416" cy="9144"/>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4" name="Rectangle 3">
            <a:extLst>
              <a:ext uri="{FF2B5EF4-FFF2-40B4-BE49-F238E27FC236}">
                <a16:creationId xmlns:a16="http://schemas.microsoft.com/office/drawing/2014/main" id="{6973F472-21D4-4D34-BFF8-A558F1A38F4A}"/>
              </a:ext>
            </a:extLst>
          </p:cNvPr>
          <p:cNvSpPr/>
          <p:nvPr/>
        </p:nvSpPr>
        <p:spPr>
          <a:xfrm>
            <a:off x="841248" y="2252870"/>
            <a:ext cx="3412219" cy="3560251"/>
          </a:xfrm>
          <a:prstGeom prst="rect">
            <a:avLst/>
          </a:prstGeom>
        </p:spPr>
        <p:txBody>
          <a:bodyPr vert="horz" lIns="91440" tIns="45720" rIns="91440" bIns="45720" rtlCol="0">
            <a:normAutofit/>
          </a:bodyPr>
          <a:lstStyle/>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Version- defines the version of the protocol</a:t>
            </a: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Content type- defines the type e.g.- text, audio or video</a:t>
            </a: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Content transfer encoding - defines the method used for encoding</a:t>
            </a: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Content id- Unique identifier</a:t>
            </a: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Content description- defines Email body is text audio or video</a:t>
            </a:r>
          </a:p>
        </p:txBody>
      </p:sp>
      <p:pic>
        <p:nvPicPr>
          <p:cNvPr id="873478" name="Picture 6">
            <a:extLst>
              <a:ext uri="{FF2B5EF4-FFF2-40B4-BE49-F238E27FC236}">
                <a16:creationId xmlns:a16="http://schemas.microsoft.com/office/drawing/2014/main" id="{3B84219A-3F23-4E8C-8637-D894D9AB786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20640" y="1762148"/>
            <a:ext cx="6656832" cy="323311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74507" name="Rectangle 874506">
            <a:extLst>
              <a:ext uri="{FF2B5EF4-FFF2-40B4-BE49-F238E27FC236}">
                <a16:creationId xmlns:a16="http://schemas.microsoft.com/office/drawing/2014/main" id="{2C9A9DA9-7DC8-488B-A882-123947B0F3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74509" name="Rectangle 874508">
            <a:extLst>
              <a:ext uri="{FF2B5EF4-FFF2-40B4-BE49-F238E27FC236}">
                <a16:creationId xmlns:a16="http://schemas.microsoft.com/office/drawing/2014/main" id="{57F6BDD4-E066-4008-8011-6CC31AEB45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9575" y="633619"/>
            <a:ext cx="4279383" cy="5495925"/>
          </a:xfrm>
          <a:prstGeom prst="rect">
            <a:avLst/>
          </a:prstGeom>
          <a:ln w="9525">
            <a:solidFill>
              <a:srgbClr val="DEDEDE"/>
            </a:solidFill>
          </a:ln>
          <a:effectLst>
            <a:outerShdw blurRad="50800" dist="38100" dir="2700000" algn="t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4500" name="Text Box 4">
            <a:extLst>
              <a:ext uri="{FF2B5EF4-FFF2-40B4-BE49-F238E27FC236}">
                <a16:creationId xmlns:a16="http://schemas.microsoft.com/office/drawing/2014/main" id="{FB9C27A6-7CE3-42CA-94BB-EB3E8ECF7359}"/>
              </a:ext>
            </a:extLst>
          </p:cNvPr>
          <p:cNvSpPr txBox="1">
            <a:spLocks noChangeArrowheads="1"/>
          </p:cNvSpPr>
          <p:nvPr/>
        </p:nvSpPr>
        <p:spPr bwMode="auto">
          <a:xfrm>
            <a:off x="841247" y="978619"/>
            <a:ext cx="3410712" cy="1106424"/>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eaLnBrk="1" hangingPunct="1">
              <a:lnSpc>
                <a:spcPct val="90000"/>
              </a:lnSpc>
              <a:spcAft>
                <a:spcPts val="600"/>
              </a:spcAft>
            </a:pPr>
            <a:r>
              <a:rPr lang="en-US" altLang="en-US" sz="2800" kern="1200">
                <a:solidFill>
                  <a:schemeClr val="tx1"/>
                </a:solidFill>
                <a:latin typeface="+mj-lt"/>
                <a:ea typeface="+mj-ea"/>
                <a:cs typeface="+mj-cs"/>
              </a:rPr>
              <a:t>Simple Mail Transfer Protocol (SMTP)</a:t>
            </a:r>
          </a:p>
        </p:txBody>
      </p:sp>
      <p:sp>
        <p:nvSpPr>
          <p:cNvPr id="874511" name="Rectangle 874510">
            <a:extLst>
              <a:ext uri="{FF2B5EF4-FFF2-40B4-BE49-F238E27FC236}">
                <a16:creationId xmlns:a16="http://schemas.microsoft.com/office/drawing/2014/main" id="{2711A8FB-68FC-45FC-B01E-38F809E2D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567" y="1171300"/>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74513" name="Rectangle 874512">
            <a:extLst>
              <a:ext uri="{FF2B5EF4-FFF2-40B4-BE49-F238E27FC236}">
                <a16:creationId xmlns:a16="http://schemas.microsoft.com/office/drawing/2014/main" id="{2A865FE3-5FC9-4049-87CF-30019C46C0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7459" y="2093976"/>
            <a:ext cx="3328416" cy="9144"/>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Rectangle 1">
            <a:extLst>
              <a:ext uri="{FF2B5EF4-FFF2-40B4-BE49-F238E27FC236}">
                <a16:creationId xmlns:a16="http://schemas.microsoft.com/office/drawing/2014/main" id="{716806F2-D72A-4FDC-8064-C764381B3759}"/>
              </a:ext>
            </a:extLst>
          </p:cNvPr>
          <p:cNvSpPr/>
          <p:nvPr/>
        </p:nvSpPr>
        <p:spPr>
          <a:xfrm>
            <a:off x="841248" y="2252870"/>
            <a:ext cx="3412219" cy="3560251"/>
          </a:xfrm>
          <a:prstGeom prst="rect">
            <a:avLst/>
          </a:prstGeom>
        </p:spPr>
        <p:txBody>
          <a:bodyPr vert="horz" lIns="91440" tIns="45720" rIns="91440" bIns="45720" rtlCol="0">
            <a:normAutofit/>
          </a:bodyPr>
          <a:lstStyle/>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The actual mail transfer is done through message transfer agents. To send mail, a system must have the client MTA, and to receive mail, a system must have a server MTA.</a:t>
            </a:r>
          </a:p>
          <a:p>
            <a:pPr indent="-228600" algn="just" eaLnBrk="1" hangingPunct="1">
              <a:lnSpc>
                <a:spcPct val="90000"/>
              </a:lnSpc>
              <a:spcAft>
                <a:spcPts val="600"/>
              </a:spcAft>
              <a:buFont typeface="Arial" panose="020B0604020202020204" pitchFamily="34" charset="0"/>
              <a:buChar char="•"/>
            </a:pPr>
            <a:endParaRPr lang="en-US" dirty="0">
              <a:latin typeface="+mn-lt"/>
              <a:cs typeface="+mn-cs"/>
            </a:endParaRP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The formal protocol that defines the MTA client and server in the Internet is called the Simple Mail Transfer Protocol (SMTP).</a:t>
            </a:r>
          </a:p>
        </p:txBody>
      </p:sp>
      <p:pic>
        <p:nvPicPr>
          <p:cNvPr id="874502" name="Picture 6" descr="Diagram&#10;&#10;Description automatically generated">
            <a:extLst>
              <a:ext uri="{FF2B5EF4-FFF2-40B4-BE49-F238E27FC236}">
                <a16:creationId xmlns:a16="http://schemas.microsoft.com/office/drawing/2014/main" id="{F1E1A4A6-0864-447F-AE07-A779885EA29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120640" y="2059098"/>
            <a:ext cx="6656832" cy="2639219"/>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75531" name="Rectangle 875530">
            <a:extLst>
              <a:ext uri="{FF2B5EF4-FFF2-40B4-BE49-F238E27FC236}">
                <a16:creationId xmlns:a16="http://schemas.microsoft.com/office/drawing/2014/main" id="{2550BE34-C2B8-49B8-8519-67A8CAD51A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75533" name="Rectangle 875532">
            <a:extLst>
              <a:ext uri="{FF2B5EF4-FFF2-40B4-BE49-F238E27FC236}">
                <a16:creationId xmlns:a16="http://schemas.microsoft.com/office/drawing/2014/main" id="{A7457DD9-5A45-400A-AB4B-4B4EDECA25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416" y="365125"/>
            <a:ext cx="11167447" cy="2089317"/>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5535" name="Rectangle 875534">
            <a:extLst>
              <a:ext uri="{FF2B5EF4-FFF2-40B4-BE49-F238E27FC236}">
                <a16:creationId xmlns:a16="http://schemas.microsoft.com/office/drawing/2014/main" id="{441CF7D6-A660-431A-B0BB-140A0D5556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08" y="1057739"/>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875537" name="Rectangle 875536">
            <a:extLst>
              <a:ext uri="{FF2B5EF4-FFF2-40B4-BE49-F238E27FC236}">
                <a16:creationId xmlns:a16="http://schemas.microsoft.com/office/drawing/2014/main" id="{0570A85B-3810-4F95-97B0-CBF4CCDB3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243541" y="1400638"/>
            <a:ext cx="146304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 name="Rectangle 2">
            <a:extLst>
              <a:ext uri="{FF2B5EF4-FFF2-40B4-BE49-F238E27FC236}">
                <a16:creationId xmlns:a16="http://schemas.microsoft.com/office/drawing/2014/main" id="{B6AC6552-F3E3-40E4-9AB6-534041C43A58}"/>
              </a:ext>
            </a:extLst>
          </p:cNvPr>
          <p:cNvSpPr/>
          <p:nvPr/>
        </p:nvSpPr>
        <p:spPr>
          <a:xfrm>
            <a:off x="5351164" y="586822"/>
            <a:ext cx="6002636" cy="1645920"/>
          </a:xfrm>
          <a:prstGeom prst="rect">
            <a:avLst/>
          </a:prstGeom>
        </p:spPr>
        <p:txBody>
          <a:bodyPr vert="horz" lIns="91440" tIns="45720" rIns="91440" bIns="45720" rtlCol="0" anchor="ctr">
            <a:normAutofit/>
          </a:bodyPr>
          <a:lstStyle/>
          <a:p>
            <a:pPr indent="-228600" eaLnBrk="1" hangingPunct="1">
              <a:lnSpc>
                <a:spcPct val="90000"/>
              </a:lnSpc>
              <a:spcAft>
                <a:spcPts val="600"/>
              </a:spcAft>
              <a:buFont typeface="Arial" panose="020B0604020202020204" pitchFamily="34" charset="0"/>
              <a:buChar char="•"/>
            </a:pPr>
            <a:r>
              <a:rPr lang="en-US" sz="2000" dirty="0">
                <a:latin typeface="+mn-lt"/>
                <a:cs typeface="+mn-cs"/>
              </a:rPr>
              <a:t>SMTP uses commands and responses to transfer messages between an MTA client and an MTA server</a:t>
            </a:r>
          </a:p>
        </p:txBody>
      </p:sp>
      <p:pic>
        <p:nvPicPr>
          <p:cNvPr id="875526" name="Picture 6">
            <a:extLst>
              <a:ext uri="{FF2B5EF4-FFF2-40B4-BE49-F238E27FC236}">
                <a16:creationId xmlns:a16="http://schemas.microsoft.com/office/drawing/2014/main" id="{94A54606-65EE-413B-A00C-1022C10078B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57039" y="3057854"/>
            <a:ext cx="11164824" cy="134570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Text Box 4">
            <a:extLst>
              <a:ext uri="{FF2B5EF4-FFF2-40B4-BE49-F238E27FC236}">
                <a16:creationId xmlns:a16="http://schemas.microsoft.com/office/drawing/2014/main" id="{654494B7-BD45-D1DC-7C35-5468EF408B0E}"/>
              </a:ext>
            </a:extLst>
          </p:cNvPr>
          <p:cNvSpPr txBox="1">
            <a:spLocks noChangeArrowheads="1"/>
          </p:cNvSpPr>
          <p:nvPr/>
        </p:nvSpPr>
        <p:spPr bwMode="auto">
          <a:xfrm>
            <a:off x="961877" y="1116738"/>
            <a:ext cx="39191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800" dirty="0">
                <a:latin typeface="Times New Roman" panose="02020603050405020304" pitchFamily="18" charset="0"/>
              </a:rPr>
              <a:t>Commands and responses</a:t>
            </a:r>
          </a:p>
        </p:txBody>
      </p:sp>
      <p:pic>
        <p:nvPicPr>
          <p:cNvPr id="12" name="Picture 6">
            <a:extLst>
              <a:ext uri="{FF2B5EF4-FFF2-40B4-BE49-F238E27FC236}">
                <a16:creationId xmlns:a16="http://schemas.microsoft.com/office/drawing/2014/main" id="{D8E6229A-A562-1CBC-9D45-DC3106675D0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81643" y="5488785"/>
            <a:ext cx="5662647" cy="6909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ctangle 12">
            <a:extLst>
              <a:ext uri="{FF2B5EF4-FFF2-40B4-BE49-F238E27FC236}">
                <a16:creationId xmlns:a16="http://schemas.microsoft.com/office/drawing/2014/main" id="{8EFD85F8-0DA0-026B-2001-17D43910A778}"/>
              </a:ext>
            </a:extLst>
          </p:cNvPr>
          <p:cNvSpPr/>
          <p:nvPr/>
        </p:nvSpPr>
        <p:spPr>
          <a:xfrm>
            <a:off x="5815585" y="6308209"/>
            <a:ext cx="1994762" cy="369332"/>
          </a:xfrm>
          <a:prstGeom prst="rect">
            <a:avLst/>
          </a:prstGeom>
        </p:spPr>
        <p:txBody>
          <a:bodyPr wrap="square">
            <a:spAutoFit/>
          </a:bodyPr>
          <a:lstStyle/>
          <a:p>
            <a:r>
              <a:rPr lang="en-US" altLang="en-US" i="1" dirty="0">
                <a:latin typeface="Times New Roman" panose="02020603050405020304" pitchFamily="18" charset="0"/>
              </a:rPr>
              <a:t>Command format</a:t>
            </a: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77579" name="Rectangle 877578">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77581" name="Freeform: Shape 877580">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877583" name="Freeform: Shape 877582">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77572" name="Text Box 4">
            <a:extLst>
              <a:ext uri="{FF2B5EF4-FFF2-40B4-BE49-F238E27FC236}">
                <a16:creationId xmlns:a16="http://schemas.microsoft.com/office/drawing/2014/main" id="{0C9B841F-4B98-40C8-BC60-C9CCDFE88388}"/>
              </a:ext>
            </a:extLst>
          </p:cNvPr>
          <p:cNvSpPr txBox="1">
            <a:spLocks noChangeArrowheads="1"/>
          </p:cNvSpPr>
          <p:nvPr/>
        </p:nvSpPr>
        <p:spPr bwMode="auto">
          <a:xfrm>
            <a:off x="371094" y="1161288"/>
            <a:ext cx="3438144" cy="12390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eaLnBrk="1" hangingPunct="1">
              <a:lnSpc>
                <a:spcPct val="90000"/>
              </a:lnSpc>
              <a:spcAft>
                <a:spcPts val="600"/>
              </a:spcAft>
            </a:pPr>
            <a:r>
              <a:rPr lang="en-US" sz="2600" kern="1200">
                <a:solidFill>
                  <a:schemeClr val="tx1"/>
                </a:solidFill>
                <a:latin typeface="+mj-lt"/>
                <a:ea typeface="+mj-ea"/>
                <a:cs typeface="+mj-cs"/>
              </a:rPr>
              <a:t>Message Access Agent: </a:t>
            </a:r>
            <a:r>
              <a:rPr lang="en-US" altLang="en-US" sz="2600" kern="1200">
                <a:solidFill>
                  <a:schemeClr val="tx1"/>
                </a:solidFill>
                <a:latin typeface="+mj-lt"/>
                <a:ea typeface="+mj-ea"/>
                <a:cs typeface="+mj-cs"/>
              </a:rPr>
              <a:t>POP3 and IMAP4</a:t>
            </a:r>
          </a:p>
        </p:txBody>
      </p:sp>
      <p:sp>
        <p:nvSpPr>
          <p:cNvPr id="877585" name="Rectangle 877584">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77587" name="Rectangle 87758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Rectangle 1">
            <a:extLst>
              <a:ext uri="{FF2B5EF4-FFF2-40B4-BE49-F238E27FC236}">
                <a16:creationId xmlns:a16="http://schemas.microsoft.com/office/drawing/2014/main" id="{483387A4-7F51-417F-834A-8B92EF1E3482}"/>
              </a:ext>
            </a:extLst>
          </p:cNvPr>
          <p:cNvSpPr/>
          <p:nvPr/>
        </p:nvSpPr>
        <p:spPr>
          <a:xfrm>
            <a:off x="371094" y="2718054"/>
            <a:ext cx="3438906" cy="3207258"/>
          </a:xfrm>
          <a:prstGeom prst="rect">
            <a:avLst/>
          </a:prstGeom>
        </p:spPr>
        <p:txBody>
          <a:bodyPr vert="horz" lIns="91440" tIns="45720" rIns="91440" bIns="45720" rtlCol="0" anchor="t">
            <a:noAutofit/>
          </a:bodyPr>
          <a:lstStyle/>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The first and the second stages of mail delivery use SMTP. However, SMTP is not involved in the third stage because SMTP is a </a:t>
            </a:r>
            <a:r>
              <a:rPr lang="en-US" i="1" dirty="0">
                <a:latin typeface="+mn-lt"/>
                <a:cs typeface="+mn-cs"/>
              </a:rPr>
              <a:t>push </a:t>
            </a:r>
            <a:r>
              <a:rPr lang="en-US" dirty="0">
                <a:latin typeface="+mn-lt"/>
                <a:cs typeface="+mn-cs"/>
              </a:rPr>
              <a:t>protocol; it pushes the message from the client to the server. </a:t>
            </a:r>
          </a:p>
          <a:p>
            <a:pPr indent="-228600" algn="just" eaLnBrk="1" hangingPunct="1">
              <a:lnSpc>
                <a:spcPct val="90000"/>
              </a:lnSpc>
              <a:spcAft>
                <a:spcPts val="600"/>
              </a:spcAft>
              <a:buFont typeface="Arial" panose="020B0604020202020204" pitchFamily="34" charset="0"/>
              <a:buChar char="•"/>
            </a:pPr>
            <a:endParaRPr lang="en-US" dirty="0">
              <a:latin typeface="+mn-lt"/>
              <a:cs typeface="+mn-cs"/>
            </a:endParaRPr>
          </a:p>
          <a:p>
            <a:pPr marL="342900" indent="-228600" algn="just" eaLnBrk="1" hangingPunct="1">
              <a:lnSpc>
                <a:spcPct val="90000"/>
              </a:lnSpc>
              <a:spcAft>
                <a:spcPts val="600"/>
              </a:spcAft>
              <a:buFont typeface="Arial" panose="020B0604020202020204" pitchFamily="34" charset="0"/>
              <a:buChar char="•"/>
            </a:pPr>
            <a:r>
              <a:rPr lang="en-US" dirty="0">
                <a:latin typeface="+mn-lt"/>
                <a:cs typeface="+mn-cs"/>
              </a:rPr>
              <a:t>Currently two message access protocols are available: Post Office Protocol, version 3 (POP3) and Internet Mail Access Protocol, version 4 (IMAP4).</a:t>
            </a:r>
          </a:p>
        </p:txBody>
      </p:sp>
      <p:pic>
        <p:nvPicPr>
          <p:cNvPr id="877574" name="Picture 6" descr="Diagram&#10;&#10;Description automatically generated">
            <a:extLst>
              <a:ext uri="{FF2B5EF4-FFF2-40B4-BE49-F238E27FC236}">
                <a16:creationId xmlns:a16="http://schemas.microsoft.com/office/drawing/2014/main" id="{6DD88114-D8FD-44B8-9B16-058C27EF54F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901184" y="2010975"/>
            <a:ext cx="6922008" cy="2936633"/>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8596" name="Text Box 4">
            <a:extLst>
              <a:ext uri="{FF2B5EF4-FFF2-40B4-BE49-F238E27FC236}">
                <a16:creationId xmlns:a16="http://schemas.microsoft.com/office/drawing/2014/main" id="{9C458311-E60A-487D-9FE6-20E367018D46}"/>
              </a:ext>
            </a:extLst>
          </p:cNvPr>
          <p:cNvSpPr txBox="1">
            <a:spLocks noChangeArrowheads="1"/>
          </p:cNvSpPr>
          <p:nvPr/>
        </p:nvSpPr>
        <p:spPr bwMode="auto">
          <a:xfrm>
            <a:off x="0" y="274935"/>
            <a:ext cx="65580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2400" dirty="0">
                <a:latin typeface="Times New Roman" panose="02020603050405020304" pitchFamily="18" charset="0"/>
              </a:rPr>
              <a:t>The exchange of commands and responses in POP3</a:t>
            </a:r>
          </a:p>
        </p:txBody>
      </p:sp>
      <p:pic>
        <p:nvPicPr>
          <p:cNvPr id="878599" name="Picture 7">
            <a:extLst>
              <a:ext uri="{FF2B5EF4-FFF2-40B4-BE49-F238E27FC236}">
                <a16:creationId xmlns:a16="http://schemas.microsoft.com/office/drawing/2014/main" id="{51438914-07DA-4888-9F5F-ED094ED0D2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68648" y="1342293"/>
            <a:ext cx="4073382" cy="47630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a:extLst>
              <a:ext uri="{FF2B5EF4-FFF2-40B4-BE49-F238E27FC236}">
                <a16:creationId xmlns:a16="http://schemas.microsoft.com/office/drawing/2014/main" id="{F0AB1131-C321-4E51-A4ED-193B7B46A931}"/>
              </a:ext>
            </a:extLst>
          </p:cNvPr>
          <p:cNvSpPr/>
          <p:nvPr/>
        </p:nvSpPr>
        <p:spPr>
          <a:xfrm>
            <a:off x="121920" y="1342293"/>
            <a:ext cx="6096000" cy="4154984"/>
          </a:xfrm>
          <a:prstGeom prst="rect">
            <a:avLst/>
          </a:prstGeom>
        </p:spPr>
        <p:txBody>
          <a:bodyPr>
            <a:spAutoFit/>
          </a:bodyPr>
          <a:lstStyle/>
          <a:p>
            <a:pPr marL="342900" indent="-342900" algn="just">
              <a:buFont typeface="Arial" panose="020B0604020202020204" pitchFamily="34" charset="0"/>
              <a:buChar char="•"/>
            </a:pPr>
            <a:r>
              <a:rPr lang="en-IN" sz="2400" dirty="0">
                <a:latin typeface="Times New Roman" panose="02020603050405020304" pitchFamily="18" charset="0"/>
              </a:rPr>
              <a:t>Post Office Protocol, version 3 (POP3) is simple and limited in functionality. The client POP3 software is installed on the recipient computer; the server POP3 software is installed on the mail server.</a:t>
            </a:r>
          </a:p>
          <a:p>
            <a:pPr marL="342900" indent="-342900" algn="just">
              <a:buFont typeface="Arial" panose="020B0604020202020204" pitchFamily="34" charset="0"/>
              <a:buChar char="•"/>
            </a:pPr>
            <a:endParaRPr lang="en-IN" sz="2400" dirty="0">
              <a:latin typeface="Times New Roman" panose="02020603050405020304" pitchFamily="18" charset="0"/>
            </a:endParaRPr>
          </a:p>
          <a:p>
            <a:pPr marL="342900" indent="-342900" algn="just">
              <a:buFont typeface="Arial" panose="020B0604020202020204" pitchFamily="34" charset="0"/>
              <a:buChar char="•"/>
            </a:pPr>
            <a:r>
              <a:rPr lang="en-IN" sz="2400" dirty="0">
                <a:latin typeface="Times New Roman" panose="02020603050405020304" pitchFamily="18" charset="0"/>
              </a:rPr>
              <a:t>POP3 has two modes: the delete mode and the keep mode. In the delete mode, the mail is deleted from the mailbox after each retrieval. In the keep mode, the mail remains in the mailbox after retrieval.</a:t>
            </a:r>
            <a:endParaRPr lang="en-IN"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87D7744-47E5-49A5-96A7-3CE8ECB1C559}"/>
              </a:ext>
            </a:extLst>
          </p:cNvPr>
          <p:cNvSpPr/>
          <p:nvPr/>
        </p:nvSpPr>
        <p:spPr>
          <a:xfrm>
            <a:off x="0" y="1129444"/>
            <a:ext cx="12191999" cy="5940088"/>
          </a:xfrm>
          <a:prstGeom prst="rect">
            <a:avLst/>
          </a:prstGeom>
        </p:spPr>
        <p:txBody>
          <a:bodyPr wrap="square">
            <a:spAutoFit/>
          </a:bodyPr>
          <a:lstStyle/>
          <a:p>
            <a:pPr marL="342900" indent="-342900" algn="just">
              <a:buFont typeface="Arial" panose="020B0604020202020204" pitchFamily="34" charset="0"/>
              <a:buChar char="•"/>
            </a:pPr>
            <a:r>
              <a:rPr lang="en-IN" sz="2400" dirty="0">
                <a:latin typeface="Times New Roman" panose="02020603050405020304" pitchFamily="18" charset="0"/>
              </a:rPr>
              <a:t>IMAP4 is similar to POP3, but it has more features; IMAP4 is more powerful and more complex.</a:t>
            </a:r>
          </a:p>
          <a:p>
            <a:pPr marL="342900" indent="-342900" algn="just">
              <a:buFont typeface="Arial" panose="020B0604020202020204" pitchFamily="34" charset="0"/>
              <a:buChar char="•"/>
            </a:pPr>
            <a:r>
              <a:rPr lang="en-IN" sz="2400" b="1" dirty="0">
                <a:latin typeface="Times New Roman" panose="02020603050405020304" pitchFamily="18" charset="0"/>
              </a:rPr>
              <a:t>POP3</a:t>
            </a:r>
            <a:r>
              <a:rPr lang="en-IN" sz="2400" dirty="0">
                <a:latin typeface="Times New Roman" panose="02020603050405020304" pitchFamily="18" charset="0"/>
              </a:rPr>
              <a:t> is deficient in several ways. </a:t>
            </a:r>
          </a:p>
          <a:p>
            <a:pPr marL="1257300" lvl="2" indent="-342900" algn="just">
              <a:buFont typeface="Arial" panose="020B0604020202020204" pitchFamily="34" charset="0"/>
              <a:buChar char="•"/>
            </a:pPr>
            <a:r>
              <a:rPr lang="en-IN" sz="2400" dirty="0">
                <a:latin typeface="Times New Roman" panose="02020603050405020304" pitchFamily="18" charset="0"/>
              </a:rPr>
              <a:t>It does not allow the user to organize his/her mail on the server; the user cannot have different folders on the server.</a:t>
            </a:r>
          </a:p>
          <a:p>
            <a:pPr marL="1257300" lvl="2" indent="-342900" algn="just">
              <a:buFont typeface="Arial" panose="020B0604020202020204" pitchFamily="34" charset="0"/>
              <a:buChar char="•"/>
            </a:pPr>
            <a:r>
              <a:rPr lang="en-IN" sz="2400" dirty="0">
                <a:latin typeface="Times New Roman" panose="02020603050405020304" pitchFamily="18" charset="0"/>
              </a:rPr>
              <a:t>It does not allow the user to partially check the contents of the mail before downloading.</a:t>
            </a:r>
          </a:p>
          <a:p>
            <a:pPr marL="342900" indent="-342900" algn="just">
              <a:buFont typeface="Arial" panose="020B0604020202020204" pitchFamily="34" charset="0"/>
              <a:buChar char="•"/>
            </a:pPr>
            <a:r>
              <a:rPr lang="en-IN" sz="2000" b="1" dirty="0">
                <a:latin typeface="Times New Roman" panose="02020603050405020304" pitchFamily="18" charset="0"/>
              </a:rPr>
              <a:t>IMAP4 </a:t>
            </a:r>
          </a:p>
          <a:p>
            <a:pPr marL="1257300" lvl="2" indent="-342900" algn="just">
              <a:buFont typeface="Arial" panose="020B0604020202020204" pitchFamily="34" charset="0"/>
              <a:buChar char="•"/>
            </a:pPr>
            <a:r>
              <a:rPr lang="en-IN" sz="2400" dirty="0">
                <a:latin typeface="Times New Roman" panose="02020603050405020304" pitchFamily="18" charset="0"/>
              </a:rPr>
              <a:t>A user can check the e-mail header prior to downloading.</a:t>
            </a:r>
          </a:p>
          <a:p>
            <a:pPr marL="1257300" lvl="2" indent="-342900" algn="just">
              <a:buFont typeface="Arial" panose="020B0604020202020204" pitchFamily="34" charset="0"/>
              <a:buChar char="•"/>
            </a:pPr>
            <a:r>
              <a:rPr lang="en-IN" sz="2400" dirty="0">
                <a:latin typeface="Times New Roman" panose="02020603050405020304" pitchFamily="18" charset="0"/>
              </a:rPr>
              <a:t>A user can search the contents of the e-mail for a specific string of characters prior to downloading.</a:t>
            </a:r>
          </a:p>
          <a:p>
            <a:pPr marL="1257300" lvl="2" indent="-342900" algn="just">
              <a:buFont typeface="Arial" panose="020B0604020202020204" pitchFamily="34" charset="0"/>
              <a:buChar char="•"/>
            </a:pPr>
            <a:r>
              <a:rPr lang="en-IN" sz="2400" dirty="0">
                <a:latin typeface="Times New Roman" panose="02020603050405020304" pitchFamily="18" charset="0"/>
              </a:rPr>
              <a:t>A user can partially download e-mail. This is especially useful if bandwidth is limited and the e-mail contains multimedia with high bandwidth requirements.</a:t>
            </a:r>
          </a:p>
          <a:p>
            <a:pPr marL="1257300" lvl="2" indent="-342900" algn="just">
              <a:buFont typeface="Arial" panose="020B0604020202020204" pitchFamily="34" charset="0"/>
              <a:buChar char="•"/>
            </a:pPr>
            <a:r>
              <a:rPr lang="en-IN" sz="2400" dirty="0">
                <a:latin typeface="Times New Roman" panose="02020603050405020304" pitchFamily="18" charset="0"/>
              </a:rPr>
              <a:t>A user can create, delete, or rename mailboxes on the mail server.</a:t>
            </a:r>
          </a:p>
          <a:p>
            <a:pPr marL="1257300" lvl="2" indent="-342900" algn="just">
              <a:buFont typeface="Arial" panose="020B0604020202020204" pitchFamily="34" charset="0"/>
              <a:buChar char="•"/>
            </a:pPr>
            <a:r>
              <a:rPr lang="en-IN" sz="2400" dirty="0">
                <a:latin typeface="Times New Roman" panose="02020603050405020304" pitchFamily="18" charset="0"/>
              </a:rPr>
              <a:t>A user can create a hierarchy of mailboxes in a folder for e-mail storage</a:t>
            </a:r>
            <a:r>
              <a:rPr lang="en-IN" sz="2000" dirty="0">
                <a:latin typeface="Times New Roman" panose="02020603050405020304" pitchFamily="18" charset="0"/>
              </a:rPr>
              <a:t>.</a:t>
            </a:r>
            <a:endParaRPr lang="en-IN" sz="2000" dirty="0"/>
          </a:p>
          <a:p>
            <a:pPr marL="342900" indent="-342900">
              <a:buFont typeface="Arial" panose="020B0604020202020204" pitchFamily="34" charset="0"/>
              <a:buChar char="•"/>
            </a:pPr>
            <a:endParaRPr lang="en-IN" sz="2400" dirty="0"/>
          </a:p>
        </p:txBody>
      </p:sp>
      <p:sp>
        <p:nvSpPr>
          <p:cNvPr id="3" name="Rectangle 2">
            <a:extLst>
              <a:ext uri="{FF2B5EF4-FFF2-40B4-BE49-F238E27FC236}">
                <a16:creationId xmlns:a16="http://schemas.microsoft.com/office/drawing/2014/main" id="{CD1A633E-EDD9-49D2-B64C-6CD453C331D2}"/>
              </a:ext>
            </a:extLst>
          </p:cNvPr>
          <p:cNvSpPr/>
          <p:nvPr/>
        </p:nvSpPr>
        <p:spPr>
          <a:xfrm>
            <a:off x="-119921" y="148545"/>
            <a:ext cx="6836898" cy="830997"/>
          </a:xfrm>
          <a:prstGeom prst="rect">
            <a:avLst/>
          </a:prstGeom>
        </p:spPr>
        <p:txBody>
          <a:bodyPr wrap="square">
            <a:spAutoFit/>
          </a:bodyPr>
          <a:lstStyle/>
          <a:p>
            <a:pPr algn="ctr"/>
            <a:r>
              <a:rPr lang="fr-FR" sz="2400" dirty="0"/>
              <a:t>Internet Mail Access Protocol, version 4 </a:t>
            </a:r>
          </a:p>
          <a:p>
            <a:pPr algn="ctr"/>
            <a:r>
              <a:rPr lang="fr-FR" sz="2400" dirty="0"/>
              <a:t>(</a:t>
            </a:r>
            <a:r>
              <a:rPr lang="en-IN" sz="2400" dirty="0">
                <a:latin typeface="Times New Roman" panose="02020603050405020304" pitchFamily="18" charset="0"/>
              </a:rPr>
              <a:t>IMAP 4)</a:t>
            </a:r>
            <a:endParaRPr lang="en-IN" sz="2400" dirty="0"/>
          </a:p>
        </p:txBody>
      </p:sp>
    </p:spTree>
    <p:extLst>
      <p:ext uri="{BB962C8B-B14F-4D97-AF65-F5344CB8AC3E}">
        <p14:creationId xmlns:p14="http://schemas.microsoft.com/office/powerpoint/2010/main" val="1886831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sp useBgFill="1">
        <p:nvSpPr>
          <p:cNvPr id="858124" name="Rectangle 858123">
            <a:extLst>
              <a:ext uri="{FF2B5EF4-FFF2-40B4-BE49-F238E27FC236}">
                <a16:creationId xmlns:a16="http://schemas.microsoft.com/office/drawing/2014/main" id="{0288C6B4-AFC3-407F-A595-EFFD38D4CC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58126" name="Freeform: Shape 858125">
            <a:extLst>
              <a:ext uri="{FF2B5EF4-FFF2-40B4-BE49-F238E27FC236}">
                <a16:creationId xmlns:a16="http://schemas.microsoft.com/office/drawing/2014/main" id="{CF236821-17FE-429B-8D2C-08E13A64EA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455673" cy="6858000"/>
          </a:xfrm>
          <a:custGeom>
            <a:avLst/>
            <a:gdLst>
              <a:gd name="connsiteX0" fmla="*/ 0 w 4455673"/>
              <a:gd name="connsiteY0" fmla="*/ 0 h 6858000"/>
              <a:gd name="connsiteX1" fmla="*/ 3242695 w 4455673"/>
              <a:gd name="connsiteY1" fmla="*/ 0 h 6858000"/>
              <a:gd name="connsiteX2" fmla="*/ 3305678 w 4455673"/>
              <a:gd name="connsiteY2" fmla="*/ 69271 h 6858000"/>
              <a:gd name="connsiteX3" fmla="*/ 4455673 w 4455673"/>
              <a:gd name="connsiteY3" fmla="*/ 3429000 h 6858000"/>
              <a:gd name="connsiteX4" fmla="*/ 3305678 w 4455673"/>
              <a:gd name="connsiteY4" fmla="*/ 6788730 h 6858000"/>
              <a:gd name="connsiteX5" fmla="*/ 3242695 w 4455673"/>
              <a:gd name="connsiteY5" fmla="*/ 6858000 h 6858000"/>
              <a:gd name="connsiteX6" fmla="*/ 0 w 4455673"/>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55673" h="6858000">
                <a:moveTo>
                  <a:pt x="0" y="0"/>
                </a:moveTo>
                <a:lnTo>
                  <a:pt x="3242695" y="0"/>
                </a:lnTo>
                <a:lnTo>
                  <a:pt x="3305678" y="69271"/>
                </a:lnTo>
                <a:cubicBezTo>
                  <a:pt x="4016204" y="929100"/>
                  <a:pt x="4455673" y="2116944"/>
                  <a:pt x="4455673" y="3429000"/>
                </a:cubicBezTo>
                <a:cubicBezTo>
                  <a:pt x="4455673" y="4741056"/>
                  <a:pt x="4016204" y="5928900"/>
                  <a:pt x="3305678" y="6788730"/>
                </a:cubicBezTo>
                <a:lnTo>
                  <a:pt x="3242695"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858128" name="Freeform: Shape 858127">
            <a:extLst>
              <a:ext uri="{FF2B5EF4-FFF2-40B4-BE49-F238E27FC236}">
                <a16:creationId xmlns:a16="http://schemas.microsoft.com/office/drawing/2014/main" id="{C0BDBCD2-E081-43AB-9119-C55465E59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446529" cy="6858000"/>
          </a:xfrm>
          <a:custGeom>
            <a:avLst/>
            <a:gdLst>
              <a:gd name="connsiteX0" fmla="*/ 0 w 4446529"/>
              <a:gd name="connsiteY0" fmla="*/ 0 h 6858000"/>
              <a:gd name="connsiteX1" fmla="*/ 3233551 w 4446529"/>
              <a:gd name="connsiteY1" fmla="*/ 0 h 6858000"/>
              <a:gd name="connsiteX2" fmla="*/ 3296534 w 4446529"/>
              <a:gd name="connsiteY2" fmla="*/ 69271 h 6858000"/>
              <a:gd name="connsiteX3" fmla="*/ 4446529 w 4446529"/>
              <a:gd name="connsiteY3" fmla="*/ 3429000 h 6858000"/>
              <a:gd name="connsiteX4" fmla="*/ 3296534 w 4446529"/>
              <a:gd name="connsiteY4" fmla="*/ 6788730 h 6858000"/>
              <a:gd name="connsiteX5" fmla="*/ 3233551 w 4446529"/>
              <a:gd name="connsiteY5" fmla="*/ 6858000 h 6858000"/>
              <a:gd name="connsiteX6" fmla="*/ 0 w 444652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46529" h="6858000">
                <a:moveTo>
                  <a:pt x="0" y="0"/>
                </a:moveTo>
                <a:lnTo>
                  <a:pt x="3233551" y="0"/>
                </a:lnTo>
                <a:lnTo>
                  <a:pt x="3296534" y="69271"/>
                </a:lnTo>
                <a:cubicBezTo>
                  <a:pt x="4007060" y="929100"/>
                  <a:pt x="4446529" y="2116944"/>
                  <a:pt x="4446529" y="3429000"/>
                </a:cubicBezTo>
                <a:cubicBezTo>
                  <a:pt x="4446529" y="4741056"/>
                  <a:pt x="4007060" y="5928900"/>
                  <a:pt x="3296534" y="6788730"/>
                </a:cubicBezTo>
                <a:lnTo>
                  <a:pt x="3233551"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8115" name="Text Box 3">
            <a:extLst>
              <a:ext uri="{FF2B5EF4-FFF2-40B4-BE49-F238E27FC236}">
                <a16:creationId xmlns:a16="http://schemas.microsoft.com/office/drawing/2014/main" id="{31E9DCE9-5195-461D-9268-E28686733897}"/>
              </a:ext>
            </a:extLst>
          </p:cNvPr>
          <p:cNvSpPr txBox="1">
            <a:spLocks noChangeArrowheads="1"/>
          </p:cNvSpPr>
          <p:nvPr/>
        </p:nvSpPr>
        <p:spPr bwMode="auto">
          <a:xfrm>
            <a:off x="371094" y="1161288"/>
            <a:ext cx="3438144" cy="1239012"/>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ctr">
            <a:normAutofit/>
          </a:bodyPr>
          <a:lstStyle/>
          <a:p>
            <a:pPr eaLnBrk="1" hangingPunct="1">
              <a:lnSpc>
                <a:spcPct val="90000"/>
              </a:lnSpc>
              <a:spcAft>
                <a:spcPts val="600"/>
              </a:spcAft>
            </a:pPr>
            <a:r>
              <a:rPr lang="en-US" altLang="en-US" sz="2800" kern="1200">
                <a:solidFill>
                  <a:schemeClr val="tx1"/>
                </a:solidFill>
                <a:effectLst>
                  <a:outerShdw blurRad="38100" dist="38100" dir="2700000" algn="tl">
                    <a:srgbClr val="C0C0C0"/>
                  </a:outerShdw>
                </a:effectLst>
                <a:latin typeface="+mj-lt"/>
                <a:ea typeface="+mj-ea"/>
                <a:cs typeface="+mj-cs"/>
              </a:rPr>
              <a:t>FILE TRANSFER</a:t>
            </a:r>
          </a:p>
        </p:txBody>
      </p:sp>
      <p:sp>
        <p:nvSpPr>
          <p:cNvPr id="858130" name="Rectangle 858129">
            <a:extLst>
              <a:ext uri="{FF2B5EF4-FFF2-40B4-BE49-F238E27FC236}">
                <a16:creationId xmlns:a16="http://schemas.microsoft.com/office/drawing/2014/main" id="{98E79BE4-34FE-485A-98A5-92CE8F7C4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426546"/>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858132" name="Rectangle 858131">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5893" y="2443480"/>
            <a:ext cx="338328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58117" name="Rectangle 5">
            <a:extLst>
              <a:ext uri="{FF2B5EF4-FFF2-40B4-BE49-F238E27FC236}">
                <a16:creationId xmlns:a16="http://schemas.microsoft.com/office/drawing/2014/main" id="{5DBBB05D-810C-4B52-8DC4-EE21A0289D54}"/>
              </a:ext>
            </a:extLst>
          </p:cNvPr>
          <p:cNvSpPr>
            <a:spLocks noChangeArrowheads="1"/>
          </p:cNvSpPr>
          <p:nvPr/>
        </p:nvSpPr>
        <p:spPr bwMode="auto">
          <a:xfrm>
            <a:off x="371094" y="2718054"/>
            <a:ext cx="3438906" cy="320725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rtlCol="0" anchor="t">
            <a:normAutofit fontScale="92500" lnSpcReduction="10000"/>
          </a:bodyPr>
          <a:lstStyle/>
          <a:p>
            <a:pPr marL="457200" indent="-228600" algn="just" eaLnBrk="1" hangingPunct="1">
              <a:lnSpc>
                <a:spcPct val="90000"/>
              </a:lnSpc>
              <a:spcAft>
                <a:spcPts val="600"/>
              </a:spcAft>
              <a:buFont typeface="Arial" panose="020B0604020202020204" pitchFamily="34" charset="0"/>
              <a:buChar char="•"/>
            </a:pPr>
            <a:r>
              <a:rPr lang="en-US" altLang="en-US" sz="2000" dirty="0">
                <a:effectLst>
                  <a:outerShdw blurRad="38100" dist="38100" dir="2700000" algn="tl">
                    <a:srgbClr val="C0C0C0"/>
                  </a:outerShdw>
                </a:effectLst>
                <a:latin typeface="+mn-lt"/>
                <a:cs typeface="+mn-cs"/>
              </a:rPr>
              <a:t>Transferring files from one computer to another is one of the most common tasks expected from a networking or internetworking environment. </a:t>
            </a:r>
          </a:p>
          <a:p>
            <a:pPr marL="457200" indent="-228600" algn="just" eaLnBrk="1" hangingPunct="1">
              <a:lnSpc>
                <a:spcPct val="90000"/>
              </a:lnSpc>
              <a:spcAft>
                <a:spcPts val="600"/>
              </a:spcAft>
              <a:buFont typeface="Arial" panose="020B0604020202020204" pitchFamily="34" charset="0"/>
              <a:buChar char="•"/>
            </a:pPr>
            <a:endParaRPr lang="en-US" altLang="en-US" sz="2000" dirty="0">
              <a:effectLst>
                <a:outerShdw blurRad="38100" dist="38100" dir="2700000" algn="tl">
                  <a:srgbClr val="C0C0C0"/>
                </a:outerShdw>
              </a:effectLst>
              <a:latin typeface="+mn-lt"/>
              <a:cs typeface="+mn-cs"/>
            </a:endParaRPr>
          </a:p>
          <a:p>
            <a:pPr marL="457200" indent="-228600" algn="just" eaLnBrk="1" hangingPunct="1">
              <a:lnSpc>
                <a:spcPct val="90000"/>
              </a:lnSpc>
              <a:spcAft>
                <a:spcPts val="600"/>
              </a:spcAft>
              <a:buFont typeface="Arial" panose="020B0604020202020204" pitchFamily="34" charset="0"/>
              <a:buChar char="•"/>
            </a:pPr>
            <a:r>
              <a:rPr lang="en-US" sz="2000" dirty="0">
                <a:effectLst>
                  <a:outerShdw blurRad="38100" dist="38100" dir="2700000" algn="tl">
                    <a:srgbClr val="C0C0C0"/>
                  </a:outerShdw>
                </a:effectLst>
                <a:latin typeface="+mn-lt"/>
                <a:cs typeface="+mn-cs"/>
              </a:rPr>
              <a:t>File Transfer Protocol (FTP) is the standard mechanism provided by TCP/IP for copying a file from one host to another</a:t>
            </a:r>
            <a:endParaRPr lang="en-US" altLang="en-US" sz="2000" dirty="0">
              <a:effectLst>
                <a:outerShdw blurRad="38100" dist="38100" dir="2700000" algn="tl">
                  <a:srgbClr val="C0C0C0"/>
                </a:outerShdw>
              </a:effectLst>
              <a:latin typeface="+mn-lt"/>
              <a:cs typeface="+mn-cs"/>
            </a:endParaRPr>
          </a:p>
          <a:p>
            <a:pPr indent="-228600" eaLnBrk="1" hangingPunct="1">
              <a:lnSpc>
                <a:spcPct val="90000"/>
              </a:lnSpc>
              <a:spcAft>
                <a:spcPts val="600"/>
              </a:spcAft>
              <a:buFont typeface="Arial" panose="020B0604020202020204" pitchFamily="34" charset="0"/>
              <a:buChar char="•"/>
            </a:pPr>
            <a:endParaRPr lang="en-US" altLang="en-US" sz="1700" i="1" dirty="0">
              <a:effectLst>
                <a:outerShdw blurRad="38100" dist="38100" dir="2700000" algn="tl">
                  <a:srgbClr val="C0C0C0"/>
                </a:outerShdw>
              </a:effectLst>
              <a:latin typeface="+mn-lt"/>
              <a:cs typeface="+mn-cs"/>
            </a:endParaRPr>
          </a:p>
        </p:txBody>
      </p:sp>
      <p:pic>
        <p:nvPicPr>
          <p:cNvPr id="858121" name="Graphic 858120" descr="Document">
            <a:extLst>
              <a:ext uri="{FF2B5EF4-FFF2-40B4-BE49-F238E27FC236}">
                <a16:creationId xmlns:a16="http://schemas.microsoft.com/office/drawing/2014/main" id="{43625183-8B49-161B-7990-824139B258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24144" y="841248"/>
            <a:ext cx="5276088" cy="5276088"/>
          </a:xfrm>
          <a:prstGeom prst="rect">
            <a:avLst/>
          </a:prstGeom>
        </p:spPr>
      </p:pic>
      <p:sp>
        <p:nvSpPr>
          <p:cNvPr id="858116" name="Text Box 4">
            <a:extLst>
              <a:ext uri="{FF2B5EF4-FFF2-40B4-BE49-F238E27FC236}">
                <a16:creationId xmlns:a16="http://schemas.microsoft.com/office/drawing/2014/main" id="{4EDC5ED2-E89D-4DF2-8A33-4E0EA999E810}"/>
              </a:ext>
            </a:extLst>
          </p:cNvPr>
          <p:cNvSpPr txBox="1">
            <a:spLocks noChangeArrowheads="1"/>
          </p:cNvSpPr>
          <p:nvPr/>
        </p:nvSpPr>
        <p:spPr bwMode="auto">
          <a:xfrm>
            <a:off x="9753600" y="6400801"/>
            <a:ext cx="1841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ltLang="en-US">
              <a:latin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Bennett_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ennett_Theme1" id="{10768733-9802-446A-BE7D-5E2DA191152B}" vid="{A6FFC5FF-7D20-47F2-BBC9-A7F5DE2FE71C}"/>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Bennett_Theme1</Template>
  <TotalTime>5675</TotalTime>
  <Words>924</Words>
  <Application>Microsoft Office PowerPoint</Application>
  <PresentationFormat>Widescreen</PresentationFormat>
  <Paragraphs>88</Paragraphs>
  <Slides>14</Slides>
  <Notes>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14</vt:i4>
      </vt:variant>
    </vt:vector>
  </HeadingPairs>
  <TitlesOfParts>
    <vt:vector size="22" baseType="lpstr">
      <vt:lpstr>Arial</vt:lpstr>
      <vt:lpstr>Calibri</vt:lpstr>
      <vt:lpstr>Calibri Light</vt:lpstr>
      <vt:lpstr>Times New Roman</vt:lpstr>
      <vt:lpstr>verdana</vt:lpstr>
      <vt:lpstr>Bennett_Theme1</vt:lpstr>
      <vt:lpstr>Custom Design</vt:lpstr>
      <vt:lpstr>Office Theme</vt:lpstr>
      <vt:lpstr>Application Layer- MIME, SMTP and FTP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Questions</vt:lpstr>
      <vt:lpstr>Question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Kuldeep</dc:creator>
  <cp:lastModifiedBy>Kuldeep</cp:lastModifiedBy>
  <cp:revision>150</cp:revision>
  <dcterms:created xsi:type="dcterms:W3CDTF">2019-01-02T17:52:09Z</dcterms:created>
  <dcterms:modified xsi:type="dcterms:W3CDTF">2024-04-02T13:41:49Z</dcterms:modified>
</cp:coreProperties>
</file>