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19"/>
  </p:notesMasterIdLst>
  <p:sldIdLst>
    <p:sldId id="256" r:id="rId4"/>
    <p:sldId id="535" r:id="rId5"/>
    <p:sldId id="785" r:id="rId6"/>
    <p:sldId id="786" r:id="rId7"/>
    <p:sldId id="787" r:id="rId8"/>
    <p:sldId id="745" r:id="rId9"/>
    <p:sldId id="750" r:id="rId10"/>
    <p:sldId id="754" r:id="rId11"/>
    <p:sldId id="790" r:id="rId12"/>
    <p:sldId id="788" r:id="rId13"/>
    <p:sldId id="746" r:id="rId14"/>
    <p:sldId id="791" r:id="rId15"/>
    <p:sldId id="792" r:id="rId16"/>
    <p:sldId id="793" r:id="rId17"/>
    <p:sldId id="795"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ldeep" userId="f9c8071f-a744-46f9-b335-1b593dc9f69f" providerId="ADAL" clId="{E1764194-33B4-44B6-8DF1-C64F73417FDC}"/>
    <pc:docChg chg="custSel modSld">
      <pc:chgData name="Kuldeep" userId="f9c8071f-a744-46f9-b335-1b593dc9f69f" providerId="ADAL" clId="{E1764194-33B4-44B6-8DF1-C64F73417FDC}" dt="2024-04-02T13:43:26.942" v="3" actId="5793"/>
      <pc:docMkLst>
        <pc:docMk/>
      </pc:docMkLst>
      <pc:sldChg chg="addSp delSp modSp mod">
        <pc:chgData name="Kuldeep" userId="f9c8071f-a744-46f9-b335-1b593dc9f69f" providerId="ADAL" clId="{E1764194-33B4-44B6-8DF1-C64F73417FDC}" dt="2024-04-02T13:42:27.529" v="0" actId="26606"/>
        <pc:sldMkLst>
          <pc:docMk/>
          <pc:sldMk cId="1441990758" sldId="256"/>
        </pc:sldMkLst>
        <pc:spChg chg="mod ord">
          <ac:chgData name="Kuldeep" userId="f9c8071f-a744-46f9-b335-1b593dc9f69f" providerId="ADAL" clId="{E1764194-33B4-44B6-8DF1-C64F73417FDC}" dt="2024-04-02T13:42:27.529" v="0" actId="26606"/>
          <ac:spMkLst>
            <pc:docMk/>
            <pc:sldMk cId="1441990758" sldId="256"/>
            <ac:spMk id="2" creationId="{6D2890BE-7904-42D4-B879-B91FFED5066E}"/>
          </ac:spMkLst>
        </pc:spChg>
        <pc:spChg chg="del">
          <ac:chgData name="Kuldeep" userId="f9c8071f-a744-46f9-b335-1b593dc9f69f" providerId="ADAL" clId="{E1764194-33B4-44B6-8DF1-C64F73417FDC}" dt="2024-04-02T13:42:27.529" v="0" actId="26606"/>
          <ac:spMkLst>
            <pc:docMk/>
            <pc:sldMk cId="1441990758" sldId="256"/>
            <ac:spMk id="8" creationId="{9B7AD9F6-8CE7-4299-8FC6-328F4DCD3FF9}"/>
          </ac:spMkLst>
        </pc:spChg>
        <pc:spChg chg="del">
          <ac:chgData name="Kuldeep" userId="f9c8071f-a744-46f9-b335-1b593dc9f69f" providerId="ADAL" clId="{E1764194-33B4-44B6-8DF1-C64F73417FDC}" dt="2024-04-02T13:42:27.529" v="0" actId="26606"/>
          <ac:spMkLst>
            <pc:docMk/>
            <pc:sldMk cId="1441990758" sldId="256"/>
            <ac:spMk id="10" creationId="{82580482-BA80-420A-8A05-C58E97F26B21}"/>
          </ac:spMkLst>
        </pc:spChg>
        <pc:spChg chg="add">
          <ac:chgData name="Kuldeep" userId="f9c8071f-a744-46f9-b335-1b593dc9f69f" providerId="ADAL" clId="{E1764194-33B4-44B6-8DF1-C64F73417FDC}" dt="2024-04-02T13:42:27.529" v="0" actId="26606"/>
          <ac:spMkLst>
            <pc:docMk/>
            <pc:sldMk cId="1441990758" sldId="256"/>
            <ac:spMk id="15" creationId="{E91DC736-0EF8-4F87-9146-EBF1D2EE4D3D}"/>
          </ac:spMkLst>
        </pc:spChg>
        <pc:spChg chg="add">
          <ac:chgData name="Kuldeep" userId="f9c8071f-a744-46f9-b335-1b593dc9f69f" providerId="ADAL" clId="{E1764194-33B4-44B6-8DF1-C64F73417FDC}" dt="2024-04-02T13:42:27.529" v="0" actId="26606"/>
          <ac:spMkLst>
            <pc:docMk/>
            <pc:sldMk cId="1441990758" sldId="256"/>
            <ac:spMk id="17" creationId="{097CD68E-23E3-4007-8847-CD0944C4F7BE}"/>
          </ac:spMkLst>
        </pc:spChg>
        <pc:spChg chg="add">
          <ac:chgData name="Kuldeep" userId="f9c8071f-a744-46f9-b335-1b593dc9f69f" providerId="ADAL" clId="{E1764194-33B4-44B6-8DF1-C64F73417FDC}" dt="2024-04-02T13:42:27.529" v="0" actId="26606"/>
          <ac:spMkLst>
            <pc:docMk/>
            <pc:sldMk cId="1441990758" sldId="256"/>
            <ac:spMk id="19" creationId="{AF2F604E-43BE-4DC3-B983-E071523364F8}"/>
          </ac:spMkLst>
        </pc:spChg>
        <pc:spChg chg="add">
          <ac:chgData name="Kuldeep" userId="f9c8071f-a744-46f9-b335-1b593dc9f69f" providerId="ADAL" clId="{E1764194-33B4-44B6-8DF1-C64F73417FDC}" dt="2024-04-02T13:42:27.529" v="0" actId="26606"/>
          <ac:spMkLst>
            <pc:docMk/>
            <pc:sldMk cId="1441990758" sldId="256"/>
            <ac:spMk id="21" creationId="{08C9B587-E65E-4B52-B37C-ABEBB6E87928}"/>
          </ac:spMkLst>
        </pc:spChg>
        <pc:picChg chg="mod">
          <ac:chgData name="Kuldeep" userId="f9c8071f-a744-46f9-b335-1b593dc9f69f" providerId="ADAL" clId="{E1764194-33B4-44B6-8DF1-C64F73417FDC}" dt="2024-04-02T13:42:27.529" v="0" actId="26606"/>
          <ac:picMkLst>
            <pc:docMk/>
            <pc:sldMk cId="1441990758" sldId="256"/>
            <ac:picMk id="5" creationId="{0B14C2F0-FB24-DB98-7F58-4283EF0B2690}"/>
          </ac:picMkLst>
        </pc:picChg>
      </pc:sldChg>
      <pc:sldChg chg="addSp delSp modSp mod">
        <pc:chgData name="Kuldeep" userId="f9c8071f-a744-46f9-b335-1b593dc9f69f" providerId="ADAL" clId="{E1764194-33B4-44B6-8DF1-C64F73417FDC}" dt="2024-04-02T13:43:00.754" v="1" actId="26606"/>
        <pc:sldMkLst>
          <pc:docMk/>
          <pc:sldMk cId="0" sldId="745"/>
        </pc:sldMkLst>
        <pc:spChg chg="mod">
          <ac:chgData name="Kuldeep" userId="f9c8071f-a744-46f9-b335-1b593dc9f69f" providerId="ADAL" clId="{E1764194-33B4-44B6-8DF1-C64F73417FDC}" dt="2024-04-02T13:43:00.754" v="1" actId="26606"/>
          <ac:spMkLst>
            <pc:docMk/>
            <pc:sldMk cId="0" sldId="745"/>
            <ac:spMk id="857091" creationId="{DAB00A20-0D61-4440-BD89-BA69EC6CC40E}"/>
          </ac:spMkLst>
        </pc:spChg>
        <pc:spChg chg="mod">
          <ac:chgData name="Kuldeep" userId="f9c8071f-a744-46f9-b335-1b593dc9f69f" providerId="ADAL" clId="{E1764194-33B4-44B6-8DF1-C64F73417FDC}" dt="2024-04-02T13:43:00.754" v="1" actId="26606"/>
          <ac:spMkLst>
            <pc:docMk/>
            <pc:sldMk cId="0" sldId="745"/>
            <ac:spMk id="857093" creationId="{669F1662-3EAC-4D11-88DE-2F42381CFB74}"/>
          </ac:spMkLst>
        </pc:spChg>
        <pc:spChg chg="del">
          <ac:chgData name="Kuldeep" userId="f9c8071f-a744-46f9-b335-1b593dc9f69f" providerId="ADAL" clId="{E1764194-33B4-44B6-8DF1-C64F73417FDC}" dt="2024-04-02T13:43:00.754" v="1" actId="26606"/>
          <ac:spMkLst>
            <pc:docMk/>
            <pc:sldMk cId="0" sldId="745"/>
            <ac:spMk id="857100" creationId="{66E48AFA-8884-4F68-A44F-D2C1E8609C5A}"/>
          </ac:spMkLst>
        </pc:spChg>
        <pc:spChg chg="del">
          <ac:chgData name="Kuldeep" userId="f9c8071f-a744-46f9-b335-1b593dc9f69f" providerId="ADAL" clId="{E1764194-33B4-44B6-8DF1-C64F73417FDC}" dt="2024-04-02T13:43:00.754" v="1" actId="26606"/>
          <ac:spMkLst>
            <pc:docMk/>
            <pc:sldMk cId="0" sldId="745"/>
            <ac:spMk id="857102" creationId="{969D19A6-08CB-498C-93EC-3FFB021FC68A}"/>
          </ac:spMkLst>
        </pc:spChg>
        <pc:spChg chg="add">
          <ac:chgData name="Kuldeep" userId="f9c8071f-a744-46f9-b335-1b593dc9f69f" providerId="ADAL" clId="{E1764194-33B4-44B6-8DF1-C64F73417FDC}" dt="2024-04-02T13:43:00.754" v="1" actId="26606"/>
          <ac:spMkLst>
            <pc:docMk/>
            <pc:sldMk cId="0" sldId="745"/>
            <ac:spMk id="857107" creationId="{9D25F302-27C5-414F-97F8-6EA0A6C028BA}"/>
          </ac:spMkLst>
        </pc:spChg>
        <pc:spChg chg="add">
          <ac:chgData name="Kuldeep" userId="f9c8071f-a744-46f9-b335-1b593dc9f69f" providerId="ADAL" clId="{E1764194-33B4-44B6-8DF1-C64F73417FDC}" dt="2024-04-02T13:43:00.754" v="1" actId="26606"/>
          <ac:spMkLst>
            <pc:docMk/>
            <pc:sldMk cId="0" sldId="745"/>
            <ac:spMk id="857109" creationId="{830A36F8-48C2-4842-A87B-8CE8DF4E7FD2}"/>
          </ac:spMkLst>
        </pc:spChg>
        <pc:spChg chg="add">
          <ac:chgData name="Kuldeep" userId="f9c8071f-a744-46f9-b335-1b593dc9f69f" providerId="ADAL" clId="{E1764194-33B4-44B6-8DF1-C64F73417FDC}" dt="2024-04-02T13:43:00.754" v="1" actId="26606"/>
          <ac:spMkLst>
            <pc:docMk/>
            <pc:sldMk cId="0" sldId="745"/>
            <ac:spMk id="857111" creationId="{8F451A30-466B-4996-9BA5-CD6ABCC6D558}"/>
          </ac:spMkLst>
        </pc:spChg>
        <pc:picChg chg="mod">
          <ac:chgData name="Kuldeep" userId="f9c8071f-a744-46f9-b335-1b593dc9f69f" providerId="ADAL" clId="{E1764194-33B4-44B6-8DF1-C64F73417FDC}" dt="2024-04-02T13:43:00.754" v="1" actId="26606"/>
          <ac:picMkLst>
            <pc:docMk/>
            <pc:sldMk cId="0" sldId="745"/>
            <ac:picMk id="857097" creationId="{F0A59A65-0159-D600-9094-0E3AE185816C}"/>
          </ac:picMkLst>
        </pc:picChg>
      </pc:sldChg>
      <pc:sldChg chg="modSp mod">
        <pc:chgData name="Kuldeep" userId="f9c8071f-a744-46f9-b335-1b593dc9f69f" providerId="ADAL" clId="{E1764194-33B4-44B6-8DF1-C64F73417FDC}" dt="2024-04-02T13:43:26.942" v="3" actId="5793"/>
        <pc:sldMkLst>
          <pc:docMk/>
          <pc:sldMk cId="2841995872" sldId="795"/>
        </pc:sldMkLst>
        <pc:spChg chg="mod">
          <ac:chgData name="Kuldeep" userId="f9c8071f-a744-46f9-b335-1b593dc9f69f" providerId="ADAL" clId="{E1764194-33B4-44B6-8DF1-C64F73417FDC}" dt="2024-04-02T13:43:26.942" v="3" actId="5793"/>
          <ac:spMkLst>
            <pc:docMk/>
            <pc:sldMk cId="2841995872" sldId="795"/>
            <ac:spMk id="3" creationId="{7B4414BA-AA1E-0AF5-4642-C4001EDF55A9}"/>
          </ac:spMkLst>
        </pc:spChg>
      </pc:sldChg>
    </pc:docChg>
  </pc:docChgLst>
  <pc:docChgLst>
    <pc:chgData name="Kuldeep" userId="f9c8071f-a744-46f9-b335-1b593dc9f69f" providerId="ADAL" clId="{8D3DAC11-74DB-4FA2-8E94-2C6B9E4A3786}"/>
    <pc:docChg chg="undo custSel addSld delSld modSld">
      <pc:chgData name="Kuldeep" userId="f9c8071f-a744-46f9-b335-1b593dc9f69f" providerId="ADAL" clId="{8D3DAC11-74DB-4FA2-8E94-2C6B9E4A3786}" dt="2023-04-16T16:27:04.639" v="82" actId="113"/>
      <pc:docMkLst>
        <pc:docMk/>
      </pc:docMkLst>
      <pc:sldChg chg="addSp delSp modSp mod setBg">
        <pc:chgData name="Kuldeep" userId="f9c8071f-a744-46f9-b335-1b593dc9f69f" providerId="ADAL" clId="{8D3DAC11-74DB-4FA2-8E94-2C6B9E4A3786}" dt="2023-04-16T16:22:34.735" v="66" actId="26606"/>
        <pc:sldMkLst>
          <pc:docMk/>
          <pc:sldMk cId="1441990758" sldId="256"/>
        </pc:sldMkLst>
        <pc:spChg chg="mod">
          <ac:chgData name="Kuldeep" userId="f9c8071f-a744-46f9-b335-1b593dc9f69f" providerId="ADAL" clId="{8D3DAC11-74DB-4FA2-8E94-2C6B9E4A3786}" dt="2023-04-16T16:22:34.735" v="66" actId="26606"/>
          <ac:spMkLst>
            <pc:docMk/>
            <pc:sldMk cId="1441990758" sldId="256"/>
            <ac:spMk id="2" creationId="{6D2890BE-7904-42D4-B879-B91FFED5066E}"/>
          </ac:spMkLst>
        </pc:spChg>
        <pc:spChg chg="add">
          <ac:chgData name="Kuldeep" userId="f9c8071f-a744-46f9-b335-1b593dc9f69f" providerId="ADAL" clId="{8D3DAC11-74DB-4FA2-8E94-2C6B9E4A3786}" dt="2023-04-16T16:22:34.735" v="66" actId="26606"/>
          <ac:spMkLst>
            <pc:docMk/>
            <pc:sldMk cId="1441990758" sldId="256"/>
            <ac:spMk id="8" creationId="{9B7AD9F6-8CE7-4299-8FC6-328F4DCD3FF9}"/>
          </ac:spMkLst>
        </pc:spChg>
        <pc:spChg chg="add">
          <ac:chgData name="Kuldeep" userId="f9c8071f-a744-46f9-b335-1b593dc9f69f" providerId="ADAL" clId="{8D3DAC11-74DB-4FA2-8E94-2C6B9E4A3786}" dt="2023-04-16T16:22:34.735" v="66" actId="26606"/>
          <ac:spMkLst>
            <pc:docMk/>
            <pc:sldMk cId="1441990758" sldId="256"/>
            <ac:spMk id="10" creationId="{82580482-BA80-420A-8A05-C58E97F26B21}"/>
          </ac:spMkLst>
        </pc:spChg>
        <pc:grpChg chg="del">
          <ac:chgData name="Kuldeep" userId="f9c8071f-a744-46f9-b335-1b593dc9f69f" providerId="ADAL" clId="{8D3DAC11-74DB-4FA2-8E94-2C6B9E4A3786}" dt="2023-04-16T16:10:57.985" v="0" actId="478"/>
          <ac:grpSpMkLst>
            <pc:docMk/>
            <pc:sldMk cId="1441990758" sldId="256"/>
            <ac:grpSpMk id="4" creationId="{450D5EEF-4C51-4A95-A1F0-98205D9FDF25}"/>
          </ac:grpSpMkLst>
        </pc:grpChg>
        <pc:picChg chg="add">
          <ac:chgData name="Kuldeep" userId="f9c8071f-a744-46f9-b335-1b593dc9f69f" providerId="ADAL" clId="{8D3DAC11-74DB-4FA2-8E94-2C6B9E4A3786}" dt="2023-04-16T16:22:34.735" v="66" actId="26606"/>
          <ac:picMkLst>
            <pc:docMk/>
            <pc:sldMk cId="1441990758" sldId="256"/>
            <ac:picMk id="5" creationId="{0B14C2F0-FB24-DB98-7F58-4283EF0B2690}"/>
          </ac:picMkLst>
        </pc:picChg>
      </pc:sldChg>
      <pc:sldChg chg="addSp modSp mod setBg">
        <pc:chgData name="Kuldeep" userId="f9c8071f-a744-46f9-b335-1b593dc9f69f" providerId="ADAL" clId="{8D3DAC11-74DB-4FA2-8E94-2C6B9E4A3786}" dt="2023-04-16T16:12:37.458" v="2" actId="123"/>
        <pc:sldMkLst>
          <pc:docMk/>
          <pc:sldMk cId="0" sldId="535"/>
        </pc:sldMkLst>
        <pc:spChg chg="mod">
          <ac:chgData name="Kuldeep" userId="f9c8071f-a744-46f9-b335-1b593dc9f69f" providerId="ADAL" clId="{8D3DAC11-74DB-4FA2-8E94-2C6B9E4A3786}" dt="2023-04-16T16:12:32.483" v="1" actId="26606"/>
          <ac:spMkLst>
            <pc:docMk/>
            <pc:sldMk cId="0" sldId="535"/>
            <ac:spMk id="565251" creationId="{4BB785A7-69F2-4320-BF9D-03F5178A1F6D}"/>
          </ac:spMkLst>
        </pc:spChg>
        <pc:spChg chg="ord">
          <ac:chgData name="Kuldeep" userId="f9c8071f-a744-46f9-b335-1b593dc9f69f" providerId="ADAL" clId="{8D3DAC11-74DB-4FA2-8E94-2C6B9E4A3786}" dt="2023-04-16T16:12:32.483" v="1" actId="26606"/>
          <ac:spMkLst>
            <pc:docMk/>
            <pc:sldMk cId="0" sldId="535"/>
            <ac:spMk id="565252" creationId="{81A23BBD-6D85-4FF7-BB3E-D53DBC28318C}"/>
          </ac:spMkLst>
        </pc:spChg>
        <pc:spChg chg="mod">
          <ac:chgData name="Kuldeep" userId="f9c8071f-a744-46f9-b335-1b593dc9f69f" providerId="ADAL" clId="{8D3DAC11-74DB-4FA2-8E94-2C6B9E4A3786}" dt="2023-04-16T16:12:37.458" v="2" actId="123"/>
          <ac:spMkLst>
            <pc:docMk/>
            <pc:sldMk cId="0" sldId="535"/>
            <ac:spMk id="565253" creationId="{BC21B8EC-6551-48B0-95AD-9267530188AB}"/>
          </ac:spMkLst>
        </pc:spChg>
        <pc:spChg chg="add">
          <ac:chgData name="Kuldeep" userId="f9c8071f-a744-46f9-b335-1b593dc9f69f" providerId="ADAL" clId="{8D3DAC11-74DB-4FA2-8E94-2C6B9E4A3786}" dt="2023-04-16T16:12:32.483" v="1" actId="26606"/>
          <ac:spMkLst>
            <pc:docMk/>
            <pc:sldMk cId="0" sldId="535"/>
            <ac:spMk id="565259" creationId="{2C61293E-6EBE-43EF-A52C-9BEBFD7679D4}"/>
          </ac:spMkLst>
        </pc:spChg>
        <pc:spChg chg="add">
          <ac:chgData name="Kuldeep" userId="f9c8071f-a744-46f9-b335-1b593dc9f69f" providerId="ADAL" clId="{8D3DAC11-74DB-4FA2-8E94-2C6B9E4A3786}" dt="2023-04-16T16:12:32.483" v="1" actId="26606"/>
          <ac:spMkLst>
            <pc:docMk/>
            <pc:sldMk cId="0" sldId="535"/>
            <ac:spMk id="565261" creationId="{21540236-BFD5-4A9D-8840-4703E7F76825}"/>
          </ac:spMkLst>
        </pc:spChg>
        <pc:picChg chg="add">
          <ac:chgData name="Kuldeep" userId="f9c8071f-a744-46f9-b335-1b593dc9f69f" providerId="ADAL" clId="{8D3DAC11-74DB-4FA2-8E94-2C6B9E4A3786}" dt="2023-04-16T16:12:32.483" v="1" actId="26606"/>
          <ac:picMkLst>
            <pc:docMk/>
            <pc:sldMk cId="0" sldId="535"/>
            <ac:picMk id="565255" creationId="{2BD2F7F2-47F3-F1AE-D22E-14F11E8B405E}"/>
          </ac:picMkLst>
        </pc:picChg>
      </pc:sldChg>
      <pc:sldChg chg="addSp modSp mod setBg">
        <pc:chgData name="Kuldeep" userId="f9c8071f-a744-46f9-b335-1b593dc9f69f" providerId="ADAL" clId="{8D3DAC11-74DB-4FA2-8E94-2C6B9E4A3786}" dt="2023-04-16T16:17:49.006" v="32" actId="255"/>
        <pc:sldMkLst>
          <pc:docMk/>
          <pc:sldMk cId="0" sldId="745"/>
        </pc:sldMkLst>
        <pc:spChg chg="mod">
          <ac:chgData name="Kuldeep" userId="f9c8071f-a744-46f9-b335-1b593dc9f69f" providerId="ADAL" clId="{8D3DAC11-74DB-4FA2-8E94-2C6B9E4A3786}" dt="2023-04-16T16:17:42.179" v="30" actId="26606"/>
          <ac:spMkLst>
            <pc:docMk/>
            <pc:sldMk cId="0" sldId="745"/>
            <ac:spMk id="857091" creationId="{DAB00A20-0D61-4440-BD89-BA69EC6CC40E}"/>
          </ac:spMkLst>
        </pc:spChg>
        <pc:spChg chg="ord">
          <ac:chgData name="Kuldeep" userId="f9c8071f-a744-46f9-b335-1b593dc9f69f" providerId="ADAL" clId="{8D3DAC11-74DB-4FA2-8E94-2C6B9E4A3786}" dt="2023-04-16T16:17:42.179" v="30" actId="26606"/>
          <ac:spMkLst>
            <pc:docMk/>
            <pc:sldMk cId="0" sldId="745"/>
            <ac:spMk id="857092" creationId="{49E355A9-8BA1-457C-8515-B43E5D2A5325}"/>
          </ac:spMkLst>
        </pc:spChg>
        <pc:spChg chg="mod">
          <ac:chgData name="Kuldeep" userId="f9c8071f-a744-46f9-b335-1b593dc9f69f" providerId="ADAL" clId="{8D3DAC11-74DB-4FA2-8E94-2C6B9E4A3786}" dt="2023-04-16T16:17:49.006" v="32" actId="255"/>
          <ac:spMkLst>
            <pc:docMk/>
            <pc:sldMk cId="0" sldId="745"/>
            <ac:spMk id="857093" creationId="{669F1662-3EAC-4D11-88DE-2F42381CFB74}"/>
          </ac:spMkLst>
        </pc:spChg>
        <pc:spChg chg="add">
          <ac:chgData name="Kuldeep" userId="f9c8071f-a744-46f9-b335-1b593dc9f69f" providerId="ADAL" clId="{8D3DAC11-74DB-4FA2-8E94-2C6B9E4A3786}" dt="2023-04-16T16:17:42.179" v="30" actId="26606"/>
          <ac:spMkLst>
            <pc:docMk/>
            <pc:sldMk cId="0" sldId="745"/>
            <ac:spMk id="857100" creationId="{66E48AFA-8884-4F68-A44F-D2C1E8609C5A}"/>
          </ac:spMkLst>
        </pc:spChg>
        <pc:spChg chg="add">
          <ac:chgData name="Kuldeep" userId="f9c8071f-a744-46f9-b335-1b593dc9f69f" providerId="ADAL" clId="{8D3DAC11-74DB-4FA2-8E94-2C6B9E4A3786}" dt="2023-04-16T16:17:42.179" v="30" actId="26606"/>
          <ac:spMkLst>
            <pc:docMk/>
            <pc:sldMk cId="0" sldId="745"/>
            <ac:spMk id="857102" creationId="{969D19A6-08CB-498C-93EC-3FFB021FC68A}"/>
          </ac:spMkLst>
        </pc:spChg>
        <pc:picChg chg="add">
          <ac:chgData name="Kuldeep" userId="f9c8071f-a744-46f9-b335-1b593dc9f69f" providerId="ADAL" clId="{8D3DAC11-74DB-4FA2-8E94-2C6B9E4A3786}" dt="2023-04-16T16:17:42.179" v="30" actId="26606"/>
          <ac:picMkLst>
            <pc:docMk/>
            <pc:sldMk cId="0" sldId="745"/>
            <ac:picMk id="857097" creationId="{F0A59A65-0159-D600-9094-0E3AE185816C}"/>
          </ac:picMkLst>
        </pc:picChg>
      </pc:sldChg>
      <pc:sldChg chg="addSp modSp mod setBg">
        <pc:chgData name="Kuldeep" userId="f9c8071f-a744-46f9-b335-1b593dc9f69f" providerId="ADAL" clId="{8D3DAC11-74DB-4FA2-8E94-2C6B9E4A3786}" dt="2023-04-16T16:20:50.837" v="54" actId="26606"/>
        <pc:sldMkLst>
          <pc:docMk/>
          <pc:sldMk cId="0" sldId="746"/>
        </pc:sldMkLst>
        <pc:spChg chg="mod">
          <ac:chgData name="Kuldeep" userId="f9c8071f-a744-46f9-b335-1b593dc9f69f" providerId="ADAL" clId="{8D3DAC11-74DB-4FA2-8E94-2C6B9E4A3786}" dt="2023-04-16T16:20:50.837" v="54" actId="26606"/>
          <ac:spMkLst>
            <pc:docMk/>
            <pc:sldMk cId="0" sldId="746"/>
            <ac:spMk id="858115" creationId="{E958454E-CE58-45AF-B734-501E825A1A49}"/>
          </ac:spMkLst>
        </pc:spChg>
        <pc:spChg chg="ord">
          <ac:chgData name="Kuldeep" userId="f9c8071f-a744-46f9-b335-1b593dc9f69f" providerId="ADAL" clId="{8D3DAC11-74DB-4FA2-8E94-2C6B9E4A3786}" dt="2023-04-16T16:20:50.837" v="54" actId="26606"/>
          <ac:spMkLst>
            <pc:docMk/>
            <pc:sldMk cId="0" sldId="746"/>
            <ac:spMk id="858116" creationId="{943E18B0-51E0-41A8-B366-1187BC42C72B}"/>
          </ac:spMkLst>
        </pc:spChg>
        <pc:spChg chg="mod">
          <ac:chgData name="Kuldeep" userId="f9c8071f-a744-46f9-b335-1b593dc9f69f" providerId="ADAL" clId="{8D3DAC11-74DB-4FA2-8E94-2C6B9E4A3786}" dt="2023-04-16T16:20:50.837" v="54" actId="26606"/>
          <ac:spMkLst>
            <pc:docMk/>
            <pc:sldMk cId="0" sldId="746"/>
            <ac:spMk id="858117" creationId="{0BBD499C-077E-4677-A3DB-2222D1157EDC}"/>
          </ac:spMkLst>
        </pc:spChg>
        <pc:spChg chg="add">
          <ac:chgData name="Kuldeep" userId="f9c8071f-a744-46f9-b335-1b593dc9f69f" providerId="ADAL" clId="{8D3DAC11-74DB-4FA2-8E94-2C6B9E4A3786}" dt="2023-04-16T16:20:50.837" v="54" actId="26606"/>
          <ac:spMkLst>
            <pc:docMk/>
            <pc:sldMk cId="0" sldId="746"/>
            <ac:spMk id="858124" creationId="{90D01200-0224-43C5-AB38-FB4D16B73FB7}"/>
          </ac:spMkLst>
        </pc:spChg>
        <pc:spChg chg="add">
          <ac:chgData name="Kuldeep" userId="f9c8071f-a744-46f9-b335-1b593dc9f69f" providerId="ADAL" clId="{8D3DAC11-74DB-4FA2-8E94-2C6B9E4A3786}" dt="2023-04-16T16:20:50.837" v="54" actId="26606"/>
          <ac:spMkLst>
            <pc:docMk/>
            <pc:sldMk cId="0" sldId="746"/>
            <ac:spMk id="858126" creationId="{728A44A4-A002-4A88-9FC9-1D0566C97A47}"/>
          </ac:spMkLst>
        </pc:spChg>
        <pc:spChg chg="add">
          <ac:chgData name="Kuldeep" userId="f9c8071f-a744-46f9-b335-1b593dc9f69f" providerId="ADAL" clId="{8D3DAC11-74DB-4FA2-8E94-2C6B9E4A3786}" dt="2023-04-16T16:20:50.837" v="54" actId="26606"/>
          <ac:spMkLst>
            <pc:docMk/>
            <pc:sldMk cId="0" sldId="746"/>
            <ac:spMk id="858128" creationId="{3E7D5C7B-DD16-401B-85CE-4AAA2A4F5136}"/>
          </ac:spMkLst>
        </pc:spChg>
        <pc:picChg chg="add">
          <ac:chgData name="Kuldeep" userId="f9c8071f-a744-46f9-b335-1b593dc9f69f" providerId="ADAL" clId="{8D3DAC11-74DB-4FA2-8E94-2C6B9E4A3786}" dt="2023-04-16T16:20:50.837" v="54" actId="26606"/>
          <ac:picMkLst>
            <pc:docMk/>
            <pc:sldMk cId="0" sldId="746"/>
            <ac:picMk id="858121" creationId="{E0085279-ECB4-E5A6-6690-0FBE3C97F95E}"/>
          </ac:picMkLst>
        </pc:picChg>
      </pc:sldChg>
      <pc:sldChg chg="addSp modSp mod setBg">
        <pc:chgData name="Kuldeep" userId="f9c8071f-a744-46f9-b335-1b593dc9f69f" providerId="ADAL" clId="{8D3DAC11-74DB-4FA2-8E94-2C6B9E4A3786}" dt="2023-04-16T16:20:28.054" v="53" actId="14100"/>
        <pc:sldMkLst>
          <pc:docMk/>
          <pc:sldMk cId="0" sldId="754"/>
        </pc:sldMkLst>
        <pc:spChg chg="mod ord">
          <ac:chgData name="Kuldeep" userId="f9c8071f-a744-46f9-b335-1b593dc9f69f" providerId="ADAL" clId="{8D3DAC11-74DB-4FA2-8E94-2C6B9E4A3786}" dt="2023-04-16T16:20:28.054" v="53" actId="14100"/>
          <ac:spMkLst>
            <pc:docMk/>
            <pc:sldMk cId="0" sldId="754"/>
            <ac:spMk id="2" creationId="{9FDEB0F2-763F-443C-99B1-1AEFEB8CB974}"/>
          </ac:spMkLst>
        </pc:spChg>
        <pc:spChg chg="mod">
          <ac:chgData name="Kuldeep" userId="f9c8071f-a744-46f9-b335-1b593dc9f69f" providerId="ADAL" clId="{8D3DAC11-74DB-4FA2-8E94-2C6B9E4A3786}" dt="2023-04-16T16:19:38.377" v="46" actId="26606"/>
          <ac:spMkLst>
            <pc:docMk/>
            <pc:sldMk cId="0" sldId="754"/>
            <ac:spMk id="866308" creationId="{15E00C50-3AA3-44DF-9CEF-6181AC116457}"/>
          </ac:spMkLst>
        </pc:spChg>
        <pc:spChg chg="add">
          <ac:chgData name="Kuldeep" userId="f9c8071f-a744-46f9-b335-1b593dc9f69f" providerId="ADAL" clId="{8D3DAC11-74DB-4FA2-8E94-2C6B9E4A3786}" dt="2023-04-16T16:19:38.377" v="46" actId="26606"/>
          <ac:spMkLst>
            <pc:docMk/>
            <pc:sldMk cId="0" sldId="754"/>
            <ac:spMk id="866315" creationId="{115719BB-48A7-4AF4-BB91-DC82E0DF727D}"/>
          </ac:spMkLst>
        </pc:spChg>
        <pc:spChg chg="add">
          <ac:chgData name="Kuldeep" userId="f9c8071f-a744-46f9-b335-1b593dc9f69f" providerId="ADAL" clId="{8D3DAC11-74DB-4FA2-8E94-2C6B9E4A3786}" dt="2023-04-16T16:19:38.377" v="46" actId="26606"/>
          <ac:spMkLst>
            <pc:docMk/>
            <pc:sldMk cId="0" sldId="754"/>
            <ac:spMk id="866317" creationId="{10973A55-5440-4A99-B526-B5812E46271E}"/>
          </ac:spMkLst>
        </pc:spChg>
        <pc:spChg chg="add">
          <ac:chgData name="Kuldeep" userId="f9c8071f-a744-46f9-b335-1b593dc9f69f" providerId="ADAL" clId="{8D3DAC11-74DB-4FA2-8E94-2C6B9E4A3786}" dt="2023-04-16T16:19:38.377" v="46" actId="26606"/>
          <ac:spMkLst>
            <pc:docMk/>
            <pc:sldMk cId="0" sldId="754"/>
            <ac:spMk id="866319" creationId="{A9682493-588A-4D52-98F6-FBBD80C07ECB}"/>
          </ac:spMkLst>
        </pc:spChg>
        <pc:spChg chg="add">
          <ac:chgData name="Kuldeep" userId="f9c8071f-a744-46f9-b335-1b593dc9f69f" providerId="ADAL" clId="{8D3DAC11-74DB-4FA2-8E94-2C6B9E4A3786}" dt="2023-04-16T16:19:38.377" v="46" actId="26606"/>
          <ac:spMkLst>
            <pc:docMk/>
            <pc:sldMk cId="0" sldId="754"/>
            <ac:spMk id="866321" creationId="{FBEC5A7A-ADE4-48D9-B89C-2BA1C9110632}"/>
          </ac:spMkLst>
        </pc:spChg>
        <pc:spChg chg="add">
          <ac:chgData name="Kuldeep" userId="f9c8071f-a744-46f9-b335-1b593dc9f69f" providerId="ADAL" clId="{8D3DAC11-74DB-4FA2-8E94-2C6B9E4A3786}" dt="2023-04-16T16:19:38.377" v="46" actId="26606"/>
          <ac:spMkLst>
            <pc:docMk/>
            <pc:sldMk cId="0" sldId="754"/>
            <ac:spMk id="866323" creationId="{82095FCE-EF05-4443-B97A-85DEE3A5CA17}"/>
          </ac:spMkLst>
        </pc:spChg>
        <pc:picChg chg="mod">
          <ac:chgData name="Kuldeep" userId="f9c8071f-a744-46f9-b335-1b593dc9f69f" providerId="ADAL" clId="{8D3DAC11-74DB-4FA2-8E94-2C6B9E4A3786}" dt="2023-04-16T16:19:38.377" v="46" actId="26606"/>
          <ac:picMkLst>
            <pc:docMk/>
            <pc:sldMk cId="0" sldId="754"/>
            <ac:picMk id="8" creationId="{62A0915D-A37A-423E-96A8-7943544B73F5}"/>
          </ac:picMkLst>
        </pc:picChg>
        <pc:picChg chg="mod">
          <ac:chgData name="Kuldeep" userId="f9c8071f-a744-46f9-b335-1b593dc9f69f" providerId="ADAL" clId="{8D3DAC11-74DB-4FA2-8E94-2C6B9E4A3786}" dt="2023-04-16T16:19:38.377" v="46" actId="26606"/>
          <ac:picMkLst>
            <pc:docMk/>
            <pc:sldMk cId="0" sldId="754"/>
            <ac:picMk id="866310" creationId="{D3986DBE-5996-4611-922E-B56D238F3C0A}"/>
          </ac:picMkLst>
        </pc:picChg>
      </pc:sldChg>
      <pc:sldChg chg="del">
        <pc:chgData name="Kuldeep" userId="f9c8071f-a744-46f9-b335-1b593dc9f69f" providerId="ADAL" clId="{8D3DAC11-74DB-4FA2-8E94-2C6B9E4A3786}" dt="2023-04-16T16:22:04.587" v="61" actId="47"/>
        <pc:sldMkLst>
          <pc:docMk/>
          <pc:sldMk cId="0" sldId="761"/>
        </pc:sldMkLst>
      </pc:sldChg>
      <pc:sldChg chg="del">
        <pc:chgData name="Kuldeep" userId="f9c8071f-a744-46f9-b335-1b593dc9f69f" providerId="ADAL" clId="{8D3DAC11-74DB-4FA2-8E94-2C6B9E4A3786}" dt="2023-04-16T16:21:56.173" v="60" actId="47"/>
        <pc:sldMkLst>
          <pc:docMk/>
          <pc:sldMk cId="0" sldId="769"/>
        </pc:sldMkLst>
      </pc:sldChg>
      <pc:sldChg chg="addSp delSp modSp mod setBg">
        <pc:chgData name="Kuldeep" userId="f9c8071f-a744-46f9-b335-1b593dc9f69f" providerId="ADAL" clId="{8D3DAC11-74DB-4FA2-8E94-2C6B9E4A3786}" dt="2023-04-16T16:13:08.393" v="16" actId="27636"/>
        <pc:sldMkLst>
          <pc:docMk/>
          <pc:sldMk cId="3949012798" sldId="785"/>
        </pc:sldMkLst>
        <pc:spChg chg="mod">
          <ac:chgData name="Kuldeep" userId="f9c8071f-a744-46f9-b335-1b593dc9f69f" providerId="ADAL" clId="{8D3DAC11-74DB-4FA2-8E94-2C6B9E4A3786}" dt="2023-04-16T16:12:47.577" v="5" actId="26606"/>
          <ac:spMkLst>
            <pc:docMk/>
            <pc:sldMk cId="3949012798" sldId="785"/>
            <ac:spMk id="3" creationId="{65D59F02-ADAC-4A48-BE30-76C9E24495E8}"/>
          </ac:spMkLst>
        </pc:spChg>
        <pc:spChg chg="mod">
          <ac:chgData name="Kuldeep" userId="f9c8071f-a744-46f9-b335-1b593dc9f69f" providerId="ADAL" clId="{8D3DAC11-74DB-4FA2-8E94-2C6B9E4A3786}" dt="2023-04-16T16:13:08.393" v="16" actId="27636"/>
          <ac:spMkLst>
            <pc:docMk/>
            <pc:sldMk cId="3949012798" sldId="785"/>
            <ac:spMk id="4" creationId="{21AB4996-7E66-4673-A3ED-CF988737DC0C}"/>
          </ac:spMkLst>
        </pc:spChg>
        <pc:spChg chg="add del">
          <ac:chgData name="Kuldeep" userId="f9c8071f-a744-46f9-b335-1b593dc9f69f" providerId="ADAL" clId="{8D3DAC11-74DB-4FA2-8E94-2C6B9E4A3786}" dt="2023-04-16T16:12:47.577" v="4" actId="26606"/>
          <ac:spMkLst>
            <pc:docMk/>
            <pc:sldMk cId="3949012798" sldId="785"/>
            <ac:spMk id="9" creationId="{0288C6B4-AFC3-407F-A595-EFFD38D4CCAF}"/>
          </ac:spMkLst>
        </pc:spChg>
        <pc:spChg chg="add del">
          <ac:chgData name="Kuldeep" userId="f9c8071f-a744-46f9-b335-1b593dc9f69f" providerId="ADAL" clId="{8D3DAC11-74DB-4FA2-8E94-2C6B9E4A3786}" dt="2023-04-16T16:12:47.577" v="4" actId="26606"/>
          <ac:spMkLst>
            <pc:docMk/>
            <pc:sldMk cId="3949012798" sldId="785"/>
            <ac:spMk id="11" creationId="{CF236821-17FE-429B-8D2C-08E13A64EA40}"/>
          </ac:spMkLst>
        </pc:spChg>
        <pc:spChg chg="add del">
          <ac:chgData name="Kuldeep" userId="f9c8071f-a744-46f9-b335-1b593dc9f69f" providerId="ADAL" clId="{8D3DAC11-74DB-4FA2-8E94-2C6B9E4A3786}" dt="2023-04-16T16:12:47.577" v="4" actId="26606"/>
          <ac:spMkLst>
            <pc:docMk/>
            <pc:sldMk cId="3949012798" sldId="785"/>
            <ac:spMk id="13" creationId="{C0BDBCD2-E081-43AB-9119-C55465E59757}"/>
          </ac:spMkLst>
        </pc:spChg>
        <pc:spChg chg="add del">
          <ac:chgData name="Kuldeep" userId="f9c8071f-a744-46f9-b335-1b593dc9f69f" providerId="ADAL" clId="{8D3DAC11-74DB-4FA2-8E94-2C6B9E4A3786}" dt="2023-04-16T16:12:47.577" v="4" actId="26606"/>
          <ac:spMkLst>
            <pc:docMk/>
            <pc:sldMk cId="3949012798" sldId="785"/>
            <ac:spMk id="15" creationId="{98E79BE4-34FE-485A-98A5-92CE8F7C4743}"/>
          </ac:spMkLst>
        </pc:spChg>
        <pc:spChg chg="add del">
          <ac:chgData name="Kuldeep" userId="f9c8071f-a744-46f9-b335-1b593dc9f69f" providerId="ADAL" clId="{8D3DAC11-74DB-4FA2-8E94-2C6B9E4A3786}" dt="2023-04-16T16:12:47.577" v="4" actId="26606"/>
          <ac:spMkLst>
            <pc:docMk/>
            <pc:sldMk cId="3949012798" sldId="785"/>
            <ac:spMk id="17" creationId="{7A5F0580-5EE9-419F-96EE-B6529EF6E7D0}"/>
          </ac:spMkLst>
        </pc:spChg>
        <pc:spChg chg="add">
          <ac:chgData name="Kuldeep" userId="f9c8071f-a744-46f9-b335-1b593dc9f69f" providerId="ADAL" clId="{8D3DAC11-74DB-4FA2-8E94-2C6B9E4A3786}" dt="2023-04-16T16:12:47.577" v="5" actId="26606"/>
          <ac:spMkLst>
            <pc:docMk/>
            <pc:sldMk cId="3949012798" sldId="785"/>
            <ac:spMk id="19" creationId="{743AA782-23D1-4521-8CAD-47662984AA08}"/>
          </ac:spMkLst>
        </pc:spChg>
        <pc:spChg chg="add">
          <ac:chgData name="Kuldeep" userId="f9c8071f-a744-46f9-b335-1b593dc9f69f" providerId="ADAL" clId="{8D3DAC11-74DB-4FA2-8E94-2C6B9E4A3786}" dt="2023-04-16T16:12:47.577" v="5" actId="26606"/>
          <ac:spMkLst>
            <pc:docMk/>
            <pc:sldMk cId="3949012798" sldId="785"/>
            <ac:spMk id="20" creationId="{71877DBC-BB60-40F0-AC93-2ACDBAAE60CE}"/>
          </ac:spMkLst>
        </pc:spChg>
        <pc:picChg chg="mod ord">
          <ac:chgData name="Kuldeep" userId="f9c8071f-a744-46f9-b335-1b593dc9f69f" providerId="ADAL" clId="{8D3DAC11-74DB-4FA2-8E94-2C6B9E4A3786}" dt="2023-04-16T16:12:51.848" v="7" actId="27614"/>
          <ac:picMkLst>
            <pc:docMk/>
            <pc:sldMk cId="3949012798" sldId="785"/>
            <ac:picMk id="2" creationId="{7ACF7C25-E5A3-4BD6-9309-C180B6BEAE9F}"/>
          </ac:picMkLst>
        </pc:picChg>
      </pc:sldChg>
      <pc:sldChg chg="addSp modSp mod setBg">
        <pc:chgData name="Kuldeep" userId="f9c8071f-a744-46f9-b335-1b593dc9f69f" providerId="ADAL" clId="{8D3DAC11-74DB-4FA2-8E94-2C6B9E4A3786}" dt="2023-04-16T16:15:51.972" v="24" actId="962"/>
        <pc:sldMkLst>
          <pc:docMk/>
          <pc:sldMk cId="3476994098" sldId="786"/>
        </pc:sldMkLst>
        <pc:spChg chg="mod">
          <ac:chgData name="Kuldeep" userId="f9c8071f-a744-46f9-b335-1b593dc9f69f" providerId="ADAL" clId="{8D3DAC11-74DB-4FA2-8E94-2C6B9E4A3786}" dt="2023-04-16T16:15:46.187" v="21" actId="26606"/>
          <ac:spMkLst>
            <pc:docMk/>
            <pc:sldMk cId="3476994098" sldId="786"/>
            <ac:spMk id="3" creationId="{17D65096-F973-4E82-981A-A55B19255301}"/>
          </ac:spMkLst>
        </pc:spChg>
        <pc:spChg chg="mod">
          <ac:chgData name="Kuldeep" userId="f9c8071f-a744-46f9-b335-1b593dc9f69f" providerId="ADAL" clId="{8D3DAC11-74DB-4FA2-8E94-2C6B9E4A3786}" dt="2023-04-16T16:15:51.972" v="24" actId="962"/>
          <ac:spMkLst>
            <pc:docMk/>
            <pc:sldMk cId="3476994098" sldId="786"/>
            <ac:spMk id="4" creationId="{6FFFB387-BCC6-447C-9338-566933EE6E3A}"/>
          </ac:spMkLst>
        </pc:spChg>
        <pc:spChg chg="add">
          <ac:chgData name="Kuldeep" userId="f9c8071f-a744-46f9-b335-1b593dc9f69f" providerId="ADAL" clId="{8D3DAC11-74DB-4FA2-8E94-2C6B9E4A3786}" dt="2023-04-16T16:15:46.187" v="21" actId="26606"/>
          <ac:spMkLst>
            <pc:docMk/>
            <pc:sldMk cId="3476994098" sldId="786"/>
            <ac:spMk id="9" creationId="{743AA782-23D1-4521-8CAD-47662984AA08}"/>
          </ac:spMkLst>
        </pc:spChg>
        <pc:spChg chg="add">
          <ac:chgData name="Kuldeep" userId="f9c8071f-a744-46f9-b335-1b593dc9f69f" providerId="ADAL" clId="{8D3DAC11-74DB-4FA2-8E94-2C6B9E4A3786}" dt="2023-04-16T16:15:46.187" v="21" actId="26606"/>
          <ac:spMkLst>
            <pc:docMk/>
            <pc:sldMk cId="3476994098" sldId="786"/>
            <ac:spMk id="11" creationId="{71877DBC-BB60-40F0-AC93-2ACDBAAE60CE}"/>
          </ac:spMkLst>
        </pc:spChg>
        <pc:picChg chg="mod ord">
          <ac:chgData name="Kuldeep" userId="f9c8071f-a744-46f9-b335-1b593dc9f69f" providerId="ADAL" clId="{8D3DAC11-74DB-4FA2-8E94-2C6B9E4A3786}" dt="2023-04-16T16:15:51.972" v="23" actId="27614"/>
          <ac:picMkLst>
            <pc:docMk/>
            <pc:sldMk cId="3476994098" sldId="786"/>
            <ac:picMk id="2" creationId="{1B876FD2-64EC-45CD-898D-B2D6D6D43C7E}"/>
          </ac:picMkLst>
        </pc:picChg>
      </pc:sldChg>
      <pc:sldChg chg="addSp modSp mod setBg">
        <pc:chgData name="Kuldeep" userId="f9c8071f-a744-46f9-b335-1b593dc9f69f" providerId="ADAL" clId="{8D3DAC11-74DB-4FA2-8E94-2C6B9E4A3786}" dt="2023-04-16T16:16:58.208" v="29" actId="123"/>
        <pc:sldMkLst>
          <pc:docMk/>
          <pc:sldMk cId="2563861450" sldId="787"/>
        </pc:sldMkLst>
        <pc:spChg chg="mod">
          <ac:chgData name="Kuldeep" userId="f9c8071f-a744-46f9-b335-1b593dc9f69f" providerId="ADAL" clId="{8D3DAC11-74DB-4FA2-8E94-2C6B9E4A3786}" dt="2023-04-16T16:16:39.007" v="25" actId="26606"/>
          <ac:spMkLst>
            <pc:docMk/>
            <pc:sldMk cId="2563861450" sldId="787"/>
            <ac:spMk id="3" creationId="{70E17A4C-935B-4293-B435-95948B8C5379}"/>
          </ac:spMkLst>
        </pc:spChg>
        <pc:spChg chg="mod">
          <ac:chgData name="Kuldeep" userId="f9c8071f-a744-46f9-b335-1b593dc9f69f" providerId="ADAL" clId="{8D3DAC11-74DB-4FA2-8E94-2C6B9E4A3786}" dt="2023-04-16T16:16:58.208" v="29" actId="123"/>
          <ac:spMkLst>
            <pc:docMk/>
            <pc:sldMk cId="2563861450" sldId="787"/>
            <ac:spMk id="4" creationId="{884B39DE-02C8-48F0-9C79-C06233B40ADD}"/>
          </ac:spMkLst>
        </pc:spChg>
        <pc:spChg chg="add">
          <ac:chgData name="Kuldeep" userId="f9c8071f-a744-46f9-b335-1b593dc9f69f" providerId="ADAL" clId="{8D3DAC11-74DB-4FA2-8E94-2C6B9E4A3786}" dt="2023-04-16T16:16:39.007" v="25" actId="26606"/>
          <ac:spMkLst>
            <pc:docMk/>
            <pc:sldMk cId="2563861450" sldId="787"/>
            <ac:spMk id="9" creationId="{66E48AFA-8884-4F68-A44F-D2C1E8609C5A}"/>
          </ac:spMkLst>
        </pc:spChg>
        <pc:spChg chg="add">
          <ac:chgData name="Kuldeep" userId="f9c8071f-a744-46f9-b335-1b593dc9f69f" providerId="ADAL" clId="{8D3DAC11-74DB-4FA2-8E94-2C6B9E4A3786}" dt="2023-04-16T16:16:39.007" v="25" actId="26606"/>
          <ac:spMkLst>
            <pc:docMk/>
            <pc:sldMk cId="2563861450" sldId="787"/>
            <ac:spMk id="11" creationId="{969D19A6-08CB-498C-93EC-3FFB021FC68A}"/>
          </ac:spMkLst>
        </pc:spChg>
        <pc:picChg chg="mod ord">
          <ac:chgData name="Kuldeep" userId="f9c8071f-a744-46f9-b335-1b593dc9f69f" providerId="ADAL" clId="{8D3DAC11-74DB-4FA2-8E94-2C6B9E4A3786}" dt="2023-04-16T16:16:39.007" v="25" actId="26606"/>
          <ac:picMkLst>
            <pc:docMk/>
            <pc:sldMk cId="2563861450" sldId="787"/>
            <ac:picMk id="2" creationId="{C3D0EA97-F38E-4903-8C11-949492EA3F05}"/>
          </ac:picMkLst>
        </pc:picChg>
      </pc:sldChg>
      <pc:sldChg chg="modSp mod">
        <pc:chgData name="Kuldeep" userId="f9c8071f-a744-46f9-b335-1b593dc9f69f" providerId="ADAL" clId="{8D3DAC11-74DB-4FA2-8E94-2C6B9E4A3786}" dt="2023-04-16T16:18:26.781" v="33" actId="1076"/>
        <pc:sldMkLst>
          <pc:docMk/>
          <pc:sldMk cId="2787405231" sldId="788"/>
        </pc:sldMkLst>
        <pc:spChg chg="mod">
          <ac:chgData name="Kuldeep" userId="f9c8071f-a744-46f9-b335-1b593dc9f69f" providerId="ADAL" clId="{8D3DAC11-74DB-4FA2-8E94-2C6B9E4A3786}" dt="2023-04-16T16:18:26.781" v="33" actId="1076"/>
          <ac:spMkLst>
            <pc:docMk/>
            <pc:sldMk cId="2787405231" sldId="788"/>
            <ac:spMk id="8" creationId="{1331FE2E-17FA-4247-8AB9-CBD6965FB3EB}"/>
          </ac:spMkLst>
        </pc:spChg>
      </pc:sldChg>
      <pc:sldChg chg="addSp modSp mod setBg">
        <pc:chgData name="Kuldeep" userId="f9c8071f-a744-46f9-b335-1b593dc9f69f" providerId="ADAL" clId="{8D3DAC11-74DB-4FA2-8E94-2C6B9E4A3786}" dt="2023-04-16T16:21:02.247" v="58" actId="962"/>
        <pc:sldMkLst>
          <pc:docMk/>
          <pc:sldMk cId="1212007233" sldId="791"/>
        </pc:sldMkLst>
        <pc:spChg chg="mod">
          <ac:chgData name="Kuldeep" userId="f9c8071f-a744-46f9-b335-1b593dc9f69f" providerId="ADAL" clId="{8D3DAC11-74DB-4FA2-8E94-2C6B9E4A3786}" dt="2023-04-16T16:20:56.763" v="55" actId="26606"/>
          <ac:spMkLst>
            <pc:docMk/>
            <pc:sldMk cId="1212007233" sldId="791"/>
            <ac:spMk id="3" creationId="{0AA605CB-4869-4D48-88EA-9779EFF4403E}"/>
          </ac:spMkLst>
        </pc:spChg>
        <pc:spChg chg="mod">
          <ac:chgData name="Kuldeep" userId="f9c8071f-a744-46f9-b335-1b593dc9f69f" providerId="ADAL" clId="{8D3DAC11-74DB-4FA2-8E94-2C6B9E4A3786}" dt="2023-04-16T16:21:02.247" v="58" actId="962"/>
          <ac:spMkLst>
            <pc:docMk/>
            <pc:sldMk cId="1212007233" sldId="791"/>
            <ac:spMk id="4" creationId="{1CBA2B87-987C-4564-BBA3-A94EB6660AF5}"/>
          </ac:spMkLst>
        </pc:spChg>
        <pc:spChg chg="add">
          <ac:chgData name="Kuldeep" userId="f9c8071f-a744-46f9-b335-1b593dc9f69f" providerId="ADAL" clId="{8D3DAC11-74DB-4FA2-8E94-2C6B9E4A3786}" dt="2023-04-16T16:20:56.763" v="55" actId="26606"/>
          <ac:spMkLst>
            <pc:docMk/>
            <pc:sldMk cId="1212007233" sldId="791"/>
            <ac:spMk id="9" creationId="{90D01200-0224-43C5-AB38-FB4D16B73FB7}"/>
          </ac:spMkLst>
        </pc:spChg>
        <pc:spChg chg="add">
          <ac:chgData name="Kuldeep" userId="f9c8071f-a744-46f9-b335-1b593dc9f69f" providerId="ADAL" clId="{8D3DAC11-74DB-4FA2-8E94-2C6B9E4A3786}" dt="2023-04-16T16:20:56.763" v="55" actId="26606"/>
          <ac:spMkLst>
            <pc:docMk/>
            <pc:sldMk cId="1212007233" sldId="791"/>
            <ac:spMk id="11" creationId="{728A44A4-A002-4A88-9FC9-1D0566C97A47}"/>
          </ac:spMkLst>
        </pc:spChg>
        <pc:spChg chg="add">
          <ac:chgData name="Kuldeep" userId="f9c8071f-a744-46f9-b335-1b593dc9f69f" providerId="ADAL" clId="{8D3DAC11-74DB-4FA2-8E94-2C6B9E4A3786}" dt="2023-04-16T16:20:56.763" v="55" actId="26606"/>
          <ac:spMkLst>
            <pc:docMk/>
            <pc:sldMk cId="1212007233" sldId="791"/>
            <ac:spMk id="13" creationId="{3E7D5C7B-DD16-401B-85CE-4AAA2A4F5136}"/>
          </ac:spMkLst>
        </pc:spChg>
        <pc:picChg chg="mod ord">
          <ac:chgData name="Kuldeep" userId="f9c8071f-a744-46f9-b335-1b593dc9f69f" providerId="ADAL" clId="{8D3DAC11-74DB-4FA2-8E94-2C6B9E4A3786}" dt="2023-04-16T16:21:02.247" v="57" actId="27614"/>
          <ac:picMkLst>
            <pc:docMk/>
            <pc:sldMk cId="1212007233" sldId="791"/>
            <ac:picMk id="2" creationId="{31834B36-E496-4CCA-9D56-2951804B308B}"/>
          </ac:picMkLst>
        </pc:picChg>
      </pc:sldChg>
      <pc:sldChg chg="addSp modSp mod setBg">
        <pc:chgData name="Kuldeep" userId="f9c8071f-a744-46f9-b335-1b593dc9f69f" providerId="ADAL" clId="{8D3DAC11-74DB-4FA2-8E94-2C6B9E4A3786}" dt="2023-04-16T16:21:25.951" v="59" actId="26606"/>
        <pc:sldMkLst>
          <pc:docMk/>
          <pc:sldMk cId="4083180193" sldId="792"/>
        </pc:sldMkLst>
        <pc:spChg chg="mod">
          <ac:chgData name="Kuldeep" userId="f9c8071f-a744-46f9-b335-1b593dc9f69f" providerId="ADAL" clId="{8D3DAC11-74DB-4FA2-8E94-2C6B9E4A3786}" dt="2023-04-16T16:21:25.951" v="59" actId="26606"/>
          <ac:spMkLst>
            <pc:docMk/>
            <pc:sldMk cId="4083180193" sldId="792"/>
            <ac:spMk id="3" creationId="{71402F6B-85D9-4542-80E1-0ADB64E0C410}"/>
          </ac:spMkLst>
        </pc:spChg>
        <pc:spChg chg="add">
          <ac:chgData name="Kuldeep" userId="f9c8071f-a744-46f9-b335-1b593dc9f69f" providerId="ADAL" clId="{8D3DAC11-74DB-4FA2-8E94-2C6B9E4A3786}" dt="2023-04-16T16:21:25.951" v="59" actId="26606"/>
          <ac:spMkLst>
            <pc:docMk/>
            <pc:sldMk cId="4083180193" sldId="792"/>
            <ac:spMk id="8" creationId="{665DBBEF-238B-476B-96AB-8AAC3224ECEA}"/>
          </ac:spMkLst>
        </pc:spChg>
        <pc:spChg chg="add">
          <ac:chgData name="Kuldeep" userId="f9c8071f-a744-46f9-b335-1b593dc9f69f" providerId="ADAL" clId="{8D3DAC11-74DB-4FA2-8E94-2C6B9E4A3786}" dt="2023-04-16T16:21:25.951" v="59" actId="26606"/>
          <ac:spMkLst>
            <pc:docMk/>
            <pc:sldMk cId="4083180193" sldId="792"/>
            <ac:spMk id="10" creationId="{3FCFB1DE-0B7E-48CC-BA90-B2AB0889F9D6}"/>
          </ac:spMkLst>
        </pc:spChg>
        <pc:picChg chg="mod ord">
          <ac:chgData name="Kuldeep" userId="f9c8071f-a744-46f9-b335-1b593dc9f69f" providerId="ADAL" clId="{8D3DAC11-74DB-4FA2-8E94-2C6B9E4A3786}" dt="2023-04-16T16:21:25.951" v="59" actId="26606"/>
          <ac:picMkLst>
            <pc:docMk/>
            <pc:sldMk cId="4083180193" sldId="792"/>
            <ac:picMk id="2" creationId="{E5A14941-D298-47C9-81D5-EBFE18C5B983}"/>
          </ac:picMkLst>
        </pc:picChg>
      </pc:sldChg>
      <pc:sldChg chg="addSp modSp mod setBg">
        <pc:chgData name="Kuldeep" userId="f9c8071f-a744-46f9-b335-1b593dc9f69f" providerId="ADAL" clId="{8D3DAC11-74DB-4FA2-8E94-2C6B9E4A3786}" dt="2023-04-16T16:22:16.370" v="65" actId="962"/>
        <pc:sldMkLst>
          <pc:docMk/>
          <pc:sldMk cId="0" sldId="793"/>
        </pc:sldMkLst>
        <pc:spChg chg="mod">
          <ac:chgData name="Kuldeep" userId="f9c8071f-a744-46f9-b335-1b593dc9f69f" providerId="ADAL" clId="{8D3DAC11-74DB-4FA2-8E94-2C6B9E4A3786}" dt="2023-04-16T16:22:11.822" v="62" actId="26606"/>
          <ac:spMkLst>
            <pc:docMk/>
            <pc:sldMk cId="0" sldId="793"/>
            <ac:spMk id="857091" creationId="{316E64AC-B673-4D6B-B408-DD56921A8E35}"/>
          </ac:spMkLst>
        </pc:spChg>
        <pc:spChg chg="ord">
          <ac:chgData name="Kuldeep" userId="f9c8071f-a744-46f9-b335-1b593dc9f69f" providerId="ADAL" clId="{8D3DAC11-74DB-4FA2-8E94-2C6B9E4A3786}" dt="2023-04-16T16:22:11.822" v="62" actId="26606"/>
          <ac:spMkLst>
            <pc:docMk/>
            <pc:sldMk cId="0" sldId="793"/>
            <ac:spMk id="857092" creationId="{FB4C0186-E9A9-47B8-974D-9844D725C33D}"/>
          </ac:spMkLst>
        </pc:spChg>
        <pc:spChg chg="mod">
          <ac:chgData name="Kuldeep" userId="f9c8071f-a744-46f9-b335-1b593dc9f69f" providerId="ADAL" clId="{8D3DAC11-74DB-4FA2-8E94-2C6B9E4A3786}" dt="2023-04-16T16:22:16.370" v="65" actId="962"/>
          <ac:spMkLst>
            <pc:docMk/>
            <pc:sldMk cId="0" sldId="793"/>
            <ac:spMk id="857093" creationId="{CC4ABBD0-3CC9-4F0B-AA64-B8EFFB565D58}"/>
          </ac:spMkLst>
        </pc:spChg>
        <pc:spChg chg="add">
          <ac:chgData name="Kuldeep" userId="f9c8071f-a744-46f9-b335-1b593dc9f69f" providerId="ADAL" clId="{8D3DAC11-74DB-4FA2-8E94-2C6B9E4A3786}" dt="2023-04-16T16:22:11.822" v="62" actId="26606"/>
          <ac:spMkLst>
            <pc:docMk/>
            <pc:sldMk cId="0" sldId="793"/>
            <ac:spMk id="857098" creationId="{743AA782-23D1-4521-8CAD-47662984AA08}"/>
          </ac:spMkLst>
        </pc:spChg>
        <pc:spChg chg="add">
          <ac:chgData name="Kuldeep" userId="f9c8071f-a744-46f9-b335-1b593dc9f69f" providerId="ADAL" clId="{8D3DAC11-74DB-4FA2-8E94-2C6B9E4A3786}" dt="2023-04-16T16:22:11.822" v="62" actId="26606"/>
          <ac:spMkLst>
            <pc:docMk/>
            <pc:sldMk cId="0" sldId="793"/>
            <ac:spMk id="857100" creationId="{71877DBC-BB60-40F0-AC93-2ACDBAAE60CE}"/>
          </ac:spMkLst>
        </pc:spChg>
        <pc:picChg chg="mod">
          <ac:chgData name="Kuldeep" userId="f9c8071f-a744-46f9-b335-1b593dc9f69f" providerId="ADAL" clId="{8D3DAC11-74DB-4FA2-8E94-2C6B9E4A3786}" dt="2023-04-16T16:22:16.370" v="64" actId="27614"/>
          <ac:picMkLst>
            <pc:docMk/>
            <pc:sldMk cId="0" sldId="793"/>
            <ac:picMk id="9" creationId="{48455606-8755-40D3-90C2-C92120D1AFB4}"/>
          </ac:picMkLst>
        </pc:picChg>
      </pc:sldChg>
      <pc:sldChg chg="new">
        <pc:chgData name="Kuldeep" userId="f9c8071f-a744-46f9-b335-1b593dc9f69f" providerId="ADAL" clId="{8D3DAC11-74DB-4FA2-8E94-2C6B9E4A3786}" dt="2023-04-16T16:22:41.621" v="67" actId="680"/>
        <pc:sldMkLst>
          <pc:docMk/>
          <pc:sldMk cId="2881789379" sldId="794"/>
        </pc:sldMkLst>
      </pc:sldChg>
      <pc:sldChg chg="addSp modSp new mod setBg">
        <pc:chgData name="Kuldeep" userId="f9c8071f-a744-46f9-b335-1b593dc9f69f" providerId="ADAL" clId="{8D3DAC11-74DB-4FA2-8E94-2C6B9E4A3786}" dt="2023-04-16T16:27:04.639" v="82" actId="113"/>
        <pc:sldMkLst>
          <pc:docMk/>
          <pc:sldMk cId="2841995872" sldId="795"/>
        </pc:sldMkLst>
        <pc:spChg chg="mod">
          <ac:chgData name="Kuldeep" userId="f9c8071f-a744-46f9-b335-1b593dc9f69f" providerId="ADAL" clId="{8D3DAC11-74DB-4FA2-8E94-2C6B9E4A3786}" dt="2023-04-16T16:26:57.736" v="80" actId="26606"/>
          <ac:spMkLst>
            <pc:docMk/>
            <pc:sldMk cId="2841995872" sldId="795"/>
            <ac:spMk id="2" creationId="{F83C84C2-CC62-4CDB-A328-6F96BBEE5031}"/>
          </ac:spMkLst>
        </pc:spChg>
        <pc:spChg chg="mod">
          <ac:chgData name="Kuldeep" userId="f9c8071f-a744-46f9-b335-1b593dc9f69f" providerId="ADAL" clId="{8D3DAC11-74DB-4FA2-8E94-2C6B9E4A3786}" dt="2023-04-16T16:27:04.639" v="82" actId="113"/>
          <ac:spMkLst>
            <pc:docMk/>
            <pc:sldMk cId="2841995872" sldId="795"/>
            <ac:spMk id="3" creationId="{7B4414BA-AA1E-0AF5-4642-C4001EDF55A9}"/>
          </ac:spMkLst>
        </pc:spChg>
        <pc:spChg chg="add">
          <ac:chgData name="Kuldeep" userId="f9c8071f-a744-46f9-b335-1b593dc9f69f" providerId="ADAL" clId="{8D3DAC11-74DB-4FA2-8E94-2C6B9E4A3786}" dt="2023-04-16T16:26:57.736" v="80" actId="26606"/>
          <ac:spMkLst>
            <pc:docMk/>
            <pc:sldMk cId="2841995872" sldId="795"/>
            <ac:spMk id="9" creationId="{04C21BAE-6866-4C7A-A7EC-C1B2E572D5BE}"/>
          </ac:spMkLst>
        </pc:spChg>
        <pc:spChg chg="add">
          <ac:chgData name="Kuldeep" userId="f9c8071f-a744-46f9-b335-1b593dc9f69f" providerId="ADAL" clId="{8D3DAC11-74DB-4FA2-8E94-2C6B9E4A3786}" dt="2023-04-16T16:26:57.736" v="80" actId="26606"/>
          <ac:spMkLst>
            <pc:docMk/>
            <pc:sldMk cId="2841995872" sldId="795"/>
            <ac:spMk id="11" creationId="{7E7D0C94-08B4-48AE-8813-CC4D60294F42}"/>
          </ac:spMkLst>
        </pc:spChg>
        <pc:spChg chg="add">
          <ac:chgData name="Kuldeep" userId="f9c8071f-a744-46f9-b335-1b593dc9f69f" providerId="ADAL" clId="{8D3DAC11-74DB-4FA2-8E94-2C6B9E4A3786}" dt="2023-04-16T16:26:57.736" v="80" actId="26606"/>
          <ac:spMkLst>
            <pc:docMk/>
            <pc:sldMk cId="2841995872" sldId="795"/>
            <ac:spMk id="13" creationId="{F0C518C2-0AA4-470C-87B9-9CBF428FBA25}"/>
          </ac:spMkLst>
        </pc:spChg>
        <pc:picChg chg="add">
          <ac:chgData name="Kuldeep" userId="f9c8071f-a744-46f9-b335-1b593dc9f69f" providerId="ADAL" clId="{8D3DAC11-74DB-4FA2-8E94-2C6B9E4A3786}" dt="2023-04-16T16:26:57.736" v="80" actId="26606"/>
          <ac:picMkLst>
            <pc:docMk/>
            <pc:sldMk cId="2841995872" sldId="795"/>
            <ac:picMk id="5" creationId="{F5FE5A00-0141-01E0-2A3F-E2548AABEE20}"/>
          </ac:picMkLst>
        </pc:picChg>
      </pc:sldChg>
    </pc:docChg>
  </pc:docChgLst>
  <pc:docChgLst>
    <pc:chgData name="Kuldeep" userId="f9c8071f-a744-46f9-b335-1b593dc9f69f" providerId="ADAL" clId="{8EE837B0-7CB6-4E88-8931-C6EFABC264DA}"/>
    <pc:docChg chg="delSld">
      <pc:chgData name="Kuldeep" userId="f9c8071f-a744-46f9-b335-1b593dc9f69f" providerId="ADAL" clId="{8EE837B0-7CB6-4E88-8931-C6EFABC264DA}" dt="2023-05-03T04:14:37.353" v="0" actId="47"/>
      <pc:docMkLst>
        <pc:docMk/>
      </pc:docMkLst>
      <pc:sldChg chg="del">
        <pc:chgData name="Kuldeep" userId="f9c8071f-a744-46f9-b335-1b593dc9f69f" providerId="ADAL" clId="{8EE837B0-7CB6-4E88-8931-C6EFABC264DA}" dt="2023-05-03T04:14:37.353" v="0" actId="47"/>
        <pc:sldMkLst>
          <pc:docMk/>
          <pc:sldMk cId="2881789379" sldId="794"/>
        </pc:sldMkLst>
      </pc:sldChg>
    </pc:docChg>
  </pc:docChgLst>
  <pc:docChgLst>
    <pc:chgData name="Vikas Tyagi." userId="06b802ee-2341-421d-ab2c-04bfa25cb15e" providerId="ADAL" clId="{FCC07DA1-B824-4674-A931-C5585DFE68F0}"/>
    <pc:docChg chg="modSld sldOrd">
      <pc:chgData name="Vikas Tyagi." userId="06b802ee-2341-421d-ab2c-04bfa25cb15e" providerId="ADAL" clId="{FCC07DA1-B824-4674-A931-C5585DFE68F0}" dt="2025-04-24T06:11:57.438" v="3"/>
      <pc:docMkLst>
        <pc:docMk/>
      </pc:docMkLst>
      <pc:sldChg chg="ord">
        <pc:chgData name="Vikas Tyagi." userId="06b802ee-2341-421d-ab2c-04bfa25cb15e" providerId="ADAL" clId="{FCC07DA1-B824-4674-A931-C5585DFE68F0}" dt="2025-04-24T06:10:48.306" v="1"/>
        <pc:sldMkLst>
          <pc:docMk/>
          <pc:sldMk cId="0" sldId="754"/>
        </pc:sldMkLst>
      </pc:sldChg>
      <pc:sldChg chg="ord">
        <pc:chgData name="Vikas Tyagi." userId="06b802ee-2341-421d-ab2c-04bfa25cb15e" providerId="ADAL" clId="{FCC07DA1-B824-4674-A931-C5585DFE68F0}" dt="2025-04-24T06:11:57.438" v="3"/>
        <pc:sldMkLst>
          <pc:docMk/>
          <pc:sldMk cId="1962666659" sldId="7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4F70A-A0A9-46FB-9CC9-413A4FF22F45}" type="datetimeFigureOut">
              <a:rPr lang="en-IN" smtClean="0"/>
              <a:t>23-04-2025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E27F5-3BE2-448C-A866-97416DDF740B}" type="slidenum">
              <a:rPr lang="en-IN" smtClean="0"/>
              <a:t>‹#›</a:t>
            </a:fld>
            <a:endParaRPr lang="en-IN"/>
          </a:p>
        </p:txBody>
      </p:sp>
    </p:spTree>
    <p:extLst>
      <p:ext uri="{BB962C8B-B14F-4D97-AF65-F5344CB8AC3E}">
        <p14:creationId xmlns:p14="http://schemas.microsoft.com/office/powerpoint/2010/main" val="4730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28CDEA-9E62-465D-8383-ECF5EFC0385E}"/>
              </a:ext>
            </a:extLst>
          </p:cNvPr>
          <p:cNvSpPr>
            <a:spLocks noGrp="1" noChangeArrowheads="1"/>
          </p:cNvSpPr>
          <p:nvPr>
            <p:ph type="sldNum" sz="quarter" idx="5"/>
          </p:nvPr>
        </p:nvSpPr>
        <p:spPr>
          <a:ln/>
        </p:spPr>
        <p:txBody>
          <a:bodyPr/>
          <a:lstStyle/>
          <a:p>
            <a:fld id="{689ADEE5-D3BD-4BC0-9119-DEB866871CF3}" type="slidenum">
              <a:rPr lang="en-US" altLang="en-US"/>
              <a:pPr/>
              <a:t>2</a:t>
            </a:fld>
            <a:endParaRPr lang="en-US" altLang="en-US"/>
          </a:p>
        </p:txBody>
      </p:sp>
      <p:sp>
        <p:nvSpPr>
          <p:cNvPr id="901122" name="Rectangle 2">
            <a:extLst>
              <a:ext uri="{FF2B5EF4-FFF2-40B4-BE49-F238E27FC236}">
                <a16:creationId xmlns:a16="http://schemas.microsoft.com/office/drawing/2014/main" id="{CEC008A6-BD3A-4A3C-9A49-81EAB89150BC}"/>
              </a:ext>
            </a:extLst>
          </p:cNvPr>
          <p:cNvSpPr>
            <a:spLocks noGrp="1" noRot="1" noChangeAspect="1" noChangeArrowheads="1" noTextEdit="1"/>
          </p:cNvSpPr>
          <p:nvPr>
            <p:ph type="sldImg"/>
          </p:nvPr>
        </p:nvSpPr>
        <p:spPr>
          <a:ln/>
        </p:spPr>
      </p:sp>
      <p:sp>
        <p:nvSpPr>
          <p:cNvPr id="901123" name="Rectangle 3">
            <a:extLst>
              <a:ext uri="{FF2B5EF4-FFF2-40B4-BE49-F238E27FC236}">
                <a16:creationId xmlns:a16="http://schemas.microsoft.com/office/drawing/2014/main" id="{B979EC42-B650-48BD-8FAE-EC69EBD283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1BDED5-E5C9-4C6B-96FF-17DA70E90DE8}"/>
              </a:ext>
            </a:extLst>
          </p:cNvPr>
          <p:cNvSpPr>
            <a:spLocks noGrp="1" noChangeArrowheads="1"/>
          </p:cNvSpPr>
          <p:nvPr>
            <p:ph type="sldNum" sz="quarter" idx="5"/>
          </p:nvPr>
        </p:nvSpPr>
        <p:spPr>
          <a:ln/>
        </p:spPr>
        <p:txBody>
          <a:bodyPr/>
          <a:lstStyle/>
          <a:p>
            <a:fld id="{C6D0C7AE-57F8-411E-8BAB-BCF94653FD2C}" type="slidenum">
              <a:rPr lang="en-US" altLang="en-US"/>
              <a:pPr/>
              <a:t>6</a:t>
            </a:fld>
            <a:endParaRPr lang="en-US" altLang="en-US"/>
          </a:p>
        </p:txBody>
      </p:sp>
      <p:sp>
        <p:nvSpPr>
          <p:cNvPr id="905218" name="Rectangle 2">
            <a:extLst>
              <a:ext uri="{FF2B5EF4-FFF2-40B4-BE49-F238E27FC236}">
                <a16:creationId xmlns:a16="http://schemas.microsoft.com/office/drawing/2014/main" id="{9B59B072-EC19-4F92-86D1-FF72BD33DC6C}"/>
              </a:ext>
            </a:extLst>
          </p:cNvPr>
          <p:cNvSpPr>
            <a:spLocks noGrp="1" noRot="1" noChangeAspect="1" noChangeArrowheads="1" noTextEdit="1"/>
          </p:cNvSpPr>
          <p:nvPr>
            <p:ph type="sldImg"/>
          </p:nvPr>
        </p:nvSpPr>
        <p:spPr>
          <a:ln/>
        </p:spPr>
      </p:sp>
      <p:sp>
        <p:nvSpPr>
          <p:cNvPr id="905219" name="Rectangle 3">
            <a:extLst>
              <a:ext uri="{FF2B5EF4-FFF2-40B4-BE49-F238E27FC236}">
                <a16:creationId xmlns:a16="http://schemas.microsoft.com/office/drawing/2014/main" id="{7699F423-A806-4C54-9E6F-9B2EE163F08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40C567-DA65-49E3-AD9F-0B84CFEC1AD0}"/>
              </a:ext>
            </a:extLst>
          </p:cNvPr>
          <p:cNvSpPr>
            <a:spLocks noGrp="1" noChangeArrowheads="1"/>
          </p:cNvSpPr>
          <p:nvPr>
            <p:ph type="sldNum" sz="quarter" idx="5"/>
          </p:nvPr>
        </p:nvSpPr>
        <p:spPr>
          <a:ln/>
        </p:spPr>
        <p:txBody>
          <a:bodyPr/>
          <a:lstStyle/>
          <a:p>
            <a:fld id="{033F01A6-D45E-41F3-BD0D-4DF8420B7303}" type="slidenum">
              <a:rPr lang="en-US" altLang="en-US"/>
              <a:pPr/>
              <a:t>7</a:t>
            </a:fld>
            <a:endParaRPr lang="en-US" altLang="en-US"/>
          </a:p>
        </p:txBody>
      </p:sp>
      <p:sp>
        <p:nvSpPr>
          <p:cNvPr id="906242" name="Rectangle 2">
            <a:extLst>
              <a:ext uri="{FF2B5EF4-FFF2-40B4-BE49-F238E27FC236}">
                <a16:creationId xmlns:a16="http://schemas.microsoft.com/office/drawing/2014/main" id="{CE4359D1-C0D2-42EA-9671-D1C291851194}"/>
              </a:ext>
            </a:extLst>
          </p:cNvPr>
          <p:cNvSpPr>
            <a:spLocks noGrp="1" noRot="1" noChangeAspect="1" noChangeArrowheads="1" noTextEdit="1"/>
          </p:cNvSpPr>
          <p:nvPr>
            <p:ph type="sldImg"/>
          </p:nvPr>
        </p:nvSpPr>
        <p:spPr>
          <a:ln/>
        </p:spPr>
      </p:sp>
      <p:sp>
        <p:nvSpPr>
          <p:cNvPr id="906243" name="Rectangle 3">
            <a:extLst>
              <a:ext uri="{FF2B5EF4-FFF2-40B4-BE49-F238E27FC236}">
                <a16:creationId xmlns:a16="http://schemas.microsoft.com/office/drawing/2014/main" id="{7EC7DEEE-4A09-4B30-9C9D-5DAE014F164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7C143E-2D21-45C8-94BC-040CE384C6D6}"/>
              </a:ext>
            </a:extLst>
          </p:cNvPr>
          <p:cNvSpPr>
            <a:spLocks noGrp="1" noChangeArrowheads="1"/>
          </p:cNvSpPr>
          <p:nvPr>
            <p:ph type="sldNum" sz="quarter" idx="5"/>
          </p:nvPr>
        </p:nvSpPr>
        <p:spPr>
          <a:ln/>
        </p:spPr>
        <p:txBody>
          <a:bodyPr/>
          <a:lstStyle/>
          <a:p>
            <a:fld id="{C8EB5AA5-5EEF-4341-86E9-B0DA23F436BF}" type="slidenum">
              <a:rPr lang="en-US" altLang="en-US"/>
              <a:pPr/>
              <a:t>8</a:t>
            </a:fld>
            <a:endParaRPr lang="en-US" altLang="en-US"/>
          </a:p>
        </p:txBody>
      </p:sp>
      <p:sp>
        <p:nvSpPr>
          <p:cNvPr id="910338" name="Rectangle 2">
            <a:extLst>
              <a:ext uri="{FF2B5EF4-FFF2-40B4-BE49-F238E27FC236}">
                <a16:creationId xmlns:a16="http://schemas.microsoft.com/office/drawing/2014/main" id="{1CD2C1FA-6057-4FDC-A609-6D8C54492AC8}"/>
              </a:ext>
            </a:extLst>
          </p:cNvPr>
          <p:cNvSpPr>
            <a:spLocks noGrp="1" noRot="1" noChangeAspect="1" noChangeArrowheads="1" noTextEdit="1"/>
          </p:cNvSpPr>
          <p:nvPr>
            <p:ph type="sldImg"/>
          </p:nvPr>
        </p:nvSpPr>
        <p:spPr>
          <a:ln/>
        </p:spPr>
      </p:sp>
      <p:sp>
        <p:nvSpPr>
          <p:cNvPr id="910339" name="Rectangle 3">
            <a:extLst>
              <a:ext uri="{FF2B5EF4-FFF2-40B4-BE49-F238E27FC236}">
                <a16:creationId xmlns:a16="http://schemas.microsoft.com/office/drawing/2014/main" id="{B667F3C2-D317-4C11-8833-5A58B7EDFCB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9E6ED0-953B-4433-9B58-64B4A998B15A}"/>
              </a:ext>
            </a:extLst>
          </p:cNvPr>
          <p:cNvSpPr>
            <a:spLocks noGrp="1" noChangeArrowheads="1"/>
          </p:cNvSpPr>
          <p:nvPr>
            <p:ph type="sldNum" sz="quarter" idx="5"/>
          </p:nvPr>
        </p:nvSpPr>
        <p:spPr>
          <a:ln/>
        </p:spPr>
        <p:txBody>
          <a:bodyPr/>
          <a:lstStyle/>
          <a:p>
            <a:fld id="{BAE51B85-B444-4A93-9231-F8936539F12B}" type="slidenum">
              <a:rPr lang="en-US" altLang="en-US"/>
              <a:pPr/>
              <a:t>11</a:t>
            </a:fld>
            <a:endParaRPr lang="en-US" altLang="en-US"/>
          </a:p>
        </p:txBody>
      </p:sp>
      <p:sp>
        <p:nvSpPr>
          <p:cNvPr id="916482" name="Rectangle 2">
            <a:extLst>
              <a:ext uri="{FF2B5EF4-FFF2-40B4-BE49-F238E27FC236}">
                <a16:creationId xmlns:a16="http://schemas.microsoft.com/office/drawing/2014/main" id="{3CD27FFD-1BBD-4733-9BF7-A84464FC700B}"/>
              </a:ext>
            </a:extLst>
          </p:cNvPr>
          <p:cNvSpPr>
            <a:spLocks noGrp="1" noRot="1" noChangeAspect="1" noChangeArrowheads="1" noTextEdit="1"/>
          </p:cNvSpPr>
          <p:nvPr>
            <p:ph type="sldImg"/>
          </p:nvPr>
        </p:nvSpPr>
        <p:spPr>
          <a:ln/>
        </p:spPr>
      </p:sp>
      <p:sp>
        <p:nvSpPr>
          <p:cNvPr id="916483" name="Rectangle 3">
            <a:extLst>
              <a:ext uri="{FF2B5EF4-FFF2-40B4-BE49-F238E27FC236}">
                <a16:creationId xmlns:a16="http://schemas.microsoft.com/office/drawing/2014/main" id="{186F134C-AA1D-4463-B71C-7E5EA58C93B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CDFFC6-64D7-4A67-802F-D6523B580879}"/>
              </a:ext>
            </a:extLst>
          </p:cNvPr>
          <p:cNvSpPr>
            <a:spLocks noGrp="1" noChangeArrowheads="1"/>
          </p:cNvSpPr>
          <p:nvPr>
            <p:ph type="sldNum" sz="quarter" idx="5"/>
          </p:nvPr>
        </p:nvSpPr>
        <p:spPr>
          <a:ln/>
        </p:spPr>
        <p:txBody>
          <a:bodyPr/>
          <a:lstStyle/>
          <a:p>
            <a:fld id="{822A0BD2-C163-4EB8-B2BE-9850A9602980}" type="slidenum">
              <a:rPr lang="en-US" altLang="en-US"/>
              <a:pPr/>
              <a:t>14</a:t>
            </a:fld>
            <a:endParaRPr lang="en-US" altLang="en-US"/>
          </a:p>
        </p:txBody>
      </p:sp>
      <p:sp>
        <p:nvSpPr>
          <p:cNvPr id="904194" name="Rectangle 2">
            <a:extLst>
              <a:ext uri="{FF2B5EF4-FFF2-40B4-BE49-F238E27FC236}">
                <a16:creationId xmlns:a16="http://schemas.microsoft.com/office/drawing/2014/main" id="{F5479DC2-41D8-4151-8DB8-29750A14F945}"/>
              </a:ext>
            </a:extLst>
          </p:cNvPr>
          <p:cNvSpPr>
            <a:spLocks noGrp="1" noRot="1" noChangeAspect="1" noChangeArrowheads="1" noTextEdit="1"/>
          </p:cNvSpPr>
          <p:nvPr>
            <p:ph type="sldImg"/>
          </p:nvPr>
        </p:nvSpPr>
        <p:spPr>
          <a:ln/>
        </p:spPr>
      </p:sp>
      <p:sp>
        <p:nvSpPr>
          <p:cNvPr id="904195" name="Rectangle 3">
            <a:extLst>
              <a:ext uri="{FF2B5EF4-FFF2-40B4-BE49-F238E27FC236}">
                <a16:creationId xmlns:a16="http://schemas.microsoft.com/office/drawing/2014/main" id="{F853A817-1674-4BA6-8526-7849B3145961}"/>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43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5"/>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4075D-1C3A-422E-A3C4-E0F3C82F97E5}"/>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23-04-2025</a:t>
            </a:fld>
            <a:endParaRPr lang="en-IN"/>
          </a:p>
        </p:txBody>
      </p:sp>
      <p:sp>
        <p:nvSpPr>
          <p:cNvPr id="5" name="Footer Placeholder 4">
            <a:extLst>
              <a:ext uri="{FF2B5EF4-FFF2-40B4-BE49-F238E27FC236}">
                <a16:creationId xmlns:a16="http://schemas.microsoft.com/office/drawing/2014/main" id="{6E2E4866-FAAC-4ECF-98DF-A7D24CBADB94}"/>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6" name="Slide Number Placeholder 5">
            <a:extLst>
              <a:ext uri="{FF2B5EF4-FFF2-40B4-BE49-F238E27FC236}">
                <a16:creationId xmlns:a16="http://schemas.microsoft.com/office/drawing/2014/main" id="{F8767E6F-58FB-4548-A860-15C4DCBBEBB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421655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6618" y="274643"/>
            <a:ext cx="3291415"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32367" y="274643"/>
            <a:ext cx="9671051"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A35A5-B26C-4F02-977E-8A3F5DD7CCFF}"/>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23-04-2025</a:t>
            </a:fld>
            <a:endParaRPr lang="en-IN"/>
          </a:p>
        </p:txBody>
      </p:sp>
      <p:sp>
        <p:nvSpPr>
          <p:cNvPr id="5" name="Footer Placeholder 4">
            <a:extLst>
              <a:ext uri="{FF2B5EF4-FFF2-40B4-BE49-F238E27FC236}">
                <a16:creationId xmlns:a16="http://schemas.microsoft.com/office/drawing/2014/main" id="{85BFA722-5C42-4BD8-A5E6-A34B3E8C6DD0}"/>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6" name="Slide Number Placeholder 5">
            <a:extLst>
              <a:ext uri="{FF2B5EF4-FFF2-40B4-BE49-F238E27FC236}">
                <a16:creationId xmlns:a16="http://schemas.microsoft.com/office/drawing/2014/main" id="{4C9E2538-C97C-4214-8878-7641DCB842E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1995299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0DA3-9C1E-4AAF-BDA3-7BC7EB2FF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FCC5DB8-7698-4333-AD0F-6F2E92A7D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FFC0C00-F9C3-4461-AFE9-5B3744D8282E}"/>
              </a:ext>
            </a:extLst>
          </p:cNvPr>
          <p:cNvSpPr>
            <a:spLocks noGrp="1"/>
          </p:cNvSpPr>
          <p:nvPr>
            <p:ph type="dt" sz="half" idx="10"/>
          </p:nvPr>
        </p:nvSpPr>
        <p:spPr/>
        <p:txBody>
          <a:bodyPr/>
          <a:lstStyle/>
          <a:p>
            <a:fld id="{A7AB05DB-D40F-4343-AE36-EBA452E164C1}" type="datetimeFigureOut">
              <a:rPr lang="en-IN" smtClean="0"/>
              <a:t>23-04-2025</a:t>
            </a:fld>
            <a:endParaRPr lang="en-IN"/>
          </a:p>
        </p:txBody>
      </p:sp>
      <p:sp>
        <p:nvSpPr>
          <p:cNvPr id="5" name="Footer Placeholder 4">
            <a:extLst>
              <a:ext uri="{FF2B5EF4-FFF2-40B4-BE49-F238E27FC236}">
                <a16:creationId xmlns:a16="http://schemas.microsoft.com/office/drawing/2014/main" id="{FCE8C7F7-1A98-49DD-BE3C-B18159A6C7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E7D6B4-65F9-48C3-AF62-1247A91E68F3}"/>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325162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BD055CB-351D-44F1-B161-C47D87F38D3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E8F5F76-2DBE-4244-907C-70475758A641}"/>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9EC8F0F7-3BA3-42C8-AAF5-70B7CA3B472F}"/>
              </a:ext>
            </a:extLst>
          </p:cNvPr>
          <p:cNvSpPr>
            <a:spLocks noGrp="1"/>
          </p:cNvSpPr>
          <p:nvPr>
            <p:ph type="sldNum" sz="quarter" idx="12"/>
          </p:nvPr>
        </p:nvSpPr>
        <p:spPr/>
        <p:txBody>
          <a:bodyPr/>
          <a:lstStyle>
            <a:lvl1pPr>
              <a:defRPr/>
            </a:lvl1pPr>
          </a:lstStyle>
          <a:p>
            <a:pPr>
              <a:defRPr/>
            </a:pPr>
            <a:fld id="{2D8B9C27-A9F7-48A4-B2F9-969F9CA3A544}" type="slidenum">
              <a:rPr lang="en-US" altLang="en-US"/>
              <a:pPr>
                <a:defRPr/>
              </a:pPr>
              <a:t>‹#›</a:t>
            </a:fld>
            <a:endParaRPr lang="en-US" altLang="en-US"/>
          </a:p>
        </p:txBody>
      </p:sp>
    </p:spTree>
    <p:extLst>
      <p:ext uri="{BB962C8B-B14F-4D97-AF65-F5344CB8AC3E}">
        <p14:creationId xmlns:p14="http://schemas.microsoft.com/office/powerpoint/2010/main" val="1636491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28585-40D9-4B3A-B502-05BDC3F1F63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9ACA3FC-7FDA-40D8-9919-5CBBC48CD137}"/>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067A6332-0C38-4C44-840C-29E527537F91}"/>
              </a:ext>
            </a:extLst>
          </p:cNvPr>
          <p:cNvSpPr>
            <a:spLocks noGrp="1"/>
          </p:cNvSpPr>
          <p:nvPr>
            <p:ph type="sldNum" sz="quarter" idx="12"/>
          </p:nvPr>
        </p:nvSpPr>
        <p:spPr/>
        <p:txBody>
          <a:bodyPr/>
          <a:lstStyle>
            <a:lvl1pPr>
              <a:defRPr/>
            </a:lvl1pPr>
          </a:lstStyle>
          <a:p>
            <a:pPr>
              <a:defRPr/>
            </a:pPr>
            <a:fld id="{1A2068B9-E25D-44CA-A4D3-A058547B3339}" type="slidenum">
              <a:rPr lang="en-US" altLang="en-US"/>
              <a:pPr>
                <a:defRPr/>
              </a:pPr>
              <a:t>‹#›</a:t>
            </a:fld>
            <a:endParaRPr lang="en-US" altLang="en-US"/>
          </a:p>
        </p:txBody>
      </p:sp>
    </p:spTree>
    <p:extLst>
      <p:ext uri="{BB962C8B-B14F-4D97-AF65-F5344CB8AC3E}">
        <p14:creationId xmlns:p14="http://schemas.microsoft.com/office/powerpoint/2010/main" val="99769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07"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507"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3A5594-B217-4B7E-809E-280F439C3ED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A68991D-5866-4FC2-B6F3-34CCC8451667}"/>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8F619C95-FED8-46AD-A764-4A40A299A6E4}"/>
              </a:ext>
            </a:extLst>
          </p:cNvPr>
          <p:cNvSpPr>
            <a:spLocks noGrp="1"/>
          </p:cNvSpPr>
          <p:nvPr>
            <p:ph type="sldNum" sz="quarter" idx="12"/>
          </p:nvPr>
        </p:nvSpPr>
        <p:spPr/>
        <p:txBody>
          <a:bodyPr/>
          <a:lstStyle>
            <a:lvl1pPr>
              <a:defRPr/>
            </a:lvl1pPr>
          </a:lstStyle>
          <a:p>
            <a:pPr>
              <a:defRPr/>
            </a:pPr>
            <a:fld id="{AE0F3CCD-3E46-4AC9-923F-4DACA478B7FE}" type="slidenum">
              <a:rPr lang="en-US" altLang="en-US"/>
              <a:pPr>
                <a:defRPr/>
              </a:pPr>
              <a:t>‹#›</a:t>
            </a:fld>
            <a:endParaRPr lang="en-US" altLang="en-US"/>
          </a:p>
        </p:txBody>
      </p:sp>
    </p:spTree>
    <p:extLst>
      <p:ext uri="{BB962C8B-B14F-4D97-AF65-F5344CB8AC3E}">
        <p14:creationId xmlns:p14="http://schemas.microsoft.com/office/powerpoint/2010/main" val="62206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405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7280" y="1600201"/>
            <a:ext cx="5405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D09EE1B-1F50-4D2A-B6A7-7C0BD02E542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ED3341F-9CED-425E-A920-292D265B1EE6}"/>
              </a:ext>
            </a:extLst>
          </p:cNvPr>
          <p:cNvSpPr>
            <a:spLocks noGrp="1"/>
          </p:cNvSpPr>
          <p:nvPr>
            <p:ph type="ftr" sz="quarter" idx="11"/>
          </p:nvPr>
        </p:nvSpPr>
        <p:spPr/>
        <p:txBody>
          <a:bodyPr/>
          <a:lstStyle>
            <a:lvl1pPr>
              <a:defRPr/>
            </a:lvl1pPr>
          </a:lstStyle>
          <a:p>
            <a:pPr>
              <a:defRPr/>
            </a:pPr>
            <a:r>
              <a:rPr lang="en-US"/>
              <a:t>1</a:t>
            </a:r>
          </a:p>
        </p:txBody>
      </p:sp>
      <p:sp>
        <p:nvSpPr>
          <p:cNvPr id="7" name="Slide Number Placeholder 5">
            <a:extLst>
              <a:ext uri="{FF2B5EF4-FFF2-40B4-BE49-F238E27FC236}">
                <a16:creationId xmlns:a16="http://schemas.microsoft.com/office/drawing/2014/main" id="{B9FEFA06-337E-4601-A5CF-96AB77511114}"/>
              </a:ext>
            </a:extLst>
          </p:cNvPr>
          <p:cNvSpPr>
            <a:spLocks noGrp="1"/>
          </p:cNvSpPr>
          <p:nvPr>
            <p:ph type="sldNum" sz="quarter" idx="12"/>
          </p:nvPr>
        </p:nvSpPr>
        <p:spPr/>
        <p:txBody>
          <a:bodyPr/>
          <a:lstStyle>
            <a:lvl1pPr>
              <a:defRPr/>
            </a:lvl1pPr>
          </a:lstStyle>
          <a:p>
            <a:pPr>
              <a:defRPr/>
            </a:pPr>
            <a:fld id="{D49A309A-3B13-4B94-9CC1-F56466556793}" type="slidenum">
              <a:rPr lang="en-US" altLang="en-US"/>
              <a:pPr>
                <a:defRPr/>
              </a:pPr>
              <a:t>‹#›</a:t>
            </a:fld>
            <a:endParaRPr lang="en-US" altLang="en-US"/>
          </a:p>
        </p:txBody>
      </p:sp>
    </p:spTree>
    <p:extLst>
      <p:ext uri="{BB962C8B-B14F-4D97-AF65-F5344CB8AC3E}">
        <p14:creationId xmlns:p14="http://schemas.microsoft.com/office/powerpoint/2010/main" val="1742514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49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49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214" y="1535113"/>
            <a:ext cx="53881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4214" y="2174875"/>
            <a:ext cx="5388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0EB89F1-7B8C-4D3E-A847-F977D4F10A8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40ECC9E-9094-4703-A35D-51AF7F4B74A1}"/>
              </a:ext>
            </a:extLst>
          </p:cNvPr>
          <p:cNvSpPr>
            <a:spLocks noGrp="1"/>
          </p:cNvSpPr>
          <p:nvPr>
            <p:ph type="ftr" sz="quarter" idx="11"/>
          </p:nvPr>
        </p:nvSpPr>
        <p:spPr/>
        <p:txBody>
          <a:bodyPr/>
          <a:lstStyle>
            <a:lvl1pPr>
              <a:defRPr/>
            </a:lvl1pPr>
          </a:lstStyle>
          <a:p>
            <a:pPr>
              <a:defRPr/>
            </a:pPr>
            <a:r>
              <a:rPr lang="en-US"/>
              <a:t>1</a:t>
            </a:r>
          </a:p>
        </p:txBody>
      </p:sp>
      <p:sp>
        <p:nvSpPr>
          <p:cNvPr id="9" name="Slide Number Placeholder 5">
            <a:extLst>
              <a:ext uri="{FF2B5EF4-FFF2-40B4-BE49-F238E27FC236}">
                <a16:creationId xmlns:a16="http://schemas.microsoft.com/office/drawing/2014/main" id="{F2FD163B-5C23-43FC-9175-1C400C91283E}"/>
              </a:ext>
            </a:extLst>
          </p:cNvPr>
          <p:cNvSpPr>
            <a:spLocks noGrp="1"/>
          </p:cNvSpPr>
          <p:nvPr>
            <p:ph type="sldNum" sz="quarter" idx="12"/>
          </p:nvPr>
        </p:nvSpPr>
        <p:spPr/>
        <p:txBody>
          <a:bodyPr/>
          <a:lstStyle>
            <a:lvl1pPr>
              <a:defRPr/>
            </a:lvl1pPr>
          </a:lstStyle>
          <a:p>
            <a:pPr>
              <a:defRPr/>
            </a:pPr>
            <a:fld id="{B6F63232-B3FC-4F13-B5AF-7C4299E2E86B}" type="slidenum">
              <a:rPr lang="en-US" altLang="en-US"/>
              <a:pPr>
                <a:defRPr/>
              </a:pPr>
              <a:t>‹#›</a:t>
            </a:fld>
            <a:endParaRPr lang="en-US" altLang="en-US"/>
          </a:p>
        </p:txBody>
      </p:sp>
    </p:spTree>
    <p:extLst>
      <p:ext uri="{BB962C8B-B14F-4D97-AF65-F5344CB8AC3E}">
        <p14:creationId xmlns:p14="http://schemas.microsoft.com/office/powerpoint/2010/main" val="95482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E4C5249-616D-44D4-84DF-B9F5BCFBDFE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2597713-A5DF-412D-BD21-D58F62C57836}"/>
              </a:ext>
            </a:extLst>
          </p:cNvPr>
          <p:cNvSpPr>
            <a:spLocks noGrp="1"/>
          </p:cNvSpPr>
          <p:nvPr>
            <p:ph type="ftr" sz="quarter" idx="11"/>
          </p:nvPr>
        </p:nvSpPr>
        <p:spPr/>
        <p:txBody>
          <a:bodyPr/>
          <a:lstStyle>
            <a:lvl1pPr>
              <a:defRPr/>
            </a:lvl1pPr>
          </a:lstStyle>
          <a:p>
            <a:pPr>
              <a:defRPr/>
            </a:pPr>
            <a:r>
              <a:rPr lang="en-US"/>
              <a:t>1</a:t>
            </a:r>
          </a:p>
        </p:txBody>
      </p:sp>
      <p:sp>
        <p:nvSpPr>
          <p:cNvPr id="5" name="Slide Number Placeholder 5">
            <a:extLst>
              <a:ext uri="{FF2B5EF4-FFF2-40B4-BE49-F238E27FC236}">
                <a16:creationId xmlns:a16="http://schemas.microsoft.com/office/drawing/2014/main" id="{CF82B004-534B-4615-9C6A-017BEF66C9DC}"/>
              </a:ext>
            </a:extLst>
          </p:cNvPr>
          <p:cNvSpPr>
            <a:spLocks noGrp="1"/>
          </p:cNvSpPr>
          <p:nvPr>
            <p:ph type="sldNum" sz="quarter" idx="12"/>
          </p:nvPr>
        </p:nvSpPr>
        <p:spPr/>
        <p:txBody>
          <a:bodyPr/>
          <a:lstStyle>
            <a:lvl1pPr>
              <a:defRPr/>
            </a:lvl1pPr>
          </a:lstStyle>
          <a:p>
            <a:pPr>
              <a:defRPr/>
            </a:pPr>
            <a:fld id="{30C5A13F-EBC7-4A29-88A4-5DEE86326F14}" type="slidenum">
              <a:rPr lang="en-US" altLang="en-US"/>
              <a:pPr>
                <a:defRPr/>
              </a:pPr>
              <a:t>‹#›</a:t>
            </a:fld>
            <a:endParaRPr lang="en-US" altLang="en-US"/>
          </a:p>
        </p:txBody>
      </p:sp>
    </p:spTree>
    <p:extLst>
      <p:ext uri="{BB962C8B-B14F-4D97-AF65-F5344CB8AC3E}">
        <p14:creationId xmlns:p14="http://schemas.microsoft.com/office/powerpoint/2010/main" val="2084862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2D2226-CB1A-4032-8226-D3466109326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D896137-E349-4A92-9220-A10043C1AA9F}"/>
              </a:ext>
            </a:extLst>
          </p:cNvPr>
          <p:cNvSpPr>
            <a:spLocks noGrp="1"/>
          </p:cNvSpPr>
          <p:nvPr>
            <p:ph type="ftr" sz="quarter" idx="11"/>
          </p:nvPr>
        </p:nvSpPr>
        <p:spPr/>
        <p:txBody>
          <a:bodyPr/>
          <a:lstStyle>
            <a:lvl1pPr>
              <a:defRPr/>
            </a:lvl1pPr>
          </a:lstStyle>
          <a:p>
            <a:pPr>
              <a:defRPr/>
            </a:pPr>
            <a:r>
              <a:rPr lang="en-US"/>
              <a:t>1</a:t>
            </a:r>
          </a:p>
        </p:txBody>
      </p:sp>
      <p:sp>
        <p:nvSpPr>
          <p:cNvPr id="4" name="Slide Number Placeholder 5">
            <a:extLst>
              <a:ext uri="{FF2B5EF4-FFF2-40B4-BE49-F238E27FC236}">
                <a16:creationId xmlns:a16="http://schemas.microsoft.com/office/drawing/2014/main" id="{D1DC473D-8979-4839-9E3F-C1233D86DF8D}"/>
              </a:ext>
            </a:extLst>
          </p:cNvPr>
          <p:cNvSpPr>
            <a:spLocks noGrp="1"/>
          </p:cNvSpPr>
          <p:nvPr>
            <p:ph type="sldNum" sz="quarter" idx="12"/>
          </p:nvPr>
        </p:nvSpPr>
        <p:spPr/>
        <p:txBody>
          <a:bodyPr/>
          <a:lstStyle>
            <a:lvl1pPr>
              <a:defRPr/>
            </a:lvl1pPr>
          </a:lstStyle>
          <a:p>
            <a:pPr>
              <a:defRPr/>
            </a:pPr>
            <a:fld id="{36E4CBB5-4697-4A3A-AD9D-7B8B3EF940E1}" type="slidenum">
              <a:rPr lang="en-US" altLang="en-US"/>
              <a:pPr>
                <a:defRPr/>
              </a:pPr>
              <a:t>‹#›</a:t>
            </a:fld>
            <a:endParaRPr lang="en-US" altLang="en-US"/>
          </a:p>
        </p:txBody>
      </p:sp>
    </p:spTree>
    <p:extLst>
      <p:ext uri="{BB962C8B-B14F-4D97-AF65-F5344CB8AC3E}">
        <p14:creationId xmlns:p14="http://schemas.microsoft.com/office/powerpoint/2010/main" val="283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54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50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5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B3FAED13-B65E-497D-AFB4-D90F655EAC6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339A71B-F314-4B90-9A6E-10443729475B}"/>
              </a:ext>
            </a:extLst>
          </p:cNvPr>
          <p:cNvSpPr>
            <a:spLocks noGrp="1"/>
          </p:cNvSpPr>
          <p:nvPr>
            <p:ph type="ftr" sz="quarter" idx="11"/>
          </p:nvPr>
        </p:nvSpPr>
        <p:spPr/>
        <p:txBody>
          <a:bodyPr/>
          <a:lstStyle>
            <a:lvl1pPr>
              <a:defRPr/>
            </a:lvl1pPr>
          </a:lstStyle>
          <a:p>
            <a:pPr>
              <a:defRPr/>
            </a:pPr>
            <a:r>
              <a:rPr lang="en-US"/>
              <a:t>1</a:t>
            </a:r>
          </a:p>
        </p:txBody>
      </p:sp>
      <p:sp>
        <p:nvSpPr>
          <p:cNvPr id="7" name="Slide Number Placeholder 5">
            <a:extLst>
              <a:ext uri="{FF2B5EF4-FFF2-40B4-BE49-F238E27FC236}">
                <a16:creationId xmlns:a16="http://schemas.microsoft.com/office/drawing/2014/main" id="{2AF1D9AD-ED9E-4701-BF6B-6F1A6F72B90C}"/>
              </a:ext>
            </a:extLst>
          </p:cNvPr>
          <p:cNvSpPr>
            <a:spLocks noGrp="1"/>
          </p:cNvSpPr>
          <p:nvPr>
            <p:ph type="sldNum" sz="quarter" idx="12"/>
          </p:nvPr>
        </p:nvSpPr>
        <p:spPr/>
        <p:txBody>
          <a:bodyPr/>
          <a:lstStyle>
            <a:lvl1pPr>
              <a:defRPr/>
            </a:lvl1pPr>
          </a:lstStyle>
          <a:p>
            <a:pPr>
              <a:defRPr/>
            </a:pPr>
            <a:fld id="{B4F602F3-8511-4B62-979F-48201D8FFBE2}" type="slidenum">
              <a:rPr lang="en-US" altLang="en-US"/>
              <a:pPr>
                <a:defRPr/>
              </a:pPr>
              <a:t>‹#›</a:t>
            </a:fld>
            <a:endParaRPr lang="en-US" altLang="en-US"/>
          </a:p>
        </p:txBody>
      </p:sp>
    </p:spTree>
    <p:extLst>
      <p:ext uri="{BB962C8B-B14F-4D97-AF65-F5344CB8AC3E}">
        <p14:creationId xmlns:p14="http://schemas.microsoft.com/office/powerpoint/2010/main" val="730181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294"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294"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29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77C05475-0BFA-4247-A107-C56BA2D4F8F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FB3AE0F-B799-415F-995A-7E65D180DFC1}"/>
              </a:ext>
            </a:extLst>
          </p:cNvPr>
          <p:cNvSpPr>
            <a:spLocks noGrp="1"/>
          </p:cNvSpPr>
          <p:nvPr>
            <p:ph type="ftr" sz="quarter" idx="11"/>
          </p:nvPr>
        </p:nvSpPr>
        <p:spPr/>
        <p:txBody>
          <a:bodyPr/>
          <a:lstStyle>
            <a:lvl1pPr>
              <a:defRPr/>
            </a:lvl1pPr>
          </a:lstStyle>
          <a:p>
            <a:pPr>
              <a:defRPr/>
            </a:pPr>
            <a:r>
              <a:rPr lang="en-US"/>
              <a:t>1</a:t>
            </a:r>
          </a:p>
        </p:txBody>
      </p:sp>
      <p:sp>
        <p:nvSpPr>
          <p:cNvPr id="7" name="Slide Number Placeholder 5">
            <a:extLst>
              <a:ext uri="{FF2B5EF4-FFF2-40B4-BE49-F238E27FC236}">
                <a16:creationId xmlns:a16="http://schemas.microsoft.com/office/drawing/2014/main" id="{16222057-7DDA-46E8-B870-D55BD21EF1FB}"/>
              </a:ext>
            </a:extLst>
          </p:cNvPr>
          <p:cNvSpPr>
            <a:spLocks noGrp="1"/>
          </p:cNvSpPr>
          <p:nvPr>
            <p:ph type="sldNum" sz="quarter" idx="12"/>
          </p:nvPr>
        </p:nvSpPr>
        <p:spPr/>
        <p:txBody>
          <a:bodyPr/>
          <a:lstStyle>
            <a:lvl1pPr>
              <a:defRPr/>
            </a:lvl1pPr>
          </a:lstStyle>
          <a:p>
            <a:pPr>
              <a:defRPr/>
            </a:pPr>
            <a:fld id="{304C298F-D1C2-41CB-AD93-C26D235AF932}" type="slidenum">
              <a:rPr lang="en-US" altLang="en-US"/>
              <a:pPr>
                <a:defRPr/>
              </a:pPr>
              <a:t>‹#›</a:t>
            </a:fld>
            <a:endParaRPr lang="en-US" altLang="en-US"/>
          </a:p>
        </p:txBody>
      </p:sp>
    </p:spTree>
    <p:extLst>
      <p:ext uri="{BB962C8B-B14F-4D97-AF65-F5344CB8AC3E}">
        <p14:creationId xmlns:p14="http://schemas.microsoft.com/office/powerpoint/2010/main" val="2217893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756B0-29BF-4CF8-941A-1C488BE2043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8705BB5-22C0-43CB-9C71-9494D359373C}"/>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DEECD425-FEEF-40BA-AD6A-71740D4E8B1A}"/>
              </a:ext>
            </a:extLst>
          </p:cNvPr>
          <p:cNvSpPr>
            <a:spLocks noGrp="1"/>
          </p:cNvSpPr>
          <p:nvPr>
            <p:ph type="sldNum" sz="quarter" idx="12"/>
          </p:nvPr>
        </p:nvSpPr>
        <p:spPr/>
        <p:txBody>
          <a:bodyPr/>
          <a:lstStyle>
            <a:lvl1pPr>
              <a:defRPr/>
            </a:lvl1pPr>
          </a:lstStyle>
          <a:p>
            <a:pPr>
              <a:defRPr/>
            </a:pPr>
            <a:fld id="{FA91ADA1-08A8-4D19-9059-F2AD6ABB16F2}" type="slidenum">
              <a:rPr lang="en-US" altLang="en-US"/>
              <a:pPr>
                <a:defRPr/>
              </a:pPr>
              <a:t>‹#›</a:t>
            </a:fld>
            <a:endParaRPr lang="en-US" altLang="en-US"/>
          </a:p>
        </p:txBody>
      </p:sp>
    </p:spTree>
    <p:extLst>
      <p:ext uri="{BB962C8B-B14F-4D97-AF65-F5344CB8AC3E}">
        <p14:creationId xmlns:p14="http://schemas.microsoft.com/office/powerpoint/2010/main" val="1248519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6704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ADEC5-5457-4F44-8357-60ECBD2A20B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58E7126-C0E6-4450-A0C8-61967D533C34}"/>
              </a:ext>
            </a:extLst>
          </p:cNvPr>
          <p:cNvSpPr>
            <a:spLocks noGrp="1"/>
          </p:cNvSpPr>
          <p:nvPr>
            <p:ph type="ftr" sz="quarter" idx="11"/>
          </p:nvPr>
        </p:nvSpPr>
        <p:spPr/>
        <p:txBody>
          <a:bodyPr/>
          <a:lstStyle>
            <a:lvl1pPr>
              <a:defRPr/>
            </a:lvl1pPr>
          </a:lstStyle>
          <a:p>
            <a:pPr>
              <a:defRPr/>
            </a:pPr>
            <a:r>
              <a:rPr lang="en-US"/>
              <a:t>1</a:t>
            </a:r>
          </a:p>
        </p:txBody>
      </p:sp>
      <p:sp>
        <p:nvSpPr>
          <p:cNvPr id="6" name="Slide Number Placeholder 5">
            <a:extLst>
              <a:ext uri="{FF2B5EF4-FFF2-40B4-BE49-F238E27FC236}">
                <a16:creationId xmlns:a16="http://schemas.microsoft.com/office/drawing/2014/main" id="{A999C8BA-D6D2-4379-9BB8-09C331F009A4}"/>
              </a:ext>
            </a:extLst>
          </p:cNvPr>
          <p:cNvSpPr>
            <a:spLocks noGrp="1"/>
          </p:cNvSpPr>
          <p:nvPr>
            <p:ph type="sldNum" sz="quarter" idx="12"/>
          </p:nvPr>
        </p:nvSpPr>
        <p:spPr/>
        <p:txBody>
          <a:bodyPr/>
          <a:lstStyle>
            <a:lvl1pPr>
              <a:defRPr/>
            </a:lvl1pPr>
          </a:lstStyle>
          <a:p>
            <a:pPr>
              <a:defRPr/>
            </a:pPr>
            <a:fld id="{5533E89B-D711-4004-B597-B80953F54BBE}" type="slidenum">
              <a:rPr lang="en-US" altLang="en-US"/>
              <a:pPr>
                <a:defRPr/>
              </a:pPr>
              <a:t>‹#›</a:t>
            </a:fld>
            <a:endParaRPr lang="en-US" altLang="en-US"/>
          </a:p>
        </p:txBody>
      </p:sp>
    </p:spTree>
    <p:extLst>
      <p:ext uri="{BB962C8B-B14F-4D97-AF65-F5344CB8AC3E}">
        <p14:creationId xmlns:p14="http://schemas.microsoft.com/office/powerpoint/2010/main" val="2749031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47ED-FB83-31B0-1A38-2071578C1E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B9ABE9B-6D1A-3C10-59D5-8C1058442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7BF2E1B-DBA5-A50C-84FC-499744B70E97}"/>
              </a:ext>
            </a:extLst>
          </p:cNvPr>
          <p:cNvSpPr>
            <a:spLocks noGrp="1"/>
          </p:cNvSpPr>
          <p:nvPr>
            <p:ph type="dt" sz="half" idx="10"/>
          </p:nvPr>
        </p:nvSpPr>
        <p:spPr/>
        <p:txBody>
          <a:bodyPr/>
          <a:lstStyle/>
          <a:p>
            <a:fld id="{E0754C00-5DC2-424C-84E9-0F90840DB25B}" type="datetimeFigureOut">
              <a:rPr lang="en-IN" smtClean="0"/>
              <a:t>23-04-2025</a:t>
            </a:fld>
            <a:endParaRPr lang="en-IN"/>
          </a:p>
        </p:txBody>
      </p:sp>
      <p:sp>
        <p:nvSpPr>
          <p:cNvPr id="5" name="Footer Placeholder 4">
            <a:extLst>
              <a:ext uri="{FF2B5EF4-FFF2-40B4-BE49-F238E27FC236}">
                <a16:creationId xmlns:a16="http://schemas.microsoft.com/office/drawing/2014/main" id="{8F1C0D8B-33A4-B341-0BD4-01867A00BA5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B70F947-7C3A-0BC1-D8B6-0F785FC7193D}"/>
              </a:ext>
            </a:extLst>
          </p:cNvPr>
          <p:cNvSpPr>
            <a:spLocks noGrp="1"/>
          </p:cNvSpPr>
          <p:nvPr>
            <p:ph type="sldNum" sz="quarter" idx="12"/>
          </p:nvPr>
        </p:nvSpPr>
        <p:spPr/>
        <p:txBody>
          <a:bodyPr/>
          <a:lstStyle/>
          <a:p>
            <a:fld id="{DF2D7B90-4EF5-4CBD-B768-3F1A64ABEF34}" type="slidenum">
              <a:rPr lang="en-IN" smtClean="0"/>
              <a:t>‹#›</a:t>
            </a:fld>
            <a:endParaRPr lang="en-IN"/>
          </a:p>
        </p:txBody>
      </p:sp>
    </p:spTree>
    <p:extLst>
      <p:ext uri="{BB962C8B-B14F-4D97-AF65-F5344CB8AC3E}">
        <p14:creationId xmlns:p14="http://schemas.microsoft.com/office/powerpoint/2010/main" val="812784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5FEA-9635-ED5E-0117-3092F24D30B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3C668AE-80C4-74B4-2C3A-9B3EA220BF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2D43ECB-0788-7F76-5385-EEC16A0C9336}"/>
              </a:ext>
            </a:extLst>
          </p:cNvPr>
          <p:cNvSpPr>
            <a:spLocks noGrp="1"/>
          </p:cNvSpPr>
          <p:nvPr>
            <p:ph type="dt" sz="half" idx="10"/>
          </p:nvPr>
        </p:nvSpPr>
        <p:spPr/>
        <p:txBody>
          <a:bodyPr/>
          <a:lstStyle/>
          <a:p>
            <a:fld id="{E0754C00-5DC2-424C-84E9-0F90840DB25B}" type="datetimeFigureOut">
              <a:rPr lang="en-IN" smtClean="0"/>
              <a:t>23-04-2025</a:t>
            </a:fld>
            <a:endParaRPr lang="en-IN"/>
          </a:p>
        </p:txBody>
      </p:sp>
      <p:sp>
        <p:nvSpPr>
          <p:cNvPr id="5" name="Footer Placeholder 4">
            <a:extLst>
              <a:ext uri="{FF2B5EF4-FFF2-40B4-BE49-F238E27FC236}">
                <a16:creationId xmlns:a16="http://schemas.microsoft.com/office/drawing/2014/main" id="{FF84F41F-E68B-72A1-48C5-FEF8D72469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67A055-F87A-A63D-9C66-EEBA7AD72297}"/>
              </a:ext>
            </a:extLst>
          </p:cNvPr>
          <p:cNvSpPr>
            <a:spLocks noGrp="1"/>
          </p:cNvSpPr>
          <p:nvPr>
            <p:ph type="sldNum" sz="quarter" idx="12"/>
          </p:nvPr>
        </p:nvSpPr>
        <p:spPr/>
        <p:txBody>
          <a:bodyPr/>
          <a:lstStyle/>
          <a:p>
            <a:fld id="{DF2D7B90-4EF5-4CBD-B768-3F1A64ABEF34}" type="slidenum">
              <a:rPr lang="en-IN" smtClean="0"/>
              <a:t>‹#›</a:t>
            </a:fld>
            <a:endParaRPr lang="en-IN"/>
          </a:p>
        </p:txBody>
      </p:sp>
    </p:spTree>
    <p:extLst>
      <p:ext uri="{BB962C8B-B14F-4D97-AF65-F5344CB8AC3E}">
        <p14:creationId xmlns:p14="http://schemas.microsoft.com/office/powerpoint/2010/main" val="1919447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90BF-28EE-B995-0665-91472A9C15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940172B-35E8-8EC2-7E4F-1BB3726FA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4318C-8B14-2766-8879-F41DC3AF57E6}"/>
              </a:ext>
            </a:extLst>
          </p:cNvPr>
          <p:cNvSpPr>
            <a:spLocks noGrp="1"/>
          </p:cNvSpPr>
          <p:nvPr>
            <p:ph type="dt" sz="half" idx="10"/>
          </p:nvPr>
        </p:nvSpPr>
        <p:spPr/>
        <p:txBody>
          <a:bodyPr/>
          <a:lstStyle/>
          <a:p>
            <a:fld id="{E0754C00-5DC2-424C-84E9-0F90840DB25B}" type="datetimeFigureOut">
              <a:rPr lang="en-IN" smtClean="0"/>
              <a:t>23-04-2025</a:t>
            </a:fld>
            <a:endParaRPr lang="en-IN"/>
          </a:p>
        </p:txBody>
      </p:sp>
      <p:sp>
        <p:nvSpPr>
          <p:cNvPr id="5" name="Footer Placeholder 4">
            <a:extLst>
              <a:ext uri="{FF2B5EF4-FFF2-40B4-BE49-F238E27FC236}">
                <a16:creationId xmlns:a16="http://schemas.microsoft.com/office/drawing/2014/main" id="{E0983700-E12E-A245-98FB-3E3ABA0F316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5ADB38F-A34D-BDB2-AF9C-26C73B918DB0}"/>
              </a:ext>
            </a:extLst>
          </p:cNvPr>
          <p:cNvSpPr>
            <a:spLocks noGrp="1"/>
          </p:cNvSpPr>
          <p:nvPr>
            <p:ph type="sldNum" sz="quarter" idx="12"/>
          </p:nvPr>
        </p:nvSpPr>
        <p:spPr/>
        <p:txBody>
          <a:bodyPr/>
          <a:lstStyle/>
          <a:p>
            <a:fld id="{DF2D7B90-4EF5-4CBD-B768-3F1A64ABEF34}" type="slidenum">
              <a:rPr lang="en-IN" smtClean="0"/>
              <a:t>‹#›</a:t>
            </a:fld>
            <a:endParaRPr lang="en-IN"/>
          </a:p>
        </p:txBody>
      </p:sp>
    </p:spTree>
    <p:extLst>
      <p:ext uri="{BB962C8B-B14F-4D97-AF65-F5344CB8AC3E}">
        <p14:creationId xmlns:p14="http://schemas.microsoft.com/office/powerpoint/2010/main" val="1021592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CB1C-3B41-F59E-AF16-FD17490B6E1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47A4320-81EC-9376-9CB2-6D2E7768BF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143C406-8AD0-D995-CECA-04A92F701B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B08348E-EB1A-B12B-4780-8D8B8AD3D345}"/>
              </a:ext>
            </a:extLst>
          </p:cNvPr>
          <p:cNvSpPr>
            <a:spLocks noGrp="1"/>
          </p:cNvSpPr>
          <p:nvPr>
            <p:ph type="dt" sz="half" idx="10"/>
          </p:nvPr>
        </p:nvSpPr>
        <p:spPr/>
        <p:txBody>
          <a:bodyPr/>
          <a:lstStyle/>
          <a:p>
            <a:fld id="{E0754C00-5DC2-424C-84E9-0F90840DB25B}" type="datetimeFigureOut">
              <a:rPr lang="en-IN" smtClean="0"/>
              <a:t>23-04-2025</a:t>
            </a:fld>
            <a:endParaRPr lang="en-IN"/>
          </a:p>
        </p:txBody>
      </p:sp>
      <p:sp>
        <p:nvSpPr>
          <p:cNvPr id="6" name="Footer Placeholder 5">
            <a:extLst>
              <a:ext uri="{FF2B5EF4-FFF2-40B4-BE49-F238E27FC236}">
                <a16:creationId xmlns:a16="http://schemas.microsoft.com/office/drawing/2014/main" id="{4EEB989E-3628-BB71-8C4E-A27C95DC0FC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ACE40AE-1314-CB04-641C-357F399BB831}"/>
              </a:ext>
            </a:extLst>
          </p:cNvPr>
          <p:cNvSpPr>
            <a:spLocks noGrp="1"/>
          </p:cNvSpPr>
          <p:nvPr>
            <p:ph type="sldNum" sz="quarter" idx="12"/>
          </p:nvPr>
        </p:nvSpPr>
        <p:spPr/>
        <p:txBody>
          <a:bodyPr/>
          <a:lstStyle/>
          <a:p>
            <a:fld id="{DF2D7B90-4EF5-4CBD-B768-3F1A64ABEF34}" type="slidenum">
              <a:rPr lang="en-IN" smtClean="0"/>
              <a:t>‹#›</a:t>
            </a:fld>
            <a:endParaRPr lang="en-IN"/>
          </a:p>
        </p:txBody>
      </p:sp>
    </p:spTree>
    <p:extLst>
      <p:ext uri="{BB962C8B-B14F-4D97-AF65-F5344CB8AC3E}">
        <p14:creationId xmlns:p14="http://schemas.microsoft.com/office/powerpoint/2010/main" val="712719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C5994-5AAF-7F71-D309-8598671243B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6FB254-DF9B-F862-5156-73B74F8782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34579-0ABF-B4E2-52CB-C1D6BA545D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F6094DA-3691-501D-A587-DAA3AAD86E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8EDA72-1CC2-ACEB-E061-59B3E93791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103BF78-8874-B830-02ED-82157B350BD7}"/>
              </a:ext>
            </a:extLst>
          </p:cNvPr>
          <p:cNvSpPr>
            <a:spLocks noGrp="1"/>
          </p:cNvSpPr>
          <p:nvPr>
            <p:ph type="dt" sz="half" idx="10"/>
          </p:nvPr>
        </p:nvSpPr>
        <p:spPr/>
        <p:txBody>
          <a:bodyPr/>
          <a:lstStyle/>
          <a:p>
            <a:fld id="{E0754C00-5DC2-424C-84E9-0F90840DB25B}" type="datetimeFigureOut">
              <a:rPr lang="en-IN" smtClean="0"/>
              <a:t>23-04-2025</a:t>
            </a:fld>
            <a:endParaRPr lang="en-IN"/>
          </a:p>
        </p:txBody>
      </p:sp>
      <p:sp>
        <p:nvSpPr>
          <p:cNvPr id="8" name="Footer Placeholder 7">
            <a:extLst>
              <a:ext uri="{FF2B5EF4-FFF2-40B4-BE49-F238E27FC236}">
                <a16:creationId xmlns:a16="http://schemas.microsoft.com/office/drawing/2014/main" id="{21FD589C-1D0B-B49E-A1FB-05F37429147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D4FAC6A-2A18-5872-D634-CE995564C328}"/>
              </a:ext>
            </a:extLst>
          </p:cNvPr>
          <p:cNvSpPr>
            <a:spLocks noGrp="1"/>
          </p:cNvSpPr>
          <p:nvPr>
            <p:ph type="sldNum" sz="quarter" idx="12"/>
          </p:nvPr>
        </p:nvSpPr>
        <p:spPr/>
        <p:txBody>
          <a:bodyPr/>
          <a:lstStyle/>
          <a:p>
            <a:fld id="{DF2D7B90-4EF5-4CBD-B768-3F1A64ABEF34}" type="slidenum">
              <a:rPr lang="en-IN" smtClean="0"/>
              <a:t>‹#›</a:t>
            </a:fld>
            <a:endParaRPr lang="en-IN"/>
          </a:p>
        </p:txBody>
      </p:sp>
    </p:spTree>
    <p:extLst>
      <p:ext uri="{BB962C8B-B14F-4D97-AF65-F5344CB8AC3E}">
        <p14:creationId xmlns:p14="http://schemas.microsoft.com/office/powerpoint/2010/main" val="2791993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6AC6-A229-054E-0E39-DB4502CDBF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745E388-2EEC-1F0F-8539-04DBD88C44FB}"/>
              </a:ext>
            </a:extLst>
          </p:cNvPr>
          <p:cNvSpPr>
            <a:spLocks noGrp="1"/>
          </p:cNvSpPr>
          <p:nvPr>
            <p:ph type="dt" sz="half" idx="10"/>
          </p:nvPr>
        </p:nvSpPr>
        <p:spPr/>
        <p:txBody>
          <a:bodyPr/>
          <a:lstStyle/>
          <a:p>
            <a:fld id="{E0754C00-5DC2-424C-84E9-0F90840DB25B}" type="datetimeFigureOut">
              <a:rPr lang="en-IN" smtClean="0"/>
              <a:t>23-04-2025</a:t>
            </a:fld>
            <a:endParaRPr lang="en-IN"/>
          </a:p>
        </p:txBody>
      </p:sp>
      <p:sp>
        <p:nvSpPr>
          <p:cNvPr id="4" name="Footer Placeholder 3">
            <a:extLst>
              <a:ext uri="{FF2B5EF4-FFF2-40B4-BE49-F238E27FC236}">
                <a16:creationId xmlns:a16="http://schemas.microsoft.com/office/drawing/2014/main" id="{6D5A7F5D-4409-E514-FDBB-304333ACAF8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4BFDEA5-F414-A8FE-BC74-03452CADF539}"/>
              </a:ext>
            </a:extLst>
          </p:cNvPr>
          <p:cNvSpPr>
            <a:spLocks noGrp="1"/>
          </p:cNvSpPr>
          <p:nvPr>
            <p:ph type="sldNum" sz="quarter" idx="12"/>
          </p:nvPr>
        </p:nvSpPr>
        <p:spPr/>
        <p:txBody>
          <a:bodyPr/>
          <a:lstStyle/>
          <a:p>
            <a:fld id="{DF2D7B90-4EF5-4CBD-B768-3F1A64ABEF34}" type="slidenum">
              <a:rPr lang="en-IN" smtClean="0"/>
              <a:t>‹#›</a:t>
            </a:fld>
            <a:endParaRPr lang="en-IN"/>
          </a:p>
        </p:txBody>
      </p:sp>
    </p:spTree>
    <p:extLst>
      <p:ext uri="{BB962C8B-B14F-4D97-AF65-F5344CB8AC3E}">
        <p14:creationId xmlns:p14="http://schemas.microsoft.com/office/powerpoint/2010/main" val="655007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220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E3B346-25AD-6360-9C15-D5BB106326B5}"/>
              </a:ext>
            </a:extLst>
          </p:cNvPr>
          <p:cNvSpPr>
            <a:spLocks noGrp="1"/>
          </p:cNvSpPr>
          <p:nvPr>
            <p:ph type="dt" sz="half" idx="10"/>
          </p:nvPr>
        </p:nvSpPr>
        <p:spPr/>
        <p:txBody>
          <a:bodyPr/>
          <a:lstStyle/>
          <a:p>
            <a:fld id="{A7AB05DB-D40F-4343-AE36-EBA452E164C1}" type="datetimeFigureOut">
              <a:rPr lang="en-IN" smtClean="0"/>
              <a:t>23-04-2025</a:t>
            </a:fld>
            <a:endParaRPr lang="en-IN"/>
          </a:p>
        </p:txBody>
      </p:sp>
      <p:sp>
        <p:nvSpPr>
          <p:cNvPr id="3" name="Footer Placeholder 2">
            <a:extLst>
              <a:ext uri="{FF2B5EF4-FFF2-40B4-BE49-F238E27FC236}">
                <a16:creationId xmlns:a16="http://schemas.microsoft.com/office/drawing/2014/main" id="{14F1BA9E-4589-9DEB-1EA2-C38F6523D9D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8767A91-0042-0DF7-6616-D41A268C3EC9}"/>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1666514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3A302-E88B-A4E1-D397-B33B4B247F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A18FF98-4187-D3DF-C626-EF6686E5CE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286A2B4-E4D5-BFD6-D46B-B55316F3E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38ABC-E705-0D25-4B8C-A8872AA76DC0}"/>
              </a:ext>
            </a:extLst>
          </p:cNvPr>
          <p:cNvSpPr>
            <a:spLocks noGrp="1"/>
          </p:cNvSpPr>
          <p:nvPr>
            <p:ph type="dt" sz="half" idx="10"/>
          </p:nvPr>
        </p:nvSpPr>
        <p:spPr/>
        <p:txBody>
          <a:bodyPr/>
          <a:lstStyle/>
          <a:p>
            <a:fld id="{A7AB05DB-D40F-4343-AE36-EBA452E164C1}" type="datetimeFigureOut">
              <a:rPr lang="en-IN" smtClean="0"/>
              <a:t>23-04-2025</a:t>
            </a:fld>
            <a:endParaRPr lang="en-IN"/>
          </a:p>
        </p:txBody>
      </p:sp>
      <p:sp>
        <p:nvSpPr>
          <p:cNvPr id="6" name="Footer Placeholder 5">
            <a:extLst>
              <a:ext uri="{FF2B5EF4-FFF2-40B4-BE49-F238E27FC236}">
                <a16:creationId xmlns:a16="http://schemas.microsoft.com/office/drawing/2014/main" id="{F8D189BA-DC9D-C075-AA61-31B0F16556C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6674B10-6122-9A6D-F9B8-06F17CAD6C10}"/>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304250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83BF-292D-9B2C-05FA-C569E0384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A53FE89-A0CA-3AAE-B782-3DA1A0A5E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241E18E-E4D7-38C3-CC80-A760877AB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D4C193-9216-1CEC-DBEF-C506FABD9506}"/>
              </a:ext>
            </a:extLst>
          </p:cNvPr>
          <p:cNvSpPr>
            <a:spLocks noGrp="1"/>
          </p:cNvSpPr>
          <p:nvPr>
            <p:ph type="dt" sz="half" idx="10"/>
          </p:nvPr>
        </p:nvSpPr>
        <p:spPr/>
        <p:txBody>
          <a:bodyPr/>
          <a:lstStyle/>
          <a:p>
            <a:fld id="{A7AB05DB-D40F-4343-AE36-EBA452E164C1}" type="datetimeFigureOut">
              <a:rPr lang="en-IN" smtClean="0"/>
              <a:t>23-04-2025</a:t>
            </a:fld>
            <a:endParaRPr lang="en-IN"/>
          </a:p>
        </p:txBody>
      </p:sp>
      <p:sp>
        <p:nvSpPr>
          <p:cNvPr id="6" name="Footer Placeholder 5">
            <a:extLst>
              <a:ext uri="{FF2B5EF4-FFF2-40B4-BE49-F238E27FC236}">
                <a16:creationId xmlns:a16="http://schemas.microsoft.com/office/drawing/2014/main" id="{A8D25443-47BC-4861-35ED-CE555C5D030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02FE83C-7E27-56CD-E123-4094B07583BB}"/>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1090122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C3A2-C7E2-A619-5A23-E6CC9A0780A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0F86220-2BD4-78FA-3490-D8428F10F9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E47E3BA-95E6-9869-F507-B9501071B5E8}"/>
              </a:ext>
            </a:extLst>
          </p:cNvPr>
          <p:cNvSpPr>
            <a:spLocks noGrp="1"/>
          </p:cNvSpPr>
          <p:nvPr>
            <p:ph type="dt" sz="half" idx="10"/>
          </p:nvPr>
        </p:nvSpPr>
        <p:spPr/>
        <p:txBody>
          <a:bodyPr/>
          <a:lstStyle/>
          <a:p>
            <a:fld id="{A7AB05DB-D40F-4343-AE36-EBA452E164C1}" type="datetimeFigureOut">
              <a:rPr lang="en-IN" smtClean="0"/>
              <a:t>23-04-2025</a:t>
            </a:fld>
            <a:endParaRPr lang="en-IN"/>
          </a:p>
        </p:txBody>
      </p:sp>
      <p:sp>
        <p:nvSpPr>
          <p:cNvPr id="5" name="Footer Placeholder 4">
            <a:extLst>
              <a:ext uri="{FF2B5EF4-FFF2-40B4-BE49-F238E27FC236}">
                <a16:creationId xmlns:a16="http://schemas.microsoft.com/office/drawing/2014/main" id="{1AA2A81C-8C86-35B3-DC44-51BBF36847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F7C800-E62C-BB1F-4500-0A36166FCBB7}"/>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3463679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609204-2FDD-F16D-27C8-E9FCC1C3CE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F1B21D8-B224-128C-A288-38C404139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B571E80-5D92-AF2D-8B9D-9A0902763EEC}"/>
              </a:ext>
            </a:extLst>
          </p:cNvPr>
          <p:cNvSpPr>
            <a:spLocks noGrp="1"/>
          </p:cNvSpPr>
          <p:nvPr>
            <p:ph type="dt" sz="half" idx="10"/>
          </p:nvPr>
        </p:nvSpPr>
        <p:spPr/>
        <p:txBody>
          <a:bodyPr/>
          <a:lstStyle/>
          <a:p>
            <a:fld id="{A7AB05DB-D40F-4343-AE36-EBA452E164C1}" type="datetimeFigureOut">
              <a:rPr lang="en-IN" smtClean="0"/>
              <a:t>23-04-2025</a:t>
            </a:fld>
            <a:endParaRPr lang="en-IN"/>
          </a:p>
        </p:txBody>
      </p:sp>
      <p:sp>
        <p:nvSpPr>
          <p:cNvPr id="5" name="Footer Placeholder 4">
            <a:extLst>
              <a:ext uri="{FF2B5EF4-FFF2-40B4-BE49-F238E27FC236}">
                <a16:creationId xmlns:a16="http://schemas.microsoft.com/office/drawing/2014/main" id="{EB921E77-6D8D-EAA7-7E84-EBE4071B32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8A466E7-746A-B94D-01CC-D4D35753508D}"/>
              </a:ext>
            </a:extLst>
          </p:cNvPr>
          <p:cNvSpPr>
            <a:spLocks noGrp="1"/>
          </p:cNvSpPr>
          <p:nvPr>
            <p:ph type="sldNum" sz="quarter" idx="12"/>
          </p:nvPr>
        </p:nvSpPr>
        <p:spPr/>
        <p:txBody>
          <a:bodyPr/>
          <a:lstStyle/>
          <a:p>
            <a:fld id="{CB66E956-1CDF-49E5-B609-755B9AA1748A}" type="slidenum">
              <a:rPr lang="en-IN" smtClean="0"/>
              <a:t>‹#›</a:t>
            </a:fld>
            <a:endParaRPr lang="en-IN"/>
          </a:p>
        </p:txBody>
      </p:sp>
    </p:spTree>
    <p:extLst>
      <p:ext uri="{BB962C8B-B14F-4D97-AF65-F5344CB8AC3E}">
        <p14:creationId xmlns:p14="http://schemas.microsoft.com/office/powerpoint/2010/main" val="49922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47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6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45ADEF43-805C-4DE3-8220-B5304E0A1D8B}"/>
              </a:ext>
            </a:extLst>
          </p:cNvPr>
          <p:cNvSpPr>
            <a:spLocks noGrp="1"/>
          </p:cNvSpPr>
          <p:nvPr>
            <p:ph type="sldNum" sz="quarter" idx="10"/>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219147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BE941-5230-4F87-B714-A059E791ACE3}"/>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23-04-2025</a:t>
            </a:fld>
            <a:endParaRPr lang="en-IN"/>
          </a:p>
        </p:txBody>
      </p:sp>
      <p:sp>
        <p:nvSpPr>
          <p:cNvPr id="3" name="Footer Placeholder 2">
            <a:extLst>
              <a:ext uri="{FF2B5EF4-FFF2-40B4-BE49-F238E27FC236}">
                <a16:creationId xmlns:a16="http://schemas.microsoft.com/office/drawing/2014/main" id="{5B77033A-0A76-4A83-B1AB-3334A3088BB1}"/>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4" name="Slide Number Placeholder 3">
            <a:extLst>
              <a:ext uri="{FF2B5EF4-FFF2-40B4-BE49-F238E27FC236}">
                <a16:creationId xmlns:a16="http://schemas.microsoft.com/office/drawing/2014/main" id="{9ED05C30-9308-40A9-8C70-74DC76C68C2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185469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5"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3"/>
            <a:ext cx="401108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F4997E9F-10F1-48A9-B6D2-8F57E175BA55}"/>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23-04-2025</a:t>
            </a:fld>
            <a:endParaRPr lang="en-IN"/>
          </a:p>
        </p:txBody>
      </p:sp>
      <p:sp>
        <p:nvSpPr>
          <p:cNvPr id="6" name="Footer Placeholder 5">
            <a:extLst>
              <a:ext uri="{FF2B5EF4-FFF2-40B4-BE49-F238E27FC236}">
                <a16:creationId xmlns:a16="http://schemas.microsoft.com/office/drawing/2014/main" id="{C6F44D10-843B-4632-9FF0-3A0BA09F5519}"/>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7" name="Slide Number Placeholder 6">
            <a:extLst>
              <a:ext uri="{FF2B5EF4-FFF2-40B4-BE49-F238E27FC236}">
                <a16:creationId xmlns:a16="http://schemas.microsoft.com/office/drawing/2014/main" id="{67BF0BED-F88A-4B98-905F-B2C8BBDAF90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364304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368068D5-6EA8-4B57-A743-AEEB30600DE7}"/>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fld id="{A7AB05DB-D40F-4343-AE36-EBA452E164C1}" type="datetimeFigureOut">
              <a:rPr lang="en-IN" smtClean="0"/>
              <a:t>23-04-2025</a:t>
            </a:fld>
            <a:endParaRPr lang="en-IN"/>
          </a:p>
        </p:txBody>
      </p:sp>
      <p:sp>
        <p:nvSpPr>
          <p:cNvPr id="6" name="Footer Placeholder 5">
            <a:extLst>
              <a:ext uri="{FF2B5EF4-FFF2-40B4-BE49-F238E27FC236}">
                <a16:creationId xmlns:a16="http://schemas.microsoft.com/office/drawing/2014/main" id="{47C5ED47-5300-4DD5-A1F2-3CB7C64E61DD}"/>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IN"/>
          </a:p>
        </p:txBody>
      </p:sp>
      <p:sp>
        <p:nvSpPr>
          <p:cNvPr id="7" name="Slide Number Placeholder 6">
            <a:extLst>
              <a:ext uri="{FF2B5EF4-FFF2-40B4-BE49-F238E27FC236}">
                <a16:creationId xmlns:a16="http://schemas.microsoft.com/office/drawing/2014/main" id="{26EFCC2B-900D-4ED2-BBDD-9EA02F587ED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fld id="{CB66E956-1CDF-49E5-B609-755B9AA1748A}" type="slidenum">
              <a:rPr lang="en-IN" smtClean="0"/>
              <a:t>‹#›</a:t>
            </a:fld>
            <a:endParaRPr lang="en-IN"/>
          </a:p>
        </p:txBody>
      </p:sp>
    </p:spTree>
    <p:extLst>
      <p:ext uri="{BB962C8B-B14F-4D97-AF65-F5344CB8AC3E}">
        <p14:creationId xmlns:p14="http://schemas.microsoft.com/office/powerpoint/2010/main" val="150928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Master Page.jpg">
            <a:extLst>
              <a:ext uri="{FF2B5EF4-FFF2-40B4-BE49-F238E27FC236}">
                <a16:creationId xmlns:a16="http://schemas.microsoft.com/office/drawing/2014/main" id="{E7296316-F494-473C-B75B-F257831E2CBF}"/>
              </a:ext>
            </a:extLst>
          </p:cNvPr>
          <p:cNvPicPr>
            <a:picLocks noChangeAspect="1"/>
          </p:cNvPicPr>
          <p:nvPr/>
        </p:nvPicPr>
        <p:blipFill>
          <a:blip r:embed="rId14">
            <a:extLst>
              <a:ext uri="{28A0092B-C50C-407E-A947-70E740481C1C}">
                <a14:useLocalDpi xmlns:a14="http://schemas.microsoft.com/office/drawing/2010/main" val="0"/>
              </a:ext>
            </a:extLst>
          </a:blip>
          <a:srcRect r="32552"/>
          <a:stretch>
            <a:fillRect/>
          </a:stretch>
        </p:blipFill>
        <p:spPr bwMode="auto">
          <a:xfrm>
            <a:off x="-13547" y="30163"/>
            <a:ext cx="82228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Master Page.jpg">
            <a:extLst>
              <a:ext uri="{FF2B5EF4-FFF2-40B4-BE49-F238E27FC236}">
                <a16:creationId xmlns:a16="http://schemas.microsoft.com/office/drawing/2014/main" id="{46414743-9E30-49E6-9FC9-DE51F5A42C61}"/>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477000"/>
            <a:ext cx="1219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1">
            <a:extLst>
              <a:ext uri="{FF2B5EF4-FFF2-40B4-BE49-F238E27FC236}">
                <a16:creationId xmlns:a16="http://schemas.microsoft.com/office/drawing/2014/main" id="{FCAD4768-7A36-4E79-8F80-430151079419}"/>
              </a:ext>
            </a:extLst>
          </p:cNvPr>
          <p:cNvSpPr txBox="1">
            <a:spLocks noChangeArrowheads="1"/>
          </p:cNvSpPr>
          <p:nvPr/>
        </p:nvSpPr>
        <p:spPr bwMode="auto">
          <a:xfrm>
            <a:off x="0" y="6457950"/>
            <a:ext cx="3251200" cy="400050"/>
          </a:xfrm>
          <a:prstGeom prst="rect">
            <a:avLst/>
          </a:prstGeom>
          <a:solidFill>
            <a:schemeClr val="bg1"/>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IN" altLang="en-US" sz="2000" b="1">
                <a:latin typeface="Calibri" panose="020F0502020204030204" pitchFamily="34" charset="0"/>
              </a:rPr>
              <a:t>www.bennett.edu.in</a:t>
            </a:r>
          </a:p>
        </p:txBody>
      </p:sp>
      <p:pic>
        <p:nvPicPr>
          <p:cNvPr id="1029" name="Picture 2">
            <a:extLst>
              <a:ext uri="{FF2B5EF4-FFF2-40B4-BE49-F238E27FC236}">
                <a16:creationId xmlns:a16="http://schemas.microsoft.com/office/drawing/2014/main" id="{E4134A5B-0520-44B6-AC91-E2A2C33F23CC}"/>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209280" y="192089"/>
            <a:ext cx="3191934"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278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08D3788-A2E7-4C1E-B2EF-D028A9EEEBD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2B2C853-FA8F-47BE-90CB-450DC04FBBB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272D352-E447-4B9B-8F10-222CB838603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DD51DF95-E1CD-40DE-8BDE-A628BF6EFF1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1</a:t>
            </a:r>
          </a:p>
        </p:txBody>
      </p:sp>
      <p:sp>
        <p:nvSpPr>
          <p:cNvPr id="6" name="Slide Number Placeholder 5">
            <a:extLst>
              <a:ext uri="{FF2B5EF4-FFF2-40B4-BE49-F238E27FC236}">
                <a16:creationId xmlns:a16="http://schemas.microsoft.com/office/drawing/2014/main" id="{FFDF4B6E-D688-4EF8-B95A-B4D64D2CB93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815B990-6E3D-45E4-B956-23B29FC383BC}" type="slidenum">
              <a:rPr lang="en-US" altLang="en-US"/>
              <a:pPr>
                <a:defRPr/>
              </a:pPr>
              <a:t>‹#›</a:t>
            </a:fld>
            <a:endParaRPr lang="en-US" altLang="en-US"/>
          </a:p>
        </p:txBody>
      </p:sp>
    </p:spTree>
    <p:extLst>
      <p:ext uri="{BB962C8B-B14F-4D97-AF65-F5344CB8AC3E}">
        <p14:creationId xmlns:p14="http://schemas.microsoft.com/office/powerpoint/2010/main" val="6446348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CEC7C0-5231-57DB-D33A-5390A53E4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EDB48B5-C85F-51BD-6747-1237FD204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F4DC63E-7C81-7972-B95B-F37015EC6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54C00-5DC2-424C-84E9-0F90840DB25B}" type="datetimeFigureOut">
              <a:rPr lang="en-IN" smtClean="0"/>
              <a:t>23-04-2025</a:t>
            </a:fld>
            <a:endParaRPr lang="en-IN"/>
          </a:p>
        </p:txBody>
      </p:sp>
      <p:sp>
        <p:nvSpPr>
          <p:cNvPr id="5" name="Footer Placeholder 4">
            <a:extLst>
              <a:ext uri="{FF2B5EF4-FFF2-40B4-BE49-F238E27FC236}">
                <a16:creationId xmlns:a16="http://schemas.microsoft.com/office/drawing/2014/main" id="{552BEA84-627E-377E-C9A8-EB0698D55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F52DE9E-43DB-76DC-837B-B1679B8BB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D7B90-4EF5-4CBD-B768-3F1A64ABEF34}" type="slidenum">
              <a:rPr lang="en-IN" smtClean="0"/>
              <a:t>‹#›</a:t>
            </a:fld>
            <a:endParaRPr lang="en-IN"/>
          </a:p>
        </p:txBody>
      </p:sp>
    </p:spTree>
    <p:extLst>
      <p:ext uri="{BB962C8B-B14F-4D97-AF65-F5344CB8AC3E}">
        <p14:creationId xmlns:p14="http://schemas.microsoft.com/office/powerpoint/2010/main" val="18857937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Computer 3D windows background">
            <a:extLst>
              <a:ext uri="{FF2B5EF4-FFF2-40B4-BE49-F238E27FC236}">
                <a16:creationId xmlns:a16="http://schemas.microsoft.com/office/drawing/2014/main" id="{0B14C2F0-FB24-DB98-7F58-4283EF0B2690}"/>
              </a:ext>
            </a:extLst>
          </p:cNvPr>
          <p:cNvPicPr>
            <a:picLocks noChangeAspect="1"/>
          </p:cNvPicPr>
          <p:nvPr/>
        </p:nvPicPr>
        <p:blipFill rotWithShape="1">
          <a:blip r:embed="rId2"/>
          <a:srcRect t="4463" r="35364" b="4628"/>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2890BE-7904-42D4-B879-B91FFED5066E}"/>
              </a:ext>
            </a:extLst>
          </p:cNvPr>
          <p:cNvSpPr>
            <a:spLocks noGrp="1"/>
          </p:cNvSpPr>
          <p:nvPr>
            <p:ph type="ctrTitle"/>
          </p:nvPr>
        </p:nvSpPr>
        <p:spPr>
          <a:xfrm>
            <a:off x="477981" y="1122363"/>
            <a:ext cx="4023360" cy="3204134"/>
          </a:xfrm>
        </p:spPr>
        <p:txBody>
          <a:bodyPr anchor="b">
            <a:normAutofit/>
          </a:bodyPr>
          <a:lstStyle/>
          <a:p>
            <a:pPr algn="l"/>
            <a:r>
              <a:rPr lang="en-US" altLang="en-US" sz="4800"/>
              <a:t>Application Layer</a:t>
            </a:r>
            <a:br>
              <a:rPr lang="en-US" altLang="en-US" sz="4800"/>
            </a:br>
            <a:r>
              <a:rPr lang="en-US" altLang="en-US" sz="4800"/>
              <a:t>WWW and HTTP</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99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863AF47-09EB-4092-A6B3-29EF174E1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6377352" y="3818410"/>
            <a:ext cx="5650525" cy="78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a:extLst>
              <a:ext uri="{FF2B5EF4-FFF2-40B4-BE49-F238E27FC236}">
                <a16:creationId xmlns:a16="http://schemas.microsoft.com/office/drawing/2014/main" id="{EC3E19BD-7D9C-403C-B8FF-9D4108618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704692" y="1523510"/>
            <a:ext cx="6435727" cy="95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93439D50-80E5-4E0B-B3BC-877E838E1E30}"/>
              </a:ext>
            </a:extLst>
          </p:cNvPr>
          <p:cNvSpPr/>
          <p:nvPr/>
        </p:nvSpPr>
        <p:spPr>
          <a:xfrm>
            <a:off x="8198639" y="2593163"/>
            <a:ext cx="1447832" cy="369332"/>
          </a:xfrm>
          <a:prstGeom prst="rect">
            <a:avLst/>
          </a:prstGeom>
        </p:spPr>
        <p:txBody>
          <a:bodyPr wrap="none">
            <a:spAutoFit/>
          </a:bodyPr>
          <a:lstStyle/>
          <a:p>
            <a:r>
              <a:rPr lang="en-US" altLang="en-US" i="1" dirty="0">
                <a:latin typeface="Times New Roman" panose="02020603050405020304" pitchFamily="18" charset="0"/>
              </a:rPr>
              <a:t>Boldface tags</a:t>
            </a:r>
            <a:endParaRPr lang="en-IN" dirty="0"/>
          </a:p>
        </p:txBody>
      </p:sp>
      <p:sp>
        <p:nvSpPr>
          <p:cNvPr id="5" name="Rectangle 4">
            <a:extLst>
              <a:ext uri="{FF2B5EF4-FFF2-40B4-BE49-F238E27FC236}">
                <a16:creationId xmlns:a16="http://schemas.microsoft.com/office/drawing/2014/main" id="{C4D86A29-F912-4078-979A-9E7A3C5CDFB2}"/>
              </a:ext>
            </a:extLst>
          </p:cNvPr>
          <p:cNvSpPr/>
          <p:nvPr/>
        </p:nvSpPr>
        <p:spPr>
          <a:xfrm>
            <a:off x="164123" y="1334358"/>
            <a:ext cx="5772443" cy="3046988"/>
          </a:xfrm>
          <a:prstGeom prst="rect">
            <a:avLst/>
          </a:prstGeom>
        </p:spPr>
        <p:txBody>
          <a:bodyPr wrap="square">
            <a:spAutoFit/>
          </a:bodyPr>
          <a:lstStyle/>
          <a:p>
            <a:pPr marL="342900" indent="-342900">
              <a:buFont typeface="Arial" panose="020B0604020202020204" pitchFamily="34" charset="0"/>
              <a:buChar char="•"/>
            </a:pPr>
            <a:r>
              <a:rPr lang="en-IN" sz="2400" dirty="0">
                <a:latin typeface="Times New Roman" panose="02020603050405020304" pitchFamily="18" charset="0"/>
              </a:rPr>
              <a:t>HTML is a language for creating Web pages. </a:t>
            </a:r>
          </a:p>
          <a:p>
            <a:pPr marL="342900" indent="-342900">
              <a:buFont typeface="Arial" panose="020B0604020202020204" pitchFamily="34" charset="0"/>
              <a:buChar char="•"/>
            </a:pPr>
            <a:r>
              <a:rPr lang="en-IN" sz="2400" dirty="0">
                <a:latin typeface="Times New Roman" panose="02020603050405020304" pitchFamily="18" charset="0"/>
              </a:rPr>
              <a:t>The term </a:t>
            </a:r>
            <a:r>
              <a:rPr lang="en-IN" sz="2400" i="1" dirty="0" err="1">
                <a:latin typeface="Times New Roman" panose="02020603050405020304" pitchFamily="18" charset="0"/>
              </a:rPr>
              <a:t>markup</a:t>
            </a:r>
            <a:r>
              <a:rPr lang="en-IN" sz="2400" i="1" dirty="0">
                <a:latin typeface="Times New Roman" panose="02020603050405020304" pitchFamily="18" charset="0"/>
              </a:rPr>
              <a:t> language </a:t>
            </a:r>
            <a:r>
              <a:rPr lang="en-IN" sz="2400" dirty="0">
                <a:latin typeface="Times New Roman" panose="02020603050405020304" pitchFamily="18" charset="0"/>
              </a:rPr>
              <a:t>comes from the book publishing industry</a:t>
            </a:r>
          </a:p>
          <a:p>
            <a:pPr marL="342900" indent="-342900" algn="just">
              <a:buFont typeface="Arial" panose="020B0604020202020204" pitchFamily="34" charset="0"/>
              <a:buChar char="•"/>
            </a:pPr>
            <a:r>
              <a:rPr lang="en-IN" sz="2400" dirty="0">
                <a:latin typeface="Times New Roman" panose="02020603050405020304" pitchFamily="18" charset="0"/>
              </a:rPr>
              <a:t>The two tags &lt;B&gt; and &lt;/B&gt; are instructions for the browser. When the browser sees these two marks, it knows that the text must be boldfaced</a:t>
            </a:r>
          </a:p>
        </p:txBody>
      </p:sp>
      <p:pic>
        <p:nvPicPr>
          <p:cNvPr id="6" name="Picture 6">
            <a:extLst>
              <a:ext uri="{FF2B5EF4-FFF2-40B4-BE49-F238E27FC236}">
                <a16:creationId xmlns:a16="http://schemas.microsoft.com/office/drawing/2014/main" id="{6B1665D3-A5D1-4FD1-B37B-4C8BD71A6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058" y="4600313"/>
            <a:ext cx="4717634" cy="146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C597C4C8-BBF5-4399-8449-FE179A9D8A99}"/>
              </a:ext>
            </a:extLst>
          </p:cNvPr>
          <p:cNvSpPr/>
          <p:nvPr/>
        </p:nvSpPr>
        <p:spPr>
          <a:xfrm>
            <a:off x="1895497" y="5994012"/>
            <a:ext cx="3809195" cy="369332"/>
          </a:xfrm>
          <a:prstGeom prst="rect">
            <a:avLst/>
          </a:prstGeom>
        </p:spPr>
        <p:txBody>
          <a:bodyPr wrap="square">
            <a:spAutoFit/>
          </a:bodyPr>
          <a:lstStyle/>
          <a:p>
            <a:r>
              <a:rPr lang="en-US" altLang="en-US" i="1" dirty="0">
                <a:latin typeface="Times New Roman" panose="02020603050405020304" pitchFamily="18" charset="0"/>
              </a:rPr>
              <a:t>Beginning and ending tags</a:t>
            </a:r>
            <a:endParaRPr lang="en-IN" dirty="0"/>
          </a:p>
        </p:txBody>
      </p:sp>
      <p:sp>
        <p:nvSpPr>
          <p:cNvPr id="8" name="Rectangle 7">
            <a:extLst>
              <a:ext uri="{FF2B5EF4-FFF2-40B4-BE49-F238E27FC236}">
                <a16:creationId xmlns:a16="http://schemas.microsoft.com/office/drawing/2014/main" id="{1331FE2E-17FA-4247-8AB9-CBD6965FB3EB}"/>
              </a:ext>
            </a:extLst>
          </p:cNvPr>
          <p:cNvSpPr/>
          <p:nvPr/>
        </p:nvSpPr>
        <p:spPr>
          <a:xfrm>
            <a:off x="431749" y="332572"/>
            <a:ext cx="4985660" cy="461665"/>
          </a:xfrm>
          <a:prstGeom prst="rect">
            <a:avLst/>
          </a:prstGeom>
        </p:spPr>
        <p:txBody>
          <a:bodyPr wrap="none">
            <a:spAutoFit/>
          </a:bodyPr>
          <a:lstStyle/>
          <a:p>
            <a:r>
              <a:rPr lang="en-IN" sz="2400" dirty="0">
                <a:latin typeface="Times New Roman" panose="02020603050405020304" pitchFamily="18" charset="0"/>
              </a:rPr>
              <a:t>Hypertext </a:t>
            </a:r>
            <a:r>
              <a:rPr lang="en-IN" sz="2400" dirty="0" err="1">
                <a:latin typeface="Times New Roman" panose="02020603050405020304" pitchFamily="18" charset="0"/>
              </a:rPr>
              <a:t>Markup</a:t>
            </a:r>
            <a:r>
              <a:rPr lang="en-IN" sz="2400" dirty="0">
                <a:latin typeface="Times New Roman" panose="02020603050405020304" pitchFamily="18" charset="0"/>
              </a:rPr>
              <a:t> Language (HTML) </a:t>
            </a:r>
            <a:endParaRPr lang="en-IN" sz="2400" dirty="0"/>
          </a:p>
        </p:txBody>
      </p:sp>
    </p:spTree>
    <p:extLst>
      <p:ext uri="{BB962C8B-B14F-4D97-AF65-F5344CB8AC3E}">
        <p14:creationId xmlns:p14="http://schemas.microsoft.com/office/powerpoint/2010/main" val="278740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858124" name="Rectangle 858123">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115" name="Text Box 3">
            <a:extLst>
              <a:ext uri="{FF2B5EF4-FFF2-40B4-BE49-F238E27FC236}">
                <a16:creationId xmlns:a16="http://schemas.microsoft.com/office/drawing/2014/main" id="{E958454E-CE58-45AF-B734-501E825A1A49}"/>
              </a:ext>
            </a:extLst>
          </p:cNvPr>
          <p:cNvSpPr txBox="1">
            <a:spLocks noChangeArrowheads="1"/>
          </p:cNvSpPr>
          <p:nvPr/>
        </p:nvSpPr>
        <p:spPr bwMode="auto">
          <a:xfrm>
            <a:off x="612648" y="1078992"/>
            <a:ext cx="6268770" cy="153619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eaLnBrk="1" hangingPunct="1">
              <a:lnSpc>
                <a:spcPct val="90000"/>
              </a:lnSpc>
              <a:spcAft>
                <a:spcPts val="600"/>
              </a:spcAft>
            </a:pPr>
            <a:r>
              <a:rPr lang="en-US" altLang="en-US" sz="5200" kern="1200">
                <a:solidFill>
                  <a:schemeClr val="tx1"/>
                </a:solidFill>
                <a:effectLst>
                  <a:outerShdw blurRad="38100" dist="38100" dir="2700000" algn="tl">
                    <a:srgbClr val="C0C0C0"/>
                  </a:outerShdw>
                </a:effectLst>
                <a:latin typeface="+mj-lt"/>
                <a:ea typeface="+mj-ea"/>
                <a:cs typeface="+mj-cs"/>
              </a:rPr>
              <a:t>Hypertext Transfer Protocol (HTTP)</a:t>
            </a:r>
          </a:p>
        </p:txBody>
      </p:sp>
      <p:sp>
        <p:nvSpPr>
          <p:cNvPr id="858126" name="Rectangle 858125">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58128" name="Rectangle 858127">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58117" name="Rectangle 5">
            <a:extLst>
              <a:ext uri="{FF2B5EF4-FFF2-40B4-BE49-F238E27FC236}">
                <a16:creationId xmlns:a16="http://schemas.microsoft.com/office/drawing/2014/main" id="{0BBD499C-077E-4677-A3DB-2222D1157EDC}"/>
              </a:ext>
            </a:extLst>
          </p:cNvPr>
          <p:cNvSpPr>
            <a:spLocks noChangeArrowheads="1"/>
          </p:cNvSpPr>
          <p:nvPr/>
        </p:nvSpPr>
        <p:spPr bwMode="auto">
          <a:xfrm>
            <a:off x="612648" y="3355848"/>
            <a:ext cx="6268770" cy="28254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marL="457200" indent="-228600" eaLnBrk="1" hangingPunct="1">
              <a:lnSpc>
                <a:spcPct val="90000"/>
              </a:lnSpc>
              <a:spcAft>
                <a:spcPts val="600"/>
              </a:spcAft>
              <a:buFont typeface="Arial" panose="020B0604020202020204" pitchFamily="34" charset="0"/>
              <a:buChar char="•"/>
            </a:pPr>
            <a:r>
              <a:rPr lang="en-US" altLang="en-US" sz="2200">
                <a:effectLst>
                  <a:outerShdw blurRad="38100" dist="38100" dir="2700000" algn="tl">
                    <a:srgbClr val="C0C0C0"/>
                  </a:outerShdw>
                </a:effectLst>
                <a:latin typeface="+mn-lt"/>
                <a:cs typeface="+mn-cs"/>
              </a:rPr>
              <a:t>HTTP is a protocol used mainly to access data on the World Wide Web. </a:t>
            </a:r>
          </a:p>
          <a:p>
            <a:pPr marL="457200" indent="-228600" eaLnBrk="1" hangingPunct="1">
              <a:lnSpc>
                <a:spcPct val="90000"/>
              </a:lnSpc>
              <a:spcAft>
                <a:spcPts val="600"/>
              </a:spcAft>
              <a:buFont typeface="Arial" panose="020B0604020202020204" pitchFamily="34" charset="0"/>
              <a:buChar char="•"/>
            </a:pPr>
            <a:endParaRPr lang="en-US" altLang="en-US" sz="2200">
              <a:effectLst>
                <a:outerShdw blurRad="38100" dist="38100" dir="2700000" algn="tl">
                  <a:srgbClr val="C0C0C0"/>
                </a:outerShdw>
              </a:effectLst>
              <a:latin typeface="+mn-lt"/>
              <a:cs typeface="+mn-cs"/>
            </a:endParaRPr>
          </a:p>
          <a:p>
            <a:pPr marL="457200" indent="-228600" eaLnBrk="1" hangingPunct="1">
              <a:lnSpc>
                <a:spcPct val="90000"/>
              </a:lnSpc>
              <a:spcAft>
                <a:spcPts val="600"/>
              </a:spcAft>
              <a:buFont typeface="Arial" panose="020B0604020202020204" pitchFamily="34" charset="0"/>
              <a:buChar char="•"/>
            </a:pPr>
            <a:r>
              <a:rPr lang="en-US" altLang="en-US" sz="2200">
                <a:effectLst>
                  <a:outerShdw blurRad="38100" dist="38100" dir="2700000" algn="tl">
                    <a:srgbClr val="C0C0C0"/>
                  </a:outerShdw>
                </a:effectLst>
                <a:latin typeface="+mn-lt"/>
                <a:cs typeface="+mn-cs"/>
              </a:rPr>
              <a:t>HTTP functions as a combination of FTP and SMTP. </a:t>
            </a:r>
          </a:p>
          <a:p>
            <a:pPr marL="457200" indent="-228600" eaLnBrk="1" hangingPunct="1">
              <a:lnSpc>
                <a:spcPct val="90000"/>
              </a:lnSpc>
              <a:spcAft>
                <a:spcPts val="600"/>
              </a:spcAft>
              <a:buFont typeface="Arial" panose="020B0604020202020204" pitchFamily="34" charset="0"/>
              <a:buChar char="•"/>
            </a:pPr>
            <a:r>
              <a:rPr lang="en-US" altLang="en-US" sz="2200">
                <a:effectLst>
                  <a:outerShdw blurRad="38100" dist="38100" dir="2700000" algn="tl">
                    <a:srgbClr val="C0C0C0"/>
                  </a:outerShdw>
                </a:effectLst>
                <a:latin typeface="+mn-lt"/>
                <a:cs typeface="+mn-cs"/>
              </a:rPr>
              <a:t>HTTP uses the services of TCP on well-known port 80.</a:t>
            </a:r>
          </a:p>
          <a:p>
            <a:pPr marL="457200" indent="-228600" eaLnBrk="1" hangingPunct="1">
              <a:lnSpc>
                <a:spcPct val="90000"/>
              </a:lnSpc>
              <a:spcAft>
                <a:spcPts val="600"/>
              </a:spcAft>
              <a:buFont typeface="Arial" panose="020B0604020202020204" pitchFamily="34" charset="0"/>
              <a:buChar char="•"/>
            </a:pPr>
            <a:endParaRPr lang="en-US" altLang="en-US" sz="2200">
              <a:effectLst>
                <a:outerShdw blurRad="38100" dist="38100" dir="2700000" algn="tl">
                  <a:srgbClr val="C0C0C0"/>
                </a:outerShdw>
              </a:effectLst>
              <a:latin typeface="+mn-lt"/>
              <a:cs typeface="+mn-cs"/>
            </a:endParaRPr>
          </a:p>
        </p:txBody>
      </p:sp>
      <p:pic>
        <p:nvPicPr>
          <p:cNvPr id="858121" name="Graphic 858120" descr="File HTML">
            <a:extLst>
              <a:ext uri="{FF2B5EF4-FFF2-40B4-BE49-F238E27FC236}">
                <a16:creationId xmlns:a16="http://schemas.microsoft.com/office/drawing/2014/main" id="{E0085279-ECB4-E5A6-6690-0FBE3C97F9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4066" y="1272395"/>
            <a:ext cx="4237686" cy="4237686"/>
          </a:xfrm>
          <a:prstGeom prst="rect">
            <a:avLst/>
          </a:prstGeom>
        </p:spPr>
      </p:pic>
      <p:sp>
        <p:nvSpPr>
          <p:cNvPr id="858116" name="Text Box 4">
            <a:extLst>
              <a:ext uri="{FF2B5EF4-FFF2-40B4-BE49-F238E27FC236}">
                <a16:creationId xmlns:a16="http://schemas.microsoft.com/office/drawing/2014/main" id="{943E18B0-51E0-41A8-B366-1187BC42C72B}"/>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AA605CB-4869-4D48-88EA-9779EFF4403E}"/>
              </a:ext>
            </a:extLst>
          </p:cNvPr>
          <p:cNvSpPr/>
          <p:nvPr/>
        </p:nvSpPr>
        <p:spPr>
          <a:xfrm>
            <a:off x="612648" y="1078992"/>
            <a:ext cx="6268770" cy="1536192"/>
          </a:xfrm>
          <a:prstGeom prst="rect">
            <a:avLst/>
          </a:prstGeom>
        </p:spPr>
        <p:txBody>
          <a:bodyPr vert="horz" lIns="91440" tIns="45720" rIns="91440" bIns="45720" rtlCol="0" anchor="b">
            <a:normAutofit/>
          </a:bodyPr>
          <a:lstStyle/>
          <a:p>
            <a:pPr eaLnBrk="1" hangingPunct="1">
              <a:lnSpc>
                <a:spcPct val="90000"/>
              </a:lnSpc>
              <a:spcAft>
                <a:spcPts val="600"/>
              </a:spcAft>
            </a:pPr>
            <a:r>
              <a:rPr lang="en-US" altLang="en-US" sz="5200" kern="1200">
                <a:solidFill>
                  <a:schemeClr val="tx1"/>
                </a:solidFill>
                <a:latin typeface="+mj-lt"/>
                <a:ea typeface="+mj-ea"/>
                <a:cs typeface="+mj-cs"/>
              </a:rPr>
              <a:t>HTTP transaction</a:t>
            </a:r>
            <a:endParaRPr lang="en-US" sz="5200" kern="1200">
              <a:solidFill>
                <a:schemeClr val="tx1"/>
              </a:solidFill>
              <a:latin typeface="+mj-lt"/>
              <a:ea typeface="+mj-ea"/>
              <a:cs typeface="+mj-cs"/>
            </a:endParaRP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3">
            <a:extLst>
              <a:ext uri="{FF2B5EF4-FFF2-40B4-BE49-F238E27FC236}">
                <a16:creationId xmlns:a16="http://schemas.microsoft.com/office/drawing/2014/main" id="{1CBA2B87-987C-4564-BBA3-A94EB6660AF5}"/>
              </a:ext>
            </a:extLst>
          </p:cNvPr>
          <p:cNvSpPr/>
          <p:nvPr/>
        </p:nvSpPr>
        <p:spPr>
          <a:xfrm>
            <a:off x="612648" y="3355848"/>
            <a:ext cx="6268770" cy="2825496"/>
          </a:xfrm>
          <a:prstGeom prst="rect">
            <a:avLst/>
          </a:prstGeom>
        </p:spPr>
        <p:txBody>
          <a:bodyPr vert="horz" lIns="91440" tIns="45720" rIns="91440" bIns="45720" rtlCol="0">
            <a:normAutofit/>
          </a:bodyPr>
          <a:lstStyle/>
          <a:p>
            <a:pPr marL="342900" indent="-228600" algn="just" eaLnBrk="1" hangingPunct="1">
              <a:lnSpc>
                <a:spcPct val="90000"/>
              </a:lnSpc>
              <a:spcAft>
                <a:spcPts val="600"/>
              </a:spcAft>
              <a:buFont typeface="Arial" panose="020B0604020202020204" pitchFamily="34" charset="0"/>
              <a:buChar char="•"/>
            </a:pPr>
            <a:r>
              <a:rPr lang="en-US" sz="1900" dirty="0">
                <a:latin typeface="+mn-lt"/>
                <a:cs typeface="+mn-cs"/>
              </a:rPr>
              <a:t>Although HTTP uses the services of TCP, HTTP itself is a stateless protocol. </a:t>
            </a:r>
          </a:p>
          <a:p>
            <a:pPr marL="342900" indent="-228600" algn="just" eaLnBrk="1" hangingPunct="1">
              <a:lnSpc>
                <a:spcPct val="90000"/>
              </a:lnSpc>
              <a:spcAft>
                <a:spcPts val="600"/>
              </a:spcAft>
              <a:buFont typeface="Arial" panose="020B0604020202020204" pitchFamily="34" charset="0"/>
              <a:buChar char="•"/>
            </a:pPr>
            <a:r>
              <a:rPr lang="en-US" sz="1900" dirty="0">
                <a:latin typeface="+mn-lt"/>
                <a:cs typeface="+mn-cs"/>
              </a:rPr>
              <a:t>The client initializes the transaction by sending a request message. The server replies by sending a response.</a:t>
            </a:r>
            <a:endParaRPr lang="en-US" sz="1900" i="1" dirty="0">
              <a:latin typeface="+mn-lt"/>
              <a:cs typeface="+mn-cs"/>
            </a:endParaRPr>
          </a:p>
          <a:p>
            <a:pPr marL="285750" indent="-228600" algn="just" eaLnBrk="1" hangingPunct="1">
              <a:lnSpc>
                <a:spcPct val="90000"/>
              </a:lnSpc>
              <a:spcAft>
                <a:spcPts val="600"/>
              </a:spcAft>
              <a:buFont typeface="Arial" panose="020B0604020202020204" pitchFamily="34" charset="0"/>
              <a:buChar char="•"/>
            </a:pPr>
            <a:r>
              <a:rPr lang="en-US" sz="1900" dirty="0">
                <a:latin typeface="+mn-lt"/>
                <a:cs typeface="+mn-cs"/>
              </a:rPr>
              <a:t>The formats of the request and response messages are similar.. A request message consists of a request line, a header, and sometimes a body.</a:t>
            </a:r>
          </a:p>
          <a:p>
            <a:pPr marL="285750" indent="-228600" algn="just" eaLnBrk="1" hangingPunct="1">
              <a:lnSpc>
                <a:spcPct val="90000"/>
              </a:lnSpc>
              <a:spcAft>
                <a:spcPts val="600"/>
              </a:spcAft>
              <a:buFont typeface="Arial" panose="020B0604020202020204" pitchFamily="34" charset="0"/>
              <a:buChar char="•"/>
            </a:pPr>
            <a:r>
              <a:rPr lang="en-US" sz="1900" dirty="0">
                <a:latin typeface="+mn-lt"/>
                <a:cs typeface="+mn-cs"/>
              </a:rPr>
              <a:t>A response message consists of a status line, a header, and sometimes a body.</a:t>
            </a:r>
          </a:p>
        </p:txBody>
      </p:sp>
      <p:pic>
        <p:nvPicPr>
          <p:cNvPr id="2" name="Picture 6" descr="Diagram&#10;&#10;Description automatically generated">
            <a:extLst>
              <a:ext uri="{FF2B5EF4-FFF2-40B4-BE49-F238E27FC236}">
                <a16:creationId xmlns:a16="http://schemas.microsoft.com/office/drawing/2014/main" id="{31834B36-E496-4CCA-9D56-2951804B30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94066" y="2518667"/>
            <a:ext cx="4237686" cy="17451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007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1402F6B-85D9-4542-80E1-0ADB64E0C410}"/>
              </a:ext>
            </a:extLst>
          </p:cNvPr>
          <p:cNvSpPr/>
          <p:nvPr/>
        </p:nvSpPr>
        <p:spPr>
          <a:xfrm>
            <a:off x="638882" y="639193"/>
            <a:ext cx="3571810" cy="3573516"/>
          </a:xfrm>
          <a:prstGeom prst="rect">
            <a:avLst/>
          </a:prstGeom>
        </p:spPr>
        <p:txBody>
          <a:bodyPr vert="horz" lIns="91440" tIns="45720" rIns="91440" bIns="45720" rtlCol="0" anchor="b">
            <a:normAutofit/>
          </a:bodyPr>
          <a:lstStyle/>
          <a:p>
            <a:pPr eaLnBrk="1" hangingPunct="1">
              <a:lnSpc>
                <a:spcPct val="90000"/>
              </a:lnSpc>
              <a:spcAft>
                <a:spcPts val="600"/>
              </a:spcAft>
            </a:pPr>
            <a:r>
              <a:rPr lang="en-US" altLang="en-US" sz="6100" kern="1200">
                <a:solidFill>
                  <a:schemeClr val="tx1"/>
                </a:solidFill>
                <a:latin typeface="+mj-lt"/>
                <a:ea typeface="+mj-ea"/>
                <a:cs typeface="+mj-cs"/>
              </a:rPr>
              <a:t>Request and response messages</a:t>
            </a:r>
            <a:endParaRPr lang="en-US" sz="6100" kern="120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a:extLst>
              <a:ext uri="{FF2B5EF4-FFF2-40B4-BE49-F238E27FC236}">
                <a16:creationId xmlns:a16="http://schemas.microsoft.com/office/drawing/2014/main" id="{E5A14941-D298-47C9-81D5-EBFE18C5B9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555073"/>
            <a:ext cx="7214616" cy="372042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180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857098" name="Rectangle 85709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091" name="Text Box 3">
            <a:extLst>
              <a:ext uri="{FF2B5EF4-FFF2-40B4-BE49-F238E27FC236}">
                <a16:creationId xmlns:a16="http://schemas.microsoft.com/office/drawing/2014/main" id="{316E64AC-B673-4D6B-B408-DD56921A8E35}"/>
              </a:ext>
            </a:extLst>
          </p:cNvPr>
          <p:cNvSpPr txBox="1">
            <a:spLocks noChangeArrowheads="1"/>
          </p:cNvSpPr>
          <p:nvPr/>
        </p:nvSpPr>
        <p:spPr bwMode="auto">
          <a:xfrm>
            <a:off x="630936" y="640080"/>
            <a:ext cx="4818888" cy="14813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eaLnBrk="1" hangingPunct="1">
              <a:lnSpc>
                <a:spcPct val="90000"/>
              </a:lnSpc>
              <a:spcAft>
                <a:spcPts val="600"/>
              </a:spcAft>
            </a:pPr>
            <a:r>
              <a:rPr lang="en-US" altLang="en-US" sz="3000" kern="1200">
                <a:solidFill>
                  <a:schemeClr val="tx1"/>
                </a:solidFill>
                <a:effectLst>
                  <a:outerShdw blurRad="38100" dist="38100" dir="2700000" algn="tl">
                    <a:srgbClr val="C0C0C0"/>
                  </a:outerShdw>
                </a:effectLst>
                <a:latin typeface="+mj-lt"/>
                <a:ea typeface="+mj-ea"/>
                <a:cs typeface="+mj-cs"/>
              </a:rPr>
              <a:t> SIMPLE NETWORK MANAGEMENT PROTOCOL (SNMP)</a:t>
            </a:r>
          </a:p>
        </p:txBody>
      </p:sp>
      <p:sp>
        <p:nvSpPr>
          <p:cNvPr id="85710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093" name="Rectangle 5">
            <a:extLst>
              <a:ext uri="{FF2B5EF4-FFF2-40B4-BE49-F238E27FC236}">
                <a16:creationId xmlns:a16="http://schemas.microsoft.com/office/drawing/2014/main" id="{CC4ABBD0-3CC9-4F0B-AA64-B8EFFB565D58}"/>
              </a:ext>
            </a:extLst>
          </p:cNvPr>
          <p:cNvSpPr>
            <a:spLocks noChangeArrowheads="1"/>
          </p:cNvSpPr>
          <p:nvPr/>
        </p:nvSpPr>
        <p:spPr bwMode="auto">
          <a:xfrm>
            <a:off x="630936" y="2660904"/>
            <a:ext cx="4818888" cy="354787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p>
            <a:pPr marL="342900" indent="-228600" algn="just" eaLnBrk="1" hangingPunct="1">
              <a:lnSpc>
                <a:spcPct val="90000"/>
              </a:lnSpc>
              <a:spcAft>
                <a:spcPts val="600"/>
              </a:spcAft>
              <a:buFont typeface="Arial" panose="020B0604020202020204" pitchFamily="34" charset="0"/>
              <a:buChar char="•"/>
            </a:pPr>
            <a:r>
              <a:rPr lang="en-US" altLang="en-US" sz="2000" dirty="0">
                <a:latin typeface="+mn-lt"/>
                <a:cs typeface="+mn-cs"/>
              </a:rPr>
              <a:t>SNMP is a framework for managing devices in an internet using the TCP/IP protocol suite. </a:t>
            </a:r>
          </a:p>
          <a:p>
            <a:pPr marL="342900" indent="-228600" algn="just" eaLnBrk="1" hangingPunct="1">
              <a:lnSpc>
                <a:spcPct val="90000"/>
              </a:lnSpc>
              <a:spcAft>
                <a:spcPts val="600"/>
              </a:spcAft>
              <a:buFont typeface="Arial" panose="020B0604020202020204" pitchFamily="34" charset="0"/>
              <a:buChar char="•"/>
            </a:pPr>
            <a:r>
              <a:rPr lang="en-US" altLang="en-US" sz="2000" dirty="0">
                <a:latin typeface="+mn-lt"/>
                <a:cs typeface="+mn-cs"/>
              </a:rPr>
              <a:t>It provides a set of fundamental operations for monitoring and maintaining an internet.</a:t>
            </a:r>
          </a:p>
          <a:p>
            <a:pPr marL="342900" indent="-228600" algn="just" eaLnBrk="1" hangingPunct="1">
              <a:lnSpc>
                <a:spcPct val="90000"/>
              </a:lnSpc>
              <a:spcAft>
                <a:spcPts val="600"/>
              </a:spcAft>
              <a:buFont typeface="Arial" panose="020B0604020202020204" pitchFamily="34" charset="0"/>
              <a:buChar char="•"/>
            </a:pPr>
            <a:r>
              <a:rPr lang="en-US" altLang="en-US" sz="2000" dirty="0">
                <a:latin typeface="+mn-lt"/>
                <a:cs typeface="+mn-cs"/>
              </a:rPr>
              <a:t>SNMP defines the format of packets exchanged between a manager and an agent. </a:t>
            </a:r>
          </a:p>
          <a:p>
            <a:pPr marL="342900" indent="-228600" algn="just" eaLnBrk="1" hangingPunct="1">
              <a:lnSpc>
                <a:spcPct val="90000"/>
              </a:lnSpc>
              <a:spcAft>
                <a:spcPts val="600"/>
              </a:spcAft>
              <a:buFont typeface="Arial" panose="020B0604020202020204" pitchFamily="34" charset="0"/>
              <a:buChar char="•"/>
            </a:pPr>
            <a:r>
              <a:rPr lang="en-US" altLang="en-US" sz="2000" dirty="0">
                <a:latin typeface="+mn-lt"/>
                <a:cs typeface="+mn-cs"/>
              </a:rPr>
              <a:t>It reads and changes the status (values) of objects (variables) in SNMP packets.</a:t>
            </a:r>
          </a:p>
        </p:txBody>
      </p:sp>
      <p:pic>
        <p:nvPicPr>
          <p:cNvPr id="9" name="Picture 7" descr="Diagram&#10;&#10;Description automatically generated">
            <a:extLst>
              <a:ext uri="{FF2B5EF4-FFF2-40B4-BE49-F238E27FC236}">
                <a16:creationId xmlns:a16="http://schemas.microsoft.com/office/drawing/2014/main" id="{48455606-8755-40D3-90C2-C92120D1AF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2354391"/>
            <a:ext cx="5458968" cy="214921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7092" name="Text Box 4">
            <a:extLst>
              <a:ext uri="{FF2B5EF4-FFF2-40B4-BE49-F238E27FC236}">
                <a16:creationId xmlns:a16="http://schemas.microsoft.com/office/drawing/2014/main" id="{FB4C0186-E9A9-47B8-974D-9844D725C33D}"/>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and orange gradient with arrows">
            <a:extLst>
              <a:ext uri="{FF2B5EF4-FFF2-40B4-BE49-F238E27FC236}">
                <a16:creationId xmlns:a16="http://schemas.microsoft.com/office/drawing/2014/main" id="{F5FE5A00-0141-01E0-2A3F-E2548AABEE20}"/>
              </a:ext>
            </a:extLst>
          </p:cNvPr>
          <p:cNvPicPr>
            <a:picLocks noChangeAspect="1"/>
          </p:cNvPicPr>
          <p:nvPr/>
        </p:nvPicPr>
        <p:blipFill rotWithShape="1">
          <a:blip r:embed="rId2"/>
          <a:srcRect b="6250"/>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83C84C2-CC62-4CDB-A328-6F96BBEE5031}"/>
              </a:ext>
            </a:extLst>
          </p:cNvPr>
          <p:cNvSpPr>
            <a:spLocks noGrp="1"/>
          </p:cNvSpPr>
          <p:nvPr>
            <p:ph type="title"/>
          </p:nvPr>
        </p:nvSpPr>
        <p:spPr>
          <a:xfrm>
            <a:off x="1037809" y="1071350"/>
            <a:ext cx="4775162" cy="1339382"/>
          </a:xfrm>
        </p:spPr>
        <p:txBody>
          <a:bodyPr>
            <a:normAutofit/>
          </a:bodyPr>
          <a:lstStyle/>
          <a:p>
            <a:pPr algn="ctr"/>
            <a:r>
              <a:rPr lang="en-IN" sz="3600"/>
              <a:t>Question</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4414BA-AA1E-0AF5-4642-C4001EDF55A9}"/>
              </a:ext>
            </a:extLst>
          </p:cNvPr>
          <p:cNvSpPr>
            <a:spLocks noGrp="1"/>
          </p:cNvSpPr>
          <p:nvPr>
            <p:ph idx="1"/>
          </p:nvPr>
        </p:nvSpPr>
        <p:spPr>
          <a:xfrm>
            <a:off x="1189319" y="2547257"/>
            <a:ext cx="4458446" cy="3109740"/>
          </a:xfrm>
        </p:spPr>
        <p:txBody>
          <a:bodyPr anchor="ctr">
            <a:normAutofit/>
          </a:bodyPr>
          <a:lstStyle/>
          <a:p>
            <a:r>
              <a:rPr lang="en-US" sz="2000" b="0" i="0" dirty="0">
                <a:effectLst/>
                <a:latin typeface="Open Sans" panose="020B0606030504020204" pitchFamily="34" charset="0"/>
              </a:rPr>
              <a:t>Which of the following is an application layer </a:t>
            </a:r>
            <a:r>
              <a:rPr lang="en-US" sz="2000" b="0" i="0">
                <a:effectLst/>
                <a:latin typeface="Open Sans" panose="020B0606030504020204" pitchFamily="34" charset="0"/>
              </a:rPr>
              <a:t>service?</a:t>
            </a:r>
          </a:p>
          <a:p>
            <a:pPr marL="0" indent="0">
              <a:buNone/>
            </a:pPr>
            <a:br>
              <a:rPr lang="en-US" sz="2000" dirty="0"/>
            </a:br>
            <a:r>
              <a:rPr lang="en-US" sz="2000" b="0" i="0" dirty="0">
                <a:effectLst/>
                <a:latin typeface="Open Sans" panose="020B0606030504020204" pitchFamily="34" charset="0"/>
              </a:rPr>
              <a:t>a) Network virtual terminal</a:t>
            </a:r>
            <a:br>
              <a:rPr lang="en-US" sz="2000" dirty="0"/>
            </a:br>
            <a:r>
              <a:rPr lang="en-US" sz="2000" b="0" i="0" dirty="0">
                <a:effectLst/>
                <a:latin typeface="Open Sans" panose="020B0606030504020204" pitchFamily="34" charset="0"/>
              </a:rPr>
              <a:t>b) File transfer, access, and management</a:t>
            </a:r>
            <a:br>
              <a:rPr lang="en-US" sz="2000" dirty="0"/>
            </a:br>
            <a:r>
              <a:rPr lang="en-US" sz="2000" b="0" i="0" dirty="0">
                <a:effectLst/>
                <a:latin typeface="Open Sans" panose="020B0606030504020204" pitchFamily="34" charset="0"/>
              </a:rPr>
              <a:t>c) Mail service</a:t>
            </a:r>
            <a:br>
              <a:rPr lang="en-US" sz="2000" dirty="0"/>
            </a:br>
            <a:r>
              <a:rPr lang="en-US" sz="2000" b="0" i="0" dirty="0">
                <a:effectLst/>
                <a:latin typeface="Open Sans" panose="020B0606030504020204" pitchFamily="34" charset="0"/>
              </a:rPr>
              <a:t>d) </a:t>
            </a:r>
            <a:r>
              <a:rPr lang="en-US" sz="2000" b="1" i="0" dirty="0">
                <a:effectLst/>
                <a:latin typeface="Open Sans" panose="020B0606030504020204" pitchFamily="34" charset="0"/>
              </a:rPr>
              <a:t>All of the mentioned</a:t>
            </a:r>
            <a:br>
              <a:rPr lang="en-US" sz="2000" dirty="0"/>
            </a:br>
            <a:endParaRPr lang="en-IN" sz="2000" dirty="0"/>
          </a:p>
        </p:txBody>
      </p:sp>
    </p:spTree>
    <p:extLst>
      <p:ext uri="{BB962C8B-B14F-4D97-AF65-F5344CB8AC3E}">
        <p14:creationId xmlns:p14="http://schemas.microsoft.com/office/powerpoint/2010/main" val="2841995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565259" name="Rectangle 56525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251" name="Text Box 3">
            <a:extLst>
              <a:ext uri="{FF2B5EF4-FFF2-40B4-BE49-F238E27FC236}">
                <a16:creationId xmlns:a16="http://schemas.microsoft.com/office/drawing/2014/main" id="{4BB785A7-69F2-4320-BF9D-03F5178A1F6D}"/>
              </a:ext>
            </a:extLst>
          </p:cNvPr>
          <p:cNvSpPr txBox="1">
            <a:spLocks noChangeArrowheads="1"/>
          </p:cNvSpPr>
          <p:nvPr/>
        </p:nvSpPr>
        <p:spPr bwMode="auto">
          <a:xfrm>
            <a:off x="5297762" y="329184"/>
            <a:ext cx="6251110" cy="17830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eaLnBrk="1" hangingPunct="1">
              <a:lnSpc>
                <a:spcPct val="90000"/>
              </a:lnSpc>
              <a:spcAft>
                <a:spcPts val="600"/>
              </a:spcAft>
            </a:pPr>
            <a:r>
              <a:rPr lang="en-US" altLang="en-US" sz="5400">
                <a:effectLst>
                  <a:outerShdw blurRad="38100" dist="38100" dir="2700000" algn="tl">
                    <a:srgbClr val="C0C0C0"/>
                  </a:outerShdw>
                </a:effectLst>
                <a:latin typeface="+mj-lt"/>
                <a:ea typeface="+mj-ea"/>
                <a:cs typeface="+mj-cs"/>
              </a:rPr>
              <a:t>ARCHITECTURE</a:t>
            </a:r>
          </a:p>
        </p:txBody>
      </p:sp>
      <p:pic>
        <p:nvPicPr>
          <p:cNvPr id="565255" name="Picture 565254" descr="Alexandre III bridge in Paris">
            <a:extLst>
              <a:ext uri="{FF2B5EF4-FFF2-40B4-BE49-F238E27FC236}">
                <a16:creationId xmlns:a16="http://schemas.microsoft.com/office/drawing/2014/main" id="{2BD2F7F2-47F3-F1AE-D22E-14F11E8B405E}"/>
              </a:ext>
            </a:extLst>
          </p:cNvPr>
          <p:cNvPicPr>
            <a:picLocks noChangeAspect="1"/>
          </p:cNvPicPr>
          <p:nvPr/>
        </p:nvPicPr>
        <p:blipFill rotWithShape="1">
          <a:blip r:embed="rId3"/>
          <a:srcRect l="31210" r="2295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6526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253" name="Rectangle 5">
            <a:extLst>
              <a:ext uri="{FF2B5EF4-FFF2-40B4-BE49-F238E27FC236}">
                <a16:creationId xmlns:a16="http://schemas.microsoft.com/office/drawing/2014/main" id="{BC21B8EC-6551-48B0-95AD-9267530188AB}"/>
              </a:ext>
            </a:extLst>
          </p:cNvPr>
          <p:cNvSpPr>
            <a:spLocks noChangeArrowheads="1"/>
          </p:cNvSpPr>
          <p:nvPr/>
        </p:nvSpPr>
        <p:spPr bwMode="auto">
          <a:xfrm>
            <a:off x="5297762" y="2706624"/>
            <a:ext cx="6251110" cy="34838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marL="457200" indent="-228600" algn="just" eaLnBrk="1" hangingPunct="1">
              <a:lnSpc>
                <a:spcPct val="90000"/>
              </a:lnSpc>
              <a:spcAft>
                <a:spcPts val="600"/>
              </a:spcAft>
              <a:buFont typeface="Arial" panose="020B0604020202020204" pitchFamily="34" charset="0"/>
              <a:buChar char="•"/>
            </a:pPr>
            <a:r>
              <a:rPr lang="en-US" sz="2200" dirty="0">
                <a:latin typeface="+mn-lt"/>
                <a:cs typeface="+mn-cs"/>
              </a:rPr>
              <a:t>The </a:t>
            </a:r>
            <a:r>
              <a:rPr lang="en-US" sz="2200" b="1" dirty="0">
                <a:latin typeface="+mn-lt"/>
                <a:cs typeface="+mn-cs"/>
              </a:rPr>
              <a:t>World Wide Web </a:t>
            </a:r>
            <a:r>
              <a:rPr lang="en-US" sz="2200" dirty="0">
                <a:latin typeface="+mn-lt"/>
                <a:cs typeface="+mn-cs"/>
              </a:rPr>
              <a:t>(WWW) is a repository of information linked together from points all over the world.</a:t>
            </a:r>
            <a:endParaRPr lang="en-US" altLang="en-US" sz="2200" dirty="0">
              <a:effectLst>
                <a:outerShdw blurRad="38100" dist="38100" dir="2700000" algn="tl">
                  <a:srgbClr val="C0C0C0"/>
                </a:outerShdw>
              </a:effectLst>
              <a:latin typeface="+mn-lt"/>
              <a:cs typeface="+mn-cs"/>
            </a:endParaRPr>
          </a:p>
          <a:p>
            <a:pPr marL="457200" indent="-228600" algn="just" eaLnBrk="1" hangingPunct="1">
              <a:lnSpc>
                <a:spcPct val="90000"/>
              </a:lnSpc>
              <a:spcAft>
                <a:spcPts val="600"/>
              </a:spcAft>
              <a:buFont typeface="Arial" panose="020B0604020202020204" pitchFamily="34" charset="0"/>
              <a:buChar char="•"/>
            </a:pPr>
            <a:r>
              <a:rPr lang="en-US" altLang="en-US" sz="2200" dirty="0">
                <a:effectLst>
                  <a:outerShdw blurRad="38100" dist="38100" dir="2700000" algn="tl">
                    <a:srgbClr val="C0C0C0"/>
                  </a:outerShdw>
                </a:effectLst>
                <a:latin typeface="+mn-lt"/>
                <a:cs typeface="+mn-cs"/>
              </a:rPr>
              <a:t>The WWW today is a distributed client/server service, in which a client using a browser can access a service using a server. </a:t>
            </a:r>
          </a:p>
          <a:p>
            <a:pPr marL="457200" indent="-228600" algn="just" eaLnBrk="1" hangingPunct="1">
              <a:lnSpc>
                <a:spcPct val="90000"/>
              </a:lnSpc>
              <a:spcAft>
                <a:spcPts val="600"/>
              </a:spcAft>
              <a:buFont typeface="Arial" panose="020B0604020202020204" pitchFamily="34" charset="0"/>
              <a:buChar char="•"/>
            </a:pPr>
            <a:endParaRPr lang="en-US" altLang="en-US" sz="2200" dirty="0">
              <a:effectLst>
                <a:outerShdw blurRad="38100" dist="38100" dir="2700000" algn="tl">
                  <a:srgbClr val="C0C0C0"/>
                </a:outerShdw>
              </a:effectLst>
              <a:latin typeface="+mn-lt"/>
              <a:cs typeface="+mn-cs"/>
            </a:endParaRPr>
          </a:p>
          <a:p>
            <a:pPr marL="457200" indent="-228600" algn="just" eaLnBrk="1" hangingPunct="1">
              <a:lnSpc>
                <a:spcPct val="90000"/>
              </a:lnSpc>
              <a:spcAft>
                <a:spcPts val="600"/>
              </a:spcAft>
              <a:buFont typeface="Arial" panose="020B0604020202020204" pitchFamily="34" charset="0"/>
              <a:buChar char="•"/>
            </a:pPr>
            <a:r>
              <a:rPr lang="en-US" altLang="en-US" sz="2200" dirty="0">
                <a:effectLst>
                  <a:outerShdw blurRad="38100" dist="38100" dir="2700000" algn="tl">
                    <a:srgbClr val="C0C0C0"/>
                  </a:outerShdw>
                </a:effectLst>
                <a:latin typeface="+mn-lt"/>
                <a:cs typeface="+mn-cs"/>
              </a:rPr>
              <a:t>The service provided is distributed over many locations called sites.</a:t>
            </a:r>
          </a:p>
        </p:txBody>
      </p:sp>
      <p:sp>
        <p:nvSpPr>
          <p:cNvPr id="565252" name="Text Box 4">
            <a:extLst>
              <a:ext uri="{FF2B5EF4-FFF2-40B4-BE49-F238E27FC236}">
                <a16:creationId xmlns:a16="http://schemas.microsoft.com/office/drawing/2014/main" id="{81A23BBD-6D85-4FF7-BB3E-D53DBC28318C}"/>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5D59F02-ADAC-4A48-BE30-76C9E24495E8}"/>
              </a:ext>
            </a:extLst>
          </p:cNvPr>
          <p:cNvSpPr/>
          <p:nvPr/>
        </p:nvSpPr>
        <p:spPr>
          <a:xfrm>
            <a:off x="630936" y="640080"/>
            <a:ext cx="4818888" cy="1481328"/>
          </a:xfrm>
          <a:prstGeom prst="rect">
            <a:avLst/>
          </a:prstGeom>
        </p:spPr>
        <p:txBody>
          <a:bodyPr vert="horz" lIns="91440" tIns="45720" rIns="91440" bIns="45720" rtlCol="0" anchor="b">
            <a:normAutofit/>
          </a:bodyPr>
          <a:lstStyle/>
          <a:p>
            <a:pPr eaLnBrk="1" hangingPunct="1">
              <a:lnSpc>
                <a:spcPct val="90000"/>
              </a:lnSpc>
              <a:spcAft>
                <a:spcPts val="600"/>
              </a:spcAft>
            </a:pPr>
            <a:r>
              <a:rPr lang="en-US" altLang="en-US" sz="5000" kern="1200">
                <a:solidFill>
                  <a:schemeClr val="tx1"/>
                </a:solidFill>
                <a:latin typeface="+mj-lt"/>
                <a:ea typeface="+mj-ea"/>
                <a:cs typeface="+mj-cs"/>
              </a:rPr>
              <a:t>Architecture of WWW</a:t>
            </a:r>
            <a:endParaRPr lang="en-US" sz="5000" kern="1200">
              <a:solidFill>
                <a:schemeClr val="tx1"/>
              </a:solidFill>
              <a:latin typeface="+mj-lt"/>
              <a:ea typeface="+mj-ea"/>
              <a:cs typeface="+mj-cs"/>
            </a:endParaRPr>
          </a:p>
        </p:txBody>
      </p:sp>
      <p:sp>
        <p:nvSpPr>
          <p:cNvPr id="2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1AB4996-7E66-4673-A3ED-CF988737DC0C}"/>
              </a:ext>
            </a:extLst>
          </p:cNvPr>
          <p:cNvSpPr/>
          <p:nvPr/>
        </p:nvSpPr>
        <p:spPr>
          <a:xfrm>
            <a:off x="630935" y="2660904"/>
            <a:ext cx="5458967" cy="3942470"/>
          </a:xfrm>
          <a:prstGeom prst="rect">
            <a:avLst/>
          </a:prstGeom>
        </p:spPr>
        <p:txBody>
          <a:bodyPr vert="horz" lIns="91440" tIns="45720" rIns="91440" bIns="45720" rtlCol="0" anchor="t">
            <a:normAutofit/>
          </a:bodyPr>
          <a:lstStyle/>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Each site holds one or more documents, referred to as Web pages. Each Web page can contain a link to other pages in the same site or at other sites. The pages can be retrieved and viewed by using browsers</a:t>
            </a:r>
          </a:p>
          <a:p>
            <a:pPr indent="-228600" algn="just" eaLnBrk="1" hangingPunct="1">
              <a:lnSpc>
                <a:spcPct val="90000"/>
              </a:lnSpc>
              <a:spcAft>
                <a:spcPts val="600"/>
              </a:spcAft>
              <a:buFont typeface="Arial" panose="020B0604020202020204" pitchFamily="34" charset="0"/>
              <a:buChar char="•"/>
            </a:pPr>
            <a:endParaRPr lang="en-US" dirty="0">
              <a:latin typeface="+mn-lt"/>
              <a:cs typeface="+mn-cs"/>
            </a:endParaRPr>
          </a:p>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The client needs to see some information that it knows belongs to site A. It sends a request through its browser, a program that is designed to fetch Web documents. </a:t>
            </a:r>
          </a:p>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The request, among other information, includes the address of the site and the Web page, called the URL</a:t>
            </a:r>
          </a:p>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The server at site A finds the document and sends it to the client.</a:t>
            </a:r>
          </a:p>
          <a:p>
            <a:pPr marL="285750" indent="-228600" eaLnBrk="1" hangingPunct="1">
              <a:lnSpc>
                <a:spcPct val="90000"/>
              </a:lnSpc>
              <a:spcAft>
                <a:spcPts val="600"/>
              </a:spcAft>
              <a:buFont typeface="Arial" panose="020B0604020202020204" pitchFamily="34" charset="0"/>
              <a:buChar char="•"/>
            </a:pPr>
            <a:endParaRPr lang="en-US" dirty="0">
              <a:latin typeface="+mn-lt"/>
              <a:cs typeface="+mn-cs"/>
            </a:endParaRPr>
          </a:p>
          <a:p>
            <a:pPr marL="285750" indent="-228600" eaLnBrk="1" hangingPunct="1">
              <a:lnSpc>
                <a:spcPct val="90000"/>
              </a:lnSpc>
              <a:spcAft>
                <a:spcPts val="600"/>
              </a:spcAft>
              <a:buFont typeface="Arial" panose="020B0604020202020204" pitchFamily="34" charset="0"/>
              <a:buChar char="•"/>
            </a:pPr>
            <a:endParaRPr lang="en-US" sz="1500" dirty="0">
              <a:latin typeface="+mn-lt"/>
              <a:cs typeface="+mn-cs"/>
            </a:endParaRPr>
          </a:p>
        </p:txBody>
      </p:sp>
      <p:pic>
        <p:nvPicPr>
          <p:cNvPr id="2" name="Picture 6" descr="Diagram&#10;&#10;Description automatically generated">
            <a:extLst>
              <a:ext uri="{FF2B5EF4-FFF2-40B4-BE49-F238E27FC236}">
                <a16:creationId xmlns:a16="http://schemas.microsoft.com/office/drawing/2014/main" id="{7ACF7C25-E5A3-4BD6-9309-C180B6BEAE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788042"/>
            <a:ext cx="5458968" cy="328191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012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7D65096-F973-4E82-981A-A55B19255301}"/>
              </a:ext>
            </a:extLst>
          </p:cNvPr>
          <p:cNvSpPr/>
          <p:nvPr/>
        </p:nvSpPr>
        <p:spPr>
          <a:xfrm>
            <a:off x="630936" y="640080"/>
            <a:ext cx="4818888" cy="1481328"/>
          </a:xfrm>
          <a:prstGeom prst="rect">
            <a:avLst/>
          </a:prstGeom>
        </p:spPr>
        <p:txBody>
          <a:bodyPr vert="horz" lIns="91440" tIns="45720" rIns="91440" bIns="45720" rtlCol="0" anchor="b">
            <a:normAutofit/>
          </a:bodyPr>
          <a:lstStyle/>
          <a:p>
            <a:pPr eaLnBrk="1" hangingPunct="1">
              <a:lnSpc>
                <a:spcPct val="90000"/>
              </a:lnSpc>
              <a:spcAft>
                <a:spcPts val="600"/>
              </a:spcAft>
            </a:pPr>
            <a:r>
              <a:rPr lang="en-US" altLang="en-US" sz="5400" kern="1200">
                <a:solidFill>
                  <a:schemeClr val="tx1"/>
                </a:solidFill>
                <a:latin typeface="+mj-lt"/>
                <a:ea typeface="+mj-ea"/>
                <a:cs typeface="+mj-cs"/>
              </a:rPr>
              <a:t>Browser</a:t>
            </a:r>
            <a:endParaRPr lang="en-US" sz="5400" kern="120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FFFB387-BCC6-447C-9338-566933EE6E3A}"/>
              </a:ext>
            </a:extLst>
          </p:cNvPr>
          <p:cNvSpPr/>
          <p:nvPr/>
        </p:nvSpPr>
        <p:spPr>
          <a:xfrm>
            <a:off x="630936" y="2660904"/>
            <a:ext cx="4818888" cy="3547872"/>
          </a:xfrm>
          <a:prstGeom prst="rect">
            <a:avLst/>
          </a:prstGeom>
        </p:spPr>
        <p:txBody>
          <a:bodyPr vert="horz" lIns="91440" tIns="45720" rIns="91440" bIns="45720" rtlCol="0" anchor="t">
            <a:normAutofit/>
          </a:bodyPr>
          <a:lstStyle/>
          <a:p>
            <a:pPr marL="285750" indent="-228600" algn="just" eaLnBrk="1" hangingPunct="1">
              <a:lnSpc>
                <a:spcPct val="90000"/>
              </a:lnSpc>
              <a:spcAft>
                <a:spcPts val="600"/>
              </a:spcAft>
              <a:buFont typeface="Arial" panose="020B0604020202020204" pitchFamily="34" charset="0"/>
              <a:buChar char="•"/>
            </a:pPr>
            <a:r>
              <a:rPr lang="en-US" sz="1700" dirty="0">
                <a:latin typeface="+mn-lt"/>
                <a:cs typeface="+mn-cs"/>
              </a:rPr>
              <a:t>Each browser usually consists of three parts: a controller, client protocol, and interpreters. </a:t>
            </a:r>
          </a:p>
          <a:p>
            <a:pPr marL="285750" indent="-228600" algn="just" eaLnBrk="1" hangingPunct="1">
              <a:lnSpc>
                <a:spcPct val="90000"/>
              </a:lnSpc>
              <a:spcAft>
                <a:spcPts val="600"/>
              </a:spcAft>
              <a:buFont typeface="Arial" panose="020B0604020202020204" pitchFamily="34" charset="0"/>
              <a:buChar char="•"/>
            </a:pPr>
            <a:r>
              <a:rPr lang="en-US" sz="1700" dirty="0">
                <a:latin typeface="+mn-lt"/>
                <a:cs typeface="+mn-cs"/>
              </a:rPr>
              <a:t>The controller receives input from the keyboard or the mouse and uses the client programs to access the document. </a:t>
            </a:r>
          </a:p>
          <a:p>
            <a:pPr marL="285750" indent="-228600" algn="just" eaLnBrk="1" hangingPunct="1">
              <a:lnSpc>
                <a:spcPct val="90000"/>
              </a:lnSpc>
              <a:spcAft>
                <a:spcPts val="600"/>
              </a:spcAft>
              <a:buFont typeface="Arial" panose="020B0604020202020204" pitchFamily="34" charset="0"/>
              <a:buChar char="•"/>
            </a:pPr>
            <a:endParaRPr lang="en-US" sz="1700" dirty="0">
              <a:latin typeface="+mn-lt"/>
              <a:cs typeface="+mn-cs"/>
            </a:endParaRPr>
          </a:p>
          <a:p>
            <a:pPr marL="285750" indent="-228600" algn="just" eaLnBrk="1" hangingPunct="1">
              <a:lnSpc>
                <a:spcPct val="90000"/>
              </a:lnSpc>
              <a:spcAft>
                <a:spcPts val="600"/>
              </a:spcAft>
              <a:buFont typeface="Arial" panose="020B0604020202020204" pitchFamily="34" charset="0"/>
              <a:buChar char="•"/>
            </a:pPr>
            <a:r>
              <a:rPr lang="en-US" sz="1700" dirty="0">
                <a:latin typeface="+mn-lt"/>
                <a:cs typeface="+mn-cs"/>
              </a:rPr>
              <a:t>Controller uses one of the interpreters to display the document on the screen. </a:t>
            </a:r>
          </a:p>
          <a:p>
            <a:pPr marL="285750" indent="-228600" algn="just" eaLnBrk="1" hangingPunct="1">
              <a:lnSpc>
                <a:spcPct val="90000"/>
              </a:lnSpc>
              <a:spcAft>
                <a:spcPts val="600"/>
              </a:spcAft>
              <a:buFont typeface="Arial" panose="020B0604020202020204" pitchFamily="34" charset="0"/>
              <a:buChar char="•"/>
            </a:pPr>
            <a:endParaRPr lang="en-US" sz="1700" dirty="0">
              <a:latin typeface="+mn-lt"/>
              <a:cs typeface="+mn-cs"/>
            </a:endParaRPr>
          </a:p>
          <a:p>
            <a:pPr marL="285750" indent="-228600" algn="just" eaLnBrk="1" hangingPunct="1">
              <a:lnSpc>
                <a:spcPct val="90000"/>
              </a:lnSpc>
              <a:spcAft>
                <a:spcPts val="600"/>
              </a:spcAft>
              <a:buFont typeface="Arial" panose="020B0604020202020204" pitchFamily="34" charset="0"/>
              <a:buChar char="•"/>
            </a:pPr>
            <a:r>
              <a:rPr lang="en-US" sz="1700" dirty="0">
                <a:latin typeface="+mn-lt"/>
                <a:cs typeface="+mn-cs"/>
              </a:rPr>
              <a:t>To improve efficiency, servers normally store requested files in a cache in memory; memory is faster to access than disk. </a:t>
            </a:r>
          </a:p>
        </p:txBody>
      </p:sp>
      <p:pic>
        <p:nvPicPr>
          <p:cNvPr id="2" name="Picture 6" descr="Diagram&#10;&#10;Description automatically generated">
            <a:extLst>
              <a:ext uri="{FF2B5EF4-FFF2-40B4-BE49-F238E27FC236}">
                <a16:creationId xmlns:a16="http://schemas.microsoft.com/office/drawing/2014/main" id="{1B876FD2-64EC-45CD-898D-B2D6D6D43C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2457130"/>
            <a:ext cx="5458968" cy="194373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994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70E17A4C-935B-4293-B435-95948B8C5379}"/>
              </a:ext>
            </a:extLst>
          </p:cNvPr>
          <p:cNvSpPr/>
          <p:nvPr/>
        </p:nvSpPr>
        <p:spPr>
          <a:xfrm>
            <a:off x="838201" y="3998018"/>
            <a:ext cx="3981854" cy="2216513"/>
          </a:xfrm>
          <a:prstGeom prst="rect">
            <a:avLst/>
          </a:prstGeom>
        </p:spPr>
        <p:txBody>
          <a:bodyPr vert="horz" lIns="91440" tIns="45720" rIns="91440" bIns="45720" rtlCol="0" anchor="ctr">
            <a:normAutofit/>
          </a:bodyPr>
          <a:lstStyle/>
          <a:p>
            <a:pPr eaLnBrk="1" hangingPunct="1">
              <a:lnSpc>
                <a:spcPct val="90000"/>
              </a:lnSpc>
              <a:spcAft>
                <a:spcPts val="600"/>
              </a:spcAft>
            </a:pPr>
            <a:r>
              <a:rPr lang="en-US" sz="4400" kern="1200">
                <a:solidFill>
                  <a:schemeClr val="tx1"/>
                </a:solidFill>
                <a:latin typeface="+mj-lt"/>
                <a:ea typeface="+mj-ea"/>
                <a:cs typeface="+mj-cs"/>
              </a:rPr>
              <a:t>Uniform Resource Locator (</a:t>
            </a:r>
            <a:r>
              <a:rPr lang="en-US" altLang="en-US" sz="4400" i="1" kern="1200">
                <a:solidFill>
                  <a:schemeClr val="tx1"/>
                </a:solidFill>
                <a:latin typeface="+mj-lt"/>
                <a:ea typeface="+mj-ea"/>
                <a:cs typeface="+mj-cs"/>
              </a:rPr>
              <a:t>URL)</a:t>
            </a:r>
            <a:endParaRPr lang="en-US" sz="4400" kern="1200">
              <a:solidFill>
                <a:schemeClr val="tx1"/>
              </a:solidFill>
              <a:latin typeface="+mj-lt"/>
              <a:ea typeface="+mj-ea"/>
              <a:cs typeface="+mj-cs"/>
            </a:endParaRPr>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 name="Picture 6">
            <a:extLst>
              <a:ext uri="{FF2B5EF4-FFF2-40B4-BE49-F238E27FC236}">
                <a16:creationId xmlns:a16="http://schemas.microsoft.com/office/drawing/2014/main" id="{C3D0EA97-F38E-4903-8C11-949492EA3F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914" y="1653091"/>
            <a:ext cx="10872172" cy="1060298"/>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884B39DE-02C8-48F0-9C79-C06233B40ADD}"/>
              </a:ext>
            </a:extLst>
          </p:cNvPr>
          <p:cNvSpPr/>
          <p:nvPr/>
        </p:nvSpPr>
        <p:spPr>
          <a:xfrm>
            <a:off x="4820054" y="3013096"/>
            <a:ext cx="6712031" cy="3443975"/>
          </a:xfrm>
          <a:prstGeom prst="rect">
            <a:avLst/>
          </a:prstGeom>
        </p:spPr>
        <p:txBody>
          <a:bodyPr vert="horz" lIns="91440" tIns="45720" rIns="91440" bIns="45720" rtlCol="0">
            <a:noAutofit/>
          </a:bodyPr>
          <a:lstStyle/>
          <a:p>
            <a:pPr marL="342900" indent="-228600" algn="just" eaLnBrk="1" hangingPunct="1">
              <a:lnSpc>
                <a:spcPct val="90000"/>
              </a:lnSpc>
              <a:spcAft>
                <a:spcPts val="600"/>
              </a:spcAft>
              <a:buFont typeface="Arial" panose="020B0604020202020204" pitchFamily="34" charset="0"/>
              <a:buChar char="•"/>
            </a:pPr>
            <a:r>
              <a:rPr lang="en-US" dirty="0">
                <a:latin typeface="+mn-lt"/>
                <a:cs typeface="+mn-cs"/>
              </a:rPr>
              <a:t>A URL is a standard for specifying any kind of information on the Internet. The URL defines four things: protocol, host computer, port, and path</a:t>
            </a:r>
          </a:p>
          <a:p>
            <a:pPr marL="342900" indent="-228600" algn="just" eaLnBrk="1" hangingPunct="1">
              <a:lnSpc>
                <a:spcPct val="90000"/>
              </a:lnSpc>
              <a:spcAft>
                <a:spcPts val="600"/>
              </a:spcAft>
              <a:buFont typeface="Arial" panose="020B0604020202020204" pitchFamily="34" charset="0"/>
              <a:buChar char="•"/>
            </a:pPr>
            <a:r>
              <a:rPr lang="en-US" dirty="0">
                <a:latin typeface="+mn-lt"/>
                <a:cs typeface="+mn-cs"/>
              </a:rPr>
              <a:t>The protocol is the client/server program used to retrieve the document.</a:t>
            </a:r>
          </a:p>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The host is the computer on which the information is located, although the name of the computer can be an alias.</a:t>
            </a:r>
          </a:p>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The URL can optionally contain the port number of the server. If the port is included, it is inserted between the host and the path, and it is separated from the host by a colon.</a:t>
            </a:r>
          </a:p>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Path is the pathname of the file where the information is located.</a:t>
            </a:r>
          </a:p>
        </p:txBody>
      </p:sp>
    </p:spTree>
    <p:extLst>
      <p:ext uri="{BB962C8B-B14F-4D97-AF65-F5344CB8AC3E}">
        <p14:creationId xmlns:p14="http://schemas.microsoft.com/office/powerpoint/2010/main" val="256386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857107" name="Rectangle 85710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109" name="Right Triangle 85710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7111" name="Rectangle 85711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091" name="Text Box 3">
            <a:extLst>
              <a:ext uri="{FF2B5EF4-FFF2-40B4-BE49-F238E27FC236}">
                <a16:creationId xmlns:a16="http://schemas.microsoft.com/office/drawing/2014/main" id="{DAB00A20-0D61-4440-BD89-BA69EC6CC40E}"/>
              </a:ext>
            </a:extLst>
          </p:cNvPr>
          <p:cNvSpPr txBox="1">
            <a:spLocks noChangeArrowheads="1"/>
          </p:cNvSpPr>
          <p:nvPr/>
        </p:nvSpPr>
        <p:spPr bwMode="auto">
          <a:xfrm>
            <a:off x="1123356" y="1188637"/>
            <a:ext cx="9984615" cy="15972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eaLnBrk="1" hangingPunct="1">
              <a:lnSpc>
                <a:spcPct val="90000"/>
              </a:lnSpc>
              <a:spcAft>
                <a:spcPts val="600"/>
              </a:spcAft>
            </a:pPr>
            <a:r>
              <a:rPr lang="en-US" altLang="en-US" sz="6000" kern="1200">
                <a:solidFill>
                  <a:schemeClr val="tx1"/>
                </a:solidFill>
                <a:effectLst>
                  <a:outerShdw blurRad="38100" dist="38100" dir="2700000" algn="tl">
                    <a:srgbClr val="C0C0C0"/>
                  </a:outerShdw>
                </a:effectLst>
                <a:latin typeface="+mj-lt"/>
                <a:ea typeface="+mj-ea"/>
                <a:cs typeface="+mj-cs"/>
              </a:rPr>
              <a:t>WEB DOCUMENTS</a:t>
            </a:r>
          </a:p>
        </p:txBody>
      </p:sp>
      <p:pic>
        <p:nvPicPr>
          <p:cNvPr id="857097" name="Graphic 857096" descr="Laptop">
            <a:extLst>
              <a:ext uri="{FF2B5EF4-FFF2-40B4-BE49-F238E27FC236}">
                <a16:creationId xmlns:a16="http://schemas.microsoft.com/office/drawing/2014/main" id="{F0A59A65-0159-D600-9094-0E3AE18581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6250" y="3018327"/>
            <a:ext cx="2728198" cy="2728198"/>
          </a:xfrm>
          <a:prstGeom prst="rect">
            <a:avLst/>
          </a:prstGeom>
        </p:spPr>
      </p:pic>
      <p:sp>
        <p:nvSpPr>
          <p:cNvPr id="857093" name="Rectangle 5">
            <a:extLst>
              <a:ext uri="{FF2B5EF4-FFF2-40B4-BE49-F238E27FC236}">
                <a16:creationId xmlns:a16="http://schemas.microsoft.com/office/drawing/2014/main" id="{669F1662-3EAC-4D11-88DE-2F42381CFB74}"/>
              </a:ext>
            </a:extLst>
          </p:cNvPr>
          <p:cNvSpPr>
            <a:spLocks noChangeArrowheads="1"/>
          </p:cNvSpPr>
          <p:nvPr/>
        </p:nvSpPr>
        <p:spPr bwMode="auto">
          <a:xfrm>
            <a:off x="5255260" y="2998278"/>
            <a:ext cx="4238257" cy="27281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p>
            <a:pPr indent="-228600" eaLnBrk="1" hangingPunct="1">
              <a:lnSpc>
                <a:spcPct val="90000"/>
              </a:lnSpc>
              <a:spcAft>
                <a:spcPts val="600"/>
              </a:spcAft>
              <a:buFont typeface="Arial" panose="020B0604020202020204" pitchFamily="34" charset="0"/>
              <a:buChar char="•"/>
            </a:pPr>
            <a:r>
              <a:rPr lang="en-US" altLang="en-US" sz="2000" dirty="0">
                <a:effectLst>
                  <a:outerShdw blurRad="38100" dist="38100" dir="2700000" algn="tl">
                    <a:srgbClr val="C0C0C0"/>
                  </a:outerShdw>
                </a:effectLst>
                <a:latin typeface="+mn-lt"/>
                <a:cs typeface="+mn-cs"/>
              </a:rPr>
              <a:t>The documents in the WWW can be grouped into three broad categories: static, dynamic, and active. </a:t>
            </a:r>
          </a:p>
          <a:p>
            <a:pPr indent="-228600" eaLnBrk="1" hangingPunct="1">
              <a:lnSpc>
                <a:spcPct val="90000"/>
              </a:lnSpc>
              <a:spcAft>
                <a:spcPts val="600"/>
              </a:spcAft>
              <a:buFont typeface="Arial" panose="020B0604020202020204" pitchFamily="34" charset="0"/>
              <a:buChar char="•"/>
            </a:pPr>
            <a:endParaRPr lang="en-US" altLang="en-US" sz="2000" dirty="0">
              <a:effectLst>
                <a:outerShdw blurRad="38100" dist="38100" dir="2700000" algn="tl">
                  <a:srgbClr val="C0C0C0"/>
                </a:outerShdw>
              </a:effectLst>
              <a:latin typeface="+mn-lt"/>
              <a:cs typeface="+mn-cs"/>
            </a:endParaRPr>
          </a:p>
          <a:p>
            <a:pPr indent="-228600" eaLnBrk="1" hangingPunct="1">
              <a:lnSpc>
                <a:spcPct val="90000"/>
              </a:lnSpc>
              <a:spcAft>
                <a:spcPts val="600"/>
              </a:spcAft>
              <a:buFont typeface="Arial" panose="020B0604020202020204" pitchFamily="34" charset="0"/>
              <a:buChar char="•"/>
            </a:pPr>
            <a:r>
              <a:rPr lang="en-US" altLang="en-US" sz="2000" dirty="0">
                <a:effectLst>
                  <a:outerShdw blurRad="38100" dist="38100" dir="2700000" algn="tl">
                    <a:srgbClr val="C0C0C0"/>
                  </a:outerShdw>
                </a:effectLst>
                <a:latin typeface="+mn-lt"/>
                <a:cs typeface="+mn-cs"/>
              </a:rPr>
              <a:t>The category is based on the time at which the contents of the document are determined.</a:t>
            </a:r>
          </a:p>
        </p:txBody>
      </p:sp>
      <p:sp>
        <p:nvSpPr>
          <p:cNvPr id="857092" name="Text Box 4">
            <a:extLst>
              <a:ext uri="{FF2B5EF4-FFF2-40B4-BE49-F238E27FC236}">
                <a16:creationId xmlns:a16="http://schemas.microsoft.com/office/drawing/2014/main" id="{49E355A9-8BA1-457C-8515-B43E5D2A5325}"/>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2" name="Text Box 4">
            <a:extLst>
              <a:ext uri="{FF2B5EF4-FFF2-40B4-BE49-F238E27FC236}">
                <a16:creationId xmlns:a16="http://schemas.microsoft.com/office/drawing/2014/main" id="{CE95D545-6648-431B-8BCA-91F44C23FBD8}"/>
              </a:ext>
            </a:extLst>
          </p:cNvPr>
          <p:cNvSpPr txBox="1">
            <a:spLocks noChangeArrowheads="1"/>
          </p:cNvSpPr>
          <p:nvPr/>
        </p:nvSpPr>
        <p:spPr bwMode="auto">
          <a:xfrm>
            <a:off x="1772531" y="283698"/>
            <a:ext cx="24849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latin typeface="Times New Roman" panose="02020603050405020304" pitchFamily="18" charset="0"/>
              </a:rPr>
              <a:t>Static document</a:t>
            </a:r>
          </a:p>
        </p:txBody>
      </p:sp>
      <p:pic>
        <p:nvPicPr>
          <p:cNvPr id="862214" name="Picture 6">
            <a:extLst>
              <a:ext uri="{FF2B5EF4-FFF2-40B4-BE49-F238E27FC236}">
                <a16:creationId xmlns:a16="http://schemas.microsoft.com/office/drawing/2014/main" id="{C98AC22E-03F3-44B9-80D4-CD1BEFBD9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450" y="1231461"/>
            <a:ext cx="433228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09154800-5937-4CA9-A1E9-8B6D4FD5DB89}"/>
              </a:ext>
            </a:extLst>
          </p:cNvPr>
          <p:cNvSpPr/>
          <p:nvPr/>
        </p:nvSpPr>
        <p:spPr>
          <a:xfrm>
            <a:off x="220394" y="1382041"/>
            <a:ext cx="6096000" cy="2677656"/>
          </a:xfrm>
          <a:prstGeom prst="rect">
            <a:avLst/>
          </a:prstGeom>
        </p:spPr>
        <p:txBody>
          <a:bodyPr>
            <a:spAutoFit/>
          </a:bodyPr>
          <a:lstStyle/>
          <a:p>
            <a:pPr marL="342900" indent="-342900" algn="just">
              <a:buFont typeface="Arial" panose="020B0604020202020204" pitchFamily="34" charset="0"/>
              <a:buChar char="•"/>
            </a:pPr>
            <a:r>
              <a:rPr lang="en-IN" sz="2400" dirty="0">
                <a:latin typeface="Times New Roman" panose="02020603050405020304" pitchFamily="18" charset="0"/>
              </a:rPr>
              <a:t>Static documents are </a:t>
            </a:r>
            <a:r>
              <a:rPr lang="en-IN" sz="2400" dirty="0">
                <a:solidFill>
                  <a:srgbClr val="C00000"/>
                </a:solidFill>
                <a:latin typeface="Times New Roman" panose="02020603050405020304" pitchFamily="18" charset="0"/>
              </a:rPr>
              <a:t>fixed-content documents</a:t>
            </a:r>
            <a:r>
              <a:rPr lang="en-IN" sz="2400" dirty="0">
                <a:latin typeface="Times New Roman" panose="02020603050405020304" pitchFamily="18" charset="0"/>
              </a:rPr>
              <a:t> that are created and stored in a server.</a:t>
            </a:r>
          </a:p>
          <a:p>
            <a:pPr marL="342900" indent="-342900" algn="just">
              <a:buFont typeface="Arial" panose="020B0604020202020204" pitchFamily="34" charset="0"/>
              <a:buChar char="•"/>
            </a:pPr>
            <a:r>
              <a:rPr lang="en-IN" sz="2400" dirty="0">
                <a:latin typeface="Times New Roman" panose="02020603050405020304" pitchFamily="18" charset="0"/>
              </a:rPr>
              <a:t>The client can get only a copy of the document. In other words, the contents of the file are determined when the file is created, not when it is used.</a:t>
            </a:r>
            <a:endParaRPr lang="en-IN"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6315" name="Rectangle 866314">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66317" name="Freeform: Shape 866316">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66319" name="Freeform: Shape 866318">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6308" name="Text Box 4">
            <a:extLst>
              <a:ext uri="{FF2B5EF4-FFF2-40B4-BE49-F238E27FC236}">
                <a16:creationId xmlns:a16="http://schemas.microsoft.com/office/drawing/2014/main" id="{15E00C50-3AA3-44DF-9CEF-6181AC116457}"/>
              </a:ext>
            </a:extLst>
          </p:cNvPr>
          <p:cNvSpPr txBox="1">
            <a:spLocks noChangeArrowheads="1"/>
          </p:cNvSpPr>
          <p:nvPr/>
        </p:nvSpPr>
        <p:spPr bwMode="auto">
          <a:xfrm>
            <a:off x="438913" y="859536"/>
            <a:ext cx="4832802" cy="11704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p>
            <a:pPr eaLnBrk="1" hangingPunct="1">
              <a:lnSpc>
                <a:spcPct val="90000"/>
              </a:lnSpc>
              <a:spcAft>
                <a:spcPts val="600"/>
              </a:spcAft>
            </a:pPr>
            <a:r>
              <a:rPr lang="en-US" altLang="en-US" sz="3400">
                <a:latin typeface="+mj-lt"/>
                <a:ea typeface="+mj-ea"/>
                <a:cs typeface="+mj-cs"/>
              </a:rPr>
              <a:t>Dynamic document using CGI</a:t>
            </a:r>
          </a:p>
        </p:txBody>
      </p:sp>
      <p:sp>
        <p:nvSpPr>
          <p:cNvPr id="866321" name="Rectangle 866320">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66323" name="Rectangle 86632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FDEB0F2-763F-443C-99B1-1AEFEB8CB974}"/>
              </a:ext>
            </a:extLst>
          </p:cNvPr>
          <p:cNvSpPr/>
          <p:nvPr/>
        </p:nvSpPr>
        <p:spPr>
          <a:xfrm>
            <a:off x="0" y="2512611"/>
            <a:ext cx="6620256" cy="4010579"/>
          </a:xfrm>
          <a:prstGeom prst="rect">
            <a:avLst/>
          </a:prstGeom>
        </p:spPr>
        <p:txBody>
          <a:bodyPr vert="horz" lIns="91440" tIns="45720" rIns="91440" bIns="45720" rtlCol="0">
            <a:normAutofit/>
          </a:bodyPr>
          <a:lstStyle/>
          <a:p>
            <a:pPr marL="285750" indent="-228600" algn="just" eaLnBrk="1" hangingPunct="1">
              <a:lnSpc>
                <a:spcPct val="90000"/>
              </a:lnSpc>
              <a:spcAft>
                <a:spcPts val="600"/>
              </a:spcAft>
              <a:buFont typeface="Arial" panose="020B0604020202020204" pitchFamily="34" charset="0"/>
              <a:buChar char="•"/>
            </a:pPr>
            <a:r>
              <a:rPr lang="en-US" b="1" dirty="0">
                <a:latin typeface="+mn-lt"/>
                <a:cs typeface="+mn-cs"/>
              </a:rPr>
              <a:t>Dynamic document </a:t>
            </a:r>
            <a:r>
              <a:rPr lang="en-US" dirty="0">
                <a:latin typeface="+mn-lt"/>
                <a:cs typeface="+mn-cs"/>
              </a:rPr>
              <a:t>is created by a Web server whenever a browser requests the document. </a:t>
            </a:r>
          </a:p>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When a request arrives, the Web server runs an application program or a script that creates the dynamic document. dynamic document example- is the retrieval of the time and date from a server.</a:t>
            </a:r>
            <a:endParaRPr lang="en-US" altLang="en-US" dirty="0">
              <a:latin typeface="+mn-lt"/>
              <a:cs typeface="+mn-cs"/>
            </a:endParaRPr>
          </a:p>
          <a:p>
            <a:pPr marL="285750" indent="-228600" algn="just" eaLnBrk="1" hangingPunct="1">
              <a:lnSpc>
                <a:spcPct val="90000"/>
              </a:lnSpc>
              <a:spcAft>
                <a:spcPts val="600"/>
              </a:spcAft>
              <a:buFont typeface="Arial" panose="020B0604020202020204" pitchFamily="34" charset="0"/>
              <a:buChar char="•"/>
            </a:pPr>
            <a:r>
              <a:rPr lang="en-US" altLang="en-US" dirty="0">
                <a:latin typeface="+mn-lt"/>
                <a:cs typeface="+mn-cs"/>
              </a:rPr>
              <a:t>Dynamic documents are sometimes referred to as server-site dynamic documents.</a:t>
            </a:r>
          </a:p>
          <a:p>
            <a:pPr marL="285750" indent="-228600" algn="just" eaLnBrk="1" hangingPunct="1">
              <a:lnSpc>
                <a:spcPct val="90000"/>
              </a:lnSpc>
              <a:spcAft>
                <a:spcPts val="600"/>
              </a:spcAft>
              <a:buFont typeface="Arial" panose="020B0604020202020204" pitchFamily="34" charset="0"/>
              <a:buChar char="•"/>
            </a:pPr>
            <a:r>
              <a:rPr lang="en-US" dirty="0">
                <a:latin typeface="+mn-lt"/>
                <a:cs typeface="+mn-cs"/>
              </a:rPr>
              <a:t>The </a:t>
            </a:r>
            <a:r>
              <a:rPr lang="en-US" b="1" dirty="0">
                <a:latin typeface="+mn-lt"/>
                <a:cs typeface="+mn-cs"/>
              </a:rPr>
              <a:t>Common </a:t>
            </a:r>
            <a:r>
              <a:rPr lang="en-US" dirty="0">
                <a:latin typeface="+mn-lt"/>
                <a:cs typeface="+mn-cs"/>
              </a:rPr>
              <a:t>Gateway </a:t>
            </a:r>
            <a:r>
              <a:rPr lang="en-US" b="1" dirty="0">
                <a:latin typeface="+mn-lt"/>
                <a:cs typeface="+mn-cs"/>
              </a:rPr>
              <a:t>Interface </a:t>
            </a:r>
            <a:r>
              <a:rPr lang="en-US" dirty="0">
                <a:latin typeface="+mn-lt"/>
                <a:cs typeface="+mn-cs"/>
              </a:rPr>
              <a:t>(CGI) is a technology that creates and handles dynamic documents. CGI is a set of standards that defines how a dynamic document is written, how data are input to the program, and how the output result is used.</a:t>
            </a:r>
            <a:endParaRPr lang="en-US" altLang="en-US" dirty="0">
              <a:latin typeface="+mn-lt"/>
              <a:cs typeface="+mn-cs"/>
            </a:endParaRPr>
          </a:p>
        </p:txBody>
      </p:sp>
      <p:pic>
        <p:nvPicPr>
          <p:cNvPr id="866310" name="Picture 6">
            <a:extLst>
              <a:ext uri="{FF2B5EF4-FFF2-40B4-BE49-F238E27FC236}">
                <a16:creationId xmlns:a16="http://schemas.microsoft.com/office/drawing/2014/main" id="{D3986DBE-5996-4611-922E-B56D238F3C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82251" y="517600"/>
            <a:ext cx="4614938" cy="2743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a:extLst>
              <a:ext uri="{FF2B5EF4-FFF2-40B4-BE49-F238E27FC236}">
                <a16:creationId xmlns:a16="http://schemas.microsoft.com/office/drawing/2014/main" id="{62A0915D-A37A-423E-96A8-7943544B73F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20256" y="3634379"/>
            <a:ext cx="5138928" cy="233244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8476BC1-0C2E-48E9-AED9-92776B347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82" y="2849878"/>
            <a:ext cx="5559984" cy="3185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a:extLst>
              <a:ext uri="{FF2B5EF4-FFF2-40B4-BE49-F238E27FC236}">
                <a16:creationId xmlns:a16="http://schemas.microsoft.com/office/drawing/2014/main" id="{9B7382CA-EF54-4503-8F03-0EE010DE5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16541"/>
            <a:ext cx="5489421" cy="293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B2D8102D-9C86-4EA6-9D6E-A84097413F97}"/>
              </a:ext>
            </a:extLst>
          </p:cNvPr>
          <p:cNvSpPr/>
          <p:nvPr/>
        </p:nvSpPr>
        <p:spPr>
          <a:xfrm>
            <a:off x="2016812" y="6035039"/>
            <a:ext cx="3403496" cy="369332"/>
          </a:xfrm>
          <a:prstGeom prst="rect">
            <a:avLst/>
          </a:prstGeom>
        </p:spPr>
        <p:txBody>
          <a:bodyPr wrap="none">
            <a:spAutoFit/>
          </a:bodyPr>
          <a:lstStyle/>
          <a:p>
            <a:r>
              <a:rPr lang="en-US" altLang="en-US" i="1" dirty="0">
                <a:latin typeface="Times New Roman" panose="02020603050405020304" pitchFamily="18" charset="0"/>
              </a:rPr>
              <a:t>Active document using Java applet</a:t>
            </a:r>
            <a:endParaRPr lang="en-IN" dirty="0"/>
          </a:p>
        </p:txBody>
      </p:sp>
      <p:sp>
        <p:nvSpPr>
          <p:cNvPr id="5" name="Rectangle 4">
            <a:extLst>
              <a:ext uri="{FF2B5EF4-FFF2-40B4-BE49-F238E27FC236}">
                <a16:creationId xmlns:a16="http://schemas.microsoft.com/office/drawing/2014/main" id="{8A55B106-3EA4-41DC-9C94-CBA82C044493}"/>
              </a:ext>
            </a:extLst>
          </p:cNvPr>
          <p:cNvSpPr/>
          <p:nvPr/>
        </p:nvSpPr>
        <p:spPr>
          <a:xfrm>
            <a:off x="7881929" y="6035039"/>
            <a:ext cx="3826689" cy="369332"/>
          </a:xfrm>
          <a:prstGeom prst="rect">
            <a:avLst/>
          </a:prstGeom>
        </p:spPr>
        <p:txBody>
          <a:bodyPr wrap="none">
            <a:spAutoFit/>
          </a:bodyPr>
          <a:lstStyle/>
          <a:p>
            <a:r>
              <a:rPr lang="en-US" altLang="en-US" i="1" dirty="0">
                <a:latin typeface="Times New Roman" panose="02020603050405020304" pitchFamily="18" charset="0"/>
              </a:rPr>
              <a:t>Active document using client-site script</a:t>
            </a:r>
            <a:endParaRPr lang="en-IN" dirty="0"/>
          </a:p>
        </p:txBody>
      </p:sp>
      <p:sp>
        <p:nvSpPr>
          <p:cNvPr id="6" name="Rectangle 5">
            <a:extLst>
              <a:ext uri="{FF2B5EF4-FFF2-40B4-BE49-F238E27FC236}">
                <a16:creationId xmlns:a16="http://schemas.microsoft.com/office/drawing/2014/main" id="{F1C10DBC-5032-45A3-8035-9E9269B2A618}"/>
              </a:ext>
            </a:extLst>
          </p:cNvPr>
          <p:cNvSpPr/>
          <p:nvPr/>
        </p:nvSpPr>
        <p:spPr>
          <a:xfrm>
            <a:off x="215373" y="1227743"/>
            <a:ext cx="11685895" cy="1015663"/>
          </a:xfrm>
          <a:prstGeom prst="rect">
            <a:avLst/>
          </a:prstGeom>
        </p:spPr>
        <p:txBody>
          <a:bodyPr wrap="square">
            <a:spAutoFit/>
          </a:bodyPr>
          <a:lstStyle/>
          <a:p>
            <a:pPr marL="285750" indent="-285750">
              <a:buFont typeface="Arial" panose="020B0604020202020204" pitchFamily="34" charset="0"/>
              <a:buChar char="•"/>
            </a:pPr>
            <a:r>
              <a:rPr lang="en-IN" sz="2000" dirty="0"/>
              <a:t>For many applications, we need a program or a script to be run at the client site. These are called active documents, </a:t>
            </a:r>
            <a:r>
              <a:rPr lang="en-IN" sz="2000" i="1" dirty="0"/>
              <a:t>e. g.- Java Applets</a:t>
            </a:r>
            <a:endParaRPr lang="en-US" altLang="en-US" sz="2000" dirty="0"/>
          </a:p>
          <a:p>
            <a:pPr marL="285750" indent="-285750">
              <a:buFont typeface="Arial" panose="020B0604020202020204" pitchFamily="34" charset="0"/>
              <a:buChar char="•"/>
            </a:pPr>
            <a:r>
              <a:rPr lang="en-US" altLang="en-US" sz="2000" dirty="0"/>
              <a:t>Active documents are sometimes referred to as client-site dynamic documents</a:t>
            </a:r>
            <a:endParaRPr lang="en-IN" dirty="0"/>
          </a:p>
        </p:txBody>
      </p:sp>
      <p:sp>
        <p:nvSpPr>
          <p:cNvPr id="7" name="Text Box 4">
            <a:extLst>
              <a:ext uri="{FF2B5EF4-FFF2-40B4-BE49-F238E27FC236}">
                <a16:creationId xmlns:a16="http://schemas.microsoft.com/office/drawing/2014/main" id="{54A42614-C6F1-43ED-9CCA-B1ADD21EE9AE}"/>
              </a:ext>
            </a:extLst>
          </p:cNvPr>
          <p:cNvSpPr txBox="1">
            <a:spLocks noChangeArrowheads="1"/>
          </p:cNvSpPr>
          <p:nvPr/>
        </p:nvSpPr>
        <p:spPr bwMode="auto">
          <a:xfrm>
            <a:off x="936997" y="379203"/>
            <a:ext cx="2733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latin typeface="Times New Roman" panose="02020603050405020304" pitchFamily="18" charset="0"/>
              </a:rPr>
              <a:t>Active document</a:t>
            </a:r>
          </a:p>
        </p:txBody>
      </p:sp>
    </p:spTree>
    <p:extLst>
      <p:ext uri="{BB962C8B-B14F-4D97-AF65-F5344CB8AC3E}">
        <p14:creationId xmlns:p14="http://schemas.microsoft.com/office/powerpoint/2010/main" val="1962666659"/>
      </p:ext>
    </p:extLst>
  </p:cSld>
  <p:clrMapOvr>
    <a:masterClrMapping/>
  </p:clrMapOvr>
</p:sld>
</file>

<file path=ppt/theme/theme1.xml><?xml version="1.0" encoding="utf-8"?>
<a:theme xmlns:a="http://schemas.openxmlformats.org/drawingml/2006/main" name="Bennett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nnett_Theme1" id="{10768733-9802-446A-BE7D-5E2DA191152B}" vid="{A6FFC5FF-7D20-47F2-BBC9-A7F5DE2FE71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Bennett_Theme1</Template>
  <TotalTime>8734</TotalTime>
  <Words>944</Words>
  <Application>Microsoft Office PowerPoint</Application>
  <PresentationFormat>Widescreen</PresentationFormat>
  <Paragraphs>73</Paragraphs>
  <Slides>15</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Calibri Light</vt:lpstr>
      <vt:lpstr>Open Sans</vt:lpstr>
      <vt:lpstr>Times New Roman</vt:lpstr>
      <vt:lpstr>Bennett_Theme1</vt:lpstr>
      <vt:lpstr>Custom Design</vt:lpstr>
      <vt:lpstr>Office Theme</vt:lpstr>
      <vt:lpstr>Application Layer WWW and HTTP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Kuldeep</dc:creator>
  <cp:lastModifiedBy>Vikas Tyagi.</cp:lastModifiedBy>
  <cp:revision>126</cp:revision>
  <dcterms:created xsi:type="dcterms:W3CDTF">2019-01-02T17:52:09Z</dcterms:created>
  <dcterms:modified xsi:type="dcterms:W3CDTF">2025-04-24T06:12:06Z</dcterms:modified>
</cp:coreProperties>
</file>