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87" r:id="rId3"/>
  </p:sldMasterIdLst>
  <p:notesMasterIdLst>
    <p:notesMasterId r:id="rId19"/>
  </p:notesMasterIdLst>
  <p:sldIdLst>
    <p:sldId id="256" r:id="rId4"/>
    <p:sldId id="747" r:id="rId5"/>
    <p:sldId id="748" r:id="rId6"/>
    <p:sldId id="749" r:id="rId7"/>
    <p:sldId id="750" r:id="rId8"/>
    <p:sldId id="751" r:id="rId9"/>
    <p:sldId id="752" r:id="rId10"/>
    <p:sldId id="753" r:id="rId11"/>
    <p:sldId id="760" r:id="rId12"/>
    <p:sldId id="764" r:id="rId13"/>
    <p:sldId id="746" r:id="rId14"/>
    <p:sldId id="770" r:id="rId15"/>
    <p:sldId id="800" r:id="rId16"/>
    <p:sldId id="789" r:id="rId17"/>
    <p:sldId id="799" r:id="rId18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C4942F-B690-419C-92E6-517ED90DC574}" v="6" dt="2024-04-02T13:49:12.2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2" autoAdjust="0"/>
    <p:restoredTop sz="94660"/>
  </p:normalViewPr>
  <p:slideViewPr>
    <p:cSldViewPr snapToGrid="0">
      <p:cViewPr varScale="1">
        <p:scale>
          <a:sx n="68" d="100"/>
          <a:sy n="68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microsoft.com/office/2016/11/relationships/changesInfo" Target="changesInfos/changesInfo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ldeep" userId="f9c8071f-a744-46f9-b335-1b593dc9f69f" providerId="ADAL" clId="{39C4942F-B690-419C-92E6-517ED90DC574}"/>
    <pc:docChg chg="custSel modSld">
      <pc:chgData name="Kuldeep" userId="f9c8071f-a744-46f9-b335-1b593dc9f69f" providerId="ADAL" clId="{39C4942F-B690-419C-92E6-517ED90DC574}" dt="2024-04-02T13:50:28.453" v="23" actId="14100"/>
      <pc:docMkLst>
        <pc:docMk/>
      </pc:docMkLst>
      <pc:sldChg chg="addSp delSp modSp mod">
        <pc:chgData name="Kuldeep" userId="f9c8071f-a744-46f9-b335-1b593dc9f69f" providerId="ADAL" clId="{39C4942F-B690-419C-92E6-517ED90DC574}" dt="2024-04-02T13:47:53.094" v="0" actId="26606"/>
        <pc:sldMkLst>
          <pc:docMk/>
          <pc:sldMk cId="1441990758" sldId="256"/>
        </pc:sldMkLst>
        <pc:spChg chg="mod">
          <ac:chgData name="Kuldeep" userId="f9c8071f-a744-46f9-b335-1b593dc9f69f" providerId="ADAL" clId="{39C4942F-B690-419C-92E6-517ED90DC574}" dt="2024-04-02T13:47:53.094" v="0" actId="26606"/>
          <ac:spMkLst>
            <pc:docMk/>
            <pc:sldMk cId="1441990758" sldId="256"/>
            <ac:spMk id="2" creationId="{6D2890BE-7904-42D4-B879-B91FFED5066E}"/>
          </ac:spMkLst>
        </pc:spChg>
        <pc:spChg chg="del">
          <ac:chgData name="Kuldeep" userId="f9c8071f-a744-46f9-b335-1b593dc9f69f" providerId="ADAL" clId="{39C4942F-B690-419C-92E6-517ED90DC574}" dt="2024-04-02T13:47:53.094" v="0" actId="26606"/>
          <ac:spMkLst>
            <pc:docMk/>
            <pc:sldMk cId="1441990758" sldId="256"/>
            <ac:spMk id="8" creationId="{9B7AD9F6-8CE7-4299-8FC6-328F4DCD3FF9}"/>
          </ac:spMkLst>
        </pc:spChg>
        <pc:spChg chg="del">
          <ac:chgData name="Kuldeep" userId="f9c8071f-a744-46f9-b335-1b593dc9f69f" providerId="ADAL" clId="{39C4942F-B690-419C-92E6-517ED90DC574}" dt="2024-04-02T13:47:53.094" v="0" actId="26606"/>
          <ac:spMkLst>
            <pc:docMk/>
            <pc:sldMk cId="1441990758" sldId="256"/>
            <ac:spMk id="10" creationId="{82580482-BA80-420A-8A05-C58E97F26B21}"/>
          </ac:spMkLst>
        </pc:spChg>
        <pc:spChg chg="add">
          <ac:chgData name="Kuldeep" userId="f9c8071f-a744-46f9-b335-1b593dc9f69f" providerId="ADAL" clId="{39C4942F-B690-419C-92E6-517ED90DC574}" dt="2024-04-02T13:47:53.094" v="0" actId="26606"/>
          <ac:spMkLst>
            <pc:docMk/>
            <pc:sldMk cId="1441990758" sldId="256"/>
            <ac:spMk id="15" creationId="{9B7AD9F6-8CE7-4299-8FC6-328F4DCD3FF9}"/>
          </ac:spMkLst>
        </pc:spChg>
        <pc:spChg chg="add">
          <ac:chgData name="Kuldeep" userId="f9c8071f-a744-46f9-b335-1b593dc9f69f" providerId="ADAL" clId="{39C4942F-B690-419C-92E6-517ED90DC574}" dt="2024-04-02T13:47:53.094" v="0" actId="26606"/>
          <ac:spMkLst>
            <pc:docMk/>
            <pc:sldMk cId="1441990758" sldId="256"/>
            <ac:spMk id="17" creationId="{F49775AF-8896-43EE-92C6-83497D6DC56F}"/>
          </ac:spMkLst>
        </pc:spChg>
        <pc:picChg chg="mod">
          <ac:chgData name="Kuldeep" userId="f9c8071f-a744-46f9-b335-1b593dc9f69f" providerId="ADAL" clId="{39C4942F-B690-419C-92E6-517ED90DC574}" dt="2024-04-02T13:47:53.094" v="0" actId="26606"/>
          <ac:picMkLst>
            <pc:docMk/>
            <pc:sldMk cId="1441990758" sldId="256"/>
            <ac:picMk id="5" creationId="{DFCCD9BF-4BAE-BD77-D53B-B9A8B7F1D52A}"/>
          </ac:picMkLst>
        </pc:picChg>
      </pc:sldChg>
      <pc:sldChg chg="addSp delSp modSp mod">
        <pc:chgData name="Kuldeep" userId="f9c8071f-a744-46f9-b335-1b593dc9f69f" providerId="ADAL" clId="{39C4942F-B690-419C-92E6-517ED90DC574}" dt="2024-04-02T13:49:37.392" v="16" actId="1076"/>
        <pc:sldMkLst>
          <pc:docMk/>
          <pc:sldMk cId="0" sldId="747"/>
        </pc:sldMkLst>
        <pc:spChg chg="mod">
          <ac:chgData name="Kuldeep" userId="f9c8071f-a744-46f9-b335-1b593dc9f69f" providerId="ADAL" clId="{39C4942F-B690-419C-92E6-517ED90DC574}" dt="2024-04-02T13:49:37.392" v="16" actId="1076"/>
          <ac:spMkLst>
            <pc:docMk/>
            <pc:sldMk cId="0" sldId="747"/>
            <ac:spMk id="3" creationId="{1BE8ACF0-637D-4DB0-9DDE-301968646E88}"/>
          </ac:spMkLst>
        </pc:spChg>
        <pc:spChg chg="mod ord">
          <ac:chgData name="Kuldeep" userId="f9c8071f-a744-46f9-b335-1b593dc9f69f" providerId="ADAL" clId="{39C4942F-B690-419C-92E6-517ED90DC574}" dt="2024-04-02T13:49:21.859" v="11" actId="1076"/>
          <ac:spMkLst>
            <pc:docMk/>
            <pc:sldMk cId="0" sldId="747"/>
            <ac:spMk id="4" creationId="{E5DEFC80-9A63-4020-A5FD-987724F70749}"/>
          </ac:spMkLst>
        </pc:spChg>
        <pc:spChg chg="del">
          <ac:chgData name="Kuldeep" userId="f9c8071f-a744-46f9-b335-1b593dc9f69f" providerId="ADAL" clId="{39C4942F-B690-419C-92E6-517ED90DC574}" dt="2024-04-02T13:48:28.463" v="2" actId="21"/>
          <ac:spMkLst>
            <pc:docMk/>
            <pc:sldMk cId="0" sldId="747"/>
            <ac:spMk id="9" creationId="{3319B6E6-C216-2558-D3E6-C9CA29D47CD8}"/>
          </ac:spMkLst>
        </pc:spChg>
        <pc:spChg chg="del">
          <ac:chgData name="Kuldeep" userId="f9c8071f-a744-46f9-b335-1b593dc9f69f" providerId="ADAL" clId="{39C4942F-B690-419C-92E6-517ED90DC574}" dt="2024-04-02T13:48:28.463" v="2" actId="21"/>
          <ac:spMkLst>
            <pc:docMk/>
            <pc:sldMk cId="0" sldId="747"/>
            <ac:spMk id="10" creationId="{C1C3F3FF-3016-AD3F-FFA2-4F5937D00FA6}"/>
          </ac:spMkLst>
        </pc:spChg>
        <pc:spChg chg="add mod">
          <ac:chgData name="Kuldeep" userId="f9c8071f-a744-46f9-b335-1b593dc9f69f" providerId="ADAL" clId="{39C4942F-B690-419C-92E6-517ED90DC574}" dt="2024-04-02T13:49:01.903" v="7" actId="1076"/>
          <ac:spMkLst>
            <pc:docMk/>
            <pc:sldMk cId="0" sldId="747"/>
            <ac:spMk id="12" creationId="{7958E910-7C5C-5C29-CF55-5846F22D8BA6}"/>
          </ac:spMkLst>
        </pc:spChg>
        <pc:spChg chg="add mod">
          <ac:chgData name="Kuldeep" userId="f9c8071f-a744-46f9-b335-1b593dc9f69f" providerId="ADAL" clId="{39C4942F-B690-419C-92E6-517ED90DC574}" dt="2024-04-02T13:49:29.202" v="13" actId="14100"/>
          <ac:spMkLst>
            <pc:docMk/>
            <pc:sldMk cId="0" sldId="747"/>
            <ac:spMk id="13" creationId="{96FB3A9F-907E-444D-6063-56572D30B45B}"/>
          </ac:spMkLst>
        </pc:spChg>
        <pc:spChg chg="del">
          <ac:chgData name="Kuldeep" userId="f9c8071f-a744-46f9-b335-1b593dc9f69f" providerId="ADAL" clId="{39C4942F-B690-419C-92E6-517ED90DC574}" dt="2024-04-02T13:48:46.847" v="3" actId="26606"/>
          <ac:spMkLst>
            <pc:docMk/>
            <pc:sldMk cId="0" sldId="747"/>
            <ac:spMk id="859147" creationId="{743AA782-23D1-4521-8CAD-47662984AA08}"/>
          </ac:spMkLst>
        </pc:spChg>
        <pc:spChg chg="del">
          <ac:chgData name="Kuldeep" userId="f9c8071f-a744-46f9-b335-1b593dc9f69f" providerId="ADAL" clId="{39C4942F-B690-419C-92E6-517ED90DC574}" dt="2024-04-02T13:48:46.847" v="3" actId="26606"/>
          <ac:spMkLst>
            <pc:docMk/>
            <pc:sldMk cId="0" sldId="747"/>
            <ac:spMk id="859149" creationId="{71877DBC-BB60-40F0-AC93-2ACDBAAE60CE}"/>
          </ac:spMkLst>
        </pc:spChg>
        <pc:spChg chg="add">
          <ac:chgData name="Kuldeep" userId="f9c8071f-a744-46f9-b335-1b593dc9f69f" providerId="ADAL" clId="{39C4942F-B690-419C-92E6-517ED90DC574}" dt="2024-04-02T13:48:46.847" v="3" actId="26606"/>
          <ac:spMkLst>
            <pc:docMk/>
            <pc:sldMk cId="0" sldId="747"/>
            <ac:spMk id="859154" creationId="{9D25F302-27C5-414F-97F8-6EA0A6C028BA}"/>
          </ac:spMkLst>
        </pc:spChg>
        <pc:spChg chg="add">
          <ac:chgData name="Kuldeep" userId="f9c8071f-a744-46f9-b335-1b593dc9f69f" providerId="ADAL" clId="{39C4942F-B690-419C-92E6-517ED90DC574}" dt="2024-04-02T13:48:46.847" v="3" actId="26606"/>
          <ac:spMkLst>
            <pc:docMk/>
            <pc:sldMk cId="0" sldId="747"/>
            <ac:spMk id="859156" creationId="{830A36F8-48C2-4842-A87B-8CE8DF4E7FD2}"/>
          </ac:spMkLst>
        </pc:spChg>
        <pc:spChg chg="add">
          <ac:chgData name="Kuldeep" userId="f9c8071f-a744-46f9-b335-1b593dc9f69f" providerId="ADAL" clId="{39C4942F-B690-419C-92E6-517ED90DC574}" dt="2024-04-02T13:48:46.847" v="3" actId="26606"/>
          <ac:spMkLst>
            <pc:docMk/>
            <pc:sldMk cId="0" sldId="747"/>
            <ac:spMk id="859158" creationId="{8F451A30-466B-4996-9BA5-CD6ABCC6D558}"/>
          </ac:spMkLst>
        </pc:spChg>
        <pc:picChg chg="mod">
          <ac:chgData name="Kuldeep" userId="f9c8071f-a744-46f9-b335-1b593dc9f69f" providerId="ADAL" clId="{39C4942F-B690-419C-92E6-517ED90DC574}" dt="2024-04-02T13:49:12.272" v="9" actId="14100"/>
          <ac:picMkLst>
            <pc:docMk/>
            <pc:sldMk cId="0" sldId="747"/>
            <ac:picMk id="859142" creationId="{F7A01DAE-493F-4354-8D47-2B9BC21ABC5E}"/>
          </ac:picMkLst>
        </pc:picChg>
      </pc:sldChg>
      <pc:sldChg chg="addSp delSp modSp mod">
        <pc:chgData name="Kuldeep" userId="f9c8071f-a744-46f9-b335-1b593dc9f69f" providerId="ADAL" clId="{39C4942F-B690-419C-92E6-517ED90DC574}" dt="2024-04-02T13:49:46.613" v="17" actId="26606"/>
        <pc:sldMkLst>
          <pc:docMk/>
          <pc:sldMk cId="0" sldId="748"/>
        </pc:sldMkLst>
        <pc:spChg chg="mod">
          <ac:chgData name="Kuldeep" userId="f9c8071f-a744-46f9-b335-1b593dc9f69f" providerId="ADAL" clId="{39C4942F-B690-419C-92E6-517ED90DC574}" dt="2024-04-02T13:49:46.613" v="17" actId="26606"/>
          <ac:spMkLst>
            <pc:docMk/>
            <pc:sldMk cId="0" sldId="748"/>
            <ac:spMk id="2" creationId="{78F9CBB2-2966-4793-B92A-4C798741EA62}"/>
          </ac:spMkLst>
        </pc:spChg>
        <pc:spChg chg="mod ord">
          <ac:chgData name="Kuldeep" userId="f9c8071f-a744-46f9-b335-1b593dc9f69f" providerId="ADAL" clId="{39C4942F-B690-419C-92E6-517ED90DC574}" dt="2024-04-02T13:49:46.613" v="17" actId="26606"/>
          <ac:spMkLst>
            <pc:docMk/>
            <pc:sldMk cId="0" sldId="748"/>
            <ac:spMk id="7" creationId="{AC77A9CB-8CFA-EAD6-E1FB-454F40D7B36D}"/>
          </ac:spMkLst>
        </pc:spChg>
        <pc:spChg chg="del">
          <ac:chgData name="Kuldeep" userId="f9c8071f-a744-46f9-b335-1b593dc9f69f" providerId="ADAL" clId="{39C4942F-B690-419C-92E6-517ED90DC574}" dt="2024-04-02T13:49:46.613" v="17" actId="26606"/>
          <ac:spMkLst>
            <pc:docMk/>
            <pc:sldMk cId="0" sldId="748"/>
            <ac:spMk id="860171" creationId="{743AA782-23D1-4521-8CAD-47662984AA08}"/>
          </ac:spMkLst>
        </pc:spChg>
        <pc:spChg chg="del">
          <ac:chgData name="Kuldeep" userId="f9c8071f-a744-46f9-b335-1b593dc9f69f" providerId="ADAL" clId="{39C4942F-B690-419C-92E6-517ED90DC574}" dt="2024-04-02T13:49:46.613" v="17" actId="26606"/>
          <ac:spMkLst>
            <pc:docMk/>
            <pc:sldMk cId="0" sldId="748"/>
            <ac:spMk id="860173" creationId="{71877DBC-BB60-40F0-AC93-2ACDBAAE60CE}"/>
          </ac:spMkLst>
        </pc:spChg>
        <pc:spChg chg="add">
          <ac:chgData name="Kuldeep" userId="f9c8071f-a744-46f9-b335-1b593dc9f69f" providerId="ADAL" clId="{39C4942F-B690-419C-92E6-517ED90DC574}" dt="2024-04-02T13:49:46.613" v="17" actId="26606"/>
          <ac:spMkLst>
            <pc:docMk/>
            <pc:sldMk cId="0" sldId="748"/>
            <ac:spMk id="860178" creationId="{32AEEBC8-9D30-42EF-95F2-386C2653FBF0}"/>
          </ac:spMkLst>
        </pc:spChg>
        <pc:spChg chg="add">
          <ac:chgData name="Kuldeep" userId="f9c8071f-a744-46f9-b335-1b593dc9f69f" providerId="ADAL" clId="{39C4942F-B690-419C-92E6-517ED90DC574}" dt="2024-04-02T13:49:46.613" v="17" actId="26606"/>
          <ac:spMkLst>
            <pc:docMk/>
            <pc:sldMk cId="0" sldId="748"/>
            <ac:spMk id="860180" creationId="{3529E97A-97C3-40EA-8A04-5C02398D568F}"/>
          </ac:spMkLst>
        </pc:spChg>
        <pc:spChg chg="add">
          <ac:chgData name="Kuldeep" userId="f9c8071f-a744-46f9-b335-1b593dc9f69f" providerId="ADAL" clId="{39C4942F-B690-419C-92E6-517ED90DC574}" dt="2024-04-02T13:49:46.613" v="17" actId="26606"/>
          <ac:spMkLst>
            <pc:docMk/>
            <pc:sldMk cId="0" sldId="748"/>
            <ac:spMk id="860182" creationId="{59FA8C2E-A5A7-4490-927A-7CD58343EDBB}"/>
          </ac:spMkLst>
        </pc:spChg>
        <pc:picChg chg="mod">
          <ac:chgData name="Kuldeep" userId="f9c8071f-a744-46f9-b335-1b593dc9f69f" providerId="ADAL" clId="{39C4942F-B690-419C-92E6-517ED90DC574}" dt="2024-04-02T13:49:46.613" v="17" actId="26606"/>
          <ac:picMkLst>
            <pc:docMk/>
            <pc:sldMk cId="0" sldId="748"/>
            <ac:picMk id="860166" creationId="{508CF695-CF53-4563-A071-1E3535B54123}"/>
          </ac:picMkLst>
        </pc:picChg>
      </pc:sldChg>
      <pc:sldChg chg="addSp delSp modSp mod">
        <pc:chgData name="Kuldeep" userId="f9c8071f-a744-46f9-b335-1b593dc9f69f" providerId="ADAL" clId="{39C4942F-B690-419C-92E6-517ED90DC574}" dt="2024-04-02T13:49:57.236" v="18" actId="26606"/>
        <pc:sldMkLst>
          <pc:docMk/>
          <pc:sldMk cId="0" sldId="749"/>
        </pc:sldMkLst>
        <pc:spChg chg="mod">
          <ac:chgData name="Kuldeep" userId="f9c8071f-a744-46f9-b335-1b593dc9f69f" providerId="ADAL" clId="{39C4942F-B690-419C-92E6-517ED90DC574}" dt="2024-04-02T13:49:57.236" v="18" actId="26606"/>
          <ac:spMkLst>
            <pc:docMk/>
            <pc:sldMk cId="0" sldId="749"/>
            <ac:spMk id="3" creationId="{F9E79638-A86B-4D1B-9043-3A70ACB76F62}"/>
          </ac:spMkLst>
        </pc:spChg>
        <pc:spChg chg="mod">
          <ac:chgData name="Kuldeep" userId="f9c8071f-a744-46f9-b335-1b593dc9f69f" providerId="ADAL" clId="{39C4942F-B690-419C-92E6-517ED90DC574}" dt="2024-04-02T13:49:57.236" v="18" actId="26606"/>
          <ac:spMkLst>
            <pc:docMk/>
            <pc:sldMk cId="0" sldId="749"/>
            <ac:spMk id="861188" creationId="{EBA8FC6E-8D80-48F0-BF77-51E9C34E7F2D}"/>
          </ac:spMkLst>
        </pc:spChg>
        <pc:spChg chg="del">
          <ac:chgData name="Kuldeep" userId="f9c8071f-a744-46f9-b335-1b593dc9f69f" providerId="ADAL" clId="{39C4942F-B690-419C-92E6-517ED90DC574}" dt="2024-04-02T13:49:57.236" v="18" actId="26606"/>
          <ac:spMkLst>
            <pc:docMk/>
            <pc:sldMk cId="0" sldId="749"/>
            <ac:spMk id="861195" creationId="{743AA782-23D1-4521-8CAD-47662984AA08}"/>
          </ac:spMkLst>
        </pc:spChg>
        <pc:spChg chg="del">
          <ac:chgData name="Kuldeep" userId="f9c8071f-a744-46f9-b335-1b593dc9f69f" providerId="ADAL" clId="{39C4942F-B690-419C-92E6-517ED90DC574}" dt="2024-04-02T13:49:57.236" v="18" actId="26606"/>
          <ac:spMkLst>
            <pc:docMk/>
            <pc:sldMk cId="0" sldId="749"/>
            <ac:spMk id="861197" creationId="{650D18FE-0824-4A46-B22C-A86B52E5780A}"/>
          </ac:spMkLst>
        </pc:spChg>
        <pc:spChg chg="add">
          <ac:chgData name="Kuldeep" userId="f9c8071f-a744-46f9-b335-1b593dc9f69f" providerId="ADAL" clId="{39C4942F-B690-419C-92E6-517ED90DC574}" dt="2024-04-02T13:49:57.236" v="18" actId="26606"/>
          <ac:spMkLst>
            <pc:docMk/>
            <pc:sldMk cId="0" sldId="749"/>
            <ac:spMk id="861202" creationId="{2550BE34-C2B8-49B8-8519-67A8CAD51AE9}"/>
          </ac:spMkLst>
        </pc:spChg>
        <pc:spChg chg="add">
          <ac:chgData name="Kuldeep" userId="f9c8071f-a744-46f9-b335-1b593dc9f69f" providerId="ADAL" clId="{39C4942F-B690-419C-92E6-517ED90DC574}" dt="2024-04-02T13:49:57.236" v="18" actId="26606"/>
          <ac:spMkLst>
            <pc:docMk/>
            <pc:sldMk cId="0" sldId="749"/>
            <ac:spMk id="861204" creationId="{A7457DD9-5A45-400A-AB4B-4B4EDECA25F1}"/>
          </ac:spMkLst>
        </pc:spChg>
        <pc:spChg chg="add">
          <ac:chgData name="Kuldeep" userId="f9c8071f-a744-46f9-b335-1b593dc9f69f" providerId="ADAL" clId="{39C4942F-B690-419C-92E6-517ED90DC574}" dt="2024-04-02T13:49:57.236" v="18" actId="26606"/>
          <ac:spMkLst>
            <pc:docMk/>
            <pc:sldMk cId="0" sldId="749"/>
            <ac:spMk id="861206" creationId="{441CF7D6-A660-431A-B0BB-140A0D5556B6}"/>
          </ac:spMkLst>
        </pc:spChg>
        <pc:spChg chg="add">
          <ac:chgData name="Kuldeep" userId="f9c8071f-a744-46f9-b335-1b593dc9f69f" providerId="ADAL" clId="{39C4942F-B690-419C-92E6-517ED90DC574}" dt="2024-04-02T13:49:57.236" v="18" actId="26606"/>
          <ac:spMkLst>
            <pc:docMk/>
            <pc:sldMk cId="0" sldId="749"/>
            <ac:spMk id="861208" creationId="{0570A85B-3810-4F95-97B0-CBF4CCDB381C}"/>
          </ac:spMkLst>
        </pc:spChg>
        <pc:picChg chg="mod">
          <ac:chgData name="Kuldeep" userId="f9c8071f-a744-46f9-b335-1b593dc9f69f" providerId="ADAL" clId="{39C4942F-B690-419C-92E6-517ED90DC574}" dt="2024-04-02T13:49:57.236" v="18" actId="26606"/>
          <ac:picMkLst>
            <pc:docMk/>
            <pc:sldMk cId="0" sldId="749"/>
            <ac:picMk id="861190" creationId="{8F033BF7-8EEB-4CD0-A515-B30D21199269}"/>
          </ac:picMkLst>
        </pc:picChg>
      </pc:sldChg>
      <pc:sldChg chg="addSp delSp modSp mod">
        <pc:chgData name="Kuldeep" userId="f9c8071f-a744-46f9-b335-1b593dc9f69f" providerId="ADAL" clId="{39C4942F-B690-419C-92E6-517ED90DC574}" dt="2024-04-02T13:50:28.453" v="23" actId="14100"/>
        <pc:sldMkLst>
          <pc:docMk/>
          <pc:sldMk cId="0" sldId="751"/>
        </pc:sldMkLst>
        <pc:spChg chg="mod">
          <ac:chgData name="Kuldeep" userId="f9c8071f-a744-46f9-b335-1b593dc9f69f" providerId="ADAL" clId="{39C4942F-B690-419C-92E6-517ED90DC574}" dt="2024-04-02T13:50:28.453" v="23" actId="14100"/>
          <ac:spMkLst>
            <pc:docMk/>
            <pc:sldMk cId="0" sldId="751"/>
            <ac:spMk id="2" creationId="{46DB4388-A7C6-43B8-A1D1-467E9867648F}"/>
          </ac:spMkLst>
        </pc:spChg>
        <pc:spChg chg="mod">
          <ac:chgData name="Kuldeep" userId="f9c8071f-a744-46f9-b335-1b593dc9f69f" providerId="ADAL" clId="{39C4942F-B690-419C-92E6-517ED90DC574}" dt="2024-04-02T13:50:15.076" v="19" actId="26606"/>
          <ac:spMkLst>
            <pc:docMk/>
            <pc:sldMk cId="0" sldId="751"/>
            <ac:spMk id="863236" creationId="{0C906C64-D22F-4484-AA0C-535878D2B58E}"/>
          </ac:spMkLst>
        </pc:spChg>
        <pc:spChg chg="del">
          <ac:chgData name="Kuldeep" userId="f9c8071f-a744-46f9-b335-1b593dc9f69f" providerId="ADAL" clId="{39C4942F-B690-419C-92E6-517ED90DC574}" dt="2024-04-02T13:50:15.076" v="19" actId="26606"/>
          <ac:spMkLst>
            <pc:docMk/>
            <pc:sldMk cId="0" sldId="751"/>
            <ac:spMk id="863243" creationId="{743AA782-23D1-4521-8CAD-47662984AA08}"/>
          </ac:spMkLst>
        </pc:spChg>
        <pc:spChg chg="del">
          <ac:chgData name="Kuldeep" userId="f9c8071f-a744-46f9-b335-1b593dc9f69f" providerId="ADAL" clId="{39C4942F-B690-419C-92E6-517ED90DC574}" dt="2024-04-02T13:50:15.076" v="19" actId="26606"/>
          <ac:spMkLst>
            <pc:docMk/>
            <pc:sldMk cId="0" sldId="751"/>
            <ac:spMk id="863245" creationId="{71877DBC-BB60-40F0-AC93-2ACDBAAE60CE}"/>
          </ac:spMkLst>
        </pc:spChg>
        <pc:spChg chg="add">
          <ac:chgData name="Kuldeep" userId="f9c8071f-a744-46f9-b335-1b593dc9f69f" providerId="ADAL" clId="{39C4942F-B690-419C-92E6-517ED90DC574}" dt="2024-04-02T13:50:15.076" v="19" actId="26606"/>
          <ac:spMkLst>
            <pc:docMk/>
            <pc:sldMk cId="0" sldId="751"/>
            <ac:spMk id="863250" creationId="{32AEEBC8-9D30-42EF-95F2-386C2653FBF0}"/>
          </ac:spMkLst>
        </pc:spChg>
        <pc:spChg chg="add">
          <ac:chgData name="Kuldeep" userId="f9c8071f-a744-46f9-b335-1b593dc9f69f" providerId="ADAL" clId="{39C4942F-B690-419C-92E6-517ED90DC574}" dt="2024-04-02T13:50:15.076" v="19" actId="26606"/>
          <ac:spMkLst>
            <pc:docMk/>
            <pc:sldMk cId="0" sldId="751"/>
            <ac:spMk id="863252" creationId="{2E92FA66-67D7-4CB4-94D3-E643A9AD4757}"/>
          </ac:spMkLst>
        </pc:spChg>
        <pc:picChg chg="mod">
          <ac:chgData name="Kuldeep" userId="f9c8071f-a744-46f9-b335-1b593dc9f69f" providerId="ADAL" clId="{39C4942F-B690-419C-92E6-517ED90DC574}" dt="2024-04-02T13:50:15.076" v="19" actId="26606"/>
          <ac:picMkLst>
            <pc:docMk/>
            <pc:sldMk cId="0" sldId="751"/>
            <ac:picMk id="863238" creationId="{59451086-980F-449F-8253-A34EADFDEB88}"/>
          </ac:picMkLst>
        </pc:picChg>
      </pc:sldChg>
    </pc:docChg>
  </pc:docChgLst>
  <pc:docChgLst>
    <pc:chgData name="Kuldeep" userId="f9c8071f-a744-46f9-b335-1b593dc9f69f" providerId="ADAL" clId="{81121002-FCD7-4D3F-9CC9-AFE17B8E2414}"/>
    <pc:docChg chg="custSel delSld modSld">
      <pc:chgData name="Kuldeep" userId="f9c8071f-a744-46f9-b335-1b593dc9f69f" providerId="ADAL" clId="{81121002-FCD7-4D3F-9CC9-AFE17B8E2414}" dt="2023-04-16T16:42:14.238" v="70" actId="1076"/>
      <pc:docMkLst>
        <pc:docMk/>
      </pc:docMkLst>
      <pc:sldChg chg="addSp delSp modSp mod setBg">
        <pc:chgData name="Kuldeep" userId="f9c8071f-a744-46f9-b335-1b593dc9f69f" providerId="ADAL" clId="{81121002-FCD7-4D3F-9CC9-AFE17B8E2414}" dt="2023-04-16T16:32:28.277" v="2" actId="26606"/>
        <pc:sldMkLst>
          <pc:docMk/>
          <pc:sldMk cId="1441990758" sldId="256"/>
        </pc:sldMkLst>
        <pc:spChg chg="mod">
          <ac:chgData name="Kuldeep" userId="f9c8071f-a744-46f9-b335-1b593dc9f69f" providerId="ADAL" clId="{81121002-FCD7-4D3F-9CC9-AFE17B8E2414}" dt="2023-04-16T16:32:28.277" v="2" actId="26606"/>
          <ac:spMkLst>
            <pc:docMk/>
            <pc:sldMk cId="1441990758" sldId="256"/>
            <ac:spMk id="2" creationId="{6D2890BE-7904-42D4-B879-B91FFED5066E}"/>
          </ac:spMkLst>
        </pc:spChg>
        <pc:spChg chg="add">
          <ac:chgData name="Kuldeep" userId="f9c8071f-a744-46f9-b335-1b593dc9f69f" providerId="ADAL" clId="{81121002-FCD7-4D3F-9CC9-AFE17B8E2414}" dt="2023-04-16T16:32:28.277" v="2" actId="26606"/>
          <ac:spMkLst>
            <pc:docMk/>
            <pc:sldMk cId="1441990758" sldId="256"/>
            <ac:spMk id="8" creationId="{9B7AD9F6-8CE7-4299-8FC6-328F4DCD3FF9}"/>
          </ac:spMkLst>
        </pc:spChg>
        <pc:spChg chg="add">
          <ac:chgData name="Kuldeep" userId="f9c8071f-a744-46f9-b335-1b593dc9f69f" providerId="ADAL" clId="{81121002-FCD7-4D3F-9CC9-AFE17B8E2414}" dt="2023-04-16T16:32:28.277" v="2" actId="26606"/>
          <ac:spMkLst>
            <pc:docMk/>
            <pc:sldMk cId="1441990758" sldId="256"/>
            <ac:spMk id="10" creationId="{82580482-BA80-420A-8A05-C58E97F26B21}"/>
          </ac:spMkLst>
        </pc:spChg>
        <pc:grpChg chg="del">
          <ac:chgData name="Kuldeep" userId="f9c8071f-a744-46f9-b335-1b593dc9f69f" providerId="ADAL" clId="{81121002-FCD7-4D3F-9CC9-AFE17B8E2414}" dt="2023-04-16T16:32:18.759" v="1" actId="478"/>
          <ac:grpSpMkLst>
            <pc:docMk/>
            <pc:sldMk cId="1441990758" sldId="256"/>
            <ac:grpSpMk id="4" creationId="{450D5EEF-4C51-4A95-A1F0-98205D9FDF25}"/>
          </ac:grpSpMkLst>
        </pc:grpChg>
        <pc:picChg chg="add">
          <ac:chgData name="Kuldeep" userId="f9c8071f-a744-46f9-b335-1b593dc9f69f" providerId="ADAL" clId="{81121002-FCD7-4D3F-9CC9-AFE17B8E2414}" dt="2023-04-16T16:32:28.277" v="2" actId="26606"/>
          <ac:picMkLst>
            <pc:docMk/>
            <pc:sldMk cId="1441990758" sldId="256"/>
            <ac:picMk id="5" creationId="{DFCCD9BF-4BAE-BD77-D53B-B9A8B7F1D52A}"/>
          </ac:picMkLst>
        </pc:picChg>
      </pc:sldChg>
      <pc:sldChg chg="addSp modSp mod setBg">
        <pc:chgData name="Kuldeep" userId="f9c8071f-a744-46f9-b335-1b593dc9f69f" providerId="ADAL" clId="{81121002-FCD7-4D3F-9CC9-AFE17B8E2414}" dt="2023-04-16T16:41:43.798" v="67" actId="26606"/>
        <pc:sldMkLst>
          <pc:docMk/>
          <pc:sldMk cId="0" sldId="746"/>
        </pc:sldMkLst>
        <pc:spChg chg="mod">
          <ac:chgData name="Kuldeep" userId="f9c8071f-a744-46f9-b335-1b593dc9f69f" providerId="ADAL" clId="{81121002-FCD7-4D3F-9CC9-AFE17B8E2414}" dt="2023-04-16T16:41:43.798" v="67" actId="26606"/>
          <ac:spMkLst>
            <pc:docMk/>
            <pc:sldMk cId="0" sldId="746"/>
            <ac:spMk id="858115" creationId="{01ECCA0C-A206-4E21-9711-57C77BAB3654}"/>
          </ac:spMkLst>
        </pc:spChg>
        <pc:spChg chg="ord">
          <ac:chgData name="Kuldeep" userId="f9c8071f-a744-46f9-b335-1b593dc9f69f" providerId="ADAL" clId="{81121002-FCD7-4D3F-9CC9-AFE17B8E2414}" dt="2023-04-16T16:41:43.798" v="67" actId="26606"/>
          <ac:spMkLst>
            <pc:docMk/>
            <pc:sldMk cId="0" sldId="746"/>
            <ac:spMk id="858116" creationId="{F68E9264-FFFC-4AA6-860C-9CDB837F8FC9}"/>
          </ac:spMkLst>
        </pc:spChg>
        <pc:spChg chg="mod">
          <ac:chgData name="Kuldeep" userId="f9c8071f-a744-46f9-b335-1b593dc9f69f" providerId="ADAL" clId="{81121002-FCD7-4D3F-9CC9-AFE17B8E2414}" dt="2023-04-16T16:41:43.798" v="67" actId="26606"/>
          <ac:spMkLst>
            <pc:docMk/>
            <pc:sldMk cId="0" sldId="746"/>
            <ac:spMk id="858117" creationId="{626D3F6F-64F3-47BD-9CB6-B57730971812}"/>
          </ac:spMkLst>
        </pc:spChg>
        <pc:spChg chg="add">
          <ac:chgData name="Kuldeep" userId="f9c8071f-a744-46f9-b335-1b593dc9f69f" providerId="ADAL" clId="{81121002-FCD7-4D3F-9CC9-AFE17B8E2414}" dt="2023-04-16T16:41:43.798" v="67" actId="26606"/>
          <ac:spMkLst>
            <pc:docMk/>
            <pc:sldMk cId="0" sldId="746"/>
            <ac:spMk id="858124" creationId="{743AA782-23D1-4521-8CAD-47662984AA08}"/>
          </ac:spMkLst>
        </pc:spChg>
        <pc:spChg chg="add">
          <ac:chgData name="Kuldeep" userId="f9c8071f-a744-46f9-b335-1b593dc9f69f" providerId="ADAL" clId="{81121002-FCD7-4D3F-9CC9-AFE17B8E2414}" dt="2023-04-16T16:41:43.798" v="67" actId="26606"/>
          <ac:spMkLst>
            <pc:docMk/>
            <pc:sldMk cId="0" sldId="746"/>
            <ac:spMk id="858126" creationId="{71877DBC-BB60-40F0-AC93-2ACDBAAE60CE}"/>
          </ac:spMkLst>
        </pc:spChg>
        <pc:picChg chg="add">
          <ac:chgData name="Kuldeep" userId="f9c8071f-a744-46f9-b335-1b593dc9f69f" providerId="ADAL" clId="{81121002-FCD7-4D3F-9CC9-AFE17B8E2414}" dt="2023-04-16T16:41:43.798" v="67" actId="26606"/>
          <ac:picMkLst>
            <pc:docMk/>
            <pc:sldMk cId="0" sldId="746"/>
            <ac:picMk id="858121" creationId="{951D22DA-B29A-7B5B-B9AB-B3D4E4261AEA}"/>
          </ac:picMkLst>
        </pc:picChg>
      </pc:sldChg>
      <pc:sldChg chg="addSp delSp modSp mod setBg">
        <pc:chgData name="Kuldeep" userId="f9c8071f-a744-46f9-b335-1b593dc9f69f" providerId="ADAL" clId="{81121002-FCD7-4D3F-9CC9-AFE17B8E2414}" dt="2023-04-16T16:34:01.840" v="17" actId="255"/>
        <pc:sldMkLst>
          <pc:docMk/>
          <pc:sldMk cId="0" sldId="747"/>
        </pc:sldMkLst>
        <pc:spChg chg="del">
          <ac:chgData name="Kuldeep" userId="f9c8071f-a744-46f9-b335-1b593dc9f69f" providerId="ADAL" clId="{81121002-FCD7-4D3F-9CC9-AFE17B8E2414}" dt="2023-04-16T16:32:46.568" v="3" actId="21"/>
          <ac:spMkLst>
            <pc:docMk/>
            <pc:sldMk cId="0" sldId="747"/>
            <ac:spMk id="2" creationId="{94ACF33C-9826-40FC-945B-C0430FAAE757}"/>
          </ac:spMkLst>
        </pc:spChg>
        <pc:spChg chg="mod">
          <ac:chgData name="Kuldeep" userId="f9c8071f-a744-46f9-b335-1b593dc9f69f" providerId="ADAL" clId="{81121002-FCD7-4D3F-9CC9-AFE17B8E2414}" dt="2023-04-16T16:32:52.817" v="4" actId="26606"/>
          <ac:spMkLst>
            <pc:docMk/>
            <pc:sldMk cId="0" sldId="747"/>
            <ac:spMk id="3" creationId="{1BE8ACF0-637D-4DB0-9DDE-301968646E88}"/>
          </ac:spMkLst>
        </pc:spChg>
        <pc:spChg chg="mod">
          <ac:chgData name="Kuldeep" userId="f9c8071f-a744-46f9-b335-1b593dc9f69f" providerId="ADAL" clId="{81121002-FCD7-4D3F-9CC9-AFE17B8E2414}" dt="2023-04-16T16:34:01.840" v="17" actId="255"/>
          <ac:spMkLst>
            <pc:docMk/>
            <pc:sldMk cId="0" sldId="747"/>
            <ac:spMk id="4" creationId="{E5DEFC80-9A63-4020-A5FD-987724F70749}"/>
          </ac:spMkLst>
        </pc:spChg>
        <pc:spChg chg="add mod">
          <ac:chgData name="Kuldeep" userId="f9c8071f-a744-46f9-b335-1b593dc9f69f" providerId="ADAL" clId="{81121002-FCD7-4D3F-9CC9-AFE17B8E2414}" dt="2023-04-16T16:33:33.136" v="14" actId="1076"/>
          <ac:spMkLst>
            <pc:docMk/>
            <pc:sldMk cId="0" sldId="747"/>
            <ac:spMk id="9" creationId="{3319B6E6-C216-2558-D3E6-C9CA29D47CD8}"/>
          </ac:spMkLst>
        </pc:spChg>
        <pc:spChg chg="add mod">
          <ac:chgData name="Kuldeep" userId="f9c8071f-a744-46f9-b335-1b593dc9f69f" providerId="ADAL" clId="{81121002-FCD7-4D3F-9CC9-AFE17B8E2414}" dt="2023-04-16T16:33:29.051" v="13" actId="255"/>
          <ac:spMkLst>
            <pc:docMk/>
            <pc:sldMk cId="0" sldId="747"/>
            <ac:spMk id="10" creationId="{C1C3F3FF-3016-AD3F-FFA2-4F5937D00FA6}"/>
          </ac:spMkLst>
        </pc:spChg>
        <pc:spChg chg="del">
          <ac:chgData name="Kuldeep" userId="f9c8071f-a744-46f9-b335-1b593dc9f69f" providerId="ADAL" clId="{81121002-FCD7-4D3F-9CC9-AFE17B8E2414}" dt="2023-04-16T16:32:46.568" v="3" actId="21"/>
          <ac:spMkLst>
            <pc:docMk/>
            <pc:sldMk cId="0" sldId="747"/>
            <ac:spMk id="859140" creationId="{3F1F4CAA-EFC3-49FF-B533-8202E18AE36A}"/>
          </ac:spMkLst>
        </pc:spChg>
        <pc:spChg chg="add">
          <ac:chgData name="Kuldeep" userId="f9c8071f-a744-46f9-b335-1b593dc9f69f" providerId="ADAL" clId="{81121002-FCD7-4D3F-9CC9-AFE17B8E2414}" dt="2023-04-16T16:32:52.817" v="4" actId="26606"/>
          <ac:spMkLst>
            <pc:docMk/>
            <pc:sldMk cId="0" sldId="747"/>
            <ac:spMk id="859147" creationId="{743AA782-23D1-4521-8CAD-47662984AA08}"/>
          </ac:spMkLst>
        </pc:spChg>
        <pc:spChg chg="add">
          <ac:chgData name="Kuldeep" userId="f9c8071f-a744-46f9-b335-1b593dc9f69f" providerId="ADAL" clId="{81121002-FCD7-4D3F-9CC9-AFE17B8E2414}" dt="2023-04-16T16:32:52.817" v="4" actId="26606"/>
          <ac:spMkLst>
            <pc:docMk/>
            <pc:sldMk cId="0" sldId="747"/>
            <ac:spMk id="859149" creationId="{71877DBC-BB60-40F0-AC93-2ACDBAAE60CE}"/>
          </ac:spMkLst>
        </pc:spChg>
        <pc:picChg chg="mod ord">
          <ac:chgData name="Kuldeep" userId="f9c8071f-a744-46f9-b335-1b593dc9f69f" providerId="ADAL" clId="{81121002-FCD7-4D3F-9CC9-AFE17B8E2414}" dt="2023-04-16T16:32:52.817" v="4" actId="26606"/>
          <ac:picMkLst>
            <pc:docMk/>
            <pc:sldMk cId="0" sldId="747"/>
            <ac:picMk id="859142" creationId="{F7A01DAE-493F-4354-8D47-2B9BC21ABC5E}"/>
          </ac:picMkLst>
        </pc:picChg>
      </pc:sldChg>
      <pc:sldChg chg="addSp delSp modSp mod setBg">
        <pc:chgData name="Kuldeep" userId="f9c8071f-a744-46f9-b335-1b593dc9f69f" providerId="ADAL" clId="{81121002-FCD7-4D3F-9CC9-AFE17B8E2414}" dt="2023-04-16T16:34:36.337" v="21" actId="1076"/>
        <pc:sldMkLst>
          <pc:docMk/>
          <pc:sldMk cId="0" sldId="748"/>
        </pc:sldMkLst>
        <pc:spChg chg="mod">
          <ac:chgData name="Kuldeep" userId="f9c8071f-a744-46f9-b335-1b593dc9f69f" providerId="ADAL" clId="{81121002-FCD7-4D3F-9CC9-AFE17B8E2414}" dt="2023-04-16T16:34:32.273" v="19" actId="26606"/>
          <ac:spMkLst>
            <pc:docMk/>
            <pc:sldMk cId="0" sldId="748"/>
            <ac:spMk id="2" creationId="{78F9CBB2-2966-4793-B92A-4C798741EA62}"/>
          </ac:spMkLst>
        </pc:spChg>
        <pc:spChg chg="add mod">
          <ac:chgData name="Kuldeep" userId="f9c8071f-a744-46f9-b335-1b593dc9f69f" providerId="ADAL" clId="{81121002-FCD7-4D3F-9CC9-AFE17B8E2414}" dt="2023-04-16T16:34:36.337" v="21" actId="1076"/>
          <ac:spMkLst>
            <pc:docMk/>
            <pc:sldMk cId="0" sldId="748"/>
            <ac:spMk id="7" creationId="{AC77A9CB-8CFA-EAD6-E1FB-454F40D7B36D}"/>
          </ac:spMkLst>
        </pc:spChg>
        <pc:spChg chg="del">
          <ac:chgData name="Kuldeep" userId="f9c8071f-a744-46f9-b335-1b593dc9f69f" providerId="ADAL" clId="{81121002-FCD7-4D3F-9CC9-AFE17B8E2414}" dt="2023-04-16T16:34:22.887" v="18" actId="21"/>
          <ac:spMkLst>
            <pc:docMk/>
            <pc:sldMk cId="0" sldId="748"/>
            <ac:spMk id="860164" creationId="{23DAD278-FE40-40AB-BCA9-835D34403DD9}"/>
          </ac:spMkLst>
        </pc:spChg>
        <pc:spChg chg="add">
          <ac:chgData name="Kuldeep" userId="f9c8071f-a744-46f9-b335-1b593dc9f69f" providerId="ADAL" clId="{81121002-FCD7-4D3F-9CC9-AFE17B8E2414}" dt="2023-04-16T16:34:32.273" v="19" actId="26606"/>
          <ac:spMkLst>
            <pc:docMk/>
            <pc:sldMk cId="0" sldId="748"/>
            <ac:spMk id="860171" creationId="{743AA782-23D1-4521-8CAD-47662984AA08}"/>
          </ac:spMkLst>
        </pc:spChg>
        <pc:spChg chg="add">
          <ac:chgData name="Kuldeep" userId="f9c8071f-a744-46f9-b335-1b593dc9f69f" providerId="ADAL" clId="{81121002-FCD7-4D3F-9CC9-AFE17B8E2414}" dt="2023-04-16T16:34:32.273" v="19" actId="26606"/>
          <ac:spMkLst>
            <pc:docMk/>
            <pc:sldMk cId="0" sldId="748"/>
            <ac:spMk id="860173" creationId="{71877DBC-BB60-40F0-AC93-2ACDBAAE60CE}"/>
          </ac:spMkLst>
        </pc:spChg>
        <pc:picChg chg="mod ord">
          <ac:chgData name="Kuldeep" userId="f9c8071f-a744-46f9-b335-1b593dc9f69f" providerId="ADAL" clId="{81121002-FCD7-4D3F-9CC9-AFE17B8E2414}" dt="2023-04-16T16:34:32.273" v="19" actId="26606"/>
          <ac:picMkLst>
            <pc:docMk/>
            <pc:sldMk cId="0" sldId="748"/>
            <ac:picMk id="860166" creationId="{508CF695-CF53-4563-A071-1E3535B54123}"/>
          </ac:picMkLst>
        </pc:picChg>
      </pc:sldChg>
      <pc:sldChg chg="addSp modSp mod setBg">
        <pc:chgData name="Kuldeep" userId="f9c8071f-a744-46f9-b335-1b593dc9f69f" providerId="ADAL" clId="{81121002-FCD7-4D3F-9CC9-AFE17B8E2414}" dt="2023-04-16T16:35:33.174" v="28" actId="5793"/>
        <pc:sldMkLst>
          <pc:docMk/>
          <pc:sldMk cId="0" sldId="749"/>
        </pc:sldMkLst>
        <pc:spChg chg="mod">
          <ac:chgData name="Kuldeep" userId="f9c8071f-a744-46f9-b335-1b593dc9f69f" providerId="ADAL" clId="{81121002-FCD7-4D3F-9CC9-AFE17B8E2414}" dt="2023-04-16T16:35:33.174" v="28" actId="5793"/>
          <ac:spMkLst>
            <pc:docMk/>
            <pc:sldMk cId="0" sldId="749"/>
            <ac:spMk id="3" creationId="{F9E79638-A86B-4D1B-9043-3A70ACB76F62}"/>
          </ac:spMkLst>
        </pc:spChg>
        <pc:spChg chg="mod">
          <ac:chgData name="Kuldeep" userId="f9c8071f-a744-46f9-b335-1b593dc9f69f" providerId="ADAL" clId="{81121002-FCD7-4D3F-9CC9-AFE17B8E2414}" dt="2023-04-16T16:34:44.833" v="22" actId="26606"/>
          <ac:spMkLst>
            <pc:docMk/>
            <pc:sldMk cId="0" sldId="749"/>
            <ac:spMk id="861188" creationId="{EBA8FC6E-8D80-48F0-BF77-51E9C34E7F2D}"/>
          </ac:spMkLst>
        </pc:spChg>
        <pc:spChg chg="add">
          <ac:chgData name="Kuldeep" userId="f9c8071f-a744-46f9-b335-1b593dc9f69f" providerId="ADAL" clId="{81121002-FCD7-4D3F-9CC9-AFE17B8E2414}" dt="2023-04-16T16:34:44.833" v="22" actId="26606"/>
          <ac:spMkLst>
            <pc:docMk/>
            <pc:sldMk cId="0" sldId="749"/>
            <ac:spMk id="861195" creationId="{743AA782-23D1-4521-8CAD-47662984AA08}"/>
          </ac:spMkLst>
        </pc:spChg>
        <pc:spChg chg="add">
          <ac:chgData name="Kuldeep" userId="f9c8071f-a744-46f9-b335-1b593dc9f69f" providerId="ADAL" clId="{81121002-FCD7-4D3F-9CC9-AFE17B8E2414}" dt="2023-04-16T16:34:44.833" v="22" actId="26606"/>
          <ac:spMkLst>
            <pc:docMk/>
            <pc:sldMk cId="0" sldId="749"/>
            <ac:spMk id="861197" creationId="{650D18FE-0824-4A46-B22C-A86B52E5780A}"/>
          </ac:spMkLst>
        </pc:spChg>
        <pc:picChg chg="mod ord">
          <ac:chgData name="Kuldeep" userId="f9c8071f-a744-46f9-b335-1b593dc9f69f" providerId="ADAL" clId="{81121002-FCD7-4D3F-9CC9-AFE17B8E2414}" dt="2023-04-16T16:34:49.459" v="24" actId="27614"/>
          <ac:picMkLst>
            <pc:docMk/>
            <pc:sldMk cId="0" sldId="749"/>
            <ac:picMk id="861190" creationId="{8F033BF7-8EEB-4CD0-A515-B30D21199269}"/>
          </ac:picMkLst>
        </pc:picChg>
      </pc:sldChg>
      <pc:sldChg chg="addSp modSp mod setBg">
        <pc:chgData name="Kuldeep" userId="f9c8071f-a744-46f9-b335-1b593dc9f69f" providerId="ADAL" clId="{81121002-FCD7-4D3F-9CC9-AFE17B8E2414}" dt="2023-04-16T16:35:58.307" v="31" actId="123"/>
        <pc:sldMkLst>
          <pc:docMk/>
          <pc:sldMk cId="0" sldId="750"/>
        </pc:sldMkLst>
        <pc:spChg chg="mod">
          <ac:chgData name="Kuldeep" userId="f9c8071f-a744-46f9-b335-1b593dc9f69f" providerId="ADAL" clId="{81121002-FCD7-4D3F-9CC9-AFE17B8E2414}" dt="2023-04-16T16:35:58.307" v="31" actId="123"/>
          <ac:spMkLst>
            <pc:docMk/>
            <pc:sldMk cId="0" sldId="750"/>
            <ac:spMk id="2" creationId="{D6A0BBBE-9C1D-40B2-9D84-2B4A4CEC825D}"/>
          </ac:spMkLst>
        </pc:spChg>
        <pc:spChg chg="mod">
          <ac:chgData name="Kuldeep" userId="f9c8071f-a744-46f9-b335-1b593dc9f69f" providerId="ADAL" clId="{81121002-FCD7-4D3F-9CC9-AFE17B8E2414}" dt="2023-04-16T16:35:53.364" v="30" actId="255"/>
          <ac:spMkLst>
            <pc:docMk/>
            <pc:sldMk cId="0" sldId="750"/>
            <ac:spMk id="862212" creationId="{FCB03F65-816A-4FA3-AFA8-38BF6419AAF4}"/>
          </ac:spMkLst>
        </pc:spChg>
        <pc:spChg chg="add">
          <ac:chgData name="Kuldeep" userId="f9c8071f-a744-46f9-b335-1b593dc9f69f" providerId="ADAL" clId="{81121002-FCD7-4D3F-9CC9-AFE17B8E2414}" dt="2023-04-16T16:35:43.296" v="29" actId="26606"/>
          <ac:spMkLst>
            <pc:docMk/>
            <pc:sldMk cId="0" sldId="750"/>
            <ac:spMk id="862219" creationId="{A8908DB7-C3A6-4FCB-9820-CEE02B398C4A}"/>
          </ac:spMkLst>
        </pc:spChg>
        <pc:spChg chg="add">
          <ac:chgData name="Kuldeep" userId="f9c8071f-a744-46f9-b335-1b593dc9f69f" providerId="ADAL" clId="{81121002-FCD7-4D3F-9CC9-AFE17B8E2414}" dt="2023-04-16T16:35:43.296" v="29" actId="26606"/>
          <ac:spMkLst>
            <pc:docMk/>
            <pc:sldMk cId="0" sldId="750"/>
            <ac:spMk id="862221" creationId="{535742DD-1B16-4E9D-B715-0D74B4574A68}"/>
          </ac:spMkLst>
        </pc:spChg>
        <pc:picChg chg="mod">
          <ac:chgData name="Kuldeep" userId="f9c8071f-a744-46f9-b335-1b593dc9f69f" providerId="ADAL" clId="{81121002-FCD7-4D3F-9CC9-AFE17B8E2414}" dt="2023-04-16T16:35:43.296" v="29" actId="26606"/>
          <ac:picMkLst>
            <pc:docMk/>
            <pc:sldMk cId="0" sldId="750"/>
            <ac:picMk id="862214" creationId="{CC091287-B153-4B1D-BE28-000E7D8D5CDA}"/>
          </ac:picMkLst>
        </pc:picChg>
      </pc:sldChg>
      <pc:sldChg chg="addSp modSp mod setBg">
        <pc:chgData name="Kuldeep" userId="f9c8071f-a744-46f9-b335-1b593dc9f69f" providerId="ADAL" clId="{81121002-FCD7-4D3F-9CC9-AFE17B8E2414}" dt="2023-04-16T16:36:05.104" v="32" actId="26606"/>
        <pc:sldMkLst>
          <pc:docMk/>
          <pc:sldMk cId="0" sldId="751"/>
        </pc:sldMkLst>
        <pc:spChg chg="mod">
          <ac:chgData name="Kuldeep" userId="f9c8071f-a744-46f9-b335-1b593dc9f69f" providerId="ADAL" clId="{81121002-FCD7-4D3F-9CC9-AFE17B8E2414}" dt="2023-04-16T16:36:05.104" v="32" actId="26606"/>
          <ac:spMkLst>
            <pc:docMk/>
            <pc:sldMk cId="0" sldId="751"/>
            <ac:spMk id="2" creationId="{46DB4388-A7C6-43B8-A1D1-467E9867648F}"/>
          </ac:spMkLst>
        </pc:spChg>
        <pc:spChg chg="mod">
          <ac:chgData name="Kuldeep" userId="f9c8071f-a744-46f9-b335-1b593dc9f69f" providerId="ADAL" clId="{81121002-FCD7-4D3F-9CC9-AFE17B8E2414}" dt="2023-04-16T16:36:05.104" v="32" actId="26606"/>
          <ac:spMkLst>
            <pc:docMk/>
            <pc:sldMk cId="0" sldId="751"/>
            <ac:spMk id="863236" creationId="{0C906C64-D22F-4484-AA0C-535878D2B58E}"/>
          </ac:spMkLst>
        </pc:spChg>
        <pc:spChg chg="add">
          <ac:chgData name="Kuldeep" userId="f9c8071f-a744-46f9-b335-1b593dc9f69f" providerId="ADAL" clId="{81121002-FCD7-4D3F-9CC9-AFE17B8E2414}" dt="2023-04-16T16:36:05.104" v="32" actId="26606"/>
          <ac:spMkLst>
            <pc:docMk/>
            <pc:sldMk cId="0" sldId="751"/>
            <ac:spMk id="863243" creationId="{743AA782-23D1-4521-8CAD-47662984AA08}"/>
          </ac:spMkLst>
        </pc:spChg>
        <pc:spChg chg="add">
          <ac:chgData name="Kuldeep" userId="f9c8071f-a744-46f9-b335-1b593dc9f69f" providerId="ADAL" clId="{81121002-FCD7-4D3F-9CC9-AFE17B8E2414}" dt="2023-04-16T16:36:05.104" v="32" actId="26606"/>
          <ac:spMkLst>
            <pc:docMk/>
            <pc:sldMk cId="0" sldId="751"/>
            <ac:spMk id="863245" creationId="{71877DBC-BB60-40F0-AC93-2ACDBAAE60CE}"/>
          </ac:spMkLst>
        </pc:spChg>
        <pc:picChg chg="mod ord">
          <ac:chgData name="Kuldeep" userId="f9c8071f-a744-46f9-b335-1b593dc9f69f" providerId="ADAL" clId="{81121002-FCD7-4D3F-9CC9-AFE17B8E2414}" dt="2023-04-16T16:36:05.104" v="32" actId="26606"/>
          <ac:picMkLst>
            <pc:docMk/>
            <pc:sldMk cId="0" sldId="751"/>
            <ac:picMk id="863238" creationId="{59451086-980F-449F-8253-A34EADFDEB88}"/>
          </ac:picMkLst>
        </pc:picChg>
      </pc:sldChg>
      <pc:sldChg chg="addSp modSp mod setBg">
        <pc:chgData name="Kuldeep" userId="f9c8071f-a744-46f9-b335-1b593dc9f69f" providerId="ADAL" clId="{81121002-FCD7-4D3F-9CC9-AFE17B8E2414}" dt="2023-04-16T16:36:42.904" v="40" actId="5793"/>
        <pc:sldMkLst>
          <pc:docMk/>
          <pc:sldMk cId="0" sldId="752"/>
        </pc:sldMkLst>
        <pc:spChg chg="mod">
          <ac:chgData name="Kuldeep" userId="f9c8071f-a744-46f9-b335-1b593dc9f69f" providerId="ADAL" clId="{81121002-FCD7-4D3F-9CC9-AFE17B8E2414}" dt="2023-04-16T16:36:42.904" v="40" actId="5793"/>
          <ac:spMkLst>
            <pc:docMk/>
            <pc:sldMk cId="0" sldId="752"/>
            <ac:spMk id="2" creationId="{A21445B7-C45E-4E05-B652-9521B232A0AE}"/>
          </ac:spMkLst>
        </pc:spChg>
        <pc:spChg chg="mod">
          <ac:chgData name="Kuldeep" userId="f9c8071f-a744-46f9-b335-1b593dc9f69f" providerId="ADAL" clId="{81121002-FCD7-4D3F-9CC9-AFE17B8E2414}" dt="2023-04-16T16:36:20.504" v="37" actId="6549"/>
          <ac:spMkLst>
            <pc:docMk/>
            <pc:sldMk cId="0" sldId="752"/>
            <ac:spMk id="864260" creationId="{A6E26401-863C-4076-80B4-09669F69C443}"/>
          </ac:spMkLst>
        </pc:spChg>
        <pc:spChg chg="add">
          <ac:chgData name="Kuldeep" userId="f9c8071f-a744-46f9-b335-1b593dc9f69f" providerId="ADAL" clId="{81121002-FCD7-4D3F-9CC9-AFE17B8E2414}" dt="2023-04-16T16:36:13.022" v="33" actId="26606"/>
          <ac:spMkLst>
            <pc:docMk/>
            <pc:sldMk cId="0" sldId="752"/>
            <ac:spMk id="864268" creationId="{743AA782-23D1-4521-8CAD-47662984AA08}"/>
          </ac:spMkLst>
        </pc:spChg>
        <pc:spChg chg="add">
          <ac:chgData name="Kuldeep" userId="f9c8071f-a744-46f9-b335-1b593dc9f69f" providerId="ADAL" clId="{81121002-FCD7-4D3F-9CC9-AFE17B8E2414}" dt="2023-04-16T16:36:13.022" v="33" actId="26606"/>
          <ac:spMkLst>
            <pc:docMk/>
            <pc:sldMk cId="0" sldId="752"/>
            <ac:spMk id="864270" creationId="{71877DBC-BB60-40F0-AC93-2ACDBAAE60CE}"/>
          </ac:spMkLst>
        </pc:spChg>
        <pc:picChg chg="mod ord">
          <ac:chgData name="Kuldeep" userId="f9c8071f-a744-46f9-b335-1b593dc9f69f" providerId="ADAL" clId="{81121002-FCD7-4D3F-9CC9-AFE17B8E2414}" dt="2023-04-16T16:36:17.701" v="35" actId="27614"/>
          <ac:picMkLst>
            <pc:docMk/>
            <pc:sldMk cId="0" sldId="752"/>
            <ac:picMk id="864263" creationId="{EEEADE02-5523-4CC2-B01D-69F76E00ED0E}"/>
          </ac:picMkLst>
        </pc:picChg>
      </pc:sldChg>
      <pc:sldChg chg="modSp mod">
        <pc:chgData name="Kuldeep" userId="f9c8071f-a744-46f9-b335-1b593dc9f69f" providerId="ADAL" clId="{81121002-FCD7-4D3F-9CC9-AFE17B8E2414}" dt="2023-04-16T16:38:14.455" v="43" actId="123"/>
        <pc:sldMkLst>
          <pc:docMk/>
          <pc:sldMk cId="0" sldId="753"/>
        </pc:sldMkLst>
        <pc:spChg chg="mod">
          <ac:chgData name="Kuldeep" userId="f9c8071f-a744-46f9-b335-1b593dc9f69f" providerId="ADAL" clId="{81121002-FCD7-4D3F-9CC9-AFE17B8E2414}" dt="2023-04-16T16:38:14.455" v="43" actId="123"/>
          <ac:spMkLst>
            <pc:docMk/>
            <pc:sldMk cId="0" sldId="753"/>
            <ac:spMk id="2" creationId="{5314493C-D103-44E2-92C0-42A2054369F8}"/>
          </ac:spMkLst>
        </pc:spChg>
      </pc:sldChg>
      <pc:sldChg chg="addSp delSp modSp mod setBg">
        <pc:chgData name="Kuldeep" userId="f9c8071f-a744-46f9-b335-1b593dc9f69f" providerId="ADAL" clId="{81121002-FCD7-4D3F-9CC9-AFE17B8E2414}" dt="2023-04-16T16:38:48.011" v="48" actId="1076"/>
        <pc:sldMkLst>
          <pc:docMk/>
          <pc:sldMk cId="0" sldId="760"/>
        </pc:sldMkLst>
        <pc:spChg chg="mod">
          <ac:chgData name="Kuldeep" userId="f9c8071f-a744-46f9-b335-1b593dc9f69f" providerId="ADAL" clId="{81121002-FCD7-4D3F-9CC9-AFE17B8E2414}" dt="2023-04-16T16:38:33.738" v="45" actId="26606"/>
          <ac:spMkLst>
            <pc:docMk/>
            <pc:sldMk cId="0" sldId="760"/>
            <ac:spMk id="2" creationId="{E8531FC9-F110-4024-812F-DE0CBDF3E9AF}"/>
          </ac:spMkLst>
        </pc:spChg>
        <pc:spChg chg="del">
          <ac:chgData name="Kuldeep" userId="f9c8071f-a744-46f9-b335-1b593dc9f69f" providerId="ADAL" clId="{81121002-FCD7-4D3F-9CC9-AFE17B8E2414}" dt="2023-04-16T16:38:29.085" v="44" actId="21"/>
          <ac:spMkLst>
            <pc:docMk/>
            <pc:sldMk cId="0" sldId="760"/>
            <ac:spMk id="3" creationId="{2157EBC4-44B9-4E4D-AE67-220D4E8978B0}"/>
          </ac:spMkLst>
        </pc:spChg>
        <pc:spChg chg="add mod">
          <ac:chgData name="Kuldeep" userId="f9c8071f-a744-46f9-b335-1b593dc9f69f" providerId="ADAL" clId="{81121002-FCD7-4D3F-9CC9-AFE17B8E2414}" dt="2023-04-16T16:38:48.011" v="48" actId="1076"/>
          <ac:spMkLst>
            <pc:docMk/>
            <pc:sldMk cId="0" sldId="760"/>
            <ac:spMk id="8" creationId="{AC2CC9F7-092C-0D59-BD42-8BE2E4D8B0EF}"/>
          </ac:spMkLst>
        </pc:spChg>
        <pc:spChg chg="add mod">
          <ac:chgData name="Kuldeep" userId="f9c8071f-a744-46f9-b335-1b593dc9f69f" providerId="ADAL" clId="{81121002-FCD7-4D3F-9CC9-AFE17B8E2414}" dt="2023-04-16T16:38:39.251" v="47" actId="1076"/>
          <ac:spMkLst>
            <pc:docMk/>
            <pc:sldMk cId="0" sldId="760"/>
            <ac:spMk id="9" creationId="{9AA93D6C-5516-A012-C040-B9C2EA7AD819}"/>
          </ac:spMkLst>
        </pc:spChg>
        <pc:spChg chg="del">
          <ac:chgData name="Kuldeep" userId="f9c8071f-a744-46f9-b335-1b593dc9f69f" providerId="ADAL" clId="{81121002-FCD7-4D3F-9CC9-AFE17B8E2414}" dt="2023-04-16T16:38:29.085" v="44" actId="21"/>
          <ac:spMkLst>
            <pc:docMk/>
            <pc:sldMk cId="0" sldId="760"/>
            <ac:spMk id="872452" creationId="{92E14010-19DA-46E7-8015-B94DC24B809A}"/>
          </ac:spMkLst>
        </pc:spChg>
        <pc:spChg chg="add">
          <ac:chgData name="Kuldeep" userId="f9c8071f-a744-46f9-b335-1b593dc9f69f" providerId="ADAL" clId="{81121002-FCD7-4D3F-9CC9-AFE17B8E2414}" dt="2023-04-16T16:38:33.738" v="45" actId="26606"/>
          <ac:spMkLst>
            <pc:docMk/>
            <pc:sldMk cId="0" sldId="760"/>
            <ac:spMk id="872459" creationId="{743AA782-23D1-4521-8CAD-47662984AA08}"/>
          </ac:spMkLst>
        </pc:spChg>
        <pc:spChg chg="add">
          <ac:chgData name="Kuldeep" userId="f9c8071f-a744-46f9-b335-1b593dc9f69f" providerId="ADAL" clId="{81121002-FCD7-4D3F-9CC9-AFE17B8E2414}" dt="2023-04-16T16:38:33.738" v="45" actId="26606"/>
          <ac:spMkLst>
            <pc:docMk/>
            <pc:sldMk cId="0" sldId="760"/>
            <ac:spMk id="872461" creationId="{71877DBC-BB60-40F0-AC93-2ACDBAAE60CE}"/>
          </ac:spMkLst>
        </pc:spChg>
        <pc:picChg chg="mod ord">
          <ac:chgData name="Kuldeep" userId="f9c8071f-a744-46f9-b335-1b593dc9f69f" providerId="ADAL" clId="{81121002-FCD7-4D3F-9CC9-AFE17B8E2414}" dt="2023-04-16T16:38:33.738" v="45" actId="26606"/>
          <ac:picMkLst>
            <pc:docMk/>
            <pc:sldMk cId="0" sldId="760"/>
            <ac:picMk id="872454" creationId="{97F577DF-06AE-4C71-AF6F-E498F8749E05}"/>
          </ac:picMkLst>
        </pc:picChg>
      </pc:sldChg>
      <pc:sldChg chg="del">
        <pc:chgData name="Kuldeep" userId="f9c8071f-a744-46f9-b335-1b593dc9f69f" providerId="ADAL" clId="{81121002-FCD7-4D3F-9CC9-AFE17B8E2414}" dt="2023-04-16T16:40:04.243" v="50" actId="47"/>
        <pc:sldMkLst>
          <pc:docMk/>
          <pc:sldMk cId="0" sldId="761"/>
        </pc:sldMkLst>
      </pc:sldChg>
      <pc:sldChg chg="del">
        <pc:chgData name="Kuldeep" userId="f9c8071f-a744-46f9-b335-1b593dc9f69f" providerId="ADAL" clId="{81121002-FCD7-4D3F-9CC9-AFE17B8E2414}" dt="2023-04-16T16:39:42.024" v="49" actId="47"/>
        <pc:sldMkLst>
          <pc:docMk/>
          <pc:sldMk cId="0" sldId="762"/>
        </pc:sldMkLst>
      </pc:sldChg>
      <pc:sldChg chg="addSp delSp modSp mod setBg">
        <pc:chgData name="Kuldeep" userId="f9c8071f-a744-46f9-b335-1b593dc9f69f" providerId="ADAL" clId="{81121002-FCD7-4D3F-9CC9-AFE17B8E2414}" dt="2023-04-16T16:41:12.222" v="65" actId="1076"/>
        <pc:sldMkLst>
          <pc:docMk/>
          <pc:sldMk cId="0" sldId="764"/>
        </pc:sldMkLst>
        <pc:spChg chg="mod">
          <ac:chgData name="Kuldeep" userId="f9c8071f-a744-46f9-b335-1b593dc9f69f" providerId="ADAL" clId="{81121002-FCD7-4D3F-9CC9-AFE17B8E2414}" dt="2023-04-16T16:41:08.154" v="64" actId="123"/>
          <ac:spMkLst>
            <pc:docMk/>
            <pc:sldMk cId="0" sldId="764"/>
            <ac:spMk id="2" creationId="{D5634002-C66A-4859-B2E8-9E6F8F72D511}"/>
          </ac:spMkLst>
        </pc:spChg>
        <pc:spChg chg="del">
          <ac:chgData name="Kuldeep" userId="f9c8071f-a744-46f9-b335-1b593dc9f69f" providerId="ADAL" clId="{81121002-FCD7-4D3F-9CC9-AFE17B8E2414}" dt="2023-04-16T16:40:18.517" v="51" actId="21"/>
          <ac:spMkLst>
            <pc:docMk/>
            <pc:sldMk cId="0" sldId="764"/>
            <ac:spMk id="5" creationId="{4E68697D-939D-4AEE-8E2C-EFF95B773752}"/>
          </ac:spMkLst>
        </pc:spChg>
        <pc:spChg chg="add mod">
          <ac:chgData name="Kuldeep" userId="f9c8071f-a744-46f9-b335-1b593dc9f69f" providerId="ADAL" clId="{81121002-FCD7-4D3F-9CC9-AFE17B8E2414}" dt="2023-04-16T16:40:30.893" v="54" actId="1076"/>
          <ac:spMkLst>
            <pc:docMk/>
            <pc:sldMk cId="0" sldId="764"/>
            <ac:spMk id="9" creationId="{5CD6CD3A-6AE4-70BC-F5F7-B7DDD5103269}"/>
          </ac:spMkLst>
        </pc:spChg>
        <pc:spChg chg="add mod">
          <ac:chgData name="Kuldeep" userId="f9c8071f-a744-46f9-b335-1b593dc9f69f" providerId="ADAL" clId="{81121002-FCD7-4D3F-9CC9-AFE17B8E2414}" dt="2023-04-16T16:40:49.969" v="60" actId="1076"/>
          <ac:spMkLst>
            <pc:docMk/>
            <pc:sldMk cId="0" sldId="764"/>
            <ac:spMk id="10" creationId="{F8E4F8F9-8A14-A7FC-B358-53F9166B7B20}"/>
          </ac:spMkLst>
        </pc:spChg>
        <pc:spChg chg="del">
          <ac:chgData name="Kuldeep" userId="f9c8071f-a744-46f9-b335-1b593dc9f69f" providerId="ADAL" clId="{81121002-FCD7-4D3F-9CC9-AFE17B8E2414}" dt="2023-04-16T16:40:18.517" v="51" actId="21"/>
          <ac:spMkLst>
            <pc:docMk/>
            <pc:sldMk cId="0" sldId="764"/>
            <ac:spMk id="876548" creationId="{C70DA239-9ACE-4ACF-AF9D-407F4C8D1827}"/>
          </ac:spMkLst>
        </pc:spChg>
        <pc:spChg chg="add">
          <ac:chgData name="Kuldeep" userId="f9c8071f-a744-46f9-b335-1b593dc9f69f" providerId="ADAL" clId="{81121002-FCD7-4D3F-9CC9-AFE17B8E2414}" dt="2023-04-16T16:40:24.061" v="52" actId="26606"/>
          <ac:spMkLst>
            <pc:docMk/>
            <pc:sldMk cId="0" sldId="764"/>
            <ac:spMk id="876555" creationId="{743AA782-23D1-4521-8CAD-47662984AA08}"/>
          </ac:spMkLst>
        </pc:spChg>
        <pc:spChg chg="add">
          <ac:chgData name="Kuldeep" userId="f9c8071f-a744-46f9-b335-1b593dc9f69f" providerId="ADAL" clId="{81121002-FCD7-4D3F-9CC9-AFE17B8E2414}" dt="2023-04-16T16:40:24.061" v="52" actId="26606"/>
          <ac:spMkLst>
            <pc:docMk/>
            <pc:sldMk cId="0" sldId="764"/>
            <ac:spMk id="876557" creationId="{71877DBC-BB60-40F0-AC93-2ACDBAAE60CE}"/>
          </ac:spMkLst>
        </pc:spChg>
        <pc:picChg chg="del">
          <ac:chgData name="Kuldeep" userId="f9c8071f-a744-46f9-b335-1b593dc9f69f" providerId="ADAL" clId="{81121002-FCD7-4D3F-9CC9-AFE17B8E2414}" dt="2023-04-16T16:40:18.517" v="51" actId="21"/>
          <ac:picMkLst>
            <pc:docMk/>
            <pc:sldMk cId="0" sldId="764"/>
            <ac:picMk id="6" creationId="{82B281B6-C940-48D7-A220-1F92AB051787}"/>
          </ac:picMkLst>
        </pc:picChg>
        <pc:picChg chg="add mod">
          <ac:chgData name="Kuldeep" userId="f9c8071f-a744-46f9-b335-1b593dc9f69f" providerId="ADAL" clId="{81121002-FCD7-4D3F-9CC9-AFE17B8E2414}" dt="2023-04-16T16:41:12.222" v="65" actId="1076"/>
          <ac:picMkLst>
            <pc:docMk/>
            <pc:sldMk cId="0" sldId="764"/>
            <ac:picMk id="11" creationId="{4FC75D15-6BB2-5A78-F6EF-4A6ABB60B0AC}"/>
          </ac:picMkLst>
        </pc:picChg>
        <pc:picChg chg="mod ord">
          <ac:chgData name="Kuldeep" userId="f9c8071f-a744-46f9-b335-1b593dc9f69f" providerId="ADAL" clId="{81121002-FCD7-4D3F-9CC9-AFE17B8E2414}" dt="2023-04-16T16:40:47.567" v="59" actId="1076"/>
          <ac:picMkLst>
            <pc:docMk/>
            <pc:sldMk cId="0" sldId="764"/>
            <ac:picMk id="876550" creationId="{175FD5C7-B268-4ED2-BC5B-52D8F743D712}"/>
          </ac:picMkLst>
        </pc:picChg>
      </pc:sldChg>
      <pc:sldChg chg="del">
        <pc:chgData name="Kuldeep" userId="f9c8071f-a744-46f9-b335-1b593dc9f69f" providerId="ADAL" clId="{81121002-FCD7-4D3F-9CC9-AFE17B8E2414}" dt="2023-04-16T16:41:37.836" v="66" actId="47"/>
        <pc:sldMkLst>
          <pc:docMk/>
          <pc:sldMk cId="0" sldId="765"/>
        </pc:sldMkLst>
      </pc:sldChg>
      <pc:sldChg chg="modSp">
        <pc:chgData name="Kuldeep" userId="f9c8071f-a744-46f9-b335-1b593dc9f69f" providerId="ADAL" clId="{81121002-FCD7-4D3F-9CC9-AFE17B8E2414}" dt="2023-04-16T16:42:05.294" v="69" actId="1076"/>
        <pc:sldMkLst>
          <pc:docMk/>
          <pc:sldMk cId="0" sldId="789"/>
        </pc:sldMkLst>
        <pc:spChg chg="mod">
          <ac:chgData name="Kuldeep" userId="f9c8071f-a744-46f9-b335-1b593dc9f69f" providerId="ADAL" clId="{81121002-FCD7-4D3F-9CC9-AFE17B8E2414}" dt="2023-04-16T16:42:05.294" v="69" actId="1076"/>
          <ac:spMkLst>
            <pc:docMk/>
            <pc:sldMk cId="0" sldId="789"/>
            <ac:spMk id="903179" creationId="{3646F5CA-EA5B-45FB-9C61-90AF4996D7C6}"/>
          </ac:spMkLst>
        </pc:spChg>
      </pc:sldChg>
      <pc:sldChg chg="modSp">
        <pc:chgData name="Kuldeep" userId="f9c8071f-a744-46f9-b335-1b593dc9f69f" providerId="ADAL" clId="{81121002-FCD7-4D3F-9CC9-AFE17B8E2414}" dt="2023-04-16T16:42:01.500" v="68" actId="1076"/>
        <pc:sldMkLst>
          <pc:docMk/>
          <pc:sldMk cId="0" sldId="799"/>
        </pc:sldMkLst>
        <pc:spChg chg="mod">
          <ac:chgData name="Kuldeep" userId="f9c8071f-a744-46f9-b335-1b593dc9f69f" providerId="ADAL" clId="{81121002-FCD7-4D3F-9CC9-AFE17B8E2414}" dt="2023-04-16T16:42:01.500" v="68" actId="1076"/>
          <ac:spMkLst>
            <pc:docMk/>
            <pc:sldMk cId="0" sldId="799"/>
            <ac:spMk id="972810" creationId="{241D8388-919C-4ED6-86D6-40A47D82F75A}"/>
          </ac:spMkLst>
        </pc:spChg>
      </pc:sldChg>
      <pc:sldChg chg="modSp mod">
        <pc:chgData name="Kuldeep" userId="f9c8071f-a744-46f9-b335-1b593dc9f69f" providerId="ADAL" clId="{81121002-FCD7-4D3F-9CC9-AFE17B8E2414}" dt="2023-04-16T16:42:14.238" v="70" actId="1076"/>
        <pc:sldMkLst>
          <pc:docMk/>
          <pc:sldMk cId="124833692" sldId="800"/>
        </pc:sldMkLst>
        <pc:spChg chg="mod">
          <ac:chgData name="Kuldeep" userId="f9c8071f-a744-46f9-b335-1b593dc9f69f" providerId="ADAL" clId="{81121002-FCD7-4D3F-9CC9-AFE17B8E2414}" dt="2023-04-16T16:42:14.238" v="70" actId="1076"/>
          <ac:spMkLst>
            <pc:docMk/>
            <pc:sldMk cId="124833692" sldId="800"/>
            <ac:spMk id="2" creationId="{A916C1B6-91F9-4402-BC4F-B5349A75580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24F70A-A0A9-46FB-9CC9-413A4FF22F45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E27F5-3BE2-448C-A866-97416DDF74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3013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A06CB03-2847-4130-BB17-A0AFF5DBCE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DEA29C-E704-4B85-AFBC-4F543F4EE7EB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919554" name="Rectangle 2">
            <a:extLst>
              <a:ext uri="{FF2B5EF4-FFF2-40B4-BE49-F238E27FC236}">
                <a16:creationId xmlns:a16="http://schemas.microsoft.com/office/drawing/2014/main" id="{0EB23EB5-F5B4-4122-B021-CFC4AEB608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9555" name="Rectangle 3">
            <a:extLst>
              <a:ext uri="{FF2B5EF4-FFF2-40B4-BE49-F238E27FC236}">
                <a16:creationId xmlns:a16="http://schemas.microsoft.com/office/drawing/2014/main" id="{B63F5404-9DA2-4DBB-AEC7-492F59D072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CA96A29-F422-41F1-A72E-E4E52C76C4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35CC10-971E-44A0-80DA-2325D94C37D3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956418" name="Rectangle 2">
            <a:extLst>
              <a:ext uri="{FF2B5EF4-FFF2-40B4-BE49-F238E27FC236}">
                <a16:creationId xmlns:a16="http://schemas.microsoft.com/office/drawing/2014/main" id="{BCE1D45A-088F-4CA8-8479-7B862612A7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6419" name="Rectangle 3">
            <a:extLst>
              <a:ext uri="{FF2B5EF4-FFF2-40B4-BE49-F238E27FC236}">
                <a16:creationId xmlns:a16="http://schemas.microsoft.com/office/drawing/2014/main" id="{D0E77182-C844-437A-8CFD-B528A70B03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5E34A57-09B7-4599-A23D-B6F5C44A28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CF6E84-4694-4A31-9044-3FFCB395F525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957442" name="Rectangle 2">
            <a:extLst>
              <a:ext uri="{FF2B5EF4-FFF2-40B4-BE49-F238E27FC236}">
                <a16:creationId xmlns:a16="http://schemas.microsoft.com/office/drawing/2014/main" id="{A9DE2853-EB19-4B3B-96BE-7102AEC0E6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7443" name="Rectangle 3">
            <a:extLst>
              <a:ext uri="{FF2B5EF4-FFF2-40B4-BE49-F238E27FC236}">
                <a16:creationId xmlns:a16="http://schemas.microsoft.com/office/drawing/2014/main" id="{3C9D4B37-6E0A-4B1F-B2E0-54C012A9EE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0AB4912-6926-46D7-B0ED-3EECB9F362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D7A168-216A-41B0-B37D-7E6ABF803EA7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959490" name="Rectangle 2">
            <a:extLst>
              <a:ext uri="{FF2B5EF4-FFF2-40B4-BE49-F238E27FC236}">
                <a16:creationId xmlns:a16="http://schemas.microsoft.com/office/drawing/2014/main" id="{D258939A-3C9B-4610-A018-60DA30F78E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>
            <a:extLst>
              <a:ext uri="{FF2B5EF4-FFF2-40B4-BE49-F238E27FC236}">
                <a16:creationId xmlns:a16="http://schemas.microsoft.com/office/drawing/2014/main" id="{2F5BF864-6216-49C2-A105-97FB828917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E18A357-22D0-4224-8435-D1B6A91B4A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8145E4-7C49-481B-B053-CA2B0EBCD072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973826" name="Rectangle 2">
            <a:extLst>
              <a:ext uri="{FF2B5EF4-FFF2-40B4-BE49-F238E27FC236}">
                <a16:creationId xmlns:a16="http://schemas.microsoft.com/office/drawing/2014/main" id="{D48C8E58-8009-4022-A564-1FF0D5A489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3827" name="Rectangle 3">
            <a:extLst>
              <a:ext uri="{FF2B5EF4-FFF2-40B4-BE49-F238E27FC236}">
                <a16:creationId xmlns:a16="http://schemas.microsoft.com/office/drawing/2014/main" id="{ABC8C91A-06A5-45A1-9440-5B2B9F723E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615803E-57A9-408B-B6E2-7D4DD43800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FC3170-24C7-412B-B016-6C025602C4EE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0578" name="Rectangle 2">
            <a:extLst>
              <a:ext uri="{FF2B5EF4-FFF2-40B4-BE49-F238E27FC236}">
                <a16:creationId xmlns:a16="http://schemas.microsoft.com/office/drawing/2014/main" id="{D56E750B-99B9-48DD-8DB1-2AF8493115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0579" name="Rectangle 3">
            <a:extLst>
              <a:ext uri="{FF2B5EF4-FFF2-40B4-BE49-F238E27FC236}">
                <a16:creationId xmlns:a16="http://schemas.microsoft.com/office/drawing/2014/main" id="{B51AF3B9-918F-4AA3-8451-3342A9DEE7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9BB3A79-EEE8-467A-910C-B0D5ADCA60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D655AF-B57B-4055-96F7-09848FACF94E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921602" name="Rectangle 2">
            <a:extLst>
              <a:ext uri="{FF2B5EF4-FFF2-40B4-BE49-F238E27FC236}">
                <a16:creationId xmlns:a16="http://schemas.microsoft.com/office/drawing/2014/main" id="{3D39EFE3-5559-4993-A371-D4ED0498B4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03" name="Rectangle 3">
            <a:extLst>
              <a:ext uri="{FF2B5EF4-FFF2-40B4-BE49-F238E27FC236}">
                <a16:creationId xmlns:a16="http://schemas.microsoft.com/office/drawing/2014/main" id="{2D349FB6-35D7-4AB7-9977-0B5DDD876C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AA18D67-00A8-4B6B-BF6C-C559588332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9FA539-20CB-4E83-805B-0BC3DF8A6CC5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923650" name="Rectangle 2">
            <a:extLst>
              <a:ext uri="{FF2B5EF4-FFF2-40B4-BE49-F238E27FC236}">
                <a16:creationId xmlns:a16="http://schemas.microsoft.com/office/drawing/2014/main" id="{301E1228-705E-4519-ACFC-BA64981685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3651" name="Rectangle 3">
            <a:extLst>
              <a:ext uri="{FF2B5EF4-FFF2-40B4-BE49-F238E27FC236}">
                <a16:creationId xmlns:a16="http://schemas.microsoft.com/office/drawing/2014/main" id="{ED7875F7-A09D-4630-949E-3F320CB065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C9663C9-70D4-41E5-9241-CC824E8800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8F7E69-E4A6-4293-AAC1-71165288E04B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924674" name="Rectangle 2">
            <a:extLst>
              <a:ext uri="{FF2B5EF4-FFF2-40B4-BE49-F238E27FC236}">
                <a16:creationId xmlns:a16="http://schemas.microsoft.com/office/drawing/2014/main" id="{838749D1-DC89-4701-9DE8-4EBAF26A4C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4675" name="Rectangle 3">
            <a:extLst>
              <a:ext uri="{FF2B5EF4-FFF2-40B4-BE49-F238E27FC236}">
                <a16:creationId xmlns:a16="http://schemas.microsoft.com/office/drawing/2014/main" id="{AAB5089F-28C7-4B15-8E3B-B058A7F9BD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4324E71-DEBB-4A67-866D-8BE2484E5C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5C01DA-4621-4D61-957E-37D752583A80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925698" name="Rectangle 2">
            <a:extLst>
              <a:ext uri="{FF2B5EF4-FFF2-40B4-BE49-F238E27FC236}">
                <a16:creationId xmlns:a16="http://schemas.microsoft.com/office/drawing/2014/main" id="{0D49B014-252A-4014-82AA-C15CABA049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5699" name="Rectangle 3">
            <a:extLst>
              <a:ext uri="{FF2B5EF4-FFF2-40B4-BE49-F238E27FC236}">
                <a16:creationId xmlns:a16="http://schemas.microsoft.com/office/drawing/2014/main" id="{0B58134A-495E-48BD-8041-4D66DDC5A5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37CA132-1A13-497A-A39B-7CDB5BEC41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A2417C-827C-408B-9893-67970CE1E1DD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927746" name="Rectangle 2">
            <a:extLst>
              <a:ext uri="{FF2B5EF4-FFF2-40B4-BE49-F238E27FC236}">
                <a16:creationId xmlns:a16="http://schemas.microsoft.com/office/drawing/2014/main" id="{F75822C5-6C83-45B6-A0D8-B6A591BFF2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7747" name="Rectangle 3">
            <a:extLst>
              <a:ext uri="{FF2B5EF4-FFF2-40B4-BE49-F238E27FC236}">
                <a16:creationId xmlns:a16="http://schemas.microsoft.com/office/drawing/2014/main" id="{98B6276C-8BC7-4B8B-8EDE-8DA9399B61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944CCD2-C24A-46F1-86D8-6411FCE6FE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AB2802-119E-4FC9-B993-CDD3938210CC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943106" name="Rectangle 2">
            <a:extLst>
              <a:ext uri="{FF2B5EF4-FFF2-40B4-BE49-F238E27FC236}">
                <a16:creationId xmlns:a16="http://schemas.microsoft.com/office/drawing/2014/main" id="{71B00D5D-F41B-4747-A4B1-8D8E263758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3107" name="Rectangle 3">
            <a:extLst>
              <a:ext uri="{FF2B5EF4-FFF2-40B4-BE49-F238E27FC236}">
                <a16:creationId xmlns:a16="http://schemas.microsoft.com/office/drawing/2014/main" id="{00727FAD-4AB6-4379-AA9E-650D8B5064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E2A238C-F148-49D9-A1B6-B5F216B210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0DEBCC-9865-4F18-9A6F-32907D7D0445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949250" name="Rectangle 2">
            <a:extLst>
              <a:ext uri="{FF2B5EF4-FFF2-40B4-BE49-F238E27FC236}">
                <a16:creationId xmlns:a16="http://schemas.microsoft.com/office/drawing/2014/main" id="{7368632D-C3F0-4845-935F-7606A5043E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9251" name="Rectangle 3">
            <a:extLst>
              <a:ext uri="{FF2B5EF4-FFF2-40B4-BE49-F238E27FC236}">
                <a16:creationId xmlns:a16="http://schemas.microsoft.com/office/drawing/2014/main" id="{41AE67B4-D3D0-4BB6-9795-2E7FEDEE64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430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D4075D-1C3A-422E-A3C4-E0F3C82F97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E4866-FAAC-4ECF-98DF-A7D24CBAD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67E6F-58FB-4548-A860-15C4DCBBE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6555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6618" y="274643"/>
            <a:ext cx="3291415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2367" y="274643"/>
            <a:ext cx="9671051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A35A5-B26C-4F02-977E-8A3F5DD7CC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FA722-5C42-4BD8-A5E6-A34B3E8C6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E2538-C97C-4214-8878-7641DCB84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5299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30DA3-9C1E-4AAF-BDA3-7BC7EB2FF0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CC5DB8-7698-4333-AD0F-6F2E92A7D3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C0C00-F9C3-4461-AFE9-5B3744D82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8C7F7-1A98-49DD-BE3C-B18159A6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7D6B4-65F9-48C3-AF62-1247A91E6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1626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055CB-351D-44F1-B161-C47D87F38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F5F76-2DBE-4244-907C-70475758A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8F0F7-3BA3-42C8-AAF5-70B7CA3B4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B9C27-A9F7-48A4-B2F9-969F9CA3A5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6491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28585-40D9-4B3A-B502-05BDC3F1F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CA3FC-7FDA-40D8-9919-5CBBC48CD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A6332-0C38-4C44-840C-29E527537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068B9-E25D-44CA-A4D3-A058547B33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7695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507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507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A5594-B217-4B7E-809E-280F439C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8991D-5866-4FC2-B6F3-34CCC8451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19C95-FED8-46AD-A764-4A40A299A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F3CCD-3E46-4AC9-923F-4DACA478B7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2068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405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7280" y="1600201"/>
            <a:ext cx="5405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09EE1B-1F50-4D2A-B6A7-7C0BD02E5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ED3341F-9CED-425E-A920-292D265B1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FEFA06-337E-4601-A5CF-96AB77511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A309A-3B13-4B94-9CC1-F564665567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25149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49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49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214" y="1535113"/>
            <a:ext cx="538818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4214" y="2174875"/>
            <a:ext cx="538818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0EB89F1-7B8C-4D3E-A847-F977D4F10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40ECC9E-9094-4703-A35D-51AF7F4B7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2FD163B-5C23-43FC-9175-1C400C912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63232-B3FC-4F13-B5AF-7C4299E2E8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4820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E4C5249-616D-44D4-84DF-B9F5BCFBD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2597713-A5DF-412D-BD21-D58F62C57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F82B004-534B-4615-9C6A-017BEF66C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5A13F-EBC7-4A29-88A4-5DEE86326F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48625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B2D2226-CB1A-4032-8226-D34661093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D896137-E349-4A92-9220-A10043C1A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1DC473D-8979-4839-9E3F-C1233D86D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4CBB5-4697-4A3A-AD9D-7B8B3EF940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0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07545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5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1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1"/>
            <a:ext cx="40115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3FAED13-B65E-497D-AFB4-D90F655EA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39A71B-F314-4B90-9A6E-104437294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AF1D9AD-ED9E-4701-BF6B-6F1A6F72B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602F3-8511-4B62-979F-48201D8FFB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1816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294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294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294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7C05475-0BFA-4247-A107-C56BA2D4F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FB3AE0F-B799-415F-995A-7E65D180D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6222057-7DDA-46E8-B870-D55BD21EF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C298F-D1C2-41CB-AD93-C26D235AF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78937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756B0-29BF-4CF8-941A-1C488BE20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05BB5-22C0-43CB-9C71-9494D3593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CD425-FEEF-40BA-AD6A-71740D4E8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1ADA1-08A8-4D19-9059-F2AD6ABB16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85194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6704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ADEC5-5457-4F44-8357-60ECBD2A2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E7126-C0E6-4450-A0C8-61967D533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99C8BA-D6D2-4379-9BB8-09C331F00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3E89B-D711-4004-B597-B80953F54B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90319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2FD9F-4DB9-419D-E03C-D3FF4C8CC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1FA34C-82FF-8024-CF7F-63E8DDD114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5F9D9-534D-51A4-9FBE-2C8C6F136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6180-7154-4DE8-880E-6711D25D468A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7ACF7-3D21-1D62-322A-C49B30D3B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BFEEE-97DB-A1FE-2B88-5BD2106C3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AEBC-44A2-4EDC-9D1E-C25B272104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5277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A6773-1648-1118-8225-2022AC193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6AACC-AE2D-0AFA-0D27-03722374D5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7C194-61F3-F5A7-07FE-188E77DB3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6180-7154-4DE8-880E-6711D25D468A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C8AA6-8084-DFEC-9CCD-5F371BA1A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E89DF-C162-55F7-1B95-D9FDDBF22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AEBC-44A2-4EDC-9D1E-C25B272104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87118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A7358-C4EC-6F57-D4B1-073AF2082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629E28-7D5E-B6F0-794F-88AC32E98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A35C1C-3913-4744-7C13-1C7D56B0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6180-7154-4DE8-880E-6711D25D468A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66493-DB71-2B21-62B2-320E1ED58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57D35-14BB-A55A-7FDA-2AEAC7C5C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AEBC-44A2-4EDC-9D1E-C25B272104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26910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1D587-4477-1084-BA32-C38E91C2E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093403-CC0F-1FE2-D061-42B17A8A11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56AFA-DE69-FFC7-D71D-2FB01A7D16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7A832F-E21B-6A98-1B32-DE2AD1FCA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6180-7154-4DE8-880E-6711D25D468A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EE533D-31D1-056A-D846-6042E9979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8E8BFA-0490-63D1-0024-B8452A780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AEBC-44A2-4EDC-9D1E-C25B272104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289418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E15EA-51BD-C848-8DA3-01813B4BD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7145F8-8345-FC84-7F2D-DF2E92D86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80986E-4836-AB02-BF24-4261778EEC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C52DCB-4272-8CEE-5E5D-4D35DBF6F9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7A6674-4421-E800-3A5F-B809D67853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5A9D4D-8597-0D64-57F8-EA58BCD6F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6180-7154-4DE8-880E-6711D25D468A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5BA683-CC40-802F-1C3F-AF63FEFDC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66661D-5199-2F54-467F-A341CCBC5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AEBC-44A2-4EDC-9D1E-C25B272104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33130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120ED-3E5E-43BB-5FCD-28DF774AA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0D5548-3C83-AC93-2525-1380A09B0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6180-7154-4DE8-880E-6711D25D468A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FA077C-FACC-522B-BA4C-827829A01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928B13-AD65-B98A-E382-3828E1C54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AEBC-44A2-4EDC-9D1E-C25B272104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7727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32202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54439-6563-476E-3EC4-F3AEBF212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C7C047-F6F4-3F81-1B71-3C665DFB0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8B97F6-D39F-5BC3-5404-CFAF000EC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922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8984A-CE79-A50A-20F4-A5F073634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6DBB4-0EC6-A885-19EE-AC3E5BCA5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1E4F04-4A20-FED4-ABFE-000503F78C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98558E-6BD4-E694-D8DC-7E87CA1C2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235656-4ACD-A351-D9A7-37AC0106A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E30EAE-B256-D2FB-FFCA-8807FDE03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226959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8100A-6AD4-2505-8D38-F8508CA4C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9D3FEC-6515-A1D8-C0FD-AB21C77CF2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D9A61D-EBC2-DDD9-7065-5381DAA496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C59BE8-7368-711C-BA17-58ED77D9F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6046A3-BA3B-678C-7405-69BDEADC9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853B34-24BF-9B5E-2D71-9887C2BFB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94667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EC6AF-50C6-DE7D-392B-5E85FB5D0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8D6689-D0CD-751A-4252-BB8F693122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45DA8B-BE3C-A5E5-55E9-656477F8B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522272-B1AF-154E-C314-9E3FAF753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7FB95-EE4E-139F-BEF6-A615A3586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52592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C7CBAA-3BED-C5AF-3811-BFF1A8A40C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9A6AA8-04F6-637F-D90C-60D2156625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FBFE5-8092-B150-A882-CD008D89A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321C9-B614-9518-DF38-272D369E8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A66C66-DD88-C5E1-B035-71FDD1E9D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7209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4477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4466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45ADEF43-805C-4DE3-8220-B5304E0A1D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1472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DBE941-5230-4F87-B714-A059E791A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77033A-0A76-4A83-B1AB-3334A3088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D05C30-9308-40A9-8C70-74DC76C6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4699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3"/>
            <a:ext cx="4011085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997E9F-10F1-48A9-B6D2-8F57E175BA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F44D10-843B-4632-9FF0-3A0BA09F5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BF0BED-F88A-4B98-905F-B2C8BBDAF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3042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068D5-6EA8-4B57-A743-AEEB30600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C5ED47-5300-4DD5-A1F2-3CB7C64E6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EFCC2B-900D-4ED2-BBDD-9EA02F587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9289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Master Page.jpg">
            <a:extLst>
              <a:ext uri="{FF2B5EF4-FFF2-40B4-BE49-F238E27FC236}">
                <a16:creationId xmlns:a16="http://schemas.microsoft.com/office/drawing/2014/main" id="{E7296316-F494-473C-B75B-F257831E2CB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552"/>
          <a:stretch>
            <a:fillRect/>
          </a:stretch>
        </p:blipFill>
        <p:spPr bwMode="auto">
          <a:xfrm>
            <a:off x="-13547" y="30163"/>
            <a:ext cx="822282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7" descr="Master Page.jpg">
            <a:extLst>
              <a:ext uri="{FF2B5EF4-FFF2-40B4-BE49-F238E27FC236}">
                <a16:creationId xmlns:a16="http://schemas.microsoft.com/office/drawing/2014/main" id="{46414743-9E30-49E6-9FC9-DE51F5A42C61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77000"/>
            <a:ext cx="12192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extBox 1">
            <a:extLst>
              <a:ext uri="{FF2B5EF4-FFF2-40B4-BE49-F238E27FC236}">
                <a16:creationId xmlns:a16="http://schemas.microsoft.com/office/drawing/2014/main" id="{FCAD4768-7A36-4E79-8F80-430151079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57950"/>
            <a:ext cx="3251200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IN" altLang="en-US" sz="2000" b="1">
                <a:latin typeface="Calibri" panose="020F0502020204030204" pitchFamily="34" charset="0"/>
              </a:rPr>
              <a:t>www.bennett.edu.in</a:t>
            </a:r>
          </a:p>
        </p:txBody>
      </p:sp>
      <p:pic>
        <p:nvPicPr>
          <p:cNvPr id="1029" name="Picture 2">
            <a:extLst>
              <a:ext uri="{FF2B5EF4-FFF2-40B4-BE49-F238E27FC236}">
                <a16:creationId xmlns:a16="http://schemas.microsoft.com/office/drawing/2014/main" id="{E4134A5B-0520-44B6-AC91-E2A2C33F23C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9280" y="192089"/>
            <a:ext cx="3191934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827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908D3788-A2E7-4C1E-B2EF-D028A9EEEBD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E2B2C853-FA8F-47BE-90CB-450DC04FBBB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2D352-E447-4B9B-8F10-222CB83860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1DF95-E1CD-40DE-8BDE-A628BF6EFF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F4B6E-D688-4EF8-B95A-B4D64D2CB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815B990-6E3D-45E4-B956-23B29FC383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4634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CEA7FC-5B64-12DB-6F89-435531CDB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8E7BA-D5EB-A4B0-CD53-6769E22CBA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0A24B-AD60-48E6-1792-B92EA8CBDC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C6180-7154-4DE8-880E-6711D25D468A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D6D4F-387C-1549-3893-B2D0624ED5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3AFD4D-FA24-3FEA-7F17-976BBD2B6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8AEBC-44A2-4EDC-9D1E-C25B272104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7372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0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0.xml"/><Relationship Id="rId4" Type="http://schemas.openxmlformats.org/officeDocument/2006/relationships/image" Target="../media/image16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2890BE-7904-42D4-B879-B91FFED506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338" y="640080"/>
            <a:ext cx="3734014" cy="3566160"/>
          </a:xfrm>
        </p:spPr>
        <p:txBody>
          <a:bodyPr anchor="b">
            <a:normAutofit/>
          </a:bodyPr>
          <a:lstStyle/>
          <a:p>
            <a:pPr algn="l"/>
            <a:r>
              <a:rPr lang="en-US" altLang="en-US" sz="5400"/>
              <a:t>Network Security</a:t>
            </a:r>
          </a:p>
        </p:txBody>
      </p:sp>
      <p:sp>
        <p:nvSpPr>
          <p:cNvPr id="17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3" descr="Transparent padlock">
            <a:extLst>
              <a:ext uri="{FF2B5EF4-FFF2-40B4-BE49-F238E27FC236}">
                <a16:creationId xmlns:a16="http://schemas.microsoft.com/office/drawing/2014/main" id="{DFCCD9BF-4BAE-BD77-D53B-B9A8B7F1D52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12" r="32591" b="2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441990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76555" name="Rectangle 876554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6557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5634002-C66A-4859-B2E8-9E6F8F72D511}"/>
              </a:ext>
            </a:extLst>
          </p:cNvPr>
          <p:cNvSpPr/>
          <p:nvPr/>
        </p:nvSpPr>
        <p:spPr>
          <a:xfrm>
            <a:off x="185459" y="2602801"/>
            <a:ext cx="5910541" cy="28080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  <a:cs typeface="+mn-cs"/>
              </a:rPr>
              <a:t>The Advanced Encryption Standard (AES) was designed because DES's key was too small. Although Triple DES increased the key size, the process was too slow.</a:t>
            </a:r>
          </a:p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+mn-lt"/>
              <a:cs typeface="+mn-cs"/>
            </a:endParaRPr>
          </a:p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  <a:cs typeface="+mn-cs"/>
              </a:rPr>
              <a:t>The National Institute of Standards and Technology (NIST) chose the Rijndael algorithm, as the basis of AES. AES is a very complex round cipher. AES is designed with three key sizes: 128, 192, or 256 bits.</a:t>
            </a:r>
          </a:p>
        </p:txBody>
      </p:sp>
      <p:pic>
        <p:nvPicPr>
          <p:cNvPr id="876550" name="Picture 6">
            <a:extLst>
              <a:ext uri="{FF2B5EF4-FFF2-40B4-BE49-F238E27FC236}">
                <a16:creationId xmlns:a16="http://schemas.microsoft.com/office/drawing/2014/main" id="{175FD5C7-B268-4ED2-BC5B-52D8F743D7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42178" y="236795"/>
            <a:ext cx="5458968" cy="4920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 Box 4">
            <a:extLst>
              <a:ext uri="{FF2B5EF4-FFF2-40B4-BE49-F238E27FC236}">
                <a16:creationId xmlns:a16="http://schemas.microsoft.com/office/drawing/2014/main" id="{5CD6CD3A-6AE4-70BC-F5F7-B7DDD5103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334" y="1228535"/>
            <a:ext cx="8643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</a:rPr>
              <a:t>AES</a:t>
            </a:r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F8E4F8F9-8A14-A7FC-B358-53F9166B7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2453" y="5483853"/>
            <a:ext cx="237062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000" i="1" dirty="0">
                <a:latin typeface="Times New Roman" panose="02020603050405020304" pitchFamily="18" charset="0"/>
              </a:rPr>
              <a:t>AES configuration</a:t>
            </a:r>
          </a:p>
        </p:txBody>
      </p:sp>
      <p:pic>
        <p:nvPicPr>
          <p:cNvPr id="11" name="Picture 4">
            <a:extLst>
              <a:ext uri="{FF2B5EF4-FFF2-40B4-BE49-F238E27FC236}">
                <a16:creationId xmlns:a16="http://schemas.microsoft.com/office/drawing/2014/main" id="{4FC75D15-6BB2-5A78-F6EF-4A6ABB60B0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59" y="5498053"/>
            <a:ext cx="6471138" cy="1388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58124" name="Rectangle 858123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8115" name="Text Box 3">
            <a:extLst>
              <a:ext uri="{FF2B5EF4-FFF2-40B4-BE49-F238E27FC236}">
                <a16:creationId xmlns:a16="http://schemas.microsoft.com/office/drawing/2014/main" id="{01ECCA0C-A206-4E21-9711-57C77BAB3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936" y="640080"/>
            <a:ext cx="4818888" cy="148132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500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ASYMMETRIC-KEY CRYPTOGRAPHY</a:t>
            </a:r>
          </a:p>
        </p:txBody>
      </p:sp>
      <p:sp>
        <p:nvSpPr>
          <p:cNvPr id="858126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8117" name="Rectangle 5">
            <a:extLst>
              <a:ext uri="{FF2B5EF4-FFF2-40B4-BE49-F238E27FC236}">
                <a16:creationId xmlns:a16="http://schemas.microsoft.com/office/drawing/2014/main" id="{626D3F6F-64F3-47BD-9CB6-B57730971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936" y="2660904"/>
            <a:ext cx="4818888" cy="354787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t">
            <a:normAutofit/>
          </a:bodyPr>
          <a:lstStyle/>
          <a:p>
            <a:pPr marL="45720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2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 asymmetric-key (or public-key) cipher uses two keys: one private and one public. </a:t>
            </a:r>
          </a:p>
          <a:p>
            <a:pPr marL="45720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2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Two algorithms:</a:t>
            </a:r>
          </a:p>
          <a:p>
            <a:pPr marL="1371600" lvl="2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2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RSA </a:t>
            </a:r>
          </a:p>
          <a:p>
            <a:pPr marL="1371600" lvl="2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2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Diffie-Hellman.</a:t>
            </a:r>
          </a:p>
        </p:txBody>
      </p:sp>
      <p:pic>
        <p:nvPicPr>
          <p:cNvPr id="858121" name="Graphic 858120" descr="Key">
            <a:extLst>
              <a:ext uri="{FF2B5EF4-FFF2-40B4-BE49-F238E27FC236}">
                <a16:creationId xmlns:a16="http://schemas.microsoft.com/office/drawing/2014/main" id="{951D22DA-B29A-7B5B-B9AB-B3D4E4261A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99048" y="699516"/>
            <a:ext cx="5458968" cy="5458968"/>
          </a:xfrm>
          <a:prstGeom prst="rect">
            <a:avLst/>
          </a:prstGeom>
        </p:spPr>
      </p:pic>
      <p:sp>
        <p:nvSpPr>
          <p:cNvPr id="858116" name="Text Box 4">
            <a:extLst>
              <a:ext uri="{FF2B5EF4-FFF2-40B4-BE49-F238E27FC236}">
                <a16:creationId xmlns:a16="http://schemas.microsoft.com/office/drawing/2014/main" id="{F68E9264-FFFC-4AA6-860C-9CDB837F8F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3600" y="640080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692" name="Text Box 4">
            <a:extLst>
              <a:ext uri="{FF2B5EF4-FFF2-40B4-BE49-F238E27FC236}">
                <a16:creationId xmlns:a16="http://schemas.microsoft.com/office/drawing/2014/main" id="{53208B33-2770-4F58-81CE-749C28A20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743" y="452511"/>
            <a:ext cx="8835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</a:rPr>
              <a:t>RSA</a:t>
            </a:r>
          </a:p>
        </p:txBody>
      </p:sp>
      <p:pic>
        <p:nvPicPr>
          <p:cNvPr id="882694" name="Picture 6">
            <a:extLst>
              <a:ext uri="{FF2B5EF4-FFF2-40B4-BE49-F238E27FC236}">
                <a16:creationId xmlns:a16="http://schemas.microsoft.com/office/drawing/2014/main" id="{0CE309B1-E261-4B8D-9F10-0A261C987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682" y="2830529"/>
            <a:ext cx="6618481" cy="2532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8EB9F55-92A1-4B28-97CE-6DEA12C37C6D}"/>
              </a:ext>
            </a:extLst>
          </p:cNvPr>
          <p:cNvSpPr/>
          <p:nvPr/>
        </p:nvSpPr>
        <p:spPr>
          <a:xfrm>
            <a:off x="209454" y="1260869"/>
            <a:ext cx="1139639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N" sz="2200" dirty="0"/>
              <a:t>The most common public key algorithm is RSA, named for its inventors </a:t>
            </a:r>
            <a:r>
              <a:rPr lang="en-IN" sz="2200" dirty="0" err="1"/>
              <a:t>Rivest</a:t>
            </a:r>
            <a:r>
              <a:rPr lang="en-IN" sz="2200" dirty="0"/>
              <a:t>, Shamir, and </a:t>
            </a:r>
            <a:r>
              <a:rPr lang="en-IN" sz="2200" dirty="0" err="1"/>
              <a:t>Adleman</a:t>
            </a:r>
            <a:r>
              <a:rPr lang="en-IN" sz="2200" dirty="0"/>
              <a:t> (RSA). It uses two numbers, e and d, as the public and private keys</a:t>
            </a:r>
            <a:endParaRPr lang="en-US" altLang="en-US" sz="22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/>
              <a:t>In RSA, </a:t>
            </a:r>
            <a:r>
              <a:rPr lang="en-US" altLang="en-US" sz="2200" i="1" dirty="0">
                <a:solidFill>
                  <a:schemeClr val="hlink"/>
                </a:solidFill>
              </a:rPr>
              <a:t>e</a:t>
            </a:r>
            <a:r>
              <a:rPr lang="en-US" altLang="en-US" sz="2200" dirty="0"/>
              <a:t> and </a:t>
            </a:r>
            <a:r>
              <a:rPr lang="en-US" altLang="en-US" sz="2200" i="1" dirty="0">
                <a:solidFill>
                  <a:schemeClr val="hlink"/>
                </a:solidFill>
              </a:rPr>
              <a:t>n</a:t>
            </a:r>
            <a:r>
              <a:rPr lang="en-US" altLang="en-US" sz="2200" dirty="0"/>
              <a:t> are announced to the public; </a:t>
            </a:r>
            <a:r>
              <a:rPr lang="en-US" altLang="en-US" sz="2200" i="1" dirty="0">
                <a:solidFill>
                  <a:schemeClr val="hlink"/>
                </a:solidFill>
              </a:rPr>
              <a:t>d</a:t>
            </a:r>
            <a:r>
              <a:rPr lang="en-US" altLang="en-US" sz="2200" dirty="0"/>
              <a:t> and </a:t>
            </a:r>
            <a:r>
              <a:rPr lang="en-US" altLang="en-US" sz="2200" dirty="0">
                <a:solidFill>
                  <a:schemeClr val="hlink"/>
                </a:solidFill>
                <a:latin typeface="Symbol" panose="05050102010706020507" pitchFamily="18" charset="2"/>
              </a:rPr>
              <a:t>F</a:t>
            </a:r>
            <a:r>
              <a:rPr lang="en-US" altLang="en-US" sz="2200" dirty="0"/>
              <a:t> are kept secret.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65B0594-3655-47A7-8472-2B7CD182C768}"/>
              </a:ext>
            </a:extLst>
          </p:cNvPr>
          <p:cNvSpPr/>
          <p:nvPr/>
        </p:nvSpPr>
        <p:spPr>
          <a:xfrm>
            <a:off x="209454" y="2368865"/>
            <a:ext cx="554168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2000" dirty="0">
                <a:latin typeface="Times New Roman" panose="02020603050405020304" pitchFamily="18" charset="0"/>
              </a:rPr>
              <a:t>Steps to select the private and public keys:</a:t>
            </a:r>
          </a:p>
          <a:p>
            <a:pPr marL="457200" indent="-457200" algn="just">
              <a:buAutoNum type="arabicPeriod"/>
            </a:pPr>
            <a:r>
              <a:rPr lang="en-IN" sz="2000" dirty="0">
                <a:latin typeface="Times New Roman" panose="02020603050405020304" pitchFamily="18" charset="0"/>
              </a:rPr>
              <a:t>Bob chooses two very large prime numbers </a:t>
            </a:r>
            <a:r>
              <a:rPr lang="en-IN" sz="2000" i="1" dirty="0">
                <a:latin typeface="Times New Roman" panose="02020603050405020304" pitchFamily="18" charset="0"/>
              </a:rPr>
              <a:t>p </a:t>
            </a:r>
            <a:r>
              <a:rPr lang="en-IN" sz="2000" dirty="0">
                <a:latin typeface="Times New Roman" panose="02020603050405020304" pitchFamily="18" charset="0"/>
              </a:rPr>
              <a:t>and </a:t>
            </a:r>
            <a:r>
              <a:rPr lang="en-IN" sz="2000" i="1" dirty="0">
                <a:latin typeface="Times New Roman" panose="02020603050405020304" pitchFamily="18" charset="0"/>
              </a:rPr>
              <a:t>q. </a:t>
            </a:r>
          </a:p>
          <a:p>
            <a:pPr marL="457200" indent="-457200" algn="just">
              <a:buAutoNum type="arabicPeriod"/>
            </a:pPr>
            <a:r>
              <a:rPr lang="en-IN" sz="2000" dirty="0">
                <a:latin typeface="Times New Roman" panose="02020603050405020304" pitchFamily="18" charset="0"/>
              </a:rPr>
              <a:t>Bob multiplies the above two primes to find </a:t>
            </a:r>
            <a:r>
              <a:rPr lang="en-IN" sz="2000" i="1" dirty="0">
                <a:latin typeface="Times New Roman" panose="02020603050405020304" pitchFamily="18" charset="0"/>
              </a:rPr>
              <a:t>n, </a:t>
            </a:r>
            <a:r>
              <a:rPr lang="en-IN" sz="2000" dirty="0">
                <a:latin typeface="Times New Roman" panose="02020603050405020304" pitchFamily="18" charset="0"/>
              </a:rPr>
              <a:t>the modulus for encryption and decryption.</a:t>
            </a:r>
          </a:p>
          <a:p>
            <a:pPr algn="ctr"/>
            <a:r>
              <a:rPr lang="en-IN" sz="2000" dirty="0">
                <a:latin typeface="Times New Roman" panose="02020603050405020304" pitchFamily="18" charset="0"/>
              </a:rPr>
              <a:t> </a:t>
            </a:r>
            <a:r>
              <a:rPr lang="en-IN" sz="2000" i="1" dirty="0">
                <a:latin typeface="Times New Roman" panose="02020603050405020304" pitchFamily="18" charset="0"/>
              </a:rPr>
              <a:t>n =</a:t>
            </a:r>
            <a:r>
              <a:rPr lang="en-IN" sz="2000" dirty="0">
                <a:latin typeface="Times New Roman" panose="02020603050405020304" pitchFamily="18" charset="0"/>
              </a:rPr>
              <a:t> </a:t>
            </a:r>
            <a:r>
              <a:rPr lang="en-IN" sz="2000" i="1" dirty="0">
                <a:latin typeface="Times New Roman" panose="02020603050405020304" pitchFamily="18" charset="0"/>
              </a:rPr>
              <a:t>p </a:t>
            </a:r>
            <a:r>
              <a:rPr lang="en-IN" sz="2000" dirty="0"/>
              <a:t>X </a:t>
            </a:r>
            <a:r>
              <a:rPr lang="en-IN" sz="2000" i="1" dirty="0">
                <a:latin typeface="Times New Roman" panose="02020603050405020304" pitchFamily="18" charset="0"/>
              </a:rPr>
              <a:t>q.</a:t>
            </a:r>
          </a:p>
          <a:p>
            <a:pPr algn="just"/>
            <a:r>
              <a:rPr lang="en-IN" sz="2000" dirty="0">
                <a:latin typeface="Times New Roman" panose="02020603050405020304" pitchFamily="18" charset="0"/>
              </a:rPr>
              <a:t>3. Bob calculates another number </a:t>
            </a:r>
          </a:p>
          <a:p>
            <a:pPr algn="ctr"/>
            <a:r>
              <a:rPr lang="en-IN" sz="2000" dirty="0">
                <a:latin typeface="Times New Roman" panose="02020603050405020304" pitchFamily="18" charset="0"/>
              </a:rPr>
              <a:t>Փ</a:t>
            </a:r>
            <a:r>
              <a:rPr lang="en-IN" sz="2000" dirty="0"/>
              <a:t> = </a:t>
            </a:r>
            <a:r>
              <a:rPr lang="en-IN" sz="2000" i="1" dirty="0"/>
              <a:t>(p </a:t>
            </a:r>
            <a:r>
              <a:rPr lang="en-IN" sz="2000" dirty="0">
                <a:latin typeface="Times New Roman" panose="02020603050405020304" pitchFamily="18" charset="0"/>
              </a:rPr>
              <a:t>-1) </a:t>
            </a:r>
            <a:r>
              <a:rPr lang="en-IN" sz="2000" dirty="0"/>
              <a:t>X </a:t>
            </a:r>
            <a:r>
              <a:rPr lang="en-IN" sz="2000" i="1" dirty="0"/>
              <a:t>(q </a:t>
            </a:r>
            <a:r>
              <a:rPr lang="en-IN" sz="2000" dirty="0"/>
              <a:t>- </a:t>
            </a:r>
            <a:r>
              <a:rPr lang="en-IN" sz="2000" dirty="0">
                <a:latin typeface="Times New Roman" panose="02020603050405020304" pitchFamily="18" charset="0"/>
              </a:rPr>
              <a:t>1).</a:t>
            </a:r>
          </a:p>
          <a:p>
            <a:pPr algn="just"/>
            <a:r>
              <a:rPr lang="en-IN" sz="2000" dirty="0">
                <a:latin typeface="Times New Roman" panose="02020603050405020304" pitchFamily="18" charset="0"/>
              </a:rPr>
              <a:t>4. Bob chooses a random integer </a:t>
            </a:r>
            <a:r>
              <a:rPr lang="en-IN" sz="2000" i="1" dirty="0"/>
              <a:t>e. </a:t>
            </a:r>
            <a:r>
              <a:rPr lang="en-IN" sz="2000" dirty="0">
                <a:latin typeface="Times New Roman" panose="02020603050405020304" pitchFamily="18" charset="0"/>
              </a:rPr>
              <a:t>He then calculates </a:t>
            </a:r>
            <a:r>
              <a:rPr lang="en-IN" sz="2000" i="1" dirty="0"/>
              <a:t>d </a:t>
            </a:r>
            <a:r>
              <a:rPr lang="en-IN" sz="2000" dirty="0">
                <a:latin typeface="Times New Roman" panose="02020603050405020304" pitchFamily="18" charset="0"/>
              </a:rPr>
              <a:t>so that </a:t>
            </a:r>
            <a:r>
              <a:rPr lang="en-IN" sz="2000" i="1" dirty="0"/>
              <a:t>d </a:t>
            </a:r>
            <a:r>
              <a:rPr lang="en-IN" sz="2000" dirty="0">
                <a:latin typeface="Times New Roman" panose="02020603050405020304" pitchFamily="18" charset="0"/>
              </a:rPr>
              <a:t>x </a:t>
            </a:r>
            <a:r>
              <a:rPr lang="en-IN" sz="2000" i="1" dirty="0"/>
              <a:t>e=</a:t>
            </a:r>
            <a:r>
              <a:rPr lang="en-IN" sz="2000" dirty="0">
                <a:latin typeface="Times New Roman" panose="02020603050405020304" pitchFamily="18" charset="0"/>
              </a:rPr>
              <a:t>1 mod  Փ</a:t>
            </a:r>
            <a:r>
              <a:rPr lang="en-IN" sz="2000" dirty="0"/>
              <a:t> .</a:t>
            </a:r>
          </a:p>
          <a:p>
            <a:pPr algn="just"/>
            <a:r>
              <a:rPr lang="en-IN" sz="2000" dirty="0">
                <a:latin typeface="Times New Roman" panose="02020603050405020304" pitchFamily="18" charset="0"/>
              </a:rPr>
              <a:t>5. Bob announces </a:t>
            </a:r>
            <a:r>
              <a:rPr lang="en-IN" sz="2000" i="1" dirty="0">
                <a:latin typeface="Times New Roman" panose="02020603050405020304" pitchFamily="18" charset="0"/>
              </a:rPr>
              <a:t>e </a:t>
            </a:r>
            <a:r>
              <a:rPr lang="en-IN" sz="2000" dirty="0">
                <a:latin typeface="Times New Roman" panose="02020603050405020304" pitchFamily="18" charset="0"/>
              </a:rPr>
              <a:t>and </a:t>
            </a:r>
            <a:r>
              <a:rPr lang="en-IN" sz="2000" i="1" dirty="0">
                <a:latin typeface="Times New Roman" panose="02020603050405020304" pitchFamily="18" charset="0"/>
              </a:rPr>
              <a:t>n </a:t>
            </a:r>
            <a:r>
              <a:rPr lang="en-IN" sz="2000" dirty="0">
                <a:latin typeface="Times New Roman" panose="02020603050405020304" pitchFamily="18" charset="0"/>
              </a:rPr>
              <a:t>to the public; he keeps  Փ</a:t>
            </a:r>
            <a:r>
              <a:rPr lang="en-IN" sz="2000" dirty="0"/>
              <a:t>  </a:t>
            </a:r>
            <a:r>
              <a:rPr lang="en-IN" sz="2000" dirty="0">
                <a:latin typeface="Times New Roman" panose="02020603050405020304" pitchFamily="18" charset="0"/>
              </a:rPr>
              <a:t>and </a:t>
            </a:r>
            <a:r>
              <a:rPr lang="en-IN" sz="2000" i="1" dirty="0"/>
              <a:t>d </a:t>
            </a:r>
            <a:r>
              <a:rPr lang="en-IN" sz="2000" dirty="0">
                <a:latin typeface="Times New Roman" panose="02020603050405020304" pitchFamily="18" charset="0"/>
              </a:rPr>
              <a:t>secret.</a:t>
            </a:r>
            <a:endParaRPr lang="en-IN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916C1B6-91F9-4402-BC4F-B5349A755807}"/>
              </a:ext>
            </a:extLst>
          </p:cNvPr>
          <p:cNvSpPr/>
          <p:nvPr/>
        </p:nvSpPr>
        <p:spPr>
          <a:xfrm>
            <a:off x="143021" y="601884"/>
            <a:ext cx="11905957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Encryption</a:t>
            </a:r>
          </a:p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Anyone who needs to send a message to Bob can use n and e. For example, if Alice needs to send a message to Bob, she can change the message, usually a short one, to an integer. This is the plaintext. She then calculates the ciphertext, using e and n.</a:t>
            </a:r>
          </a:p>
          <a:p>
            <a:pPr algn="ctr"/>
            <a:r>
              <a:rPr lang="en-I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C=</a:t>
            </a:r>
            <a:r>
              <a:rPr lang="en-IN" dirty="0"/>
              <a:t> P</a:t>
            </a:r>
            <a:r>
              <a:rPr lang="en-IN" baseline="30000" dirty="0"/>
              <a:t>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Alice sends C, the ciphertext, to Bob.</a:t>
            </a:r>
          </a:p>
          <a:p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Decryption</a:t>
            </a:r>
          </a:p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Bob keeps </a:t>
            </a:r>
            <a:r>
              <a:rPr lang="en-IN" dirty="0">
                <a:latin typeface="Times New Roman" panose="02020603050405020304" pitchFamily="18" charset="0"/>
              </a:rPr>
              <a:t>Փ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private. When he receives the ciphertext, he uses his private key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decrypt the message:</a:t>
            </a:r>
          </a:p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P= </a:t>
            </a:r>
            <a:r>
              <a:rPr lang="en-IN" dirty="0"/>
              <a:t>C</a:t>
            </a:r>
            <a:r>
              <a:rPr lang="en-IN" baseline="30000" dirty="0"/>
              <a:t>d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Restriction</a:t>
            </a:r>
          </a:p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RSA to work, the value of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be less than the value of n.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P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large number,</a:t>
            </a:r>
          </a:p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plaintext needs to be divided into blocks to make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 than n.</a:t>
            </a:r>
          </a:p>
        </p:txBody>
      </p:sp>
    </p:spTree>
    <p:extLst>
      <p:ext uri="{BB962C8B-B14F-4D97-AF65-F5344CB8AC3E}">
        <p14:creationId xmlns:p14="http://schemas.microsoft.com/office/powerpoint/2010/main" val="1248336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7" name="Rectangle 9">
            <a:extLst>
              <a:ext uri="{FF2B5EF4-FFF2-40B4-BE49-F238E27FC236}">
                <a16:creationId xmlns:a16="http://schemas.microsoft.com/office/drawing/2014/main" id="{1384F028-3E22-4A86-B76F-A658234CA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625" y="1339949"/>
            <a:ext cx="11183815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altLang="en-US" sz="2800" i="1" dirty="0">
                <a:latin typeface="Times New Roman" panose="02020603050405020304" pitchFamily="18" charset="0"/>
              </a:rPr>
              <a:t>Bob chooses 7 and 11 as p and q and calculates </a:t>
            </a:r>
            <a:br>
              <a:rPr lang="en-US" altLang="en-US" sz="2800" i="1" dirty="0">
                <a:latin typeface="Times New Roman" panose="02020603050405020304" pitchFamily="18" charset="0"/>
              </a:rPr>
            </a:br>
            <a:r>
              <a:rPr lang="en-US" altLang="en-US" sz="2800" i="1" dirty="0">
                <a:latin typeface="Times New Roman" panose="02020603050405020304" pitchFamily="18" charset="0"/>
              </a:rPr>
              <a:t>n = 7 · 11 = 77. The value of </a:t>
            </a:r>
            <a:r>
              <a:rPr lang="en-US" altLang="en-US" sz="2800" i="1" dirty="0">
                <a:latin typeface="Symbol" panose="05050102010706020507" pitchFamily="18" charset="2"/>
              </a:rPr>
              <a:t>F</a:t>
            </a:r>
            <a:r>
              <a:rPr lang="en-US" altLang="en-US" sz="2800" i="1" dirty="0">
                <a:latin typeface="Times New Roman" panose="02020603050405020304" pitchFamily="18" charset="0"/>
              </a:rPr>
              <a:t> = (7 − 1) (11 − 1) or 60. Now he chooses two keys, e and d. If he chooses e to be 13, then d is 37. Now imagine Alice sends the plaintext 5 to Bob. She uses the public key 13 to encrypt 5.</a:t>
            </a:r>
          </a:p>
        </p:txBody>
      </p:sp>
      <p:sp>
        <p:nvSpPr>
          <p:cNvPr id="903179" name="Text Box 11">
            <a:extLst>
              <a:ext uri="{FF2B5EF4-FFF2-40B4-BE49-F238E27FC236}">
                <a16:creationId xmlns:a16="http://schemas.microsoft.com/office/drawing/2014/main" id="{3646F5CA-EA5B-45FB-9C61-90AF4996D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050" y="331945"/>
            <a:ext cx="127631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solidFill>
                  <a:schemeClr val="hlink"/>
                </a:solidFill>
                <a:latin typeface="Times New Roman" panose="02020603050405020304" pitchFamily="18" charset="0"/>
              </a:rPr>
              <a:t>Example</a:t>
            </a:r>
          </a:p>
        </p:txBody>
      </p:sp>
      <p:pic>
        <p:nvPicPr>
          <p:cNvPr id="903182" name="Picture 14">
            <a:extLst>
              <a:ext uri="{FF2B5EF4-FFF2-40B4-BE49-F238E27FC236}">
                <a16:creationId xmlns:a16="http://schemas.microsoft.com/office/drawing/2014/main" id="{FC4B3032-2845-4238-A204-57E0BE8742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5470" y="3702170"/>
            <a:ext cx="3135313" cy="1196975"/>
          </a:xfrm>
          <a:prstGeom prst="rect">
            <a:avLst/>
          </a:prstGeom>
          <a:noFill/>
          <a:ln w="57150" cmpd="thickThin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0" name="Text Box 10">
            <a:extLst>
              <a:ext uri="{FF2B5EF4-FFF2-40B4-BE49-F238E27FC236}">
                <a16:creationId xmlns:a16="http://schemas.microsoft.com/office/drawing/2014/main" id="{241D8388-919C-4ED6-86D6-40A47D82F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794" y="221511"/>
            <a:ext cx="154882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dirty="0">
                <a:solidFill>
                  <a:schemeClr val="hlink"/>
                </a:solidFill>
                <a:latin typeface="Times New Roman" panose="02020603050405020304" pitchFamily="18" charset="0"/>
              </a:rPr>
              <a:t>Example </a:t>
            </a:r>
          </a:p>
        </p:txBody>
      </p:sp>
      <p:sp>
        <p:nvSpPr>
          <p:cNvPr id="972811" name="Rectangle 11">
            <a:extLst>
              <a:ext uri="{FF2B5EF4-FFF2-40B4-BE49-F238E27FC236}">
                <a16:creationId xmlns:a16="http://schemas.microsoft.com/office/drawing/2014/main" id="{FAA1BD22-636E-4D78-AF40-8791FA0BDA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371600"/>
            <a:ext cx="9829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altLang="en-US" sz="2800" i="1" dirty="0">
                <a:latin typeface="Times New Roman" panose="02020603050405020304" pitchFamily="18" charset="0"/>
              </a:rPr>
              <a:t>Bob receives the ciphertext 26 and uses the private key 37 to decipher the ciphertext:</a:t>
            </a:r>
          </a:p>
        </p:txBody>
      </p:sp>
      <p:pic>
        <p:nvPicPr>
          <p:cNvPr id="972814" name="Picture 14">
            <a:extLst>
              <a:ext uri="{FF2B5EF4-FFF2-40B4-BE49-F238E27FC236}">
                <a16:creationId xmlns:a16="http://schemas.microsoft.com/office/drawing/2014/main" id="{9273C23F-3091-4B42-A5CB-1D7C8356EF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7112" y="2641698"/>
            <a:ext cx="3914775" cy="1466850"/>
          </a:xfrm>
          <a:prstGeom prst="rect">
            <a:avLst/>
          </a:prstGeom>
          <a:noFill/>
          <a:ln w="57150" cmpd="thickThin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72815" name="Rectangle 15">
            <a:extLst>
              <a:ext uri="{FF2B5EF4-FFF2-40B4-BE49-F238E27FC236}">
                <a16:creationId xmlns:a16="http://schemas.microsoft.com/office/drawing/2014/main" id="{F0C8ED34-B646-4818-8EC3-E9F837716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495800"/>
            <a:ext cx="9829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altLang="en-US" sz="2800" i="1" dirty="0">
                <a:latin typeface="Times New Roman" panose="02020603050405020304" pitchFamily="18" charset="0"/>
              </a:rPr>
              <a:t>The plaintext </a:t>
            </a:r>
            <a:r>
              <a:rPr lang="en-US" altLang="en-US" sz="2800" i="1" dirty="0">
                <a:solidFill>
                  <a:schemeClr val="hlink"/>
                </a:solidFill>
                <a:latin typeface="Times New Roman" panose="02020603050405020304" pitchFamily="18" charset="0"/>
              </a:rPr>
              <a:t>5</a:t>
            </a:r>
            <a:r>
              <a:rPr lang="en-US" altLang="en-US" sz="2800" i="1" dirty="0">
                <a:latin typeface="Times New Roman" panose="02020603050405020304" pitchFamily="18" charset="0"/>
              </a:rPr>
              <a:t> sent by Alice is received as plaintext </a:t>
            </a:r>
            <a:r>
              <a:rPr lang="en-US" altLang="en-US" sz="2800" i="1" dirty="0">
                <a:solidFill>
                  <a:schemeClr val="hlink"/>
                </a:solidFill>
                <a:latin typeface="Times New Roman" panose="02020603050405020304" pitchFamily="18" charset="0"/>
              </a:rPr>
              <a:t>5</a:t>
            </a:r>
            <a:r>
              <a:rPr lang="en-US" altLang="en-US" sz="2800" i="1" dirty="0">
                <a:latin typeface="Times New Roman" panose="02020603050405020304" pitchFamily="18" charset="0"/>
              </a:rPr>
              <a:t> by Bob.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59154" name="Rectangle 859153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9156" name="Right Triangle 859155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9158" name="Rectangle 859157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BE8ACF0-637D-4DB0-9DDE-301968646E88}"/>
              </a:ext>
            </a:extLst>
          </p:cNvPr>
          <p:cNvSpPr/>
          <p:nvPr/>
        </p:nvSpPr>
        <p:spPr>
          <a:xfrm>
            <a:off x="1101992" y="1005612"/>
            <a:ext cx="9984615" cy="8365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6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Cryptography</a:t>
            </a:r>
            <a:endParaRPr lang="en-US" sz="6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859142" name="Picture 6">
            <a:extLst>
              <a:ext uri="{FF2B5EF4-FFF2-40B4-BE49-F238E27FC236}">
                <a16:creationId xmlns:a16="http://schemas.microsoft.com/office/drawing/2014/main" id="{F7A01DAE-493F-4354-8D47-2B9BC21ABC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7791" y="3910790"/>
            <a:ext cx="3869552" cy="86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5DEFC80-9A63-4020-A5FD-987724F70749}"/>
              </a:ext>
            </a:extLst>
          </p:cNvPr>
          <p:cNvSpPr/>
          <p:nvPr/>
        </p:nvSpPr>
        <p:spPr>
          <a:xfrm>
            <a:off x="5324498" y="2994884"/>
            <a:ext cx="4957885" cy="27281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1400" b="1" dirty="0">
                <a:latin typeface="+mn-lt"/>
                <a:cs typeface="+mn-cs"/>
              </a:rPr>
              <a:t>Cryptography </a:t>
            </a:r>
            <a:r>
              <a:rPr lang="en-US" sz="1400" b="1" dirty="0">
                <a:latin typeface="+mn-lt"/>
                <a:cs typeface="+mn-cs"/>
              </a:rPr>
              <a:t>Components:-</a:t>
            </a:r>
          </a:p>
          <a:p>
            <a:pPr marL="28575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latin typeface="+mn-lt"/>
                <a:cs typeface="+mn-cs"/>
              </a:rPr>
              <a:t>Plaintext and Ciphertext- </a:t>
            </a:r>
            <a:r>
              <a:rPr lang="en-US" sz="1400" dirty="0">
                <a:latin typeface="+mn-lt"/>
                <a:cs typeface="+mn-cs"/>
              </a:rPr>
              <a:t>The original message, before being transformed, is called plaintext. After the message is transformed, it is called ciphertext. </a:t>
            </a:r>
          </a:p>
          <a:p>
            <a:pPr marL="28575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  <a:cs typeface="+mn-cs"/>
              </a:rPr>
              <a:t>An </a:t>
            </a:r>
            <a:r>
              <a:rPr lang="en-US" sz="1400" b="1" dirty="0">
                <a:latin typeface="+mn-lt"/>
                <a:cs typeface="+mn-cs"/>
              </a:rPr>
              <a:t>encryption algorithm </a:t>
            </a:r>
            <a:r>
              <a:rPr lang="en-US" sz="1400" dirty="0">
                <a:latin typeface="+mn-lt"/>
                <a:cs typeface="+mn-cs"/>
              </a:rPr>
              <a:t>transforms the plaintext into ciphertext; a decryption algorithm transforms the ciphertext back into plaintext.</a:t>
            </a:r>
          </a:p>
          <a:p>
            <a:pPr marL="28575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latin typeface="+mn-lt"/>
                <a:cs typeface="+mn-cs"/>
              </a:rPr>
              <a:t>Cipher-</a:t>
            </a:r>
            <a:r>
              <a:rPr lang="en-US" sz="1400" dirty="0">
                <a:latin typeface="+mn-lt"/>
                <a:cs typeface="+mn-cs"/>
              </a:rPr>
              <a:t> Encryption and decryption algorithms as ciphers. The term cipher is also used to refer to different categories of algorithms in cryptography.</a:t>
            </a:r>
          </a:p>
          <a:p>
            <a:pPr marL="28575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latin typeface="+mn-lt"/>
                <a:cs typeface="+mn-cs"/>
              </a:rPr>
              <a:t>Key- </a:t>
            </a:r>
            <a:r>
              <a:rPr lang="en-US" sz="1400" dirty="0">
                <a:latin typeface="+mn-lt"/>
                <a:cs typeface="+mn-cs"/>
              </a:rPr>
              <a:t>A key is a number (or a set of numbers) that the cipher, as an algorithm, operates on.</a:t>
            </a:r>
          </a:p>
        </p:txBody>
      </p:sp>
      <p:sp>
        <p:nvSpPr>
          <p:cNvPr id="12" name="Text Box 4">
            <a:extLst>
              <a:ext uri="{FF2B5EF4-FFF2-40B4-BE49-F238E27FC236}">
                <a16:creationId xmlns:a16="http://schemas.microsoft.com/office/drawing/2014/main" id="{7958E910-7C5C-5C29-CF55-5846F22D8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2902" y="4922933"/>
            <a:ext cx="237116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 dirty="0">
                <a:latin typeface="Times New Roman" panose="02020603050405020304" pitchFamily="18" charset="0"/>
              </a:rPr>
              <a:t>Cryptography components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6FB3A9F-907E-444D-6063-56572D30B45B}"/>
              </a:ext>
            </a:extLst>
          </p:cNvPr>
          <p:cNvSpPr/>
          <p:nvPr/>
        </p:nvSpPr>
        <p:spPr>
          <a:xfrm>
            <a:off x="641773" y="2393571"/>
            <a:ext cx="107249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dirty="0">
                <a:latin typeface="Times New Roman" panose="02020603050405020304" pitchFamily="18" charset="0"/>
              </a:rPr>
              <a:t>Cryptography,</a:t>
            </a:r>
            <a:r>
              <a:rPr lang="en-IN" b="1" dirty="0">
                <a:latin typeface="Times New Roman" panose="02020603050405020304" pitchFamily="18" charset="0"/>
              </a:rPr>
              <a:t> </a:t>
            </a:r>
            <a:r>
              <a:rPr lang="en-IN" dirty="0">
                <a:latin typeface="Times New Roman" panose="02020603050405020304" pitchFamily="18" charset="0"/>
              </a:rPr>
              <a:t>a word with Greek origins, means "secret writing."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60178" name="Rectangle 860177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0180" name="Freeform: Shape 860179">
            <a:extLst>
              <a:ext uri="{FF2B5EF4-FFF2-40B4-BE49-F238E27FC236}">
                <a16:creationId xmlns:a16="http://schemas.microsoft.com/office/drawing/2014/main" id="{3529E97A-97C3-40EA-8A04-5C02398D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AC77A9CB-8CFA-EAD6-E1FB-454F40D7B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936" y="630936"/>
            <a:ext cx="3599688" cy="146304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Categories of cryptography</a:t>
            </a:r>
          </a:p>
        </p:txBody>
      </p:sp>
      <p:sp>
        <p:nvSpPr>
          <p:cNvPr id="860182" name="sketch line">
            <a:extLst>
              <a:ext uri="{FF2B5EF4-FFF2-40B4-BE49-F238E27FC236}">
                <a16:creationId xmlns:a16="http://schemas.microsoft.com/office/drawing/2014/main" id="{59FA8C2E-A5A7-4490-927A-7CD58343ED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353312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8F9CBB2-2966-4793-B92A-4C798741EA62}"/>
              </a:ext>
            </a:extLst>
          </p:cNvPr>
          <p:cNvSpPr/>
          <p:nvPr/>
        </p:nvSpPr>
        <p:spPr>
          <a:xfrm>
            <a:off x="4474462" y="630936"/>
            <a:ext cx="7074409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>
                <a:solidFill>
                  <a:srgbClr val="FFFFFF"/>
                </a:solidFill>
                <a:latin typeface="+mn-lt"/>
                <a:cs typeface="+mn-cs"/>
              </a:rPr>
              <a:t> All the cryptography algorithms (ciphers) can be divide into two groups: </a:t>
            </a:r>
          </a:p>
          <a:p>
            <a:pPr marL="800100" lvl="1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>
                <a:solidFill>
                  <a:srgbClr val="FFFFFF"/>
                </a:solidFill>
                <a:latin typeface="+mn-lt"/>
                <a:cs typeface="+mn-cs"/>
              </a:rPr>
              <a:t>Symmetric key (also called secret-key) cryptography algorithms </a:t>
            </a:r>
          </a:p>
          <a:p>
            <a:pPr marL="800100" lvl="1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>
                <a:solidFill>
                  <a:srgbClr val="FFFFFF"/>
                </a:solidFill>
                <a:latin typeface="+mn-lt"/>
                <a:cs typeface="+mn-cs"/>
              </a:rPr>
              <a:t>Asymmetric (also called public-key) cryptography algorithms. </a:t>
            </a:r>
          </a:p>
        </p:txBody>
      </p:sp>
      <p:pic>
        <p:nvPicPr>
          <p:cNvPr id="860166" name="Picture 6">
            <a:extLst>
              <a:ext uri="{FF2B5EF4-FFF2-40B4-BE49-F238E27FC236}">
                <a16:creationId xmlns:a16="http://schemas.microsoft.com/office/drawing/2014/main" id="{508CF695-CF53-4563-A071-1E3535B541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8447" y="2971800"/>
            <a:ext cx="10742914" cy="3278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61202" name="Rectangle 861201">
            <a:extLst>
              <a:ext uri="{FF2B5EF4-FFF2-40B4-BE49-F238E27FC236}">
                <a16:creationId xmlns:a16="http://schemas.microsoft.com/office/drawing/2014/main" id="{2550BE34-C2B8-49B8-8519-67A8CAD51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61204" name="Rectangle 861203">
            <a:extLst>
              <a:ext uri="{FF2B5EF4-FFF2-40B4-BE49-F238E27FC236}">
                <a16:creationId xmlns:a16="http://schemas.microsoft.com/office/drawing/2014/main" id="{A7457DD9-5A45-400A-AB4B-4B4EDECA2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1188" name="Text Box 4">
            <a:extLst>
              <a:ext uri="{FF2B5EF4-FFF2-40B4-BE49-F238E27FC236}">
                <a16:creationId xmlns:a16="http://schemas.microsoft.com/office/drawing/2014/main" id="{EBA8FC6E-8D80-48F0-BF77-51E9C34E7F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6746" y="586822"/>
            <a:ext cx="3560252" cy="164592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3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Symmetric-key cryptography</a:t>
            </a:r>
          </a:p>
        </p:txBody>
      </p:sp>
      <p:sp>
        <p:nvSpPr>
          <p:cNvPr id="861206" name="Rectangle 861205">
            <a:extLst>
              <a:ext uri="{FF2B5EF4-FFF2-40B4-BE49-F238E27FC236}">
                <a16:creationId xmlns:a16="http://schemas.microsoft.com/office/drawing/2014/main" id="{441CF7D6-A660-431A-B0BB-140A0D555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61208" name="Rectangle 861207">
            <a:extLst>
              <a:ext uri="{FF2B5EF4-FFF2-40B4-BE49-F238E27FC236}">
                <a16:creationId xmlns:a16="http://schemas.microsoft.com/office/drawing/2014/main" id="{0570A85B-3810-4F95-97B0-CBF4CCDB3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9E79638-A86B-4D1B-9043-3A70ACB76F62}"/>
              </a:ext>
            </a:extLst>
          </p:cNvPr>
          <p:cNvSpPr/>
          <p:nvPr/>
        </p:nvSpPr>
        <p:spPr>
          <a:xfrm>
            <a:off x="5351164" y="586822"/>
            <a:ext cx="6002636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cs typeface="+mn-cs"/>
              </a:rPr>
              <a:t>In symmetric-key cryptography, the same key is used by both parties. </a:t>
            </a:r>
          </a:p>
          <a:p>
            <a:pPr marL="34290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cs typeface="+mn-cs"/>
              </a:rPr>
              <a:t>The sender uses this key and an encryption algorithm to encrypt data; the receiver uses the same key and the corresponding decryption algorithm to decrypt the data.</a:t>
            </a:r>
          </a:p>
          <a:p>
            <a:pPr marL="34290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latin typeface="+mn-lt"/>
              <a:cs typeface="+mn-cs"/>
            </a:endParaRPr>
          </a:p>
          <a:p>
            <a:pPr marL="11430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latin typeface="+mn-lt"/>
              <a:cs typeface="+mn-cs"/>
            </a:endParaRPr>
          </a:p>
        </p:txBody>
      </p:sp>
      <p:pic>
        <p:nvPicPr>
          <p:cNvPr id="861190" name="Picture 6" descr="Chart, waterfall chart&#10;&#10;Description automatically generated">
            <a:extLst>
              <a:ext uri="{FF2B5EF4-FFF2-40B4-BE49-F238E27FC236}">
                <a16:creationId xmlns:a16="http://schemas.microsoft.com/office/drawing/2014/main" id="{8F033BF7-8EEB-4CD0-A515-B30D211992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7784" y="3221345"/>
            <a:ext cx="11164824" cy="250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62219" name="Rectangle 862218">
            <a:extLst>
              <a:ext uri="{FF2B5EF4-FFF2-40B4-BE49-F238E27FC236}">
                <a16:creationId xmlns:a16="http://schemas.microsoft.com/office/drawing/2014/main" id="{A8908DB7-C3A6-4FCB-9820-CEE02B398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2212" name="Text Box 4">
            <a:extLst>
              <a:ext uri="{FF2B5EF4-FFF2-40B4-BE49-F238E27FC236}">
                <a16:creationId xmlns:a16="http://schemas.microsoft.com/office/drawing/2014/main" id="{FCB03F65-816A-4FA3-AFA8-38BF6419AA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936" y="640823"/>
            <a:ext cx="3419856" cy="558314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Asymmetric-key cryptography</a:t>
            </a:r>
          </a:p>
        </p:txBody>
      </p:sp>
      <p:sp>
        <p:nvSpPr>
          <p:cNvPr id="862221" name="sketch line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267200" y="630936"/>
            <a:ext cx="18288" cy="5590381"/>
          </a:xfrm>
          <a:custGeom>
            <a:avLst/>
            <a:gdLst>
              <a:gd name="connsiteX0" fmla="*/ 0 w 18288"/>
              <a:gd name="connsiteY0" fmla="*/ 0 h 5590381"/>
              <a:gd name="connsiteX1" fmla="*/ 18288 w 18288"/>
              <a:gd name="connsiteY1" fmla="*/ 0 h 5590381"/>
              <a:gd name="connsiteX2" fmla="*/ 18288 w 18288"/>
              <a:gd name="connsiteY2" fmla="*/ 754701 h 5590381"/>
              <a:gd name="connsiteX3" fmla="*/ 18288 w 18288"/>
              <a:gd name="connsiteY3" fmla="*/ 1565307 h 5590381"/>
              <a:gd name="connsiteX4" fmla="*/ 18288 w 18288"/>
              <a:gd name="connsiteY4" fmla="*/ 2152297 h 5590381"/>
              <a:gd name="connsiteX5" fmla="*/ 18288 w 18288"/>
              <a:gd name="connsiteY5" fmla="*/ 2906998 h 5590381"/>
              <a:gd name="connsiteX6" fmla="*/ 18288 w 18288"/>
              <a:gd name="connsiteY6" fmla="*/ 3549892 h 5590381"/>
              <a:gd name="connsiteX7" fmla="*/ 18288 w 18288"/>
              <a:gd name="connsiteY7" fmla="*/ 4080978 h 5590381"/>
              <a:gd name="connsiteX8" fmla="*/ 18288 w 18288"/>
              <a:gd name="connsiteY8" fmla="*/ 4835680 h 5590381"/>
              <a:gd name="connsiteX9" fmla="*/ 18288 w 18288"/>
              <a:gd name="connsiteY9" fmla="*/ 5590381 h 5590381"/>
              <a:gd name="connsiteX10" fmla="*/ 0 w 18288"/>
              <a:gd name="connsiteY10" fmla="*/ 5590381 h 5590381"/>
              <a:gd name="connsiteX11" fmla="*/ 0 w 18288"/>
              <a:gd name="connsiteY11" fmla="*/ 4835680 h 5590381"/>
              <a:gd name="connsiteX12" fmla="*/ 0 w 18288"/>
              <a:gd name="connsiteY12" fmla="*/ 4304593 h 5590381"/>
              <a:gd name="connsiteX13" fmla="*/ 0 w 18288"/>
              <a:gd name="connsiteY13" fmla="*/ 3773507 h 5590381"/>
              <a:gd name="connsiteX14" fmla="*/ 0 w 18288"/>
              <a:gd name="connsiteY14" fmla="*/ 3186517 h 5590381"/>
              <a:gd name="connsiteX15" fmla="*/ 0 w 18288"/>
              <a:gd name="connsiteY15" fmla="*/ 2487720 h 5590381"/>
              <a:gd name="connsiteX16" fmla="*/ 0 w 18288"/>
              <a:gd name="connsiteY16" fmla="*/ 1956633 h 5590381"/>
              <a:gd name="connsiteX17" fmla="*/ 0 w 18288"/>
              <a:gd name="connsiteY17" fmla="*/ 1425547 h 5590381"/>
              <a:gd name="connsiteX18" fmla="*/ 0 w 18288"/>
              <a:gd name="connsiteY18" fmla="*/ 614942 h 5590381"/>
              <a:gd name="connsiteX19" fmla="*/ 0 w 18288"/>
              <a:gd name="connsiteY19" fmla="*/ 0 h 559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288" h="5590381" fill="none" extrusionOk="0">
                <a:moveTo>
                  <a:pt x="0" y="0"/>
                </a:moveTo>
                <a:cubicBezTo>
                  <a:pt x="7726" y="-435"/>
                  <a:pt x="14198" y="437"/>
                  <a:pt x="18288" y="0"/>
                </a:cubicBezTo>
                <a:cubicBezTo>
                  <a:pt x="-5226" y="225076"/>
                  <a:pt x="46275" y="562283"/>
                  <a:pt x="18288" y="754701"/>
                </a:cubicBezTo>
                <a:cubicBezTo>
                  <a:pt x="-9699" y="947119"/>
                  <a:pt x="30081" y="1239251"/>
                  <a:pt x="18288" y="1565307"/>
                </a:cubicBezTo>
                <a:cubicBezTo>
                  <a:pt x="6495" y="1891363"/>
                  <a:pt x="7160" y="1999140"/>
                  <a:pt x="18288" y="2152297"/>
                </a:cubicBezTo>
                <a:cubicBezTo>
                  <a:pt x="29417" y="2305454"/>
                  <a:pt x="28705" y="2598333"/>
                  <a:pt x="18288" y="2906998"/>
                </a:cubicBezTo>
                <a:cubicBezTo>
                  <a:pt x="7871" y="3215663"/>
                  <a:pt x="35263" y="3327412"/>
                  <a:pt x="18288" y="3549892"/>
                </a:cubicBezTo>
                <a:cubicBezTo>
                  <a:pt x="1313" y="3772372"/>
                  <a:pt x="38561" y="3843836"/>
                  <a:pt x="18288" y="4080978"/>
                </a:cubicBezTo>
                <a:cubicBezTo>
                  <a:pt x="-1985" y="4318120"/>
                  <a:pt x="-3806" y="4511166"/>
                  <a:pt x="18288" y="4835680"/>
                </a:cubicBezTo>
                <a:cubicBezTo>
                  <a:pt x="40382" y="5160194"/>
                  <a:pt x="-13070" y="5401748"/>
                  <a:pt x="18288" y="5590381"/>
                </a:cubicBezTo>
                <a:cubicBezTo>
                  <a:pt x="12010" y="5589863"/>
                  <a:pt x="6799" y="5589982"/>
                  <a:pt x="0" y="5590381"/>
                </a:cubicBezTo>
                <a:cubicBezTo>
                  <a:pt x="-6480" y="5250523"/>
                  <a:pt x="-32148" y="5052531"/>
                  <a:pt x="0" y="4835680"/>
                </a:cubicBezTo>
                <a:cubicBezTo>
                  <a:pt x="32148" y="4618829"/>
                  <a:pt x="5352" y="4496374"/>
                  <a:pt x="0" y="4304593"/>
                </a:cubicBezTo>
                <a:cubicBezTo>
                  <a:pt x="-5352" y="4112812"/>
                  <a:pt x="9645" y="3919423"/>
                  <a:pt x="0" y="3773507"/>
                </a:cubicBezTo>
                <a:cubicBezTo>
                  <a:pt x="-9645" y="3627591"/>
                  <a:pt x="-10654" y="3330687"/>
                  <a:pt x="0" y="3186517"/>
                </a:cubicBezTo>
                <a:cubicBezTo>
                  <a:pt x="10654" y="3042347"/>
                  <a:pt x="18181" y="2635923"/>
                  <a:pt x="0" y="2487720"/>
                </a:cubicBezTo>
                <a:cubicBezTo>
                  <a:pt x="-18181" y="2339517"/>
                  <a:pt x="-7947" y="2113537"/>
                  <a:pt x="0" y="1956633"/>
                </a:cubicBezTo>
                <a:cubicBezTo>
                  <a:pt x="7947" y="1799729"/>
                  <a:pt x="-15145" y="1657735"/>
                  <a:pt x="0" y="1425547"/>
                </a:cubicBezTo>
                <a:cubicBezTo>
                  <a:pt x="15145" y="1193359"/>
                  <a:pt x="-23832" y="948054"/>
                  <a:pt x="0" y="614942"/>
                </a:cubicBezTo>
                <a:cubicBezTo>
                  <a:pt x="23832" y="281831"/>
                  <a:pt x="2816" y="129878"/>
                  <a:pt x="0" y="0"/>
                </a:cubicBezTo>
                <a:close/>
              </a:path>
              <a:path w="18288" h="5590381" stroke="0" extrusionOk="0">
                <a:moveTo>
                  <a:pt x="0" y="0"/>
                </a:moveTo>
                <a:cubicBezTo>
                  <a:pt x="5871" y="848"/>
                  <a:pt x="11713" y="-200"/>
                  <a:pt x="18288" y="0"/>
                </a:cubicBezTo>
                <a:cubicBezTo>
                  <a:pt x="41141" y="165299"/>
                  <a:pt x="3613" y="427555"/>
                  <a:pt x="18288" y="698798"/>
                </a:cubicBezTo>
                <a:cubicBezTo>
                  <a:pt x="32963" y="970041"/>
                  <a:pt x="19680" y="1226199"/>
                  <a:pt x="18288" y="1397595"/>
                </a:cubicBezTo>
                <a:cubicBezTo>
                  <a:pt x="16896" y="1568991"/>
                  <a:pt x="38798" y="1794517"/>
                  <a:pt x="18288" y="2152297"/>
                </a:cubicBezTo>
                <a:cubicBezTo>
                  <a:pt x="-2222" y="2510077"/>
                  <a:pt x="40846" y="2594424"/>
                  <a:pt x="18288" y="2739287"/>
                </a:cubicBezTo>
                <a:cubicBezTo>
                  <a:pt x="-4270" y="2884150"/>
                  <a:pt x="27117" y="3129706"/>
                  <a:pt x="18288" y="3493988"/>
                </a:cubicBezTo>
                <a:cubicBezTo>
                  <a:pt x="9459" y="3858270"/>
                  <a:pt x="54201" y="4041447"/>
                  <a:pt x="18288" y="4304593"/>
                </a:cubicBezTo>
                <a:cubicBezTo>
                  <a:pt x="-17625" y="4567740"/>
                  <a:pt x="49627" y="5149125"/>
                  <a:pt x="18288" y="5590381"/>
                </a:cubicBezTo>
                <a:cubicBezTo>
                  <a:pt x="10860" y="5590744"/>
                  <a:pt x="7568" y="5590157"/>
                  <a:pt x="0" y="5590381"/>
                </a:cubicBezTo>
                <a:cubicBezTo>
                  <a:pt x="36767" y="5266821"/>
                  <a:pt x="-16223" y="5116146"/>
                  <a:pt x="0" y="4835680"/>
                </a:cubicBezTo>
                <a:cubicBezTo>
                  <a:pt x="16223" y="4555214"/>
                  <a:pt x="-16316" y="4356490"/>
                  <a:pt x="0" y="4136882"/>
                </a:cubicBezTo>
                <a:cubicBezTo>
                  <a:pt x="16316" y="3917274"/>
                  <a:pt x="8005" y="3773465"/>
                  <a:pt x="0" y="3549892"/>
                </a:cubicBezTo>
                <a:cubicBezTo>
                  <a:pt x="-8005" y="3326319"/>
                  <a:pt x="27623" y="3052456"/>
                  <a:pt x="0" y="2851094"/>
                </a:cubicBezTo>
                <a:cubicBezTo>
                  <a:pt x="-27623" y="2649732"/>
                  <a:pt x="5614" y="2455815"/>
                  <a:pt x="0" y="2264104"/>
                </a:cubicBezTo>
                <a:cubicBezTo>
                  <a:pt x="-5614" y="2072393"/>
                  <a:pt x="22598" y="1990723"/>
                  <a:pt x="0" y="1733018"/>
                </a:cubicBezTo>
                <a:cubicBezTo>
                  <a:pt x="-22598" y="1475313"/>
                  <a:pt x="-6965" y="1369123"/>
                  <a:pt x="0" y="1090124"/>
                </a:cubicBezTo>
                <a:cubicBezTo>
                  <a:pt x="6965" y="811125"/>
                  <a:pt x="-19273" y="507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311409761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62214" name="Picture 6">
            <a:extLst>
              <a:ext uri="{FF2B5EF4-FFF2-40B4-BE49-F238E27FC236}">
                <a16:creationId xmlns:a16="http://schemas.microsoft.com/office/drawing/2014/main" id="{CC091287-B153-4B1D-BE28-000E7D8D5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54296" y="1247130"/>
            <a:ext cx="6894576" cy="2681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6A0BBBE-9C1D-40B2-9D84-2B4A4CEC825D}"/>
              </a:ext>
            </a:extLst>
          </p:cNvPr>
          <p:cNvSpPr/>
          <p:nvPr/>
        </p:nvSpPr>
        <p:spPr>
          <a:xfrm>
            <a:off x="4654296" y="4798577"/>
            <a:ext cx="6894576" cy="142848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  <a:cs typeface="+mn-cs"/>
              </a:rPr>
              <a:t>In asymmetric or public-key cryptography, there are two keys: </a:t>
            </a:r>
          </a:p>
          <a:p>
            <a:pPr marL="800100" lvl="1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  <a:cs typeface="+mn-cs"/>
              </a:rPr>
              <a:t>a private key and a public key. </a:t>
            </a:r>
          </a:p>
          <a:p>
            <a:pPr marL="3429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  <a:cs typeface="+mn-cs"/>
              </a:rPr>
              <a:t>The private key is kept by the receiver. The public key is announced to the public.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63250" name="Rectangle 863249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3236" name="Text Box 4">
            <a:extLst>
              <a:ext uri="{FF2B5EF4-FFF2-40B4-BE49-F238E27FC236}">
                <a16:creationId xmlns:a16="http://schemas.microsoft.com/office/drawing/2014/main" id="{0C906C64-D22F-4484-AA0C-535878D2B5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936" y="502920"/>
            <a:ext cx="3419856" cy="146304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Keys used in cryptography</a:t>
            </a:r>
          </a:p>
        </p:txBody>
      </p:sp>
      <p:sp>
        <p:nvSpPr>
          <p:cNvPr id="863252" name="sketch line">
            <a:extLst>
              <a:ext uri="{FF2B5EF4-FFF2-40B4-BE49-F238E27FC236}">
                <a16:creationId xmlns:a16="http://schemas.microsoft.com/office/drawing/2014/main" id="{2E92FA66-67D7-4CB4-94D3-E643A9AD4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DB4388-A7C6-43B8-A1D1-467E9867648F}"/>
              </a:ext>
            </a:extLst>
          </p:cNvPr>
          <p:cNvSpPr/>
          <p:nvPr/>
        </p:nvSpPr>
        <p:spPr>
          <a:xfrm>
            <a:off x="4654295" y="502919"/>
            <a:ext cx="6894576" cy="16635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34290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cs typeface="+mn-cs"/>
              </a:rPr>
              <a:t>Three types of keys in cryptography: the secret key, the public key, and the private key.</a:t>
            </a:r>
          </a:p>
          <a:p>
            <a:pPr marL="34290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cs typeface="+mn-cs"/>
              </a:rPr>
              <a:t>The first, the secret key, is the shared key used in symmetric-key cryptography. </a:t>
            </a:r>
          </a:p>
          <a:p>
            <a:pPr marL="34290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cs typeface="+mn-cs"/>
              </a:rPr>
              <a:t>The second and the third are the public and private keys used in asymmetric-key cryptography.</a:t>
            </a:r>
          </a:p>
        </p:txBody>
      </p:sp>
      <p:pic>
        <p:nvPicPr>
          <p:cNvPr id="863238" name="Picture 6">
            <a:extLst>
              <a:ext uri="{FF2B5EF4-FFF2-40B4-BE49-F238E27FC236}">
                <a16:creationId xmlns:a16="http://schemas.microsoft.com/office/drawing/2014/main" id="{59451086-980F-449F-8253-A34EADFDEB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936" y="3041236"/>
            <a:ext cx="10917936" cy="2458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64268" name="Rectangle 864267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4260" name="Text Box 4">
            <a:extLst>
              <a:ext uri="{FF2B5EF4-FFF2-40B4-BE49-F238E27FC236}">
                <a16:creationId xmlns:a16="http://schemas.microsoft.com/office/drawing/2014/main" id="{A6E26401-863C-4076-80B4-09669F69C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936" y="640080"/>
            <a:ext cx="4818888" cy="148132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Comparison between two categories of cryptography</a:t>
            </a:r>
          </a:p>
        </p:txBody>
      </p:sp>
      <p:sp>
        <p:nvSpPr>
          <p:cNvPr id="864270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21445B7-C45E-4E05-B652-9521B232A0AE}"/>
              </a:ext>
            </a:extLst>
          </p:cNvPr>
          <p:cNvSpPr/>
          <p:nvPr/>
        </p:nvSpPr>
        <p:spPr>
          <a:xfrm>
            <a:off x="630936" y="2660904"/>
            <a:ext cx="4818888" cy="35478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dirty="0">
                <a:latin typeface="+mn-lt"/>
                <a:cs typeface="+mn-cs"/>
              </a:rPr>
              <a:t>Encryption can be thought of as electronic locking; decryption as electronic unlocking. </a:t>
            </a:r>
          </a:p>
          <a:p>
            <a:pPr marL="114300" algn="just" eaLnBrk="1" hangingPunct="1">
              <a:lnSpc>
                <a:spcPct val="90000"/>
              </a:lnSpc>
              <a:spcAft>
                <a:spcPts val="600"/>
              </a:spcAft>
            </a:pPr>
            <a:endParaRPr lang="en-US" sz="1900" dirty="0">
              <a:latin typeface="+mn-lt"/>
              <a:cs typeface="+mn-cs"/>
            </a:endParaRPr>
          </a:p>
          <a:p>
            <a:pPr marL="3429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dirty="0">
                <a:latin typeface="+mn-lt"/>
                <a:cs typeface="+mn-cs"/>
              </a:rPr>
              <a:t>The sender puts the message in a box and locks the box by using a key; the receiver unlocks the box with a key and takes out the message.</a:t>
            </a:r>
          </a:p>
        </p:txBody>
      </p:sp>
      <p:pic>
        <p:nvPicPr>
          <p:cNvPr id="864263" name="Picture 7" descr="Diagram&#10;&#10;Description automatically generated">
            <a:extLst>
              <a:ext uri="{FF2B5EF4-FFF2-40B4-BE49-F238E27FC236}">
                <a16:creationId xmlns:a16="http://schemas.microsoft.com/office/drawing/2014/main" id="{EEEADE02-5523-4CC2-B01D-69F76E00ED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9048" y="1898823"/>
            <a:ext cx="5458968" cy="3060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5286" name="Picture 6">
            <a:extLst>
              <a:ext uri="{FF2B5EF4-FFF2-40B4-BE49-F238E27FC236}">
                <a16:creationId xmlns:a16="http://schemas.microsoft.com/office/drawing/2014/main" id="{046CB7A6-A5E7-4083-A601-28A9412664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929" y="1543929"/>
            <a:ext cx="5740400" cy="260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314493C-D103-44E2-92C0-42A2054369F8}"/>
              </a:ext>
            </a:extLst>
          </p:cNvPr>
          <p:cNvSpPr/>
          <p:nvPr/>
        </p:nvSpPr>
        <p:spPr>
          <a:xfrm>
            <a:off x="0" y="1183070"/>
            <a:ext cx="6366198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i="1" dirty="0">
                <a:latin typeface="Times New Roman" panose="02020603050405020304" pitchFamily="18" charset="0"/>
              </a:rPr>
              <a:t>Traditional ciphers</a:t>
            </a:r>
            <a:endParaRPr lang="en-IN" sz="28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N" sz="2000" dirty="0"/>
              <a:t>The traditional ciphers, which are character-oriented. Although these are now obsolete.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2000" dirty="0"/>
              <a:t>With the advent of the computer, ciphers need to be </a:t>
            </a:r>
            <a:r>
              <a:rPr lang="en-IN" sz="2000" dirty="0">
                <a:solidFill>
                  <a:srgbClr val="C00000"/>
                </a:solidFill>
              </a:rPr>
              <a:t>bit-oriented.</a:t>
            </a:r>
            <a:r>
              <a:rPr lang="en-IN" sz="2000" dirty="0"/>
              <a:t> This is so because the information to be encrypted is not just text; it can also consist of numbers, graphics, audio, and video data.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/>
              <a:t>A substitution cipher replaces one symbol with another.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/>
              <a:t>A transposition cipher reorders (permutes) symbols in a block of symbols.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/>
              <a:t>In a monoalphabetic cipher, a character (or a symbol) in the plaintext is always changed to the same character (or symbol) in the ciphertext regardless of its position in the text.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/>
              <a:t>Simple Modern Ciphers</a:t>
            </a:r>
            <a:endParaRPr lang="en-IN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2000" i="1" dirty="0">
                <a:latin typeface="Times New Roman" panose="02020603050405020304" pitchFamily="18" charset="0"/>
              </a:rPr>
              <a:t>XOR Cipher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2000" i="1" dirty="0">
                <a:latin typeface="Times New Roman" panose="02020603050405020304" pitchFamily="18" charset="0"/>
              </a:rPr>
              <a:t>Rotation Cipher</a:t>
            </a:r>
            <a:endParaRPr lang="en-IN" altLang="en-US" sz="2000" dirty="0"/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8E3416FB-2F83-4C50-8BFD-F6FBD99D3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914" y="300337"/>
            <a:ext cx="527708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" panose="02020603050405020304" pitchFamily="18" charset="0"/>
              </a:rPr>
              <a:t>SYMMETRIC-KEY CRYPTOGRAPHY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72459" name="Rectangle 872458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2461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8531FC9-F110-4024-812F-DE0CBDF3E9AF}"/>
              </a:ext>
            </a:extLst>
          </p:cNvPr>
          <p:cNvSpPr/>
          <p:nvPr/>
        </p:nvSpPr>
        <p:spPr>
          <a:xfrm>
            <a:off x="630936" y="2660904"/>
            <a:ext cx="4818888" cy="35478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>
                <a:latin typeface="+mn-lt"/>
                <a:cs typeface="+mn-cs"/>
              </a:rPr>
              <a:t>Two modem symmetric-key ciphers: </a:t>
            </a:r>
          </a:p>
          <a:p>
            <a:pPr marL="800100" lvl="1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>
                <a:latin typeface="+mn-lt"/>
                <a:cs typeface="+mn-cs"/>
              </a:rPr>
              <a:t>Data Encryption Standard (DES)</a:t>
            </a:r>
          </a:p>
          <a:p>
            <a:pPr marL="800100" lvl="1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>
                <a:latin typeface="+mn-lt"/>
                <a:cs typeface="+mn-cs"/>
              </a:rPr>
              <a:t>Advanced Encryption Standard (AES)</a:t>
            </a:r>
          </a:p>
          <a:p>
            <a:pPr lvl="1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>
              <a:latin typeface="+mn-lt"/>
              <a:cs typeface="+mn-cs"/>
            </a:endParaRPr>
          </a:p>
          <a:p>
            <a:pPr marL="34290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>
                <a:latin typeface="+mn-lt"/>
                <a:cs typeface="+mn-cs"/>
              </a:rPr>
              <a:t>These ciphers are referred to as block ciphers because they divide the plaintext into blocks and use the same key to encrypt and decrypt the blocks.</a:t>
            </a:r>
          </a:p>
          <a:p>
            <a:pPr marL="34290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>
                <a:latin typeface="+mn-lt"/>
                <a:cs typeface="+mn-cs"/>
              </a:rPr>
              <a:t>The algorithm encrypts a 64-bit plaintext block using a 64-bit key</a:t>
            </a:r>
          </a:p>
          <a:p>
            <a:pPr marL="34290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>
              <a:latin typeface="+mn-lt"/>
              <a:cs typeface="+mn-cs"/>
            </a:endParaRPr>
          </a:p>
        </p:txBody>
      </p:sp>
      <p:pic>
        <p:nvPicPr>
          <p:cNvPr id="872454" name="Picture 6">
            <a:extLst>
              <a:ext uri="{FF2B5EF4-FFF2-40B4-BE49-F238E27FC236}">
                <a16:creationId xmlns:a16="http://schemas.microsoft.com/office/drawing/2014/main" id="{97F577DF-06AE-4C71-AF6F-E498F8749E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9048" y="683589"/>
            <a:ext cx="5458968" cy="5490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4">
            <a:extLst>
              <a:ext uri="{FF2B5EF4-FFF2-40B4-BE49-F238E27FC236}">
                <a16:creationId xmlns:a16="http://schemas.microsoft.com/office/drawing/2014/main" id="{AC2CC9F7-092C-0D59-BD42-8BE2E4D8B0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7658" y="6116095"/>
            <a:ext cx="67037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dirty="0">
                <a:latin typeface="Times New Roman" panose="02020603050405020304" pitchFamily="18" charset="0"/>
              </a:rPr>
              <a:t>DES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AA93D6C-5516-A012-C040-B9C2EA7AD819}"/>
              </a:ext>
            </a:extLst>
          </p:cNvPr>
          <p:cNvSpPr/>
          <p:nvPr/>
        </p:nvSpPr>
        <p:spPr>
          <a:xfrm>
            <a:off x="777350" y="1471584"/>
            <a:ext cx="33329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>
                <a:latin typeface="Times New Roman" panose="02020603050405020304" pitchFamily="18" charset="0"/>
              </a:rPr>
              <a:t>Modern Round Ciphers</a:t>
            </a:r>
            <a:endParaRPr lang="en-IN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nnett_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nnett_Theme1" id="{10768733-9802-446A-BE7D-5E2DA191152B}" vid="{A6FFC5FF-7D20-47F2-BBC9-A7F5DE2FE71C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Bennett_Theme1</Template>
  <TotalTime>9315</TotalTime>
  <Words>1064</Words>
  <Application>Microsoft Office PowerPoint</Application>
  <PresentationFormat>Widescreen</PresentationFormat>
  <Paragraphs>99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Calibri Light</vt:lpstr>
      <vt:lpstr>Symbol</vt:lpstr>
      <vt:lpstr>Times</vt:lpstr>
      <vt:lpstr>Times New Roman</vt:lpstr>
      <vt:lpstr>Bennett_Theme1</vt:lpstr>
      <vt:lpstr>Custom Design</vt:lpstr>
      <vt:lpstr>Office Theme</vt:lpstr>
      <vt:lpstr>Network Security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Kuldeep</dc:creator>
  <cp:lastModifiedBy>Kuldeep</cp:lastModifiedBy>
  <cp:revision>100</cp:revision>
  <dcterms:created xsi:type="dcterms:W3CDTF">2019-01-02T17:52:09Z</dcterms:created>
  <dcterms:modified xsi:type="dcterms:W3CDTF">2024-04-02T13:50:30Z</dcterms:modified>
</cp:coreProperties>
</file>