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257" r:id="rId3"/>
    <p:sldId id="318" r:id="rId4"/>
    <p:sldId id="320" r:id="rId5"/>
    <p:sldId id="323" r:id="rId6"/>
    <p:sldId id="340" r:id="rId7"/>
    <p:sldId id="591" r:id="rId8"/>
    <p:sldId id="592" r:id="rId9"/>
    <p:sldId id="593" r:id="rId10"/>
    <p:sldId id="259" r:id="rId11"/>
    <p:sldId id="304" r:id="rId12"/>
    <p:sldId id="325" r:id="rId13"/>
    <p:sldId id="275" r:id="rId14"/>
    <p:sldId id="326" r:id="rId15"/>
    <p:sldId id="327" r:id="rId16"/>
    <p:sldId id="328" r:id="rId17"/>
    <p:sldId id="306" r:id="rId18"/>
    <p:sldId id="307" r:id="rId19"/>
    <p:sldId id="329" r:id="rId20"/>
    <p:sldId id="330" r:id="rId21"/>
    <p:sldId id="308" r:id="rId22"/>
    <p:sldId id="309" r:id="rId23"/>
    <p:sldId id="276" r:id="rId24"/>
    <p:sldId id="335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4911E-AC70-411B-B6BD-10782A2EE4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431772-212F-440B-9471-67BAB2AEA7AB}">
      <dgm:prSet/>
      <dgm:spPr/>
      <dgm:t>
        <a:bodyPr/>
        <a:lstStyle/>
        <a:p>
          <a:r>
            <a:rPr lang="en-US" dirty="0"/>
            <a:t>Network model describes the architecture, components, and design used to establish communication between the source and destination systems. </a:t>
          </a:r>
        </a:p>
      </dgm:t>
    </dgm:pt>
    <dgm:pt modelId="{5F5EDF98-8B59-4BF3-A0B9-8573E1BBF239}" type="parTrans" cxnId="{4A5EABEF-5ACC-40BF-AC2A-EB4FD09BDD4D}">
      <dgm:prSet/>
      <dgm:spPr/>
      <dgm:t>
        <a:bodyPr/>
        <a:lstStyle/>
        <a:p>
          <a:endParaRPr lang="en-US"/>
        </a:p>
      </dgm:t>
    </dgm:pt>
    <dgm:pt modelId="{143FED06-9097-41D9-9A03-A1AFB0FEDAD3}" type="sibTrans" cxnId="{4A5EABEF-5ACC-40BF-AC2A-EB4FD09BDD4D}">
      <dgm:prSet/>
      <dgm:spPr/>
      <dgm:t>
        <a:bodyPr/>
        <a:lstStyle/>
        <a:p>
          <a:endParaRPr lang="en-US"/>
        </a:p>
      </dgm:t>
    </dgm:pt>
    <dgm:pt modelId="{15749B9E-542E-4C18-A0FE-F65AD5DF7091}">
      <dgm:prSet/>
      <dgm:spPr/>
      <dgm:t>
        <a:bodyPr/>
        <a:lstStyle/>
        <a:p>
          <a:r>
            <a:rPr lang="en-US"/>
            <a:t>A communication system is a complex piece of hardware and software. </a:t>
          </a:r>
        </a:p>
      </dgm:t>
    </dgm:pt>
    <dgm:pt modelId="{3CE75A8C-36CF-4818-BAFB-D2AAD6D41F88}" type="parTrans" cxnId="{8F46F15E-6998-4A33-8409-16B0FEC44A11}">
      <dgm:prSet/>
      <dgm:spPr/>
      <dgm:t>
        <a:bodyPr/>
        <a:lstStyle/>
        <a:p>
          <a:endParaRPr lang="en-US"/>
        </a:p>
      </dgm:t>
    </dgm:pt>
    <dgm:pt modelId="{A271769A-558B-41A8-AA5C-4F625C300676}" type="sibTrans" cxnId="{8F46F15E-6998-4A33-8409-16B0FEC44A11}">
      <dgm:prSet/>
      <dgm:spPr/>
      <dgm:t>
        <a:bodyPr/>
        <a:lstStyle/>
        <a:p>
          <a:endParaRPr lang="en-US"/>
        </a:p>
      </dgm:t>
    </dgm:pt>
    <dgm:pt modelId="{64E2B48F-9096-4F6D-AA51-89521310E56F}">
      <dgm:prSet/>
      <dgm:spPr/>
      <dgm:t>
        <a:bodyPr/>
        <a:lstStyle/>
        <a:p>
          <a:r>
            <a:rPr lang="en-US"/>
            <a:t>A single, complex, unstructured program with many interacting components is very difficult to test and modify. </a:t>
          </a:r>
        </a:p>
      </dgm:t>
    </dgm:pt>
    <dgm:pt modelId="{8020B305-45DF-4D7B-858A-1162F6D6FD90}" type="parTrans" cxnId="{527988E0-ED98-4F11-9C50-A2FC204B07C5}">
      <dgm:prSet/>
      <dgm:spPr/>
      <dgm:t>
        <a:bodyPr/>
        <a:lstStyle/>
        <a:p>
          <a:endParaRPr lang="en-US"/>
        </a:p>
      </dgm:t>
    </dgm:pt>
    <dgm:pt modelId="{7DD1B938-4157-42FF-AF84-582BBBF89FB0}" type="sibTrans" cxnId="{527988E0-ED98-4F11-9C50-A2FC204B07C5}">
      <dgm:prSet/>
      <dgm:spPr/>
      <dgm:t>
        <a:bodyPr/>
        <a:lstStyle/>
        <a:p>
          <a:endParaRPr lang="en-US"/>
        </a:p>
      </dgm:t>
    </dgm:pt>
    <dgm:pt modelId="{4C5E7974-0E0C-4DF3-ACA6-D62FA91BE357}">
      <dgm:prSet/>
      <dgm:spPr/>
      <dgm:t>
        <a:bodyPr/>
        <a:lstStyle/>
        <a:p>
          <a:r>
            <a:rPr lang="en-US" dirty="0"/>
            <a:t>To overcome such problem, the ISO has developed a layered approach. </a:t>
          </a:r>
        </a:p>
      </dgm:t>
    </dgm:pt>
    <dgm:pt modelId="{599B0553-DC7D-4520-83F5-34F69A3A8792}" type="parTrans" cxnId="{A06B1838-584A-491C-AA5B-22D741E5DF9C}">
      <dgm:prSet/>
      <dgm:spPr/>
      <dgm:t>
        <a:bodyPr/>
        <a:lstStyle/>
        <a:p>
          <a:endParaRPr lang="en-US"/>
        </a:p>
      </dgm:t>
    </dgm:pt>
    <dgm:pt modelId="{D7F731F9-247B-4B68-8634-4A3888ACB7A7}" type="sibTrans" cxnId="{A06B1838-584A-491C-AA5B-22D741E5DF9C}">
      <dgm:prSet/>
      <dgm:spPr/>
      <dgm:t>
        <a:bodyPr/>
        <a:lstStyle/>
        <a:p>
          <a:endParaRPr lang="en-US"/>
        </a:p>
      </dgm:t>
    </dgm:pt>
    <dgm:pt modelId="{4535A05C-CEF3-46E5-ADC8-930DA1336A40}" type="pres">
      <dgm:prSet presAssocID="{7E04911E-AC70-411B-B6BD-10782A2EE421}" presName="linear" presStyleCnt="0">
        <dgm:presLayoutVars>
          <dgm:animLvl val="lvl"/>
          <dgm:resizeHandles val="exact"/>
        </dgm:presLayoutVars>
      </dgm:prSet>
      <dgm:spPr/>
    </dgm:pt>
    <dgm:pt modelId="{3B973D8E-02F2-4512-8812-5A0B4D462B3C}" type="pres">
      <dgm:prSet presAssocID="{E2431772-212F-440B-9471-67BAB2AEA7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45E0C1-35DF-4EA2-A6F9-AB7E44CF4784}" type="pres">
      <dgm:prSet presAssocID="{143FED06-9097-41D9-9A03-A1AFB0FEDAD3}" presName="spacer" presStyleCnt="0"/>
      <dgm:spPr/>
    </dgm:pt>
    <dgm:pt modelId="{B0906A63-C46B-4157-969A-6FA3D1622B7D}" type="pres">
      <dgm:prSet presAssocID="{15749B9E-542E-4C18-A0FE-F65AD5DF70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4EE2E6-E590-4AF6-95B9-E09DBAD76126}" type="pres">
      <dgm:prSet presAssocID="{A271769A-558B-41A8-AA5C-4F625C300676}" presName="spacer" presStyleCnt="0"/>
      <dgm:spPr/>
    </dgm:pt>
    <dgm:pt modelId="{BEA1B004-1141-4D2A-892E-C3867AAB43B4}" type="pres">
      <dgm:prSet presAssocID="{64E2B48F-9096-4F6D-AA51-89521310E56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F2EE36-79F2-4527-8122-DF67D92BDBBD}" type="pres">
      <dgm:prSet presAssocID="{7DD1B938-4157-42FF-AF84-582BBBF89FB0}" presName="spacer" presStyleCnt="0"/>
      <dgm:spPr/>
    </dgm:pt>
    <dgm:pt modelId="{ADE7B457-BFA2-48F4-BE72-CB475ACE13FD}" type="pres">
      <dgm:prSet presAssocID="{4C5E7974-0E0C-4DF3-ACA6-D62FA91BE3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9D0C04-5552-49E1-A53E-DE5357FFEAEF}" type="presOf" srcId="{7E04911E-AC70-411B-B6BD-10782A2EE421}" destId="{4535A05C-CEF3-46E5-ADC8-930DA1336A40}" srcOrd="0" destOrd="0" presId="urn:microsoft.com/office/officeart/2005/8/layout/vList2"/>
    <dgm:cxn modelId="{BD54F918-6B8C-4E14-B709-8AD2DD564332}" type="presOf" srcId="{64E2B48F-9096-4F6D-AA51-89521310E56F}" destId="{BEA1B004-1141-4D2A-892E-C3867AAB43B4}" srcOrd="0" destOrd="0" presId="urn:microsoft.com/office/officeart/2005/8/layout/vList2"/>
    <dgm:cxn modelId="{8FDC282C-5A28-4C0A-BD1E-A0896F171691}" type="presOf" srcId="{E2431772-212F-440B-9471-67BAB2AEA7AB}" destId="{3B973D8E-02F2-4512-8812-5A0B4D462B3C}" srcOrd="0" destOrd="0" presId="urn:microsoft.com/office/officeart/2005/8/layout/vList2"/>
    <dgm:cxn modelId="{A06B1838-584A-491C-AA5B-22D741E5DF9C}" srcId="{7E04911E-AC70-411B-B6BD-10782A2EE421}" destId="{4C5E7974-0E0C-4DF3-ACA6-D62FA91BE357}" srcOrd="3" destOrd="0" parTransId="{599B0553-DC7D-4520-83F5-34F69A3A8792}" sibTransId="{D7F731F9-247B-4B68-8634-4A3888ACB7A7}"/>
    <dgm:cxn modelId="{3A88CF39-09B4-483C-A37F-950A86C4A461}" type="presOf" srcId="{15749B9E-542E-4C18-A0FE-F65AD5DF7091}" destId="{B0906A63-C46B-4157-969A-6FA3D1622B7D}" srcOrd="0" destOrd="0" presId="urn:microsoft.com/office/officeart/2005/8/layout/vList2"/>
    <dgm:cxn modelId="{8F46F15E-6998-4A33-8409-16B0FEC44A11}" srcId="{7E04911E-AC70-411B-B6BD-10782A2EE421}" destId="{15749B9E-542E-4C18-A0FE-F65AD5DF7091}" srcOrd="1" destOrd="0" parTransId="{3CE75A8C-36CF-4818-BAFB-D2AAD6D41F88}" sibTransId="{A271769A-558B-41A8-AA5C-4F625C300676}"/>
    <dgm:cxn modelId="{CF7CC984-B6AA-47C4-A943-CFC022BC266B}" type="presOf" srcId="{4C5E7974-0E0C-4DF3-ACA6-D62FA91BE357}" destId="{ADE7B457-BFA2-48F4-BE72-CB475ACE13FD}" srcOrd="0" destOrd="0" presId="urn:microsoft.com/office/officeart/2005/8/layout/vList2"/>
    <dgm:cxn modelId="{527988E0-ED98-4F11-9C50-A2FC204B07C5}" srcId="{7E04911E-AC70-411B-B6BD-10782A2EE421}" destId="{64E2B48F-9096-4F6D-AA51-89521310E56F}" srcOrd="2" destOrd="0" parTransId="{8020B305-45DF-4D7B-858A-1162F6D6FD90}" sibTransId="{7DD1B938-4157-42FF-AF84-582BBBF89FB0}"/>
    <dgm:cxn modelId="{4A5EABEF-5ACC-40BF-AC2A-EB4FD09BDD4D}" srcId="{7E04911E-AC70-411B-B6BD-10782A2EE421}" destId="{E2431772-212F-440B-9471-67BAB2AEA7AB}" srcOrd="0" destOrd="0" parTransId="{5F5EDF98-8B59-4BF3-A0B9-8573E1BBF239}" sibTransId="{143FED06-9097-41D9-9A03-A1AFB0FEDAD3}"/>
    <dgm:cxn modelId="{0E190D83-A3B5-4440-A261-05740058E011}" type="presParOf" srcId="{4535A05C-CEF3-46E5-ADC8-930DA1336A40}" destId="{3B973D8E-02F2-4512-8812-5A0B4D462B3C}" srcOrd="0" destOrd="0" presId="urn:microsoft.com/office/officeart/2005/8/layout/vList2"/>
    <dgm:cxn modelId="{9506732C-BEA1-4C4D-AAB3-B9BFDF158A83}" type="presParOf" srcId="{4535A05C-CEF3-46E5-ADC8-930DA1336A40}" destId="{6E45E0C1-35DF-4EA2-A6F9-AB7E44CF4784}" srcOrd="1" destOrd="0" presId="urn:microsoft.com/office/officeart/2005/8/layout/vList2"/>
    <dgm:cxn modelId="{7B9A7720-D7E3-4DF6-8FE1-787562F9529C}" type="presParOf" srcId="{4535A05C-CEF3-46E5-ADC8-930DA1336A40}" destId="{B0906A63-C46B-4157-969A-6FA3D1622B7D}" srcOrd="2" destOrd="0" presId="urn:microsoft.com/office/officeart/2005/8/layout/vList2"/>
    <dgm:cxn modelId="{79D09C17-71FC-4145-8213-BF4C301F480D}" type="presParOf" srcId="{4535A05C-CEF3-46E5-ADC8-930DA1336A40}" destId="{924EE2E6-E590-4AF6-95B9-E09DBAD76126}" srcOrd="3" destOrd="0" presId="urn:microsoft.com/office/officeart/2005/8/layout/vList2"/>
    <dgm:cxn modelId="{35C42CEA-15B8-4727-A53D-DDFB241ED8A8}" type="presParOf" srcId="{4535A05C-CEF3-46E5-ADC8-930DA1336A40}" destId="{BEA1B004-1141-4D2A-892E-C3867AAB43B4}" srcOrd="4" destOrd="0" presId="urn:microsoft.com/office/officeart/2005/8/layout/vList2"/>
    <dgm:cxn modelId="{CD75D4E6-E386-4D9E-ABF1-877993901539}" type="presParOf" srcId="{4535A05C-CEF3-46E5-ADC8-930DA1336A40}" destId="{E6F2EE36-79F2-4527-8122-DF67D92BDBBD}" srcOrd="5" destOrd="0" presId="urn:microsoft.com/office/officeart/2005/8/layout/vList2"/>
    <dgm:cxn modelId="{D5009A25-AF6A-44D9-9EEF-EB5EB245222D}" type="presParOf" srcId="{4535A05C-CEF3-46E5-ADC8-930DA1336A40}" destId="{ADE7B457-BFA2-48F4-BE72-CB475ACE13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1DDD9-195B-4A60-A111-0E866B953D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33368-67F7-4542-B356-DDD25AAB63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processes at layer </a:t>
          </a:r>
          <a:r>
            <a:rPr lang="en-US" i="1"/>
            <a:t>n</a:t>
          </a:r>
          <a:r>
            <a:rPr lang="en-US"/>
            <a:t> are referred to as layer </a:t>
          </a:r>
          <a:r>
            <a:rPr lang="en-US" i="1"/>
            <a:t>n</a:t>
          </a:r>
          <a:r>
            <a:rPr lang="en-US"/>
            <a:t> entities</a:t>
          </a:r>
        </a:p>
      </dgm:t>
    </dgm:pt>
    <dgm:pt modelId="{72E6A14B-BF06-43F4-8067-FEF7E63AC847}" type="parTrans" cxnId="{C77C4476-E96E-4157-AA90-BE6ED95639FA}">
      <dgm:prSet/>
      <dgm:spPr/>
      <dgm:t>
        <a:bodyPr/>
        <a:lstStyle/>
        <a:p>
          <a:endParaRPr lang="en-US"/>
        </a:p>
      </dgm:t>
    </dgm:pt>
    <dgm:pt modelId="{41F07F4A-50BD-4C31-A69F-4DA097482971}" type="sibTrans" cxnId="{C77C4476-E96E-4157-AA90-BE6ED95639FA}">
      <dgm:prSet/>
      <dgm:spPr/>
      <dgm:t>
        <a:bodyPr/>
        <a:lstStyle/>
        <a:p>
          <a:endParaRPr lang="en-US"/>
        </a:p>
      </dgm:t>
    </dgm:pt>
    <dgm:pt modelId="{081AE2DD-BB5E-4945-828E-650AD9998A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machines at the same layer use a set of precise and unambiguous rules called the </a:t>
          </a:r>
          <a:r>
            <a:rPr lang="en-US" i="1"/>
            <a:t>layer-n protocol</a:t>
          </a:r>
          <a:r>
            <a:rPr lang="en-US"/>
            <a:t>.</a:t>
          </a:r>
        </a:p>
      </dgm:t>
    </dgm:pt>
    <dgm:pt modelId="{D475AD5D-1871-4F7B-A6EF-CB0DB25BA2B0}" type="parTrans" cxnId="{789085CF-0495-4691-A933-FAA71AA3644C}">
      <dgm:prSet/>
      <dgm:spPr/>
      <dgm:t>
        <a:bodyPr/>
        <a:lstStyle/>
        <a:p>
          <a:endParaRPr lang="en-US"/>
        </a:p>
      </dgm:t>
    </dgm:pt>
    <dgm:pt modelId="{C44B1AA8-7213-4032-90F3-D2D8CED5678E}" type="sibTrans" cxnId="{789085CF-0495-4691-A933-FAA71AA3644C}">
      <dgm:prSet/>
      <dgm:spPr/>
      <dgm:t>
        <a:bodyPr/>
        <a:lstStyle/>
        <a:p>
          <a:endParaRPr lang="en-US"/>
        </a:p>
      </dgm:t>
    </dgm:pt>
    <dgm:pt modelId="{E6C3C976-5D03-41B5-B466-1263AE95A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Layer-</a:t>
          </a:r>
          <a:r>
            <a:rPr lang="en-US" i="1"/>
            <a:t>n</a:t>
          </a:r>
          <a:r>
            <a:rPr lang="en-US"/>
            <a:t> peer processes communicate by exchanging </a:t>
          </a:r>
          <a:r>
            <a:rPr lang="en-US" i="1"/>
            <a:t>Protocol Data Units </a:t>
          </a:r>
          <a:r>
            <a:rPr lang="en-US"/>
            <a:t>(PDUs)</a:t>
          </a:r>
        </a:p>
      </dgm:t>
    </dgm:pt>
    <dgm:pt modelId="{06B2D854-42CE-4A60-B631-501A2E51220F}" type="parTrans" cxnId="{86A7361E-2E61-4757-BCF2-A1AD9DA9724C}">
      <dgm:prSet/>
      <dgm:spPr/>
      <dgm:t>
        <a:bodyPr/>
        <a:lstStyle/>
        <a:p>
          <a:endParaRPr lang="en-US"/>
        </a:p>
      </dgm:t>
    </dgm:pt>
    <dgm:pt modelId="{A7B032F2-7217-41DC-A0C6-6F1D5D2BD447}" type="sibTrans" cxnId="{86A7361E-2E61-4757-BCF2-A1AD9DA9724C}">
      <dgm:prSet/>
      <dgm:spPr/>
      <dgm:t>
        <a:bodyPr/>
        <a:lstStyle/>
        <a:p>
          <a:endParaRPr lang="en-US"/>
        </a:p>
      </dgm:t>
    </dgm:pt>
    <dgm:pt modelId="{7BBB6830-8F2E-48A6-BDA3-0EA7FFE8934E}" type="pres">
      <dgm:prSet presAssocID="{C061DDD9-195B-4A60-A111-0E866B953D24}" presName="root" presStyleCnt="0">
        <dgm:presLayoutVars>
          <dgm:dir/>
          <dgm:resizeHandles val="exact"/>
        </dgm:presLayoutVars>
      </dgm:prSet>
      <dgm:spPr/>
    </dgm:pt>
    <dgm:pt modelId="{56709770-538C-4A8A-B175-AD0384C1F87E}" type="pres">
      <dgm:prSet presAssocID="{10933368-67F7-4542-B356-DDD25AAB63D3}" presName="compNode" presStyleCnt="0"/>
      <dgm:spPr/>
    </dgm:pt>
    <dgm:pt modelId="{5B618FC6-5191-43B4-8701-0A6E1556E1D9}" type="pres">
      <dgm:prSet presAssocID="{10933368-67F7-4542-B356-DDD25AAB63D3}" presName="bgRect" presStyleLbl="bgShp" presStyleIdx="0" presStyleCnt="3"/>
      <dgm:spPr/>
    </dgm:pt>
    <dgm:pt modelId="{82BDD67D-171A-41C2-865D-28A846024578}" type="pres">
      <dgm:prSet presAssocID="{10933368-67F7-4542-B356-DDD25AAB63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5719EF4C-37B5-4638-9A60-861A269D1558}" type="pres">
      <dgm:prSet presAssocID="{10933368-67F7-4542-B356-DDD25AAB63D3}" presName="spaceRect" presStyleCnt="0"/>
      <dgm:spPr/>
    </dgm:pt>
    <dgm:pt modelId="{D798E8DF-1F59-4BB3-A514-ADC351EFC366}" type="pres">
      <dgm:prSet presAssocID="{10933368-67F7-4542-B356-DDD25AAB63D3}" presName="parTx" presStyleLbl="revTx" presStyleIdx="0" presStyleCnt="3">
        <dgm:presLayoutVars>
          <dgm:chMax val="0"/>
          <dgm:chPref val="0"/>
        </dgm:presLayoutVars>
      </dgm:prSet>
      <dgm:spPr/>
    </dgm:pt>
    <dgm:pt modelId="{77671021-D4C3-4B1E-B97F-AE3A2A78E9E4}" type="pres">
      <dgm:prSet presAssocID="{41F07F4A-50BD-4C31-A69F-4DA097482971}" presName="sibTrans" presStyleCnt="0"/>
      <dgm:spPr/>
    </dgm:pt>
    <dgm:pt modelId="{A8B429A0-9A25-4003-B8C9-AAD01622C7D9}" type="pres">
      <dgm:prSet presAssocID="{081AE2DD-BB5E-4945-828E-650AD9998A21}" presName="compNode" presStyleCnt="0"/>
      <dgm:spPr/>
    </dgm:pt>
    <dgm:pt modelId="{6087AE59-8E5F-4EA1-9F60-E5B5D0A60241}" type="pres">
      <dgm:prSet presAssocID="{081AE2DD-BB5E-4945-828E-650AD9998A21}" presName="bgRect" presStyleLbl="bgShp" presStyleIdx="1" presStyleCnt="3"/>
      <dgm:spPr/>
    </dgm:pt>
    <dgm:pt modelId="{38320DF0-8F63-4905-B6E6-A4DB7D5E20B2}" type="pres">
      <dgm:prSet presAssocID="{081AE2DD-BB5E-4945-828E-650AD9998A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B9CCFF99-7E62-4C02-BA2B-4460E0E66D5B}" type="pres">
      <dgm:prSet presAssocID="{081AE2DD-BB5E-4945-828E-650AD9998A21}" presName="spaceRect" presStyleCnt="0"/>
      <dgm:spPr/>
    </dgm:pt>
    <dgm:pt modelId="{145F95D5-46E9-4607-9EF9-A5985194F0D7}" type="pres">
      <dgm:prSet presAssocID="{081AE2DD-BB5E-4945-828E-650AD9998A21}" presName="parTx" presStyleLbl="revTx" presStyleIdx="1" presStyleCnt="3">
        <dgm:presLayoutVars>
          <dgm:chMax val="0"/>
          <dgm:chPref val="0"/>
        </dgm:presLayoutVars>
      </dgm:prSet>
      <dgm:spPr/>
    </dgm:pt>
    <dgm:pt modelId="{F1B26272-BBE0-49F5-9400-8A8D97089A30}" type="pres">
      <dgm:prSet presAssocID="{C44B1AA8-7213-4032-90F3-D2D8CED5678E}" presName="sibTrans" presStyleCnt="0"/>
      <dgm:spPr/>
    </dgm:pt>
    <dgm:pt modelId="{4879392B-0B91-419D-AE64-605E2933C4A6}" type="pres">
      <dgm:prSet presAssocID="{E6C3C976-5D03-41B5-B466-1263AE95ADD5}" presName="compNode" presStyleCnt="0"/>
      <dgm:spPr/>
    </dgm:pt>
    <dgm:pt modelId="{EFFD5528-A47A-466E-BFC5-CD81013C6181}" type="pres">
      <dgm:prSet presAssocID="{E6C3C976-5D03-41B5-B466-1263AE95ADD5}" presName="bgRect" presStyleLbl="bgShp" presStyleIdx="2" presStyleCnt="3"/>
      <dgm:spPr/>
    </dgm:pt>
    <dgm:pt modelId="{54451B00-18E9-462D-9BE3-E5264DB1F831}" type="pres">
      <dgm:prSet presAssocID="{E6C3C976-5D03-41B5-B466-1263AE95AD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7D8BB092-08E3-4328-B574-AFF5276A6334}" type="pres">
      <dgm:prSet presAssocID="{E6C3C976-5D03-41B5-B466-1263AE95ADD5}" presName="spaceRect" presStyleCnt="0"/>
      <dgm:spPr/>
    </dgm:pt>
    <dgm:pt modelId="{9304D4C6-0D77-4F99-9187-EE0BE6E662B0}" type="pres">
      <dgm:prSet presAssocID="{E6C3C976-5D03-41B5-B466-1263AE95AD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A7361E-2E61-4757-BCF2-A1AD9DA9724C}" srcId="{C061DDD9-195B-4A60-A111-0E866B953D24}" destId="{E6C3C976-5D03-41B5-B466-1263AE95ADD5}" srcOrd="2" destOrd="0" parTransId="{06B2D854-42CE-4A60-B631-501A2E51220F}" sibTransId="{A7B032F2-7217-41DC-A0C6-6F1D5D2BD447}"/>
    <dgm:cxn modelId="{EB83CD32-7BBF-4B8C-947B-7AFF607976EB}" type="presOf" srcId="{C061DDD9-195B-4A60-A111-0E866B953D24}" destId="{7BBB6830-8F2E-48A6-BDA3-0EA7FFE8934E}" srcOrd="0" destOrd="0" presId="urn:microsoft.com/office/officeart/2018/2/layout/IconVerticalSolidList"/>
    <dgm:cxn modelId="{B51B165B-C102-476D-BC3C-0581091CB15B}" type="presOf" srcId="{10933368-67F7-4542-B356-DDD25AAB63D3}" destId="{D798E8DF-1F59-4BB3-A514-ADC351EFC366}" srcOrd="0" destOrd="0" presId="urn:microsoft.com/office/officeart/2018/2/layout/IconVerticalSolidList"/>
    <dgm:cxn modelId="{C77C4476-E96E-4157-AA90-BE6ED95639FA}" srcId="{C061DDD9-195B-4A60-A111-0E866B953D24}" destId="{10933368-67F7-4542-B356-DDD25AAB63D3}" srcOrd="0" destOrd="0" parTransId="{72E6A14B-BF06-43F4-8067-FEF7E63AC847}" sibTransId="{41F07F4A-50BD-4C31-A69F-4DA097482971}"/>
    <dgm:cxn modelId="{67955BA4-3D37-4D5F-BD32-228F21C55BD5}" type="presOf" srcId="{E6C3C976-5D03-41B5-B466-1263AE95ADD5}" destId="{9304D4C6-0D77-4F99-9187-EE0BE6E662B0}" srcOrd="0" destOrd="0" presId="urn:microsoft.com/office/officeart/2018/2/layout/IconVerticalSolidList"/>
    <dgm:cxn modelId="{789085CF-0495-4691-A933-FAA71AA3644C}" srcId="{C061DDD9-195B-4A60-A111-0E866B953D24}" destId="{081AE2DD-BB5E-4945-828E-650AD9998A21}" srcOrd="1" destOrd="0" parTransId="{D475AD5D-1871-4F7B-A6EF-CB0DB25BA2B0}" sibTransId="{C44B1AA8-7213-4032-90F3-D2D8CED5678E}"/>
    <dgm:cxn modelId="{ABF7A2EA-7116-40D4-BB2B-A623BB0495F4}" type="presOf" srcId="{081AE2DD-BB5E-4945-828E-650AD9998A21}" destId="{145F95D5-46E9-4607-9EF9-A5985194F0D7}" srcOrd="0" destOrd="0" presId="urn:microsoft.com/office/officeart/2018/2/layout/IconVerticalSolidList"/>
    <dgm:cxn modelId="{5F5CA000-1C00-4479-BB44-521366646997}" type="presParOf" srcId="{7BBB6830-8F2E-48A6-BDA3-0EA7FFE8934E}" destId="{56709770-538C-4A8A-B175-AD0384C1F87E}" srcOrd="0" destOrd="0" presId="urn:microsoft.com/office/officeart/2018/2/layout/IconVerticalSolidList"/>
    <dgm:cxn modelId="{76626324-FB08-4AA3-8535-068EEDF8C421}" type="presParOf" srcId="{56709770-538C-4A8A-B175-AD0384C1F87E}" destId="{5B618FC6-5191-43B4-8701-0A6E1556E1D9}" srcOrd="0" destOrd="0" presId="urn:microsoft.com/office/officeart/2018/2/layout/IconVerticalSolidList"/>
    <dgm:cxn modelId="{1B61DCF0-0963-44A9-899F-5201F56A1E74}" type="presParOf" srcId="{56709770-538C-4A8A-B175-AD0384C1F87E}" destId="{82BDD67D-171A-41C2-865D-28A846024578}" srcOrd="1" destOrd="0" presId="urn:microsoft.com/office/officeart/2018/2/layout/IconVerticalSolidList"/>
    <dgm:cxn modelId="{2146CB37-FCD0-431F-B70E-7F104D1470CD}" type="presParOf" srcId="{56709770-538C-4A8A-B175-AD0384C1F87E}" destId="{5719EF4C-37B5-4638-9A60-861A269D1558}" srcOrd="2" destOrd="0" presId="urn:microsoft.com/office/officeart/2018/2/layout/IconVerticalSolidList"/>
    <dgm:cxn modelId="{61EC925D-23D0-492D-A4DE-4CCE6A0269CA}" type="presParOf" srcId="{56709770-538C-4A8A-B175-AD0384C1F87E}" destId="{D798E8DF-1F59-4BB3-A514-ADC351EFC366}" srcOrd="3" destOrd="0" presId="urn:microsoft.com/office/officeart/2018/2/layout/IconVerticalSolidList"/>
    <dgm:cxn modelId="{AF585EF9-1709-4884-898E-CEB5B9086389}" type="presParOf" srcId="{7BBB6830-8F2E-48A6-BDA3-0EA7FFE8934E}" destId="{77671021-D4C3-4B1E-B97F-AE3A2A78E9E4}" srcOrd="1" destOrd="0" presId="urn:microsoft.com/office/officeart/2018/2/layout/IconVerticalSolidList"/>
    <dgm:cxn modelId="{35F82B13-EAA9-45D7-A28F-E0DAB1B8F9DD}" type="presParOf" srcId="{7BBB6830-8F2E-48A6-BDA3-0EA7FFE8934E}" destId="{A8B429A0-9A25-4003-B8C9-AAD01622C7D9}" srcOrd="2" destOrd="0" presId="urn:microsoft.com/office/officeart/2018/2/layout/IconVerticalSolidList"/>
    <dgm:cxn modelId="{AA588189-666A-4F64-915E-580CDB0B036F}" type="presParOf" srcId="{A8B429A0-9A25-4003-B8C9-AAD01622C7D9}" destId="{6087AE59-8E5F-4EA1-9F60-E5B5D0A60241}" srcOrd="0" destOrd="0" presId="urn:microsoft.com/office/officeart/2018/2/layout/IconVerticalSolidList"/>
    <dgm:cxn modelId="{86D72916-D24E-461F-865A-2D3D63FF22BB}" type="presParOf" srcId="{A8B429A0-9A25-4003-B8C9-AAD01622C7D9}" destId="{38320DF0-8F63-4905-B6E6-A4DB7D5E20B2}" srcOrd="1" destOrd="0" presId="urn:microsoft.com/office/officeart/2018/2/layout/IconVerticalSolidList"/>
    <dgm:cxn modelId="{0CEC998B-4C65-4DB2-873B-93E8179290DD}" type="presParOf" srcId="{A8B429A0-9A25-4003-B8C9-AAD01622C7D9}" destId="{B9CCFF99-7E62-4C02-BA2B-4460E0E66D5B}" srcOrd="2" destOrd="0" presId="urn:microsoft.com/office/officeart/2018/2/layout/IconVerticalSolidList"/>
    <dgm:cxn modelId="{D0883772-8355-41FC-8EC8-968BFCC45C60}" type="presParOf" srcId="{A8B429A0-9A25-4003-B8C9-AAD01622C7D9}" destId="{145F95D5-46E9-4607-9EF9-A5985194F0D7}" srcOrd="3" destOrd="0" presId="urn:microsoft.com/office/officeart/2018/2/layout/IconVerticalSolidList"/>
    <dgm:cxn modelId="{959DE1C3-AB3D-4547-94A6-5E9E228870F0}" type="presParOf" srcId="{7BBB6830-8F2E-48A6-BDA3-0EA7FFE8934E}" destId="{F1B26272-BBE0-49F5-9400-8A8D97089A30}" srcOrd="3" destOrd="0" presId="urn:microsoft.com/office/officeart/2018/2/layout/IconVerticalSolidList"/>
    <dgm:cxn modelId="{6B929968-FA06-4E95-9BE6-96CB59BB18AA}" type="presParOf" srcId="{7BBB6830-8F2E-48A6-BDA3-0EA7FFE8934E}" destId="{4879392B-0B91-419D-AE64-605E2933C4A6}" srcOrd="4" destOrd="0" presId="urn:microsoft.com/office/officeart/2018/2/layout/IconVerticalSolidList"/>
    <dgm:cxn modelId="{22490ED1-0784-4BDB-8A7D-48C0F8A84842}" type="presParOf" srcId="{4879392B-0B91-419D-AE64-605E2933C4A6}" destId="{EFFD5528-A47A-466E-BFC5-CD81013C6181}" srcOrd="0" destOrd="0" presId="urn:microsoft.com/office/officeart/2018/2/layout/IconVerticalSolidList"/>
    <dgm:cxn modelId="{168F7297-5EB4-412B-AD9A-49D1CE361858}" type="presParOf" srcId="{4879392B-0B91-419D-AE64-605E2933C4A6}" destId="{54451B00-18E9-462D-9BE3-E5264DB1F831}" srcOrd="1" destOrd="0" presId="urn:microsoft.com/office/officeart/2018/2/layout/IconVerticalSolidList"/>
    <dgm:cxn modelId="{A8E20B7E-9B4C-4F2D-A3BF-6859C8665C63}" type="presParOf" srcId="{4879392B-0B91-419D-AE64-605E2933C4A6}" destId="{7D8BB092-08E3-4328-B574-AFF5276A6334}" srcOrd="2" destOrd="0" presId="urn:microsoft.com/office/officeart/2018/2/layout/IconVerticalSolidList"/>
    <dgm:cxn modelId="{EBD2055A-3AB6-490E-A1DF-B10F0DD7E046}" type="presParOf" srcId="{4879392B-0B91-419D-AE64-605E2933C4A6}" destId="{9304D4C6-0D77-4F99-9187-EE0BE6E662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73D8E-02F2-4512-8812-5A0B4D462B3C}">
      <dsp:nvSpPr>
        <dsp:cNvPr id="0" name=""/>
        <dsp:cNvSpPr/>
      </dsp:nvSpPr>
      <dsp:spPr>
        <a:xfrm>
          <a:off x="0" y="449035"/>
          <a:ext cx="7668966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Network model describes the architecture, components, and design used to establish communication between the source and destination systems. </a:t>
          </a:r>
        </a:p>
      </dsp:txBody>
      <dsp:txXfrm>
        <a:off x="67110" y="516145"/>
        <a:ext cx="7534746" cy="1240530"/>
      </dsp:txXfrm>
    </dsp:sp>
    <dsp:sp modelId="{B0906A63-C46B-4157-969A-6FA3D1622B7D}">
      <dsp:nvSpPr>
        <dsp:cNvPr id="0" name=""/>
        <dsp:cNvSpPr/>
      </dsp:nvSpPr>
      <dsp:spPr>
        <a:xfrm>
          <a:off x="0" y="1895785"/>
          <a:ext cx="7668966" cy="137475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communication system is a complex piece of hardware and software. </a:t>
          </a:r>
        </a:p>
      </dsp:txBody>
      <dsp:txXfrm>
        <a:off x="67110" y="1962895"/>
        <a:ext cx="7534746" cy="1240530"/>
      </dsp:txXfrm>
    </dsp:sp>
    <dsp:sp modelId="{BEA1B004-1141-4D2A-892E-C3867AAB43B4}">
      <dsp:nvSpPr>
        <dsp:cNvPr id="0" name=""/>
        <dsp:cNvSpPr/>
      </dsp:nvSpPr>
      <dsp:spPr>
        <a:xfrm>
          <a:off x="0" y="3342535"/>
          <a:ext cx="7668966" cy="137475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single, complex, unstructured program with many interacting components is very difficult to test and modify. </a:t>
          </a:r>
        </a:p>
      </dsp:txBody>
      <dsp:txXfrm>
        <a:off x="67110" y="3409645"/>
        <a:ext cx="7534746" cy="1240530"/>
      </dsp:txXfrm>
    </dsp:sp>
    <dsp:sp modelId="{ADE7B457-BFA2-48F4-BE72-CB475ACE13FD}">
      <dsp:nvSpPr>
        <dsp:cNvPr id="0" name=""/>
        <dsp:cNvSpPr/>
      </dsp:nvSpPr>
      <dsp:spPr>
        <a:xfrm>
          <a:off x="0" y="4789285"/>
          <a:ext cx="7668966" cy="13747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 overcome such problem, the ISO has developed a layered approach. </a:t>
          </a:r>
        </a:p>
      </dsp:txBody>
      <dsp:txXfrm>
        <a:off x="67110" y="4856395"/>
        <a:ext cx="7534746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18FC6-5191-43B4-8701-0A6E1556E1D9}">
      <dsp:nvSpPr>
        <dsp:cNvPr id="0" name=""/>
        <dsp:cNvSpPr/>
      </dsp:nvSpPr>
      <dsp:spPr>
        <a:xfrm>
          <a:off x="0" y="397"/>
          <a:ext cx="11591458" cy="930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DD67D-171A-41C2-865D-28A846024578}">
      <dsp:nvSpPr>
        <dsp:cNvPr id="0" name=""/>
        <dsp:cNvSpPr/>
      </dsp:nvSpPr>
      <dsp:spPr>
        <a:xfrm>
          <a:off x="281510" y="209785"/>
          <a:ext cx="511836" cy="5118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8E8DF-1F59-4BB3-A514-ADC351EFC366}">
      <dsp:nvSpPr>
        <dsp:cNvPr id="0" name=""/>
        <dsp:cNvSpPr/>
      </dsp:nvSpPr>
      <dsp:spPr>
        <a:xfrm>
          <a:off x="1074857" y="397"/>
          <a:ext cx="10516600" cy="93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0" tIns="98490" rIns="98490" bIns="984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processes at layer </a:t>
          </a:r>
          <a:r>
            <a:rPr lang="en-US" sz="2300" i="1" kern="1200"/>
            <a:t>n</a:t>
          </a:r>
          <a:r>
            <a:rPr lang="en-US" sz="2300" kern="1200"/>
            <a:t> are referred to as layer </a:t>
          </a:r>
          <a:r>
            <a:rPr lang="en-US" sz="2300" i="1" kern="1200"/>
            <a:t>n</a:t>
          </a:r>
          <a:r>
            <a:rPr lang="en-US" sz="2300" kern="1200"/>
            <a:t> entities</a:t>
          </a:r>
        </a:p>
      </dsp:txBody>
      <dsp:txXfrm>
        <a:off x="1074857" y="397"/>
        <a:ext cx="10516600" cy="930612"/>
      </dsp:txXfrm>
    </dsp:sp>
    <dsp:sp modelId="{6087AE59-8E5F-4EA1-9F60-E5B5D0A60241}">
      <dsp:nvSpPr>
        <dsp:cNvPr id="0" name=""/>
        <dsp:cNvSpPr/>
      </dsp:nvSpPr>
      <dsp:spPr>
        <a:xfrm>
          <a:off x="0" y="1163663"/>
          <a:ext cx="11591458" cy="930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20DF0-8F63-4905-B6E6-A4DB7D5E20B2}">
      <dsp:nvSpPr>
        <dsp:cNvPr id="0" name=""/>
        <dsp:cNvSpPr/>
      </dsp:nvSpPr>
      <dsp:spPr>
        <a:xfrm>
          <a:off x="281510" y="1373051"/>
          <a:ext cx="511836" cy="5118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F95D5-46E9-4607-9EF9-A5985194F0D7}">
      <dsp:nvSpPr>
        <dsp:cNvPr id="0" name=""/>
        <dsp:cNvSpPr/>
      </dsp:nvSpPr>
      <dsp:spPr>
        <a:xfrm>
          <a:off x="1074857" y="1163663"/>
          <a:ext cx="10516600" cy="93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0" tIns="98490" rIns="98490" bIns="984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machines at the same layer use a set of precise and unambiguous rules called the </a:t>
          </a:r>
          <a:r>
            <a:rPr lang="en-US" sz="2300" i="1" kern="1200"/>
            <a:t>layer-n protocol</a:t>
          </a:r>
          <a:r>
            <a:rPr lang="en-US" sz="2300" kern="1200"/>
            <a:t>.</a:t>
          </a:r>
        </a:p>
      </dsp:txBody>
      <dsp:txXfrm>
        <a:off x="1074857" y="1163663"/>
        <a:ext cx="10516600" cy="930612"/>
      </dsp:txXfrm>
    </dsp:sp>
    <dsp:sp modelId="{EFFD5528-A47A-466E-BFC5-CD81013C6181}">
      <dsp:nvSpPr>
        <dsp:cNvPr id="0" name=""/>
        <dsp:cNvSpPr/>
      </dsp:nvSpPr>
      <dsp:spPr>
        <a:xfrm>
          <a:off x="0" y="2326928"/>
          <a:ext cx="11591458" cy="930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51B00-18E9-462D-9BE3-E5264DB1F831}">
      <dsp:nvSpPr>
        <dsp:cNvPr id="0" name=""/>
        <dsp:cNvSpPr/>
      </dsp:nvSpPr>
      <dsp:spPr>
        <a:xfrm>
          <a:off x="281510" y="2536316"/>
          <a:ext cx="511836" cy="5118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4D4C6-0D77-4F99-9187-EE0BE6E662B0}">
      <dsp:nvSpPr>
        <dsp:cNvPr id="0" name=""/>
        <dsp:cNvSpPr/>
      </dsp:nvSpPr>
      <dsp:spPr>
        <a:xfrm>
          <a:off x="1074857" y="2326928"/>
          <a:ext cx="10516600" cy="93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90" tIns="98490" rIns="98490" bIns="9849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Layer-</a:t>
          </a:r>
          <a:r>
            <a:rPr lang="en-US" sz="2300" i="1" kern="1200"/>
            <a:t>n</a:t>
          </a:r>
          <a:r>
            <a:rPr lang="en-US" sz="2300" kern="1200"/>
            <a:t> peer processes communicate by exchanging </a:t>
          </a:r>
          <a:r>
            <a:rPr lang="en-US" sz="2300" i="1" kern="1200"/>
            <a:t>Protocol Data Units </a:t>
          </a:r>
          <a:r>
            <a:rPr lang="en-US" sz="2300" kern="1200"/>
            <a:t>(PDUs)</a:t>
          </a:r>
        </a:p>
      </dsp:txBody>
      <dsp:txXfrm>
        <a:off x="1074857" y="2326928"/>
        <a:ext cx="10516600" cy="93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9FE2D-C125-4265-AC31-EA0B21D3FFCE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E7A8-FD1E-45E9-9227-653B059059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3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13B1B4-253A-48EC-81DC-63127D9E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E92269-E52D-4A5A-A046-11D7A229912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58F05CE-33D1-4C90-AE7D-96FD53A4F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18BA568-DC2A-43A3-971B-BCD0A12E1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4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FABAE88-56E3-49CB-9839-A47B456AE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FAC10F-6BA3-45D9-9D9A-DA611EB485E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A0B2033-5BB3-49CB-AF8B-ED4F5DC69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7E77419-A91C-413D-9DA3-F8B37D937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3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CF7AA1A2-2781-4247-99B1-5E0AFCEC0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7D7EC-ED6B-4D34-BABB-76B2C226722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D0B182E-55EE-41D8-9483-375FEAB1A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5BDBDA0-8B0D-4659-B62C-5622397CF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6C53-813F-447F-BC73-5A0E39F8E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9931D-1F27-42B9-9C90-6BF7A725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CB86-0B03-46B1-AF5E-2B726137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C9F4-DC07-45BA-8246-8D71FEF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68565-70A6-461E-B75B-F68BE48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46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5FE0-BFA8-455D-8BAF-C149F560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7E344-8342-4E80-B60C-D41FC5D7E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84F3-B9CD-45A0-A125-7195F2D2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9665-C668-4E77-8F67-D82EA418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6B46-35CC-4C53-8607-7CF9E1CB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2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6B84B-85DC-47EA-85E9-8B45A460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FB33C-1B79-4EE7-B017-4E4716C82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B618-B1D5-46A9-85E7-412C458D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C8D2-5D91-4B75-A3A7-96E30ACF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8632-8C4B-469B-A1DD-994620F3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0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7A64-257F-411B-AA86-4C5827D3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C5D3-920B-4A72-ACE5-1BF92790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D799-FADB-4376-BCD0-7ED7B28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3D21-AC54-48A1-BAD6-9B0A589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F187-B68E-4303-8121-EF25F0F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64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2FBA-4D8A-44D2-BCF8-81556D5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F665-2583-445F-9C7B-A63B71B5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B11D-A657-479A-AD1E-F27E497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5DD9C-E3B4-40F4-B0E7-D81AC855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A61A-D1BF-4242-AE3C-B7255B1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6DD3-4289-4AA0-9C11-B922FBE1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1C9-EDD8-4297-95E2-9E938E2F4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CAD51-8CA7-494C-8896-450FCF7D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611AC-7E5C-4688-8FC8-2306168F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BCC1-DCE6-4BA5-B8A9-8FAC368F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E2EAD-3182-4AF4-90F3-5F1737F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2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42C1-8512-43A2-8723-42C2CC39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B2AF2-8A95-4A57-9AB8-CF3ECB6F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6AA4-599A-4A5A-B511-1BEAAD3D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6CC9-5C99-4EC1-A92A-E0CC6308C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D99FB-B1A8-421B-9653-E8D2133E8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F6CDD-CAF2-41BA-8F28-B5D6B701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0596D-4A8B-489E-9D8A-052EC28B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9150B-2C82-4868-862F-790D15C3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99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3E49-7BC5-4A1C-9001-B8728C5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E44C2-C1F0-44E8-909B-9378E9F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33184-A119-4028-8B65-A7578A01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DCBD4-78E8-4CD8-9C28-7692FC9C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83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F26EA-9BB4-47F2-A843-E5E9C930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F5044-A2E5-4F69-8FCE-F49ABF09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3C0E-9A0D-40A9-B38D-663A5574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1090-51B8-408D-ACCC-A6A2A42A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7DEC-8BE5-415F-9C00-6F70D1CA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625C8-072D-4D9D-A425-4C50173F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86FD-B17E-4CF2-8022-CE8A8F40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78BA0-57FE-4A9D-AD13-7B819875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8908-46E8-41D2-A91A-FD213899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2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5CC1-0A88-418F-BF44-E28677AC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C82D-C98F-4146-8913-C5CE3551C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F644-DF7F-47ED-A774-A3BB2F6F8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905C-63B2-421A-BE8C-AEED30E4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1B19-6F1D-466B-B1CD-2695D399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A1D92-05F0-432A-BE30-7ABD544A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1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06E63-3294-4A71-ABE6-03F3EF4A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C09D-039B-4F5D-980B-59EC005C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F7C1-CD8E-4A07-BDF4-AD823E6B3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215E-FE44-432F-9929-45C4630BAC9F}" type="datetimeFigureOut">
              <a:rPr lang="en-IN" smtClean="0"/>
              <a:t>07-01-2025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7F04-0D47-479C-953A-ABB5BDE0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E032-1DA9-4324-B180-125105F53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B625-B2C1-4A7A-9654-D65978FA2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CF120-F405-B12D-C600-B2DB0F782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BAC4F-8BCE-52DA-5B0F-368FF20A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122362"/>
            <a:ext cx="9322191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Network Models: OSI Reference Model-Part 1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D8FD-0904-4D46-FBE6-D43AA595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8143B-1786-8907-F31B-8709F4F5DD9F}"/>
              </a:ext>
            </a:extLst>
          </p:cNvPr>
          <p:cNvSpPr txBox="1"/>
          <p:nvPr/>
        </p:nvSpPr>
        <p:spPr>
          <a:xfrm>
            <a:off x="20" y="6510763"/>
            <a:ext cx="121919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Calibri" panose="020F0502020204030204" pitchFamily="34" charset="0"/>
              </a:rPr>
              <a:t>These slides are partially based on slides assembled by B. A.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Forouzan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with grateful acknowledgement of the many others who made their course materials freely available online.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6704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Interaction between the layers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4F8B2E-7D91-4190-B27D-E902912F45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9391" y="181684"/>
            <a:ext cx="8552652" cy="63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7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Exchange using OSI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BE48EC-9C2D-434E-BD78-3A24FB1B3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057" y="1120047"/>
            <a:ext cx="8462034" cy="54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1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7BFD8F-2FD6-5867-D43B-614100BB0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332" y="0"/>
            <a:ext cx="7602268" cy="14859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07" y="1353764"/>
            <a:ext cx="7341325" cy="504552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layer transmits the individual bits from one node to another node.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establishes, maintains and deactivates the physical connection.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Hub, Repeater, Modem, Cables are Physical Layer devices.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Configuration: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defines the way how two or more devices can be connected physically.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defines the transmission mode between two devices on the network.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defines the way how network devices are arranged.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determines the type of the signal used for transmitting the information.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38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Physical Layer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C27C8E-CCFC-4DE9-8FB7-FE450EBA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174" y="704504"/>
            <a:ext cx="9221651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00E45EDE-9628-3581-AD97-54FE74463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06" y="4151732"/>
            <a:ext cx="6382966" cy="221651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511143" cy="4787446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in Data Link layer is referred to as Frame.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the error-free and efficient communication between two or more devices.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unique identification of each device that resides on a local network.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&amp; Bridge are Data Link Layer devices.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contains two sub-layers: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Link Control: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the packets to the Network layer and provides flow control.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Control: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link between the Logical Link Control layer and the network's physical layer and is used for transferring the packets over the network.</a:t>
            </a:r>
          </a:p>
        </p:txBody>
      </p:sp>
      <p:pic>
        <p:nvPicPr>
          <p:cNvPr id="6" name="Picture 5" descr="Illuminated server room panel">
            <a:extLst>
              <a:ext uri="{FF2B5EF4-FFF2-40B4-BE49-F238E27FC236}">
                <a16:creationId xmlns:a16="http://schemas.microsoft.com/office/drawing/2014/main" id="{46BD89B2-C616-DE6D-B63F-1202290C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3" r="36064" b="-2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34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7737635" cy="13255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45" y="1690688"/>
            <a:ext cx="7066189" cy="46672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Framing: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from raw bit stream into packets. Frame contains header, packets and trailer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Addressing: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address to source and destination device.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Control: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through which the constant data rate is maintained on both the sides so that no data get corrupted.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Control: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control is achieved by adding a calculated value CRC (Cyclic Redundancy Check)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determine which device has control over the shared link at a given time.</a:t>
            </a:r>
          </a:p>
        </p:txBody>
      </p:sp>
      <p:pic>
        <p:nvPicPr>
          <p:cNvPr id="6" name="Picture 5" descr="Illuminated server room panel">
            <a:extLst>
              <a:ext uri="{FF2B5EF4-FFF2-40B4-BE49-F238E27FC236}">
                <a16:creationId xmlns:a16="http://schemas.microsoft.com/office/drawing/2014/main" id="{BA545D13-11B7-3DA2-83DB-7F5072453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33" r="36064" b="-2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408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4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Data Link Layer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3462-376E-40A4-8AB0-7A44E2A9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endParaRPr lang="en-IN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09B19-E187-4292-B8BF-459A7CFF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457626"/>
            <a:ext cx="10917936" cy="36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5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OSI Model: Data Link Layer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7FB0CD-31B5-4CAA-9F31-4139C106B7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111" y="961812"/>
            <a:ext cx="6687176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3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Data Link Layer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4FA9C-F16E-4E78-9F80-EE60B64F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666" y="704504"/>
            <a:ext cx="9940668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3462-376E-40A4-8AB0-7A44E2A9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849" y="3998019"/>
            <a:ext cx="7020952" cy="221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with physical address 10 sends a frame to a node with physical address 87. At the data link level this frame contains physical addresses in the header. The trailer usually contains extra bits needed for error detection</a:t>
            </a:r>
          </a:p>
          <a:p>
            <a:pPr marL="0" indent="0">
              <a:buNone/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1731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Network Layer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3"/>
            <a:ext cx="7846537" cy="5725051"/>
          </a:xfrm>
        </p:spPr>
        <p:txBody>
          <a:bodyPr anchor="ctr">
            <a:normAutofit/>
          </a:bodyPr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manages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logical addressing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tracks the location of devices on the network.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determines the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best path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move data from source to the destination based on the network conditions, the priority of service, and other factors.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Routers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used to provide the routing services within an internetwork.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protocols used to route the network traffic are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IPv4 and Ipv6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10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Cubes connected with a red line">
            <a:extLst>
              <a:ext uri="{FF2B5EF4-FFF2-40B4-BE49-F238E27FC236}">
                <a16:creationId xmlns:a16="http://schemas.microsoft.com/office/drawing/2014/main" id="{D5926024-3540-FC1C-51FC-B510A41BB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645" b="83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>
              <a:spcAft>
                <a:spcPts val="1000"/>
              </a:spcAft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Outline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650177" cy="4726276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model : Layered Architecture</a:t>
            </a:r>
          </a:p>
          <a:p>
            <a:pPr marL="457200" lvl="1" indent="0">
              <a:buNone/>
            </a:pP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OSI model-Physical, Datalink, Network Layers</a:t>
            </a:r>
          </a:p>
          <a:p>
            <a:pPr marL="0" indent="0">
              <a:buNone/>
            </a:pPr>
            <a:endParaRPr lang="en-IN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18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Network Layer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387"/>
            <a:ext cx="10697308" cy="3922905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Internetworking: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logical connection between different devices.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and destination address are added to the header of the frame to identify the device on the internet.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determines the best optimal path out of the multiple paths from source to the destination.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Packetizing: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converting the upper layer data into packets using Internet protocol (IP).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584709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4424430" cy="201577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0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Network Layer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6A5BDE-07B0-4D29-AC83-07B25965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531" y="905630"/>
            <a:ext cx="9059445" cy="3042056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DFA342-A729-D8C9-1E55-58AB86AF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4212709"/>
            <a:ext cx="5160457" cy="2036742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8505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OSI Model: Network Layer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DD65057-4B79-441B-9B78-2A40A6DC4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514" y="283686"/>
            <a:ext cx="6923957" cy="65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75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en-US" sz="40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OSI Model: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send data from a node with network address A and physical address 10, located on one LAN, to a node with a network address P and physical address 95, located on another LAN. Because the two devices are located on different networks, we cannot use physical addresses only; the physical addresses only have local influence. What we need here are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universal addresses (network/logical address)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pass through the LAN boundaries.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D8A8F27-4A74-44B1-B3B5-72EF764F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581" y="484632"/>
            <a:ext cx="4476837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6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ronics protoboard">
            <a:extLst>
              <a:ext uri="{FF2B5EF4-FFF2-40B4-BE49-F238E27FC236}">
                <a16:creationId xmlns:a16="http://schemas.microsoft.com/office/drawing/2014/main" id="{5586203E-434A-BFCC-701D-E96A52709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222ED-4504-4A5F-8FE8-1BAFF062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0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Q1</a:t>
            </a:r>
            <a:endParaRPr lang="en-US" sz="4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6EFD-87D9-4E16-B765-4155E299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800">
                <a:latin typeface="Times New Roman" panose="02020603050405020304" pitchFamily="18" charset="0"/>
                <a:cs typeface="Times New Roman" panose="02020603050405020304" pitchFamily="18" charset="0"/>
              </a:rPr>
              <a:t>Which of following operates primarily at Layer 2 of the OSI model 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I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Hubs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I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Switches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IN" sz="1800">
                <a:latin typeface="Times New Roman" panose="02020603050405020304" pitchFamily="18" charset="0"/>
                <a:cs typeface="Times New Roman" panose="02020603050405020304" pitchFamily="18" charset="0"/>
              </a:rPr>
              <a:t>Routers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IN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Repeaters</a:t>
            </a:r>
          </a:p>
          <a:p>
            <a:pPr marL="971550" lvl="1" indent="-514350">
              <a:buFont typeface="+mj-lt"/>
              <a:buAutoNum type="alphaUcPeriod"/>
            </a:pPr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279098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C6B95-C09A-5774-51DB-5521056F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N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Q2. What is the proper name for a "chunk" of information transmitted as a single unit at any layer of the OSI model?</a:t>
            </a:r>
            <a:br>
              <a:rPr lang="en-IN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2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8C57-EE63-C9E9-92EB-36989BFF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lphaUcPeriod"/>
            </a:pPr>
            <a:r>
              <a:rPr lang="en-IN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IN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 Transmission Unit</a:t>
            </a:r>
          </a:p>
          <a:p>
            <a:pPr marL="342900" lvl="0" indent="-342900">
              <a:buFont typeface="+mj-lt"/>
              <a:buAutoNum type="alphaUcPeriod"/>
            </a:pPr>
            <a:r>
              <a:rPr lang="en-IN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Payload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lphaUcPeriod"/>
            </a:pPr>
            <a:r>
              <a:rPr lang="en-IN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 Data Unit</a:t>
            </a:r>
          </a:p>
          <a:p>
            <a:endParaRPr lang="en-IN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918AC-77B4-3517-77A5-C46BE48D1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1" r="336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512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BD97B-D659-124B-2FD5-E808477CD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919" b="128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>
              <a:spcAft>
                <a:spcPts val="1000"/>
              </a:spcAft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Network Model: Layered Architecture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D0016AA-E43E-C1DF-FE94-F8115D6D0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96744"/>
              </p:ext>
            </p:extLst>
          </p:nvPr>
        </p:nvGraphicFramePr>
        <p:xfrm>
          <a:off x="4523014" y="244929"/>
          <a:ext cx="7668966" cy="661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543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Network Model: Layered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19D-D96D-435D-B34D-667E049CD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Elements: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Service: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It is a set of actions that a layer provides to the higher layer.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Protocol: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It defines a set of rules that a layer uses to exchange the information with peer entity.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Interface: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It is a way through which the message is transferred from one layer to another layer.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 predominant models available based on layered approach.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Open Systems Interconnection (OSI) Model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Control Protocol/Internet Protocol (TCP/IP) Model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IN" sz="2000"/>
          </a:p>
        </p:txBody>
      </p:sp>
      <p:pic>
        <p:nvPicPr>
          <p:cNvPr id="6" name="Picture 5" descr="Illuminated server room panel">
            <a:extLst>
              <a:ext uri="{FF2B5EF4-FFF2-40B4-BE49-F238E27FC236}">
                <a16:creationId xmlns:a16="http://schemas.microsoft.com/office/drawing/2014/main" id="{A225E8B8-7A49-997E-02A3-0DE030FE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5" r="3080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65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9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3FFCF-E484-457D-8010-78085F70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Layered Architecture Example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B65D346-146D-4D96-B0D2-B5B90664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09" y="570301"/>
            <a:ext cx="6755521" cy="5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37C88-908E-4647-B89C-C3E550D0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7847" y="666728"/>
            <a:ext cx="532529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4270FE-307E-F1E6-98D5-F9745A830278}"/>
              </a:ext>
            </a:extLst>
          </p:cNvPr>
          <p:cNvSpPr/>
          <p:nvPr/>
        </p:nvSpPr>
        <p:spPr>
          <a:xfrm>
            <a:off x="550892" y="234890"/>
            <a:ext cx="491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IN" b="1" dirty="0"/>
              <a:t>	</a:t>
            </a:r>
            <a:r>
              <a:rPr lang="en-IN" sz="3600" b="1" dirty="0"/>
              <a:t>Layers of OSI Model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6659F-0C33-22EC-9ED4-8ACAC7270318}"/>
              </a:ext>
            </a:extLst>
          </p:cNvPr>
          <p:cNvSpPr txBox="1"/>
          <p:nvPr/>
        </p:nvSpPr>
        <p:spPr>
          <a:xfrm>
            <a:off x="803499" y="2384827"/>
            <a:ext cx="47225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 model was developed by the International Organization for Standardization (ISO) in1984.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reference model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5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1">
            <a:extLst>
              <a:ext uri="{FF2B5EF4-FFF2-40B4-BE49-F238E27FC236}">
                <a16:creationId xmlns:a16="http://schemas.microsoft.com/office/drawing/2014/main" id="{D1B251F4-12D0-4688-801D-88866247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835" y="6445271"/>
            <a:ext cx="2766784" cy="4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1" rIns="90488" bIns="444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33" dirty="0"/>
              <a:t>Layer </a:t>
            </a:r>
            <a:r>
              <a:rPr lang="en-US" altLang="en-US" sz="2133" i="1" dirty="0"/>
              <a:t>n </a:t>
            </a:r>
            <a:r>
              <a:rPr lang="en-US" altLang="en-US" sz="2133" dirty="0"/>
              <a:t>peer protocol</a:t>
            </a:r>
          </a:p>
        </p:txBody>
      </p:sp>
      <p:grpSp>
        <p:nvGrpSpPr>
          <p:cNvPr id="21508" name="Group 22">
            <a:extLst>
              <a:ext uri="{FF2B5EF4-FFF2-40B4-BE49-F238E27FC236}">
                <a16:creationId xmlns:a16="http://schemas.microsoft.com/office/drawing/2014/main" id="{8B82054B-A181-4CA2-B4B2-CC6D56F83DAD}"/>
              </a:ext>
            </a:extLst>
          </p:cNvPr>
          <p:cNvGrpSpPr>
            <a:grpSpLocks/>
          </p:cNvGrpSpPr>
          <p:nvPr/>
        </p:nvGrpSpPr>
        <p:grpSpPr bwMode="auto">
          <a:xfrm>
            <a:off x="2563587" y="4806063"/>
            <a:ext cx="6794500" cy="1530351"/>
            <a:chOff x="624" y="2928"/>
            <a:chExt cx="4280" cy="964"/>
          </a:xfrm>
        </p:grpSpPr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7A2BA4A7-E470-42A3-B290-20146E86D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215"/>
              <a:ext cx="856" cy="632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21510" name="Rectangle 6">
              <a:extLst>
                <a:ext uri="{FF2B5EF4-FFF2-40B4-BE49-F238E27FC236}">
                  <a16:creationId xmlns:a16="http://schemas.microsoft.com/office/drawing/2014/main" id="{E5B874EA-817E-4C44-851B-9EDC3443B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3199"/>
              <a:ext cx="856" cy="632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A451E4E5-163D-465A-9242-6C8B5CA5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3287"/>
              <a:ext cx="115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/>
            </a:p>
            <a:p>
              <a:pPr algn="ctr" latinLnBrk="1"/>
              <a:endParaRPr lang="en-US" altLang="en-US" sz="2000"/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FC926582-2FD0-4CEC-9058-1B999F133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3279"/>
              <a:ext cx="51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n</a:t>
              </a:r>
            </a:p>
            <a:p>
              <a:pPr algn="ctr"/>
              <a:r>
                <a:rPr lang="en-US" altLang="en-US" sz="2000"/>
                <a:t>Entity</a:t>
              </a:r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4D6D0887-43A3-4502-847A-E96DD670E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3303"/>
              <a:ext cx="51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/>
                <a:t>n</a:t>
              </a:r>
            </a:p>
            <a:p>
              <a:pPr algn="ctr"/>
              <a:r>
                <a:rPr lang="en-US" altLang="en-US" sz="2000"/>
                <a:t>Entity</a:t>
              </a:r>
            </a:p>
          </p:txBody>
        </p:sp>
        <p:sp>
          <p:nvSpPr>
            <p:cNvPr id="21514" name="Line 10">
              <a:extLst>
                <a:ext uri="{FF2B5EF4-FFF2-40B4-BE49-F238E27FC236}">
                  <a16:creationId xmlns:a16="http://schemas.microsoft.com/office/drawing/2014/main" id="{B30CCF7D-B71A-454C-837A-D56D04635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3519"/>
              <a:ext cx="2511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15" name="Rectangle 13">
              <a:extLst>
                <a:ext uri="{FF2B5EF4-FFF2-40B4-BE49-F238E27FC236}">
                  <a16:creationId xmlns:a16="http://schemas.microsoft.com/office/drawing/2014/main" id="{97BEA521-EC0D-4EDE-830A-F572AE233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3248"/>
              <a:ext cx="646" cy="221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21516" name="Line 14">
              <a:extLst>
                <a:ext uri="{FF2B5EF4-FFF2-40B4-BE49-F238E27FC236}">
                  <a16:creationId xmlns:a16="http://schemas.microsoft.com/office/drawing/2014/main" id="{FB23B4C2-414F-4C23-95FB-7ACC7F2E1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" y="3232"/>
              <a:ext cx="0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17" name="Line 15">
              <a:extLst>
                <a:ext uri="{FF2B5EF4-FFF2-40B4-BE49-F238E27FC236}">
                  <a16:creationId xmlns:a16="http://schemas.microsoft.com/office/drawing/2014/main" id="{DC46495D-2684-4883-9C34-149E6926C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" y="3351"/>
              <a:ext cx="2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18" name="Rectangle 16">
              <a:extLst>
                <a:ext uri="{FF2B5EF4-FFF2-40B4-BE49-F238E27FC236}">
                  <a16:creationId xmlns:a16="http://schemas.microsoft.com/office/drawing/2014/main" id="{82A4F36F-BE84-42E4-A314-80F72A00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928"/>
              <a:ext cx="6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n-PDUs</a:t>
              </a:r>
            </a:p>
          </p:txBody>
        </p:sp>
        <p:sp>
          <p:nvSpPr>
            <p:cNvPr id="21519" name="Rectangle 18">
              <a:extLst>
                <a:ext uri="{FF2B5EF4-FFF2-40B4-BE49-F238E27FC236}">
                  <a16:creationId xmlns:a16="http://schemas.microsoft.com/office/drawing/2014/main" id="{35A3E3C7-6B12-4533-8533-30FFEE6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669"/>
              <a:ext cx="719" cy="211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21520" name="Line 19">
              <a:extLst>
                <a:ext uri="{FF2B5EF4-FFF2-40B4-BE49-F238E27FC236}">
                  <a16:creationId xmlns:a16="http://schemas.microsoft.com/office/drawing/2014/main" id="{0A696AF0-16AF-4750-94CB-EA5864A51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667"/>
              <a:ext cx="0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521" name="Line 20">
              <a:extLst>
                <a:ext uri="{FF2B5EF4-FFF2-40B4-BE49-F238E27FC236}">
                  <a16:creationId xmlns:a16="http://schemas.microsoft.com/office/drawing/2014/main" id="{EBE2A46C-95C8-44EA-8ACF-C6EBF311C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3777"/>
              <a:ext cx="2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5F8D74F-EC5B-4C79-9F58-75EC9A5E759C}"/>
              </a:ext>
            </a:extLst>
          </p:cNvPr>
          <p:cNvSpPr/>
          <p:nvPr/>
        </p:nvSpPr>
        <p:spPr>
          <a:xfrm>
            <a:off x="1200127" y="412729"/>
            <a:ext cx="459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/>
              <a:t>OSI Unified View: Protocols</a:t>
            </a:r>
            <a:endParaRPr lang="en-IN" sz="2800" dirty="0"/>
          </a:p>
        </p:txBody>
      </p:sp>
      <p:graphicFrame>
        <p:nvGraphicFramePr>
          <p:cNvPr id="63493" name="Rectangle 3">
            <a:extLst>
              <a:ext uri="{FF2B5EF4-FFF2-40B4-BE49-F238E27FC236}">
                <a16:creationId xmlns:a16="http://schemas.microsoft.com/office/drawing/2014/main" id="{A9D1F878-E92A-87C5-93B7-1A40DC60E47E}"/>
              </a:ext>
            </a:extLst>
          </p:cNvPr>
          <p:cNvGraphicFramePr/>
          <p:nvPr/>
        </p:nvGraphicFramePr>
        <p:xfrm>
          <a:off x="314794" y="1447800"/>
          <a:ext cx="11591458" cy="325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705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1" name="Rectangle 23560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93F5DA8E-91E9-4694-9CBA-A6F68146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23555" descr="Electronic circuit board">
            <a:extLst>
              <a:ext uri="{FF2B5EF4-FFF2-40B4-BE49-F238E27FC236}">
                <a16:creationId xmlns:a16="http://schemas.microsoft.com/office/drawing/2014/main" id="{D213FDA8-85C2-DCCF-3963-126E507C2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1362457" y="1969201"/>
            <a:ext cx="4111200" cy="291578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429E2DD5-2822-4A1B-B4DA-2CD596FD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DD4AFF-E574-40B9-9BAA-3B23B8737C51}"/>
              </a:ext>
            </a:extLst>
          </p:cNvPr>
          <p:cNvSpPr/>
          <p:nvPr/>
        </p:nvSpPr>
        <p:spPr>
          <a:xfrm>
            <a:off x="6595784" y="1054121"/>
            <a:ext cx="4740477" cy="119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OSI Unified View: Services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1CC685E-D166-432B-9735-7C6A8711B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3738" y="2408844"/>
            <a:ext cx="5838775" cy="3553806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transfers information by invoking the services provided by layer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are available at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Access Points 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SAP’s)</a:t>
            </a:r>
          </a:p>
          <a:p>
            <a:pPr algn="just">
              <a:spcBef>
                <a:spcPts val="120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layer passes data &amp; control information to the layer below it until the physical layer is reached and transfer occurs</a:t>
            </a:r>
          </a:p>
          <a:p>
            <a:pPr algn="just">
              <a:spcBef>
                <a:spcPts val="120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passed to the layer below is called a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Data Unit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(SDU); SDU’s are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encapsulated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PDU’s</a:t>
            </a:r>
          </a:p>
        </p:txBody>
      </p:sp>
    </p:spTree>
    <p:extLst>
      <p:ext uri="{BB962C8B-B14F-4D97-AF65-F5344CB8AC3E}">
        <p14:creationId xmlns:p14="http://schemas.microsoft.com/office/powerpoint/2010/main" val="15546008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16D2C9-F9AD-4073-BD3E-0A4DA33099C1}"/>
              </a:ext>
            </a:extLst>
          </p:cNvPr>
          <p:cNvSpPr/>
          <p:nvPr/>
        </p:nvSpPr>
        <p:spPr>
          <a:xfrm>
            <a:off x="195490" y="107153"/>
            <a:ext cx="11647331" cy="6129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Layers, Services &amp; Protocols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9AF58-DDC2-E282-B846-B49A62AD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4" y="354529"/>
            <a:ext cx="6253843" cy="33025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C7415D1-F17D-DC51-93D9-56BBB4E0460A}"/>
              </a:ext>
            </a:extLst>
          </p:cNvPr>
          <p:cNvGrpSpPr>
            <a:grpSpLocks/>
          </p:cNvGrpSpPr>
          <p:nvPr/>
        </p:nvGrpSpPr>
        <p:grpSpPr bwMode="auto">
          <a:xfrm>
            <a:off x="4726621" y="3983115"/>
            <a:ext cx="7139045" cy="2644715"/>
            <a:chOff x="3175868" y="1732739"/>
            <a:chExt cx="5342759" cy="1983227"/>
          </a:xfrm>
        </p:grpSpPr>
        <p:sp>
          <p:nvSpPr>
            <p:cNvPr id="10" name="AutoShape 21">
              <a:extLst>
                <a:ext uri="{FF2B5EF4-FFF2-40B4-BE49-F238E27FC236}">
                  <a16:creationId xmlns:a16="http://schemas.microsoft.com/office/drawing/2014/main" id="{A9CD2D38-DABC-A373-AEA9-361054726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778" y="2361390"/>
              <a:ext cx="151210" cy="286941"/>
            </a:xfrm>
            <a:prstGeom prst="downArrow">
              <a:avLst>
                <a:gd name="adj1" fmla="val 50000"/>
                <a:gd name="adj2" fmla="val 47441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6E4CBC81-E710-411C-65E2-4549F3520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403" y="1732739"/>
              <a:ext cx="2248246" cy="45967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1" rIns="90488" bIns="44451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0D446804-D33B-EC4A-9783-E5F2A59C9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218" y="1847039"/>
              <a:ext cx="2013173" cy="27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SDU</a:t>
              </a:r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33BA11B4-E086-47A0-40F2-78E601EC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596" y="2693026"/>
              <a:ext cx="851031" cy="45967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1" rIns="90488" bIns="44451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</p:txBody>
        </p:sp>
        <p:sp>
          <p:nvSpPr>
            <p:cNvPr id="17" name="Text Box 40">
              <a:extLst>
                <a:ext uri="{FF2B5EF4-FFF2-40B4-BE49-F238E27FC236}">
                  <a16:creationId xmlns:a16="http://schemas.microsoft.com/office/drawing/2014/main" id="{DFFD7117-4FA1-481C-236F-F59C5BF77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1165" y="2788824"/>
              <a:ext cx="622670" cy="27695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Trailer</a:t>
              </a:r>
            </a:p>
          </p:txBody>
        </p:sp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92E34E78-BC73-9390-39CE-6FC95E5E6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665" y="2370915"/>
              <a:ext cx="2013689" cy="30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           </a:t>
              </a:r>
              <a:r>
                <a:rPr lang="en-US" altLang="en-US" sz="2000">
                  <a:solidFill>
                    <a:srgbClr val="C00000"/>
                  </a:solidFill>
                </a:rPr>
                <a:t>Payload</a:t>
              </a: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BB57B9B4-D421-5044-8CAA-F830B3DB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564" y="2704137"/>
              <a:ext cx="887550" cy="45967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1" rIns="90488" bIns="44451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6878897-C10D-5011-C197-20FB630FA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080" y="2790849"/>
              <a:ext cx="922143" cy="27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1" rIns="90488" bIns="4445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header</a:t>
              </a: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D19BBE98-D93D-3344-B94A-0A814E74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73" y="2700963"/>
              <a:ext cx="2248246" cy="45967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1" rIns="90488" bIns="44451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x-none" sz="1700">
                <a:solidFill>
                  <a:schemeClr val="tx1"/>
                </a:solidFill>
              </a:endParaRP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A0E05F40-03FE-9B58-91D7-0B31613A5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5767" y="2834716"/>
              <a:ext cx="2013173" cy="27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</a:rPr>
                <a:t>SDU</a:t>
              </a:r>
            </a:p>
          </p:txBody>
        </p:sp>
        <p:cxnSp>
          <p:nvCxnSpPr>
            <p:cNvPr id="23" name="Straight Connector 2">
              <a:extLst>
                <a:ext uri="{FF2B5EF4-FFF2-40B4-BE49-F238E27FC236}">
                  <a16:creationId xmlns:a16="http://schemas.microsoft.com/office/drawing/2014/main" id="{5BCCED89-F6AF-2F9C-0BFB-1D0EC3E169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5884" y="3404681"/>
              <a:ext cx="0" cy="311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72D54B-6233-F0A2-45FF-29978E3973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01531" y="3401439"/>
              <a:ext cx="0" cy="311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4">
              <a:extLst>
                <a:ext uri="{FF2B5EF4-FFF2-40B4-BE49-F238E27FC236}">
                  <a16:creationId xmlns:a16="http://schemas.microsoft.com/office/drawing/2014/main" id="{75B3F6AF-A7FE-CE02-5709-0B57C7DEF7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00999" y="3595991"/>
              <a:ext cx="5005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39">
              <a:extLst>
                <a:ext uri="{FF2B5EF4-FFF2-40B4-BE49-F238E27FC236}">
                  <a16:creationId xmlns:a16="http://schemas.microsoft.com/office/drawing/2014/main" id="{06AAE209-5D69-9332-60FC-A8E2BD4576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52544" y="3589505"/>
              <a:ext cx="703186" cy="64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9F12B065-DD02-3BD0-227B-C0D3AAFF2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665" y="3401439"/>
              <a:ext cx="1461201" cy="27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PDU at layer n+1</a:t>
              </a:r>
            </a:p>
          </p:txBody>
        </p:sp>
        <p:sp>
          <p:nvSpPr>
            <p:cNvPr id="28" name="TextBox 42">
              <a:extLst>
                <a:ext uri="{FF2B5EF4-FFF2-40B4-BE49-F238E27FC236}">
                  <a16:creationId xmlns:a16="http://schemas.microsoft.com/office/drawing/2014/main" id="{E083B803-6376-4ED3-A45F-009E25014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258" y="1790994"/>
              <a:ext cx="995859" cy="3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67"/>
                <a:t>Layer </a:t>
              </a:r>
              <a:r>
                <a:rPr lang="en-US" altLang="en-US" sz="2667" i="1"/>
                <a:t>n</a:t>
              </a:r>
            </a:p>
          </p:txBody>
        </p:sp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FADAACDE-B6ED-4ACA-5A39-528EB840D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868" y="2773435"/>
              <a:ext cx="1289253" cy="37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67"/>
                <a:t>Layer </a:t>
              </a:r>
              <a:r>
                <a:rPr lang="en-US" altLang="en-US" sz="2667" i="1"/>
                <a:t>n+1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645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1076</Words>
  <Application>Microsoft Office PowerPoint</Application>
  <PresentationFormat>Widescreen</PresentationFormat>
  <Paragraphs>111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Network Models: OSI Reference Model-Part 1 </vt:lpstr>
      <vt:lpstr>Outline</vt:lpstr>
      <vt:lpstr>Network Model: Layered Architecture</vt:lpstr>
      <vt:lpstr>Network Model: Layered Architecture</vt:lpstr>
      <vt:lpstr>Layered Architecture Example</vt:lpstr>
      <vt:lpstr>PowerPoint Presentation</vt:lpstr>
      <vt:lpstr>PowerPoint Presentation</vt:lpstr>
      <vt:lpstr>PowerPoint Presentation</vt:lpstr>
      <vt:lpstr>PowerPoint Presentation</vt:lpstr>
      <vt:lpstr>Interaction between the layers</vt:lpstr>
      <vt:lpstr>Exchange using OSI Model</vt:lpstr>
      <vt:lpstr>OSI Model: Physical Layer</vt:lpstr>
      <vt:lpstr>OSI Model: Physical Layer</vt:lpstr>
      <vt:lpstr>OSI Model: Data Link Layer</vt:lpstr>
      <vt:lpstr>OSI Model: Data Link Layer</vt:lpstr>
      <vt:lpstr>OSI Model: Data Link Layer</vt:lpstr>
      <vt:lpstr>OSI Model: Data Link Layer</vt:lpstr>
      <vt:lpstr>OSI Model: Data Link Layer</vt:lpstr>
      <vt:lpstr>OSI Model: Network Layer</vt:lpstr>
      <vt:lpstr>OSI Model: Network Layer</vt:lpstr>
      <vt:lpstr>OSI Model: Network Layer</vt:lpstr>
      <vt:lpstr>OSI Model: Network Layer</vt:lpstr>
      <vt:lpstr>OSI Model: Network Layer</vt:lpstr>
      <vt:lpstr>Q1</vt:lpstr>
      <vt:lpstr>Q2. What is the proper name for a "chunk" of information transmitted as a single unit at any layer of the OSI model?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 KUMARI</dc:creator>
  <cp:lastModifiedBy>Kuldeep</cp:lastModifiedBy>
  <cp:revision>34</cp:revision>
  <dcterms:created xsi:type="dcterms:W3CDTF">2022-01-14T10:15:43Z</dcterms:created>
  <dcterms:modified xsi:type="dcterms:W3CDTF">2025-01-07T08:58:03Z</dcterms:modified>
</cp:coreProperties>
</file>