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5" r:id="rId2"/>
    <p:sldId id="351" r:id="rId3"/>
    <p:sldId id="349" r:id="rId4"/>
    <p:sldId id="350" r:id="rId5"/>
    <p:sldId id="346" r:id="rId6"/>
    <p:sldId id="320" r:id="rId7"/>
    <p:sldId id="271" r:id="rId8"/>
    <p:sldId id="322" r:id="rId9"/>
    <p:sldId id="259" r:id="rId10"/>
    <p:sldId id="304" r:id="rId11"/>
    <p:sldId id="325" r:id="rId12"/>
    <p:sldId id="275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F4B5D-DC71-43C8-8A75-AB957D7A5899}" v="18" dt="2023-01-23T16:20:42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20465-0C75-4B84-8308-DFB999B5EFC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34EA9B-5573-4ADD-BC87-AF1651D8EB96}">
      <dgm:prSet/>
      <dgm:spPr/>
      <dgm:t>
        <a:bodyPr/>
        <a:lstStyle/>
        <a:p>
          <a:r>
            <a:rPr lang="en-US" dirty="0"/>
            <a:t>OSI Vs DoD Model</a:t>
          </a:r>
        </a:p>
      </dgm:t>
    </dgm:pt>
    <dgm:pt modelId="{0CE7B1EA-34D9-46A3-8266-92DCA0BE3DF4}" type="parTrans" cxnId="{4B3FF210-F521-4AD1-9AB6-9F0BB87C785A}">
      <dgm:prSet/>
      <dgm:spPr/>
      <dgm:t>
        <a:bodyPr/>
        <a:lstStyle/>
        <a:p>
          <a:endParaRPr lang="en-US"/>
        </a:p>
      </dgm:t>
    </dgm:pt>
    <dgm:pt modelId="{751BA20B-87CB-4DA7-86E9-0DA7F58F167C}" type="sibTrans" cxnId="{4B3FF210-F521-4AD1-9AB6-9F0BB87C785A}">
      <dgm:prSet/>
      <dgm:spPr/>
      <dgm:t>
        <a:bodyPr/>
        <a:lstStyle/>
        <a:p>
          <a:endParaRPr lang="en-US"/>
        </a:p>
      </dgm:t>
    </dgm:pt>
    <dgm:pt modelId="{6AED9216-F663-423E-B126-05FA77DA14CC}">
      <dgm:prSet/>
      <dgm:spPr/>
      <dgm:t>
        <a:bodyPr/>
        <a:lstStyle/>
        <a:p>
          <a:r>
            <a:rPr lang="en-US" dirty="0"/>
            <a:t>TCP/IP Model</a:t>
          </a:r>
        </a:p>
      </dgm:t>
    </dgm:pt>
    <dgm:pt modelId="{7DF00495-2B7C-4843-B533-3963CB6FD95E}" type="parTrans" cxnId="{D19EB070-892E-4F9E-B418-E0D232DB1DD4}">
      <dgm:prSet/>
      <dgm:spPr/>
      <dgm:t>
        <a:bodyPr/>
        <a:lstStyle/>
        <a:p>
          <a:endParaRPr lang="en-US"/>
        </a:p>
      </dgm:t>
    </dgm:pt>
    <dgm:pt modelId="{9E6AB731-9268-4D56-AD2F-E32E649B236A}" type="sibTrans" cxnId="{D19EB070-892E-4F9E-B418-E0D232DB1DD4}">
      <dgm:prSet/>
      <dgm:spPr/>
      <dgm:t>
        <a:bodyPr/>
        <a:lstStyle/>
        <a:p>
          <a:endParaRPr lang="en-US"/>
        </a:p>
      </dgm:t>
    </dgm:pt>
    <dgm:pt modelId="{25B4A714-B073-4549-8565-DFBA50663E63}" type="pres">
      <dgm:prSet presAssocID="{99120465-0C75-4B84-8308-DFB999B5EFC8}" presName="linear" presStyleCnt="0">
        <dgm:presLayoutVars>
          <dgm:dir/>
          <dgm:animLvl val="lvl"/>
          <dgm:resizeHandles val="exact"/>
        </dgm:presLayoutVars>
      </dgm:prSet>
      <dgm:spPr/>
    </dgm:pt>
    <dgm:pt modelId="{7B0CE876-003B-4FE3-B21C-A0F5BA022D66}" type="pres">
      <dgm:prSet presAssocID="{A534EA9B-5573-4ADD-BC87-AF1651D8EB96}" presName="parentLin" presStyleCnt="0"/>
      <dgm:spPr/>
    </dgm:pt>
    <dgm:pt modelId="{AF3A1FD3-F604-4068-AE15-78CE8AC74151}" type="pres">
      <dgm:prSet presAssocID="{A534EA9B-5573-4ADD-BC87-AF1651D8EB96}" presName="parentLeftMargin" presStyleLbl="node1" presStyleIdx="0" presStyleCnt="2"/>
      <dgm:spPr/>
    </dgm:pt>
    <dgm:pt modelId="{39AA500A-5521-49F9-AD86-35909B1520D1}" type="pres">
      <dgm:prSet presAssocID="{A534EA9B-5573-4ADD-BC87-AF1651D8EB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EBDE73-4649-423E-A17B-90FE3037FE0C}" type="pres">
      <dgm:prSet presAssocID="{A534EA9B-5573-4ADD-BC87-AF1651D8EB96}" presName="negativeSpace" presStyleCnt="0"/>
      <dgm:spPr/>
    </dgm:pt>
    <dgm:pt modelId="{51C0F3EC-EB48-4E70-8F92-D88ADD7E0AA7}" type="pres">
      <dgm:prSet presAssocID="{A534EA9B-5573-4ADD-BC87-AF1651D8EB96}" presName="childText" presStyleLbl="conFgAcc1" presStyleIdx="0" presStyleCnt="2">
        <dgm:presLayoutVars>
          <dgm:bulletEnabled val="1"/>
        </dgm:presLayoutVars>
      </dgm:prSet>
      <dgm:spPr/>
    </dgm:pt>
    <dgm:pt modelId="{C60B4B5A-7717-4556-9CFD-93388ED67EBB}" type="pres">
      <dgm:prSet presAssocID="{751BA20B-87CB-4DA7-86E9-0DA7F58F167C}" presName="spaceBetweenRectangles" presStyleCnt="0"/>
      <dgm:spPr/>
    </dgm:pt>
    <dgm:pt modelId="{3E777436-4F9C-41CE-951E-CEE7CED093C1}" type="pres">
      <dgm:prSet presAssocID="{6AED9216-F663-423E-B126-05FA77DA14CC}" presName="parentLin" presStyleCnt="0"/>
      <dgm:spPr/>
    </dgm:pt>
    <dgm:pt modelId="{4EBD14C5-AEF4-44DC-AD06-9F148B8946B9}" type="pres">
      <dgm:prSet presAssocID="{6AED9216-F663-423E-B126-05FA77DA14CC}" presName="parentLeftMargin" presStyleLbl="node1" presStyleIdx="0" presStyleCnt="2"/>
      <dgm:spPr/>
    </dgm:pt>
    <dgm:pt modelId="{4AD2174E-6165-4AEC-AF37-4FFD666BFDE4}" type="pres">
      <dgm:prSet presAssocID="{6AED9216-F663-423E-B126-05FA77DA14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282CA0-E6C1-4E0F-8E62-D3A05563F264}" type="pres">
      <dgm:prSet presAssocID="{6AED9216-F663-423E-B126-05FA77DA14CC}" presName="negativeSpace" presStyleCnt="0"/>
      <dgm:spPr/>
    </dgm:pt>
    <dgm:pt modelId="{5F57C82E-74FE-4765-8AB2-6DA8FE8D89EE}" type="pres">
      <dgm:prSet presAssocID="{6AED9216-F663-423E-B126-05FA77DA14C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433D08-9FBE-4B03-B97E-7CAD9A1BF129}" type="presOf" srcId="{6AED9216-F663-423E-B126-05FA77DA14CC}" destId="{4AD2174E-6165-4AEC-AF37-4FFD666BFDE4}" srcOrd="1" destOrd="0" presId="urn:microsoft.com/office/officeart/2005/8/layout/list1"/>
    <dgm:cxn modelId="{4B3FF210-F521-4AD1-9AB6-9F0BB87C785A}" srcId="{99120465-0C75-4B84-8308-DFB999B5EFC8}" destId="{A534EA9B-5573-4ADD-BC87-AF1651D8EB96}" srcOrd="0" destOrd="0" parTransId="{0CE7B1EA-34D9-46A3-8266-92DCA0BE3DF4}" sibTransId="{751BA20B-87CB-4DA7-86E9-0DA7F58F167C}"/>
    <dgm:cxn modelId="{17B72829-2434-41C9-9F6E-D8BDCD32FAA6}" type="presOf" srcId="{6AED9216-F663-423E-B126-05FA77DA14CC}" destId="{4EBD14C5-AEF4-44DC-AD06-9F148B8946B9}" srcOrd="0" destOrd="0" presId="urn:microsoft.com/office/officeart/2005/8/layout/list1"/>
    <dgm:cxn modelId="{FC23BB2F-3A9C-4C71-B374-D0AD0180AB71}" type="presOf" srcId="{99120465-0C75-4B84-8308-DFB999B5EFC8}" destId="{25B4A714-B073-4549-8565-DFBA50663E63}" srcOrd="0" destOrd="0" presId="urn:microsoft.com/office/officeart/2005/8/layout/list1"/>
    <dgm:cxn modelId="{5A852767-7040-4913-BC4B-11DE0C23DB23}" type="presOf" srcId="{A534EA9B-5573-4ADD-BC87-AF1651D8EB96}" destId="{39AA500A-5521-49F9-AD86-35909B1520D1}" srcOrd="1" destOrd="0" presId="urn:microsoft.com/office/officeart/2005/8/layout/list1"/>
    <dgm:cxn modelId="{3B68346E-EA1A-4F69-8493-2CD8C9445FB2}" type="presOf" srcId="{A534EA9B-5573-4ADD-BC87-AF1651D8EB96}" destId="{AF3A1FD3-F604-4068-AE15-78CE8AC74151}" srcOrd="0" destOrd="0" presId="urn:microsoft.com/office/officeart/2005/8/layout/list1"/>
    <dgm:cxn modelId="{D19EB070-892E-4F9E-B418-E0D232DB1DD4}" srcId="{99120465-0C75-4B84-8308-DFB999B5EFC8}" destId="{6AED9216-F663-423E-B126-05FA77DA14CC}" srcOrd="1" destOrd="0" parTransId="{7DF00495-2B7C-4843-B533-3963CB6FD95E}" sibTransId="{9E6AB731-9268-4D56-AD2F-E32E649B236A}"/>
    <dgm:cxn modelId="{AD8C9977-6195-4D69-955E-650DFDDF0C01}" type="presParOf" srcId="{25B4A714-B073-4549-8565-DFBA50663E63}" destId="{7B0CE876-003B-4FE3-B21C-A0F5BA022D66}" srcOrd="0" destOrd="0" presId="urn:microsoft.com/office/officeart/2005/8/layout/list1"/>
    <dgm:cxn modelId="{6F79C816-36FD-41B4-A4F0-5EFA998DA824}" type="presParOf" srcId="{7B0CE876-003B-4FE3-B21C-A0F5BA022D66}" destId="{AF3A1FD3-F604-4068-AE15-78CE8AC74151}" srcOrd="0" destOrd="0" presId="urn:microsoft.com/office/officeart/2005/8/layout/list1"/>
    <dgm:cxn modelId="{25135E18-B642-4112-88EB-E9B131CC0BBF}" type="presParOf" srcId="{7B0CE876-003B-4FE3-B21C-A0F5BA022D66}" destId="{39AA500A-5521-49F9-AD86-35909B1520D1}" srcOrd="1" destOrd="0" presId="urn:microsoft.com/office/officeart/2005/8/layout/list1"/>
    <dgm:cxn modelId="{7D3833A2-E4B6-4ECC-A24C-09E14304E80B}" type="presParOf" srcId="{25B4A714-B073-4549-8565-DFBA50663E63}" destId="{A3EBDE73-4649-423E-A17B-90FE3037FE0C}" srcOrd="1" destOrd="0" presId="urn:microsoft.com/office/officeart/2005/8/layout/list1"/>
    <dgm:cxn modelId="{D9EDC080-7E1A-4741-900A-6697E2F4548D}" type="presParOf" srcId="{25B4A714-B073-4549-8565-DFBA50663E63}" destId="{51C0F3EC-EB48-4E70-8F92-D88ADD7E0AA7}" srcOrd="2" destOrd="0" presId="urn:microsoft.com/office/officeart/2005/8/layout/list1"/>
    <dgm:cxn modelId="{A468D14B-5398-400C-9164-A1D1579FF89D}" type="presParOf" srcId="{25B4A714-B073-4549-8565-DFBA50663E63}" destId="{C60B4B5A-7717-4556-9CFD-93388ED67EBB}" srcOrd="3" destOrd="0" presId="urn:microsoft.com/office/officeart/2005/8/layout/list1"/>
    <dgm:cxn modelId="{4201A7BB-6A3B-4BAE-B5E7-76C8247C9F1F}" type="presParOf" srcId="{25B4A714-B073-4549-8565-DFBA50663E63}" destId="{3E777436-4F9C-41CE-951E-CEE7CED093C1}" srcOrd="4" destOrd="0" presId="urn:microsoft.com/office/officeart/2005/8/layout/list1"/>
    <dgm:cxn modelId="{38BB43E4-B7F9-4778-8831-373B186088CC}" type="presParOf" srcId="{3E777436-4F9C-41CE-951E-CEE7CED093C1}" destId="{4EBD14C5-AEF4-44DC-AD06-9F148B8946B9}" srcOrd="0" destOrd="0" presId="urn:microsoft.com/office/officeart/2005/8/layout/list1"/>
    <dgm:cxn modelId="{C8F6A719-460B-4D89-A611-686CB2A5F065}" type="presParOf" srcId="{3E777436-4F9C-41CE-951E-CEE7CED093C1}" destId="{4AD2174E-6165-4AEC-AF37-4FFD666BFDE4}" srcOrd="1" destOrd="0" presId="urn:microsoft.com/office/officeart/2005/8/layout/list1"/>
    <dgm:cxn modelId="{CA18E08B-CE6E-4DF5-BE2E-2B9C3DAAE49B}" type="presParOf" srcId="{25B4A714-B073-4549-8565-DFBA50663E63}" destId="{79282CA0-E6C1-4E0F-8E62-D3A05563F264}" srcOrd="5" destOrd="0" presId="urn:microsoft.com/office/officeart/2005/8/layout/list1"/>
    <dgm:cxn modelId="{E77434A6-022E-423A-860E-38D0ECA8A210}" type="presParOf" srcId="{25B4A714-B073-4549-8565-DFBA50663E63}" destId="{5F57C82E-74FE-4765-8AB2-6DA8FE8D89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A6940-D414-4A6D-9FFA-A0C1990F96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689D391-3902-4528-B958-89ADF8FCC6E1}">
      <dgm:prSet/>
      <dgm:spPr/>
      <dgm:t>
        <a:bodyPr/>
        <a:lstStyle/>
        <a:p>
          <a:r>
            <a:rPr lang="en-IN"/>
            <a:t>The TCP/IP reference model was developed prior to OSI model. The major design goals- </a:t>
          </a:r>
          <a:endParaRPr lang="en-US"/>
        </a:p>
      </dgm:t>
    </dgm:pt>
    <dgm:pt modelId="{36C79608-3347-4A78-A3EE-4AD7D3AF2BD9}" type="parTrans" cxnId="{228A18DE-0498-46E5-8EFD-301680B82FB4}">
      <dgm:prSet/>
      <dgm:spPr/>
      <dgm:t>
        <a:bodyPr/>
        <a:lstStyle/>
        <a:p>
          <a:endParaRPr lang="en-US"/>
        </a:p>
      </dgm:t>
    </dgm:pt>
    <dgm:pt modelId="{08E89D05-1156-4209-AB11-9E129555878A}" type="sibTrans" cxnId="{228A18DE-0498-46E5-8EFD-301680B82FB4}">
      <dgm:prSet/>
      <dgm:spPr/>
      <dgm:t>
        <a:bodyPr/>
        <a:lstStyle/>
        <a:p>
          <a:endParaRPr lang="en-US"/>
        </a:p>
      </dgm:t>
    </dgm:pt>
    <dgm:pt modelId="{916699BE-A264-49E1-9D21-5403EA4B1109}">
      <dgm:prSet/>
      <dgm:spPr/>
      <dgm:t>
        <a:bodyPr/>
        <a:lstStyle/>
        <a:p>
          <a:r>
            <a:rPr lang="en-IN"/>
            <a:t>1. To connect multiple networks together so that they appear as a single network. </a:t>
          </a:r>
          <a:endParaRPr lang="en-US"/>
        </a:p>
      </dgm:t>
    </dgm:pt>
    <dgm:pt modelId="{A9C37C09-935E-43B6-A2C9-8FE8222E830B}" type="parTrans" cxnId="{06BC6A70-1DCC-46F2-8A00-A7EABCB879CA}">
      <dgm:prSet/>
      <dgm:spPr/>
      <dgm:t>
        <a:bodyPr/>
        <a:lstStyle/>
        <a:p>
          <a:endParaRPr lang="en-US"/>
        </a:p>
      </dgm:t>
    </dgm:pt>
    <dgm:pt modelId="{EE866A8E-4F60-4A48-8C4B-64C0955129CF}" type="sibTrans" cxnId="{06BC6A70-1DCC-46F2-8A00-A7EABCB879CA}">
      <dgm:prSet/>
      <dgm:spPr/>
      <dgm:t>
        <a:bodyPr/>
        <a:lstStyle/>
        <a:p>
          <a:endParaRPr lang="en-US"/>
        </a:p>
      </dgm:t>
    </dgm:pt>
    <dgm:pt modelId="{47DD0A27-3388-4AB7-8857-346341AFF0D5}">
      <dgm:prSet/>
      <dgm:spPr/>
      <dgm:t>
        <a:bodyPr/>
        <a:lstStyle/>
        <a:p>
          <a:r>
            <a:rPr lang="en-IN"/>
            <a:t>2. To survive after partial subnet hardware failures. </a:t>
          </a:r>
          <a:endParaRPr lang="en-US"/>
        </a:p>
      </dgm:t>
    </dgm:pt>
    <dgm:pt modelId="{56F28849-F3A7-46E8-AE3E-2A4D26020A14}" type="parTrans" cxnId="{25ECB4E1-60C2-4533-A4C9-8B7A7461C2FC}">
      <dgm:prSet/>
      <dgm:spPr/>
      <dgm:t>
        <a:bodyPr/>
        <a:lstStyle/>
        <a:p>
          <a:endParaRPr lang="en-US"/>
        </a:p>
      </dgm:t>
    </dgm:pt>
    <dgm:pt modelId="{F804041C-08C7-4D97-BA06-4ECA05A38ABA}" type="sibTrans" cxnId="{25ECB4E1-60C2-4533-A4C9-8B7A7461C2FC}">
      <dgm:prSet/>
      <dgm:spPr/>
      <dgm:t>
        <a:bodyPr/>
        <a:lstStyle/>
        <a:p>
          <a:endParaRPr lang="en-US"/>
        </a:p>
      </dgm:t>
    </dgm:pt>
    <dgm:pt modelId="{24F47032-8936-4511-9494-B5A4B542F78F}">
      <dgm:prSet/>
      <dgm:spPr/>
      <dgm:t>
        <a:bodyPr/>
        <a:lstStyle/>
        <a:p>
          <a:r>
            <a:rPr lang="en-IN"/>
            <a:t>3. To provide a flexible architecture </a:t>
          </a:r>
          <a:endParaRPr lang="en-US"/>
        </a:p>
      </dgm:t>
    </dgm:pt>
    <dgm:pt modelId="{93A7318D-D187-423A-B324-4BD0C26004E5}" type="parTrans" cxnId="{CB64392C-EF74-44E8-8590-A94F679CB58D}">
      <dgm:prSet/>
      <dgm:spPr/>
      <dgm:t>
        <a:bodyPr/>
        <a:lstStyle/>
        <a:p>
          <a:endParaRPr lang="en-US"/>
        </a:p>
      </dgm:t>
    </dgm:pt>
    <dgm:pt modelId="{3017875F-6D86-49A8-8414-9132AC9ACC58}" type="sibTrans" cxnId="{CB64392C-EF74-44E8-8590-A94F679CB58D}">
      <dgm:prSet/>
      <dgm:spPr/>
      <dgm:t>
        <a:bodyPr/>
        <a:lstStyle/>
        <a:p>
          <a:endParaRPr lang="en-US"/>
        </a:p>
      </dgm:t>
    </dgm:pt>
    <dgm:pt modelId="{24DAE52A-B926-4752-BEE8-7FB61DBFB12C}" type="pres">
      <dgm:prSet presAssocID="{129A6940-D414-4A6D-9FFA-A0C1990F967A}" presName="root" presStyleCnt="0">
        <dgm:presLayoutVars>
          <dgm:dir/>
          <dgm:resizeHandles val="exact"/>
        </dgm:presLayoutVars>
      </dgm:prSet>
      <dgm:spPr/>
    </dgm:pt>
    <dgm:pt modelId="{699CCE40-4C7E-4E0E-854B-D9E87205BF87}" type="pres">
      <dgm:prSet presAssocID="{3689D391-3902-4528-B958-89ADF8FCC6E1}" presName="compNode" presStyleCnt="0"/>
      <dgm:spPr/>
    </dgm:pt>
    <dgm:pt modelId="{15B8E7EE-7221-45EE-88B8-D02684251624}" type="pres">
      <dgm:prSet presAssocID="{3689D391-3902-4528-B958-89ADF8FCC6E1}" presName="bgRect" presStyleLbl="bgShp" presStyleIdx="0" presStyleCnt="4"/>
      <dgm:spPr/>
    </dgm:pt>
    <dgm:pt modelId="{69645A59-D217-4F82-97AB-E360DEB95DCC}" type="pres">
      <dgm:prSet presAssocID="{3689D391-3902-4528-B958-89ADF8FCC6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35062A7-FCF9-4297-BA7A-D68F0F90CC1B}" type="pres">
      <dgm:prSet presAssocID="{3689D391-3902-4528-B958-89ADF8FCC6E1}" presName="spaceRect" presStyleCnt="0"/>
      <dgm:spPr/>
    </dgm:pt>
    <dgm:pt modelId="{96F2BDFA-118F-4354-8153-C7E28F3E6BE1}" type="pres">
      <dgm:prSet presAssocID="{3689D391-3902-4528-B958-89ADF8FCC6E1}" presName="parTx" presStyleLbl="revTx" presStyleIdx="0" presStyleCnt="4">
        <dgm:presLayoutVars>
          <dgm:chMax val="0"/>
          <dgm:chPref val="0"/>
        </dgm:presLayoutVars>
      </dgm:prSet>
      <dgm:spPr/>
    </dgm:pt>
    <dgm:pt modelId="{987908A1-4E1F-49DC-986E-B423775E581A}" type="pres">
      <dgm:prSet presAssocID="{08E89D05-1156-4209-AB11-9E129555878A}" presName="sibTrans" presStyleCnt="0"/>
      <dgm:spPr/>
    </dgm:pt>
    <dgm:pt modelId="{9C63A64B-CF05-4D7B-B3CD-FB0B93988E33}" type="pres">
      <dgm:prSet presAssocID="{916699BE-A264-49E1-9D21-5403EA4B1109}" presName="compNode" presStyleCnt="0"/>
      <dgm:spPr/>
    </dgm:pt>
    <dgm:pt modelId="{0897BB3C-F1CF-45BB-9E2C-EA0E1A83A610}" type="pres">
      <dgm:prSet presAssocID="{916699BE-A264-49E1-9D21-5403EA4B1109}" presName="bgRect" presStyleLbl="bgShp" presStyleIdx="1" presStyleCnt="4"/>
      <dgm:spPr/>
    </dgm:pt>
    <dgm:pt modelId="{C41F6960-1809-4BCC-B3CE-A5D2E76AC1D5}" type="pres">
      <dgm:prSet presAssocID="{916699BE-A264-49E1-9D21-5403EA4B11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B8B6E97-9B7C-4836-ABBE-70F7543A4BA5}" type="pres">
      <dgm:prSet presAssocID="{916699BE-A264-49E1-9D21-5403EA4B1109}" presName="spaceRect" presStyleCnt="0"/>
      <dgm:spPr/>
    </dgm:pt>
    <dgm:pt modelId="{D30B0270-FBA3-4BB3-B7D6-C7898094E0D7}" type="pres">
      <dgm:prSet presAssocID="{916699BE-A264-49E1-9D21-5403EA4B1109}" presName="parTx" presStyleLbl="revTx" presStyleIdx="1" presStyleCnt="4">
        <dgm:presLayoutVars>
          <dgm:chMax val="0"/>
          <dgm:chPref val="0"/>
        </dgm:presLayoutVars>
      </dgm:prSet>
      <dgm:spPr/>
    </dgm:pt>
    <dgm:pt modelId="{9C0B123A-CF09-4168-A9B9-CA446BC78EE1}" type="pres">
      <dgm:prSet presAssocID="{EE866A8E-4F60-4A48-8C4B-64C0955129CF}" presName="sibTrans" presStyleCnt="0"/>
      <dgm:spPr/>
    </dgm:pt>
    <dgm:pt modelId="{E226EA08-1AA4-4244-B191-3D9C3468F240}" type="pres">
      <dgm:prSet presAssocID="{47DD0A27-3388-4AB7-8857-346341AFF0D5}" presName="compNode" presStyleCnt="0"/>
      <dgm:spPr/>
    </dgm:pt>
    <dgm:pt modelId="{52A1E781-9EA0-4C49-B517-681DAB7D2D5B}" type="pres">
      <dgm:prSet presAssocID="{47DD0A27-3388-4AB7-8857-346341AFF0D5}" presName="bgRect" presStyleLbl="bgShp" presStyleIdx="2" presStyleCnt="4"/>
      <dgm:spPr/>
    </dgm:pt>
    <dgm:pt modelId="{50662A4D-34D3-41B1-997A-CAAB26E3B239}" type="pres">
      <dgm:prSet presAssocID="{47DD0A27-3388-4AB7-8857-346341AFF0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47A7679-72B8-4FFA-808E-FCE33CCB89DC}" type="pres">
      <dgm:prSet presAssocID="{47DD0A27-3388-4AB7-8857-346341AFF0D5}" presName="spaceRect" presStyleCnt="0"/>
      <dgm:spPr/>
    </dgm:pt>
    <dgm:pt modelId="{5370222F-36DB-4793-80C5-80F99AB5DD69}" type="pres">
      <dgm:prSet presAssocID="{47DD0A27-3388-4AB7-8857-346341AFF0D5}" presName="parTx" presStyleLbl="revTx" presStyleIdx="2" presStyleCnt="4">
        <dgm:presLayoutVars>
          <dgm:chMax val="0"/>
          <dgm:chPref val="0"/>
        </dgm:presLayoutVars>
      </dgm:prSet>
      <dgm:spPr/>
    </dgm:pt>
    <dgm:pt modelId="{A23CD557-1574-48B4-A150-3A774C7D8A19}" type="pres">
      <dgm:prSet presAssocID="{F804041C-08C7-4D97-BA06-4ECA05A38ABA}" presName="sibTrans" presStyleCnt="0"/>
      <dgm:spPr/>
    </dgm:pt>
    <dgm:pt modelId="{72B52B03-05FA-4330-8A16-8F1B66E791C7}" type="pres">
      <dgm:prSet presAssocID="{24F47032-8936-4511-9494-B5A4B542F78F}" presName="compNode" presStyleCnt="0"/>
      <dgm:spPr/>
    </dgm:pt>
    <dgm:pt modelId="{86622F2F-ABAF-4CF6-A40C-411092069400}" type="pres">
      <dgm:prSet presAssocID="{24F47032-8936-4511-9494-B5A4B542F78F}" presName="bgRect" presStyleLbl="bgShp" presStyleIdx="3" presStyleCnt="4"/>
      <dgm:spPr/>
    </dgm:pt>
    <dgm:pt modelId="{16DF0B17-25AB-4AD8-B861-DAAE264A16EE}" type="pres">
      <dgm:prSet presAssocID="{24F47032-8936-4511-9494-B5A4B542F7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9FA4E3F-6748-47A9-AABD-31A744C4A595}" type="pres">
      <dgm:prSet presAssocID="{24F47032-8936-4511-9494-B5A4B542F78F}" presName="spaceRect" presStyleCnt="0"/>
      <dgm:spPr/>
    </dgm:pt>
    <dgm:pt modelId="{55ED25AD-A66B-4FD4-A8B9-BC46FD68671C}" type="pres">
      <dgm:prSet presAssocID="{24F47032-8936-4511-9494-B5A4B542F7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CE1D00-3E14-4034-9391-59299B483B42}" type="presOf" srcId="{129A6940-D414-4A6D-9FFA-A0C1990F967A}" destId="{24DAE52A-B926-4752-BEE8-7FB61DBFB12C}" srcOrd="0" destOrd="0" presId="urn:microsoft.com/office/officeart/2018/2/layout/IconVerticalSolidList"/>
    <dgm:cxn modelId="{CB64392C-EF74-44E8-8590-A94F679CB58D}" srcId="{129A6940-D414-4A6D-9FFA-A0C1990F967A}" destId="{24F47032-8936-4511-9494-B5A4B542F78F}" srcOrd="3" destOrd="0" parTransId="{93A7318D-D187-423A-B324-4BD0C26004E5}" sibTransId="{3017875F-6D86-49A8-8414-9132AC9ACC58}"/>
    <dgm:cxn modelId="{ED064F5C-996A-4723-9D2D-7F1C51D81307}" type="presOf" srcId="{47DD0A27-3388-4AB7-8857-346341AFF0D5}" destId="{5370222F-36DB-4793-80C5-80F99AB5DD69}" srcOrd="0" destOrd="0" presId="urn:microsoft.com/office/officeart/2018/2/layout/IconVerticalSolidList"/>
    <dgm:cxn modelId="{06BC6A70-1DCC-46F2-8A00-A7EABCB879CA}" srcId="{129A6940-D414-4A6D-9FFA-A0C1990F967A}" destId="{916699BE-A264-49E1-9D21-5403EA4B1109}" srcOrd="1" destOrd="0" parTransId="{A9C37C09-935E-43B6-A2C9-8FE8222E830B}" sibTransId="{EE866A8E-4F60-4A48-8C4B-64C0955129CF}"/>
    <dgm:cxn modelId="{9315C870-3E69-4A69-B512-49389DB9D994}" type="presOf" srcId="{916699BE-A264-49E1-9D21-5403EA4B1109}" destId="{D30B0270-FBA3-4BB3-B7D6-C7898094E0D7}" srcOrd="0" destOrd="0" presId="urn:microsoft.com/office/officeart/2018/2/layout/IconVerticalSolidList"/>
    <dgm:cxn modelId="{DC1DB183-0D14-4202-B870-B890EEB858C9}" type="presOf" srcId="{24F47032-8936-4511-9494-B5A4B542F78F}" destId="{55ED25AD-A66B-4FD4-A8B9-BC46FD68671C}" srcOrd="0" destOrd="0" presId="urn:microsoft.com/office/officeart/2018/2/layout/IconVerticalSolidList"/>
    <dgm:cxn modelId="{094A70D0-6147-4190-9C0C-FE9EE62D40C0}" type="presOf" srcId="{3689D391-3902-4528-B958-89ADF8FCC6E1}" destId="{96F2BDFA-118F-4354-8153-C7E28F3E6BE1}" srcOrd="0" destOrd="0" presId="urn:microsoft.com/office/officeart/2018/2/layout/IconVerticalSolidList"/>
    <dgm:cxn modelId="{228A18DE-0498-46E5-8EFD-301680B82FB4}" srcId="{129A6940-D414-4A6D-9FFA-A0C1990F967A}" destId="{3689D391-3902-4528-B958-89ADF8FCC6E1}" srcOrd="0" destOrd="0" parTransId="{36C79608-3347-4A78-A3EE-4AD7D3AF2BD9}" sibTransId="{08E89D05-1156-4209-AB11-9E129555878A}"/>
    <dgm:cxn modelId="{25ECB4E1-60C2-4533-A4C9-8B7A7461C2FC}" srcId="{129A6940-D414-4A6D-9FFA-A0C1990F967A}" destId="{47DD0A27-3388-4AB7-8857-346341AFF0D5}" srcOrd="2" destOrd="0" parTransId="{56F28849-F3A7-46E8-AE3E-2A4D26020A14}" sibTransId="{F804041C-08C7-4D97-BA06-4ECA05A38ABA}"/>
    <dgm:cxn modelId="{0FFFB328-E786-4E5D-804F-16091F28D33E}" type="presParOf" srcId="{24DAE52A-B926-4752-BEE8-7FB61DBFB12C}" destId="{699CCE40-4C7E-4E0E-854B-D9E87205BF87}" srcOrd="0" destOrd="0" presId="urn:microsoft.com/office/officeart/2018/2/layout/IconVerticalSolidList"/>
    <dgm:cxn modelId="{AEC00F04-D78B-4953-8C9A-4EF84C53C746}" type="presParOf" srcId="{699CCE40-4C7E-4E0E-854B-D9E87205BF87}" destId="{15B8E7EE-7221-45EE-88B8-D02684251624}" srcOrd="0" destOrd="0" presId="urn:microsoft.com/office/officeart/2018/2/layout/IconVerticalSolidList"/>
    <dgm:cxn modelId="{8880DC58-447D-4BDC-987B-EB472C8C7BA1}" type="presParOf" srcId="{699CCE40-4C7E-4E0E-854B-D9E87205BF87}" destId="{69645A59-D217-4F82-97AB-E360DEB95DCC}" srcOrd="1" destOrd="0" presId="urn:microsoft.com/office/officeart/2018/2/layout/IconVerticalSolidList"/>
    <dgm:cxn modelId="{126082E1-45BE-4B49-8A36-C498633279DA}" type="presParOf" srcId="{699CCE40-4C7E-4E0E-854B-D9E87205BF87}" destId="{135062A7-FCF9-4297-BA7A-D68F0F90CC1B}" srcOrd="2" destOrd="0" presId="urn:microsoft.com/office/officeart/2018/2/layout/IconVerticalSolidList"/>
    <dgm:cxn modelId="{70C12D4A-2E0E-465E-ADAB-55C2813CC63B}" type="presParOf" srcId="{699CCE40-4C7E-4E0E-854B-D9E87205BF87}" destId="{96F2BDFA-118F-4354-8153-C7E28F3E6BE1}" srcOrd="3" destOrd="0" presId="urn:microsoft.com/office/officeart/2018/2/layout/IconVerticalSolidList"/>
    <dgm:cxn modelId="{A909E0E6-2D91-4366-A8E1-970A65A3C03A}" type="presParOf" srcId="{24DAE52A-B926-4752-BEE8-7FB61DBFB12C}" destId="{987908A1-4E1F-49DC-986E-B423775E581A}" srcOrd="1" destOrd="0" presId="urn:microsoft.com/office/officeart/2018/2/layout/IconVerticalSolidList"/>
    <dgm:cxn modelId="{C348DCD7-9ED4-4BEF-853B-865C9BB2A1DE}" type="presParOf" srcId="{24DAE52A-B926-4752-BEE8-7FB61DBFB12C}" destId="{9C63A64B-CF05-4D7B-B3CD-FB0B93988E33}" srcOrd="2" destOrd="0" presId="urn:microsoft.com/office/officeart/2018/2/layout/IconVerticalSolidList"/>
    <dgm:cxn modelId="{ECF957C2-E0A3-448C-976D-3559D95CD7E3}" type="presParOf" srcId="{9C63A64B-CF05-4D7B-B3CD-FB0B93988E33}" destId="{0897BB3C-F1CF-45BB-9E2C-EA0E1A83A610}" srcOrd="0" destOrd="0" presId="urn:microsoft.com/office/officeart/2018/2/layout/IconVerticalSolidList"/>
    <dgm:cxn modelId="{B2415715-BA12-4C09-AFC9-CBA3FADE69A5}" type="presParOf" srcId="{9C63A64B-CF05-4D7B-B3CD-FB0B93988E33}" destId="{C41F6960-1809-4BCC-B3CE-A5D2E76AC1D5}" srcOrd="1" destOrd="0" presId="urn:microsoft.com/office/officeart/2018/2/layout/IconVerticalSolidList"/>
    <dgm:cxn modelId="{2DFBB0EB-364A-46DB-BBB2-6AD848AA15E3}" type="presParOf" srcId="{9C63A64B-CF05-4D7B-B3CD-FB0B93988E33}" destId="{3B8B6E97-9B7C-4836-ABBE-70F7543A4BA5}" srcOrd="2" destOrd="0" presId="urn:microsoft.com/office/officeart/2018/2/layout/IconVerticalSolidList"/>
    <dgm:cxn modelId="{5A4E8003-9379-40BB-99CA-60EBBC8DC169}" type="presParOf" srcId="{9C63A64B-CF05-4D7B-B3CD-FB0B93988E33}" destId="{D30B0270-FBA3-4BB3-B7D6-C7898094E0D7}" srcOrd="3" destOrd="0" presId="urn:microsoft.com/office/officeart/2018/2/layout/IconVerticalSolidList"/>
    <dgm:cxn modelId="{D9916245-2750-4A7A-B707-7E990DB6BBED}" type="presParOf" srcId="{24DAE52A-B926-4752-BEE8-7FB61DBFB12C}" destId="{9C0B123A-CF09-4168-A9B9-CA446BC78EE1}" srcOrd="3" destOrd="0" presId="urn:microsoft.com/office/officeart/2018/2/layout/IconVerticalSolidList"/>
    <dgm:cxn modelId="{61D63928-7C8A-4F2F-B9A6-B36C1F780293}" type="presParOf" srcId="{24DAE52A-B926-4752-BEE8-7FB61DBFB12C}" destId="{E226EA08-1AA4-4244-B191-3D9C3468F240}" srcOrd="4" destOrd="0" presId="urn:microsoft.com/office/officeart/2018/2/layout/IconVerticalSolidList"/>
    <dgm:cxn modelId="{26E0968C-0BAB-4812-A700-1711AFFA577D}" type="presParOf" srcId="{E226EA08-1AA4-4244-B191-3D9C3468F240}" destId="{52A1E781-9EA0-4C49-B517-681DAB7D2D5B}" srcOrd="0" destOrd="0" presId="urn:microsoft.com/office/officeart/2018/2/layout/IconVerticalSolidList"/>
    <dgm:cxn modelId="{496BB6FC-83CD-4FFF-A053-966F39DF637F}" type="presParOf" srcId="{E226EA08-1AA4-4244-B191-3D9C3468F240}" destId="{50662A4D-34D3-41B1-997A-CAAB26E3B239}" srcOrd="1" destOrd="0" presId="urn:microsoft.com/office/officeart/2018/2/layout/IconVerticalSolidList"/>
    <dgm:cxn modelId="{CAC8E3C9-B571-4402-81AB-A27E83A3735D}" type="presParOf" srcId="{E226EA08-1AA4-4244-B191-3D9C3468F240}" destId="{947A7679-72B8-4FFA-808E-FCE33CCB89DC}" srcOrd="2" destOrd="0" presId="urn:microsoft.com/office/officeart/2018/2/layout/IconVerticalSolidList"/>
    <dgm:cxn modelId="{9E3234BD-2850-4F12-ADEC-60633EBE029F}" type="presParOf" srcId="{E226EA08-1AA4-4244-B191-3D9C3468F240}" destId="{5370222F-36DB-4793-80C5-80F99AB5DD69}" srcOrd="3" destOrd="0" presId="urn:microsoft.com/office/officeart/2018/2/layout/IconVerticalSolidList"/>
    <dgm:cxn modelId="{D57C1007-1A78-4535-A928-C9F9A84D8545}" type="presParOf" srcId="{24DAE52A-B926-4752-BEE8-7FB61DBFB12C}" destId="{A23CD557-1574-48B4-A150-3A774C7D8A19}" srcOrd="5" destOrd="0" presId="urn:microsoft.com/office/officeart/2018/2/layout/IconVerticalSolidList"/>
    <dgm:cxn modelId="{4DBA83E8-01EB-41D8-BC68-4177FC9AAA66}" type="presParOf" srcId="{24DAE52A-B926-4752-BEE8-7FB61DBFB12C}" destId="{72B52B03-05FA-4330-8A16-8F1B66E791C7}" srcOrd="6" destOrd="0" presId="urn:microsoft.com/office/officeart/2018/2/layout/IconVerticalSolidList"/>
    <dgm:cxn modelId="{59DA20E0-7882-47BF-BD3D-15B4613CEC42}" type="presParOf" srcId="{72B52B03-05FA-4330-8A16-8F1B66E791C7}" destId="{86622F2F-ABAF-4CF6-A40C-411092069400}" srcOrd="0" destOrd="0" presId="urn:microsoft.com/office/officeart/2018/2/layout/IconVerticalSolidList"/>
    <dgm:cxn modelId="{F916E3E1-1694-46E0-BC4A-9179F2949B07}" type="presParOf" srcId="{72B52B03-05FA-4330-8A16-8F1B66E791C7}" destId="{16DF0B17-25AB-4AD8-B861-DAAE264A16EE}" srcOrd="1" destOrd="0" presId="urn:microsoft.com/office/officeart/2018/2/layout/IconVerticalSolidList"/>
    <dgm:cxn modelId="{FC43A5CB-E09B-4156-9D91-30C894C7AE8F}" type="presParOf" srcId="{72B52B03-05FA-4330-8A16-8F1B66E791C7}" destId="{C9FA4E3F-6748-47A9-AABD-31A744C4A595}" srcOrd="2" destOrd="0" presId="urn:microsoft.com/office/officeart/2018/2/layout/IconVerticalSolidList"/>
    <dgm:cxn modelId="{ED54FC2F-3CC3-4C08-9CDF-F78B7D9E0271}" type="presParOf" srcId="{72B52B03-05FA-4330-8A16-8F1B66E791C7}" destId="{55ED25AD-A66B-4FD4-A8B9-BC46FD6867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35642-5D80-42FC-9B4B-7974142158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84D26-B7D6-441E-9A95-74DB7E83CD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Syntax</a:t>
          </a:r>
          <a:endParaRPr lang="en-US"/>
        </a:p>
      </dgm:t>
    </dgm:pt>
    <dgm:pt modelId="{7BCAB360-716F-44E8-808D-B97675B37566}" type="parTrans" cxnId="{819CA015-13FE-4F00-89F2-2D86E32C1594}">
      <dgm:prSet/>
      <dgm:spPr/>
      <dgm:t>
        <a:bodyPr/>
        <a:lstStyle/>
        <a:p>
          <a:endParaRPr lang="en-US"/>
        </a:p>
      </dgm:t>
    </dgm:pt>
    <dgm:pt modelId="{646B7E7C-5D81-4626-97CE-E0626F004BB5}" type="sibTrans" cxnId="{819CA015-13FE-4F00-89F2-2D86E32C1594}">
      <dgm:prSet/>
      <dgm:spPr/>
      <dgm:t>
        <a:bodyPr/>
        <a:lstStyle/>
        <a:p>
          <a:endParaRPr lang="en-US"/>
        </a:p>
      </dgm:t>
    </dgm:pt>
    <dgm:pt modelId="{6E318029-5A30-42F8-B351-65F6621911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Structure or format of the data</a:t>
          </a:r>
          <a:endParaRPr lang="en-US"/>
        </a:p>
      </dgm:t>
    </dgm:pt>
    <dgm:pt modelId="{92FF0D54-EFCF-451D-88ED-C866687E0DFC}" type="parTrans" cxnId="{B5BCB921-1624-472B-B96F-BFB4C6ED51D3}">
      <dgm:prSet/>
      <dgm:spPr/>
      <dgm:t>
        <a:bodyPr/>
        <a:lstStyle/>
        <a:p>
          <a:endParaRPr lang="en-US"/>
        </a:p>
      </dgm:t>
    </dgm:pt>
    <dgm:pt modelId="{0704690C-3B02-49C6-830D-8978ADB353D2}" type="sibTrans" cxnId="{B5BCB921-1624-472B-B96F-BFB4C6ED51D3}">
      <dgm:prSet/>
      <dgm:spPr/>
      <dgm:t>
        <a:bodyPr/>
        <a:lstStyle/>
        <a:p>
          <a:endParaRPr lang="en-US"/>
        </a:p>
      </dgm:t>
    </dgm:pt>
    <dgm:pt modelId="{93FA099A-9553-4A14-A792-CD10E3AEA6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Indicates how to read the bits - field delineation</a:t>
          </a:r>
          <a:endParaRPr lang="en-US"/>
        </a:p>
      </dgm:t>
    </dgm:pt>
    <dgm:pt modelId="{7F1295B0-1740-4CE6-A29B-23DE062BF204}" type="parTrans" cxnId="{16572688-4693-4760-8A1A-CA38ED798BF7}">
      <dgm:prSet/>
      <dgm:spPr/>
      <dgm:t>
        <a:bodyPr/>
        <a:lstStyle/>
        <a:p>
          <a:endParaRPr lang="en-US"/>
        </a:p>
      </dgm:t>
    </dgm:pt>
    <dgm:pt modelId="{7F666D78-8B58-4036-AAF6-A3BAE9D1489E}" type="sibTrans" cxnId="{16572688-4693-4760-8A1A-CA38ED798BF7}">
      <dgm:prSet/>
      <dgm:spPr/>
      <dgm:t>
        <a:bodyPr/>
        <a:lstStyle/>
        <a:p>
          <a:endParaRPr lang="en-US"/>
        </a:p>
      </dgm:t>
    </dgm:pt>
    <dgm:pt modelId="{6224E0AF-DB23-449A-9448-6208FF3CCD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Semantics</a:t>
          </a:r>
          <a:endParaRPr lang="en-US"/>
        </a:p>
      </dgm:t>
    </dgm:pt>
    <dgm:pt modelId="{ED08DFD0-4501-4CEB-A625-93C12B3F2B36}" type="parTrans" cxnId="{CE3F2100-F8AB-49F7-9314-878BDD3AB156}">
      <dgm:prSet/>
      <dgm:spPr/>
      <dgm:t>
        <a:bodyPr/>
        <a:lstStyle/>
        <a:p>
          <a:endParaRPr lang="en-US"/>
        </a:p>
      </dgm:t>
    </dgm:pt>
    <dgm:pt modelId="{7944963C-753B-441B-A0D6-D33A1A06F96F}" type="sibTrans" cxnId="{CE3F2100-F8AB-49F7-9314-878BDD3AB156}">
      <dgm:prSet/>
      <dgm:spPr/>
      <dgm:t>
        <a:bodyPr/>
        <a:lstStyle/>
        <a:p>
          <a:endParaRPr lang="en-US"/>
        </a:p>
      </dgm:t>
    </dgm:pt>
    <dgm:pt modelId="{8ADA0E78-3D95-4AB3-9C49-DEB862F491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Interprets the meaning of the bits</a:t>
          </a:r>
          <a:endParaRPr lang="en-US"/>
        </a:p>
      </dgm:t>
    </dgm:pt>
    <dgm:pt modelId="{B8A51BA3-A8BD-4641-8741-B1CEA74D2C11}" type="parTrans" cxnId="{6E0C5333-0ADC-4FFA-BBF2-8BFB2B3D0E9F}">
      <dgm:prSet/>
      <dgm:spPr/>
      <dgm:t>
        <a:bodyPr/>
        <a:lstStyle/>
        <a:p>
          <a:endParaRPr lang="en-US"/>
        </a:p>
      </dgm:t>
    </dgm:pt>
    <dgm:pt modelId="{04B4A41D-A25D-4D39-927B-E43C76673CD4}" type="sibTrans" cxnId="{6E0C5333-0ADC-4FFA-BBF2-8BFB2B3D0E9F}">
      <dgm:prSet/>
      <dgm:spPr/>
      <dgm:t>
        <a:bodyPr/>
        <a:lstStyle/>
        <a:p>
          <a:endParaRPr lang="en-US"/>
        </a:p>
      </dgm:t>
    </dgm:pt>
    <dgm:pt modelId="{49B81116-46D8-415B-8306-60147C88DA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Knows which fields define what action</a:t>
          </a:r>
          <a:endParaRPr lang="en-US"/>
        </a:p>
      </dgm:t>
    </dgm:pt>
    <dgm:pt modelId="{25CD849F-0701-4453-9053-06203E948B1B}" type="parTrans" cxnId="{F02D858F-6381-4B51-A14D-8C9AF89BB62F}">
      <dgm:prSet/>
      <dgm:spPr/>
      <dgm:t>
        <a:bodyPr/>
        <a:lstStyle/>
        <a:p>
          <a:endParaRPr lang="en-US"/>
        </a:p>
      </dgm:t>
    </dgm:pt>
    <dgm:pt modelId="{3A329ED2-4429-4972-A09B-ABF2D3A1A24C}" type="sibTrans" cxnId="{F02D858F-6381-4B51-A14D-8C9AF89BB62F}">
      <dgm:prSet/>
      <dgm:spPr/>
      <dgm:t>
        <a:bodyPr/>
        <a:lstStyle/>
        <a:p>
          <a:endParaRPr lang="en-US"/>
        </a:p>
      </dgm:t>
    </dgm:pt>
    <dgm:pt modelId="{34C8D0BB-E86F-41D0-8009-F4575ACF8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Timing</a:t>
          </a:r>
          <a:endParaRPr lang="en-US"/>
        </a:p>
      </dgm:t>
    </dgm:pt>
    <dgm:pt modelId="{9B1A376F-26B3-42A7-AE20-08272D40EDFD}" type="parTrans" cxnId="{41FF71E6-A507-4A69-AE8A-75112D523E08}">
      <dgm:prSet/>
      <dgm:spPr/>
      <dgm:t>
        <a:bodyPr/>
        <a:lstStyle/>
        <a:p>
          <a:endParaRPr lang="en-US"/>
        </a:p>
      </dgm:t>
    </dgm:pt>
    <dgm:pt modelId="{E54E3CF8-9729-4C78-ABEA-D6D8DA8F459C}" type="sibTrans" cxnId="{41FF71E6-A507-4A69-AE8A-75112D523E08}">
      <dgm:prSet/>
      <dgm:spPr/>
      <dgm:t>
        <a:bodyPr/>
        <a:lstStyle/>
        <a:p>
          <a:endParaRPr lang="en-US"/>
        </a:p>
      </dgm:t>
    </dgm:pt>
    <dgm:pt modelId="{2D3B5CB4-7F1E-4DEE-A32D-E05C526CF1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When data should be sent</a:t>
          </a:r>
          <a:endParaRPr lang="en-US"/>
        </a:p>
      </dgm:t>
    </dgm:pt>
    <dgm:pt modelId="{5D8A1D24-E11C-4849-9A9B-664F8E8B4753}" type="parTrans" cxnId="{00DDD4B7-D1A8-4099-B978-30BC392A55BA}">
      <dgm:prSet/>
      <dgm:spPr/>
      <dgm:t>
        <a:bodyPr/>
        <a:lstStyle/>
        <a:p>
          <a:endParaRPr lang="en-US"/>
        </a:p>
      </dgm:t>
    </dgm:pt>
    <dgm:pt modelId="{74434676-EC44-4BEF-AE12-BF82C95A0CA5}" type="sibTrans" cxnId="{00DDD4B7-D1A8-4099-B978-30BC392A55BA}">
      <dgm:prSet/>
      <dgm:spPr/>
      <dgm:t>
        <a:bodyPr/>
        <a:lstStyle/>
        <a:p>
          <a:endParaRPr lang="en-US"/>
        </a:p>
      </dgm:t>
    </dgm:pt>
    <dgm:pt modelId="{11342C9D-A36D-4C27-9CB0-403CD64ABE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Speed at which data should be sent or speed at which it is being received.</a:t>
          </a:r>
          <a:endParaRPr lang="en-US"/>
        </a:p>
      </dgm:t>
    </dgm:pt>
    <dgm:pt modelId="{2E4B623E-8F61-40CD-ACE5-69A0C7ED7FE6}" type="parTrans" cxnId="{1526FE66-66D9-4A91-9E04-9589D1C8C19A}">
      <dgm:prSet/>
      <dgm:spPr/>
      <dgm:t>
        <a:bodyPr/>
        <a:lstStyle/>
        <a:p>
          <a:endParaRPr lang="en-US"/>
        </a:p>
      </dgm:t>
    </dgm:pt>
    <dgm:pt modelId="{52D7ED37-2638-4F90-8E86-BEA13E8E4356}" type="sibTrans" cxnId="{1526FE66-66D9-4A91-9E04-9589D1C8C19A}">
      <dgm:prSet/>
      <dgm:spPr/>
      <dgm:t>
        <a:bodyPr/>
        <a:lstStyle/>
        <a:p>
          <a:endParaRPr lang="en-US"/>
        </a:p>
      </dgm:t>
    </dgm:pt>
    <dgm:pt modelId="{BDC9B3FF-9A61-4B91-89BC-660102BFF81E}" type="pres">
      <dgm:prSet presAssocID="{00135642-5D80-42FC-9B4B-79741421588E}" presName="root" presStyleCnt="0">
        <dgm:presLayoutVars>
          <dgm:dir/>
          <dgm:resizeHandles val="exact"/>
        </dgm:presLayoutVars>
      </dgm:prSet>
      <dgm:spPr/>
    </dgm:pt>
    <dgm:pt modelId="{041838AA-C635-42DC-9767-7238C0A6C9BA}" type="pres">
      <dgm:prSet presAssocID="{D5C84D26-B7D6-441E-9A95-74DB7E83CD38}" presName="compNode" presStyleCnt="0"/>
      <dgm:spPr/>
    </dgm:pt>
    <dgm:pt modelId="{989F98DA-B345-4B26-8203-36A06E13648E}" type="pres">
      <dgm:prSet presAssocID="{D5C84D26-B7D6-441E-9A95-74DB7E83CD38}" presName="bgRect" presStyleLbl="bgShp" presStyleIdx="0" presStyleCnt="3"/>
      <dgm:spPr/>
    </dgm:pt>
    <dgm:pt modelId="{55A490E3-EE58-4237-A843-00DC3324DFE0}" type="pres">
      <dgm:prSet presAssocID="{D5C84D26-B7D6-441E-9A95-74DB7E83CD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19BD4D-608A-4630-BD60-905E0D87B862}" type="pres">
      <dgm:prSet presAssocID="{D5C84D26-B7D6-441E-9A95-74DB7E83CD38}" presName="spaceRect" presStyleCnt="0"/>
      <dgm:spPr/>
    </dgm:pt>
    <dgm:pt modelId="{2DF129EA-E918-4B65-A2C0-25590B049771}" type="pres">
      <dgm:prSet presAssocID="{D5C84D26-B7D6-441E-9A95-74DB7E83CD38}" presName="parTx" presStyleLbl="revTx" presStyleIdx="0" presStyleCnt="6">
        <dgm:presLayoutVars>
          <dgm:chMax val="0"/>
          <dgm:chPref val="0"/>
        </dgm:presLayoutVars>
      </dgm:prSet>
      <dgm:spPr/>
    </dgm:pt>
    <dgm:pt modelId="{CE1856E1-232A-42A6-81CB-018828F4F386}" type="pres">
      <dgm:prSet presAssocID="{D5C84D26-B7D6-441E-9A95-74DB7E83CD38}" presName="desTx" presStyleLbl="revTx" presStyleIdx="1" presStyleCnt="6">
        <dgm:presLayoutVars/>
      </dgm:prSet>
      <dgm:spPr/>
    </dgm:pt>
    <dgm:pt modelId="{73D7D3C2-3191-4EC1-BDB8-45DA97315399}" type="pres">
      <dgm:prSet presAssocID="{646B7E7C-5D81-4626-97CE-E0626F004BB5}" presName="sibTrans" presStyleCnt="0"/>
      <dgm:spPr/>
    </dgm:pt>
    <dgm:pt modelId="{33501364-0296-43F2-B9E6-EBDE2EDD390A}" type="pres">
      <dgm:prSet presAssocID="{6224E0AF-DB23-449A-9448-6208FF3CCD85}" presName="compNode" presStyleCnt="0"/>
      <dgm:spPr/>
    </dgm:pt>
    <dgm:pt modelId="{F9889200-8800-4FC9-9346-9EA751D3A176}" type="pres">
      <dgm:prSet presAssocID="{6224E0AF-DB23-449A-9448-6208FF3CCD85}" presName="bgRect" presStyleLbl="bgShp" presStyleIdx="1" presStyleCnt="3"/>
      <dgm:spPr/>
    </dgm:pt>
    <dgm:pt modelId="{BC9EF976-DB5D-4F27-A2AC-31829F0419C9}" type="pres">
      <dgm:prSet presAssocID="{6224E0AF-DB23-449A-9448-6208FF3CCD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5CBD2BE-6DA8-47DB-8C98-686D6FF85192}" type="pres">
      <dgm:prSet presAssocID="{6224E0AF-DB23-449A-9448-6208FF3CCD85}" presName="spaceRect" presStyleCnt="0"/>
      <dgm:spPr/>
    </dgm:pt>
    <dgm:pt modelId="{ADFC1568-3910-4150-9234-C679A99B5BF3}" type="pres">
      <dgm:prSet presAssocID="{6224E0AF-DB23-449A-9448-6208FF3CCD85}" presName="parTx" presStyleLbl="revTx" presStyleIdx="2" presStyleCnt="6">
        <dgm:presLayoutVars>
          <dgm:chMax val="0"/>
          <dgm:chPref val="0"/>
        </dgm:presLayoutVars>
      </dgm:prSet>
      <dgm:spPr/>
    </dgm:pt>
    <dgm:pt modelId="{A8B382AD-56B1-427F-9462-EB2D45EC7A83}" type="pres">
      <dgm:prSet presAssocID="{6224E0AF-DB23-449A-9448-6208FF3CCD85}" presName="desTx" presStyleLbl="revTx" presStyleIdx="3" presStyleCnt="6">
        <dgm:presLayoutVars/>
      </dgm:prSet>
      <dgm:spPr/>
    </dgm:pt>
    <dgm:pt modelId="{2142CB0B-55F2-4BF6-AE53-5D851E58E8CB}" type="pres">
      <dgm:prSet presAssocID="{7944963C-753B-441B-A0D6-D33A1A06F96F}" presName="sibTrans" presStyleCnt="0"/>
      <dgm:spPr/>
    </dgm:pt>
    <dgm:pt modelId="{957990BD-2053-4887-B13F-2287D4B5E6D1}" type="pres">
      <dgm:prSet presAssocID="{34C8D0BB-E86F-41D0-8009-F4575ACF82CF}" presName="compNode" presStyleCnt="0"/>
      <dgm:spPr/>
    </dgm:pt>
    <dgm:pt modelId="{F40EA5AD-1F8A-47F3-9476-5BA382C2CFCD}" type="pres">
      <dgm:prSet presAssocID="{34C8D0BB-E86F-41D0-8009-F4575ACF82CF}" presName="bgRect" presStyleLbl="bgShp" presStyleIdx="2" presStyleCnt="3"/>
      <dgm:spPr/>
    </dgm:pt>
    <dgm:pt modelId="{BD939EA0-6DB2-4E9A-8397-096033357DD4}" type="pres">
      <dgm:prSet presAssocID="{34C8D0BB-E86F-41D0-8009-F4575ACF82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3129B16-041A-4824-A827-0CE82282AD84}" type="pres">
      <dgm:prSet presAssocID="{34C8D0BB-E86F-41D0-8009-F4575ACF82CF}" presName="spaceRect" presStyleCnt="0"/>
      <dgm:spPr/>
    </dgm:pt>
    <dgm:pt modelId="{9DD8E19B-643F-4EBA-AEBE-6784AC466FDD}" type="pres">
      <dgm:prSet presAssocID="{34C8D0BB-E86F-41D0-8009-F4575ACF82CF}" presName="parTx" presStyleLbl="revTx" presStyleIdx="4" presStyleCnt="6">
        <dgm:presLayoutVars>
          <dgm:chMax val="0"/>
          <dgm:chPref val="0"/>
        </dgm:presLayoutVars>
      </dgm:prSet>
      <dgm:spPr/>
    </dgm:pt>
    <dgm:pt modelId="{466D16C0-6DE1-44EA-97E3-DCC6837964B3}" type="pres">
      <dgm:prSet presAssocID="{34C8D0BB-E86F-41D0-8009-F4575ACF82CF}" presName="desTx" presStyleLbl="revTx" presStyleIdx="5" presStyleCnt="6">
        <dgm:presLayoutVars/>
      </dgm:prSet>
      <dgm:spPr/>
    </dgm:pt>
  </dgm:ptLst>
  <dgm:cxnLst>
    <dgm:cxn modelId="{CE3F2100-F8AB-49F7-9314-878BDD3AB156}" srcId="{00135642-5D80-42FC-9B4B-79741421588E}" destId="{6224E0AF-DB23-449A-9448-6208FF3CCD85}" srcOrd="1" destOrd="0" parTransId="{ED08DFD0-4501-4CEB-A625-93C12B3F2B36}" sibTransId="{7944963C-753B-441B-A0D6-D33A1A06F96F}"/>
    <dgm:cxn modelId="{7192F001-D374-425F-A35E-2688B55AC91C}" type="presOf" srcId="{D5C84D26-B7D6-441E-9A95-74DB7E83CD38}" destId="{2DF129EA-E918-4B65-A2C0-25590B049771}" srcOrd="0" destOrd="0" presId="urn:microsoft.com/office/officeart/2018/2/layout/IconVerticalSolidList"/>
    <dgm:cxn modelId="{819CA015-13FE-4F00-89F2-2D86E32C1594}" srcId="{00135642-5D80-42FC-9B4B-79741421588E}" destId="{D5C84D26-B7D6-441E-9A95-74DB7E83CD38}" srcOrd="0" destOrd="0" parTransId="{7BCAB360-716F-44E8-808D-B97675B37566}" sibTransId="{646B7E7C-5D81-4626-97CE-E0626F004BB5}"/>
    <dgm:cxn modelId="{B5BCB921-1624-472B-B96F-BFB4C6ED51D3}" srcId="{D5C84D26-B7D6-441E-9A95-74DB7E83CD38}" destId="{6E318029-5A30-42F8-B351-65F6621911BD}" srcOrd="0" destOrd="0" parTransId="{92FF0D54-EFCF-451D-88ED-C866687E0DFC}" sibTransId="{0704690C-3B02-49C6-830D-8978ADB353D2}"/>
    <dgm:cxn modelId="{6E0C5333-0ADC-4FFA-BBF2-8BFB2B3D0E9F}" srcId="{6224E0AF-DB23-449A-9448-6208FF3CCD85}" destId="{8ADA0E78-3D95-4AB3-9C49-DEB862F49116}" srcOrd="0" destOrd="0" parTransId="{B8A51BA3-A8BD-4641-8741-B1CEA74D2C11}" sibTransId="{04B4A41D-A25D-4D39-927B-E43C76673CD4}"/>
    <dgm:cxn modelId="{1526FE66-66D9-4A91-9E04-9589D1C8C19A}" srcId="{34C8D0BB-E86F-41D0-8009-F4575ACF82CF}" destId="{11342C9D-A36D-4C27-9CB0-403CD64ABE24}" srcOrd="1" destOrd="0" parTransId="{2E4B623E-8F61-40CD-ACE5-69A0C7ED7FE6}" sibTransId="{52D7ED37-2638-4F90-8E86-BEA13E8E4356}"/>
    <dgm:cxn modelId="{DDB73C48-68D7-4304-98C4-A0C3C74B8949}" type="presOf" srcId="{6224E0AF-DB23-449A-9448-6208FF3CCD85}" destId="{ADFC1568-3910-4150-9234-C679A99B5BF3}" srcOrd="0" destOrd="0" presId="urn:microsoft.com/office/officeart/2018/2/layout/IconVerticalSolidList"/>
    <dgm:cxn modelId="{567D7458-B3D7-44F5-801B-8366B93B3405}" type="presOf" srcId="{93FA099A-9553-4A14-A792-CD10E3AEA62A}" destId="{CE1856E1-232A-42A6-81CB-018828F4F386}" srcOrd="0" destOrd="1" presId="urn:microsoft.com/office/officeart/2018/2/layout/IconVerticalSolidList"/>
    <dgm:cxn modelId="{CEE7E887-994A-4A41-AF08-178F977AC94F}" type="presOf" srcId="{11342C9D-A36D-4C27-9CB0-403CD64ABE24}" destId="{466D16C0-6DE1-44EA-97E3-DCC6837964B3}" srcOrd="0" destOrd="1" presId="urn:microsoft.com/office/officeart/2018/2/layout/IconVerticalSolidList"/>
    <dgm:cxn modelId="{16572688-4693-4760-8A1A-CA38ED798BF7}" srcId="{D5C84D26-B7D6-441E-9A95-74DB7E83CD38}" destId="{93FA099A-9553-4A14-A792-CD10E3AEA62A}" srcOrd="1" destOrd="0" parTransId="{7F1295B0-1740-4CE6-A29B-23DE062BF204}" sibTransId="{7F666D78-8B58-4036-AAF6-A3BAE9D1489E}"/>
    <dgm:cxn modelId="{10E6028B-3DA7-4711-85DB-F97EC3D53594}" type="presOf" srcId="{34C8D0BB-E86F-41D0-8009-F4575ACF82CF}" destId="{9DD8E19B-643F-4EBA-AEBE-6784AC466FDD}" srcOrd="0" destOrd="0" presId="urn:microsoft.com/office/officeart/2018/2/layout/IconVerticalSolidList"/>
    <dgm:cxn modelId="{F02D858F-6381-4B51-A14D-8C9AF89BB62F}" srcId="{6224E0AF-DB23-449A-9448-6208FF3CCD85}" destId="{49B81116-46D8-415B-8306-60147C88DA6C}" srcOrd="1" destOrd="0" parTransId="{25CD849F-0701-4453-9053-06203E948B1B}" sibTransId="{3A329ED2-4429-4972-A09B-ABF2D3A1A24C}"/>
    <dgm:cxn modelId="{2D1681A6-ECE9-4881-9288-445A22578B8F}" type="presOf" srcId="{6E318029-5A30-42F8-B351-65F6621911BD}" destId="{CE1856E1-232A-42A6-81CB-018828F4F386}" srcOrd="0" destOrd="0" presId="urn:microsoft.com/office/officeart/2018/2/layout/IconVerticalSolidList"/>
    <dgm:cxn modelId="{00DDD4B7-D1A8-4099-B978-30BC392A55BA}" srcId="{34C8D0BB-E86F-41D0-8009-F4575ACF82CF}" destId="{2D3B5CB4-7F1E-4DEE-A32D-E05C526CF19F}" srcOrd="0" destOrd="0" parTransId="{5D8A1D24-E11C-4849-9A9B-664F8E8B4753}" sibTransId="{74434676-EC44-4BEF-AE12-BF82C95A0CA5}"/>
    <dgm:cxn modelId="{9CE7A1BB-2D76-4AA7-B517-78980B1E222F}" type="presOf" srcId="{49B81116-46D8-415B-8306-60147C88DA6C}" destId="{A8B382AD-56B1-427F-9462-EB2D45EC7A83}" srcOrd="0" destOrd="1" presId="urn:microsoft.com/office/officeart/2018/2/layout/IconVerticalSolidList"/>
    <dgm:cxn modelId="{3DA446CF-B85C-4B9F-AA8B-77846E671500}" type="presOf" srcId="{8ADA0E78-3D95-4AB3-9C49-DEB862F49116}" destId="{A8B382AD-56B1-427F-9462-EB2D45EC7A83}" srcOrd="0" destOrd="0" presId="urn:microsoft.com/office/officeart/2018/2/layout/IconVerticalSolidList"/>
    <dgm:cxn modelId="{8D22F1D5-C704-425B-BD72-D26670AEDA5D}" type="presOf" srcId="{00135642-5D80-42FC-9B4B-79741421588E}" destId="{BDC9B3FF-9A61-4B91-89BC-660102BFF81E}" srcOrd="0" destOrd="0" presId="urn:microsoft.com/office/officeart/2018/2/layout/IconVerticalSolidList"/>
    <dgm:cxn modelId="{D4A143E0-35A9-4650-AF16-2862D9686330}" type="presOf" srcId="{2D3B5CB4-7F1E-4DEE-A32D-E05C526CF19F}" destId="{466D16C0-6DE1-44EA-97E3-DCC6837964B3}" srcOrd="0" destOrd="0" presId="urn:microsoft.com/office/officeart/2018/2/layout/IconVerticalSolidList"/>
    <dgm:cxn modelId="{41FF71E6-A507-4A69-AE8A-75112D523E08}" srcId="{00135642-5D80-42FC-9B4B-79741421588E}" destId="{34C8D0BB-E86F-41D0-8009-F4575ACF82CF}" srcOrd="2" destOrd="0" parTransId="{9B1A376F-26B3-42A7-AE20-08272D40EDFD}" sibTransId="{E54E3CF8-9729-4C78-ABEA-D6D8DA8F459C}"/>
    <dgm:cxn modelId="{A9F61F1D-2269-4992-AA93-A61E33C8CD89}" type="presParOf" srcId="{BDC9B3FF-9A61-4B91-89BC-660102BFF81E}" destId="{041838AA-C635-42DC-9767-7238C0A6C9BA}" srcOrd="0" destOrd="0" presId="urn:microsoft.com/office/officeart/2018/2/layout/IconVerticalSolidList"/>
    <dgm:cxn modelId="{93A77B2E-CE4D-453A-B155-BC17F4191FB2}" type="presParOf" srcId="{041838AA-C635-42DC-9767-7238C0A6C9BA}" destId="{989F98DA-B345-4B26-8203-36A06E13648E}" srcOrd="0" destOrd="0" presId="urn:microsoft.com/office/officeart/2018/2/layout/IconVerticalSolidList"/>
    <dgm:cxn modelId="{A488DA95-E21E-4A8F-B684-2516B97C337D}" type="presParOf" srcId="{041838AA-C635-42DC-9767-7238C0A6C9BA}" destId="{55A490E3-EE58-4237-A843-00DC3324DFE0}" srcOrd="1" destOrd="0" presId="urn:microsoft.com/office/officeart/2018/2/layout/IconVerticalSolidList"/>
    <dgm:cxn modelId="{6E9F45D1-549A-4175-8720-1BA30E53ADA1}" type="presParOf" srcId="{041838AA-C635-42DC-9767-7238C0A6C9BA}" destId="{7A19BD4D-608A-4630-BD60-905E0D87B862}" srcOrd="2" destOrd="0" presId="urn:microsoft.com/office/officeart/2018/2/layout/IconVerticalSolidList"/>
    <dgm:cxn modelId="{6B6AC4E5-56BD-45C8-900E-910B598311A9}" type="presParOf" srcId="{041838AA-C635-42DC-9767-7238C0A6C9BA}" destId="{2DF129EA-E918-4B65-A2C0-25590B049771}" srcOrd="3" destOrd="0" presId="urn:microsoft.com/office/officeart/2018/2/layout/IconVerticalSolidList"/>
    <dgm:cxn modelId="{11F9FFF8-3E0B-4319-BEBA-133E6C697CB3}" type="presParOf" srcId="{041838AA-C635-42DC-9767-7238C0A6C9BA}" destId="{CE1856E1-232A-42A6-81CB-018828F4F386}" srcOrd="4" destOrd="0" presId="urn:microsoft.com/office/officeart/2018/2/layout/IconVerticalSolidList"/>
    <dgm:cxn modelId="{BC7EF29F-55FF-428A-8125-634FE3244040}" type="presParOf" srcId="{BDC9B3FF-9A61-4B91-89BC-660102BFF81E}" destId="{73D7D3C2-3191-4EC1-BDB8-45DA97315399}" srcOrd="1" destOrd="0" presId="urn:microsoft.com/office/officeart/2018/2/layout/IconVerticalSolidList"/>
    <dgm:cxn modelId="{80D38E2A-515A-4476-AA03-BF0317F995B9}" type="presParOf" srcId="{BDC9B3FF-9A61-4B91-89BC-660102BFF81E}" destId="{33501364-0296-43F2-B9E6-EBDE2EDD390A}" srcOrd="2" destOrd="0" presId="urn:microsoft.com/office/officeart/2018/2/layout/IconVerticalSolidList"/>
    <dgm:cxn modelId="{1D037FB2-EE44-4755-A2BB-219F0E2E777F}" type="presParOf" srcId="{33501364-0296-43F2-B9E6-EBDE2EDD390A}" destId="{F9889200-8800-4FC9-9346-9EA751D3A176}" srcOrd="0" destOrd="0" presId="urn:microsoft.com/office/officeart/2018/2/layout/IconVerticalSolidList"/>
    <dgm:cxn modelId="{416FEE5F-ED13-4773-B729-141223641D4E}" type="presParOf" srcId="{33501364-0296-43F2-B9E6-EBDE2EDD390A}" destId="{BC9EF976-DB5D-4F27-A2AC-31829F0419C9}" srcOrd="1" destOrd="0" presId="urn:microsoft.com/office/officeart/2018/2/layout/IconVerticalSolidList"/>
    <dgm:cxn modelId="{5A9449DB-4D32-4267-AEB6-B47DAFF00072}" type="presParOf" srcId="{33501364-0296-43F2-B9E6-EBDE2EDD390A}" destId="{A5CBD2BE-6DA8-47DB-8C98-686D6FF85192}" srcOrd="2" destOrd="0" presId="urn:microsoft.com/office/officeart/2018/2/layout/IconVerticalSolidList"/>
    <dgm:cxn modelId="{1002EE0F-88AC-43A0-B72C-FD9806C4773B}" type="presParOf" srcId="{33501364-0296-43F2-B9E6-EBDE2EDD390A}" destId="{ADFC1568-3910-4150-9234-C679A99B5BF3}" srcOrd="3" destOrd="0" presId="urn:microsoft.com/office/officeart/2018/2/layout/IconVerticalSolidList"/>
    <dgm:cxn modelId="{8C180B0D-37D0-43A0-9B8D-FC399C93021C}" type="presParOf" srcId="{33501364-0296-43F2-B9E6-EBDE2EDD390A}" destId="{A8B382AD-56B1-427F-9462-EB2D45EC7A83}" srcOrd="4" destOrd="0" presId="urn:microsoft.com/office/officeart/2018/2/layout/IconVerticalSolidList"/>
    <dgm:cxn modelId="{C76F4684-9F35-477F-9F65-890E849D102E}" type="presParOf" srcId="{BDC9B3FF-9A61-4B91-89BC-660102BFF81E}" destId="{2142CB0B-55F2-4BF6-AE53-5D851E58E8CB}" srcOrd="3" destOrd="0" presId="urn:microsoft.com/office/officeart/2018/2/layout/IconVerticalSolidList"/>
    <dgm:cxn modelId="{99A72EEA-DECC-4D90-A571-18560C66C54B}" type="presParOf" srcId="{BDC9B3FF-9A61-4B91-89BC-660102BFF81E}" destId="{957990BD-2053-4887-B13F-2287D4B5E6D1}" srcOrd="4" destOrd="0" presId="urn:microsoft.com/office/officeart/2018/2/layout/IconVerticalSolidList"/>
    <dgm:cxn modelId="{FF23C982-1288-4DA4-947E-D1F83F5DB49A}" type="presParOf" srcId="{957990BD-2053-4887-B13F-2287D4B5E6D1}" destId="{F40EA5AD-1F8A-47F3-9476-5BA382C2CFCD}" srcOrd="0" destOrd="0" presId="urn:microsoft.com/office/officeart/2018/2/layout/IconVerticalSolidList"/>
    <dgm:cxn modelId="{A749166D-5CD5-493D-B746-1FF6D17AA491}" type="presParOf" srcId="{957990BD-2053-4887-B13F-2287D4B5E6D1}" destId="{BD939EA0-6DB2-4E9A-8397-096033357DD4}" srcOrd="1" destOrd="0" presId="urn:microsoft.com/office/officeart/2018/2/layout/IconVerticalSolidList"/>
    <dgm:cxn modelId="{E082BF4C-732F-446E-906A-BD255D2D0703}" type="presParOf" srcId="{957990BD-2053-4887-B13F-2287D4B5E6D1}" destId="{43129B16-041A-4824-A827-0CE82282AD84}" srcOrd="2" destOrd="0" presId="urn:microsoft.com/office/officeart/2018/2/layout/IconVerticalSolidList"/>
    <dgm:cxn modelId="{318E0271-83BA-4D0E-AFB6-CE4F79E0B145}" type="presParOf" srcId="{957990BD-2053-4887-B13F-2287D4B5E6D1}" destId="{9DD8E19B-643F-4EBA-AEBE-6784AC466FDD}" srcOrd="3" destOrd="0" presId="urn:microsoft.com/office/officeart/2018/2/layout/IconVerticalSolidList"/>
    <dgm:cxn modelId="{22D98A1A-E93B-44A6-97CA-9F3BD36BF95A}" type="presParOf" srcId="{957990BD-2053-4887-B13F-2287D4B5E6D1}" destId="{466D16C0-6DE1-44EA-97E3-DCC6837964B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0F3EC-EB48-4E70-8F92-D88ADD7E0AA7}">
      <dsp:nvSpPr>
        <dsp:cNvPr id="0" name=""/>
        <dsp:cNvSpPr/>
      </dsp:nvSpPr>
      <dsp:spPr>
        <a:xfrm>
          <a:off x="0" y="1356284"/>
          <a:ext cx="625372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A500A-5521-49F9-AD86-35909B1520D1}">
      <dsp:nvSpPr>
        <dsp:cNvPr id="0" name=""/>
        <dsp:cNvSpPr/>
      </dsp:nvSpPr>
      <dsp:spPr>
        <a:xfrm>
          <a:off x="312686" y="736364"/>
          <a:ext cx="4377605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OSI Vs DoD Model</a:t>
          </a:r>
        </a:p>
      </dsp:txBody>
      <dsp:txXfrm>
        <a:off x="373210" y="796888"/>
        <a:ext cx="4256557" cy="1118792"/>
      </dsp:txXfrm>
    </dsp:sp>
    <dsp:sp modelId="{5F57C82E-74FE-4765-8AB2-6DA8FE8D89EE}">
      <dsp:nvSpPr>
        <dsp:cNvPr id="0" name=""/>
        <dsp:cNvSpPr/>
      </dsp:nvSpPr>
      <dsp:spPr>
        <a:xfrm>
          <a:off x="0" y="3261405"/>
          <a:ext cx="625372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2174E-6165-4AEC-AF37-4FFD666BFDE4}">
      <dsp:nvSpPr>
        <dsp:cNvPr id="0" name=""/>
        <dsp:cNvSpPr/>
      </dsp:nvSpPr>
      <dsp:spPr>
        <a:xfrm>
          <a:off x="312686" y="2641484"/>
          <a:ext cx="4377605" cy="1239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TCP/IP Model</a:t>
          </a:r>
        </a:p>
      </dsp:txBody>
      <dsp:txXfrm>
        <a:off x="373210" y="2702008"/>
        <a:ext cx="4256557" cy="11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E7EE-7221-45EE-88B8-D02684251624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45A59-D217-4F82-97AB-E360DEB95DCC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2BDFA-118F-4354-8153-C7E28F3E6BE1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The TCP/IP reference model was developed prior to OSI model. The major design goals- </a:t>
          </a:r>
          <a:endParaRPr lang="en-US" sz="2200" kern="1200"/>
        </a:p>
      </dsp:txBody>
      <dsp:txXfrm>
        <a:off x="1357965" y="2319"/>
        <a:ext cx="4887299" cy="1175727"/>
      </dsp:txXfrm>
    </dsp:sp>
    <dsp:sp modelId="{0897BB3C-F1CF-45BB-9E2C-EA0E1A83A610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F6960-1809-4BCC-B3CE-A5D2E76AC1D5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B0270-FBA3-4BB3-B7D6-C7898094E0D7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1. To connect multiple networks together so that they appear as a single network. </a:t>
          </a:r>
          <a:endParaRPr lang="en-US" sz="2200" kern="1200"/>
        </a:p>
      </dsp:txBody>
      <dsp:txXfrm>
        <a:off x="1357965" y="1471979"/>
        <a:ext cx="4887299" cy="1175727"/>
      </dsp:txXfrm>
    </dsp:sp>
    <dsp:sp modelId="{52A1E781-9EA0-4C49-B517-681DAB7D2D5B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62A4D-34D3-41B1-997A-CAAB26E3B239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222F-36DB-4793-80C5-80F99AB5DD69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2. To survive after partial subnet hardware failures. </a:t>
          </a:r>
          <a:endParaRPr lang="en-US" sz="2200" kern="1200"/>
        </a:p>
      </dsp:txBody>
      <dsp:txXfrm>
        <a:off x="1357965" y="2941639"/>
        <a:ext cx="4887299" cy="1175727"/>
      </dsp:txXfrm>
    </dsp:sp>
    <dsp:sp modelId="{86622F2F-ABAF-4CF6-A40C-411092069400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F0B17-25AB-4AD8-B861-DAAE264A16EE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D25AD-A66B-4FD4-A8B9-BC46FD68671C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3. To provide a flexible architecture 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F98DA-B345-4B26-8203-36A06E13648E}">
      <dsp:nvSpPr>
        <dsp:cNvPr id="0" name=""/>
        <dsp:cNvSpPr/>
      </dsp:nvSpPr>
      <dsp:spPr>
        <a:xfrm>
          <a:off x="0" y="431"/>
          <a:ext cx="11097718" cy="10105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490E3-EE58-4237-A843-00DC3324DFE0}">
      <dsp:nvSpPr>
        <dsp:cNvPr id="0" name=""/>
        <dsp:cNvSpPr/>
      </dsp:nvSpPr>
      <dsp:spPr>
        <a:xfrm>
          <a:off x="305681" y="227798"/>
          <a:ext cx="555785" cy="555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129EA-E918-4B65-A2C0-25590B049771}">
      <dsp:nvSpPr>
        <dsp:cNvPr id="0" name=""/>
        <dsp:cNvSpPr/>
      </dsp:nvSpPr>
      <dsp:spPr>
        <a:xfrm>
          <a:off x="1167149" y="431"/>
          <a:ext cx="4993973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Syntax</a:t>
          </a:r>
          <a:endParaRPr lang="en-US" sz="2500" kern="1200"/>
        </a:p>
      </dsp:txBody>
      <dsp:txXfrm>
        <a:off x="1167149" y="431"/>
        <a:ext cx="4993973" cy="1010518"/>
      </dsp:txXfrm>
    </dsp:sp>
    <dsp:sp modelId="{CE1856E1-232A-42A6-81CB-018828F4F386}">
      <dsp:nvSpPr>
        <dsp:cNvPr id="0" name=""/>
        <dsp:cNvSpPr/>
      </dsp:nvSpPr>
      <dsp:spPr>
        <a:xfrm>
          <a:off x="6161122" y="431"/>
          <a:ext cx="4936595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Structure or format of the data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Indicates how to read the bits - field delineation</a:t>
          </a:r>
          <a:endParaRPr lang="en-US" sz="1500" kern="1200"/>
        </a:p>
      </dsp:txBody>
      <dsp:txXfrm>
        <a:off x="6161122" y="431"/>
        <a:ext cx="4936595" cy="1010518"/>
      </dsp:txXfrm>
    </dsp:sp>
    <dsp:sp modelId="{F9889200-8800-4FC9-9346-9EA751D3A176}">
      <dsp:nvSpPr>
        <dsp:cNvPr id="0" name=""/>
        <dsp:cNvSpPr/>
      </dsp:nvSpPr>
      <dsp:spPr>
        <a:xfrm>
          <a:off x="0" y="1263580"/>
          <a:ext cx="11097718" cy="10105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EF976-DB5D-4F27-A2AC-31829F0419C9}">
      <dsp:nvSpPr>
        <dsp:cNvPr id="0" name=""/>
        <dsp:cNvSpPr/>
      </dsp:nvSpPr>
      <dsp:spPr>
        <a:xfrm>
          <a:off x="305681" y="1490947"/>
          <a:ext cx="555785" cy="555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C1568-3910-4150-9234-C679A99B5BF3}">
      <dsp:nvSpPr>
        <dsp:cNvPr id="0" name=""/>
        <dsp:cNvSpPr/>
      </dsp:nvSpPr>
      <dsp:spPr>
        <a:xfrm>
          <a:off x="1167149" y="1263580"/>
          <a:ext cx="4993973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Semantics</a:t>
          </a:r>
          <a:endParaRPr lang="en-US" sz="2500" kern="1200"/>
        </a:p>
      </dsp:txBody>
      <dsp:txXfrm>
        <a:off x="1167149" y="1263580"/>
        <a:ext cx="4993973" cy="1010518"/>
      </dsp:txXfrm>
    </dsp:sp>
    <dsp:sp modelId="{A8B382AD-56B1-427F-9462-EB2D45EC7A83}">
      <dsp:nvSpPr>
        <dsp:cNvPr id="0" name=""/>
        <dsp:cNvSpPr/>
      </dsp:nvSpPr>
      <dsp:spPr>
        <a:xfrm>
          <a:off x="6161122" y="1263580"/>
          <a:ext cx="4936595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Interprets the meaning of the bits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Knows which fields define what action</a:t>
          </a:r>
          <a:endParaRPr lang="en-US" sz="1500" kern="1200"/>
        </a:p>
      </dsp:txBody>
      <dsp:txXfrm>
        <a:off x="6161122" y="1263580"/>
        <a:ext cx="4936595" cy="1010518"/>
      </dsp:txXfrm>
    </dsp:sp>
    <dsp:sp modelId="{F40EA5AD-1F8A-47F3-9476-5BA382C2CFCD}">
      <dsp:nvSpPr>
        <dsp:cNvPr id="0" name=""/>
        <dsp:cNvSpPr/>
      </dsp:nvSpPr>
      <dsp:spPr>
        <a:xfrm>
          <a:off x="0" y="2526729"/>
          <a:ext cx="11097718" cy="10105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39EA0-6DB2-4E9A-8397-096033357DD4}">
      <dsp:nvSpPr>
        <dsp:cNvPr id="0" name=""/>
        <dsp:cNvSpPr/>
      </dsp:nvSpPr>
      <dsp:spPr>
        <a:xfrm>
          <a:off x="305681" y="2754095"/>
          <a:ext cx="555785" cy="5557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8E19B-643F-4EBA-AEBE-6784AC466FDD}">
      <dsp:nvSpPr>
        <dsp:cNvPr id="0" name=""/>
        <dsp:cNvSpPr/>
      </dsp:nvSpPr>
      <dsp:spPr>
        <a:xfrm>
          <a:off x="1167149" y="2526729"/>
          <a:ext cx="4993973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Timing</a:t>
          </a:r>
          <a:endParaRPr lang="en-US" sz="2500" kern="1200"/>
        </a:p>
      </dsp:txBody>
      <dsp:txXfrm>
        <a:off x="1167149" y="2526729"/>
        <a:ext cx="4993973" cy="1010518"/>
      </dsp:txXfrm>
    </dsp:sp>
    <dsp:sp modelId="{466D16C0-6DE1-44EA-97E3-DCC6837964B3}">
      <dsp:nvSpPr>
        <dsp:cNvPr id="0" name=""/>
        <dsp:cNvSpPr/>
      </dsp:nvSpPr>
      <dsp:spPr>
        <a:xfrm>
          <a:off x="6161122" y="2526729"/>
          <a:ext cx="4936595" cy="101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7" tIns="106947" rIns="106947" bIns="10694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When data should be sent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Speed at which data should be sent or speed at which it is being received.</a:t>
          </a:r>
          <a:endParaRPr lang="en-US" sz="1500" kern="1200"/>
        </a:p>
      </dsp:txBody>
      <dsp:txXfrm>
        <a:off x="6161122" y="2526729"/>
        <a:ext cx="4936595" cy="101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9FE2D-C125-4265-AC31-EA0B21D3FFCE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E7A8-FD1E-45E9-9227-653B059059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3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E08BDB20-31F3-4DA8-BF21-AA71A9B2B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60D62091-BCFA-41B6-92C7-AEE8BDE0C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76611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5EC6ED51-BF36-436C-A1A8-71AA3B373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EBA5BFC-F98B-4C3D-8F91-8231DAF2B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78326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6C53-813F-447F-BC73-5A0E39F8E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9931D-1F27-42B9-9C90-6BF7A725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CB86-0B03-46B1-AF5E-2B726137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C9F4-DC07-45BA-8246-8D71FEF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8565-70A6-461E-B75B-F68BE48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4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5FE0-BFA8-455D-8BAF-C149F560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E344-8342-4E80-B60C-D41FC5D7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84F3-B9CD-45A0-A125-7195F2D2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9665-C668-4E77-8F67-D82EA418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6B46-35CC-4C53-8607-7CF9E1CB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6B84B-85DC-47EA-85E9-8B45A460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B33C-1B79-4EE7-B017-4E4716C8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B618-B1D5-46A9-85E7-412C458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C8D2-5D91-4B75-A3A7-96E30ACF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632-8C4B-469B-A1DD-994620F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A64-257F-411B-AA86-4C5827D3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C5D3-920B-4A72-ACE5-1BF92790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D799-FADB-4376-BCD0-7ED7B28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3D21-AC54-48A1-BAD6-9B0A589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F187-B68E-4303-8121-EF25F0F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6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2FBA-4D8A-44D2-BCF8-81556D5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F665-2583-445F-9C7B-A63B71B5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B11D-A657-479A-AD1E-F27E497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DD9C-E3B4-40F4-B0E7-D81AC855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A61A-D1BF-4242-AE3C-B7255B1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6DD3-4289-4AA0-9C11-B922FBE1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1C9-EDD8-4297-95E2-9E938E2F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AD51-8CA7-494C-8896-450FCF7D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11AC-7E5C-4688-8FC8-2306168F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BCC1-DCE6-4BA5-B8A9-8FAC368F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E2EAD-3182-4AF4-90F3-5F1737F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2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42C1-8512-43A2-8723-42C2CC39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B2AF2-8A95-4A57-9AB8-CF3ECB6F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6AA4-599A-4A5A-B511-1BEAAD3D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6CC9-5C99-4EC1-A92A-E0CC6308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D99FB-B1A8-421B-9653-E8D2133E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F6CDD-CAF2-41BA-8F28-B5D6B70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0596D-4A8B-489E-9D8A-052EC28B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9150B-2C82-4868-862F-790D15C3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9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3E49-7BC5-4A1C-9001-B8728C5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E44C2-C1F0-44E8-909B-9378E9F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33184-A119-4028-8B65-A7578A01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DCBD4-78E8-4CD8-9C28-7692FC9C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26EA-9BB4-47F2-A843-E5E9C930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F5044-A2E5-4F69-8FCE-F49ABF09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3C0E-9A0D-40A9-B38D-663A5574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1090-51B8-408D-ACCC-A6A2A42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7DEC-8BE5-415F-9C00-6F70D1C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625C8-072D-4D9D-A425-4C50173F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86FD-B17E-4CF2-8022-CE8A8F40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78BA0-57FE-4A9D-AD13-7B81987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8908-46E8-41D2-A91A-FD21389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2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5CC1-0A88-418F-BF44-E28677AC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C82D-C98F-4146-8913-C5CE3551C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F644-DF7F-47ED-A774-A3BB2F6F8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905C-63B2-421A-BE8C-AEED30E4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1B19-6F1D-466B-B1CD-2695D399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A1D92-05F0-432A-BE30-7ABD544A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1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06E63-3294-4A71-ABE6-03F3EF4A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C09D-039B-4F5D-980B-59EC005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F7C1-CD8E-4A07-BDF4-AD823E6B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15E-FE44-432F-9929-45C4630BAC9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7F04-0D47-479C-953A-ABB5BDE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E032-1DA9-4324-B180-125105F5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CF120-F405-B12D-C600-B2DB0F782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BAC4F-8BCE-52DA-5B0F-368FF20A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IN" dirty="0"/>
              <a:t>TCP/IP Protocol Suite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D8FD-0904-4D46-FBE6-D43AA595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216868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8143B-1786-8907-F31B-8709F4F5DD9F}"/>
              </a:ext>
            </a:extLst>
          </p:cNvPr>
          <p:cNvSpPr txBox="1"/>
          <p:nvPr/>
        </p:nvSpPr>
        <p:spPr>
          <a:xfrm>
            <a:off x="20" y="6510763"/>
            <a:ext cx="121919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alibri" panose="020F0502020204030204" pitchFamily="34" charset="0"/>
              </a:rPr>
              <a:t>These slides are partially based on slides assembled by B. A.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Forouzan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with grateful acknowledgement of the many others who made their course materials freely available online.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6704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 of empty bus">
            <a:extLst>
              <a:ext uri="{FF2B5EF4-FFF2-40B4-BE49-F238E27FC236}">
                <a16:creationId xmlns:a16="http://schemas.microsoft.com/office/drawing/2014/main" id="{C30C2D1A-6DAE-4308-A900-4CC2E689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5730"/>
          <a:stretch/>
        </p:blipFill>
        <p:spPr>
          <a:xfrm>
            <a:off x="351712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Transport/</a:t>
            </a:r>
            <a:b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Host-to-Host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481" y="2324100"/>
            <a:ext cx="7553996" cy="3875087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cs typeface="Times New Roman" panose="02020603050405020304" pitchFamily="18" charset="0"/>
              </a:rPr>
              <a:t>It is responsible for providing end-to-end data integrity and provides a highly reliable communication service for entities that want to carry out an extended two-way conversation.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cs typeface="Times New Roman" panose="02020603050405020304" pitchFamily="18" charset="0"/>
              </a:rPr>
              <a:t>It uses open and close commands to initiate and terminate the connection.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cs typeface="Times New Roman" panose="02020603050405020304" pitchFamily="18" charset="0"/>
              </a:rPr>
              <a:t>This layer accepts information to be transmitted as a stream of characters, and it returns information to the recipient as a stream.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cs typeface="Times New Roman" panose="02020603050405020304" pitchFamily="18" charset="0"/>
              </a:rPr>
              <a:t>The service employs the concept of a connection (or virtual circuit).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01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Application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166" y="2314807"/>
            <a:ext cx="7928814" cy="4543193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This layer provides functions for users or their programs, and it is highly specific to the application being performed.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This layer includes all applications protocols that use the host-to-host transport protocols to deliver data.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Other functions that process user data, such as data </a:t>
            </a:r>
            <a:r>
              <a:rPr lang="en-US" sz="1600" dirty="0">
                <a:highlight>
                  <a:srgbClr val="FFFF00"/>
                </a:highlight>
                <a:cs typeface="Times New Roman" panose="02020603050405020304" pitchFamily="18" charset="0"/>
              </a:rPr>
              <a:t>encryption and decryption</a:t>
            </a:r>
            <a:r>
              <a:rPr lang="en-US" sz="1600" dirty="0">
                <a:cs typeface="Times New Roman" panose="02020603050405020304" pitchFamily="18" charset="0"/>
              </a:rPr>
              <a:t> and </a:t>
            </a:r>
            <a:r>
              <a:rPr lang="en-US" sz="1600" dirty="0">
                <a:highlight>
                  <a:srgbClr val="FFFF00"/>
                </a:highlight>
                <a:cs typeface="Times New Roman" panose="02020603050405020304" pitchFamily="18" charset="0"/>
              </a:rPr>
              <a:t>compression and decompression</a:t>
            </a:r>
            <a:r>
              <a:rPr lang="en-US" sz="1600" dirty="0">
                <a:cs typeface="Times New Roman" panose="02020603050405020304" pitchFamily="18" charset="0"/>
              </a:rPr>
              <a:t>, can also reside at the application layer.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The application layer also manages the </a:t>
            </a:r>
            <a:r>
              <a:rPr lang="en-US" sz="1600" dirty="0">
                <a:highlight>
                  <a:srgbClr val="FFFF00"/>
                </a:highlight>
                <a:cs typeface="Times New Roman" panose="02020603050405020304" pitchFamily="18" charset="0"/>
              </a:rPr>
              <a:t>sessions</a:t>
            </a:r>
            <a:r>
              <a:rPr lang="en-US" sz="1600" dirty="0">
                <a:cs typeface="Times New Roman" panose="02020603050405020304" pitchFamily="18" charset="0"/>
              </a:rPr>
              <a:t> (connections) between cooperating applications.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Instead of using the term "session," TCP/IP uses the terms </a:t>
            </a:r>
            <a:r>
              <a:rPr lang="en-US" sz="1600" dirty="0">
                <a:highlight>
                  <a:srgbClr val="FFFF00"/>
                </a:highlight>
                <a:cs typeface="Times New Roman" panose="02020603050405020304" pitchFamily="18" charset="0"/>
              </a:rPr>
              <a:t>"socket" and "port" </a:t>
            </a:r>
            <a:r>
              <a:rPr lang="en-US" sz="1600" dirty="0">
                <a:cs typeface="Times New Roman" panose="02020603050405020304" pitchFamily="18" charset="0"/>
              </a:rPr>
              <a:t>to describe the path (or virtual circuit) over which cooperating applications communicate.</a:t>
            </a:r>
          </a:p>
        </p:txBody>
      </p:sp>
      <p:pic>
        <p:nvPicPr>
          <p:cNvPr id="6" name="Picture 5" descr="Sphere of mesh and nodes">
            <a:extLst>
              <a:ext uri="{FF2B5EF4-FFF2-40B4-BE49-F238E27FC236}">
                <a16:creationId xmlns:a16="http://schemas.microsoft.com/office/drawing/2014/main" id="{FC104D86-B26C-4C47-808B-FF5223756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7" r="91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838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TCP/IP Reference Example (Layers)</a:t>
            </a: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D37D2BC0-D562-4734-BCAA-FFA097ED2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07" y="865414"/>
            <a:ext cx="8551190" cy="5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>
            <a:extLst>
              <a:ext uri="{FF2B5EF4-FFF2-40B4-BE49-F238E27FC236}">
                <a16:creationId xmlns:a16="http://schemas.microsoft.com/office/drawing/2014/main" id="{13BE0B2D-56EB-4105-A485-FD38D8A9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75" y="297565"/>
            <a:ext cx="54901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 dirty="0">
                <a:latin typeface="Times New Roman" panose="02020603050405020304" pitchFamily="18" charset="0"/>
              </a:rPr>
              <a:t>Protocols in TCP/IP Model</a:t>
            </a:r>
          </a:p>
        </p:txBody>
      </p:sp>
      <p:pic>
        <p:nvPicPr>
          <p:cNvPr id="168966" name="Picture 6">
            <a:extLst>
              <a:ext uri="{FF2B5EF4-FFF2-40B4-BE49-F238E27FC236}">
                <a16:creationId xmlns:a16="http://schemas.microsoft.com/office/drawing/2014/main" id="{1077CD3C-1372-40B1-99BF-BCC26311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" y="1354866"/>
            <a:ext cx="7532688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FD139-9BCC-4172-97CD-EDB06D7A47B8}"/>
              </a:ext>
            </a:extLst>
          </p:cNvPr>
          <p:cNvSpPr txBox="1"/>
          <p:nvPr/>
        </p:nvSpPr>
        <p:spPr>
          <a:xfrm>
            <a:off x="7839856" y="1062643"/>
            <a:ext cx="4352144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IP- Internet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ARP- Address Resolution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RARP- Reverse Address Resolution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ICMP- Internet Control Management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IGMP- Internet Group Management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SCTP- Stream Control </a:t>
            </a:r>
            <a:r>
              <a:rPr lang="en-MY" altLang="en-US" sz="1600" dirty="0">
                <a:latin typeface="Verdana" panose="020B0604030504040204" pitchFamily="34" charset="0"/>
              </a:rPr>
              <a:t>Transmission Protocol</a:t>
            </a:r>
            <a:endParaRPr lang="en-IN" sz="1600" dirty="0"/>
          </a:p>
          <a:p>
            <a:pPr>
              <a:lnSpc>
                <a:spcPct val="150000"/>
              </a:lnSpc>
            </a:pPr>
            <a:r>
              <a:rPr lang="en-IN" sz="1600" dirty="0"/>
              <a:t>TCP- Transmission Control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UDP- User Datagram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SMTP- Simple Mail Transfer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FTP- File Transfer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HTTP- Hyper Text Transfer Protocol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DNS- Domain Name System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SNMP- Simple Network Management Protocol</a:t>
            </a:r>
          </a:p>
        </p:txBody>
      </p:sp>
    </p:spTree>
    <p:extLst>
      <p:ext uri="{BB962C8B-B14F-4D97-AF65-F5344CB8AC3E}">
        <p14:creationId xmlns:p14="http://schemas.microsoft.com/office/powerpoint/2010/main" val="24931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8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898631-CADE-43FF-9060-990CF5541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08351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6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05438-4583-4056-9EF8-C4329AD2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 Goals of TCP/IP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72CA52B-A883-03D1-325B-F43F07BC4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47295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8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5438-4583-4056-9EF8-C4329AD2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5" y="18217"/>
            <a:ext cx="6120984" cy="1091055"/>
          </a:xfrm>
        </p:spPr>
        <p:txBody>
          <a:bodyPr/>
          <a:lstStyle/>
          <a:p>
            <a:r>
              <a:rPr lang="en-IN" sz="4400" dirty="0"/>
              <a:t>Protocol and Its Elements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07FA69-48FB-6978-8CBA-2DDC96AE4C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620" y="2653259"/>
          <a:ext cx="11097718" cy="353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BD9E08-F5BE-C0C6-51BC-41A0C5A09216}"/>
              </a:ext>
            </a:extLst>
          </p:cNvPr>
          <p:cNvSpPr txBox="1"/>
          <p:nvPr/>
        </p:nvSpPr>
        <p:spPr>
          <a:xfrm>
            <a:off x="189875" y="1327267"/>
            <a:ext cx="1109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400" dirty="0"/>
              <a:t>It is a set of rules that govern data communication.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400" dirty="0"/>
              <a:t>Define What, How and When in terms of data communication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7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F73C1-1ECD-4331-B403-EC02AA72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9834517" cy="7782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TCP/IP </a:t>
            </a:r>
            <a:r>
              <a:rPr lang="en-US" altLang="zh-TW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 Suite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23F92-C7A9-49C6-99D7-F7944012018C}"/>
              </a:ext>
            </a:extLst>
          </p:cNvPr>
          <p:cNvSpPr/>
          <p:nvPr/>
        </p:nvSpPr>
        <p:spPr>
          <a:xfrm>
            <a:off x="832758" y="2183120"/>
            <a:ext cx="10287000" cy="3624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65760" indent="-2286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The </a:t>
            </a:r>
            <a:r>
              <a:rPr lang="en-US" altLang="zh-TW" sz="2400" b="1" dirty="0"/>
              <a:t>Internet Protocol Suite</a:t>
            </a:r>
            <a:r>
              <a:rPr lang="en-US" altLang="zh-TW" sz="2400" dirty="0"/>
              <a:t> (commonly known as </a:t>
            </a:r>
            <a:r>
              <a:rPr lang="en-US" altLang="zh-TW" sz="2400" b="1" dirty="0"/>
              <a:t>TCP/IP</a:t>
            </a:r>
            <a:r>
              <a:rPr lang="en-US" altLang="zh-TW" sz="2400" dirty="0"/>
              <a:t>) is the set of communications protocols used for the Internet and other similar networks. </a:t>
            </a:r>
          </a:p>
          <a:p>
            <a:pPr marL="82296" indent="-2286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TW" sz="2400" dirty="0"/>
          </a:p>
          <a:p>
            <a:pPr marL="365760" indent="-2286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 Named from two of the most important protocols</a:t>
            </a:r>
          </a:p>
          <a:p>
            <a:pPr marL="859536" lvl="1" indent="-2286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Transmission Control Protocol (TCP) and</a:t>
            </a:r>
          </a:p>
          <a:p>
            <a:pPr marL="859536" lvl="1" indent="-2286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Internet Protocol (IP)</a:t>
            </a:r>
          </a:p>
          <a:p>
            <a:pPr marL="630936" lvl="1" algn="just" fontAlgn="auto">
              <a:lnSpc>
                <a:spcPct val="90000"/>
              </a:lnSpc>
              <a:spcAft>
                <a:spcPts val="600"/>
              </a:spcAft>
              <a:defRPr/>
            </a:pPr>
            <a:endParaRPr lang="en-US" altLang="zh-TW" sz="2400" dirty="0"/>
          </a:p>
          <a:p>
            <a:pPr marL="516636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TCP/IP originated out of the investigative research into networking protocols that the Department of Defense (DoD) initiated in 1969. </a:t>
            </a:r>
          </a:p>
          <a:p>
            <a:pPr marL="516636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In 1968, the DoD Advanced Research Projects Agency (ARPA) began researching the network technology that is now called packet switching.</a:t>
            </a:r>
          </a:p>
          <a:p>
            <a:pPr marL="973836" lvl="1" indent="-342900" algn="just" fontAlgn="auto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TW" sz="2400" dirty="0"/>
          </a:p>
          <a:p>
            <a:pPr marL="516636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The network that was initially constructed as a result of this research, then called ARPANET, gradually became known as the Internet. </a:t>
            </a:r>
          </a:p>
          <a:p>
            <a:pPr marL="630936" lvl="1" fontAlgn="auto">
              <a:lnSpc>
                <a:spcPct val="90000"/>
              </a:lnSpc>
              <a:spcAft>
                <a:spcPts val="600"/>
              </a:spcAft>
              <a:defRPr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31358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923" name="Rectangle 1669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F77ED-9C4E-4527-955E-2687611470FC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TCP/IP PROTOCOL SUITE</a:t>
            </a:r>
            <a:endParaRPr lang="en-US" sz="3700">
              <a:latin typeface="+mj-lt"/>
              <a:ea typeface="+mj-ea"/>
              <a:cs typeface="+mj-cs"/>
            </a:endParaRPr>
          </a:p>
        </p:txBody>
      </p:sp>
      <p:grpSp>
        <p:nvGrpSpPr>
          <p:cNvPr id="166925" name="Group 1669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6927" name="Rectangle 1669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28" name="Rectangle 1669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929" name="Rectangle 1669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31" name="Rectangle 7">
            <a:extLst>
              <a:ext uri="{FF2B5EF4-FFF2-40B4-BE49-F238E27FC236}">
                <a16:creationId xmlns:a16="http://schemas.microsoft.com/office/drawing/2014/main" id="{4D7E3589-EB24-407C-9ABC-9C068B3F9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layers in the TCP/IP protocol suite do not exactly match those in the OSI model.</a:t>
            </a:r>
          </a:p>
          <a:p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original TCP/IP protocol suite was defined as having four layers: </a:t>
            </a:r>
          </a:p>
          <a:p>
            <a:pPr marL="539750"/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Host-to-network/Network access</a:t>
            </a:r>
          </a:p>
          <a:p>
            <a:pPr marL="539750"/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Internet</a:t>
            </a:r>
          </a:p>
          <a:p>
            <a:pPr marL="539750"/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</a:p>
          <a:p>
            <a:pPr marL="539750"/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Application. </a:t>
            </a:r>
          </a:p>
        </p:txBody>
      </p:sp>
      <p:sp>
        <p:nvSpPr>
          <p:cNvPr id="166933" name="Rectangle 1669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35" name="Rectangle 1669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156389FE-BF69-433A-825E-DDAB763A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MY" altLang="en-US" b="1">
              <a:latin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4C8F47-0003-1AAF-5326-D7C0471815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6702" y="1420214"/>
            <a:ext cx="6688474" cy="49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3C7F-E60A-4509-B159-EAE7C3D43C63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TCP/IP vs OSI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0D09E9-0504-4DCA-A90A-E8933BAFE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Physical +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5" y="2314807"/>
            <a:ext cx="7830995" cy="454319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design of TCP/IP hides the function of this layer from users--it is concerned with getting data across a specific type of physical network (i.e., Ethernet, Token Ring, etc.).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functions are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Encapsulating the IP datagrams into frames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Maps the IP addresses to the physical addresses. </a:t>
            </a:r>
          </a:p>
        </p:txBody>
      </p:sp>
      <p:pic>
        <p:nvPicPr>
          <p:cNvPr id="6" name="Picture 5" descr="Computer script on a screen">
            <a:extLst>
              <a:ext uri="{FF2B5EF4-FFF2-40B4-BE49-F238E27FC236}">
                <a16:creationId xmlns:a16="http://schemas.microsoft.com/office/drawing/2014/main" id="{F32D3285-A82A-4086-949C-7D471AABB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592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819704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268" y="1555152"/>
            <a:ext cx="7928814" cy="4543193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</a:pPr>
            <a:r>
              <a:rPr lang="en-US" sz="1900" dirty="0">
                <a:cs typeface="Times New Roman" panose="02020603050405020304" pitchFamily="18" charset="0"/>
              </a:rPr>
              <a:t>Responsible for routing messages through </a:t>
            </a:r>
            <a:r>
              <a:rPr lang="en-US" sz="1900" b="1" dirty="0">
                <a:cs typeface="Times New Roman" panose="02020603050405020304" pitchFamily="18" charset="0"/>
              </a:rPr>
              <a:t>internetworks</a:t>
            </a:r>
            <a:r>
              <a:rPr lang="en-US" sz="1900" dirty="0">
                <a:cs typeface="Times New Roman" panose="02020603050405020304" pitchFamily="18" charset="0"/>
              </a:rPr>
              <a:t>. </a:t>
            </a:r>
          </a:p>
          <a:p>
            <a:pPr lvl="1" algn="just">
              <a:lnSpc>
                <a:spcPct val="150000"/>
              </a:lnSpc>
            </a:pPr>
            <a:r>
              <a:rPr lang="en-US" sz="1900" dirty="0">
                <a:cs typeface="Times New Roman" panose="02020603050405020304" pitchFamily="18" charset="0"/>
              </a:rPr>
              <a:t>Two types of devices; </a:t>
            </a:r>
            <a:r>
              <a:rPr lang="en-US" sz="1900" b="1" dirty="0">
                <a:cs typeface="Times New Roman" panose="02020603050405020304" pitchFamily="18" charset="0"/>
              </a:rPr>
              <a:t>gateway and router</a:t>
            </a:r>
            <a:r>
              <a:rPr lang="en-US" sz="1900" dirty="0">
                <a:cs typeface="Times New Roman" panose="02020603050405020304" pitchFamily="18" charset="0"/>
              </a:rPr>
              <a:t>, are responsible for routing messages between networks. </a:t>
            </a:r>
          </a:p>
          <a:p>
            <a:pPr lvl="1" algn="just">
              <a:lnSpc>
                <a:spcPct val="150000"/>
              </a:lnSpc>
            </a:pPr>
            <a:r>
              <a:rPr lang="en-US" sz="1900" dirty="0">
                <a:cs typeface="Times New Roman" panose="02020603050405020304" pitchFamily="18" charset="0"/>
              </a:rPr>
              <a:t>The internetwork layer protocols provide a </a:t>
            </a:r>
            <a:r>
              <a:rPr lang="en-US" sz="1900" dirty="0">
                <a:highlight>
                  <a:srgbClr val="FFFF00"/>
                </a:highlight>
                <a:cs typeface="Times New Roman" panose="02020603050405020304" pitchFamily="18" charset="0"/>
              </a:rPr>
              <a:t>datagram network service</a:t>
            </a:r>
            <a:r>
              <a:rPr lang="en-US" sz="1900" dirty="0">
                <a:cs typeface="Times New Roman" panose="02020603050405020304" pitchFamily="18" charset="0"/>
              </a:rPr>
              <a:t>. Datagrams comprise of a header, data, and a trailer.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Network layer protocols package the message in a datagram and send it off.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 datagram service </a:t>
            </a:r>
            <a:r>
              <a:rPr lang="en-US" sz="2000" dirty="0">
                <a:highlight>
                  <a:srgbClr val="FFFF00"/>
                </a:highlight>
                <a:cs typeface="Times New Roman" panose="02020603050405020304" pitchFamily="18" charset="0"/>
              </a:rPr>
              <a:t>does not support session or connection</a:t>
            </a:r>
            <a:r>
              <a:rPr lang="en-US" sz="2000" dirty="0">
                <a:cs typeface="Times New Roman" panose="02020603050405020304" pitchFamily="18" charset="0"/>
              </a:rPr>
              <a:t>. Once a message is sent or received, the service retains no memory of the entity with which it was communicating.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23613-3A7C-4B7C-8E98-A37CA0AA7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6" r="1489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067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782</Words>
  <Application>Microsoft Office PowerPoint</Application>
  <PresentationFormat>Widescreen</PresentationFormat>
  <Paragraphs>78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TCP/IP Protocol Suite </vt:lpstr>
      <vt:lpstr>Outline</vt:lpstr>
      <vt:lpstr>Design Goals of TCP/IP</vt:lpstr>
      <vt:lpstr>Protocol and Its Elements</vt:lpstr>
      <vt:lpstr>TCP/IP Protocol Suite</vt:lpstr>
      <vt:lpstr>PowerPoint Presentation</vt:lpstr>
      <vt:lpstr>PowerPoint Presentation</vt:lpstr>
      <vt:lpstr>Physical + Data Link Layer</vt:lpstr>
      <vt:lpstr>Network Layer</vt:lpstr>
      <vt:lpstr>Transport/ Host-to-Host Layer</vt:lpstr>
      <vt:lpstr>Application Layer</vt:lpstr>
      <vt:lpstr>TCP/IP Reference Example (Layers)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 KUMARI</dc:creator>
  <cp:lastModifiedBy>Kuldeep</cp:lastModifiedBy>
  <cp:revision>35</cp:revision>
  <dcterms:created xsi:type="dcterms:W3CDTF">2022-01-14T10:15:43Z</dcterms:created>
  <dcterms:modified xsi:type="dcterms:W3CDTF">2025-01-10T03:09:18Z</dcterms:modified>
</cp:coreProperties>
</file>