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56"/>
  </p:notesMasterIdLst>
  <p:sldIdLst>
    <p:sldId id="256" r:id="rId4"/>
    <p:sldId id="374" r:id="rId5"/>
    <p:sldId id="583" r:id="rId6"/>
    <p:sldId id="591" r:id="rId7"/>
    <p:sldId id="760" r:id="rId8"/>
    <p:sldId id="597" r:id="rId9"/>
    <p:sldId id="800" r:id="rId10"/>
    <p:sldId id="803" r:id="rId11"/>
    <p:sldId id="804" r:id="rId12"/>
    <p:sldId id="801" r:id="rId13"/>
    <p:sldId id="607" r:id="rId14"/>
    <p:sldId id="802" r:id="rId15"/>
    <p:sldId id="610" r:id="rId16"/>
    <p:sldId id="806" r:id="rId17"/>
    <p:sldId id="807" r:id="rId18"/>
    <p:sldId id="613" r:id="rId19"/>
    <p:sldId id="614" r:id="rId20"/>
    <p:sldId id="617" r:id="rId21"/>
    <p:sldId id="621" r:id="rId22"/>
    <p:sldId id="622" r:id="rId23"/>
    <p:sldId id="808" r:id="rId24"/>
    <p:sldId id="623" r:id="rId25"/>
    <p:sldId id="809" r:id="rId26"/>
    <p:sldId id="639" r:id="rId27"/>
    <p:sldId id="810" r:id="rId28"/>
    <p:sldId id="811" r:id="rId29"/>
    <p:sldId id="812" r:id="rId30"/>
    <p:sldId id="813" r:id="rId31"/>
    <p:sldId id="814" r:id="rId32"/>
    <p:sldId id="815" r:id="rId33"/>
    <p:sldId id="816" r:id="rId34"/>
    <p:sldId id="817" r:id="rId35"/>
    <p:sldId id="641" r:id="rId36"/>
    <p:sldId id="648" r:id="rId37"/>
    <p:sldId id="649" r:id="rId38"/>
    <p:sldId id="820" r:id="rId39"/>
    <p:sldId id="821" r:id="rId40"/>
    <p:sldId id="819" r:id="rId41"/>
    <p:sldId id="818" r:id="rId42"/>
    <p:sldId id="653" r:id="rId43"/>
    <p:sldId id="741" r:id="rId44"/>
    <p:sldId id="791" r:id="rId45"/>
    <p:sldId id="793" r:id="rId46"/>
    <p:sldId id="794" r:id="rId47"/>
    <p:sldId id="797" r:id="rId48"/>
    <p:sldId id="792" r:id="rId49"/>
    <p:sldId id="798" r:id="rId50"/>
    <p:sldId id="799" r:id="rId51"/>
    <p:sldId id="796" r:id="rId52"/>
    <p:sldId id="823" r:id="rId53"/>
    <p:sldId id="795" r:id="rId54"/>
    <p:sldId id="822" r:id="rId5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B76E3-91A1-4111-9BF6-FD3BE6CAA7CF}" v="77" dt="2025-01-30T06:49:49.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as Tyagi." userId="06b802ee-2341-421d-ab2c-04bfa25cb15e" providerId="ADAL" clId="{796B76E3-91A1-4111-9BF6-FD3BE6CAA7CF}"/>
    <pc:docChg chg="undo redo custSel addSld delSld modSld sldOrd">
      <pc:chgData name="Vikas Tyagi." userId="06b802ee-2341-421d-ab2c-04bfa25cb15e" providerId="ADAL" clId="{796B76E3-91A1-4111-9BF6-FD3BE6CAA7CF}" dt="2025-02-17T05:56:21.427" v="379" actId="1036"/>
      <pc:docMkLst>
        <pc:docMk/>
      </pc:docMkLst>
      <pc:sldChg chg="addSp delSp modSp mod">
        <pc:chgData name="Vikas Tyagi." userId="06b802ee-2341-421d-ab2c-04bfa25cb15e" providerId="ADAL" clId="{796B76E3-91A1-4111-9BF6-FD3BE6CAA7CF}" dt="2025-01-24T10:10:07.583" v="185" actId="478"/>
        <pc:sldMkLst>
          <pc:docMk/>
          <pc:sldMk cId="1441990758" sldId="256"/>
        </pc:sldMkLst>
        <pc:spChg chg="add del">
          <ac:chgData name="Vikas Tyagi." userId="06b802ee-2341-421d-ab2c-04bfa25cb15e" providerId="ADAL" clId="{796B76E3-91A1-4111-9BF6-FD3BE6CAA7CF}" dt="2025-01-24T10:10:07.583" v="185" actId="478"/>
          <ac:spMkLst>
            <pc:docMk/>
            <pc:sldMk cId="1441990758" sldId="256"/>
            <ac:spMk id="3" creationId="{F7BCC16A-9B0F-44ED-A8D6-BF7E6BA12BF4}"/>
          </ac:spMkLst>
        </pc:spChg>
        <pc:picChg chg="mod">
          <ac:chgData name="Vikas Tyagi." userId="06b802ee-2341-421d-ab2c-04bfa25cb15e" providerId="ADAL" clId="{796B76E3-91A1-4111-9BF6-FD3BE6CAA7CF}" dt="2025-01-24T10:09:45.466" v="183" actId="1076"/>
          <ac:picMkLst>
            <pc:docMk/>
            <pc:sldMk cId="1441990758" sldId="256"/>
            <ac:picMk id="5" creationId="{578EC5EB-FB0A-92B0-1F03-FBBFAA6F6D8A}"/>
          </ac:picMkLst>
        </pc:picChg>
      </pc:sldChg>
      <pc:sldChg chg="modSp">
        <pc:chgData name="Vikas Tyagi." userId="06b802ee-2341-421d-ab2c-04bfa25cb15e" providerId="ADAL" clId="{796B76E3-91A1-4111-9BF6-FD3BE6CAA7CF}" dt="2025-01-24T08:43:05.371" v="2" actId="1076"/>
        <pc:sldMkLst>
          <pc:docMk/>
          <pc:sldMk cId="2184808077" sldId="591"/>
        </pc:sldMkLst>
        <pc:picChg chg="mod">
          <ac:chgData name="Vikas Tyagi." userId="06b802ee-2341-421d-ab2c-04bfa25cb15e" providerId="ADAL" clId="{796B76E3-91A1-4111-9BF6-FD3BE6CAA7CF}" dt="2025-01-24T08:43:03.076" v="1" actId="1076"/>
          <ac:picMkLst>
            <pc:docMk/>
            <pc:sldMk cId="2184808077" sldId="591"/>
            <ac:picMk id="6" creationId="{9F52B82B-1FE6-0EF2-9A6E-84E17994C50E}"/>
          </ac:picMkLst>
        </pc:picChg>
        <pc:picChg chg="mod">
          <ac:chgData name="Vikas Tyagi." userId="06b802ee-2341-421d-ab2c-04bfa25cb15e" providerId="ADAL" clId="{796B76E3-91A1-4111-9BF6-FD3BE6CAA7CF}" dt="2025-01-24T08:43:05.371" v="2" actId="1076"/>
          <ac:picMkLst>
            <pc:docMk/>
            <pc:sldMk cId="2184808077" sldId="591"/>
            <ac:picMk id="31749" creationId="{EDD638B2-E214-4FB6-B99C-88334ABE9CCF}"/>
          </ac:picMkLst>
        </pc:picChg>
      </pc:sldChg>
      <pc:sldChg chg="addSp delSp modSp mod">
        <pc:chgData name="Vikas Tyagi." userId="06b802ee-2341-421d-ab2c-04bfa25cb15e" providerId="ADAL" clId="{796B76E3-91A1-4111-9BF6-FD3BE6CAA7CF}" dt="2025-01-24T08:52:56.724" v="25" actId="113"/>
        <pc:sldMkLst>
          <pc:docMk/>
          <pc:sldMk cId="3885633187" sldId="597"/>
        </pc:sldMkLst>
        <pc:spChg chg="add mod">
          <ac:chgData name="Vikas Tyagi." userId="06b802ee-2341-421d-ab2c-04bfa25cb15e" providerId="ADAL" clId="{796B76E3-91A1-4111-9BF6-FD3BE6CAA7CF}" dt="2025-01-24T08:52:56.724" v="25" actId="113"/>
          <ac:spMkLst>
            <pc:docMk/>
            <pc:sldMk cId="3885633187" sldId="597"/>
            <ac:spMk id="3" creationId="{6970BCD1-5992-84AF-4376-51FC739642F3}"/>
          </ac:spMkLst>
        </pc:spChg>
        <pc:spChg chg="del">
          <ac:chgData name="Vikas Tyagi." userId="06b802ee-2341-421d-ab2c-04bfa25cb15e" providerId="ADAL" clId="{796B76E3-91A1-4111-9BF6-FD3BE6CAA7CF}" dt="2025-01-24T08:48:04.546" v="12" actId="478"/>
          <ac:spMkLst>
            <pc:docMk/>
            <pc:sldMk cId="3885633187" sldId="597"/>
            <ac:spMk id="5" creationId="{7784065C-E13D-974A-4D05-BC18EE465374}"/>
          </ac:spMkLst>
        </pc:spChg>
        <pc:picChg chg="del">
          <ac:chgData name="Vikas Tyagi." userId="06b802ee-2341-421d-ab2c-04bfa25cb15e" providerId="ADAL" clId="{796B76E3-91A1-4111-9BF6-FD3BE6CAA7CF}" dt="2025-01-24T08:48:07.875" v="13" actId="478"/>
          <ac:picMkLst>
            <pc:docMk/>
            <pc:sldMk cId="3885633187" sldId="597"/>
            <ac:picMk id="6" creationId="{8D08E847-6EDE-B53E-2182-13D08FAEBF8B}"/>
          </ac:picMkLst>
        </pc:picChg>
        <pc:picChg chg="del">
          <ac:chgData name="Vikas Tyagi." userId="06b802ee-2341-421d-ab2c-04bfa25cb15e" providerId="ADAL" clId="{796B76E3-91A1-4111-9BF6-FD3BE6CAA7CF}" dt="2025-01-24T08:48:01.610" v="11" actId="478"/>
          <ac:picMkLst>
            <pc:docMk/>
            <pc:sldMk cId="3885633187" sldId="597"/>
            <ac:picMk id="7" creationId="{F15CAAB5-B96D-A20D-F324-527E44C5C5CD}"/>
          </ac:picMkLst>
        </pc:picChg>
      </pc:sldChg>
      <pc:sldChg chg="delSp modSp modAnim">
        <pc:chgData name="Vikas Tyagi." userId="06b802ee-2341-421d-ab2c-04bfa25cb15e" providerId="ADAL" clId="{796B76E3-91A1-4111-9BF6-FD3BE6CAA7CF}" dt="2025-01-24T08:57:52.644" v="41" actId="478"/>
        <pc:sldMkLst>
          <pc:docMk/>
          <pc:sldMk cId="2303355953" sldId="607"/>
        </pc:sldMkLst>
        <pc:spChg chg="mod">
          <ac:chgData name="Vikas Tyagi." userId="06b802ee-2341-421d-ab2c-04bfa25cb15e" providerId="ADAL" clId="{796B76E3-91A1-4111-9BF6-FD3BE6CAA7CF}" dt="2025-01-24T08:57:35.644" v="39" actId="14100"/>
          <ac:spMkLst>
            <pc:docMk/>
            <pc:sldMk cId="2303355953" sldId="607"/>
            <ac:spMk id="6" creationId="{1929322E-25AF-7C96-78BA-E47BEFDBC620}"/>
          </ac:spMkLst>
        </pc:spChg>
        <pc:spChg chg="del">
          <ac:chgData name="Vikas Tyagi." userId="06b802ee-2341-421d-ab2c-04bfa25cb15e" providerId="ADAL" clId="{796B76E3-91A1-4111-9BF6-FD3BE6CAA7CF}" dt="2025-01-24T08:57:52.644" v="41" actId="478"/>
          <ac:spMkLst>
            <pc:docMk/>
            <pc:sldMk cId="2303355953" sldId="607"/>
            <ac:spMk id="7" creationId="{CE352615-8395-276F-7AAD-C5CD7E12C301}"/>
          </ac:spMkLst>
        </pc:spChg>
        <pc:spChg chg="del">
          <ac:chgData name="Vikas Tyagi." userId="06b802ee-2341-421d-ab2c-04bfa25cb15e" providerId="ADAL" clId="{796B76E3-91A1-4111-9BF6-FD3BE6CAA7CF}" dt="2025-01-24T08:57:29.832" v="38" actId="478"/>
          <ac:spMkLst>
            <pc:docMk/>
            <pc:sldMk cId="2303355953" sldId="607"/>
            <ac:spMk id="18" creationId="{B4475A6B-338A-42E8-9CD6-AB5440B81991}"/>
          </ac:spMkLst>
        </pc:spChg>
        <pc:picChg chg="del">
          <ac:chgData name="Vikas Tyagi." userId="06b802ee-2341-421d-ab2c-04bfa25cb15e" providerId="ADAL" clId="{796B76E3-91A1-4111-9BF6-FD3BE6CAA7CF}" dt="2025-01-24T08:57:24.012" v="37" actId="478"/>
          <ac:picMkLst>
            <pc:docMk/>
            <pc:sldMk cId="2303355953" sldId="607"/>
            <ac:picMk id="17" creationId="{B1899218-97BC-4775-997E-198FABB7FD48}"/>
          </ac:picMkLst>
        </pc:picChg>
      </pc:sldChg>
      <pc:sldChg chg="addSp modSp mod">
        <pc:chgData name="Vikas Tyagi." userId="06b802ee-2341-421d-ab2c-04bfa25cb15e" providerId="ADAL" clId="{796B76E3-91A1-4111-9BF6-FD3BE6CAA7CF}" dt="2025-01-24T09:19:30.333" v="171"/>
        <pc:sldMkLst>
          <pc:docMk/>
          <pc:sldMk cId="3673933843" sldId="610"/>
        </pc:sldMkLst>
        <pc:spChg chg="add mod">
          <ac:chgData name="Vikas Tyagi." userId="06b802ee-2341-421d-ab2c-04bfa25cb15e" providerId="ADAL" clId="{796B76E3-91A1-4111-9BF6-FD3BE6CAA7CF}" dt="2025-01-24T09:19:30.333" v="171"/>
          <ac:spMkLst>
            <pc:docMk/>
            <pc:sldMk cId="3673933843" sldId="610"/>
            <ac:spMk id="3" creationId="{36948CD7-32C5-00A2-0EB6-0E15E5493531}"/>
          </ac:spMkLst>
        </pc:spChg>
      </pc:sldChg>
      <pc:sldChg chg="addSp modSp mod">
        <pc:chgData name="Vikas Tyagi." userId="06b802ee-2341-421d-ab2c-04bfa25cb15e" providerId="ADAL" clId="{796B76E3-91A1-4111-9BF6-FD3BE6CAA7CF}" dt="2025-01-29T02:57:18.306" v="207" actId="1076"/>
        <pc:sldMkLst>
          <pc:docMk/>
          <pc:sldMk cId="2139372229" sldId="621"/>
        </pc:sldMkLst>
        <pc:spChg chg="mod">
          <ac:chgData name="Vikas Tyagi." userId="06b802ee-2341-421d-ab2c-04bfa25cb15e" providerId="ADAL" clId="{796B76E3-91A1-4111-9BF6-FD3BE6CAA7CF}" dt="2025-01-29T02:57:07.039" v="203" actId="20577"/>
          <ac:spMkLst>
            <pc:docMk/>
            <pc:sldMk cId="2139372229" sldId="621"/>
            <ac:spMk id="47107" creationId="{3CB72117-A437-4C3B-BE34-D5FA21C1C7F3}"/>
          </ac:spMkLst>
        </pc:spChg>
        <pc:picChg chg="add mod">
          <ac:chgData name="Vikas Tyagi." userId="06b802ee-2341-421d-ab2c-04bfa25cb15e" providerId="ADAL" clId="{796B76E3-91A1-4111-9BF6-FD3BE6CAA7CF}" dt="2025-01-29T02:57:18.306" v="207" actId="1076"/>
          <ac:picMkLst>
            <pc:docMk/>
            <pc:sldMk cId="2139372229" sldId="621"/>
            <ac:picMk id="3" creationId="{975777C2-244B-A67B-54F2-7863D0572829}"/>
          </ac:picMkLst>
        </pc:picChg>
      </pc:sldChg>
      <pc:sldChg chg="delSp modSp mod modAnim">
        <pc:chgData name="Vikas Tyagi." userId="06b802ee-2341-421d-ab2c-04bfa25cb15e" providerId="ADAL" clId="{796B76E3-91A1-4111-9BF6-FD3BE6CAA7CF}" dt="2025-01-29T02:54:22.620" v="191" actId="478"/>
        <pc:sldMkLst>
          <pc:docMk/>
          <pc:sldMk cId="602475292" sldId="622"/>
        </pc:sldMkLst>
        <pc:spChg chg="del mod">
          <ac:chgData name="Vikas Tyagi." userId="06b802ee-2341-421d-ab2c-04bfa25cb15e" providerId="ADAL" clId="{796B76E3-91A1-4111-9BF6-FD3BE6CAA7CF}" dt="2025-01-29T02:54:22.620" v="191" actId="478"/>
          <ac:spMkLst>
            <pc:docMk/>
            <pc:sldMk cId="602475292" sldId="622"/>
            <ac:spMk id="2" creationId="{ADCF1426-E62E-4A89-87E2-39F0E90CD3A8}"/>
          </ac:spMkLst>
        </pc:spChg>
        <pc:picChg chg="del">
          <ac:chgData name="Vikas Tyagi." userId="06b802ee-2341-421d-ab2c-04bfa25cb15e" providerId="ADAL" clId="{796B76E3-91A1-4111-9BF6-FD3BE6CAA7CF}" dt="2025-01-29T02:54:19.120" v="189" actId="478"/>
          <ac:picMkLst>
            <pc:docMk/>
            <pc:sldMk cId="602475292" sldId="622"/>
            <ac:picMk id="8" creationId="{116495AB-DA8D-45A8-91FD-B34B22F1B9A3}"/>
          </ac:picMkLst>
        </pc:picChg>
      </pc:sldChg>
      <pc:sldChg chg="delSp">
        <pc:chgData name="Vikas Tyagi." userId="06b802ee-2341-421d-ab2c-04bfa25cb15e" providerId="ADAL" clId="{796B76E3-91A1-4111-9BF6-FD3BE6CAA7CF}" dt="2025-01-29T02:55:06.686" v="194" actId="478"/>
        <pc:sldMkLst>
          <pc:docMk/>
          <pc:sldMk cId="3738312763" sldId="623"/>
        </pc:sldMkLst>
        <pc:spChg chg="del">
          <ac:chgData name="Vikas Tyagi." userId="06b802ee-2341-421d-ab2c-04bfa25cb15e" providerId="ADAL" clId="{796B76E3-91A1-4111-9BF6-FD3BE6CAA7CF}" dt="2025-01-29T02:55:06.686" v="194" actId="478"/>
          <ac:spMkLst>
            <pc:docMk/>
            <pc:sldMk cId="3738312763" sldId="623"/>
            <ac:spMk id="5" creationId="{FCF94169-4D6D-471A-95AE-C3ED71258C70}"/>
          </ac:spMkLst>
        </pc:spChg>
        <pc:picChg chg="del">
          <ac:chgData name="Vikas Tyagi." userId="06b802ee-2341-421d-ab2c-04bfa25cb15e" providerId="ADAL" clId="{796B76E3-91A1-4111-9BF6-FD3BE6CAA7CF}" dt="2025-01-29T02:55:04.879" v="193" actId="478"/>
          <ac:picMkLst>
            <pc:docMk/>
            <pc:sldMk cId="3738312763" sldId="623"/>
            <ac:picMk id="4" creationId="{A5FFEB21-F867-40D8-BBF6-DF30F0E82EAD}"/>
          </ac:picMkLst>
        </pc:picChg>
      </pc:sldChg>
      <pc:sldChg chg="delSp">
        <pc:chgData name="Vikas Tyagi." userId="06b802ee-2341-421d-ab2c-04bfa25cb15e" providerId="ADAL" clId="{796B76E3-91A1-4111-9BF6-FD3BE6CAA7CF}" dt="2025-01-29T03:09:36.552" v="293" actId="478"/>
        <pc:sldMkLst>
          <pc:docMk/>
          <pc:sldMk cId="2079652961" sldId="649"/>
        </pc:sldMkLst>
        <pc:spChg chg="del">
          <ac:chgData name="Vikas Tyagi." userId="06b802ee-2341-421d-ab2c-04bfa25cb15e" providerId="ADAL" clId="{796B76E3-91A1-4111-9BF6-FD3BE6CAA7CF}" dt="2025-01-29T03:09:32.612" v="291" actId="478"/>
          <ac:spMkLst>
            <pc:docMk/>
            <pc:sldMk cId="2079652961" sldId="649"/>
            <ac:spMk id="10" creationId="{9E8ED589-DB00-F665-569C-B84484E77AFC}"/>
          </ac:spMkLst>
        </pc:spChg>
        <pc:spChg chg="del">
          <ac:chgData name="Vikas Tyagi." userId="06b802ee-2341-421d-ab2c-04bfa25cb15e" providerId="ADAL" clId="{796B76E3-91A1-4111-9BF6-FD3BE6CAA7CF}" dt="2025-01-29T03:09:35.633" v="292" actId="478"/>
          <ac:spMkLst>
            <pc:docMk/>
            <pc:sldMk cId="2079652961" sldId="649"/>
            <ac:spMk id="12" creationId="{E971B7AC-4E80-2E25-8193-B1C0FB6A895A}"/>
          </ac:spMkLst>
        </pc:spChg>
        <pc:spChg chg="del">
          <ac:chgData name="Vikas Tyagi." userId="06b802ee-2341-421d-ab2c-04bfa25cb15e" providerId="ADAL" clId="{796B76E3-91A1-4111-9BF6-FD3BE6CAA7CF}" dt="2025-01-29T03:09:29.461" v="289" actId="478"/>
          <ac:spMkLst>
            <pc:docMk/>
            <pc:sldMk cId="2079652961" sldId="649"/>
            <ac:spMk id="13" creationId="{F0787C09-1717-F861-2605-81D81A586D73}"/>
          </ac:spMkLst>
        </pc:spChg>
        <pc:picChg chg="del">
          <ac:chgData name="Vikas Tyagi." userId="06b802ee-2341-421d-ab2c-04bfa25cb15e" providerId="ADAL" clId="{796B76E3-91A1-4111-9BF6-FD3BE6CAA7CF}" dt="2025-01-29T03:09:30.279" v="290" actId="478"/>
          <ac:picMkLst>
            <pc:docMk/>
            <pc:sldMk cId="2079652961" sldId="649"/>
            <ac:picMk id="7" creationId="{09D8263E-42A3-3012-1ED4-0CE43817AEBC}"/>
          </ac:picMkLst>
        </pc:picChg>
        <pc:picChg chg="del">
          <ac:chgData name="Vikas Tyagi." userId="06b802ee-2341-421d-ab2c-04bfa25cb15e" providerId="ADAL" clId="{796B76E3-91A1-4111-9BF6-FD3BE6CAA7CF}" dt="2025-01-29T03:09:36.552" v="293" actId="478"/>
          <ac:picMkLst>
            <pc:docMk/>
            <pc:sldMk cId="2079652961" sldId="649"/>
            <ac:picMk id="11" creationId="{530DE2C0-72D3-49D4-B735-C96944B75388}"/>
          </ac:picMkLst>
        </pc:picChg>
      </pc:sldChg>
      <pc:sldChg chg="del">
        <pc:chgData name="Vikas Tyagi." userId="06b802ee-2341-421d-ab2c-04bfa25cb15e" providerId="ADAL" clId="{796B76E3-91A1-4111-9BF6-FD3BE6CAA7CF}" dt="2025-01-29T03:18:00.988" v="349" actId="47"/>
        <pc:sldMkLst>
          <pc:docMk/>
          <pc:sldMk cId="677536305" sldId="766"/>
        </pc:sldMkLst>
      </pc:sldChg>
      <pc:sldChg chg="delSp mod delAnim modAnim">
        <pc:chgData name="Vikas Tyagi." userId="06b802ee-2341-421d-ab2c-04bfa25cb15e" providerId="ADAL" clId="{796B76E3-91A1-4111-9BF6-FD3BE6CAA7CF}" dt="2025-01-30T06:49:38.013" v="375" actId="478"/>
        <pc:sldMkLst>
          <pc:docMk/>
          <pc:sldMk cId="2616318937" sldId="795"/>
        </pc:sldMkLst>
        <pc:spChg chg="del">
          <ac:chgData name="Vikas Tyagi." userId="06b802ee-2341-421d-ab2c-04bfa25cb15e" providerId="ADAL" clId="{796B76E3-91A1-4111-9BF6-FD3BE6CAA7CF}" dt="2025-01-30T06:49:38.013" v="375" actId="478"/>
          <ac:spMkLst>
            <pc:docMk/>
            <pc:sldMk cId="2616318937" sldId="795"/>
            <ac:spMk id="8" creationId="{E788F72C-3CEF-40F2-9BE8-0C2ACF8348AC}"/>
          </ac:spMkLst>
        </pc:spChg>
        <pc:picChg chg="del">
          <ac:chgData name="Vikas Tyagi." userId="06b802ee-2341-421d-ab2c-04bfa25cb15e" providerId="ADAL" clId="{796B76E3-91A1-4111-9BF6-FD3BE6CAA7CF}" dt="2025-01-30T06:49:34.101" v="374" actId="478"/>
          <ac:picMkLst>
            <pc:docMk/>
            <pc:sldMk cId="2616318937" sldId="795"/>
            <ac:picMk id="5" creationId="{016149B7-F2D7-49AF-B9F9-365FE40F0F95}"/>
          </ac:picMkLst>
        </pc:picChg>
      </pc:sldChg>
      <pc:sldChg chg="delSp modSp add mod">
        <pc:chgData name="Vikas Tyagi." userId="06b802ee-2341-421d-ab2c-04bfa25cb15e" providerId="ADAL" clId="{796B76E3-91A1-4111-9BF6-FD3BE6CAA7CF}" dt="2025-01-24T08:55:19.346" v="31" actId="1036"/>
        <pc:sldMkLst>
          <pc:docMk/>
          <pc:sldMk cId="3222663865" sldId="800"/>
        </pc:sldMkLst>
        <pc:spChg chg="mod">
          <ac:chgData name="Vikas Tyagi." userId="06b802ee-2341-421d-ab2c-04bfa25cb15e" providerId="ADAL" clId="{796B76E3-91A1-4111-9BF6-FD3BE6CAA7CF}" dt="2025-01-24T08:47:23.514" v="5" actId="14100"/>
          <ac:spMkLst>
            <pc:docMk/>
            <pc:sldMk cId="3222663865" sldId="800"/>
            <ac:spMk id="5" creationId="{7784065C-E13D-974A-4D05-BC18EE465374}"/>
          </ac:spMkLst>
        </pc:spChg>
        <pc:picChg chg="mod">
          <ac:chgData name="Vikas Tyagi." userId="06b802ee-2341-421d-ab2c-04bfa25cb15e" providerId="ADAL" clId="{796B76E3-91A1-4111-9BF6-FD3BE6CAA7CF}" dt="2025-01-24T08:47:51.662" v="10" actId="1076"/>
          <ac:picMkLst>
            <pc:docMk/>
            <pc:sldMk cId="3222663865" sldId="800"/>
            <ac:picMk id="6" creationId="{8D08E847-6EDE-B53E-2182-13D08FAEBF8B}"/>
          </ac:picMkLst>
        </pc:picChg>
        <pc:picChg chg="mod">
          <ac:chgData name="Vikas Tyagi." userId="06b802ee-2341-421d-ab2c-04bfa25cb15e" providerId="ADAL" clId="{796B76E3-91A1-4111-9BF6-FD3BE6CAA7CF}" dt="2025-01-24T08:55:19.346" v="31" actId="1036"/>
          <ac:picMkLst>
            <pc:docMk/>
            <pc:sldMk cId="3222663865" sldId="800"/>
            <ac:picMk id="7" creationId="{F15CAAB5-B96D-A20D-F324-527E44C5C5CD}"/>
          </ac:picMkLst>
        </pc:picChg>
        <pc:picChg chg="del">
          <ac:chgData name="Vikas Tyagi." userId="06b802ee-2341-421d-ab2c-04bfa25cb15e" providerId="ADAL" clId="{796B76E3-91A1-4111-9BF6-FD3BE6CAA7CF}" dt="2025-01-24T08:47:17.136" v="4" actId="478"/>
          <ac:picMkLst>
            <pc:docMk/>
            <pc:sldMk cId="3222663865" sldId="800"/>
            <ac:picMk id="33797" creationId="{0BFC8FD5-143E-49A9-AA7D-890B5A593B9B}"/>
          </ac:picMkLst>
        </pc:picChg>
      </pc:sldChg>
      <pc:sldChg chg="delSp add ord">
        <pc:chgData name="Vikas Tyagi." userId="06b802ee-2341-421d-ab2c-04bfa25cb15e" providerId="ADAL" clId="{796B76E3-91A1-4111-9BF6-FD3BE6CAA7CF}" dt="2025-01-24T08:55:49.549" v="36"/>
        <pc:sldMkLst>
          <pc:docMk/>
          <pc:sldMk cId="62437789" sldId="801"/>
        </pc:sldMkLst>
        <pc:spChg chg="del">
          <ac:chgData name="Vikas Tyagi." userId="06b802ee-2341-421d-ab2c-04bfa25cb15e" providerId="ADAL" clId="{796B76E3-91A1-4111-9BF6-FD3BE6CAA7CF}" dt="2025-01-24T08:55:39.201" v="33" actId="478"/>
          <ac:spMkLst>
            <pc:docMk/>
            <pc:sldMk cId="62437789" sldId="801"/>
            <ac:spMk id="6" creationId="{1929322E-25AF-7C96-78BA-E47BEFDBC620}"/>
          </ac:spMkLst>
        </pc:spChg>
        <pc:spChg chg="del">
          <ac:chgData name="Vikas Tyagi." userId="06b802ee-2341-421d-ab2c-04bfa25cb15e" providerId="ADAL" clId="{796B76E3-91A1-4111-9BF6-FD3BE6CAA7CF}" dt="2025-01-24T08:55:42.857" v="34" actId="478"/>
          <ac:spMkLst>
            <pc:docMk/>
            <pc:sldMk cId="62437789" sldId="801"/>
            <ac:spMk id="7" creationId="{CE352615-8395-276F-7AAD-C5CD7E12C301}"/>
          </ac:spMkLst>
        </pc:spChg>
      </pc:sldChg>
      <pc:sldChg chg="modSp add">
        <pc:chgData name="Vikas Tyagi." userId="06b802ee-2341-421d-ab2c-04bfa25cb15e" providerId="ADAL" clId="{796B76E3-91A1-4111-9BF6-FD3BE6CAA7CF}" dt="2025-01-24T08:57:58.868" v="42" actId="1076"/>
        <pc:sldMkLst>
          <pc:docMk/>
          <pc:sldMk cId="3290198928" sldId="802"/>
        </pc:sldMkLst>
        <pc:spChg chg="mod">
          <ac:chgData name="Vikas Tyagi." userId="06b802ee-2341-421d-ab2c-04bfa25cb15e" providerId="ADAL" clId="{796B76E3-91A1-4111-9BF6-FD3BE6CAA7CF}" dt="2025-01-24T08:57:58.868" v="42" actId="1076"/>
          <ac:spMkLst>
            <pc:docMk/>
            <pc:sldMk cId="3290198928" sldId="802"/>
            <ac:spMk id="7" creationId="{CE352615-8395-276F-7AAD-C5CD7E12C301}"/>
          </ac:spMkLst>
        </pc:spChg>
      </pc:sldChg>
      <pc:sldChg chg="delSp modSp add mod">
        <pc:chgData name="Vikas Tyagi." userId="06b802ee-2341-421d-ab2c-04bfa25cb15e" providerId="ADAL" clId="{796B76E3-91A1-4111-9BF6-FD3BE6CAA7CF}" dt="2025-01-24T09:04:58.632" v="112" actId="20577"/>
        <pc:sldMkLst>
          <pc:docMk/>
          <pc:sldMk cId="1394118819" sldId="803"/>
        </pc:sldMkLst>
        <pc:spChg chg="mod">
          <ac:chgData name="Vikas Tyagi." userId="06b802ee-2341-421d-ab2c-04bfa25cb15e" providerId="ADAL" clId="{796B76E3-91A1-4111-9BF6-FD3BE6CAA7CF}" dt="2025-01-24T09:04:58.632" v="112" actId="20577"/>
          <ac:spMkLst>
            <pc:docMk/>
            <pc:sldMk cId="1394118819" sldId="803"/>
            <ac:spMk id="5" creationId="{7784065C-E13D-974A-4D05-BC18EE465374}"/>
          </ac:spMkLst>
        </pc:spChg>
        <pc:picChg chg="del">
          <ac:chgData name="Vikas Tyagi." userId="06b802ee-2341-421d-ab2c-04bfa25cb15e" providerId="ADAL" clId="{796B76E3-91A1-4111-9BF6-FD3BE6CAA7CF}" dt="2025-01-24T09:04:01.705" v="44" actId="478"/>
          <ac:picMkLst>
            <pc:docMk/>
            <pc:sldMk cId="1394118819" sldId="803"/>
            <ac:picMk id="6" creationId="{8D08E847-6EDE-B53E-2182-13D08FAEBF8B}"/>
          </ac:picMkLst>
        </pc:picChg>
        <pc:picChg chg="del">
          <ac:chgData name="Vikas Tyagi." userId="06b802ee-2341-421d-ab2c-04bfa25cb15e" providerId="ADAL" clId="{796B76E3-91A1-4111-9BF6-FD3BE6CAA7CF}" dt="2025-01-24T09:04:03.485" v="45" actId="478"/>
          <ac:picMkLst>
            <pc:docMk/>
            <pc:sldMk cId="1394118819" sldId="803"/>
            <ac:picMk id="7" creationId="{F15CAAB5-B96D-A20D-F324-527E44C5C5CD}"/>
          </ac:picMkLst>
        </pc:picChg>
      </pc:sldChg>
      <pc:sldChg chg="addSp modSp add mod">
        <pc:chgData name="Vikas Tyagi." userId="06b802ee-2341-421d-ab2c-04bfa25cb15e" providerId="ADAL" clId="{796B76E3-91A1-4111-9BF6-FD3BE6CAA7CF}" dt="2025-01-24T09:06:18.162" v="116" actId="1076"/>
        <pc:sldMkLst>
          <pc:docMk/>
          <pc:sldMk cId="1343967572" sldId="804"/>
        </pc:sldMkLst>
        <pc:picChg chg="add mod">
          <ac:chgData name="Vikas Tyagi." userId="06b802ee-2341-421d-ab2c-04bfa25cb15e" providerId="ADAL" clId="{796B76E3-91A1-4111-9BF6-FD3BE6CAA7CF}" dt="2025-01-24T09:06:18.162" v="116" actId="1076"/>
          <ac:picMkLst>
            <pc:docMk/>
            <pc:sldMk cId="1343967572" sldId="804"/>
            <ac:picMk id="3" creationId="{622FB2DE-0B2F-7949-DB5B-1DB69F9F76F3}"/>
          </ac:picMkLst>
        </pc:picChg>
      </pc:sldChg>
      <pc:sldChg chg="addSp delSp add del">
        <pc:chgData name="Vikas Tyagi." userId="06b802ee-2341-421d-ab2c-04bfa25cb15e" providerId="ADAL" clId="{796B76E3-91A1-4111-9BF6-FD3BE6CAA7CF}" dt="2025-01-24T09:13:48.007" v="125" actId="2696"/>
        <pc:sldMkLst>
          <pc:docMk/>
          <pc:sldMk cId="3141881581" sldId="805"/>
        </pc:sldMkLst>
        <pc:spChg chg="add del">
          <ac:chgData name="Vikas Tyagi." userId="06b802ee-2341-421d-ab2c-04bfa25cb15e" providerId="ADAL" clId="{796B76E3-91A1-4111-9BF6-FD3BE6CAA7CF}" dt="2025-01-24T09:13:26.302" v="119" actId="478"/>
          <ac:spMkLst>
            <pc:docMk/>
            <pc:sldMk cId="3141881581" sldId="805"/>
            <ac:spMk id="40968" creationId="{EBF90CED-5758-4447-8DDB-195ED911B272}"/>
          </ac:spMkLst>
        </pc:spChg>
      </pc:sldChg>
      <pc:sldChg chg="delSp modSp add mod ord">
        <pc:chgData name="Vikas Tyagi." userId="06b802ee-2341-421d-ab2c-04bfa25cb15e" providerId="ADAL" clId="{796B76E3-91A1-4111-9BF6-FD3BE6CAA7CF}" dt="2025-01-24T09:20:36.453" v="182" actId="1076"/>
        <pc:sldMkLst>
          <pc:docMk/>
          <pc:sldMk cId="591976761" sldId="806"/>
        </pc:sldMkLst>
        <pc:spChg chg="mod">
          <ac:chgData name="Vikas Tyagi." userId="06b802ee-2341-421d-ab2c-04bfa25cb15e" providerId="ADAL" clId="{796B76E3-91A1-4111-9BF6-FD3BE6CAA7CF}" dt="2025-01-24T09:20:36.453" v="182" actId="1076"/>
          <ac:spMkLst>
            <pc:docMk/>
            <pc:sldMk cId="591976761" sldId="806"/>
            <ac:spMk id="6" creationId="{1929322E-25AF-7C96-78BA-E47BEFDBC620}"/>
          </ac:spMkLst>
        </pc:spChg>
        <pc:spChg chg="del">
          <ac:chgData name="Vikas Tyagi." userId="06b802ee-2341-421d-ab2c-04bfa25cb15e" providerId="ADAL" clId="{796B76E3-91A1-4111-9BF6-FD3BE6CAA7CF}" dt="2025-01-24T09:20:28.859" v="178" actId="478"/>
          <ac:spMkLst>
            <pc:docMk/>
            <pc:sldMk cId="591976761" sldId="806"/>
            <ac:spMk id="7" creationId="{CE352615-8395-276F-7AAD-C5CD7E12C301}"/>
          </ac:spMkLst>
        </pc:spChg>
        <pc:spChg chg="del">
          <ac:chgData name="Vikas Tyagi." userId="06b802ee-2341-421d-ab2c-04bfa25cb15e" providerId="ADAL" clId="{796B76E3-91A1-4111-9BF6-FD3BE6CAA7CF}" dt="2025-01-24T09:20:21.594" v="176" actId="478"/>
          <ac:spMkLst>
            <pc:docMk/>
            <pc:sldMk cId="591976761" sldId="806"/>
            <ac:spMk id="38915" creationId="{CEEDD7D4-D5B8-4D69-8062-E0B8A58BD087}"/>
          </ac:spMkLst>
        </pc:spChg>
        <pc:spChg chg="del">
          <ac:chgData name="Vikas Tyagi." userId="06b802ee-2341-421d-ab2c-04bfa25cb15e" providerId="ADAL" clId="{796B76E3-91A1-4111-9BF6-FD3BE6CAA7CF}" dt="2025-01-24T09:20:25.061" v="177" actId="478"/>
          <ac:spMkLst>
            <pc:docMk/>
            <pc:sldMk cId="591976761" sldId="806"/>
            <ac:spMk id="38916" creationId="{0B3BA367-5963-4E14-B466-108558E54D58}"/>
          </ac:spMkLst>
        </pc:spChg>
      </pc:sldChg>
      <pc:sldChg chg="addSp delSp modSp add mod">
        <pc:chgData name="Vikas Tyagi." userId="06b802ee-2341-421d-ab2c-04bfa25cb15e" providerId="ADAL" clId="{796B76E3-91A1-4111-9BF6-FD3BE6CAA7CF}" dt="2025-01-24T09:20:16.741" v="175" actId="1076"/>
        <pc:sldMkLst>
          <pc:docMk/>
          <pc:sldMk cId="3869319604" sldId="807"/>
        </pc:sldMkLst>
        <pc:spChg chg="mod">
          <ac:chgData name="Vikas Tyagi." userId="06b802ee-2341-421d-ab2c-04bfa25cb15e" providerId="ADAL" clId="{796B76E3-91A1-4111-9BF6-FD3BE6CAA7CF}" dt="2025-01-24T09:20:13.702" v="174" actId="1076"/>
          <ac:spMkLst>
            <pc:docMk/>
            <pc:sldMk cId="3869319604" sldId="807"/>
            <ac:spMk id="6" creationId="{1929322E-25AF-7C96-78BA-E47BEFDBC620}"/>
          </ac:spMkLst>
        </pc:spChg>
        <pc:spChg chg="mod">
          <ac:chgData name="Vikas Tyagi." userId="06b802ee-2341-421d-ab2c-04bfa25cb15e" providerId="ADAL" clId="{796B76E3-91A1-4111-9BF6-FD3BE6CAA7CF}" dt="2025-01-24T09:18:09.010" v="165" actId="1076"/>
          <ac:spMkLst>
            <pc:docMk/>
            <pc:sldMk cId="3869319604" sldId="807"/>
            <ac:spMk id="7" creationId="{CE352615-8395-276F-7AAD-C5CD7E12C301}"/>
          </ac:spMkLst>
        </pc:spChg>
        <pc:spChg chg="del">
          <ac:chgData name="Vikas Tyagi." userId="06b802ee-2341-421d-ab2c-04bfa25cb15e" providerId="ADAL" clId="{796B76E3-91A1-4111-9BF6-FD3BE6CAA7CF}" dt="2025-01-24T09:20:05.089" v="172" actId="478"/>
          <ac:spMkLst>
            <pc:docMk/>
            <pc:sldMk cId="3869319604" sldId="807"/>
            <ac:spMk id="38915" creationId="{CEEDD7D4-D5B8-4D69-8062-E0B8A58BD087}"/>
          </ac:spMkLst>
        </pc:spChg>
        <pc:spChg chg="del">
          <ac:chgData name="Vikas Tyagi." userId="06b802ee-2341-421d-ab2c-04bfa25cb15e" providerId="ADAL" clId="{796B76E3-91A1-4111-9BF6-FD3BE6CAA7CF}" dt="2025-01-24T09:20:08.821" v="173" actId="478"/>
          <ac:spMkLst>
            <pc:docMk/>
            <pc:sldMk cId="3869319604" sldId="807"/>
            <ac:spMk id="38916" creationId="{0B3BA367-5963-4E14-B466-108558E54D58}"/>
          </ac:spMkLst>
        </pc:spChg>
        <pc:picChg chg="add mod">
          <ac:chgData name="Vikas Tyagi." userId="06b802ee-2341-421d-ab2c-04bfa25cb15e" providerId="ADAL" clId="{796B76E3-91A1-4111-9BF6-FD3BE6CAA7CF}" dt="2025-01-24T09:20:16.741" v="175" actId="1076"/>
          <ac:picMkLst>
            <pc:docMk/>
            <pc:sldMk cId="3869319604" sldId="807"/>
            <ac:picMk id="3" creationId="{427A4D80-EC8C-A527-D001-E6143CFB45FF}"/>
          </ac:picMkLst>
        </pc:picChg>
      </pc:sldChg>
      <pc:sldChg chg="add">
        <pc:chgData name="Vikas Tyagi." userId="06b802ee-2341-421d-ab2c-04bfa25cb15e" providerId="ADAL" clId="{796B76E3-91A1-4111-9BF6-FD3BE6CAA7CF}" dt="2025-01-29T02:54:15.874" v="188" actId="2890"/>
        <pc:sldMkLst>
          <pc:docMk/>
          <pc:sldMk cId="191208478" sldId="808"/>
        </pc:sldMkLst>
      </pc:sldChg>
      <pc:sldChg chg="add">
        <pc:chgData name="Vikas Tyagi." userId="06b802ee-2341-421d-ab2c-04bfa25cb15e" providerId="ADAL" clId="{796B76E3-91A1-4111-9BF6-FD3BE6CAA7CF}" dt="2025-01-29T02:55:00.687" v="192" actId="2890"/>
        <pc:sldMkLst>
          <pc:docMk/>
          <pc:sldMk cId="197589355" sldId="809"/>
        </pc:sldMkLst>
      </pc:sldChg>
      <pc:sldChg chg="addSp delSp modSp add mod ord">
        <pc:chgData name="Vikas Tyagi." userId="06b802ee-2341-421d-ab2c-04bfa25cb15e" providerId="ADAL" clId="{796B76E3-91A1-4111-9BF6-FD3BE6CAA7CF}" dt="2025-01-29T02:58:56.986" v="225" actId="403"/>
        <pc:sldMkLst>
          <pc:docMk/>
          <pc:sldMk cId="3357515869" sldId="810"/>
        </pc:sldMkLst>
        <pc:spChg chg="mod">
          <ac:chgData name="Vikas Tyagi." userId="06b802ee-2341-421d-ab2c-04bfa25cb15e" providerId="ADAL" clId="{796B76E3-91A1-4111-9BF6-FD3BE6CAA7CF}" dt="2025-01-29T02:58:21.667" v="214" actId="20577"/>
          <ac:spMkLst>
            <pc:docMk/>
            <pc:sldMk cId="3357515869" sldId="810"/>
            <ac:spMk id="2" creationId="{D87C13A7-D35F-49FE-B502-F0289007A906}"/>
          </ac:spMkLst>
        </pc:spChg>
        <pc:spChg chg="del">
          <ac:chgData name="Vikas Tyagi." userId="06b802ee-2341-421d-ab2c-04bfa25cb15e" providerId="ADAL" clId="{796B76E3-91A1-4111-9BF6-FD3BE6CAA7CF}" dt="2025-01-29T02:58:36.892" v="216" actId="478"/>
          <ac:spMkLst>
            <pc:docMk/>
            <pc:sldMk cId="3357515869" sldId="810"/>
            <ac:spMk id="5" creationId="{FCF94169-4D6D-471A-95AE-C3ED71258C70}"/>
          </ac:spMkLst>
        </pc:spChg>
        <pc:spChg chg="add mod">
          <ac:chgData name="Vikas Tyagi." userId="06b802ee-2341-421d-ab2c-04bfa25cb15e" providerId="ADAL" clId="{796B76E3-91A1-4111-9BF6-FD3BE6CAA7CF}" dt="2025-01-29T02:58:56.986" v="225" actId="403"/>
          <ac:spMkLst>
            <pc:docMk/>
            <pc:sldMk cId="3357515869" sldId="810"/>
            <ac:spMk id="9" creationId="{1A6CB0A9-D1EC-C380-C4CE-CC6AFCAD6CAF}"/>
          </ac:spMkLst>
        </pc:spChg>
        <pc:picChg chg="del">
          <ac:chgData name="Vikas Tyagi." userId="06b802ee-2341-421d-ab2c-04bfa25cb15e" providerId="ADAL" clId="{796B76E3-91A1-4111-9BF6-FD3BE6CAA7CF}" dt="2025-01-29T02:58:34.727" v="215" actId="478"/>
          <ac:picMkLst>
            <pc:docMk/>
            <pc:sldMk cId="3357515869" sldId="810"/>
            <ac:picMk id="4" creationId="{A5FFEB21-F867-40D8-BBF6-DF30F0E82EAD}"/>
          </ac:picMkLst>
        </pc:picChg>
        <pc:picChg chg="add mod">
          <ac:chgData name="Vikas Tyagi." userId="06b802ee-2341-421d-ab2c-04bfa25cb15e" providerId="ADAL" clId="{796B76E3-91A1-4111-9BF6-FD3BE6CAA7CF}" dt="2025-01-29T02:58:51.659" v="221" actId="1076"/>
          <ac:picMkLst>
            <pc:docMk/>
            <pc:sldMk cId="3357515869" sldId="810"/>
            <ac:picMk id="7" creationId="{1603DDEC-0EE9-A30E-2721-F283EAC1B9A5}"/>
          </ac:picMkLst>
        </pc:picChg>
      </pc:sldChg>
      <pc:sldChg chg="add del">
        <pc:chgData name="Vikas Tyagi." userId="06b802ee-2341-421d-ab2c-04bfa25cb15e" providerId="ADAL" clId="{796B76E3-91A1-4111-9BF6-FD3BE6CAA7CF}" dt="2025-01-29T02:58:06.482" v="209" actId="2890"/>
        <pc:sldMkLst>
          <pc:docMk/>
          <pc:sldMk cId="3676893087" sldId="810"/>
        </pc:sldMkLst>
      </pc:sldChg>
      <pc:sldChg chg="delSp modSp add mod">
        <pc:chgData name="Vikas Tyagi." userId="06b802ee-2341-421d-ab2c-04bfa25cb15e" providerId="ADAL" clId="{796B76E3-91A1-4111-9BF6-FD3BE6CAA7CF}" dt="2025-01-29T03:01:23.177" v="249" actId="113"/>
        <pc:sldMkLst>
          <pc:docMk/>
          <pc:sldMk cId="1344811348" sldId="811"/>
        </pc:sldMkLst>
        <pc:spChg chg="mod">
          <ac:chgData name="Vikas Tyagi." userId="06b802ee-2341-421d-ab2c-04bfa25cb15e" providerId="ADAL" clId="{796B76E3-91A1-4111-9BF6-FD3BE6CAA7CF}" dt="2025-01-29T03:01:23.177" v="249" actId="113"/>
          <ac:spMkLst>
            <pc:docMk/>
            <pc:sldMk cId="1344811348" sldId="811"/>
            <ac:spMk id="2" creationId="{D87C13A7-D35F-49FE-B502-F0289007A906}"/>
          </ac:spMkLst>
        </pc:spChg>
        <pc:spChg chg="mod">
          <ac:chgData name="Vikas Tyagi." userId="06b802ee-2341-421d-ab2c-04bfa25cb15e" providerId="ADAL" clId="{796B76E3-91A1-4111-9BF6-FD3BE6CAA7CF}" dt="2025-01-29T03:00:36.659" v="237" actId="1076"/>
          <ac:spMkLst>
            <pc:docMk/>
            <pc:sldMk cId="1344811348" sldId="811"/>
            <ac:spMk id="3" creationId="{4890307F-FB1A-4314-AAB7-B57AC5242AC7}"/>
          </ac:spMkLst>
        </pc:spChg>
        <pc:spChg chg="del">
          <ac:chgData name="Vikas Tyagi." userId="06b802ee-2341-421d-ab2c-04bfa25cb15e" providerId="ADAL" clId="{796B76E3-91A1-4111-9BF6-FD3BE6CAA7CF}" dt="2025-01-29T03:00:26.536" v="227" actId="478"/>
          <ac:spMkLst>
            <pc:docMk/>
            <pc:sldMk cId="1344811348" sldId="811"/>
            <ac:spMk id="9" creationId="{1A6CB0A9-D1EC-C380-C4CE-CC6AFCAD6CAF}"/>
          </ac:spMkLst>
        </pc:spChg>
        <pc:picChg chg="del">
          <ac:chgData name="Vikas Tyagi." userId="06b802ee-2341-421d-ab2c-04bfa25cb15e" providerId="ADAL" clId="{796B76E3-91A1-4111-9BF6-FD3BE6CAA7CF}" dt="2025-01-29T03:00:28.868" v="228" actId="478"/>
          <ac:picMkLst>
            <pc:docMk/>
            <pc:sldMk cId="1344811348" sldId="811"/>
            <ac:picMk id="7" creationId="{1603DDEC-0EE9-A30E-2721-F283EAC1B9A5}"/>
          </ac:picMkLst>
        </pc:picChg>
      </pc:sldChg>
      <pc:sldChg chg="modSp add mod">
        <pc:chgData name="Vikas Tyagi." userId="06b802ee-2341-421d-ab2c-04bfa25cb15e" providerId="ADAL" clId="{796B76E3-91A1-4111-9BF6-FD3BE6CAA7CF}" dt="2025-01-29T03:02:02.857" v="260" actId="6549"/>
        <pc:sldMkLst>
          <pc:docMk/>
          <pc:sldMk cId="480928523" sldId="812"/>
        </pc:sldMkLst>
        <pc:spChg chg="mod">
          <ac:chgData name="Vikas Tyagi." userId="06b802ee-2341-421d-ab2c-04bfa25cb15e" providerId="ADAL" clId="{796B76E3-91A1-4111-9BF6-FD3BE6CAA7CF}" dt="2025-01-29T03:02:02.857" v="260" actId="6549"/>
          <ac:spMkLst>
            <pc:docMk/>
            <pc:sldMk cId="480928523" sldId="812"/>
            <ac:spMk id="2" creationId="{D87C13A7-D35F-49FE-B502-F0289007A906}"/>
          </ac:spMkLst>
        </pc:spChg>
        <pc:spChg chg="mod">
          <ac:chgData name="Vikas Tyagi." userId="06b802ee-2341-421d-ab2c-04bfa25cb15e" providerId="ADAL" clId="{796B76E3-91A1-4111-9BF6-FD3BE6CAA7CF}" dt="2025-01-29T03:01:57.842" v="259" actId="20577"/>
          <ac:spMkLst>
            <pc:docMk/>
            <pc:sldMk cId="480928523" sldId="812"/>
            <ac:spMk id="3" creationId="{4890307F-FB1A-4314-AAB7-B57AC5242AC7}"/>
          </ac:spMkLst>
        </pc:spChg>
      </pc:sldChg>
      <pc:sldChg chg="addSp modSp add mod">
        <pc:chgData name="Vikas Tyagi." userId="06b802ee-2341-421d-ab2c-04bfa25cb15e" providerId="ADAL" clId="{796B76E3-91A1-4111-9BF6-FD3BE6CAA7CF}" dt="2025-02-17T05:56:21.427" v="379" actId="1036"/>
        <pc:sldMkLst>
          <pc:docMk/>
          <pc:sldMk cId="2719767498" sldId="813"/>
        </pc:sldMkLst>
        <pc:picChg chg="add mod">
          <ac:chgData name="Vikas Tyagi." userId="06b802ee-2341-421d-ab2c-04bfa25cb15e" providerId="ADAL" clId="{796B76E3-91A1-4111-9BF6-FD3BE6CAA7CF}" dt="2025-02-17T05:56:21.427" v="379" actId="1036"/>
          <ac:picMkLst>
            <pc:docMk/>
            <pc:sldMk cId="2719767498" sldId="813"/>
            <ac:picMk id="5" creationId="{EF5C03EA-9EF9-68C3-1F53-1CD7FF5DE8A6}"/>
          </ac:picMkLst>
        </pc:picChg>
      </pc:sldChg>
      <pc:sldChg chg="delSp modSp add mod">
        <pc:chgData name="Vikas Tyagi." userId="06b802ee-2341-421d-ab2c-04bfa25cb15e" providerId="ADAL" clId="{796B76E3-91A1-4111-9BF6-FD3BE6CAA7CF}" dt="2025-01-29T03:04:08.170" v="267" actId="478"/>
        <pc:sldMkLst>
          <pc:docMk/>
          <pc:sldMk cId="3002904617" sldId="814"/>
        </pc:sldMkLst>
        <pc:spChg chg="mod">
          <ac:chgData name="Vikas Tyagi." userId="06b802ee-2341-421d-ab2c-04bfa25cb15e" providerId="ADAL" clId="{796B76E3-91A1-4111-9BF6-FD3BE6CAA7CF}" dt="2025-01-29T03:04:04.752" v="266"/>
          <ac:spMkLst>
            <pc:docMk/>
            <pc:sldMk cId="3002904617" sldId="814"/>
            <ac:spMk id="2" creationId="{D87C13A7-D35F-49FE-B502-F0289007A906}"/>
          </ac:spMkLst>
        </pc:spChg>
        <pc:picChg chg="del">
          <ac:chgData name="Vikas Tyagi." userId="06b802ee-2341-421d-ab2c-04bfa25cb15e" providerId="ADAL" clId="{796B76E3-91A1-4111-9BF6-FD3BE6CAA7CF}" dt="2025-01-29T03:04:08.170" v="267" actId="478"/>
          <ac:picMkLst>
            <pc:docMk/>
            <pc:sldMk cId="3002904617" sldId="814"/>
            <ac:picMk id="5" creationId="{EF5C03EA-9EF9-68C3-1F53-1CD7FF5DE8A6}"/>
          </ac:picMkLst>
        </pc:picChg>
      </pc:sldChg>
      <pc:sldChg chg="addSp delSp modSp add mod">
        <pc:chgData name="Vikas Tyagi." userId="06b802ee-2341-421d-ab2c-04bfa25cb15e" providerId="ADAL" clId="{796B76E3-91A1-4111-9BF6-FD3BE6CAA7CF}" dt="2025-01-29T03:04:52.700" v="274" actId="478"/>
        <pc:sldMkLst>
          <pc:docMk/>
          <pc:sldMk cId="776820251" sldId="815"/>
        </pc:sldMkLst>
        <pc:spChg chg="add del mod">
          <ac:chgData name="Vikas Tyagi." userId="06b802ee-2341-421d-ab2c-04bfa25cb15e" providerId="ADAL" clId="{796B76E3-91A1-4111-9BF6-FD3BE6CAA7CF}" dt="2025-01-29T03:04:52.700" v="274" actId="478"/>
          <ac:spMkLst>
            <pc:docMk/>
            <pc:sldMk cId="776820251" sldId="815"/>
            <ac:spMk id="5" creationId="{86EB58A9-35B8-0AF9-D199-1CF4F85950CD}"/>
          </ac:spMkLst>
        </pc:spChg>
      </pc:sldChg>
      <pc:sldChg chg="modSp add mod">
        <pc:chgData name="Vikas Tyagi." userId="06b802ee-2341-421d-ab2c-04bfa25cb15e" providerId="ADAL" clId="{796B76E3-91A1-4111-9BF6-FD3BE6CAA7CF}" dt="2025-01-29T03:05:02.757" v="277" actId="403"/>
        <pc:sldMkLst>
          <pc:docMk/>
          <pc:sldMk cId="1398498566" sldId="816"/>
        </pc:sldMkLst>
        <pc:spChg chg="mod">
          <ac:chgData name="Vikas Tyagi." userId="06b802ee-2341-421d-ab2c-04bfa25cb15e" providerId="ADAL" clId="{796B76E3-91A1-4111-9BF6-FD3BE6CAA7CF}" dt="2025-01-29T03:05:02.757" v="277" actId="403"/>
          <ac:spMkLst>
            <pc:docMk/>
            <pc:sldMk cId="1398498566" sldId="816"/>
            <ac:spMk id="5" creationId="{86EB58A9-35B8-0AF9-D199-1CF4F85950CD}"/>
          </ac:spMkLst>
        </pc:spChg>
      </pc:sldChg>
      <pc:sldChg chg="addSp modSp add mod">
        <pc:chgData name="Vikas Tyagi." userId="06b802ee-2341-421d-ab2c-04bfa25cb15e" providerId="ADAL" clId="{796B76E3-91A1-4111-9BF6-FD3BE6CAA7CF}" dt="2025-01-29T03:06:01.095" v="287" actId="1076"/>
        <pc:sldMkLst>
          <pc:docMk/>
          <pc:sldMk cId="518903312" sldId="817"/>
        </pc:sldMkLst>
        <pc:spChg chg="add mod">
          <ac:chgData name="Vikas Tyagi." userId="06b802ee-2341-421d-ab2c-04bfa25cb15e" providerId="ADAL" clId="{796B76E3-91A1-4111-9BF6-FD3BE6CAA7CF}" dt="2025-01-29T03:05:28.087" v="283" actId="403"/>
          <ac:spMkLst>
            <pc:docMk/>
            <pc:sldMk cId="518903312" sldId="817"/>
            <ac:spMk id="6" creationId="{045D69B3-B685-1F2D-42CA-6478FC61E0D5}"/>
          </ac:spMkLst>
        </pc:spChg>
        <pc:picChg chg="add mod">
          <ac:chgData name="Vikas Tyagi." userId="06b802ee-2341-421d-ab2c-04bfa25cb15e" providerId="ADAL" clId="{796B76E3-91A1-4111-9BF6-FD3BE6CAA7CF}" dt="2025-01-29T03:06:01.095" v="287" actId="1076"/>
          <ac:picMkLst>
            <pc:docMk/>
            <pc:sldMk cId="518903312" sldId="817"/>
            <ac:picMk id="8" creationId="{5FF97FE1-AC3E-B47A-8C83-289971FCC028}"/>
          </ac:picMkLst>
        </pc:picChg>
      </pc:sldChg>
      <pc:sldChg chg="delSp modSp add mod">
        <pc:chgData name="Vikas Tyagi." userId="06b802ee-2341-421d-ab2c-04bfa25cb15e" providerId="ADAL" clId="{796B76E3-91A1-4111-9BF6-FD3BE6CAA7CF}" dt="2025-01-29T03:20:25.430" v="372" actId="404"/>
        <pc:sldMkLst>
          <pc:docMk/>
          <pc:sldMk cId="617679612" sldId="818"/>
        </pc:sldMkLst>
        <pc:spChg chg="del">
          <ac:chgData name="Vikas Tyagi." userId="06b802ee-2341-421d-ab2c-04bfa25cb15e" providerId="ADAL" clId="{796B76E3-91A1-4111-9BF6-FD3BE6CAA7CF}" dt="2025-01-29T03:15:53.313" v="339" actId="478"/>
          <ac:spMkLst>
            <pc:docMk/>
            <pc:sldMk cId="617679612" sldId="818"/>
            <ac:spMk id="9" creationId="{1B1264F2-4269-E14A-8662-DBB0D21DBF11}"/>
          </ac:spMkLst>
        </pc:spChg>
        <pc:spChg chg="del">
          <ac:chgData name="Vikas Tyagi." userId="06b802ee-2341-421d-ab2c-04bfa25cb15e" providerId="ADAL" clId="{796B76E3-91A1-4111-9BF6-FD3BE6CAA7CF}" dt="2025-01-29T03:16:00.388" v="343" actId="478"/>
          <ac:spMkLst>
            <pc:docMk/>
            <pc:sldMk cId="617679612" sldId="818"/>
            <ac:spMk id="10" creationId="{9E8ED589-DB00-F665-569C-B84484E77AFC}"/>
          </ac:spMkLst>
        </pc:spChg>
        <pc:spChg chg="mod">
          <ac:chgData name="Vikas Tyagi." userId="06b802ee-2341-421d-ab2c-04bfa25cb15e" providerId="ADAL" clId="{796B76E3-91A1-4111-9BF6-FD3BE6CAA7CF}" dt="2025-01-29T03:20:25.430" v="372" actId="404"/>
          <ac:spMkLst>
            <pc:docMk/>
            <pc:sldMk cId="617679612" sldId="818"/>
            <ac:spMk id="12" creationId="{E971B7AC-4E80-2E25-8193-B1C0FB6A895A}"/>
          </ac:spMkLst>
        </pc:spChg>
        <pc:spChg chg="mod">
          <ac:chgData name="Vikas Tyagi." userId="06b802ee-2341-421d-ab2c-04bfa25cb15e" providerId="ADAL" clId="{796B76E3-91A1-4111-9BF6-FD3BE6CAA7CF}" dt="2025-01-29T03:19:17.666" v="358" actId="404"/>
          <ac:spMkLst>
            <pc:docMk/>
            <pc:sldMk cId="617679612" sldId="818"/>
            <ac:spMk id="13" creationId="{F0787C09-1717-F861-2605-81D81A586D73}"/>
          </ac:spMkLst>
        </pc:spChg>
        <pc:grpChg chg="del">
          <ac:chgData name="Vikas Tyagi." userId="06b802ee-2341-421d-ab2c-04bfa25cb15e" providerId="ADAL" clId="{796B76E3-91A1-4111-9BF6-FD3BE6CAA7CF}" dt="2025-01-29T03:15:55.883" v="341" actId="478"/>
          <ac:grpSpMkLst>
            <pc:docMk/>
            <pc:sldMk cId="617679612" sldId="818"/>
            <ac:grpSpMk id="3" creationId="{A28EF493-66F2-2AF9-DEC5-C34ACEC2D4D1}"/>
          </ac:grpSpMkLst>
        </pc:grpChg>
        <pc:picChg chg="del">
          <ac:chgData name="Vikas Tyagi." userId="06b802ee-2341-421d-ab2c-04bfa25cb15e" providerId="ADAL" clId="{796B76E3-91A1-4111-9BF6-FD3BE6CAA7CF}" dt="2025-01-29T03:15:58.177" v="342" actId="478"/>
          <ac:picMkLst>
            <pc:docMk/>
            <pc:sldMk cId="617679612" sldId="818"/>
            <ac:picMk id="7" creationId="{09D8263E-42A3-3012-1ED4-0CE43817AEBC}"/>
          </ac:picMkLst>
        </pc:picChg>
        <pc:picChg chg="mod">
          <ac:chgData name="Vikas Tyagi." userId="06b802ee-2341-421d-ab2c-04bfa25cb15e" providerId="ADAL" clId="{796B76E3-91A1-4111-9BF6-FD3BE6CAA7CF}" dt="2025-01-29T03:20:18.525" v="369" actId="1076"/>
          <ac:picMkLst>
            <pc:docMk/>
            <pc:sldMk cId="617679612" sldId="818"/>
            <ac:picMk id="11" creationId="{530DE2C0-72D3-49D4-B735-C96944B75388}"/>
          </ac:picMkLst>
        </pc:picChg>
        <pc:picChg chg="del">
          <ac:chgData name="Vikas Tyagi." userId="06b802ee-2341-421d-ab2c-04bfa25cb15e" providerId="ADAL" clId="{796B76E3-91A1-4111-9BF6-FD3BE6CAA7CF}" dt="2025-01-29T03:15:54.137" v="340" actId="478"/>
          <ac:picMkLst>
            <pc:docMk/>
            <pc:sldMk cId="617679612" sldId="818"/>
            <ac:picMk id="703494" creationId="{1B358FDE-0805-46DE-8578-524F9DD24D9B}"/>
          </ac:picMkLst>
        </pc:picChg>
      </pc:sldChg>
      <pc:sldChg chg="addSp delSp modSp add mod ord">
        <pc:chgData name="Vikas Tyagi." userId="06b802ee-2341-421d-ab2c-04bfa25cb15e" providerId="ADAL" clId="{796B76E3-91A1-4111-9BF6-FD3BE6CAA7CF}" dt="2025-01-29T03:15:33.010" v="338" actId="1076"/>
        <pc:sldMkLst>
          <pc:docMk/>
          <pc:sldMk cId="708895280" sldId="819"/>
        </pc:sldMkLst>
        <pc:spChg chg="del">
          <ac:chgData name="Vikas Tyagi." userId="06b802ee-2341-421d-ab2c-04bfa25cb15e" providerId="ADAL" clId="{796B76E3-91A1-4111-9BF6-FD3BE6CAA7CF}" dt="2025-01-29T03:09:45.387" v="296" actId="478"/>
          <ac:spMkLst>
            <pc:docMk/>
            <pc:sldMk cId="708895280" sldId="819"/>
            <ac:spMk id="9" creationId="{1B1264F2-4269-E14A-8662-DBB0D21DBF11}"/>
          </ac:spMkLst>
        </pc:spChg>
        <pc:spChg chg="mod">
          <ac:chgData name="Vikas Tyagi." userId="06b802ee-2341-421d-ab2c-04bfa25cb15e" providerId="ADAL" clId="{796B76E3-91A1-4111-9BF6-FD3BE6CAA7CF}" dt="2025-01-29T03:15:29.256" v="337" actId="404"/>
          <ac:spMkLst>
            <pc:docMk/>
            <pc:sldMk cId="708895280" sldId="819"/>
            <ac:spMk id="10" creationId="{9E8ED589-DB00-F665-569C-B84484E77AFC}"/>
          </ac:spMkLst>
        </pc:spChg>
        <pc:spChg chg="del">
          <ac:chgData name="Vikas Tyagi." userId="06b802ee-2341-421d-ab2c-04bfa25cb15e" providerId="ADAL" clId="{796B76E3-91A1-4111-9BF6-FD3BE6CAA7CF}" dt="2025-01-29T03:10:12.856" v="305" actId="478"/>
          <ac:spMkLst>
            <pc:docMk/>
            <pc:sldMk cId="708895280" sldId="819"/>
            <ac:spMk id="12" creationId="{E971B7AC-4E80-2E25-8193-B1C0FB6A895A}"/>
          </ac:spMkLst>
        </pc:spChg>
        <pc:spChg chg="del">
          <ac:chgData name="Vikas Tyagi." userId="06b802ee-2341-421d-ab2c-04bfa25cb15e" providerId="ADAL" clId="{796B76E3-91A1-4111-9BF6-FD3BE6CAA7CF}" dt="2025-01-29T03:10:14.799" v="306" actId="478"/>
          <ac:spMkLst>
            <pc:docMk/>
            <pc:sldMk cId="708895280" sldId="819"/>
            <ac:spMk id="13" creationId="{F0787C09-1717-F861-2605-81D81A586D73}"/>
          </ac:spMkLst>
        </pc:spChg>
        <pc:grpChg chg="add del">
          <ac:chgData name="Vikas Tyagi." userId="06b802ee-2341-421d-ab2c-04bfa25cb15e" providerId="ADAL" clId="{796B76E3-91A1-4111-9BF6-FD3BE6CAA7CF}" dt="2025-01-29T03:10:09.428" v="303" actId="478"/>
          <ac:grpSpMkLst>
            <pc:docMk/>
            <pc:sldMk cId="708895280" sldId="819"/>
            <ac:grpSpMk id="3" creationId="{A28EF493-66F2-2AF9-DEC5-C34ACEC2D4D1}"/>
          </ac:grpSpMkLst>
        </pc:grpChg>
        <pc:picChg chg="mod">
          <ac:chgData name="Vikas Tyagi." userId="06b802ee-2341-421d-ab2c-04bfa25cb15e" providerId="ADAL" clId="{796B76E3-91A1-4111-9BF6-FD3BE6CAA7CF}" dt="2025-01-29T03:15:33.010" v="338" actId="1076"/>
          <ac:picMkLst>
            <pc:docMk/>
            <pc:sldMk cId="708895280" sldId="819"/>
            <ac:picMk id="7" creationId="{09D8263E-42A3-3012-1ED4-0CE43817AEBC}"/>
          </ac:picMkLst>
        </pc:picChg>
        <pc:picChg chg="del">
          <ac:chgData name="Vikas Tyagi." userId="06b802ee-2341-421d-ab2c-04bfa25cb15e" providerId="ADAL" clId="{796B76E3-91A1-4111-9BF6-FD3BE6CAA7CF}" dt="2025-01-29T03:10:10.788" v="304" actId="478"/>
          <ac:picMkLst>
            <pc:docMk/>
            <pc:sldMk cId="708895280" sldId="819"/>
            <ac:picMk id="11" creationId="{530DE2C0-72D3-49D4-B735-C96944B75388}"/>
          </ac:picMkLst>
        </pc:picChg>
        <pc:picChg chg="del">
          <ac:chgData name="Vikas Tyagi." userId="06b802ee-2341-421d-ab2c-04bfa25cb15e" providerId="ADAL" clId="{796B76E3-91A1-4111-9BF6-FD3BE6CAA7CF}" dt="2025-01-29T03:09:43.335" v="295" actId="478"/>
          <ac:picMkLst>
            <pc:docMk/>
            <pc:sldMk cId="708895280" sldId="819"/>
            <ac:picMk id="703494" creationId="{1B358FDE-0805-46DE-8578-524F9DD24D9B}"/>
          </ac:picMkLst>
        </pc:picChg>
      </pc:sldChg>
      <pc:sldChg chg="addSp delSp modSp add mod">
        <pc:chgData name="Vikas Tyagi." userId="06b802ee-2341-421d-ab2c-04bfa25cb15e" providerId="ADAL" clId="{796B76E3-91A1-4111-9BF6-FD3BE6CAA7CF}" dt="2025-01-29T03:12:33.215" v="317" actId="14100"/>
        <pc:sldMkLst>
          <pc:docMk/>
          <pc:sldMk cId="883319266" sldId="820"/>
        </pc:sldMkLst>
        <pc:spChg chg="add mod">
          <ac:chgData name="Vikas Tyagi." userId="06b802ee-2341-421d-ab2c-04bfa25cb15e" providerId="ADAL" clId="{796B76E3-91A1-4111-9BF6-FD3BE6CAA7CF}" dt="2025-01-29T03:12:33.215" v="317" actId="14100"/>
          <ac:spMkLst>
            <pc:docMk/>
            <pc:sldMk cId="883319266" sldId="820"/>
            <ac:spMk id="5" creationId="{AADBE0B8-88BE-A7EA-8162-8A1C6281D37C}"/>
          </ac:spMkLst>
        </pc:spChg>
        <pc:spChg chg="mod">
          <ac:chgData name="Vikas Tyagi." userId="06b802ee-2341-421d-ab2c-04bfa25cb15e" providerId="ADAL" clId="{796B76E3-91A1-4111-9BF6-FD3BE6CAA7CF}" dt="2025-01-29T03:12:16.527" v="309" actId="1076"/>
          <ac:spMkLst>
            <pc:docMk/>
            <pc:sldMk cId="883319266" sldId="820"/>
            <ac:spMk id="8" creationId="{6CD76750-D493-4FC5-A1FE-C0940D5BD68D}"/>
          </ac:spMkLst>
        </pc:spChg>
        <pc:grpChg chg="mod">
          <ac:chgData name="Vikas Tyagi." userId="06b802ee-2341-421d-ab2c-04bfa25cb15e" providerId="ADAL" clId="{796B76E3-91A1-4111-9BF6-FD3BE6CAA7CF}" dt="2025-01-29T03:12:16.527" v="309" actId="1076"/>
          <ac:grpSpMkLst>
            <pc:docMk/>
            <pc:sldMk cId="883319266" sldId="820"/>
            <ac:grpSpMk id="3" creationId="{A28EF493-66F2-2AF9-DEC5-C34ACEC2D4D1}"/>
          </ac:grpSpMkLst>
        </pc:grpChg>
        <pc:picChg chg="mod">
          <ac:chgData name="Vikas Tyagi." userId="06b802ee-2341-421d-ab2c-04bfa25cb15e" providerId="ADAL" clId="{796B76E3-91A1-4111-9BF6-FD3BE6CAA7CF}" dt="2025-01-29T03:12:16.527" v="309" actId="1076"/>
          <ac:picMkLst>
            <pc:docMk/>
            <pc:sldMk cId="883319266" sldId="820"/>
            <ac:picMk id="2" creationId="{96B45BBE-EC5E-496A-B8F4-D29816C88710}"/>
          </ac:picMkLst>
        </pc:picChg>
        <pc:picChg chg="del">
          <ac:chgData name="Vikas Tyagi." userId="06b802ee-2341-421d-ab2c-04bfa25cb15e" providerId="ADAL" clId="{796B76E3-91A1-4111-9BF6-FD3BE6CAA7CF}" dt="2025-01-29T03:12:13.097" v="308" actId="478"/>
          <ac:picMkLst>
            <pc:docMk/>
            <pc:sldMk cId="883319266" sldId="820"/>
            <ac:picMk id="703494" creationId="{1B358FDE-0805-46DE-8578-524F9DD24D9B}"/>
          </ac:picMkLst>
        </pc:picChg>
      </pc:sldChg>
      <pc:sldChg chg="addSp delSp modSp add mod">
        <pc:chgData name="Vikas Tyagi." userId="06b802ee-2341-421d-ab2c-04bfa25cb15e" providerId="ADAL" clId="{796B76E3-91A1-4111-9BF6-FD3BE6CAA7CF}" dt="2025-01-29T03:14:12.054" v="327" actId="1076"/>
        <pc:sldMkLst>
          <pc:docMk/>
          <pc:sldMk cId="2900757969" sldId="821"/>
        </pc:sldMkLst>
        <pc:spChg chg="mod">
          <ac:chgData name="Vikas Tyagi." userId="06b802ee-2341-421d-ab2c-04bfa25cb15e" providerId="ADAL" clId="{796B76E3-91A1-4111-9BF6-FD3BE6CAA7CF}" dt="2025-01-29T03:14:03.219" v="324" actId="1076"/>
          <ac:spMkLst>
            <pc:docMk/>
            <pc:sldMk cId="2900757969" sldId="821"/>
            <ac:spMk id="5" creationId="{AADBE0B8-88BE-A7EA-8162-8A1C6281D37C}"/>
          </ac:spMkLst>
        </pc:spChg>
        <pc:spChg chg="mod">
          <ac:chgData name="Vikas Tyagi." userId="06b802ee-2341-421d-ab2c-04bfa25cb15e" providerId="ADAL" clId="{796B76E3-91A1-4111-9BF6-FD3BE6CAA7CF}" dt="2025-01-29T03:14:10.850" v="326" actId="1076"/>
          <ac:spMkLst>
            <pc:docMk/>
            <pc:sldMk cId="2900757969" sldId="821"/>
            <ac:spMk id="9" creationId="{1B1264F2-4269-E14A-8662-DBB0D21DBF11}"/>
          </ac:spMkLst>
        </pc:spChg>
        <pc:grpChg chg="del">
          <ac:chgData name="Vikas Tyagi." userId="06b802ee-2341-421d-ab2c-04bfa25cb15e" providerId="ADAL" clId="{796B76E3-91A1-4111-9BF6-FD3BE6CAA7CF}" dt="2025-01-29T03:14:05.885" v="325" actId="478"/>
          <ac:grpSpMkLst>
            <pc:docMk/>
            <pc:sldMk cId="2900757969" sldId="821"/>
            <ac:grpSpMk id="3" creationId="{A28EF493-66F2-2AF9-DEC5-C34ACEC2D4D1}"/>
          </ac:grpSpMkLst>
        </pc:grpChg>
        <pc:picChg chg="add mod">
          <ac:chgData name="Vikas Tyagi." userId="06b802ee-2341-421d-ab2c-04bfa25cb15e" providerId="ADAL" clId="{796B76E3-91A1-4111-9BF6-FD3BE6CAA7CF}" dt="2025-01-29T03:14:12.054" v="327" actId="1076"/>
          <ac:picMkLst>
            <pc:docMk/>
            <pc:sldMk cId="2900757969" sldId="821"/>
            <ac:picMk id="6" creationId="{A38B1152-C9F7-00E5-143B-6FDA36B879E7}"/>
          </ac:picMkLst>
        </pc:picChg>
      </pc:sldChg>
      <pc:sldChg chg="add">
        <pc:chgData name="Vikas Tyagi." userId="06b802ee-2341-421d-ab2c-04bfa25cb15e" providerId="ADAL" clId="{796B76E3-91A1-4111-9BF6-FD3BE6CAA7CF}" dt="2025-01-30T06:49:29.642" v="373" actId="2890"/>
        <pc:sldMkLst>
          <pc:docMk/>
          <pc:sldMk cId="4042841209" sldId="822"/>
        </pc:sldMkLst>
      </pc:sldChg>
      <pc:sldChg chg="delSp add mod delAnim modAnim">
        <pc:chgData name="Vikas Tyagi." userId="06b802ee-2341-421d-ab2c-04bfa25cb15e" providerId="ADAL" clId="{796B76E3-91A1-4111-9BF6-FD3BE6CAA7CF}" dt="2025-01-30T06:49:49.984" v="378" actId="478"/>
        <pc:sldMkLst>
          <pc:docMk/>
          <pc:sldMk cId="1114796287" sldId="823"/>
        </pc:sldMkLst>
        <pc:spChg chg="del">
          <ac:chgData name="Vikas Tyagi." userId="06b802ee-2341-421d-ab2c-04bfa25cb15e" providerId="ADAL" clId="{796B76E3-91A1-4111-9BF6-FD3BE6CAA7CF}" dt="2025-01-30T06:49:48.095" v="377" actId="478"/>
          <ac:spMkLst>
            <pc:docMk/>
            <pc:sldMk cId="1114796287" sldId="823"/>
            <ac:spMk id="4" creationId="{AB02D602-FFF3-4814-8FE9-E61A33483B63}"/>
          </ac:spMkLst>
        </pc:spChg>
        <pc:picChg chg="del">
          <ac:chgData name="Vikas Tyagi." userId="06b802ee-2341-421d-ab2c-04bfa25cb15e" providerId="ADAL" clId="{796B76E3-91A1-4111-9BF6-FD3BE6CAA7CF}" dt="2025-01-30T06:49:49.984" v="378" actId="478"/>
          <ac:picMkLst>
            <pc:docMk/>
            <pc:sldMk cId="1114796287" sldId="823"/>
            <ac:picMk id="6" creationId="{C28381FC-7A6F-4187-A768-2AFE1C28A5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4F70A-A0A9-46FB-9CC9-413A4FF22F45}" type="datetimeFigureOut">
              <a:rPr lang="en-IN" smtClean="0"/>
              <a:t>17-02-2025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E27F5-3BE2-448C-A866-97416DDF740B}" type="slidenum">
              <a:rPr lang="en-IN" smtClean="0"/>
              <a:t>‹#›</a:t>
            </a:fld>
            <a:endParaRPr lang="en-IN"/>
          </a:p>
        </p:txBody>
      </p:sp>
    </p:spTree>
    <p:extLst>
      <p:ext uri="{BB962C8B-B14F-4D97-AF65-F5344CB8AC3E}">
        <p14:creationId xmlns:p14="http://schemas.microsoft.com/office/powerpoint/2010/main" val="4730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FEA26D1-28AE-4785-BD1F-B5AEDF8983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25EB5FC2-4189-4A42-81DF-689277D2E355}" type="slidenum">
              <a:rPr lang="en-US" altLang="en-US" i="0">
                <a:latin typeface="Times New Roman" panose="02020603050405020304" pitchFamily="18" charset="0"/>
              </a:rPr>
              <a:pPr/>
              <a:t>3</a:t>
            </a:fld>
            <a:endParaRPr lang="en-US" altLang="en-US" i="0">
              <a:latin typeface="Times New Roman" panose="02020603050405020304" pitchFamily="18" charset="0"/>
            </a:endParaRPr>
          </a:p>
        </p:txBody>
      </p:sp>
      <p:sp>
        <p:nvSpPr>
          <p:cNvPr id="73731" name="Rectangle 2">
            <a:extLst>
              <a:ext uri="{FF2B5EF4-FFF2-40B4-BE49-F238E27FC236}">
                <a16:creationId xmlns:a16="http://schemas.microsoft.com/office/drawing/2014/main" id="{5A97659A-B01B-4554-924E-2EB1CAFB91F0}"/>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0E1FBB7-36B2-401E-86B7-361AFBAFF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2229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7FE50A6-C0A4-4F6A-BDD8-5E39699C97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98DBB806-9B96-4D8F-9307-FBCF02128CAE}" type="slidenum">
              <a:rPr lang="en-US" altLang="en-US" i="0">
                <a:latin typeface="Times New Roman" panose="02020603050405020304" pitchFamily="18" charset="0"/>
              </a:rPr>
              <a:pPr/>
              <a:t>13</a:t>
            </a:fld>
            <a:endParaRPr lang="en-US" altLang="en-US" i="0">
              <a:latin typeface="Times New Roman" panose="02020603050405020304" pitchFamily="18" charset="0"/>
            </a:endParaRPr>
          </a:p>
        </p:txBody>
      </p:sp>
      <p:sp>
        <p:nvSpPr>
          <p:cNvPr id="86019" name="Rectangle 2">
            <a:extLst>
              <a:ext uri="{FF2B5EF4-FFF2-40B4-BE49-F238E27FC236}">
                <a16:creationId xmlns:a16="http://schemas.microsoft.com/office/drawing/2014/main" id="{2A3F1C91-4A66-4015-8281-11DA9AA75CF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64576C20-71B0-4536-BD2C-A349E9B47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3484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396ABB7-99F6-4AAF-9C59-360C9613E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EEBB22E4-2138-4405-BAC4-FE95737CD8A1}" type="slidenum">
              <a:rPr lang="en-US" altLang="en-US" i="0">
                <a:latin typeface="Times New Roman" panose="02020603050405020304" pitchFamily="18" charset="0"/>
              </a:rPr>
              <a:pPr/>
              <a:t>14</a:t>
            </a:fld>
            <a:endParaRPr lang="en-US" altLang="en-US" i="0">
              <a:latin typeface="Times New Roman" panose="02020603050405020304" pitchFamily="18" charset="0"/>
            </a:endParaRPr>
          </a:p>
        </p:txBody>
      </p:sp>
      <p:sp>
        <p:nvSpPr>
          <p:cNvPr id="83971" name="Rectangle 2">
            <a:extLst>
              <a:ext uri="{FF2B5EF4-FFF2-40B4-BE49-F238E27FC236}">
                <a16:creationId xmlns:a16="http://schemas.microsoft.com/office/drawing/2014/main" id="{CBF4D0A3-6EE0-4C69-8BA4-19660A8DBF9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92A7AE-3E13-486C-B068-BF561B6F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793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396ABB7-99F6-4AAF-9C59-360C9613E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EEBB22E4-2138-4405-BAC4-FE95737CD8A1}" type="slidenum">
              <a:rPr lang="en-US" altLang="en-US" i="0">
                <a:latin typeface="Times New Roman" panose="02020603050405020304" pitchFamily="18" charset="0"/>
              </a:rPr>
              <a:pPr/>
              <a:t>15</a:t>
            </a:fld>
            <a:endParaRPr lang="en-US" altLang="en-US" i="0">
              <a:latin typeface="Times New Roman" panose="02020603050405020304" pitchFamily="18" charset="0"/>
            </a:endParaRPr>
          </a:p>
        </p:txBody>
      </p:sp>
      <p:sp>
        <p:nvSpPr>
          <p:cNvPr id="83971" name="Rectangle 2">
            <a:extLst>
              <a:ext uri="{FF2B5EF4-FFF2-40B4-BE49-F238E27FC236}">
                <a16:creationId xmlns:a16="http://schemas.microsoft.com/office/drawing/2014/main" id="{CBF4D0A3-6EE0-4C69-8BA4-19660A8DBF9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92A7AE-3E13-486C-B068-BF561B6F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263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E451465A-FE94-4D9C-915A-512FE53F7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CC252FB2-5333-494F-A792-F2E03C10F68E}" type="slidenum">
              <a:rPr lang="en-US" altLang="en-US" i="0">
                <a:latin typeface="Times New Roman" panose="02020603050405020304" pitchFamily="18" charset="0"/>
              </a:rPr>
              <a:pPr/>
              <a:t>16</a:t>
            </a:fld>
            <a:endParaRPr lang="en-US" altLang="en-US" i="0">
              <a:latin typeface="Times New Roman" panose="02020603050405020304" pitchFamily="18" charset="0"/>
            </a:endParaRPr>
          </a:p>
        </p:txBody>
      </p:sp>
      <p:sp>
        <p:nvSpPr>
          <p:cNvPr id="88067" name="Rectangle 2">
            <a:extLst>
              <a:ext uri="{FF2B5EF4-FFF2-40B4-BE49-F238E27FC236}">
                <a16:creationId xmlns:a16="http://schemas.microsoft.com/office/drawing/2014/main" id="{5FD6169A-5C2D-4D3D-9D1F-039EBA0FADE2}"/>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6810CD44-CDF4-406A-B0B4-877F3C020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143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6E585A27-58BE-4CCC-A964-5A36B2BDCB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8E8D3093-B8E8-4290-B454-9F205596EF1D}" type="slidenum">
              <a:rPr lang="en-US" altLang="en-US" i="0">
                <a:latin typeface="Times New Roman" panose="02020603050405020304" pitchFamily="18" charset="0"/>
              </a:rPr>
              <a:pPr/>
              <a:t>17</a:t>
            </a:fld>
            <a:endParaRPr lang="en-US" altLang="en-US" i="0">
              <a:latin typeface="Times New Roman" panose="02020603050405020304" pitchFamily="18" charset="0"/>
            </a:endParaRPr>
          </a:p>
        </p:txBody>
      </p:sp>
      <p:sp>
        <p:nvSpPr>
          <p:cNvPr id="89091" name="Rectangle 2">
            <a:extLst>
              <a:ext uri="{FF2B5EF4-FFF2-40B4-BE49-F238E27FC236}">
                <a16:creationId xmlns:a16="http://schemas.microsoft.com/office/drawing/2014/main" id="{B76A1092-47D9-41A8-9EE4-94CF7E1AB7F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338DECE-60B7-4248-B1D2-684F52171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0378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3166508-D690-418A-AFD5-FA1D3DE66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840316A2-CE24-4E49-89CF-1C9122B9C614}" type="slidenum">
              <a:rPr lang="en-US" altLang="en-US" i="0">
                <a:latin typeface="Times New Roman" panose="02020603050405020304" pitchFamily="18" charset="0"/>
              </a:rPr>
              <a:pPr/>
              <a:t>18</a:t>
            </a:fld>
            <a:endParaRPr lang="en-US" altLang="en-US" i="0">
              <a:latin typeface="Times New Roman" panose="02020603050405020304" pitchFamily="18" charset="0"/>
            </a:endParaRPr>
          </a:p>
        </p:txBody>
      </p:sp>
      <p:sp>
        <p:nvSpPr>
          <p:cNvPr id="90115" name="Rectangle 2">
            <a:extLst>
              <a:ext uri="{FF2B5EF4-FFF2-40B4-BE49-F238E27FC236}">
                <a16:creationId xmlns:a16="http://schemas.microsoft.com/office/drawing/2014/main" id="{46318890-3268-44B0-BC47-5A018CE89B2C}"/>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F66A322E-DCC7-4504-A3D8-09728BB52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084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7D0208C-69FE-4861-A579-CDC52BF85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BB6B2E0E-2915-4142-B376-4EC3CF957481}" type="slidenum">
              <a:rPr lang="en-US" altLang="en-US" i="0">
                <a:latin typeface="Times New Roman" panose="02020603050405020304" pitchFamily="18" charset="0"/>
              </a:rPr>
              <a:pPr/>
              <a:t>19</a:t>
            </a:fld>
            <a:endParaRPr lang="en-US" altLang="en-US" i="0">
              <a:latin typeface="Times New Roman" panose="02020603050405020304" pitchFamily="18" charset="0"/>
            </a:endParaRPr>
          </a:p>
        </p:txBody>
      </p:sp>
      <p:sp>
        <p:nvSpPr>
          <p:cNvPr id="92163" name="Rectangle 2">
            <a:extLst>
              <a:ext uri="{FF2B5EF4-FFF2-40B4-BE49-F238E27FC236}">
                <a16:creationId xmlns:a16="http://schemas.microsoft.com/office/drawing/2014/main" id="{CB48D2FB-FB04-4551-8B83-840BB03B949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9B379BB0-70F2-4DEC-8ED2-292D0C2EE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567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AF0CE6EC-52D2-4406-A7BB-7219264333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09168F2C-12BB-4B69-922D-A38A4D3CECF3}" type="slidenum">
              <a:rPr lang="en-US" altLang="en-US" i="0">
                <a:latin typeface="Times New Roman" panose="02020603050405020304" pitchFamily="18" charset="0"/>
              </a:rPr>
              <a:pPr/>
              <a:t>20</a:t>
            </a:fld>
            <a:endParaRPr lang="en-US" altLang="en-US" i="0">
              <a:latin typeface="Times New Roman" panose="02020603050405020304" pitchFamily="18" charset="0"/>
            </a:endParaRPr>
          </a:p>
        </p:txBody>
      </p:sp>
      <p:sp>
        <p:nvSpPr>
          <p:cNvPr id="93187" name="Rectangle 2">
            <a:extLst>
              <a:ext uri="{FF2B5EF4-FFF2-40B4-BE49-F238E27FC236}">
                <a16:creationId xmlns:a16="http://schemas.microsoft.com/office/drawing/2014/main" id="{F9AB38C1-2E2F-474D-A6B4-BEAE2B72B19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BD9BAD03-9203-4B15-9F40-93E8D08D8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6499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AF0CE6EC-52D2-4406-A7BB-7219264333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09168F2C-12BB-4B69-922D-A38A4D3CECF3}" type="slidenum">
              <a:rPr lang="en-US" altLang="en-US" i="0">
                <a:latin typeface="Times New Roman" panose="02020603050405020304" pitchFamily="18" charset="0"/>
              </a:rPr>
              <a:pPr/>
              <a:t>21</a:t>
            </a:fld>
            <a:endParaRPr lang="en-US" altLang="en-US" i="0">
              <a:latin typeface="Times New Roman" panose="02020603050405020304" pitchFamily="18" charset="0"/>
            </a:endParaRPr>
          </a:p>
        </p:txBody>
      </p:sp>
      <p:sp>
        <p:nvSpPr>
          <p:cNvPr id="93187" name="Rectangle 2">
            <a:extLst>
              <a:ext uri="{FF2B5EF4-FFF2-40B4-BE49-F238E27FC236}">
                <a16:creationId xmlns:a16="http://schemas.microsoft.com/office/drawing/2014/main" id="{F9AB38C1-2E2F-474D-A6B4-BEAE2B72B19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BD9BAD03-9203-4B15-9F40-93E8D08D8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2508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D9B064-792C-4630-A200-76318C112E52}"/>
              </a:ext>
            </a:extLst>
          </p:cNvPr>
          <p:cNvSpPr>
            <a:spLocks noGrp="1" noChangeArrowheads="1"/>
          </p:cNvSpPr>
          <p:nvPr>
            <p:ph type="sldNum" sz="quarter" idx="5"/>
          </p:nvPr>
        </p:nvSpPr>
        <p:spPr>
          <a:ln/>
        </p:spPr>
        <p:txBody>
          <a:bodyPr/>
          <a:lstStyle/>
          <a:p>
            <a:fld id="{FE2450AA-3812-4B16-A103-0A7102CC68E6}" type="slidenum">
              <a:rPr lang="en-US" altLang="en-US"/>
              <a:pPr/>
              <a:t>24</a:t>
            </a:fld>
            <a:endParaRPr lang="en-US" altLang="en-US"/>
          </a:p>
        </p:txBody>
      </p:sp>
      <p:sp>
        <p:nvSpPr>
          <p:cNvPr id="904194" name="Rectangle 2">
            <a:extLst>
              <a:ext uri="{FF2B5EF4-FFF2-40B4-BE49-F238E27FC236}">
                <a16:creationId xmlns:a16="http://schemas.microsoft.com/office/drawing/2014/main" id="{3F25484E-44BB-497C-B203-E5E80DF978B1}"/>
              </a:ext>
            </a:extLst>
          </p:cNvPr>
          <p:cNvSpPr>
            <a:spLocks noGrp="1" noRot="1" noChangeAspect="1" noChangeArrowheads="1" noTextEdit="1"/>
          </p:cNvSpPr>
          <p:nvPr>
            <p:ph type="sldImg"/>
          </p:nvPr>
        </p:nvSpPr>
        <p:spPr>
          <a:ln/>
        </p:spPr>
      </p:sp>
      <p:sp>
        <p:nvSpPr>
          <p:cNvPr id="904195" name="Rectangle 3">
            <a:extLst>
              <a:ext uri="{FF2B5EF4-FFF2-40B4-BE49-F238E27FC236}">
                <a16:creationId xmlns:a16="http://schemas.microsoft.com/office/drawing/2014/main" id="{42180B1A-7091-4AAE-A510-9517821BFE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4775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45CB7B7-8BA2-4743-AC50-0BA9EED70B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6D5D2469-CD32-41B3-9D62-6FC699AADC3D}" type="slidenum">
              <a:rPr lang="en-US" altLang="en-US" i="0">
                <a:latin typeface="Times New Roman" panose="02020603050405020304" pitchFamily="18" charset="0"/>
              </a:rPr>
              <a:pPr/>
              <a:t>4</a:t>
            </a:fld>
            <a:endParaRPr lang="en-US" altLang="en-US" i="0">
              <a:latin typeface="Times New Roman" panose="02020603050405020304" pitchFamily="18" charset="0"/>
            </a:endParaRPr>
          </a:p>
        </p:txBody>
      </p:sp>
      <p:sp>
        <p:nvSpPr>
          <p:cNvPr id="76803" name="Rectangle 2">
            <a:extLst>
              <a:ext uri="{FF2B5EF4-FFF2-40B4-BE49-F238E27FC236}">
                <a16:creationId xmlns:a16="http://schemas.microsoft.com/office/drawing/2014/main" id="{E1B1846D-6C11-46DD-9BD8-D75724D41AE5}"/>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4331B08-1CF8-4286-82CC-30B1C1930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392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808023-B7DF-4D0D-84AF-D36104391DD4}"/>
              </a:ext>
            </a:extLst>
          </p:cNvPr>
          <p:cNvSpPr>
            <a:spLocks noGrp="1" noChangeArrowheads="1"/>
          </p:cNvSpPr>
          <p:nvPr>
            <p:ph type="sldNum" sz="quarter" idx="5"/>
          </p:nvPr>
        </p:nvSpPr>
        <p:spPr>
          <a:ln/>
        </p:spPr>
        <p:txBody>
          <a:bodyPr/>
          <a:lstStyle/>
          <a:p>
            <a:fld id="{29DE7785-E5F5-4588-B195-9AC31BD7930B}" type="slidenum">
              <a:rPr lang="en-US" altLang="en-US"/>
              <a:pPr/>
              <a:t>33</a:t>
            </a:fld>
            <a:endParaRPr lang="en-US" altLang="en-US"/>
          </a:p>
        </p:txBody>
      </p:sp>
      <p:sp>
        <p:nvSpPr>
          <p:cNvPr id="912386" name="Rectangle 2">
            <a:extLst>
              <a:ext uri="{FF2B5EF4-FFF2-40B4-BE49-F238E27FC236}">
                <a16:creationId xmlns:a16="http://schemas.microsoft.com/office/drawing/2014/main" id="{6ACC836D-ECCF-4B21-B810-BE378A174E75}"/>
              </a:ext>
            </a:extLst>
          </p:cNvPr>
          <p:cNvSpPr>
            <a:spLocks noGrp="1" noRot="1" noChangeAspect="1" noChangeArrowheads="1" noTextEdit="1"/>
          </p:cNvSpPr>
          <p:nvPr>
            <p:ph type="sldImg"/>
          </p:nvPr>
        </p:nvSpPr>
        <p:spPr>
          <a:ln/>
        </p:spPr>
      </p:sp>
      <p:sp>
        <p:nvSpPr>
          <p:cNvPr id="912387" name="Rectangle 3">
            <a:extLst>
              <a:ext uri="{FF2B5EF4-FFF2-40B4-BE49-F238E27FC236}">
                <a16:creationId xmlns:a16="http://schemas.microsoft.com/office/drawing/2014/main" id="{DC1CB1F6-7B40-4504-8A85-DA35DBC8C22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7198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A7CFA1-93FB-4EE6-ABDD-46B2AD75823F}"/>
              </a:ext>
            </a:extLst>
          </p:cNvPr>
          <p:cNvSpPr>
            <a:spLocks noGrp="1" noChangeArrowheads="1"/>
          </p:cNvSpPr>
          <p:nvPr>
            <p:ph type="sldNum" sz="quarter" idx="5"/>
          </p:nvPr>
        </p:nvSpPr>
        <p:spPr>
          <a:ln/>
        </p:spPr>
        <p:txBody>
          <a:bodyPr/>
          <a:lstStyle/>
          <a:p>
            <a:fld id="{CC5D4F08-DF63-43A5-A842-B8E036D5B389}" type="slidenum">
              <a:rPr lang="en-US" altLang="en-US"/>
              <a:pPr/>
              <a:t>34</a:t>
            </a:fld>
            <a:endParaRPr lang="en-US" altLang="en-US"/>
          </a:p>
        </p:txBody>
      </p:sp>
      <p:sp>
        <p:nvSpPr>
          <p:cNvPr id="930818" name="Rectangle 2">
            <a:extLst>
              <a:ext uri="{FF2B5EF4-FFF2-40B4-BE49-F238E27FC236}">
                <a16:creationId xmlns:a16="http://schemas.microsoft.com/office/drawing/2014/main" id="{4BCB9F64-8F70-480E-ADDF-E8A391BAF2C8}"/>
              </a:ext>
            </a:extLst>
          </p:cNvPr>
          <p:cNvSpPr>
            <a:spLocks noGrp="1" noRot="1" noChangeAspect="1" noChangeArrowheads="1" noTextEdit="1"/>
          </p:cNvSpPr>
          <p:nvPr>
            <p:ph type="sldImg"/>
          </p:nvPr>
        </p:nvSpPr>
        <p:spPr>
          <a:ln/>
        </p:spPr>
      </p:sp>
      <p:sp>
        <p:nvSpPr>
          <p:cNvPr id="930819" name="Rectangle 3">
            <a:extLst>
              <a:ext uri="{FF2B5EF4-FFF2-40B4-BE49-F238E27FC236}">
                <a16:creationId xmlns:a16="http://schemas.microsoft.com/office/drawing/2014/main" id="{3532A330-5458-405E-A498-734BCAC2BEE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022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D85E88-BA3C-4067-83DF-0812CBDC480F}"/>
              </a:ext>
            </a:extLst>
          </p:cNvPr>
          <p:cNvSpPr>
            <a:spLocks noGrp="1" noChangeArrowheads="1"/>
          </p:cNvSpPr>
          <p:nvPr>
            <p:ph type="sldNum" sz="quarter" idx="5"/>
          </p:nvPr>
        </p:nvSpPr>
        <p:spPr>
          <a:ln/>
        </p:spPr>
        <p:txBody>
          <a:bodyPr/>
          <a:lstStyle/>
          <a:p>
            <a:fld id="{351091CE-E4CD-4A35-AE23-52C76C8043F8}" type="slidenum">
              <a:rPr lang="en-US" altLang="en-US"/>
              <a:pPr/>
              <a:t>35</a:t>
            </a:fld>
            <a:endParaRPr lang="en-US" altLang="en-US"/>
          </a:p>
        </p:txBody>
      </p:sp>
      <p:sp>
        <p:nvSpPr>
          <p:cNvPr id="931842" name="Rectangle 2">
            <a:extLst>
              <a:ext uri="{FF2B5EF4-FFF2-40B4-BE49-F238E27FC236}">
                <a16:creationId xmlns:a16="http://schemas.microsoft.com/office/drawing/2014/main" id="{AE00D3BA-FC09-4E0C-88FF-C5027EA8B615}"/>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BB73EC76-44C8-4897-974C-11CE4BC1E7D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0931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D85E88-BA3C-4067-83DF-0812CBDC480F}"/>
              </a:ext>
            </a:extLst>
          </p:cNvPr>
          <p:cNvSpPr>
            <a:spLocks noGrp="1" noChangeArrowheads="1"/>
          </p:cNvSpPr>
          <p:nvPr>
            <p:ph type="sldNum" sz="quarter" idx="5"/>
          </p:nvPr>
        </p:nvSpPr>
        <p:spPr>
          <a:ln/>
        </p:spPr>
        <p:txBody>
          <a:bodyPr/>
          <a:lstStyle/>
          <a:p>
            <a:fld id="{351091CE-E4CD-4A35-AE23-52C76C8043F8}" type="slidenum">
              <a:rPr lang="en-US" altLang="en-US"/>
              <a:pPr/>
              <a:t>36</a:t>
            </a:fld>
            <a:endParaRPr lang="en-US" altLang="en-US"/>
          </a:p>
        </p:txBody>
      </p:sp>
      <p:sp>
        <p:nvSpPr>
          <p:cNvPr id="931842" name="Rectangle 2">
            <a:extLst>
              <a:ext uri="{FF2B5EF4-FFF2-40B4-BE49-F238E27FC236}">
                <a16:creationId xmlns:a16="http://schemas.microsoft.com/office/drawing/2014/main" id="{AE00D3BA-FC09-4E0C-88FF-C5027EA8B615}"/>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BB73EC76-44C8-4897-974C-11CE4BC1E7D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87852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D85E88-BA3C-4067-83DF-0812CBDC480F}"/>
              </a:ext>
            </a:extLst>
          </p:cNvPr>
          <p:cNvSpPr>
            <a:spLocks noGrp="1" noChangeArrowheads="1"/>
          </p:cNvSpPr>
          <p:nvPr>
            <p:ph type="sldNum" sz="quarter" idx="5"/>
          </p:nvPr>
        </p:nvSpPr>
        <p:spPr>
          <a:ln/>
        </p:spPr>
        <p:txBody>
          <a:bodyPr/>
          <a:lstStyle/>
          <a:p>
            <a:fld id="{351091CE-E4CD-4A35-AE23-52C76C8043F8}" type="slidenum">
              <a:rPr lang="en-US" altLang="en-US"/>
              <a:pPr/>
              <a:t>37</a:t>
            </a:fld>
            <a:endParaRPr lang="en-US" altLang="en-US"/>
          </a:p>
        </p:txBody>
      </p:sp>
      <p:sp>
        <p:nvSpPr>
          <p:cNvPr id="931842" name="Rectangle 2">
            <a:extLst>
              <a:ext uri="{FF2B5EF4-FFF2-40B4-BE49-F238E27FC236}">
                <a16:creationId xmlns:a16="http://schemas.microsoft.com/office/drawing/2014/main" id="{AE00D3BA-FC09-4E0C-88FF-C5027EA8B615}"/>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BB73EC76-44C8-4897-974C-11CE4BC1E7D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177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D85E88-BA3C-4067-83DF-0812CBDC480F}"/>
              </a:ext>
            </a:extLst>
          </p:cNvPr>
          <p:cNvSpPr>
            <a:spLocks noGrp="1" noChangeArrowheads="1"/>
          </p:cNvSpPr>
          <p:nvPr>
            <p:ph type="sldNum" sz="quarter" idx="5"/>
          </p:nvPr>
        </p:nvSpPr>
        <p:spPr>
          <a:ln/>
        </p:spPr>
        <p:txBody>
          <a:bodyPr/>
          <a:lstStyle/>
          <a:p>
            <a:fld id="{351091CE-E4CD-4A35-AE23-52C76C8043F8}" type="slidenum">
              <a:rPr lang="en-US" altLang="en-US"/>
              <a:pPr/>
              <a:t>38</a:t>
            </a:fld>
            <a:endParaRPr lang="en-US" altLang="en-US"/>
          </a:p>
        </p:txBody>
      </p:sp>
      <p:sp>
        <p:nvSpPr>
          <p:cNvPr id="931842" name="Rectangle 2">
            <a:extLst>
              <a:ext uri="{FF2B5EF4-FFF2-40B4-BE49-F238E27FC236}">
                <a16:creationId xmlns:a16="http://schemas.microsoft.com/office/drawing/2014/main" id="{AE00D3BA-FC09-4E0C-88FF-C5027EA8B615}"/>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BB73EC76-44C8-4897-974C-11CE4BC1E7D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8712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D85E88-BA3C-4067-83DF-0812CBDC480F}"/>
              </a:ext>
            </a:extLst>
          </p:cNvPr>
          <p:cNvSpPr>
            <a:spLocks noGrp="1" noChangeArrowheads="1"/>
          </p:cNvSpPr>
          <p:nvPr>
            <p:ph type="sldNum" sz="quarter" idx="5"/>
          </p:nvPr>
        </p:nvSpPr>
        <p:spPr>
          <a:ln/>
        </p:spPr>
        <p:txBody>
          <a:bodyPr/>
          <a:lstStyle/>
          <a:p>
            <a:fld id="{351091CE-E4CD-4A35-AE23-52C76C8043F8}" type="slidenum">
              <a:rPr lang="en-US" altLang="en-US"/>
              <a:pPr/>
              <a:t>39</a:t>
            </a:fld>
            <a:endParaRPr lang="en-US" altLang="en-US"/>
          </a:p>
        </p:txBody>
      </p:sp>
      <p:sp>
        <p:nvSpPr>
          <p:cNvPr id="931842" name="Rectangle 2">
            <a:extLst>
              <a:ext uri="{FF2B5EF4-FFF2-40B4-BE49-F238E27FC236}">
                <a16:creationId xmlns:a16="http://schemas.microsoft.com/office/drawing/2014/main" id="{AE00D3BA-FC09-4E0C-88FF-C5027EA8B615}"/>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BB73EC76-44C8-4897-974C-11CE4BC1E7D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6743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BD1EBF-AFBE-4041-B7AA-AB1ADF385AF1}"/>
              </a:ext>
            </a:extLst>
          </p:cNvPr>
          <p:cNvSpPr>
            <a:spLocks noGrp="1" noChangeArrowheads="1"/>
          </p:cNvSpPr>
          <p:nvPr>
            <p:ph type="sldNum" sz="quarter" idx="5"/>
          </p:nvPr>
        </p:nvSpPr>
        <p:spPr>
          <a:ln/>
        </p:spPr>
        <p:txBody>
          <a:bodyPr/>
          <a:lstStyle/>
          <a:p>
            <a:fld id="{1FE8B1BC-3B10-46EB-8969-D87DE138F24D}" type="slidenum">
              <a:rPr lang="en-US" altLang="en-US"/>
              <a:pPr/>
              <a:t>40</a:t>
            </a:fld>
            <a:endParaRPr lang="en-US" altLang="en-US"/>
          </a:p>
        </p:txBody>
      </p:sp>
      <p:sp>
        <p:nvSpPr>
          <p:cNvPr id="943106" name="Rectangle 2">
            <a:extLst>
              <a:ext uri="{FF2B5EF4-FFF2-40B4-BE49-F238E27FC236}">
                <a16:creationId xmlns:a16="http://schemas.microsoft.com/office/drawing/2014/main" id="{4872B5BB-E3D9-4676-95B0-A6B5A24681D2}"/>
              </a:ext>
            </a:extLst>
          </p:cNvPr>
          <p:cNvSpPr>
            <a:spLocks noGrp="1" noRot="1" noChangeAspect="1" noChangeArrowheads="1" noTextEdit="1"/>
          </p:cNvSpPr>
          <p:nvPr>
            <p:ph type="sldImg"/>
          </p:nvPr>
        </p:nvSpPr>
        <p:spPr>
          <a:ln/>
        </p:spPr>
      </p:sp>
      <p:sp>
        <p:nvSpPr>
          <p:cNvPr id="943107" name="Rectangle 3">
            <a:extLst>
              <a:ext uri="{FF2B5EF4-FFF2-40B4-BE49-F238E27FC236}">
                <a16:creationId xmlns:a16="http://schemas.microsoft.com/office/drawing/2014/main" id="{8F02AD91-AD0E-44AB-87CB-2F01F70F245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69477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8A74CBA5-A32A-4CAA-9188-4151D86566C5}"/>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83BE015-508D-490A-BD0B-2EF2C6A2A66E}" type="slidenum">
              <a:rPr lang="en-US" altLang="en-US" sz="1200" b="0" i="0" baseline="0"/>
              <a:pPr/>
              <a:t>41</a:t>
            </a:fld>
            <a:endParaRPr lang="en-US" altLang="en-US" sz="1200" b="0" i="0" baseline="0"/>
          </a:p>
        </p:txBody>
      </p:sp>
      <p:sp>
        <p:nvSpPr>
          <p:cNvPr id="211971" name="Rectangle 2">
            <a:extLst>
              <a:ext uri="{FF2B5EF4-FFF2-40B4-BE49-F238E27FC236}">
                <a16:creationId xmlns:a16="http://schemas.microsoft.com/office/drawing/2014/main" id="{A733626F-D095-4CC7-94DC-27340F69CD7C}"/>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1CE580A6-8208-4948-913A-09D77F04B9D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838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A67FE8D0-115D-4F1A-A51C-234B490CDF8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C65775F-A649-41CF-B8B8-E0FD9534FA26}" type="slidenum">
              <a:rPr lang="en-US" altLang="en-US" sz="1200" b="0" i="0" baseline="0"/>
              <a:pPr/>
              <a:t>42</a:t>
            </a:fld>
            <a:endParaRPr lang="en-US" altLang="en-US" sz="1200" b="0" i="0" baseline="0"/>
          </a:p>
        </p:txBody>
      </p:sp>
      <p:sp>
        <p:nvSpPr>
          <p:cNvPr id="214019" name="Rectangle 2">
            <a:extLst>
              <a:ext uri="{FF2B5EF4-FFF2-40B4-BE49-F238E27FC236}">
                <a16:creationId xmlns:a16="http://schemas.microsoft.com/office/drawing/2014/main" id="{41FD9430-0C26-4E71-8818-D3277C7C7010}"/>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E931B3F8-ED66-429E-AB7A-394FB8DBF24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1637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FAF0C3E-67A0-488B-9FDB-5BB840716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056509BD-3A28-432A-ADA7-85C4AF4B773A}" type="slidenum">
              <a:rPr lang="en-US" altLang="en-US" i="0">
                <a:latin typeface="Times New Roman" panose="02020603050405020304" pitchFamily="18" charset="0"/>
              </a:rPr>
              <a:pPr/>
              <a:t>6</a:t>
            </a:fld>
            <a:endParaRPr lang="en-US" altLang="en-US" i="0">
              <a:latin typeface="Times New Roman" panose="02020603050405020304" pitchFamily="18" charset="0"/>
            </a:endParaRPr>
          </a:p>
        </p:txBody>
      </p:sp>
      <p:sp>
        <p:nvSpPr>
          <p:cNvPr id="78851" name="Rectangle 2">
            <a:extLst>
              <a:ext uri="{FF2B5EF4-FFF2-40B4-BE49-F238E27FC236}">
                <a16:creationId xmlns:a16="http://schemas.microsoft.com/office/drawing/2014/main" id="{62B22706-F76D-48C5-9496-78E6FE2C651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2AD2133-A6E0-48D7-95E0-F9A0F9D3F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8280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FAF0C3E-67A0-488B-9FDB-5BB840716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056509BD-3A28-432A-ADA7-85C4AF4B773A}" type="slidenum">
              <a:rPr lang="en-US" altLang="en-US" i="0">
                <a:latin typeface="Times New Roman" panose="02020603050405020304" pitchFamily="18" charset="0"/>
              </a:rPr>
              <a:pPr/>
              <a:t>7</a:t>
            </a:fld>
            <a:endParaRPr lang="en-US" altLang="en-US" i="0">
              <a:latin typeface="Times New Roman" panose="02020603050405020304" pitchFamily="18" charset="0"/>
            </a:endParaRPr>
          </a:p>
        </p:txBody>
      </p:sp>
      <p:sp>
        <p:nvSpPr>
          <p:cNvPr id="78851" name="Rectangle 2">
            <a:extLst>
              <a:ext uri="{FF2B5EF4-FFF2-40B4-BE49-F238E27FC236}">
                <a16:creationId xmlns:a16="http://schemas.microsoft.com/office/drawing/2014/main" id="{62B22706-F76D-48C5-9496-78E6FE2C651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2AD2133-A6E0-48D7-95E0-F9A0F9D3F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11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FAF0C3E-67A0-488B-9FDB-5BB840716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056509BD-3A28-432A-ADA7-85C4AF4B773A}" type="slidenum">
              <a:rPr lang="en-US" altLang="en-US" i="0">
                <a:latin typeface="Times New Roman" panose="02020603050405020304" pitchFamily="18" charset="0"/>
              </a:rPr>
              <a:pPr/>
              <a:t>8</a:t>
            </a:fld>
            <a:endParaRPr lang="en-US" altLang="en-US" i="0">
              <a:latin typeface="Times New Roman" panose="02020603050405020304" pitchFamily="18" charset="0"/>
            </a:endParaRPr>
          </a:p>
        </p:txBody>
      </p:sp>
      <p:sp>
        <p:nvSpPr>
          <p:cNvPr id="78851" name="Rectangle 2">
            <a:extLst>
              <a:ext uri="{FF2B5EF4-FFF2-40B4-BE49-F238E27FC236}">
                <a16:creationId xmlns:a16="http://schemas.microsoft.com/office/drawing/2014/main" id="{62B22706-F76D-48C5-9496-78E6FE2C651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2AD2133-A6E0-48D7-95E0-F9A0F9D3F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561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FAF0C3E-67A0-488B-9FDB-5BB840716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056509BD-3A28-432A-ADA7-85C4AF4B773A}" type="slidenum">
              <a:rPr lang="en-US" altLang="en-US" i="0">
                <a:latin typeface="Times New Roman" panose="02020603050405020304" pitchFamily="18" charset="0"/>
              </a:rPr>
              <a:pPr/>
              <a:t>9</a:t>
            </a:fld>
            <a:endParaRPr lang="en-US" altLang="en-US" i="0">
              <a:latin typeface="Times New Roman" panose="02020603050405020304" pitchFamily="18" charset="0"/>
            </a:endParaRPr>
          </a:p>
        </p:txBody>
      </p:sp>
      <p:sp>
        <p:nvSpPr>
          <p:cNvPr id="78851" name="Rectangle 2">
            <a:extLst>
              <a:ext uri="{FF2B5EF4-FFF2-40B4-BE49-F238E27FC236}">
                <a16:creationId xmlns:a16="http://schemas.microsoft.com/office/drawing/2014/main" id="{62B22706-F76D-48C5-9496-78E6FE2C651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2AD2133-A6E0-48D7-95E0-F9A0F9D3F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4958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396ABB7-99F6-4AAF-9C59-360C9613E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EEBB22E4-2138-4405-BAC4-FE95737CD8A1}" type="slidenum">
              <a:rPr lang="en-US" altLang="en-US" i="0">
                <a:latin typeface="Times New Roman" panose="02020603050405020304" pitchFamily="18" charset="0"/>
              </a:rPr>
              <a:pPr/>
              <a:t>10</a:t>
            </a:fld>
            <a:endParaRPr lang="en-US" altLang="en-US" i="0">
              <a:latin typeface="Times New Roman" panose="02020603050405020304" pitchFamily="18" charset="0"/>
            </a:endParaRPr>
          </a:p>
        </p:txBody>
      </p:sp>
      <p:sp>
        <p:nvSpPr>
          <p:cNvPr id="83971" name="Rectangle 2">
            <a:extLst>
              <a:ext uri="{FF2B5EF4-FFF2-40B4-BE49-F238E27FC236}">
                <a16:creationId xmlns:a16="http://schemas.microsoft.com/office/drawing/2014/main" id="{CBF4D0A3-6EE0-4C69-8BA4-19660A8DBF9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92A7AE-3E13-486C-B068-BF561B6F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379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396ABB7-99F6-4AAF-9C59-360C9613E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EEBB22E4-2138-4405-BAC4-FE95737CD8A1}" type="slidenum">
              <a:rPr lang="en-US" altLang="en-US" i="0">
                <a:latin typeface="Times New Roman" panose="02020603050405020304" pitchFamily="18" charset="0"/>
              </a:rPr>
              <a:pPr/>
              <a:t>11</a:t>
            </a:fld>
            <a:endParaRPr lang="en-US" altLang="en-US" i="0">
              <a:latin typeface="Times New Roman" panose="02020603050405020304" pitchFamily="18" charset="0"/>
            </a:endParaRPr>
          </a:p>
        </p:txBody>
      </p:sp>
      <p:sp>
        <p:nvSpPr>
          <p:cNvPr id="83971" name="Rectangle 2">
            <a:extLst>
              <a:ext uri="{FF2B5EF4-FFF2-40B4-BE49-F238E27FC236}">
                <a16:creationId xmlns:a16="http://schemas.microsoft.com/office/drawing/2014/main" id="{CBF4D0A3-6EE0-4C69-8BA4-19660A8DBF9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92A7AE-3E13-486C-B068-BF561B6F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9125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396ABB7-99F6-4AAF-9C59-360C9613E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i="1">
                <a:solidFill>
                  <a:schemeClr val="tx1"/>
                </a:solidFill>
                <a:latin typeface="Comic Sans MS" panose="030F0702030302020204" pitchFamily="66" charset="0"/>
              </a:defRPr>
            </a:lvl1pPr>
            <a:lvl2pPr marL="742950" indent="-285750" defTabSz="930275">
              <a:defRPr i="1">
                <a:solidFill>
                  <a:schemeClr val="tx1"/>
                </a:solidFill>
                <a:latin typeface="Comic Sans MS" panose="030F0702030302020204" pitchFamily="66" charset="0"/>
              </a:defRPr>
            </a:lvl2pPr>
            <a:lvl3pPr marL="1143000" indent="-228600" defTabSz="930275">
              <a:defRPr i="1">
                <a:solidFill>
                  <a:schemeClr val="tx1"/>
                </a:solidFill>
                <a:latin typeface="Comic Sans MS" panose="030F0702030302020204" pitchFamily="66" charset="0"/>
              </a:defRPr>
            </a:lvl3pPr>
            <a:lvl4pPr marL="1600200" indent="-228600" defTabSz="930275">
              <a:defRPr i="1">
                <a:solidFill>
                  <a:schemeClr val="tx1"/>
                </a:solidFill>
                <a:latin typeface="Comic Sans MS" panose="030F0702030302020204" pitchFamily="66" charset="0"/>
              </a:defRPr>
            </a:lvl4pPr>
            <a:lvl5pPr marL="2057400" indent="-228600" defTabSz="930275">
              <a:defRPr i="1">
                <a:solidFill>
                  <a:schemeClr val="tx1"/>
                </a:solidFill>
                <a:latin typeface="Comic Sans MS" panose="030F0702030302020204" pitchFamily="66" charset="0"/>
              </a:defRPr>
            </a:lvl5pPr>
            <a:lvl6pPr marL="2514600" indent="-228600" defTabSz="930275" eaLnBrk="0" fontAlgn="base" hangingPunct="0">
              <a:spcBef>
                <a:spcPct val="0"/>
              </a:spcBef>
              <a:spcAft>
                <a:spcPct val="0"/>
              </a:spcAft>
              <a:defRPr i="1">
                <a:solidFill>
                  <a:schemeClr val="tx1"/>
                </a:solidFill>
                <a:latin typeface="Comic Sans MS" panose="030F0702030302020204" pitchFamily="66" charset="0"/>
              </a:defRPr>
            </a:lvl6pPr>
            <a:lvl7pPr marL="2971800" indent="-228600" defTabSz="930275" eaLnBrk="0" fontAlgn="base" hangingPunct="0">
              <a:spcBef>
                <a:spcPct val="0"/>
              </a:spcBef>
              <a:spcAft>
                <a:spcPct val="0"/>
              </a:spcAft>
              <a:defRPr i="1">
                <a:solidFill>
                  <a:schemeClr val="tx1"/>
                </a:solidFill>
                <a:latin typeface="Comic Sans MS" panose="030F0702030302020204" pitchFamily="66" charset="0"/>
              </a:defRPr>
            </a:lvl7pPr>
            <a:lvl8pPr marL="3429000" indent="-228600" defTabSz="930275" eaLnBrk="0" fontAlgn="base" hangingPunct="0">
              <a:spcBef>
                <a:spcPct val="0"/>
              </a:spcBef>
              <a:spcAft>
                <a:spcPct val="0"/>
              </a:spcAft>
              <a:defRPr i="1">
                <a:solidFill>
                  <a:schemeClr val="tx1"/>
                </a:solidFill>
                <a:latin typeface="Comic Sans MS" panose="030F0702030302020204" pitchFamily="66" charset="0"/>
              </a:defRPr>
            </a:lvl8pPr>
            <a:lvl9pPr marL="3886200" indent="-228600" defTabSz="930275" eaLnBrk="0" fontAlgn="base" hangingPunct="0">
              <a:spcBef>
                <a:spcPct val="0"/>
              </a:spcBef>
              <a:spcAft>
                <a:spcPct val="0"/>
              </a:spcAft>
              <a:defRPr i="1">
                <a:solidFill>
                  <a:schemeClr val="tx1"/>
                </a:solidFill>
                <a:latin typeface="Comic Sans MS" panose="030F0702030302020204" pitchFamily="66" charset="0"/>
              </a:defRPr>
            </a:lvl9pPr>
          </a:lstStyle>
          <a:p>
            <a:fld id="{EEBB22E4-2138-4405-BAC4-FE95737CD8A1}" type="slidenum">
              <a:rPr lang="en-US" altLang="en-US" i="0">
                <a:latin typeface="Times New Roman" panose="02020603050405020304" pitchFamily="18" charset="0"/>
              </a:rPr>
              <a:pPr/>
              <a:t>12</a:t>
            </a:fld>
            <a:endParaRPr lang="en-US" altLang="en-US" i="0">
              <a:latin typeface="Times New Roman" panose="02020603050405020304" pitchFamily="18" charset="0"/>
            </a:endParaRPr>
          </a:p>
        </p:txBody>
      </p:sp>
      <p:sp>
        <p:nvSpPr>
          <p:cNvPr id="83971" name="Rectangle 2">
            <a:extLst>
              <a:ext uri="{FF2B5EF4-FFF2-40B4-BE49-F238E27FC236}">
                <a16:creationId xmlns:a16="http://schemas.microsoft.com/office/drawing/2014/main" id="{CBF4D0A3-6EE0-4C69-8BA4-19660A8DBF9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692A7AE-3E13-486C-B068-BF561B6F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002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3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17-02-2025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42165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17-02-2025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9952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17-02-2025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25162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BD055CB-351D-44F1-B161-C47D87F38D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8F5F76-2DBE-4244-907C-70475758A641}"/>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9EC8F0F7-3BA3-42C8-AAF5-70B7CA3B472F}"/>
              </a:ext>
            </a:extLst>
          </p:cNvPr>
          <p:cNvSpPr>
            <a:spLocks noGrp="1"/>
          </p:cNvSpPr>
          <p:nvPr>
            <p:ph type="sldNum" sz="quarter" idx="12"/>
          </p:nvPr>
        </p:nvSpPr>
        <p:spPr/>
        <p:txBody>
          <a:bodyPr/>
          <a:lstStyle>
            <a:lvl1pPr>
              <a:defRPr/>
            </a:lvl1pPr>
          </a:lstStyle>
          <a:p>
            <a:pPr>
              <a:defRPr/>
            </a:pPr>
            <a:fld id="{2D8B9C27-A9F7-48A4-B2F9-969F9CA3A544}" type="slidenum">
              <a:rPr lang="en-US" altLang="en-US"/>
              <a:pPr>
                <a:defRPr/>
              </a:pPr>
              <a:t>‹#›</a:t>
            </a:fld>
            <a:endParaRPr lang="en-US" altLang="en-US"/>
          </a:p>
        </p:txBody>
      </p:sp>
    </p:spTree>
    <p:extLst>
      <p:ext uri="{BB962C8B-B14F-4D97-AF65-F5344CB8AC3E}">
        <p14:creationId xmlns:p14="http://schemas.microsoft.com/office/powerpoint/2010/main" val="163649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28585-40D9-4B3A-B502-05BDC3F1F6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9ACA3FC-7FDA-40D8-9919-5CBBC48CD13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067A6332-0C38-4C44-840C-29E527537F91}"/>
              </a:ext>
            </a:extLst>
          </p:cNvPr>
          <p:cNvSpPr>
            <a:spLocks noGrp="1"/>
          </p:cNvSpPr>
          <p:nvPr>
            <p:ph type="sldNum" sz="quarter" idx="12"/>
          </p:nvPr>
        </p:nvSpPr>
        <p:spPr/>
        <p:txBody>
          <a:bodyPr/>
          <a:lstStyle>
            <a:lvl1pPr>
              <a:defRPr/>
            </a:lvl1pPr>
          </a:lstStyle>
          <a:p>
            <a:pPr>
              <a:defRPr/>
            </a:pPr>
            <a:fld id="{1A2068B9-E25D-44CA-A4D3-A058547B3339}" type="slidenum">
              <a:rPr lang="en-US" altLang="en-US"/>
              <a:pPr>
                <a:defRPr/>
              </a:pPr>
              <a:t>‹#›</a:t>
            </a:fld>
            <a:endParaRPr lang="en-US" altLang="en-US"/>
          </a:p>
        </p:txBody>
      </p:sp>
    </p:spTree>
    <p:extLst>
      <p:ext uri="{BB962C8B-B14F-4D97-AF65-F5344CB8AC3E}">
        <p14:creationId xmlns:p14="http://schemas.microsoft.com/office/powerpoint/2010/main" val="99769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0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0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3A5594-B217-4B7E-809E-280F439C3E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68991D-5866-4FC2-B6F3-34CCC845166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8F619C95-FED8-46AD-A764-4A40A299A6E4}"/>
              </a:ext>
            </a:extLst>
          </p:cNvPr>
          <p:cNvSpPr>
            <a:spLocks noGrp="1"/>
          </p:cNvSpPr>
          <p:nvPr>
            <p:ph type="sldNum" sz="quarter" idx="12"/>
          </p:nvPr>
        </p:nvSpPr>
        <p:spPr/>
        <p:txBody>
          <a:bodyPr/>
          <a:lstStyle>
            <a:lvl1pPr>
              <a:defRPr/>
            </a:lvl1pPr>
          </a:lstStyle>
          <a:p>
            <a:pPr>
              <a:defRPr/>
            </a:pPr>
            <a:fld id="{AE0F3CCD-3E46-4AC9-923F-4DACA478B7FE}" type="slidenum">
              <a:rPr lang="en-US" altLang="en-US"/>
              <a:pPr>
                <a:defRPr/>
              </a:pPr>
              <a:t>‹#›</a:t>
            </a:fld>
            <a:endParaRPr lang="en-US" altLang="en-US"/>
          </a:p>
        </p:txBody>
      </p:sp>
    </p:spTree>
    <p:extLst>
      <p:ext uri="{BB962C8B-B14F-4D97-AF65-F5344CB8AC3E}">
        <p14:creationId xmlns:p14="http://schemas.microsoft.com/office/powerpoint/2010/main" val="62206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28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9EE1B-1F50-4D2A-B6A7-7C0BD02E54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D3341F-9CED-425E-A920-292D265B1EE6}"/>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B9FEFA06-337E-4601-A5CF-96AB77511114}"/>
              </a:ext>
            </a:extLst>
          </p:cNvPr>
          <p:cNvSpPr>
            <a:spLocks noGrp="1"/>
          </p:cNvSpPr>
          <p:nvPr>
            <p:ph type="sldNum" sz="quarter" idx="12"/>
          </p:nvPr>
        </p:nvSpPr>
        <p:spPr/>
        <p:txBody>
          <a:bodyPr/>
          <a:lstStyle>
            <a:lvl1pPr>
              <a:defRPr/>
            </a:lvl1pPr>
          </a:lstStyle>
          <a:p>
            <a:pPr>
              <a:defRPr/>
            </a:pPr>
            <a:fld id="{D49A309A-3B13-4B94-9CC1-F56466556793}" type="slidenum">
              <a:rPr lang="en-US" altLang="en-US"/>
              <a:pPr>
                <a:defRPr/>
              </a:pPr>
              <a:t>‹#›</a:t>
            </a:fld>
            <a:endParaRPr lang="en-US" altLang="en-US"/>
          </a:p>
        </p:txBody>
      </p:sp>
    </p:spTree>
    <p:extLst>
      <p:ext uri="{BB962C8B-B14F-4D97-AF65-F5344CB8AC3E}">
        <p14:creationId xmlns:p14="http://schemas.microsoft.com/office/powerpoint/2010/main" val="174251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49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14" y="1535113"/>
            <a:ext cx="5388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214" y="2174875"/>
            <a:ext cx="5388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EB89F1-7B8C-4D3E-A847-F977D4F10A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40ECC9E-9094-4703-A35D-51AF7F4B74A1}"/>
              </a:ext>
            </a:extLst>
          </p:cNvPr>
          <p:cNvSpPr>
            <a:spLocks noGrp="1"/>
          </p:cNvSpPr>
          <p:nvPr>
            <p:ph type="ftr" sz="quarter" idx="11"/>
          </p:nvPr>
        </p:nvSpPr>
        <p:spPr/>
        <p:txBody>
          <a:bodyPr/>
          <a:lstStyle>
            <a:lvl1pPr>
              <a:defRPr/>
            </a:lvl1pPr>
          </a:lstStyle>
          <a:p>
            <a:pPr>
              <a:defRPr/>
            </a:pPr>
            <a:r>
              <a:rPr lang="en-US"/>
              <a:t>1</a:t>
            </a:r>
          </a:p>
        </p:txBody>
      </p:sp>
      <p:sp>
        <p:nvSpPr>
          <p:cNvPr id="9" name="Slide Number Placeholder 5">
            <a:extLst>
              <a:ext uri="{FF2B5EF4-FFF2-40B4-BE49-F238E27FC236}">
                <a16:creationId xmlns:a16="http://schemas.microsoft.com/office/drawing/2014/main" id="{F2FD163B-5C23-43FC-9175-1C400C91283E}"/>
              </a:ext>
            </a:extLst>
          </p:cNvPr>
          <p:cNvSpPr>
            <a:spLocks noGrp="1"/>
          </p:cNvSpPr>
          <p:nvPr>
            <p:ph type="sldNum" sz="quarter" idx="12"/>
          </p:nvPr>
        </p:nvSpPr>
        <p:spPr/>
        <p:txBody>
          <a:bodyPr/>
          <a:lstStyle>
            <a:lvl1pPr>
              <a:defRPr/>
            </a:lvl1pPr>
          </a:lstStyle>
          <a:p>
            <a:pPr>
              <a:defRPr/>
            </a:pPr>
            <a:fld id="{B6F63232-B3FC-4F13-B5AF-7C4299E2E86B}" type="slidenum">
              <a:rPr lang="en-US" altLang="en-US"/>
              <a:pPr>
                <a:defRPr/>
              </a:pPr>
              <a:t>‹#›</a:t>
            </a:fld>
            <a:endParaRPr lang="en-US" altLang="en-US"/>
          </a:p>
        </p:txBody>
      </p:sp>
    </p:spTree>
    <p:extLst>
      <p:ext uri="{BB962C8B-B14F-4D97-AF65-F5344CB8AC3E}">
        <p14:creationId xmlns:p14="http://schemas.microsoft.com/office/powerpoint/2010/main" val="95482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E4C5249-616D-44D4-84DF-B9F5BCFBD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2597713-A5DF-412D-BD21-D58F62C57836}"/>
              </a:ext>
            </a:extLst>
          </p:cNvPr>
          <p:cNvSpPr>
            <a:spLocks noGrp="1"/>
          </p:cNvSpPr>
          <p:nvPr>
            <p:ph type="ftr" sz="quarter" idx="11"/>
          </p:nvPr>
        </p:nvSpPr>
        <p:spPr/>
        <p:txBody>
          <a:bodyPr/>
          <a:lstStyle>
            <a:lvl1pPr>
              <a:defRPr/>
            </a:lvl1pPr>
          </a:lstStyle>
          <a:p>
            <a:pPr>
              <a:defRPr/>
            </a:pPr>
            <a:r>
              <a:rPr lang="en-US"/>
              <a:t>1</a:t>
            </a:r>
          </a:p>
        </p:txBody>
      </p:sp>
      <p:sp>
        <p:nvSpPr>
          <p:cNvPr id="5" name="Slide Number Placeholder 5">
            <a:extLst>
              <a:ext uri="{FF2B5EF4-FFF2-40B4-BE49-F238E27FC236}">
                <a16:creationId xmlns:a16="http://schemas.microsoft.com/office/drawing/2014/main" id="{CF82B004-534B-4615-9C6A-017BEF66C9DC}"/>
              </a:ext>
            </a:extLst>
          </p:cNvPr>
          <p:cNvSpPr>
            <a:spLocks noGrp="1"/>
          </p:cNvSpPr>
          <p:nvPr>
            <p:ph type="sldNum" sz="quarter" idx="12"/>
          </p:nvPr>
        </p:nvSpPr>
        <p:spPr/>
        <p:txBody>
          <a:bodyPr/>
          <a:lstStyle>
            <a:lvl1pPr>
              <a:defRPr/>
            </a:lvl1pPr>
          </a:lstStyle>
          <a:p>
            <a:pPr>
              <a:defRPr/>
            </a:pPr>
            <a:fld id="{30C5A13F-EBC7-4A29-88A4-5DEE86326F14}" type="slidenum">
              <a:rPr lang="en-US" altLang="en-US"/>
              <a:pPr>
                <a:defRPr/>
              </a:pPr>
              <a:t>‹#›</a:t>
            </a:fld>
            <a:endParaRPr lang="en-US" altLang="en-US"/>
          </a:p>
        </p:txBody>
      </p:sp>
    </p:spTree>
    <p:extLst>
      <p:ext uri="{BB962C8B-B14F-4D97-AF65-F5344CB8AC3E}">
        <p14:creationId xmlns:p14="http://schemas.microsoft.com/office/powerpoint/2010/main" val="208486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2D2226-CB1A-4032-8226-D3466109326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896137-E349-4A92-9220-A10043C1AA9F}"/>
              </a:ext>
            </a:extLst>
          </p:cNvPr>
          <p:cNvSpPr>
            <a:spLocks noGrp="1"/>
          </p:cNvSpPr>
          <p:nvPr>
            <p:ph type="ftr" sz="quarter" idx="11"/>
          </p:nvPr>
        </p:nvSpPr>
        <p:spPr/>
        <p:txBody>
          <a:bodyPr/>
          <a:lstStyle>
            <a:lvl1pPr>
              <a:defRPr/>
            </a:lvl1pPr>
          </a:lstStyle>
          <a:p>
            <a:pPr>
              <a:defRPr/>
            </a:pPr>
            <a:r>
              <a:rPr lang="en-US"/>
              <a:t>1</a:t>
            </a:r>
          </a:p>
        </p:txBody>
      </p:sp>
      <p:sp>
        <p:nvSpPr>
          <p:cNvPr id="4" name="Slide Number Placeholder 5">
            <a:extLst>
              <a:ext uri="{FF2B5EF4-FFF2-40B4-BE49-F238E27FC236}">
                <a16:creationId xmlns:a16="http://schemas.microsoft.com/office/drawing/2014/main" id="{D1DC473D-8979-4839-9E3F-C1233D86DF8D}"/>
              </a:ext>
            </a:extLst>
          </p:cNvPr>
          <p:cNvSpPr>
            <a:spLocks noGrp="1"/>
          </p:cNvSpPr>
          <p:nvPr>
            <p:ph type="sldNum" sz="quarter" idx="12"/>
          </p:nvPr>
        </p:nvSpPr>
        <p:spPr/>
        <p:txBody>
          <a:bodyPr/>
          <a:lstStyle>
            <a:lvl1pPr>
              <a:defRPr/>
            </a:lvl1pPr>
          </a:lstStyle>
          <a:p>
            <a:pPr>
              <a:defRPr/>
            </a:pPr>
            <a:fld id="{36E4CBB5-4697-4A3A-AD9D-7B8B3EF940E1}" type="slidenum">
              <a:rPr lang="en-US" altLang="en-US"/>
              <a:pPr>
                <a:defRPr/>
              </a:pPr>
              <a:t>‹#›</a:t>
            </a:fld>
            <a:endParaRPr lang="en-US" altLang="en-US"/>
          </a:p>
        </p:txBody>
      </p:sp>
    </p:spTree>
    <p:extLst>
      <p:ext uri="{BB962C8B-B14F-4D97-AF65-F5344CB8AC3E}">
        <p14:creationId xmlns:p14="http://schemas.microsoft.com/office/powerpoint/2010/main" val="283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5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5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5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3FAED13-B65E-497D-AFB4-D90F655EAC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39A71B-F314-4B90-9A6E-10443729475B}"/>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2AF1D9AD-ED9E-4701-BF6B-6F1A6F72B90C}"/>
              </a:ext>
            </a:extLst>
          </p:cNvPr>
          <p:cNvSpPr>
            <a:spLocks noGrp="1"/>
          </p:cNvSpPr>
          <p:nvPr>
            <p:ph type="sldNum" sz="quarter" idx="12"/>
          </p:nvPr>
        </p:nvSpPr>
        <p:spPr/>
        <p:txBody>
          <a:bodyPr/>
          <a:lstStyle>
            <a:lvl1pPr>
              <a:defRPr/>
            </a:lvl1pPr>
          </a:lstStyle>
          <a:p>
            <a:pPr>
              <a:defRPr/>
            </a:pPr>
            <a:fld id="{B4F602F3-8511-4B62-979F-48201D8FFBE2}" type="slidenum">
              <a:rPr lang="en-US" altLang="en-US"/>
              <a:pPr>
                <a:defRPr/>
              </a:pPr>
              <a:t>‹#›</a:t>
            </a:fld>
            <a:endParaRPr lang="en-US" altLang="en-US"/>
          </a:p>
        </p:txBody>
      </p:sp>
    </p:spTree>
    <p:extLst>
      <p:ext uri="{BB962C8B-B14F-4D97-AF65-F5344CB8AC3E}">
        <p14:creationId xmlns:p14="http://schemas.microsoft.com/office/powerpoint/2010/main" val="73018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9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294"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29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7C05475-0BFA-4247-A107-C56BA2D4F8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B3AE0F-B799-415F-995A-7E65D180DFC1}"/>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16222057-7DDA-46E8-B870-D55BD21EF1FB}"/>
              </a:ext>
            </a:extLst>
          </p:cNvPr>
          <p:cNvSpPr>
            <a:spLocks noGrp="1"/>
          </p:cNvSpPr>
          <p:nvPr>
            <p:ph type="sldNum" sz="quarter" idx="12"/>
          </p:nvPr>
        </p:nvSpPr>
        <p:spPr/>
        <p:txBody>
          <a:bodyPr/>
          <a:lstStyle>
            <a:lvl1pPr>
              <a:defRPr/>
            </a:lvl1pPr>
          </a:lstStyle>
          <a:p>
            <a:pPr>
              <a:defRPr/>
            </a:pPr>
            <a:fld id="{304C298F-D1C2-41CB-AD93-C26D235AF932}" type="slidenum">
              <a:rPr lang="en-US" altLang="en-US"/>
              <a:pPr>
                <a:defRPr/>
              </a:pPr>
              <a:t>‹#›</a:t>
            </a:fld>
            <a:endParaRPr lang="en-US" altLang="en-US"/>
          </a:p>
        </p:txBody>
      </p:sp>
    </p:spTree>
    <p:extLst>
      <p:ext uri="{BB962C8B-B14F-4D97-AF65-F5344CB8AC3E}">
        <p14:creationId xmlns:p14="http://schemas.microsoft.com/office/powerpoint/2010/main" val="221789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756B0-29BF-4CF8-941A-1C488BE204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705BB5-22C0-43CB-9C71-9494D359373C}"/>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DEECD425-FEEF-40BA-AD6A-71740D4E8B1A}"/>
              </a:ext>
            </a:extLst>
          </p:cNvPr>
          <p:cNvSpPr>
            <a:spLocks noGrp="1"/>
          </p:cNvSpPr>
          <p:nvPr>
            <p:ph type="sldNum" sz="quarter" idx="12"/>
          </p:nvPr>
        </p:nvSpPr>
        <p:spPr/>
        <p:txBody>
          <a:bodyPr/>
          <a:lstStyle>
            <a:lvl1pPr>
              <a:defRPr/>
            </a:lvl1pPr>
          </a:lstStyle>
          <a:p>
            <a:pPr>
              <a:defRPr/>
            </a:pPr>
            <a:fld id="{FA91ADA1-08A8-4D19-9059-F2AD6ABB16F2}" type="slidenum">
              <a:rPr lang="en-US" altLang="en-US"/>
              <a:pPr>
                <a:defRPr/>
              </a:pPr>
              <a:t>‹#›</a:t>
            </a:fld>
            <a:endParaRPr lang="en-US" altLang="en-US"/>
          </a:p>
        </p:txBody>
      </p:sp>
    </p:spTree>
    <p:extLst>
      <p:ext uri="{BB962C8B-B14F-4D97-AF65-F5344CB8AC3E}">
        <p14:creationId xmlns:p14="http://schemas.microsoft.com/office/powerpoint/2010/main" val="124851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6704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ADEC5-5457-4F44-8357-60ECBD2A20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8E7126-C0E6-4450-A0C8-61967D533C34}"/>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A999C8BA-D6D2-4379-9BB8-09C331F009A4}"/>
              </a:ext>
            </a:extLst>
          </p:cNvPr>
          <p:cNvSpPr>
            <a:spLocks noGrp="1"/>
          </p:cNvSpPr>
          <p:nvPr>
            <p:ph type="sldNum" sz="quarter" idx="12"/>
          </p:nvPr>
        </p:nvSpPr>
        <p:spPr/>
        <p:txBody>
          <a:bodyPr/>
          <a:lstStyle>
            <a:lvl1pPr>
              <a:defRPr/>
            </a:lvl1pPr>
          </a:lstStyle>
          <a:p>
            <a:pPr>
              <a:defRPr/>
            </a:pPr>
            <a:fld id="{5533E89B-D711-4004-B597-B80953F54BBE}" type="slidenum">
              <a:rPr lang="en-US" altLang="en-US"/>
              <a:pPr>
                <a:defRPr/>
              </a:pPr>
              <a:t>‹#›</a:t>
            </a:fld>
            <a:endParaRPr lang="en-US" altLang="en-US"/>
          </a:p>
        </p:txBody>
      </p:sp>
    </p:spTree>
    <p:extLst>
      <p:ext uri="{BB962C8B-B14F-4D97-AF65-F5344CB8AC3E}">
        <p14:creationId xmlns:p14="http://schemas.microsoft.com/office/powerpoint/2010/main" val="274903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165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7492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3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73811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03956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0767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22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05DB-D40F-4343-AE36-EBA452E164C1}" type="datetimeFigureOut">
              <a:rPr lang="en-IN" smtClean="0"/>
              <a:t>17-02-2025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475236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B05DB-D40F-4343-AE36-EBA452E164C1}" type="datetimeFigureOut">
              <a:rPr lang="en-IN" smtClean="0"/>
              <a:t>17-02-2025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602705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AB05DB-D40F-4343-AE36-EBA452E164C1}" type="datetimeFigureOut">
              <a:rPr lang="en-IN" smtClean="0"/>
              <a:t>17-02-2025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66E956-1CDF-49E5-B609-755B9AA1748A}"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02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B05DB-D40F-4343-AE36-EBA452E164C1}" type="datetimeFigureOut">
              <a:rPr lang="en-IN" smtClean="0"/>
              <a:t>17-02-2025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2423121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B05DB-D40F-4343-AE36-EBA452E164C1}" type="datetimeFigureOut">
              <a:rPr lang="en-IN" smtClean="0"/>
              <a:t>17-02-2025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66E956-1CDF-49E5-B609-755B9AA1748A}"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86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7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1914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17-02-2025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8546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17-02-2025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64304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17-02-2025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5092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4">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78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8D3788-A2E7-4C1E-B2EF-D028A9EEEBD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2B2C853-FA8F-47BE-90CB-450DC04FBBB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72D352-E447-4B9B-8F10-222CB838603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D51DF95-E1CD-40DE-8BDE-A628BF6EFF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1</a:t>
            </a:r>
          </a:p>
        </p:txBody>
      </p:sp>
      <p:sp>
        <p:nvSpPr>
          <p:cNvPr id="6" name="Slide Number Placeholder 5">
            <a:extLst>
              <a:ext uri="{FF2B5EF4-FFF2-40B4-BE49-F238E27FC236}">
                <a16:creationId xmlns:a16="http://schemas.microsoft.com/office/drawing/2014/main" id="{FFDF4B6E-D688-4EF8-B95A-B4D64D2CB93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815B990-6E3D-45E4-B956-23B29FC383BC}" type="slidenum">
              <a:rPr lang="en-US" altLang="en-US"/>
              <a:pPr>
                <a:defRPr/>
              </a:pPr>
              <a:t>‹#›</a:t>
            </a:fld>
            <a:endParaRPr lang="en-US" altLang="en-US"/>
          </a:p>
        </p:txBody>
      </p:sp>
    </p:spTree>
    <p:extLst>
      <p:ext uri="{BB962C8B-B14F-4D97-AF65-F5344CB8AC3E}">
        <p14:creationId xmlns:p14="http://schemas.microsoft.com/office/powerpoint/2010/main" val="6446348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2/17/2025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8787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80.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a:extLst>
              <a:ext uri="{FF2B5EF4-FFF2-40B4-BE49-F238E27FC236}">
                <a16:creationId xmlns:a16="http://schemas.microsoft.com/office/drawing/2014/main" id="{578EC5EB-FB0A-92B0-1F03-FBBFAA6F6D8A}"/>
              </a:ext>
            </a:extLst>
          </p:cNvPr>
          <p:cNvPicPr>
            <a:picLocks noChangeAspect="1"/>
          </p:cNvPicPr>
          <p:nvPr/>
        </p:nvPicPr>
        <p:blipFill rotWithShape="1">
          <a:blip r:embed="rId2">
            <a:duotone>
              <a:prstClr val="black"/>
              <a:schemeClr val="tx2">
                <a:tint val="45000"/>
                <a:satMod val="400000"/>
              </a:schemeClr>
            </a:duotone>
            <a:alphaModFix amt="35000"/>
          </a:blip>
          <a:srcRect t="3970" r="-1" b="6006"/>
          <a:stretch/>
        </p:blipFill>
        <p:spPr>
          <a:xfrm>
            <a:off x="3068" y="208344"/>
            <a:ext cx="12188932" cy="6858000"/>
          </a:xfrm>
          <a:prstGeom prst="rect">
            <a:avLst/>
          </a:prstGeom>
        </p:spPr>
      </p:pic>
      <p:sp>
        <p:nvSpPr>
          <p:cNvPr id="2" name="Title 1">
            <a:extLst>
              <a:ext uri="{FF2B5EF4-FFF2-40B4-BE49-F238E27FC236}">
                <a16:creationId xmlns:a16="http://schemas.microsoft.com/office/drawing/2014/main" id="{6D2890BE-7904-42D4-B879-B91FFED5066E}"/>
              </a:ext>
            </a:extLst>
          </p:cNvPr>
          <p:cNvSpPr>
            <a:spLocks noGrp="1"/>
          </p:cNvSpPr>
          <p:nvPr>
            <p:ph type="ctrTitle"/>
          </p:nvPr>
        </p:nvSpPr>
        <p:spPr>
          <a:xfrm>
            <a:off x="643467" y="643467"/>
            <a:ext cx="7164674" cy="5571066"/>
          </a:xfrm>
        </p:spPr>
        <p:txBody>
          <a:bodyPr>
            <a:normAutofit/>
          </a:bodyPr>
          <a:lstStyle/>
          <a:p>
            <a:r>
              <a:rPr lang="en-IN" sz="6600">
                <a:solidFill>
                  <a:schemeClr val="tx1"/>
                </a:solidFill>
              </a:rPr>
              <a:t>Physical Layer-Part-1</a:t>
            </a:r>
            <a:br>
              <a:rPr lang="en-IN" sz="6600">
                <a:solidFill>
                  <a:schemeClr val="tx1"/>
                </a:solidFill>
              </a:rPr>
            </a:br>
            <a:r>
              <a:rPr lang="en-IN" sz="6600">
                <a:solidFill>
                  <a:schemeClr val="tx1"/>
                </a:solidFill>
              </a:rPr>
              <a:t>Signals and Its Properties and </a:t>
            </a:r>
            <a:br>
              <a:rPr lang="en-IN" sz="6600">
                <a:solidFill>
                  <a:schemeClr val="tx1"/>
                </a:solidFill>
              </a:rPr>
            </a:br>
            <a:r>
              <a:rPr lang="en-IN" sz="6600">
                <a:solidFill>
                  <a:schemeClr val="tx1"/>
                </a:solidFill>
              </a:rPr>
              <a:t>Network Performance Measures</a:t>
            </a:r>
          </a:p>
        </p:txBody>
      </p:sp>
      <p:sp>
        <p:nvSpPr>
          <p:cNvPr id="3" name="Subtitle 2">
            <a:extLst>
              <a:ext uri="{FF2B5EF4-FFF2-40B4-BE49-F238E27FC236}">
                <a16:creationId xmlns:a16="http://schemas.microsoft.com/office/drawing/2014/main" id="{F7BCC16A-9B0F-44ED-A8D6-BF7E6BA12BF4}"/>
              </a:ext>
            </a:extLst>
          </p:cNvPr>
          <p:cNvSpPr>
            <a:spLocks noGrp="1"/>
          </p:cNvSpPr>
          <p:nvPr>
            <p:ph type="subTitle" idx="1"/>
          </p:nvPr>
        </p:nvSpPr>
        <p:spPr>
          <a:xfrm>
            <a:off x="8451608" y="643467"/>
            <a:ext cx="3096926" cy="5571066"/>
          </a:xfrm>
        </p:spPr>
        <p:txBody>
          <a:bodyPr>
            <a:normAutofit/>
          </a:bodyPr>
          <a:lstStyle/>
          <a:p>
            <a:endParaRPr lang="en-IN" sz="2000" dirty="0">
              <a:solidFill>
                <a:schemeClr val="tx1"/>
              </a:solidFill>
            </a:endParaRPr>
          </a:p>
        </p:txBody>
      </p:sp>
      <p:cxnSp>
        <p:nvCxnSpPr>
          <p:cNvPr id="11" name="Straight Connector 1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907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
            <a:extLst>
              <a:ext uri="{FF2B5EF4-FFF2-40B4-BE49-F238E27FC236}">
                <a16:creationId xmlns:a16="http://schemas.microsoft.com/office/drawing/2014/main" id="{CEEDD7D4-D5B8-4D69-8062-E0B8A58BD087}"/>
              </a:ext>
            </a:extLst>
          </p:cNvPr>
          <p:cNvSpPr>
            <a:spLocks noChangeArrowheads="1"/>
          </p:cNvSpPr>
          <p:nvPr/>
        </p:nvSpPr>
        <p:spPr bwMode="auto">
          <a:xfrm>
            <a:off x="54548" y="1250949"/>
            <a:ext cx="12047256" cy="8302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2400" i="0" dirty="0">
                <a:latin typeface="Arial" panose="020B0604020202020204" pitchFamily="34" charset="0"/>
              </a:rPr>
              <a:t>Phase describes the position of the waveform</a:t>
            </a:r>
          </a:p>
          <a:p>
            <a:pPr algn="just"/>
            <a:r>
              <a:rPr lang="en-US" altLang="en-US" sz="2400" i="0" dirty="0">
                <a:latin typeface="Arial" panose="020B0604020202020204" pitchFamily="34" charset="0"/>
              </a:rPr>
              <a:t>relative to time 0</a:t>
            </a:r>
          </a:p>
        </p:txBody>
      </p:sp>
      <p:sp>
        <p:nvSpPr>
          <p:cNvPr id="38916" name="Text Box 12">
            <a:extLst>
              <a:ext uri="{FF2B5EF4-FFF2-40B4-BE49-F238E27FC236}">
                <a16:creationId xmlns:a16="http://schemas.microsoft.com/office/drawing/2014/main" id="{0B3BA367-5963-4E14-B466-108558E54D58}"/>
              </a:ext>
            </a:extLst>
          </p:cNvPr>
          <p:cNvSpPr txBox="1">
            <a:spLocks noChangeArrowheads="1"/>
          </p:cNvSpPr>
          <p:nvPr/>
        </p:nvSpPr>
        <p:spPr bwMode="auto">
          <a:xfrm>
            <a:off x="2667000" y="182563"/>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Phase</a:t>
            </a:r>
          </a:p>
        </p:txBody>
      </p:sp>
      <p:pic>
        <p:nvPicPr>
          <p:cNvPr id="17" name="Picture 6">
            <a:extLst>
              <a:ext uri="{FF2B5EF4-FFF2-40B4-BE49-F238E27FC236}">
                <a16:creationId xmlns:a16="http://schemas.microsoft.com/office/drawing/2014/main" id="{B1899218-97BC-4775-997E-198FABB7F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095" y="2350515"/>
            <a:ext cx="3805237"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a:extLst>
              <a:ext uri="{FF2B5EF4-FFF2-40B4-BE49-F238E27FC236}">
                <a16:creationId xmlns:a16="http://schemas.microsoft.com/office/drawing/2014/main" id="{B4475A6B-338A-42E8-9CD6-AB5440B81991}"/>
              </a:ext>
            </a:extLst>
          </p:cNvPr>
          <p:cNvSpPr txBox="1">
            <a:spLocks noChangeArrowheads="1"/>
          </p:cNvSpPr>
          <p:nvPr/>
        </p:nvSpPr>
        <p:spPr bwMode="auto">
          <a:xfrm>
            <a:off x="54548" y="2720975"/>
            <a:ext cx="35730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000" dirty="0"/>
              <a:t>Three sine waves with the same amplitude and frequency,</a:t>
            </a:r>
            <a:br>
              <a:rPr lang="en-US" altLang="en-US" sz="2000" dirty="0"/>
            </a:br>
            <a:r>
              <a:rPr lang="en-US" altLang="en-US" sz="2000" dirty="0"/>
              <a:t>but different phases</a:t>
            </a:r>
          </a:p>
        </p:txBody>
      </p:sp>
    </p:spTree>
    <p:extLst>
      <p:ext uri="{BB962C8B-B14F-4D97-AF65-F5344CB8AC3E}">
        <p14:creationId xmlns:p14="http://schemas.microsoft.com/office/powerpoint/2010/main" val="62437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
            <a:extLst>
              <a:ext uri="{FF2B5EF4-FFF2-40B4-BE49-F238E27FC236}">
                <a16:creationId xmlns:a16="http://schemas.microsoft.com/office/drawing/2014/main" id="{CEEDD7D4-D5B8-4D69-8062-E0B8A58BD087}"/>
              </a:ext>
            </a:extLst>
          </p:cNvPr>
          <p:cNvSpPr>
            <a:spLocks noChangeArrowheads="1"/>
          </p:cNvSpPr>
          <p:nvPr/>
        </p:nvSpPr>
        <p:spPr bwMode="auto">
          <a:xfrm>
            <a:off x="54548" y="1250949"/>
            <a:ext cx="12047256" cy="8302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2400" i="0" dirty="0">
                <a:latin typeface="Arial" panose="020B0604020202020204" pitchFamily="34" charset="0"/>
              </a:rPr>
              <a:t>Phase describes the position of the waveform</a:t>
            </a:r>
          </a:p>
          <a:p>
            <a:pPr algn="just"/>
            <a:r>
              <a:rPr lang="en-US" altLang="en-US" sz="2400" i="0" dirty="0">
                <a:latin typeface="Arial" panose="020B0604020202020204" pitchFamily="34" charset="0"/>
              </a:rPr>
              <a:t>relative to time 0</a:t>
            </a:r>
          </a:p>
        </p:txBody>
      </p:sp>
      <p:sp>
        <p:nvSpPr>
          <p:cNvPr id="38916" name="Text Box 12">
            <a:extLst>
              <a:ext uri="{FF2B5EF4-FFF2-40B4-BE49-F238E27FC236}">
                <a16:creationId xmlns:a16="http://schemas.microsoft.com/office/drawing/2014/main" id="{0B3BA367-5963-4E14-B466-108558E54D58}"/>
              </a:ext>
            </a:extLst>
          </p:cNvPr>
          <p:cNvSpPr txBox="1">
            <a:spLocks noChangeArrowheads="1"/>
          </p:cNvSpPr>
          <p:nvPr/>
        </p:nvSpPr>
        <p:spPr bwMode="auto">
          <a:xfrm>
            <a:off x="2667000" y="182563"/>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Phase</a:t>
            </a:r>
          </a:p>
        </p:txBody>
      </p:sp>
      <p:sp>
        <p:nvSpPr>
          <p:cNvPr id="6" name="Rectangle 11">
            <a:extLst>
              <a:ext uri="{FF2B5EF4-FFF2-40B4-BE49-F238E27FC236}">
                <a16:creationId xmlns:a16="http://schemas.microsoft.com/office/drawing/2014/main" id="{1929322E-25AF-7C96-78BA-E47BEFDBC620}"/>
              </a:ext>
            </a:extLst>
          </p:cNvPr>
          <p:cNvSpPr>
            <a:spLocks noChangeArrowheads="1"/>
          </p:cNvSpPr>
          <p:nvPr/>
        </p:nvSpPr>
        <p:spPr bwMode="auto">
          <a:xfrm>
            <a:off x="757084" y="2358356"/>
            <a:ext cx="110785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1600" dirty="0"/>
              <a:t>A sine wave is offset 1/6 cycle with respect to time 0. What is its phase in degrees and radians?</a:t>
            </a:r>
          </a:p>
        </p:txBody>
      </p:sp>
    </p:spTree>
    <p:extLst>
      <p:ext uri="{BB962C8B-B14F-4D97-AF65-F5344CB8AC3E}">
        <p14:creationId xmlns:p14="http://schemas.microsoft.com/office/powerpoint/2010/main" val="230335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
            <a:extLst>
              <a:ext uri="{FF2B5EF4-FFF2-40B4-BE49-F238E27FC236}">
                <a16:creationId xmlns:a16="http://schemas.microsoft.com/office/drawing/2014/main" id="{CEEDD7D4-D5B8-4D69-8062-E0B8A58BD087}"/>
              </a:ext>
            </a:extLst>
          </p:cNvPr>
          <p:cNvSpPr>
            <a:spLocks noChangeArrowheads="1"/>
          </p:cNvSpPr>
          <p:nvPr/>
        </p:nvSpPr>
        <p:spPr bwMode="auto">
          <a:xfrm>
            <a:off x="54548" y="1250949"/>
            <a:ext cx="12047256" cy="8302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2400" i="0" dirty="0">
                <a:latin typeface="Arial" panose="020B0604020202020204" pitchFamily="34" charset="0"/>
              </a:rPr>
              <a:t>Phase describes the position of the waveform</a:t>
            </a:r>
          </a:p>
          <a:p>
            <a:pPr algn="just"/>
            <a:r>
              <a:rPr lang="en-US" altLang="en-US" sz="2400" i="0" dirty="0">
                <a:latin typeface="Arial" panose="020B0604020202020204" pitchFamily="34" charset="0"/>
              </a:rPr>
              <a:t>relative to time 0</a:t>
            </a:r>
          </a:p>
        </p:txBody>
      </p:sp>
      <p:sp>
        <p:nvSpPr>
          <p:cNvPr id="38916" name="Text Box 12">
            <a:extLst>
              <a:ext uri="{FF2B5EF4-FFF2-40B4-BE49-F238E27FC236}">
                <a16:creationId xmlns:a16="http://schemas.microsoft.com/office/drawing/2014/main" id="{0B3BA367-5963-4E14-B466-108558E54D58}"/>
              </a:ext>
            </a:extLst>
          </p:cNvPr>
          <p:cNvSpPr txBox="1">
            <a:spLocks noChangeArrowheads="1"/>
          </p:cNvSpPr>
          <p:nvPr/>
        </p:nvSpPr>
        <p:spPr bwMode="auto">
          <a:xfrm>
            <a:off x="2667000" y="182563"/>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Phase</a:t>
            </a:r>
          </a:p>
        </p:txBody>
      </p:sp>
      <p:sp>
        <p:nvSpPr>
          <p:cNvPr id="6" name="Rectangle 11">
            <a:extLst>
              <a:ext uri="{FF2B5EF4-FFF2-40B4-BE49-F238E27FC236}">
                <a16:creationId xmlns:a16="http://schemas.microsoft.com/office/drawing/2014/main" id="{1929322E-25AF-7C96-78BA-E47BEFDBC620}"/>
              </a:ext>
            </a:extLst>
          </p:cNvPr>
          <p:cNvSpPr>
            <a:spLocks noChangeArrowheads="1"/>
          </p:cNvSpPr>
          <p:nvPr/>
        </p:nvSpPr>
        <p:spPr bwMode="auto">
          <a:xfrm>
            <a:off x="757084" y="2358356"/>
            <a:ext cx="110785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1600" dirty="0"/>
              <a:t>A sine wave is offset 1/6 cycle with respect to time 0. What is its phase in degrees and radians?</a:t>
            </a:r>
          </a:p>
        </p:txBody>
      </p:sp>
      <p:sp>
        <p:nvSpPr>
          <p:cNvPr id="7" name="Rectangle 11">
            <a:extLst>
              <a:ext uri="{FF2B5EF4-FFF2-40B4-BE49-F238E27FC236}">
                <a16:creationId xmlns:a16="http://schemas.microsoft.com/office/drawing/2014/main" id="{CE352615-8395-276F-7AAD-C5CD7E12C301}"/>
              </a:ext>
            </a:extLst>
          </p:cNvPr>
          <p:cNvSpPr>
            <a:spLocks noChangeArrowheads="1"/>
          </p:cNvSpPr>
          <p:nvPr/>
        </p:nvSpPr>
        <p:spPr bwMode="auto">
          <a:xfrm>
            <a:off x="2431632" y="319460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1600" dirty="0"/>
              <a:t>1 cycle= 360°</a:t>
            </a:r>
          </a:p>
          <a:p>
            <a:pPr algn="just"/>
            <a:r>
              <a:rPr lang="en-US" altLang="en-US" sz="1600" dirty="0"/>
              <a:t>1/6 cycle= 360x(1/6)</a:t>
            </a:r>
          </a:p>
          <a:p>
            <a:pPr algn="just"/>
            <a:r>
              <a:rPr lang="en-US" altLang="en-US" sz="1600" dirty="0"/>
              <a:t>		= 60°</a:t>
            </a:r>
          </a:p>
        </p:txBody>
      </p:sp>
    </p:spTree>
    <p:extLst>
      <p:ext uri="{BB962C8B-B14F-4D97-AF65-F5344CB8AC3E}">
        <p14:creationId xmlns:p14="http://schemas.microsoft.com/office/powerpoint/2010/main" val="32901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982" name="Straight Connector 40981">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984" name="Rectangle 40983">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4" name="Text Box 4">
            <a:extLst>
              <a:ext uri="{FF2B5EF4-FFF2-40B4-BE49-F238E27FC236}">
                <a16:creationId xmlns:a16="http://schemas.microsoft.com/office/drawing/2014/main" id="{D8A7EDE3-14FA-4660-A80B-2DCB9D2CF071}"/>
              </a:ext>
            </a:extLst>
          </p:cNvPr>
          <p:cNvSpPr txBox="1">
            <a:spLocks noChangeArrowheads="1"/>
          </p:cNvSpPr>
          <p:nvPr/>
        </p:nvSpPr>
        <p:spPr bwMode="auto">
          <a:xfrm>
            <a:off x="1024129" y="585216"/>
            <a:ext cx="3779085" cy="1499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80000"/>
              </a:lnSpc>
              <a:spcAft>
                <a:spcPts val="600"/>
              </a:spcAft>
            </a:pPr>
            <a:r>
              <a:rPr lang="en-US" altLang="en-US" sz="5000" cap="all" spc="100">
                <a:solidFill>
                  <a:srgbClr val="FFFFFF"/>
                </a:solidFill>
                <a:latin typeface="+mj-lt"/>
                <a:ea typeface="+mj-ea"/>
                <a:cs typeface="+mj-cs"/>
              </a:rPr>
              <a:t>Wavelength and period</a:t>
            </a:r>
          </a:p>
        </p:txBody>
      </p:sp>
      <p:cxnSp>
        <p:nvCxnSpPr>
          <p:cNvPr id="40986" name="Straight Connector 40985">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968" name="Rectangle 11">
            <a:extLst>
              <a:ext uri="{FF2B5EF4-FFF2-40B4-BE49-F238E27FC236}">
                <a16:creationId xmlns:a16="http://schemas.microsoft.com/office/drawing/2014/main" id="{EBF90CED-5758-4447-8DDB-195ED911B272}"/>
              </a:ext>
            </a:extLst>
          </p:cNvPr>
          <p:cNvSpPr>
            <a:spLocks noChangeArrowheads="1"/>
          </p:cNvSpPr>
          <p:nvPr/>
        </p:nvSpPr>
        <p:spPr bwMode="auto">
          <a:xfrm>
            <a:off x="317243" y="2286000"/>
            <a:ext cx="4498598" cy="3931920"/>
          </a:xfrm>
          <a:prstGeom prst="rect">
            <a:avLst/>
          </a:prstGeom>
          <a:extLst>
            <a:ext uri="{91240B29-F687-4F45-9708-019B960494DF}">
              <a14:hiddenLine xmlns:a14="http://schemas.microsoft.com/office/drawing/2010/main" w="76200" algn="ctr">
                <a:solidFill>
                  <a:srgbClr val="000000"/>
                </a:solidFill>
                <a:miter lim="800000"/>
                <a:headEnd/>
                <a:tailEnd/>
              </a14:hiddenLine>
            </a:ext>
          </a:extLst>
        </p:spPr>
        <p:txBody>
          <a:bodyPr vert="horz" lIns="45720" tIns="45720" rIns="45720" bIns="45720" rtlCol="0">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90000"/>
              </a:lnSpc>
              <a:spcAft>
                <a:spcPts val="600"/>
              </a:spcAft>
              <a:buClr>
                <a:schemeClr val="accent1"/>
              </a:buClr>
            </a:pPr>
            <a:r>
              <a:rPr lang="en-US" altLang="en-US" i="0" dirty="0">
                <a:solidFill>
                  <a:srgbClr val="FFFFFF"/>
                </a:solidFill>
                <a:latin typeface="+mn-lt"/>
                <a:cs typeface="+mn-cs"/>
              </a:rPr>
              <a:t>Wavelength = Propagation speed x Period</a:t>
            </a:r>
          </a:p>
          <a:p>
            <a:pPr eaLnBrk="1" hangingPunct="1">
              <a:lnSpc>
                <a:spcPct val="90000"/>
              </a:lnSpc>
              <a:spcAft>
                <a:spcPts val="600"/>
              </a:spcAft>
              <a:buClr>
                <a:schemeClr val="accent1"/>
              </a:buClr>
            </a:pPr>
            <a:r>
              <a:rPr lang="en-US" altLang="en-US" i="0" dirty="0">
                <a:solidFill>
                  <a:srgbClr val="FFFFFF"/>
                </a:solidFill>
                <a:latin typeface="+mn-lt"/>
                <a:cs typeface="+mn-cs"/>
              </a:rPr>
              <a:t>	= Propagation speed / Frequency</a:t>
            </a:r>
          </a:p>
        </p:txBody>
      </p:sp>
      <p:pic>
        <p:nvPicPr>
          <p:cNvPr id="40965" name="Picture 6">
            <a:extLst>
              <a:ext uri="{FF2B5EF4-FFF2-40B4-BE49-F238E27FC236}">
                <a16:creationId xmlns:a16="http://schemas.microsoft.com/office/drawing/2014/main" id="{5F3E8C90-2166-49B9-91E1-421BA3E271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748615"/>
            <a:ext cx="5455921" cy="1360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6948CD7-32C5-00A2-0EB6-0E15E5493531}"/>
              </a:ext>
            </a:extLst>
          </p:cNvPr>
          <p:cNvSpPr txBox="1"/>
          <p:nvPr/>
        </p:nvSpPr>
        <p:spPr>
          <a:xfrm>
            <a:off x="5730676" y="637193"/>
            <a:ext cx="6096000" cy="1754326"/>
          </a:xfrm>
          <a:prstGeom prst="rect">
            <a:avLst/>
          </a:prstGeom>
          <a:noFill/>
        </p:spPr>
        <p:txBody>
          <a:bodyPr wrap="square">
            <a:spAutoFit/>
          </a:bodyPr>
          <a:lstStyle/>
          <a:p>
            <a:r>
              <a:rPr lang="en-US" dirty="0"/>
              <a:t>Wavelength binds the period or the frequency of a simple sine wave to the propagation speed of the medium</a:t>
            </a:r>
          </a:p>
          <a:p>
            <a:endParaRPr lang="en-US" dirty="0"/>
          </a:p>
          <a:p>
            <a:r>
              <a:rPr lang="en-US" dirty="0"/>
              <a:t>While the frequency of a signal is independent of the medium, the wavelength depends on both the frequency and the medium.</a:t>
            </a:r>
            <a:endParaRPr lang="en-IN" dirty="0"/>
          </a:p>
        </p:txBody>
      </p:sp>
    </p:spTree>
    <p:extLst>
      <p:ext uri="{BB962C8B-B14F-4D97-AF65-F5344CB8AC3E}">
        <p14:creationId xmlns:p14="http://schemas.microsoft.com/office/powerpoint/2010/main" val="367393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1929322E-25AF-7C96-78BA-E47BEFDBC620}"/>
              </a:ext>
            </a:extLst>
          </p:cNvPr>
          <p:cNvSpPr>
            <a:spLocks noChangeArrowheads="1"/>
          </p:cNvSpPr>
          <p:nvPr/>
        </p:nvSpPr>
        <p:spPr bwMode="auto">
          <a:xfrm>
            <a:off x="688259" y="2338692"/>
            <a:ext cx="110785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sz="2400" dirty="0"/>
              <a:t>in a vacuum, light is propagated with a speed of 3 x 10^8 </a:t>
            </a:r>
            <a:r>
              <a:rPr lang="en-US" sz="2400" dirty="0" err="1"/>
              <a:t>ms.</a:t>
            </a:r>
            <a:r>
              <a:rPr lang="en-US" sz="2400" dirty="0"/>
              <a:t>. The wavelength is normally measured in micrometers (microns) instead of meters. Find the wavelength of red light (frequency =4 x 10^14) in air is.</a:t>
            </a:r>
            <a:endParaRPr lang="en-US" altLang="en-US" sz="2400" dirty="0"/>
          </a:p>
        </p:txBody>
      </p:sp>
    </p:spTree>
    <p:extLst>
      <p:ext uri="{BB962C8B-B14F-4D97-AF65-F5344CB8AC3E}">
        <p14:creationId xmlns:p14="http://schemas.microsoft.com/office/powerpoint/2010/main" val="59197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1929322E-25AF-7C96-78BA-E47BEFDBC620}"/>
              </a:ext>
            </a:extLst>
          </p:cNvPr>
          <p:cNvSpPr>
            <a:spLocks noChangeArrowheads="1"/>
          </p:cNvSpPr>
          <p:nvPr/>
        </p:nvSpPr>
        <p:spPr bwMode="auto">
          <a:xfrm>
            <a:off x="403122" y="612478"/>
            <a:ext cx="110785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sz="1600" dirty="0"/>
              <a:t>in a vacuum, light is propagated with a speed of 3 x 10^8 </a:t>
            </a:r>
            <a:r>
              <a:rPr lang="en-US" sz="1600" dirty="0" err="1"/>
              <a:t>ms.</a:t>
            </a:r>
            <a:r>
              <a:rPr lang="en-US" sz="1600" dirty="0"/>
              <a:t>. The wavelength is normally measured in micrometers (microns) instead of meters. Find the wavelength of red light (frequency =4 x 10^14) in air is.</a:t>
            </a:r>
            <a:endParaRPr lang="en-US" altLang="en-US" sz="1600" dirty="0"/>
          </a:p>
        </p:txBody>
      </p:sp>
      <p:sp>
        <p:nvSpPr>
          <p:cNvPr id="7" name="Rectangle 11">
            <a:extLst>
              <a:ext uri="{FF2B5EF4-FFF2-40B4-BE49-F238E27FC236}">
                <a16:creationId xmlns:a16="http://schemas.microsoft.com/office/drawing/2014/main" id="{CE352615-8395-276F-7AAD-C5CD7E12C301}"/>
              </a:ext>
            </a:extLst>
          </p:cNvPr>
          <p:cNvSpPr>
            <a:spLocks noChangeArrowheads="1"/>
          </p:cNvSpPr>
          <p:nvPr/>
        </p:nvSpPr>
        <p:spPr bwMode="auto">
          <a:xfrm>
            <a:off x="9891484" y="4875916"/>
            <a:ext cx="19441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sz="1600" dirty="0"/>
              <a:t>That speed is lower in air and even lower in cable</a:t>
            </a:r>
            <a:endParaRPr lang="en-US" altLang="en-US" sz="1600" dirty="0"/>
          </a:p>
        </p:txBody>
      </p:sp>
      <p:pic>
        <p:nvPicPr>
          <p:cNvPr id="3" name="Picture 2">
            <a:extLst>
              <a:ext uri="{FF2B5EF4-FFF2-40B4-BE49-F238E27FC236}">
                <a16:creationId xmlns:a16="http://schemas.microsoft.com/office/drawing/2014/main" id="{427A4D80-EC8C-A527-D001-E6143CFB45FF}"/>
              </a:ext>
            </a:extLst>
          </p:cNvPr>
          <p:cNvPicPr>
            <a:picLocks noChangeAspect="1"/>
          </p:cNvPicPr>
          <p:nvPr/>
        </p:nvPicPr>
        <p:blipFill>
          <a:blip r:embed="rId3"/>
          <a:stretch>
            <a:fillRect/>
          </a:stretch>
        </p:blipFill>
        <p:spPr>
          <a:xfrm>
            <a:off x="1010071" y="1708783"/>
            <a:ext cx="7182852" cy="3705742"/>
          </a:xfrm>
          <a:prstGeom prst="rect">
            <a:avLst/>
          </a:prstGeom>
        </p:spPr>
      </p:pic>
    </p:spTree>
    <p:extLst>
      <p:ext uri="{BB962C8B-B14F-4D97-AF65-F5344CB8AC3E}">
        <p14:creationId xmlns:p14="http://schemas.microsoft.com/office/powerpoint/2010/main" val="386931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017" name="Straight Connector 43016">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012" name="Text Box 12">
            <a:extLst>
              <a:ext uri="{FF2B5EF4-FFF2-40B4-BE49-F238E27FC236}">
                <a16:creationId xmlns:a16="http://schemas.microsoft.com/office/drawing/2014/main" id="{522841EE-10EA-4146-9B21-E5C627FD1A80}"/>
              </a:ext>
            </a:extLst>
          </p:cNvPr>
          <p:cNvSpPr txBox="1">
            <a:spLocks noChangeArrowheads="1"/>
          </p:cNvSpPr>
          <p:nvPr/>
        </p:nvSpPr>
        <p:spPr bwMode="auto">
          <a:xfrm>
            <a:off x="1024128" y="585216"/>
            <a:ext cx="5867061" cy="1499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80000"/>
              </a:lnSpc>
              <a:spcAft>
                <a:spcPts val="600"/>
              </a:spcAft>
            </a:pPr>
            <a:r>
              <a:rPr lang="en-US" altLang="en-US" sz="5000" cap="all" spc="100">
                <a:solidFill>
                  <a:schemeClr val="tx1">
                    <a:lumMod val="95000"/>
                    <a:lumOff val="5000"/>
                  </a:schemeClr>
                </a:solidFill>
                <a:latin typeface="+mj-lt"/>
                <a:ea typeface="+mj-ea"/>
                <a:cs typeface="+mj-cs"/>
              </a:rPr>
              <a:t>Frequency Domain</a:t>
            </a:r>
          </a:p>
        </p:txBody>
      </p:sp>
      <p:pic>
        <p:nvPicPr>
          <p:cNvPr id="43011" name="Picture 6">
            <a:extLst>
              <a:ext uri="{FF2B5EF4-FFF2-40B4-BE49-F238E27FC236}">
                <a16:creationId xmlns:a16="http://schemas.microsoft.com/office/drawing/2014/main" id="{AD0F1676-C323-4FC5-A3A2-197EFCE54B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4128" y="3151028"/>
            <a:ext cx="5867061" cy="2156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Rectangle 43018">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A08947-22B6-4694-98F5-FDCC3F1656E1}"/>
              </a:ext>
            </a:extLst>
          </p:cNvPr>
          <p:cNvSpPr/>
          <p:nvPr/>
        </p:nvSpPr>
        <p:spPr>
          <a:xfrm>
            <a:off x="8021490" y="585216"/>
            <a:ext cx="3527043" cy="5586984"/>
          </a:xfrm>
          <a:prstGeom prst="rect">
            <a:avLst/>
          </a:prstGeom>
        </p:spPr>
        <p:txBody>
          <a:bodyPr vert="horz" lIns="45720" tIns="45720" rIns="45720" bIns="45720" rtlCol="0" anchor="ctr">
            <a:normAutofit/>
          </a:bodyPr>
          <a:lstStyle/>
          <a:p>
            <a:pPr marL="342900" indent="-342900" algn="just" eaLnBrk="1" hangingPunct="1">
              <a:lnSpc>
                <a:spcPct val="90000"/>
              </a:lnSpc>
              <a:spcBef>
                <a:spcPts val="1200"/>
              </a:spcBef>
              <a:buClr>
                <a:schemeClr val="accent1"/>
              </a:buClr>
              <a:buFont typeface="Arial" panose="020B0604020202020204" pitchFamily="34" charset="0"/>
              <a:buChar char="•"/>
              <a:defRPr/>
            </a:pPr>
            <a:r>
              <a:rPr lang="en-US" sz="2000" dirty="0">
                <a:solidFill>
                  <a:srgbClr val="FFFFFF"/>
                </a:solidFill>
                <a:latin typeface="+mn-lt"/>
                <a:cs typeface="+mn-cs"/>
              </a:rPr>
              <a:t>The frequency domain is more compact and useful when we are dealing with more than one sine wave.</a:t>
            </a:r>
          </a:p>
          <a:p>
            <a:pPr marL="342900" indent="-342900" algn="just" eaLnBrk="1" hangingPunct="1">
              <a:lnSpc>
                <a:spcPct val="90000"/>
              </a:lnSpc>
              <a:spcBef>
                <a:spcPts val="1200"/>
              </a:spcBef>
              <a:buClr>
                <a:schemeClr val="accent1"/>
              </a:buClr>
              <a:buFont typeface="Arial" panose="020B0604020202020204" pitchFamily="34" charset="0"/>
              <a:buChar char="•"/>
              <a:defRPr/>
            </a:pPr>
            <a:r>
              <a:rPr lang="en-US" sz="2000" dirty="0">
                <a:solidFill>
                  <a:srgbClr val="FFFFFF"/>
                </a:solidFill>
                <a:latin typeface="+mn-lt"/>
                <a:cs typeface="+mn-cs"/>
              </a:rPr>
              <a:t>A single-frequency sine wave is not useful in data communication</a:t>
            </a:r>
          </a:p>
          <a:p>
            <a:pPr marL="342900" indent="-342900" algn="just" eaLnBrk="1" hangingPunct="1">
              <a:lnSpc>
                <a:spcPct val="90000"/>
              </a:lnSpc>
              <a:spcBef>
                <a:spcPts val="1200"/>
              </a:spcBef>
              <a:buClr>
                <a:schemeClr val="accent1"/>
              </a:buClr>
              <a:buFont typeface="Arial" panose="020B0604020202020204" pitchFamily="34" charset="0"/>
              <a:buChar char="•"/>
              <a:defRPr/>
            </a:pPr>
            <a:r>
              <a:rPr lang="en-US" sz="2000" dirty="0">
                <a:solidFill>
                  <a:srgbClr val="FFFFFF"/>
                </a:solidFill>
                <a:latin typeface="+mn-lt"/>
                <a:cs typeface="+mn-cs"/>
              </a:rPr>
              <a:t>We need to send a composite signal, a signal made of many simple sine waves.</a:t>
            </a:r>
          </a:p>
        </p:txBody>
      </p:sp>
    </p:spTree>
    <p:extLst>
      <p:ext uri="{BB962C8B-B14F-4D97-AF65-F5344CB8AC3E}">
        <p14:creationId xmlns:p14="http://schemas.microsoft.com/office/powerpoint/2010/main" val="327748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1">
            <a:extLst>
              <a:ext uri="{FF2B5EF4-FFF2-40B4-BE49-F238E27FC236}">
                <a16:creationId xmlns:a16="http://schemas.microsoft.com/office/drawing/2014/main" id="{5CA09A0E-4212-4CFB-BA21-ABC36F7D99CF}"/>
              </a:ext>
            </a:extLst>
          </p:cNvPr>
          <p:cNvSpPr>
            <a:spLocks noChangeArrowheads="1"/>
          </p:cNvSpPr>
          <p:nvPr/>
        </p:nvSpPr>
        <p:spPr bwMode="auto">
          <a:xfrm>
            <a:off x="224852" y="1281112"/>
            <a:ext cx="11707318" cy="1200329"/>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ctr"/>
            <a:r>
              <a:rPr lang="en-US" altLang="en-US" sz="2400" i="0" dirty="0">
                <a:latin typeface="Arial" panose="020B0604020202020204" pitchFamily="34" charset="0"/>
              </a:rPr>
              <a:t>According to Fourier analysis,</a:t>
            </a:r>
          </a:p>
          <a:p>
            <a:pPr algn="ctr"/>
            <a:r>
              <a:rPr lang="en-US" altLang="en-US" sz="2400" i="0" dirty="0">
                <a:latin typeface="Arial" panose="020B0604020202020204" pitchFamily="34" charset="0"/>
              </a:rPr>
              <a:t>any composite signal is a combination of simple sine waves with different frequencies, amplitudes, and phases.</a:t>
            </a:r>
          </a:p>
        </p:txBody>
      </p:sp>
      <p:sp>
        <p:nvSpPr>
          <p:cNvPr id="44036" name="Text Box 12">
            <a:extLst>
              <a:ext uri="{FF2B5EF4-FFF2-40B4-BE49-F238E27FC236}">
                <a16:creationId xmlns:a16="http://schemas.microsoft.com/office/drawing/2014/main" id="{6B48F16F-C2C4-4EDB-A61E-A229E4DACD8B}"/>
              </a:ext>
            </a:extLst>
          </p:cNvPr>
          <p:cNvSpPr txBox="1">
            <a:spLocks noChangeArrowheads="1"/>
          </p:cNvSpPr>
          <p:nvPr/>
        </p:nvSpPr>
        <p:spPr bwMode="auto">
          <a:xfrm>
            <a:off x="2700339" y="182563"/>
            <a:ext cx="3197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a:t>Fourier analysis</a:t>
            </a:r>
          </a:p>
        </p:txBody>
      </p:sp>
      <p:sp>
        <p:nvSpPr>
          <p:cNvPr id="18" name="Rectangle 17">
            <a:extLst>
              <a:ext uri="{FF2B5EF4-FFF2-40B4-BE49-F238E27FC236}">
                <a16:creationId xmlns:a16="http://schemas.microsoft.com/office/drawing/2014/main" id="{4EBC8BB0-7CA8-476D-B7A1-4EC1E5200EE8}"/>
              </a:ext>
            </a:extLst>
          </p:cNvPr>
          <p:cNvSpPr/>
          <p:nvPr/>
        </p:nvSpPr>
        <p:spPr>
          <a:xfrm>
            <a:off x="329784" y="3200399"/>
            <a:ext cx="11602385" cy="1600438"/>
          </a:xfrm>
          <a:prstGeom prst="rect">
            <a:avLst/>
          </a:prstGeom>
        </p:spPr>
        <p:txBody>
          <a:bodyPr wrap="square">
            <a:spAutoFit/>
          </a:bodyPr>
          <a:lstStyle/>
          <a:p>
            <a:pPr>
              <a:spcBef>
                <a:spcPts val="1200"/>
              </a:spcBef>
              <a:buFont typeface="Wingdings" pitchFamily="2" charset="2"/>
              <a:buChar char="q"/>
              <a:defRPr/>
            </a:pPr>
            <a:r>
              <a:rPr lang="en-US" sz="2200" dirty="0">
                <a:latin typeface="+mn-lt"/>
              </a:rPr>
              <a:t> If the composite signal is </a:t>
            </a:r>
            <a:r>
              <a:rPr lang="en-US" sz="2200" dirty="0">
                <a:solidFill>
                  <a:srgbClr val="FF0000"/>
                </a:solidFill>
                <a:latin typeface="+mn-lt"/>
              </a:rPr>
              <a:t>periodic</a:t>
            </a:r>
            <a:r>
              <a:rPr lang="en-US" sz="2200" dirty="0">
                <a:latin typeface="+mn-lt"/>
              </a:rPr>
              <a:t>, the decomposition    gives a series of signals with discrete frequencies;</a:t>
            </a:r>
          </a:p>
          <a:p>
            <a:pPr>
              <a:spcBef>
                <a:spcPts val="1200"/>
              </a:spcBef>
              <a:buFont typeface="Wingdings" pitchFamily="2" charset="2"/>
              <a:buChar char="q"/>
              <a:defRPr/>
            </a:pPr>
            <a:r>
              <a:rPr lang="en-US" sz="2200" dirty="0">
                <a:latin typeface="+mn-lt"/>
              </a:rPr>
              <a:t> If the composite signal is </a:t>
            </a:r>
            <a:r>
              <a:rPr lang="en-US" sz="2200" dirty="0" err="1">
                <a:solidFill>
                  <a:srgbClr val="FF0000"/>
                </a:solidFill>
                <a:latin typeface="+mn-lt"/>
              </a:rPr>
              <a:t>nonperiodic</a:t>
            </a:r>
            <a:r>
              <a:rPr lang="en-US" sz="2200" dirty="0">
                <a:latin typeface="+mn-lt"/>
              </a:rPr>
              <a:t>, the decomposition gives a combination of sine waves with continuous frequencies.</a:t>
            </a:r>
          </a:p>
        </p:txBody>
      </p:sp>
    </p:spTree>
    <p:extLst>
      <p:ext uri="{BB962C8B-B14F-4D97-AF65-F5344CB8AC3E}">
        <p14:creationId xmlns:p14="http://schemas.microsoft.com/office/powerpoint/2010/main" val="525906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01F94EAE-567F-4B99-B6A4-E3DC91AA2FEC}"/>
              </a:ext>
            </a:extLst>
          </p:cNvPr>
          <p:cNvSpPr txBox="1">
            <a:spLocks noChangeArrowheads="1"/>
          </p:cNvSpPr>
          <p:nvPr/>
        </p:nvSpPr>
        <p:spPr bwMode="auto">
          <a:xfrm>
            <a:off x="989351" y="419099"/>
            <a:ext cx="473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800" dirty="0"/>
              <a:t>A composite periodic signal</a:t>
            </a:r>
          </a:p>
        </p:txBody>
      </p:sp>
      <p:pic>
        <p:nvPicPr>
          <p:cNvPr id="45061" name="Picture 8">
            <a:extLst>
              <a:ext uri="{FF2B5EF4-FFF2-40B4-BE49-F238E27FC236}">
                <a16:creationId xmlns:a16="http://schemas.microsoft.com/office/drawing/2014/main" id="{64AE326F-CFCA-49EC-872E-836561BD8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76985"/>
            <a:ext cx="501967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C5B7D41B-C62A-4597-9A9B-0E6563620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89" y="2669578"/>
            <a:ext cx="5322888"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EE667A5-ACDD-46C5-8636-9E071723EE20}"/>
              </a:ext>
            </a:extLst>
          </p:cNvPr>
          <p:cNvSpPr>
            <a:spLocks noChangeArrowheads="1"/>
          </p:cNvSpPr>
          <p:nvPr/>
        </p:nvSpPr>
        <p:spPr bwMode="auto">
          <a:xfrm>
            <a:off x="6096000" y="4372171"/>
            <a:ext cx="248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i="0" dirty="0"/>
              <a:t>Decomposition of the composite periodic signal in the time and                      frequency domains</a:t>
            </a:r>
          </a:p>
        </p:txBody>
      </p:sp>
    </p:spTree>
    <p:extLst>
      <p:ext uri="{BB962C8B-B14F-4D97-AF65-F5344CB8AC3E}">
        <p14:creationId xmlns:p14="http://schemas.microsoft.com/office/powerpoint/2010/main" val="114685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114" name="Straight Connector 47113">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116" name="Rectangle 47115">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9" name="Text Box 12">
            <a:extLst>
              <a:ext uri="{FF2B5EF4-FFF2-40B4-BE49-F238E27FC236}">
                <a16:creationId xmlns:a16="http://schemas.microsoft.com/office/drawing/2014/main" id="{96B384C1-4358-499E-B3FF-2DEE0A6D65EF}"/>
              </a:ext>
            </a:extLst>
          </p:cNvPr>
          <p:cNvSpPr txBox="1">
            <a:spLocks noChangeArrowheads="1"/>
          </p:cNvSpPr>
          <p:nvPr/>
        </p:nvSpPr>
        <p:spPr bwMode="auto">
          <a:xfrm>
            <a:off x="1024128" y="459317"/>
            <a:ext cx="4389120" cy="17495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80000"/>
              </a:lnSpc>
              <a:spcAft>
                <a:spcPts val="600"/>
              </a:spcAft>
            </a:pPr>
            <a:r>
              <a:rPr lang="en-US" altLang="en-US" sz="4400" cap="all" spc="100">
                <a:solidFill>
                  <a:schemeClr val="tx1">
                    <a:lumMod val="95000"/>
                    <a:lumOff val="5000"/>
                  </a:schemeClr>
                </a:solidFill>
                <a:latin typeface="+mj-lt"/>
                <a:ea typeface="+mj-ea"/>
                <a:cs typeface="+mj-cs"/>
              </a:rPr>
              <a:t>Bandwidth</a:t>
            </a:r>
          </a:p>
        </p:txBody>
      </p:sp>
      <p:cxnSp>
        <p:nvCxnSpPr>
          <p:cNvPr id="47118" name="Straight Connector 47117">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107" name="Rectangle 11">
            <a:extLst>
              <a:ext uri="{FF2B5EF4-FFF2-40B4-BE49-F238E27FC236}">
                <a16:creationId xmlns:a16="http://schemas.microsoft.com/office/drawing/2014/main" id="{3CB72117-A437-4C3B-BE34-D5FA21C1C7F3}"/>
              </a:ext>
            </a:extLst>
          </p:cNvPr>
          <p:cNvSpPr>
            <a:spLocks noChangeArrowheads="1"/>
          </p:cNvSpPr>
          <p:nvPr/>
        </p:nvSpPr>
        <p:spPr bwMode="auto">
          <a:xfrm>
            <a:off x="1024129" y="2286000"/>
            <a:ext cx="4389120" cy="3931920"/>
          </a:xfrm>
          <a:prstGeom prst="rect">
            <a:avLst/>
          </a:prstGeom>
        </p:spPr>
        <p:txBody>
          <a:bodyPr vert="horz" lIns="45720" tIns="45720" rIns="45720" bIns="45720" rtlCol="0">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90000"/>
              </a:lnSpc>
              <a:spcAft>
                <a:spcPts val="600"/>
              </a:spcAft>
              <a:buClr>
                <a:schemeClr val="accent1"/>
              </a:buClr>
            </a:pPr>
            <a:r>
              <a:rPr lang="en-US" altLang="en-US" sz="2400" i="0" dirty="0">
                <a:latin typeface="+mn-lt"/>
                <a:cs typeface="+mn-cs"/>
              </a:rPr>
              <a:t>The bandwidth of a composite signal is the difference between the highest and the lowest frequencies contained in that signal.</a:t>
            </a:r>
          </a:p>
        </p:txBody>
      </p:sp>
      <p:pic>
        <p:nvPicPr>
          <p:cNvPr id="16" name="Picture 6">
            <a:extLst>
              <a:ext uri="{FF2B5EF4-FFF2-40B4-BE49-F238E27FC236}">
                <a16:creationId xmlns:a16="http://schemas.microsoft.com/office/drawing/2014/main" id="{46624994-DB5F-4575-B3CB-01A2774095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6116" y="1721861"/>
            <a:ext cx="4175762" cy="34173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75777C2-244B-A67B-54F2-7863D0572829}"/>
              </a:ext>
            </a:extLst>
          </p:cNvPr>
          <p:cNvPicPr>
            <a:picLocks noChangeAspect="1"/>
          </p:cNvPicPr>
          <p:nvPr/>
        </p:nvPicPr>
        <p:blipFill>
          <a:blip r:embed="rId4"/>
          <a:stretch>
            <a:fillRect/>
          </a:stretch>
        </p:blipFill>
        <p:spPr>
          <a:xfrm>
            <a:off x="1441004" y="4251960"/>
            <a:ext cx="1606995" cy="778646"/>
          </a:xfrm>
          <a:prstGeom prst="rect">
            <a:avLst/>
          </a:prstGeom>
        </p:spPr>
      </p:pic>
    </p:spTree>
    <p:extLst>
      <p:ext uri="{BB962C8B-B14F-4D97-AF65-F5344CB8AC3E}">
        <p14:creationId xmlns:p14="http://schemas.microsoft.com/office/powerpoint/2010/main" val="2139372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FCF-E484-457D-8010-78085F70128D}"/>
              </a:ext>
            </a:extLst>
          </p:cNvPr>
          <p:cNvSpPr>
            <a:spLocks noGrp="1"/>
          </p:cNvSpPr>
          <p:nvPr>
            <p:ph type="title"/>
          </p:nvPr>
        </p:nvSpPr>
        <p:spPr>
          <a:xfrm>
            <a:off x="1024128" y="585216"/>
            <a:ext cx="8018272" cy="1499616"/>
          </a:xfrm>
        </p:spPr>
        <p:txBody>
          <a:bodyPr>
            <a:normAutofit/>
          </a:bodyPr>
          <a:lstStyle/>
          <a:p>
            <a:pPr>
              <a:spcAft>
                <a:spcPts val="1000"/>
              </a:spcAft>
            </a:pPr>
            <a:r>
              <a:rPr lang="en-US" b="1">
                <a:latin typeface="Times New Roman" panose="02020603050405020304" pitchFamily="18" charset="0"/>
                <a:ea typeface="Calibri"/>
                <a:cs typeface="Times New Roman" panose="02020603050405020304" pitchFamily="18" charset="0"/>
              </a:rPr>
              <a:t>Physical Layer: Services</a:t>
            </a:r>
          </a:p>
        </p:txBody>
      </p:sp>
      <p:sp>
        <p:nvSpPr>
          <p:cNvPr id="3" name="Content Placeholder 2">
            <a:extLst>
              <a:ext uri="{FF2B5EF4-FFF2-40B4-BE49-F238E27FC236}">
                <a16:creationId xmlns:a16="http://schemas.microsoft.com/office/drawing/2014/main" id="{D036119D-D96D-435D-B34D-667E049CD83F}"/>
              </a:ext>
            </a:extLst>
          </p:cNvPr>
          <p:cNvSpPr>
            <a:spLocks noGrp="1"/>
          </p:cNvSpPr>
          <p:nvPr>
            <p:ph idx="1"/>
          </p:nvPr>
        </p:nvSpPr>
        <p:spPr>
          <a:xfrm>
            <a:off x="1024128" y="2286000"/>
            <a:ext cx="8018271" cy="4023360"/>
          </a:xfrm>
        </p:spPr>
        <p:txBody>
          <a:bodyPr>
            <a:normAutofit/>
          </a:bodyPr>
          <a:lstStyle/>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Representation of Bits:</a:t>
            </a:r>
            <a:r>
              <a:rPr lang="en-US">
                <a:latin typeface="Times New Roman" panose="02020603050405020304" pitchFamily="18" charset="0"/>
                <a:cs typeface="Times New Roman" panose="02020603050405020304" pitchFamily="18" charset="0"/>
              </a:rPr>
              <a:t> Data in this layer consists of stream of bits. The bits must be encoded into signals for transmission. It defines the type of encoding i.e., how 0's and 1's are changed to signal.</a:t>
            </a:r>
          </a:p>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Data Rate: </a:t>
            </a:r>
            <a:r>
              <a:rPr lang="en-US">
                <a:latin typeface="Times New Roman" panose="02020603050405020304" pitchFamily="18" charset="0"/>
                <a:cs typeface="Times New Roman" panose="02020603050405020304" pitchFamily="18" charset="0"/>
              </a:rPr>
              <a:t>This layer defines the rate of transmission which is the number of bits per second.</a:t>
            </a:r>
          </a:p>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Synchronization:</a:t>
            </a:r>
            <a:r>
              <a:rPr lang="en-US">
                <a:latin typeface="Times New Roman" panose="02020603050405020304" pitchFamily="18" charset="0"/>
                <a:cs typeface="Times New Roman" panose="02020603050405020304" pitchFamily="18" charset="0"/>
              </a:rPr>
              <a:t> The sender and receiver are synchronized at bit level.</a:t>
            </a:r>
          </a:p>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Interface: </a:t>
            </a:r>
            <a:r>
              <a:rPr lang="en-US">
                <a:latin typeface="Times New Roman" panose="02020603050405020304" pitchFamily="18" charset="0"/>
                <a:cs typeface="Times New Roman" panose="02020603050405020304" pitchFamily="18" charset="0"/>
              </a:rPr>
              <a:t>Transmission interface between devices and transmission medium.</a:t>
            </a:r>
          </a:p>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Line Configuration: </a:t>
            </a:r>
            <a:r>
              <a:rPr lang="en-US">
                <a:latin typeface="Times New Roman" panose="02020603050405020304" pitchFamily="18" charset="0"/>
                <a:cs typeface="Times New Roman" panose="02020603050405020304" pitchFamily="18" charset="0"/>
              </a:rPr>
              <a:t>Point to Point configuration and Multipoint configuration.</a:t>
            </a:r>
          </a:p>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Network topologies: </a:t>
            </a:r>
            <a:r>
              <a:rPr lang="en-US">
                <a:latin typeface="Times New Roman" panose="02020603050405020304" pitchFamily="18" charset="0"/>
                <a:cs typeface="Times New Roman" panose="02020603050405020304" pitchFamily="18" charset="0"/>
              </a:rPr>
              <a:t>Mesh, Star, Ring, Bus, Tree, and Hybrid.</a:t>
            </a:r>
          </a:p>
          <a:p>
            <a:pPr lvl="1">
              <a:buFont typeface="Wingdings" panose="05000000000000000000" pitchFamily="2" charset="2"/>
              <a:buChar char="Ø"/>
            </a:pPr>
            <a:r>
              <a:rPr lang="en-US" b="1">
                <a:latin typeface="Times New Roman" panose="02020603050405020304" pitchFamily="18" charset="0"/>
                <a:cs typeface="Times New Roman" panose="02020603050405020304" pitchFamily="18" charset="0"/>
              </a:rPr>
              <a:t>Transmission Modes: </a:t>
            </a:r>
            <a:r>
              <a:rPr lang="en-US">
                <a:latin typeface="Times New Roman" panose="02020603050405020304" pitchFamily="18" charset="0"/>
                <a:cs typeface="Times New Roman" panose="02020603050405020304" pitchFamily="18" charset="0"/>
              </a:rPr>
              <a:t>Simplex, Half Duplex, Full Duplex.</a:t>
            </a:r>
          </a:p>
          <a:p>
            <a:pPr lvl="1">
              <a:buFont typeface="Wingdings" panose="05000000000000000000" pitchFamily="2" charset="2"/>
              <a:buChar char="Ø"/>
            </a:pPr>
            <a:r>
              <a:rPr lang="en-US">
                <a:latin typeface="Times New Roman" panose="02020603050405020304" pitchFamily="18" charset="0"/>
                <a:cs typeface="Times New Roman" panose="02020603050405020304" pitchFamily="18" charset="0"/>
              </a:rPr>
              <a:t>Deals with baseband and broadband transmission.</a:t>
            </a:r>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2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9" name="Rectangle 11">
            <a:extLst>
              <a:ext uri="{FF2B5EF4-FFF2-40B4-BE49-F238E27FC236}">
                <a16:creationId xmlns:a16="http://schemas.microsoft.com/office/drawing/2014/main" id="{35E84D90-0568-48C6-93A8-1CF10880F2AC}"/>
              </a:ext>
            </a:extLst>
          </p:cNvPr>
          <p:cNvSpPr>
            <a:spLocks noChangeArrowheads="1"/>
          </p:cNvSpPr>
          <p:nvPr/>
        </p:nvSpPr>
        <p:spPr bwMode="auto">
          <a:xfrm>
            <a:off x="929390" y="1122363"/>
            <a:ext cx="935761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2200" i="0" dirty="0"/>
              <a:t>A nonperiodic composite signal has a bandwidth of 200 kHz, with a middle frequency of 140 kHz and peak amplitude of 20 V. The two extreme frequencies have an amplitude of 0. Draw the frequency domain of the signal.</a:t>
            </a:r>
          </a:p>
          <a:p>
            <a:pPr algn="just"/>
            <a:endParaRPr lang="en-US" altLang="en-US" sz="2200" i="0" dirty="0"/>
          </a:p>
        </p:txBody>
      </p:sp>
      <p:sp>
        <p:nvSpPr>
          <p:cNvPr id="48133" name="Text Box 12">
            <a:extLst>
              <a:ext uri="{FF2B5EF4-FFF2-40B4-BE49-F238E27FC236}">
                <a16:creationId xmlns:a16="http://schemas.microsoft.com/office/drawing/2014/main" id="{919D2436-E9C5-4D18-8271-06E2F74CEEFE}"/>
              </a:ext>
            </a:extLst>
          </p:cNvPr>
          <p:cNvSpPr txBox="1">
            <a:spLocks noChangeArrowheads="1"/>
          </p:cNvSpPr>
          <p:nvPr/>
        </p:nvSpPr>
        <p:spPr bwMode="auto">
          <a:xfrm>
            <a:off x="2667001" y="182563"/>
            <a:ext cx="2045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 </a:t>
            </a:r>
          </a:p>
        </p:txBody>
      </p:sp>
    </p:spTree>
    <p:extLst>
      <p:ext uri="{BB962C8B-B14F-4D97-AF65-F5344CB8AC3E}">
        <p14:creationId xmlns:p14="http://schemas.microsoft.com/office/powerpoint/2010/main" val="60247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9" name="Rectangle 11">
            <a:extLst>
              <a:ext uri="{FF2B5EF4-FFF2-40B4-BE49-F238E27FC236}">
                <a16:creationId xmlns:a16="http://schemas.microsoft.com/office/drawing/2014/main" id="{35E84D90-0568-48C6-93A8-1CF10880F2AC}"/>
              </a:ext>
            </a:extLst>
          </p:cNvPr>
          <p:cNvSpPr>
            <a:spLocks noChangeArrowheads="1"/>
          </p:cNvSpPr>
          <p:nvPr/>
        </p:nvSpPr>
        <p:spPr bwMode="auto">
          <a:xfrm>
            <a:off x="929390" y="1122363"/>
            <a:ext cx="935761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just"/>
            <a:r>
              <a:rPr lang="en-US" altLang="en-US" sz="2200" i="0" dirty="0"/>
              <a:t>A nonperiodic composite signal has a bandwidth of 200 kHz, with a middle frequency of 140 kHz and peak amplitude of 20 V. The two extreme frequencies have an amplitude of 0. Draw the frequency domain of the signal.</a:t>
            </a:r>
          </a:p>
          <a:p>
            <a:pPr algn="just"/>
            <a:endParaRPr lang="en-US" altLang="en-US" sz="2200" i="0" dirty="0"/>
          </a:p>
        </p:txBody>
      </p:sp>
      <p:sp>
        <p:nvSpPr>
          <p:cNvPr id="48133" name="Text Box 12">
            <a:extLst>
              <a:ext uri="{FF2B5EF4-FFF2-40B4-BE49-F238E27FC236}">
                <a16:creationId xmlns:a16="http://schemas.microsoft.com/office/drawing/2014/main" id="{919D2436-E9C5-4D18-8271-06E2F74CEEFE}"/>
              </a:ext>
            </a:extLst>
          </p:cNvPr>
          <p:cNvSpPr txBox="1">
            <a:spLocks noChangeArrowheads="1"/>
          </p:cNvSpPr>
          <p:nvPr/>
        </p:nvSpPr>
        <p:spPr bwMode="auto">
          <a:xfrm>
            <a:off x="2667001" y="182563"/>
            <a:ext cx="2045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 </a:t>
            </a:r>
          </a:p>
        </p:txBody>
      </p:sp>
      <p:sp>
        <p:nvSpPr>
          <p:cNvPr id="2" name="Rectangle 1">
            <a:extLst>
              <a:ext uri="{FF2B5EF4-FFF2-40B4-BE49-F238E27FC236}">
                <a16:creationId xmlns:a16="http://schemas.microsoft.com/office/drawing/2014/main" id="{ADCF1426-E62E-4A89-87E2-39F0E90CD3A8}"/>
              </a:ext>
            </a:extLst>
          </p:cNvPr>
          <p:cNvSpPr/>
          <p:nvPr/>
        </p:nvSpPr>
        <p:spPr>
          <a:xfrm>
            <a:off x="799474" y="2891668"/>
            <a:ext cx="9157741" cy="923330"/>
          </a:xfrm>
          <a:prstGeom prst="rect">
            <a:avLst/>
          </a:prstGeom>
        </p:spPr>
        <p:txBody>
          <a:bodyPr wrap="square">
            <a:spAutoFit/>
          </a:bodyPr>
          <a:lstStyle/>
          <a:p>
            <a:pPr algn="just"/>
            <a:r>
              <a:rPr lang="en-US" altLang="en-US" dirty="0">
                <a:solidFill>
                  <a:srgbClr val="FF0000"/>
                </a:solidFill>
              </a:rPr>
              <a:t>Solution</a:t>
            </a:r>
          </a:p>
          <a:p>
            <a:pPr algn="just"/>
            <a:endParaRPr lang="en-US" altLang="en-US" dirty="0">
              <a:solidFill>
                <a:srgbClr val="FF0000"/>
              </a:solidFill>
            </a:endParaRPr>
          </a:p>
          <a:p>
            <a:pPr algn="just"/>
            <a:r>
              <a:rPr lang="en-US" altLang="en-US" dirty="0"/>
              <a:t>The lowest frequency must be at 40 kHz and the highest at 240 kHz.</a:t>
            </a:r>
          </a:p>
        </p:txBody>
      </p:sp>
      <p:pic>
        <p:nvPicPr>
          <p:cNvPr id="8" name="Picture 6">
            <a:extLst>
              <a:ext uri="{FF2B5EF4-FFF2-40B4-BE49-F238E27FC236}">
                <a16:creationId xmlns:a16="http://schemas.microsoft.com/office/drawing/2014/main" id="{116495AB-DA8D-45A8-91FD-B34B22F1B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578" y="4070271"/>
            <a:ext cx="69723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1569660"/>
          </a:xfrm>
          <a:prstGeom prst="rect">
            <a:avLst/>
          </a:prstGeom>
        </p:spPr>
        <p:txBody>
          <a:bodyPr wrap="square">
            <a:spAutoFit/>
          </a:bodyPr>
          <a:lstStyle/>
          <a:p>
            <a:pPr algn="just"/>
            <a:r>
              <a:rPr lang="en-US" altLang="en-US" sz="2400" dirty="0"/>
              <a:t>If a periodic signal is decomposed into five sine waves with frequencies of 100, 300, 500, 700, and 900 Hz, what is its bandwidth? Draw the spectrum, assuming all components have a maximum amplitude of 10 V.</a:t>
            </a:r>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2667001" y="182563"/>
            <a:ext cx="2045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 </a:t>
            </a:r>
          </a:p>
        </p:txBody>
      </p:sp>
    </p:spTree>
    <p:extLst>
      <p:ext uri="{BB962C8B-B14F-4D97-AF65-F5344CB8AC3E}">
        <p14:creationId xmlns:p14="http://schemas.microsoft.com/office/powerpoint/2010/main" val="373831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1569660"/>
          </a:xfrm>
          <a:prstGeom prst="rect">
            <a:avLst/>
          </a:prstGeom>
        </p:spPr>
        <p:txBody>
          <a:bodyPr wrap="square">
            <a:spAutoFit/>
          </a:bodyPr>
          <a:lstStyle/>
          <a:p>
            <a:pPr algn="just"/>
            <a:r>
              <a:rPr lang="en-US" altLang="en-US" sz="2400" dirty="0"/>
              <a:t>If a periodic signal is decomposed into five sine waves with frequencies of 100, 300, 500, 700, and 900 Hz, what is its bandwidth? Draw the spectrum, assuming all components have a maximum amplitude of 10 V.</a:t>
            </a:r>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2667001" y="182563"/>
            <a:ext cx="2045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 </a:t>
            </a:r>
          </a:p>
        </p:txBody>
      </p:sp>
      <p:pic>
        <p:nvPicPr>
          <p:cNvPr id="4" name="Picture 6">
            <a:extLst>
              <a:ext uri="{FF2B5EF4-FFF2-40B4-BE49-F238E27FC236}">
                <a16:creationId xmlns:a16="http://schemas.microsoft.com/office/drawing/2014/main" id="{A5FFEB21-F867-40D8-BBF6-DF30F0E82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081" y="3891545"/>
            <a:ext cx="692943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2">
            <a:extLst>
              <a:ext uri="{FF2B5EF4-FFF2-40B4-BE49-F238E27FC236}">
                <a16:creationId xmlns:a16="http://schemas.microsoft.com/office/drawing/2014/main" id="{FCF94169-4D6D-471A-95AE-C3ED71258C70}"/>
              </a:ext>
            </a:extLst>
          </p:cNvPr>
          <p:cNvSpPr txBox="1">
            <a:spLocks noChangeArrowheads="1"/>
          </p:cNvSpPr>
          <p:nvPr/>
        </p:nvSpPr>
        <p:spPr bwMode="auto">
          <a:xfrm>
            <a:off x="1294151" y="3335311"/>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000" dirty="0"/>
              <a:t>Solution</a:t>
            </a:r>
          </a:p>
        </p:txBody>
      </p:sp>
    </p:spTree>
    <p:extLst>
      <p:ext uri="{BB962C8B-B14F-4D97-AF65-F5344CB8AC3E}">
        <p14:creationId xmlns:p14="http://schemas.microsoft.com/office/powerpoint/2010/main" val="19758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93260" name="Straight Connector 69325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3252" name="Text Box 4">
            <a:extLst>
              <a:ext uri="{FF2B5EF4-FFF2-40B4-BE49-F238E27FC236}">
                <a16:creationId xmlns:a16="http://schemas.microsoft.com/office/drawing/2014/main" id="{F1175E54-0EF5-4E4E-8074-55B97AD70A39}"/>
              </a:ext>
            </a:extLst>
          </p:cNvPr>
          <p:cNvSpPr txBox="1">
            <a:spLocks noChangeArrowheads="1"/>
          </p:cNvSpPr>
          <p:nvPr/>
        </p:nvSpPr>
        <p:spPr bwMode="auto">
          <a:xfrm>
            <a:off x="1024128" y="585216"/>
            <a:ext cx="5867061" cy="14996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80000"/>
              </a:lnSpc>
              <a:spcAft>
                <a:spcPts val="600"/>
              </a:spcAft>
            </a:pPr>
            <a:r>
              <a:rPr lang="en-US" altLang="en-US" sz="5000" cap="all" spc="100">
                <a:solidFill>
                  <a:schemeClr val="tx1">
                    <a:lumMod val="95000"/>
                    <a:lumOff val="5000"/>
                  </a:schemeClr>
                </a:solidFill>
                <a:latin typeface="+mj-lt"/>
                <a:ea typeface="+mj-ea"/>
                <a:cs typeface="+mj-cs"/>
              </a:rPr>
              <a:t>Digital signals with two different levels</a:t>
            </a:r>
          </a:p>
        </p:txBody>
      </p:sp>
      <p:pic>
        <p:nvPicPr>
          <p:cNvPr id="693255" name="Picture 7">
            <a:extLst>
              <a:ext uri="{FF2B5EF4-FFF2-40B4-BE49-F238E27FC236}">
                <a16:creationId xmlns:a16="http://schemas.microsoft.com/office/drawing/2014/main" id="{256D667E-34C5-46AF-ADCA-D84568776D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9539" y="2286000"/>
            <a:ext cx="4376239" cy="3886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3262" name="Rectangle 69326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3575BC-E854-40ED-906D-BEAA3F9F5B6B}"/>
              </a:ext>
            </a:extLst>
          </p:cNvPr>
          <p:cNvSpPr txBox="1"/>
          <p:nvPr/>
        </p:nvSpPr>
        <p:spPr>
          <a:xfrm>
            <a:off x="8021490" y="585216"/>
            <a:ext cx="3527043" cy="5586984"/>
          </a:xfrm>
          <a:prstGeom prst="rect">
            <a:avLst/>
          </a:prstGeom>
        </p:spPr>
        <p:txBody>
          <a:bodyPr vert="horz" lIns="45720" tIns="45720" rIns="45720" bIns="45720" rtlCol="0" anchor="ctr">
            <a:normAutofit/>
          </a:bodyPr>
          <a:lstStyle/>
          <a:p>
            <a:pPr eaLnBrk="1" hangingPunct="1">
              <a:lnSpc>
                <a:spcPct val="90000"/>
              </a:lnSpc>
              <a:spcAft>
                <a:spcPts val="600"/>
              </a:spcAft>
              <a:buClr>
                <a:schemeClr val="accent1"/>
              </a:buClr>
            </a:pPr>
            <a:r>
              <a:rPr lang="en-US" sz="2000">
                <a:solidFill>
                  <a:srgbClr val="FFFFFF"/>
                </a:solidFill>
                <a:latin typeface="+mn-lt"/>
                <a:cs typeface="+mn-cs"/>
              </a:rPr>
              <a:t>Most digital signals used in data communication are non-periodic, another term ‘</a:t>
            </a:r>
            <a:r>
              <a:rPr lang="en-US" sz="2000" b="1">
                <a:solidFill>
                  <a:srgbClr val="FFFFFF"/>
                </a:solidFill>
                <a:latin typeface="+mn-lt"/>
                <a:cs typeface="+mn-cs"/>
              </a:rPr>
              <a:t>Bit rate</a:t>
            </a:r>
            <a:r>
              <a:rPr lang="en-US" sz="2000">
                <a:solidFill>
                  <a:srgbClr val="FFFFFF"/>
                </a:solidFill>
                <a:latin typeface="+mn-lt"/>
                <a:cs typeface="+mn-cs"/>
              </a:rPr>
              <a:t>’ is used to describe the digital signals</a:t>
            </a:r>
          </a:p>
          <a:p>
            <a:pPr eaLnBrk="1" hangingPunct="1">
              <a:lnSpc>
                <a:spcPct val="90000"/>
              </a:lnSpc>
              <a:spcAft>
                <a:spcPts val="600"/>
              </a:spcAft>
              <a:buClr>
                <a:schemeClr val="accent1"/>
              </a:buClr>
            </a:pPr>
            <a:endParaRPr lang="en-US" sz="2000">
              <a:solidFill>
                <a:srgbClr val="FFFFFF"/>
              </a:solidFill>
              <a:latin typeface="+mn-lt"/>
              <a:cs typeface="+mn-cs"/>
            </a:endParaRPr>
          </a:p>
          <a:p>
            <a:pPr eaLnBrk="1" hangingPunct="1">
              <a:lnSpc>
                <a:spcPct val="90000"/>
              </a:lnSpc>
              <a:spcAft>
                <a:spcPts val="600"/>
              </a:spcAft>
              <a:buClr>
                <a:schemeClr val="accent1"/>
              </a:buClr>
            </a:pPr>
            <a:r>
              <a:rPr lang="en-US" sz="2000">
                <a:solidFill>
                  <a:srgbClr val="FFFFFF"/>
                </a:solidFill>
                <a:latin typeface="+mn-lt"/>
                <a:cs typeface="+mn-cs"/>
              </a:rPr>
              <a:t>Bit rate- It is referred as number of bits sent in 1 sec. It is expressed in </a:t>
            </a:r>
            <a:r>
              <a:rPr lang="en-US" sz="2000" b="1">
                <a:solidFill>
                  <a:srgbClr val="FFFFFF"/>
                </a:solidFill>
                <a:latin typeface="+mn-lt"/>
                <a:cs typeface="+mn-cs"/>
              </a:rPr>
              <a:t>bits  per second (bps).</a:t>
            </a:r>
          </a:p>
        </p:txBody>
      </p:sp>
    </p:spTree>
    <p:extLst>
      <p:ext uri="{BB962C8B-B14F-4D97-AF65-F5344CB8AC3E}">
        <p14:creationId xmlns:p14="http://schemas.microsoft.com/office/powerpoint/2010/main" val="214719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830997"/>
          </a:xfrm>
          <a:prstGeom prst="rect">
            <a:avLst/>
          </a:prstGeom>
        </p:spPr>
        <p:txBody>
          <a:bodyPr wrap="square">
            <a:spAutoFit/>
          </a:bodyPr>
          <a:lstStyle/>
          <a:p>
            <a:pPr algn="just"/>
            <a:r>
              <a:rPr lang="en-US" sz="2400" dirty="0"/>
              <a:t>A digital signal has eight levels. How many bits are needed per level? We calculate the number of bits from the formula.</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2667001" y="182563"/>
            <a:ext cx="2045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 </a:t>
            </a:r>
          </a:p>
        </p:txBody>
      </p:sp>
      <p:pic>
        <p:nvPicPr>
          <p:cNvPr id="7" name="Picture 6">
            <a:extLst>
              <a:ext uri="{FF2B5EF4-FFF2-40B4-BE49-F238E27FC236}">
                <a16:creationId xmlns:a16="http://schemas.microsoft.com/office/drawing/2014/main" id="{1603DDEC-0EE9-A30E-2721-F283EAC1B9A5}"/>
              </a:ext>
            </a:extLst>
          </p:cNvPr>
          <p:cNvPicPr>
            <a:picLocks noChangeAspect="1"/>
          </p:cNvPicPr>
          <p:nvPr/>
        </p:nvPicPr>
        <p:blipFill>
          <a:blip r:embed="rId2"/>
          <a:stretch>
            <a:fillRect/>
          </a:stretch>
        </p:blipFill>
        <p:spPr>
          <a:xfrm>
            <a:off x="2935503" y="2127881"/>
            <a:ext cx="7305203" cy="1119346"/>
          </a:xfrm>
          <a:prstGeom prst="rect">
            <a:avLst/>
          </a:prstGeom>
        </p:spPr>
      </p:pic>
      <p:sp>
        <p:nvSpPr>
          <p:cNvPr id="9" name="TextBox 8">
            <a:extLst>
              <a:ext uri="{FF2B5EF4-FFF2-40B4-BE49-F238E27FC236}">
                <a16:creationId xmlns:a16="http://schemas.microsoft.com/office/drawing/2014/main" id="{1A6CB0A9-D1EC-C380-C4CE-CC6AFCAD6CAF}"/>
              </a:ext>
            </a:extLst>
          </p:cNvPr>
          <p:cNvSpPr txBox="1"/>
          <p:nvPr/>
        </p:nvSpPr>
        <p:spPr>
          <a:xfrm>
            <a:off x="1185441" y="3943062"/>
            <a:ext cx="6094070" cy="461665"/>
          </a:xfrm>
          <a:prstGeom prst="rect">
            <a:avLst/>
          </a:prstGeom>
          <a:noFill/>
        </p:spPr>
        <p:txBody>
          <a:bodyPr wrap="square">
            <a:spAutoFit/>
          </a:bodyPr>
          <a:lstStyle/>
          <a:p>
            <a:r>
              <a:rPr lang="en-US" sz="2400" dirty="0"/>
              <a:t>Each signal level is represented by 3 bits</a:t>
            </a:r>
            <a:endParaRPr lang="en-IN" sz="2400" dirty="0"/>
          </a:p>
        </p:txBody>
      </p:sp>
    </p:spTree>
    <p:extLst>
      <p:ext uri="{BB962C8B-B14F-4D97-AF65-F5344CB8AC3E}">
        <p14:creationId xmlns:p14="http://schemas.microsoft.com/office/powerpoint/2010/main" val="335751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2308324"/>
          </a:xfrm>
          <a:prstGeom prst="rect">
            <a:avLst/>
          </a:prstGeom>
        </p:spPr>
        <p:txBody>
          <a:bodyPr wrap="square">
            <a:spAutoFit/>
          </a:bodyPr>
          <a:lstStyle/>
          <a:p>
            <a:pPr algn="just"/>
            <a:r>
              <a:rPr lang="en-US" sz="2400" dirty="0"/>
              <a:t>Most digital signals are nonperiodic, and thus period and frequency are not appropriate characteristics. Another term-bit rate (instead of frequency)-is used to describe digital signals</a:t>
            </a:r>
          </a:p>
          <a:p>
            <a:pPr algn="just"/>
            <a:endParaRPr lang="en-US" altLang="en-US" sz="2400" dirty="0"/>
          </a:p>
          <a:p>
            <a:pPr algn="just"/>
            <a:r>
              <a:rPr lang="en-US" sz="2400" b="1" dirty="0"/>
              <a:t>The bit rate is the number of bits sent in Is, expressed in bits per second (bps).</a:t>
            </a:r>
            <a:endParaRPr lang="en-US" altLang="en-US" sz="2400" b="1"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7620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Bit Rate</a:t>
            </a:r>
          </a:p>
        </p:txBody>
      </p:sp>
    </p:spTree>
    <p:extLst>
      <p:ext uri="{BB962C8B-B14F-4D97-AF65-F5344CB8AC3E}">
        <p14:creationId xmlns:p14="http://schemas.microsoft.com/office/powerpoint/2010/main" val="134481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830997"/>
          </a:xfrm>
          <a:prstGeom prst="rect">
            <a:avLst/>
          </a:prstGeom>
        </p:spPr>
        <p:txBody>
          <a:bodyPr wrap="square">
            <a:spAutoFit/>
          </a:bodyPr>
          <a:lstStyle/>
          <a:p>
            <a:pPr algn="just"/>
            <a:r>
              <a:rPr lang="en-US" sz="2400" dirty="0"/>
              <a:t>Assume we need to download text documents at the rate of 100 pages per minute. What is the required bit rate of the channel?</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922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a:t>
            </a:r>
          </a:p>
        </p:txBody>
      </p:sp>
    </p:spTree>
    <p:extLst>
      <p:ext uri="{BB962C8B-B14F-4D97-AF65-F5344CB8AC3E}">
        <p14:creationId xmlns:p14="http://schemas.microsoft.com/office/powerpoint/2010/main" val="48092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830997"/>
          </a:xfrm>
          <a:prstGeom prst="rect">
            <a:avLst/>
          </a:prstGeom>
        </p:spPr>
        <p:txBody>
          <a:bodyPr wrap="square">
            <a:spAutoFit/>
          </a:bodyPr>
          <a:lstStyle/>
          <a:p>
            <a:pPr algn="just"/>
            <a:r>
              <a:rPr lang="en-US" sz="2400" dirty="0"/>
              <a:t>Assume we need to download text documents at the rate of 100 pages per minute. What is the required bit rate of the channel?</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922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a:t>
            </a:r>
          </a:p>
        </p:txBody>
      </p:sp>
      <p:pic>
        <p:nvPicPr>
          <p:cNvPr id="5" name="Picture 4">
            <a:extLst>
              <a:ext uri="{FF2B5EF4-FFF2-40B4-BE49-F238E27FC236}">
                <a16:creationId xmlns:a16="http://schemas.microsoft.com/office/drawing/2014/main" id="{EF5C03EA-9EF9-68C3-1F53-1CD7FF5DE8A6}"/>
              </a:ext>
            </a:extLst>
          </p:cNvPr>
          <p:cNvPicPr>
            <a:picLocks noChangeAspect="1"/>
          </p:cNvPicPr>
          <p:nvPr/>
        </p:nvPicPr>
        <p:blipFill>
          <a:blip r:embed="rId2"/>
          <a:stretch>
            <a:fillRect/>
          </a:stretch>
        </p:blipFill>
        <p:spPr>
          <a:xfrm>
            <a:off x="362059" y="2915386"/>
            <a:ext cx="11467882" cy="2110736"/>
          </a:xfrm>
          <a:prstGeom prst="rect">
            <a:avLst/>
          </a:prstGeom>
        </p:spPr>
      </p:pic>
    </p:spTree>
    <p:extLst>
      <p:ext uri="{BB962C8B-B14F-4D97-AF65-F5344CB8AC3E}">
        <p14:creationId xmlns:p14="http://schemas.microsoft.com/office/powerpoint/2010/main" val="271976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461665"/>
          </a:xfrm>
          <a:prstGeom prst="rect">
            <a:avLst/>
          </a:prstGeom>
        </p:spPr>
        <p:txBody>
          <a:bodyPr wrap="square">
            <a:spAutoFit/>
          </a:bodyPr>
          <a:lstStyle/>
          <a:p>
            <a:pPr algn="just"/>
            <a:r>
              <a:rPr lang="en-US" sz="2400" dirty="0"/>
              <a:t>What is the bit rate for high-definition TV (HDTV)?</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922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a:t>
            </a:r>
          </a:p>
        </p:txBody>
      </p:sp>
    </p:spTree>
    <p:extLst>
      <p:ext uri="{BB962C8B-B14F-4D97-AF65-F5344CB8AC3E}">
        <p14:creationId xmlns:p14="http://schemas.microsoft.com/office/powerpoint/2010/main" val="300290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a:extLst>
              <a:ext uri="{FF2B5EF4-FFF2-40B4-BE49-F238E27FC236}">
                <a16:creationId xmlns:a16="http://schemas.microsoft.com/office/drawing/2014/main" id="{F156C07C-B2F9-4613-BC84-8A143003A0C4}"/>
              </a:ext>
            </a:extLst>
          </p:cNvPr>
          <p:cNvSpPr txBox="1">
            <a:spLocks noChangeArrowheads="1"/>
          </p:cNvSpPr>
          <p:nvPr/>
        </p:nvSpPr>
        <p:spPr bwMode="auto">
          <a:xfrm>
            <a:off x="1787526" y="314326"/>
            <a:ext cx="2787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600" i="0" dirty="0">
                <a:latin typeface="Times New Roman" panose="02020603050405020304" pitchFamily="18" charset="0"/>
                <a:cs typeface="Times New Roman" panose="02020603050405020304" pitchFamily="18" charset="0"/>
              </a:rPr>
              <a:t>Physical layer</a:t>
            </a:r>
          </a:p>
        </p:txBody>
      </p:sp>
      <p:pic>
        <p:nvPicPr>
          <p:cNvPr id="28677" name="Picture 6">
            <a:extLst>
              <a:ext uri="{FF2B5EF4-FFF2-40B4-BE49-F238E27FC236}">
                <a16:creationId xmlns:a16="http://schemas.microsoft.com/office/drawing/2014/main" id="{7D2EAEE2-2DC7-4195-8A51-AFC9C8B94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1393825"/>
            <a:ext cx="86296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B9EBFD5F-A296-4482-9F63-57268DAD2F90}"/>
              </a:ext>
            </a:extLst>
          </p:cNvPr>
          <p:cNvSpPr>
            <a:spLocks noChangeArrowheads="1"/>
          </p:cNvSpPr>
          <p:nvPr/>
        </p:nvSpPr>
        <p:spPr bwMode="auto">
          <a:xfrm>
            <a:off x="1499016" y="4976814"/>
            <a:ext cx="8746709" cy="430887"/>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algn="ctr"/>
            <a:r>
              <a:rPr lang="en-US" altLang="en-US" sz="2200" i="0" dirty="0">
                <a:latin typeface="Arial" panose="020B0604020202020204" pitchFamily="34" charset="0"/>
              </a:rPr>
              <a:t>Data must be transformed to electromagnetic signals.</a:t>
            </a:r>
          </a:p>
        </p:txBody>
      </p:sp>
    </p:spTree>
    <p:extLst>
      <p:ext uri="{BB962C8B-B14F-4D97-AF65-F5344CB8AC3E}">
        <p14:creationId xmlns:p14="http://schemas.microsoft.com/office/powerpoint/2010/main" val="426374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461665"/>
          </a:xfrm>
          <a:prstGeom prst="rect">
            <a:avLst/>
          </a:prstGeom>
        </p:spPr>
        <p:txBody>
          <a:bodyPr wrap="square">
            <a:spAutoFit/>
          </a:bodyPr>
          <a:lstStyle/>
          <a:p>
            <a:pPr algn="just"/>
            <a:r>
              <a:rPr lang="en-US" sz="2400" dirty="0"/>
              <a:t>What is the bit rate for high-definition TV (HDTV)?</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922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a:t>
            </a:r>
          </a:p>
        </p:txBody>
      </p:sp>
    </p:spTree>
    <p:extLst>
      <p:ext uri="{BB962C8B-B14F-4D97-AF65-F5344CB8AC3E}">
        <p14:creationId xmlns:p14="http://schemas.microsoft.com/office/powerpoint/2010/main" val="77682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461665"/>
          </a:xfrm>
          <a:prstGeom prst="rect">
            <a:avLst/>
          </a:prstGeom>
        </p:spPr>
        <p:txBody>
          <a:bodyPr wrap="square">
            <a:spAutoFit/>
          </a:bodyPr>
          <a:lstStyle/>
          <a:p>
            <a:pPr algn="just"/>
            <a:r>
              <a:rPr lang="en-US" sz="2400" dirty="0"/>
              <a:t>What is the bit rate for high-definition TV (HDTV)?</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922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a:t>
            </a:r>
          </a:p>
        </p:txBody>
      </p:sp>
      <p:sp>
        <p:nvSpPr>
          <p:cNvPr id="5" name="TextBox 4">
            <a:extLst>
              <a:ext uri="{FF2B5EF4-FFF2-40B4-BE49-F238E27FC236}">
                <a16:creationId xmlns:a16="http://schemas.microsoft.com/office/drawing/2014/main" id="{86EB58A9-35B8-0AF9-D199-1CF4F85950CD}"/>
              </a:ext>
            </a:extLst>
          </p:cNvPr>
          <p:cNvSpPr txBox="1"/>
          <p:nvPr/>
        </p:nvSpPr>
        <p:spPr>
          <a:xfrm>
            <a:off x="1294150" y="2586556"/>
            <a:ext cx="10558325" cy="830997"/>
          </a:xfrm>
          <a:prstGeom prst="rect">
            <a:avLst/>
          </a:prstGeom>
          <a:noFill/>
        </p:spPr>
        <p:txBody>
          <a:bodyPr wrap="square">
            <a:spAutoFit/>
          </a:bodyPr>
          <a:lstStyle/>
          <a:p>
            <a:r>
              <a:rPr lang="en-US" sz="2400" dirty="0"/>
              <a:t>There are 1920 by 1080 pixels per screen, and the screen is renewed 30 times per second.</a:t>
            </a:r>
            <a:endParaRPr lang="en-IN" sz="2400" dirty="0"/>
          </a:p>
        </p:txBody>
      </p:sp>
    </p:spTree>
    <p:extLst>
      <p:ext uri="{BB962C8B-B14F-4D97-AF65-F5344CB8AC3E}">
        <p14:creationId xmlns:p14="http://schemas.microsoft.com/office/powerpoint/2010/main" val="139849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C13A7-D35F-49FE-B502-F0289007A906}"/>
              </a:ext>
            </a:extLst>
          </p:cNvPr>
          <p:cNvSpPr/>
          <p:nvPr/>
        </p:nvSpPr>
        <p:spPr>
          <a:xfrm>
            <a:off x="1294151" y="1396795"/>
            <a:ext cx="9768590" cy="461665"/>
          </a:xfrm>
          <a:prstGeom prst="rect">
            <a:avLst/>
          </a:prstGeom>
        </p:spPr>
        <p:txBody>
          <a:bodyPr wrap="square">
            <a:spAutoFit/>
          </a:bodyPr>
          <a:lstStyle/>
          <a:p>
            <a:pPr algn="just"/>
            <a:r>
              <a:rPr lang="en-US" sz="2400" dirty="0"/>
              <a:t>What is the bit rate for high-definition TV (HDTV)?</a:t>
            </a:r>
            <a:endParaRPr lang="en-US" altLang="en-US" sz="2400" dirty="0"/>
          </a:p>
        </p:txBody>
      </p:sp>
      <p:sp>
        <p:nvSpPr>
          <p:cNvPr id="3" name="Text Box 12">
            <a:extLst>
              <a:ext uri="{FF2B5EF4-FFF2-40B4-BE49-F238E27FC236}">
                <a16:creationId xmlns:a16="http://schemas.microsoft.com/office/drawing/2014/main" id="{4890307F-FB1A-4314-AAB7-B57AC5242AC7}"/>
              </a:ext>
            </a:extLst>
          </p:cNvPr>
          <p:cNvSpPr txBox="1">
            <a:spLocks noChangeArrowheads="1"/>
          </p:cNvSpPr>
          <p:nvPr/>
        </p:nvSpPr>
        <p:spPr bwMode="auto">
          <a:xfrm>
            <a:off x="525684" y="668699"/>
            <a:ext cx="1922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3200" dirty="0"/>
              <a:t>Question</a:t>
            </a:r>
          </a:p>
        </p:txBody>
      </p:sp>
      <p:sp>
        <p:nvSpPr>
          <p:cNvPr id="5" name="TextBox 4">
            <a:extLst>
              <a:ext uri="{FF2B5EF4-FFF2-40B4-BE49-F238E27FC236}">
                <a16:creationId xmlns:a16="http://schemas.microsoft.com/office/drawing/2014/main" id="{86EB58A9-35B8-0AF9-D199-1CF4F85950CD}"/>
              </a:ext>
            </a:extLst>
          </p:cNvPr>
          <p:cNvSpPr txBox="1"/>
          <p:nvPr/>
        </p:nvSpPr>
        <p:spPr>
          <a:xfrm>
            <a:off x="1294150" y="2586556"/>
            <a:ext cx="10558325" cy="830997"/>
          </a:xfrm>
          <a:prstGeom prst="rect">
            <a:avLst/>
          </a:prstGeom>
          <a:noFill/>
        </p:spPr>
        <p:txBody>
          <a:bodyPr wrap="square">
            <a:spAutoFit/>
          </a:bodyPr>
          <a:lstStyle/>
          <a:p>
            <a:r>
              <a:rPr lang="en-US" sz="2400" dirty="0"/>
              <a:t>There are 1920 by 1080 pixels per screen, and the screen is renewed 30 times per second.</a:t>
            </a:r>
            <a:endParaRPr lang="en-IN" sz="2400" dirty="0"/>
          </a:p>
        </p:txBody>
      </p:sp>
      <p:sp>
        <p:nvSpPr>
          <p:cNvPr id="6" name="TextBox 5">
            <a:extLst>
              <a:ext uri="{FF2B5EF4-FFF2-40B4-BE49-F238E27FC236}">
                <a16:creationId xmlns:a16="http://schemas.microsoft.com/office/drawing/2014/main" id="{045D69B3-B685-1F2D-42CA-6478FC61E0D5}"/>
              </a:ext>
            </a:extLst>
          </p:cNvPr>
          <p:cNvSpPr txBox="1"/>
          <p:nvPr/>
        </p:nvSpPr>
        <p:spPr>
          <a:xfrm>
            <a:off x="3032567" y="3776317"/>
            <a:ext cx="6930341" cy="461665"/>
          </a:xfrm>
          <a:prstGeom prst="rect">
            <a:avLst/>
          </a:prstGeom>
          <a:noFill/>
        </p:spPr>
        <p:txBody>
          <a:bodyPr wrap="square">
            <a:spAutoFit/>
          </a:bodyPr>
          <a:lstStyle/>
          <a:p>
            <a:r>
              <a:rPr lang="en-US" sz="2400" dirty="0"/>
              <a:t>Twenty-four bits represents one color pixel. </a:t>
            </a:r>
            <a:endParaRPr lang="en-IN" sz="2400" dirty="0"/>
          </a:p>
        </p:txBody>
      </p:sp>
      <p:pic>
        <p:nvPicPr>
          <p:cNvPr id="8" name="Picture 7">
            <a:extLst>
              <a:ext uri="{FF2B5EF4-FFF2-40B4-BE49-F238E27FC236}">
                <a16:creationId xmlns:a16="http://schemas.microsoft.com/office/drawing/2014/main" id="{5FF97FE1-AC3E-B47A-8C83-289971FCC028}"/>
              </a:ext>
            </a:extLst>
          </p:cNvPr>
          <p:cNvPicPr>
            <a:picLocks noChangeAspect="1"/>
          </p:cNvPicPr>
          <p:nvPr/>
        </p:nvPicPr>
        <p:blipFill>
          <a:blip r:embed="rId2"/>
          <a:stretch>
            <a:fillRect/>
          </a:stretch>
        </p:blipFill>
        <p:spPr>
          <a:xfrm>
            <a:off x="2414520" y="4461268"/>
            <a:ext cx="7527852" cy="830997"/>
          </a:xfrm>
          <a:prstGeom prst="rect">
            <a:avLst/>
          </a:prstGeom>
        </p:spPr>
      </p:pic>
    </p:spTree>
    <p:extLst>
      <p:ext uri="{BB962C8B-B14F-4D97-AF65-F5344CB8AC3E}">
        <p14:creationId xmlns:p14="http://schemas.microsoft.com/office/powerpoint/2010/main" val="51890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Text Box 4">
            <a:extLst>
              <a:ext uri="{FF2B5EF4-FFF2-40B4-BE49-F238E27FC236}">
                <a16:creationId xmlns:a16="http://schemas.microsoft.com/office/drawing/2014/main" id="{56D64D01-4812-414C-BEEF-1A2BF79CCABB}"/>
              </a:ext>
            </a:extLst>
          </p:cNvPr>
          <p:cNvSpPr txBox="1">
            <a:spLocks noChangeArrowheads="1"/>
          </p:cNvSpPr>
          <p:nvPr/>
        </p:nvSpPr>
        <p:spPr bwMode="auto">
          <a:xfrm>
            <a:off x="594241" y="291061"/>
            <a:ext cx="52194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folHlink"/>
                </a:solidFill>
              </a:rPr>
              <a:t> Digital Signal Transmission</a:t>
            </a:r>
            <a:endParaRPr lang="en-US" altLang="en-US" sz="2800" dirty="0"/>
          </a:p>
        </p:txBody>
      </p:sp>
      <p:pic>
        <p:nvPicPr>
          <p:cNvPr id="695302" name="Picture 6">
            <a:extLst>
              <a:ext uri="{FF2B5EF4-FFF2-40B4-BE49-F238E27FC236}">
                <a16:creationId xmlns:a16="http://schemas.microsoft.com/office/drawing/2014/main" id="{BA582D50-1CE5-472E-99BB-D546259D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617" y="1550155"/>
            <a:ext cx="5366112" cy="136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E12668E2-13E1-4109-AD74-68D3D5F99045}"/>
              </a:ext>
            </a:extLst>
          </p:cNvPr>
          <p:cNvSpPr/>
          <p:nvPr/>
        </p:nvSpPr>
        <p:spPr>
          <a:xfrm>
            <a:off x="347271" y="1340582"/>
            <a:ext cx="5713383" cy="5201424"/>
          </a:xfrm>
          <a:prstGeom prst="rect">
            <a:avLst/>
          </a:prstGeom>
        </p:spPr>
        <p:txBody>
          <a:bodyPr wrap="square">
            <a:spAutoFit/>
          </a:bodyPr>
          <a:lstStyle/>
          <a:p>
            <a:pPr marL="342900" indent="-342900">
              <a:buAutoNum type="arabicPeriod"/>
            </a:pPr>
            <a:r>
              <a:rPr lang="en-US" altLang="en-US" b="1" dirty="0"/>
              <a:t>Baseband Transmission</a:t>
            </a:r>
          </a:p>
          <a:p>
            <a:pPr lvl="1">
              <a:lnSpc>
                <a:spcPct val="150000"/>
              </a:lnSpc>
              <a:buSzPct val="155000"/>
              <a:buFont typeface="Arial" panose="020B0604020202020204" pitchFamily="34" charset="0"/>
              <a:buChar char="•"/>
            </a:pPr>
            <a:r>
              <a:rPr lang="en-US" altLang="en-US" sz="1400" dirty="0"/>
              <a:t> </a:t>
            </a:r>
            <a:r>
              <a:rPr lang="en-US" altLang="en-US" sz="1600" dirty="0"/>
              <a:t>Communication technique in which digital signals are transmitted over a transmission medium without change in modulation.</a:t>
            </a:r>
          </a:p>
          <a:p>
            <a:pPr lvl="1">
              <a:lnSpc>
                <a:spcPct val="150000"/>
              </a:lnSpc>
              <a:buSzPct val="155000"/>
              <a:buFont typeface="Arial" panose="020B0604020202020204" pitchFamily="34" charset="0"/>
              <a:buChar char="•"/>
            </a:pPr>
            <a:r>
              <a:rPr lang="en-US" altLang="en-US" sz="1600" dirty="0"/>
              <a:t> Ethernet is an example of a baseband system found on many LANs</a:t>
            </a:r>
          </a:p>
          <a:p>
            <a:pPr marL="342900" indent="-342900">
              <a:buAutoNum type="arabicPeriod"/>
            </a:pPr>
            <a:endParaRPr lang="en-US" altLang="en-US" sz="1400" dirty="0"/>
          </a:p>
          <a:p>
            <a:pPr marL="342900" indent="-342900">
              <a:buAutoNum type="arabicPeriod"/>
            </a:pPr>
            <a:r>
              <a:rPr lang="en-US" altLang="en-US" b="1" dirty="0"/>
              <a:t>Broadband Transmission</a:t>
            </a:r>
          </a:p>
          <a:p>
            <a:pPr lvl="1">
              <a:buSzPct val="155000"/>
              <a:buFont typeface="Arial" panose="020B0604020202020204" pitchFamily="34" charset="0"/>
              <a:buChar char="•"/>
            </a:pPr>
            <a:r>
              <a:rPr lang="en-US" altLang="en-US" dirty="0"/>
              <a:t>  Communication technique of transmitting large amount of data such as voice, videos over a long distance simultaneously by modulating each signal onto a different frequency.</a:t>
            </a:r>
          </a:p>
          <a:p>
            <a:pPr lvl="2">
              <a:buSzPct val="155000"/>
            </a:pPr>
            <a:endParaRPr lang="en-US" altLang="en-US" dirty="0"/>
          </a:p>
          <a:p>
            <a:pPr lvl="1">
              <a:buSzPct val="155000"/>
              <a:buFont typeface="Arial" panose="020B0604020202020204" pitchFamily="34" charset="0"/>
              <a:buChar char="•"/>
            </a:pPr>
            <a:r>
              <a:rPr lang="en-US" altLang="en-US" dirty="0"/>
              <a:t> Example - used in cable TV, and fiber optics media</a:t>
            </a:r>
          </a:p>
          <a:p>
            <a:pPr lvl="2">
              <a:buSzPct val="155000"/>
              <a:buFont typeface="Arial" panose="020B0604020202020204" pitchFamily="34" charset="0"/>
              <a:buChar char="•"/>
            </a:pPr>
            <a:endParaRPr lang="en-US" altLang="en-US" dirty="0"/>
          </a:p>
          <a:p>
            <a:pPr lvl="1">
              <a:buSzPct val="155000"/>
              <a:buFont typeface="Arial" panose="020B0604020202020204" pitchFamily="34" charset="0"/>
              <a:buChar char="•"/>
            </a:pPr>
            <a:r>
              <a:rPr lang="en-US" altLang="en-US" dirty="0"/>
              <a:t> More expensive than baseband</a:t>
            </a:r>
            <a:endParaRPr lang="en-US" altLang="en-US" sz="1400" b="1" dirty="0"/>
          </a:p>
        </p:txBody>
      </p:sp>
      <p:sp>
        <p:nvSpPr>
          <p:cNvPr id="3" name="Rectangle 2">
            <a:extLst>
              <a:ext uri="{FF2B5EF4-FFF2-40B4-BE49-F238E27FC236}">
                <a16:creationId xmlns:a16="http://schemas.microsoft.com/office/drawing/2014/main" id="{21D709A8-5988-4F67-8972-D0E70A0C22D0}"/>
              </a:ext>
            </a:extLst>
          </p:cNvPr>
          <p:cNvSpPr/>
          <p:nvPr/>
        </p:nvSpPr>
        <p:spPr>
          <a:xfrm>
            <a:off x="6478616" y="3849736"/>
            <a:ext cx="5484917" cy="1200329"/>
          </a:xfrm>
          <a:prstGeom prst="rect">
            <a:avLst/>
          </a:prstGeom>
        </p:spPr>
        <p:txBody>
          <a:bodyPr wrap="square">
            <a:spAutoFit/>
          </a:bodyPr>
          <a:lstStyle/>
          <a:p>
            <a:pPr algn="ctr"/>
            <a:r>
              <a:rPr lang="en-US" altLang="en-US" dirty="0"/>
              <a:t>In baseband transmission, the required bandwidth is proportional to the bit rate;</a:t>
            </a:r>
          </a:p>
          <a:p>
            <a:pPr algn="ctr"/>
            <a:r>
              <a:rPr lang="en-US" altLang="en-US" dirty="0"/>
              <a:t>if we need to send bits faster, we need more bandwidth.</a:t>
            </a:r>
          </a:p>
        </p:txBody>
      </p:sp>
    </p:spTree>
    <p:extLst>
      <p:ext uri="{BB962C8B-B14F-4D97-AF65-F5344CB8AC3E}">
        <p14:creationId xmlns:p14="http://schemas.microsoft.com/office/powerpoint/2010/main" val="3246459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2475" name="Rectangle 702474">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702477"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702479" name="Straight Connector 702478">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02481" name="Rectangle 702480">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483" name="Rectangle 702482">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468" name="Text Box 4">
            <a:extLst>
              <a:ext uri="{FF2B5EF4-FFF2-40B4-BE49-F238E27FC236}">
                <a16:creationId xmlns:a16="http://schemas.microsoft.com/office/drawing/2014/main" id="{DAB9DD09-4801-4E7F-85C3-1C3FFB41D07A}"/>
              </a:ext>
            </a:extLst>
          </p:cNvPr>
          <p:cNvSpPr txBox="1">
            <a:spLocks noChangeArrowheads="1"/>
          </p:cNvSpPr>
          <p:nvPr/>
        </p:nvSpPr>
        <p:spPr bwMode="auto">
          <a:xfrm>
            <a:off x="7354454" y="640080"/>
            <a:ext cx="4208656" cy="30348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80000"/>
              </a:lnSpc>
              <a:spcAft>
                <a:spcPts val="600"/>
              </a:spcAft>
            </a:pPr>
            <a:r>
              <a:rPr lang="en-US" altLang="en-US" sz="4400" kern="1200" cap="all" spc="200" baseline="0">
                <a:solidFill>
                  <a:srgbClr val="FFFFFF"/>
                </a:solidFill>
                <a:latin typeface="+mj-lt"/>
                <a:ea typeface="+mj-ea"/>
                <a:cs typeface="+mj-cs"/>
              </a:rPr>
              <a:t>Causes of Impairment</a:t>
            </a:r>
          </a:p>
        </p:txBody>
      </p:sp>
      <p:pic>
        <p:nvPicPr>
          <p:cNvPr id="702470" name="Picture 6">
            <a:extLst>
              <a:ext uri="{FF2B5EF4-FFF2-40B4-BE49-F238E27FC236}">
                <a16:creationId xmlns:a16="http://schemas.microsoft.com/office/drawing/2014/main" id="{ABBEA936-19A2-4DC3-8B3F-703F42B1C5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2567172"/>
            <a:ext cx="5459470" cy="17246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2485" name="Straight Connector 702484">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Rectangle 11">
            <a:extLst>
              <a:ext uri="{FF2B5EF4-FFF2-40B4-BE49-F238E27FC236}">
                <a16:creationId xmlns:a16="http://schemas.microsoft.com/office/drawing/2014/main" id="{107B60D0-4D8A-4798-DA61-2C97FB55676A}"/>
              </a:ext>
            </a:extLst>
          </p:cNvPr>
          <p:cNvSpPr>
            <a:spLocks noChangeArrowheads="1"/>
          </p:cNvSpPr>
          <p:nvPr/>
        </p:nvSpPr>
        <p:spPr bwMode="auto">
          <a:xfrm>
            <a:off x="125382" y="280198"/>
            <a:ext cx="5969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800" baseline="0" dirty="0"/>
              <a:t>Imperfection in the transmission media causes impairment </a:t>
            </a:r>
          </a:p>
        </p:txBody>
      </p:sp>
    </p:spTree>
    <p:extLst>
      <p:ext uri="{BB962C8B-B14F-4D97-AF65-F5344CB8AC3E}">
        <p14:creationId xmlns:p14="http://schemas.microsoft.com/office/powerpoint/2010/main" val="2703663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Text Box 4">
            <a:extLst>
              <a:ext uri="{FF2B5EF4-FFF2-40B4-BE49-F238E27FC236}">
                <a16:creationId xmlns:a16="http://schemas.microsoft.com/office/drawing/2014/main" id="{39ABFD3B-F1A0-46F8-90B9-CAC308D8CBAE}"/>
              </a:ext>
            </a:extLst>
          </p:cNvPr>
          <p:cNvSpPr txBox="1">
            <a:spLocks noChangeArrowheads="1"/>
          </p:cNvSpPr>
          <p:nvPr/>
        </p:nvSpPr>
        <p:spPr bwMode="auto">
          <a:xfrm>
            <a:off x="0" y="207772"/>
            <a:ext cx="6930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 Distortion and Noise</a:t>
            </a:r>
          </a:p>
        </p:txBody>
      </p:sp>
      <p:pic>
        <p:nvPicPr>
          <p:cNvPr id="703494" name="Picture 6">
            <a:extLst>
              <a:ext uri="{FF2B5EF4-FFF2-40B4-BE49-F238E27FC236}">
                <a16:creationId xmlns:a16="http://schemas.microsoft.com/office/drawing/2014/main" id="{1B358FDE-0805-46DE-8578-524F9DD2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5671"/>
            <a:ext cx="5507880" cy="209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A28EF493-66F2-2AF9-DEC5-C34ACEC2D4D1}"/>
              </a:ext>
            </a:extLst>
          </p:cNvPr>
          <p:cNvGrpSpPr/>
          <p:nvPr/>
        </p:nvGrpSpPr>
        <p:grpSpPr>
          <a:xfrm>
            <a:off x="139093" y="4187486"/>
            <a:ext cx="5229693" cy="1077218"/>
            <a:chOff x="0" y="3672772"/>
            <a:chExt cx="5229693" cy="1077218"/>
          </a:xfrm>
        </p:grpSpPr>
        <p:sp>
          <p:nvSpPr>
            <p:cNvPr id="8" name="Rectangle 11">
              <a:extLst>
                <a:ext uri="{FF2B5EF4-FFF2-40B4-BE49-F238E27FC236}">
                  <a16:creationId xmlns:a16="http://schemas.microsoft.com/office/drawing/2014/main" id="{6CD76750-D493-4FC5-A1FE-C0940D5BD68D}"/>
                </a:ext>
              </a:extLst>
            </p:cNvPr>
            <p:cNvSpPr>
              <a:spLocks noChangeArrowheads="1"/>
            </p:cNvSpPr>
            <p:nvPr/>
          </p:nvSpPr>
          <p:spPr bwMode="auto">
            <a:xfrm>
              <a:off x="0" y="3672772"/>
              <a:ext cx="52296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US" altLang="en-US" sz="1600" baseline="0" dirty="0"/>
                <a:t>Signal strength is expressed in decibel</a:t>
              </a:r>
            </a:p>
            <a:p>
              <a:pPr algn="just"/>
              <a:endParaRPr lang="en-US" altLang="en-US" sz="1600" dirty="0"/>
            </a:p>
            <a:p>
              <a:pPr algn="just"/>
              <a:r>
                <a:rPr lang="en-US" altLang="en-US" sz="1600" baseline="0" dirty="0"/>
                <a:t>			dB = 		</a:t>
              </a:r>
            </a:p>
            <a:p>
              <a:pPr algn="just"/>
              <a:r>
                <a:rPr lang="en-US" altLang="en-US" sz="1600" baseline="0" dirty="0"/>
                <a:t>where P= Power of signal</a:t>
              </a:r>
            </a:p>
          </p:txBody>
        </p:sp>
        <p:pic>
          <p:nvPicPr>
            <p:cNvPr id="2" name="Picture 1">
              <a:extLst>
                <a:ext uri="{FF2B5EF4-FFF2-40B4-BE49-F238E27FC236}">
                  <a16:creationId xmlns:a16="http://schemas.microsoft.com/office/drawing/2014/main" id="{96B45BBE-EC5E-496A-B8F4-D29816C88710}"/>
                </a:ext>
              </a:extLst>
            </p:cNvPr>
            <p:cNvPicPr>
              <a:picLocks noChangeAspect="1"/>
            </p:cNvPicPr>
            <p:nvPr/>
          </p:nvPicPr>
          <p:blipFill>
            <a:blip r:embed="rId4"/>
            <a:stretch>
              <a:fillRect/>
            </a:stretch>
          </p:blipFill>
          <p:spPr>
            <a:xfrm>
              <a:off x="3328367" y="4062243"/>
              <a:ext cx="1029130" cy="597559"/>
            </a:xfrm>
            <a:prstGeom prst="rect">
              <a:avLst/>
            </a:prstGeom>
          </p:spPr>
        </p:pic>
      </p:grpSp>
      <p:sp>
        <p:nvSpPr>
          <p:cNvPr id="9" name="Text Box 4">
            <a:extLst>
              <a:ext uri="{FF2B5EF4-FFF2-40B4-BE49-F238E27FC236}">
                <a16:creationId xmlns:a16="http://schemas.microsoft.com/office/drawing/2014/main" id="{1B1264F2-4269-E14A-8662-DBB0D21DBF11}"/>
              </a:ext>
            </a:extLst>
          </p:cNvPr>
          <p:cNvSpPr txBox="1">
            <a:spLocks noChangeArrowheads="1"/>
          </p:cNvSpPr>
          <p:nvPr/>
        </p:nvSpPr>
        <p:spPr bwMode="auto">
          <a:xfrm>
            <a:off x="495454" y="1199602"/>
            <a:ext cx="2518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a:t>
            </a:r>
          </a:p>
        </p:txBody>
      </p:sp>
    </p:spTree>
    <p:extLst>
      <p:ext uri="{BB962C8B-B14F-4D97-AF65-F5344CB8AC3E}">
        <p14:creationId xmlns:p14="http://schemas.microsoft.com/office/powerpoint/2010/main" val="2079652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Text Box 4">
            <a:extLst>
              <a:ext uri="{FF2B5EF4-FFF2-40B4-BE49-F238E27FC236}">
                <a16:creationId xmlns:a16="http://schemas.microsoft.com/office/drawing/2014/main" id="{39ABFD3B-F1A0-46F8-90B9-CAC308D8CBAE}"/>
              </a:ext>
            </a:extLst>
          </p:cNvPr>
          <p:cNvSpPr txBox="1">
            <a:spLocks noChangeArrowheads="1"/>
          </p:cNvSpPr>
          <p:nvPr/>
        </p:nvSpPr>
        <p:spPr bwMode="auto">
          <a:xfrm>
            <a:off x="0" y="207772"/>
            <a:ext cx="6930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 Distortion and Noise</a:t>
            </a:r>
          </a:p>
        </p:txBody>
      </p:sp>
      <p:grpSp>
        <p:nvGrpSpPr>
          <p:cNvPr id="3" name="Group 2">
            <a:extLst>
              <a:ext uri="{FF2B5EF4-FFF2-40B4-BE49-F238E27FC236}">
                <a16:creationId xmlns:a16="http://schemas.microsoft.com/office/drawing/2014/main" id="{A28EF493-66F2-2AF9-DEC5-C34ACEC2D4D1}"/>
              </a:ext>
            </a:extLst>
          </p:cNvPr>
          <p:cNvGrpSpPr/>
          <p:nvPr/>
        </p:nvGrpSpPr>
        <p:grpSpPr>
          <a:xfrm>
            <a:off x="7431143" y="530937"/>
            <a:ext cx="5229693" cy="1077218"/>
            <a:chOff x="0" y="3672772"/>
            <a:chExt cx="5229693" cy="1077218"/>
          </a:xfrm>
        </p:grpSpPr>
        <p:sp>
          <p:nvSpPr>
            <p:cNvPr id="8" name="Rectangle 11">
              <a:extLst>
                <a:ext uri="{FF2B5EF4-FFF2-40B4-BE49-F238E27FC236}">
                  <a16:creationId xmlns:a16="http://schemas.microsoft.com/office/drawing/2014/main" id="{6CD76750-D493-4FC5-A1FE-C0940D5BD68D}"/>
                </a:ext>
              </a:extLst>
            </p:cNvPr>
            <p:cNvSpPr>
              <a:spLocks noChangeArrowheads="1"/>
            </p:cNvSpPr>
            <p:nvPr/>
          </p:nvSpPr>
          <p:spPr bwMode="auto">
            <a:xfrm>
              <a:off x="0" y="3672772"/>
              <a:ext cx="52296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US" altLang="en-US" sz="1600" baseline="0" dirty="0"/>
                <a:t>Signal strength is expressed in decibel</a:t>
              </a:r>
            </a:p>
            <a:p>
              <a:pPr algn="just"/>
              <a:endParaRPr lang="en-US" altLang="en-US" sz="1600" dirty="0"/>
            </a:p>
            <a:p>
              <a:pPr algn="just"/>
              <a:r>
                <a:rPr lang="en-US" altLang="en-US" sz="1600" baseline="0" dirty="0"/>
                <a:t>			dB = 		</a:t>
              </a:r>
            </a:p>
            <a:p>
              <a:pPr algn="just"/>
              <a:r>
                <a:rPr lang="en-US" altLang="en-US" sz="1600" baseline="0" dirty="0"/>
                <a:t>where P= Power of signal</a:t>
              </a:r>
            </a:p>
          </p:txBody>
        </p:sp>
        <p:pic>
          <p:nvPicPr>
            <p:cNvPr id="2" name="Picture 1">
              <a:extLst>
                <a:ext uri="{FF2B5EF4-FFF2-40B4-BE49-F238E27FC236}">
                  <a16:creationId xmlns:a16="http://schemas.microsoft.com/office/drawing/2014/main" id="{96B45BBE-EC5E-496A-B8F4-D29816C88710}"/>
                </a:ext>
              </a:extLst>
            </p:cNvPr>
            <p:cNvPicPr>
              <a:picLocks noChangeAspect="1"/>
            </p:cNvPicPr>
            <p:nvPr/>
          </p:nvPicPr>
          <p:blipFill>
            <a:blip r:embed="rId3"/>
            <a:stretch>
              <a:fillRect/>
            </a:stretch>
          </p:blipFill>
          <p:spPr>
            <a:xfrm>
              <a:off x="3328367" y="4062243"/>
              <a:ext cx="1029130" cy="597559"/>
            </a:xfrm>
            <a:prstGeom prst="rect">
              <a:avLst/>
            </a:prstGeom>
          </p:spPr>
        </p:pic>
      </p:grpSp>
      <p:sp>
        <p:nvSpPr>
          <p:cNvPr id="9" name="Text Box 4">
            <a:extLst>
              <a:ext uri="{FF2B5EF4-FFF2-40B4-BE49-F238E27FC236}">
                <a16:creationId xmlns:a16="http://schemas.microsoft.com/office/drawing/2014/main" id="{1B1264F2-4269-E14A-8662-DBB0D21DBF11}"/>
              </a:ext>
            </a:extLst>
          </p:cNvPr>
          <p:cNvSpPr txBox="1">
            <a:spLocks noChangeArrowheads="1"/>
          </p:cNvSpPr>
          <p:nvPr/>
        </p:nvSpPr>
        <p:spPr bwMode="auto">
          <a:xfrm>
            <a:off x="495454" y="1199602"/>
            <a:ext cx="2518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a:t>
            </a:r>
          </a:p>
        </p:txBody>
      </p:sp>
      <p:sp>
        <p:nvSpPr>
          <p:cNvPr id="5" name="TextBox 4">
            <a:extLst>
              <a:ext uri="{FF2B5EF4-FFF2-40B4-BE49-F238E27FC236}">
                <a16:creationId xmlns:a16="http://schemas.microsoft.com/office/drawing/2014/main" id="{AADBE0B8-88BE-A7EA-8162-8A1C6281D37C}"/>
              </a:ext>
            </a:extLst>
          </p:cNvPr>
          <p:cNvSpPr txBox="1"/>
          <p:nvPr/>
        </p:nvSpPr>
        <p:spPr>
          <a:xfrm>
            <a:off x="495455" y="2191432"/>
            <a:ext cx="11293186" cy="830997"/>
          </a:xfrm>
          <a:prstGeom prst="rect">
            <a:avLst/>
          </a:prstGeom>
          <a:noFill/>
        </p:spPr>
        <p:txBody>
          <a:bodyPr wrap="square">
            <a:spAutoFit/>
          </a:bodyPr>
          <a:lstStyle/>
          <a:p>
            <a:pPr algn="l"/>
            <a:r>
              <a:rPr lang="en-US" sz="2400" b="1" i="0" dirty="0">
                <a:solidFill>
                  <a:srgbClr val="302C41"/>
                </a:solidFill>
                <a:effectLst/>
                <a:latin typeface="Aspira Webfont"/>
              </a:rPr>
              <a:t>Question:  Suppose a signal travels through a transmission medium and its power is reduced to one-half, calculate attenuation (loss of power) </a:t>
            </a:r>
          </a:p>
        </p:txBody>
      </p:sp>
    </p:spTree>
    <p:extLst>
      <p:ext uri="{BB962C8B-B14F-4D97-AF65-F5344CB8AC3E}">
        <p14:creationId xmlns:p14="http://schemas.microsoft.com/office/powerpoint/2010/main" val="88331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Text Box 4">
            <a:extLst>
              <a:ext uri="{FF2B5EF4-FFF2-40B4-BE49-F238E27FC236}">
                <a16:creationId xmlns:a16="http://schemas.microsoft.com/office/drawing/2014/main" id="{39ABFD3B-F1A0-46F8-90B9-CAC308D8CBAE}"/>
              </a:ext>
            </a:extLst>
          </p:cNvPr>
          <p:cNvSpPr txBox="1">
            <a:spLocks noChangeArrowheads="1"/>
          </p:cNvSpPr>
          <p:nvPr/>
        </p:nvSpPr>
        <p:spPr bwMode="auto">
          <a:xfrm>
            <a:off x="0" y="207772"/>
            <a:ext cx="6930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 Distortion and Noise</a:t>
            </a:r>
          </a:p>
        </p:txBody>
      </p:sp>
      <p:sp>
        <p:nvSpPr>
          <p:cNvPr id="9" name="Text Box 4">
            <a:extLst>
              <a:ext uri="{FF2B5EF4-FFF2-40B4-BE49-F238E27FC236}">
                <a16:creationId xmlns:a16="http://schemas.microsoft.com/office/drawing/2014/main" id="{1B1264F2-4269-E14A-8662-DBB0D21DBF11}"/>
              </a:ext>
            </a:extLst>
          </p:cNvPr>
          <p:cNvSpPr txBox="1">
            <a:spLocks noChangeArrowheads="1"/>
          </p:cNvSpPr>
          <p:nvPr/>
        </p:nvSpPr>
        <p:spPr bwMode="auto">
          <a:xfrm>
            <a:off x="495454" y="876437"/>
            <a:ext cx="2518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a:t>
            </a:r>
          </a:p>
        </p:txBody>
      </p:sp>
      <p:sp>
        <p:nvSpPr>
          <p:cNvPr id="5" name="TextBox 4">
            <a:extLst>
              <a:ext uri="{FF2B5EF4-FFF2-40B4-BE49-F238E27FC236}">
                <a16:creationId xmlns:a16="http://schemas.microsoft.com/office/drawing/2014/main" id="{AADBE0B8-88BE-A7EA-8162-8A1C6281D37C}"/>
              </a:ext>
            </a:extLst>
          </p:cNvPr>
          <p:cNvSpPr txBox="1"/>
          <p:nvPr/>
        </p:nvSpPr>
        <p:spPr>
          <a:xfrm>
            <a:off x="495454" y="1683600"/>
            <a:ext cx="11293186" cy="830997"/>
          </a:xfrm>
          <a:prstGeom prst="rect">
            <a:avLst/>
          </a:prstGeom>
          <a:noFill/>
        </p:spPr>
        <p:txBody>
          <a:bodyPr wrap="square">
            <a:spAutoFit/>
          </a:bodyPr>
          <a:lstStyle/>
          <a:p>
            <a:pPr algn="l"/>
            <a:r>
              <a:rPr lang="en-US" sz="2400" b="1" i="0" dirty="0">
                <a:solidFill>
                  <a:srgbClr val="302C41"/>
                </a:solidFill>
                <a:effectLst/>
                <a:latin typeface="Aspira Webfont"/>
              </a:rPr>
              <a:t>Question:  Suppose a signal travels through a transmission medium and its power is reduced to one-half, calculate attenuation (loss of power) </a:t>
            </a:r>
          </a:p>
        </p:txBody>
      </p:sp>
      <p:pic>
        <p:nvPicPr>
          <p:cNvPr id="6" name="Picture 5">
            <a:extLst>
              <a:ext uri="{FF2B5EF4-FFF2-40B4-BE49-F238E27FC236}">
                <a16:creationId xmlns:a16="http://schemas.microsoft.com/office/drawing/2014/main" id="{A38B1152-C9F7-00E5-143B-6FDA36B879E7}"/>
              </a:ext>
            </a:extLst>
          </p:cNvPr>
          <p:cNvPicPr>
            <a:picLocks noChangeAspect="1"/>
          </p:cNvPicPr>
          <p:nvPr/>
        </p:nvPicPr>
        <p:blipFill>
          <a:blip r:embed="rId3"/>
          <a:stretch>
            <a:fillRect/>
          </a:stretch>
        </p:blipFill>
        <p:spPr>
          <a:xfrm>
            <a:off x="2772886" y="2641221"/>
            <a:ext cx="6738322" cy="3905164"/>
          </a:xfrm>
          <a:prstGeom prst="rect">
            <a:avLst/>
          </a:prstGeom>
        </p:spPr>
      </p:pic>
    </p:spTree>
    <p:extLst>
      <p:ext uri="{BB962C8B-B14F-4D97-AF65-F5344CB8AC3E}">
        <p14:creationId xmlns:p14="http://schemas.microsoft.com/office/powerpoint/2010/main" val="290075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Text Box 4">
            <a:extLst>
              <a:ext uri="{FF2B5EF4-FFF2-40B4-BE49-F238E27FC236}">
                <a16:creationId xmlns:a16="http://schemas.microsoft.com/office/drawing/2014/main" id="{39ABFD3B-F1A0-46F8-90B9-CAC308D8CBAE}"/>
              </a:ext>
            </a:extLst>
          </p:cNvPr>
          <p:cNvSpPr txBox="1">
            <a:spLocks noChangeArrowheads="1"/>
          </p:cNvSpPr>
          <p:nvPr/>
        </p:nvSpPr>
        <p:spPr bwMode="auto">
          <a:xfrm>
            <a:off x="0" y="207772"/>
            <a:ext cx="6930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 Distortion and Noise</a:t>
            </a:r>
          </a:p>
        </p:txBody>
      </p:sp>
      <p:pic>
        <p:nvPicPr>
          <p:cNvPr id="7" name="Picture 6">
            <a:extLst>
              <a:ext uri="{FF2B5EF4-FFF2-40B4-BE49-F238E27FC236}">
                <a16:creationId xmlns:a16="http://schemas.microsoft.com/office/drawing/2014/main" id="{09D8263E-42A3-3012-1ED4-0CE43817A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950" y="2988920"/>
            <a:ext cx="9041025" cy="349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a:extLst>
              <a:ext uri="{FF2B5EF4-FFF2-40B4-BE49-F238E27FC236}">
                <a16:creationId xmlns:a16="http://schemas.microsoft.com/office/drawing/2014/main" id="{9E8ED589-DB00-F665-569C-B84484E77AFC}"/>
              </a:ext>
            </a:extLst>
          </p:cNvPr>
          <p:cNvSpPr txBox="1">
            <a:spLocks noChangeArrowheads="1"/>
          </p:cNvSpPr>
          <p:nvPr/>
        </p:nvSpPr>
        <p:spPr bwMode="auto">
          <a:xfrm>
            <a:off x="398547" y="1413680"/>
            <a:ext cx="1062983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Distortion : </a:t>
            </a:r>
            <a:r>
              <a:rPr lang="en-US" sz="2400" dirty="0"/>
              <a:t>Distortion means that the signal changes its form or shape. </a:t>
            </a:r>
          </a:p>
          <a:p>
            <a:r>
              <a:rPr lang="en-US" sz="2400" dirty="0"/>
              <a:t>Distortion can occur in a composite signal made of different frequencies</a:t>
            </a:r>
            <a:endParaRPr lang="en-US" altLang="en-US" sz="2400" dirty="0"/>
          </a:p>
        </p:txBody>
      </p:sp>
    </p:spTree>
    <p:extLst>
      <p:ext uri="{BB962C8B-B14F-4D97-AF65-F5344CB8AC3E}">
        <p14:creationId xmlns:p14="http://schemas.microsoft.com/office/powerpoint/2010/main" val="708895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Text Box 4">
            <a:extLst>
              <a:ext uri="{FF2B5EF4-FFF2-40B4-BE49-F238E27FC236}">
                <a16:creationId xmlns:a16="http://schemas.microsoft.com/office/drawing/2014/main" id="{39ABFD3B-F1A0-46F8-90B9-CAC308D8CBAE}"/>
              </a:ext>
            </a:extLst>
          </p:cNvPr>
          <p:cNvSpPr txBox="1">
            <a:spLocks noChangeArrowheads="1"/>
          </p:cNvSpPr>
          <p:nvPr/>
        </p:nvSpPr>
        <p:spPr bwMode="auto">
          <a:xfrm>
            <a:off x="0" y="207772"/>
            <a:ext cx="6930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Attenuation, Distortion and Noise</a:t>
            </a:r>
          </a:p>
        </p:txBody>
      </p:sp>
      <p:pic>
        <p:nvPicPr>
          <p:cNvPr id="11" name="Picture 7">
            <a:extLst>
              <a:ext uri="{FF2B5EF4-FFF2-40B4-BE49-F238E27FC236}">
                <a16:creationId xmlns:a16="http://schemas.microsoft.com/office/drawing/2014/main" id="{530DE2C0-72D3-49D4-B735-C96944B75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508" y="1486037"/>
            <a:ext cx="6541774" cy="235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a:extLst>
              <a:ext uri="{FF2B5EF4-FFF2-40B4-BE49-F238E27FC236}">
                <a16:creationId xmlns:a16="http://schemas.microsoft.com/office/drawing/2014/main" id="{E971B7AC-4E80-2E25-8193-B1C0FB6A895A}"/>
              </a:ext>
            </a:extLst>
          </p:cNvPr>
          <p:cNvSpPr txBox="1">
            <a:spLocks noChangeArrowheads="1"/>
          </p:cNvSpPr>
          <p:nvPr/>
        </p:nvSpPr>
        <p:spPr bwMode="auto">
          <a:xfrm>
            <a:off x="502718" y="1314268"/>
            <a:ext cx="453040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Noise :</a:t>
            </a:r>
          </a:p>
          <a:p>
            <a:endParaRPr lang="en-US" altLang="en-US" sz="3600" dirty="0"/>
          </a:p>
          <a:p>
            <a:r>
              <a:rPr lang="en-US" sz="2400" dirty="0"/>
              <a:t>Several types of noise, such as </a:t>
            </a:r>
          </a:p>
          <a:p>
            <a:r>
              <a:rPr lang="en-US" sz="2400" dirty="0"/>
              <a:t>thermal noise, </a:t>
            </a:r>
          </a:p>
          <a:p>
            <a:r>
              <a:rPr lang="en-US" sz="2400" dirty="0"/>
              <a:t>induced noise, </a:t>
            </a:r>
          </a:p>
          <a:p>
            <a:r>
              <a:rPr lang="en-US" sz="2400" dirty="0"/>
              <a:t>crosstalk, and </a:t>
            </a:r>
          </a:p>
          <a:p>
            <a:r>
              <a:rPr lang="en-US" sz="2400" dirty="0"/>
              <a:t>impulse noise</a:t>
            </a:r>
            <a:endParaRPr lang="en-US" altLang="en-US" sz="3600" dirty="0"/>
          </a:p>
        </p:txBody>
      </p:sp>
      <p:sp>
        <p:nvSpPr>
          <p:cNvPr id="13" name="Rectangle 11">
            <a:extLst>
              <a:ext uri="{FF2B5EF4-FFF2-40B4-BE49-F238E27FC236}">
                <a16:creationId xmlns:a16="http://schemas.microsoft.com/office/drawing/2014/main" id="{F0787C09-1717-F861-2605-81D81A586D73}"/>
              </a:ext>
            </a:extLst>
          </p:cNvPr>
          <p:cNvSpPr>
            <a:spLocks noChangeArrowheads="1"/>
          </p:cNvSpPr>
          <p:nvPr/>
        </p:nvSpPr>
        <p:spPr bwMode="auto">
          <a:xfrm>
            <a:off x="1365813" y="4885893"/>
            <a:ext cx="932919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baseline="0" dirty="0"/>
              <a:t>Signal to Noise ratio (SNR) = (Average Signal Power/ </a:t>
            </a:r>
            <a:r>
              <a:rPr lang="en-US" altLang="en-US" dirty="0"/>
              <a:t>Average Noise Power)</a:t>
            </a:r>
          </a:p>
          <a:p>
            <a:pPr algn="just"/>
            <a:endParaRPr lang="en-US" altLang="en-US" baseline="0" dirty="0"/>
          </a:p>
          <a:p>
            <a:pPr algn="ctr"/>
            <a:r>
              <a:rPr lang="en-US" altLang="en-US" dirty="0" err="1"/>
              <a:t>SNR</a:t>
            </a:r>
            <a:r>
              <a:rPr lang="en-US" altLang="en-US" sz="1400" dirty="0" err="1"/>
              <a:t>dB</a:t>
            </a:r>
            <a:r>
              <a:rPr lang="en-US" altLang="en-US" dirty="0"/>
              <a:t>= 10 log</a:t>
            </a:r>
            <a:r>
              <a:rPr lang="en-US" altLang="en-US" sz="1200" dirty="0"/>
              <a:t>10</a:t>
            </a:r>
            <a:r>
              <a:rPr lang="en-US" altLang="en-US" dirty="0"/>
              <a:t>(SNR)</a:t>
            </a:r>
            <a:endParaRPr lang="en-US" altLang="en-US" baseline="0" dirty="0"/>
          </a:p>
          <a:p>
            <a:pPr algn="just"/>
            <a:endParaRPr lang="en-US" altLang="en-US" sz="1400" baseline="0" dirty="0"/>
          </a:p>
        </p:txBody>
      </p:sp>
    </p:spTree>
    <p:extLst>
      <p:ext uri="{BB962C8B-B14F-4D97-AF65-F5344CB8AC3E}">
        <p14:creationId xmlns:p14="http://schemas.microsoft.com/office/powerpoint/2010/main" val="6176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754" name="Straight Connector 31753">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748" name="Text Box 4">
            <a:extLst>
              <a:ext uri="{FF2B5EF4-FFF2-40B4-BE49-F238E27FC236}">
                <a16:creationId xmlns:a16="http://schemas.microsoft.com/office/drawing/2014/main" id="{35EFFEC4-5273-47AB-805A-399ECF4B9602}"/>
              </a:ext>
            </a:extLst>
          </p:cNvPr>
          <p:cNvSpPr txBox="1">
            <a:spLocks noChangeArrowheads="1"/>
          </p:cNvSpPr>
          <p:nvPr/>
        </p:nvSpPr>
        <p:spPr bwMode="auto">
          <a:xfrm>
            <a:off x="1024128" y="585216"/>
            <a:ext cx="6066818" cy="1499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80000"/>
              </a:lnSpc>
              <a:spcAft>
                <a:spcPts val="600"/>
              </a:spcAft>
            </a:pPr>
            <a:r>
              <a:rPr lang="en-US" altLang="en-US" sz="5000" i="0" cap="all" spc="100">
                <a:solidFill>
                  <a:schemeClr val="tx1">
                    <a:lumMod val="95000"/>
                    <a:lumOff val="5000"/>
                  </a:schemeClr>
                </a:solidFill>
                <a:latin typeface="+mj-lt"/>
                <a:ea typeface="+mj-ea"/>
                <a:cs typeface="+mj-cs"/>
              </a:rPr>
              <a:t>Comparison of analog and digital signals</a:t>
            </a:r>
          </a:p>
        </p:txBody>
      </p:sp>
      <p:sp>
        <p:nvSpPr>
          <p:cNvPr id="5" name="TextBox 4">
            <a:extLst>
              <a:ext uri="{FF2B5EF4-FFF2-40B4-BE49-F238E27FC236}">
                <a16:creationId xmlns:a16="http://schemas.microsoft.com/office/drawing/2014/main" id="{0EDF84A5-98AD-E86D-EADB-B72AEA6915A5}"/>
              </a:ext>
            </a:extLst>
          </p:cNvPr>
          <p:cNvSpPr txBox="1"/>
          <p:nvPr/>
        </p:nvSpPr>
        <p:spPr>
          <a:xfrm>
            <a:off x="1024128" y="2286000"/>
            <a:ext cx="6066818" cy="4023360"/>
          </a:xfrm>
          <a:prstGeom prst="rect">
            <a:avLst/>
          </a:prstGeom>
        </p:spPr>
        <p:txBody>
          <a:bodyPr vert="horz" lIns="45720" tIns="45720" rIns="45720" bIns="45720" rtlCol="0">
            <a:normAutofit/>
          </a:bodyPr>
          <a:lstStyle/>
          <a:p>
            <a:pPr marL="342900" indent="-342900" eaLnBrk="1" hangingPunct="1">
              <a:lnSpc>
                <a:spcPct val="90000"/>
              </a:lnSpc>
              <a:spcBef>
                <a:spcPts val="1200"/>
              </a:spcBef>
              <a:buClr>
                <a:schemeClr val="accent1"/>
              </a:buClr>
              <a:buFont typeface="Wingdings" panose="05000000000000000000" pitchFamily="2" charset="2"/>
              <a:buChar char="§"/>
              <a:defRPr/>
            </a:pPr>
            <a:r>
              <a:rPr lang="en-US">
                <a:latin typeface="+mn-lt"/>
                <a:cs typeface="+mn-cs"/>
              </a:rPr>
              <a:t> Analog data refers to information that is continuous</a:t>
            </a:r>
          </a:p>
          <a:p>
            <a:pPr marL="342900" indent="-342900" eaLnBrk="1" hangingPunct="1">
              <a:lnSpc>
                <a:spcPct val="90000"/>
              </a:lnSpc>
              <a:spcBef>
                <a:spcPts val="1200"/>
              </a:spcBef>
              <a:buClr>
                <a:schemeClr val="accent1"/>
              </a:buClr>
              <a:buFont typeface="Wingdings" panose="05000000000000000000" pitchFamily="2" charset="2"/>
              <a:buChar char="§"/>
              <a:defRPr/>
            </a:pPr>
            <a:r>
              <a:rPr lang="en-US">
                <a:latin typeface="+mn-lt"/>
                <a:cs typeface="+mn-cs"/>
              </a:rPr>
              <a:t> Analog data take on continuous values</a:t>
            </a:r>
          </a:p>
          <a:p>
            <a:pPr marL="342900" indent="-342900" eaLnBrk="1" hangingPunct="1">
              <a:lnSpc>
                <a:spcPct val="90000"/>
              </a:lnSpc>
              <a:spcBef>
                <a:spcPts val="1200"/>
              </a:spcBef>
              <a:buClr>
                <a:schemeClr val="accent1"/>
              </a:buClr>
              <a:buFont typeface="Wingdings" panose="05000000000000000000" pitchFamily="2" charset="2"/>
              <a:buChar char="§"/>
              <a:defRPr/>
            </a:pPr>
            <a:r>
              <a:rPr lang="en-US">
                <a:latin typeface="+mn-lt"/>
                <a:cs typeface="+mn-cs"/>
              </a:rPr>
              <a:t> Analog signals can have an infinite number of values in a range</a:t>
            </a:r>
          </a:p>
          <a:p>
            <a:pPr marL="628650" lvl="1" indent="-171450" eaLnBrk="1" hangingPunct="1">
              <a:lnSpc>
                <a:spcPct val="90000"/>
              </a:lnSpc>
              <a:spcBef>
                <a:spcPts val="1200"/>
              </a:spcBef>
              <a:buClr>
                <a:schemeClr val="accent1"/>
              </a:buClr>
              <a:buFont typeface="Wingdings" panose="05000000000000000000" pitchFamily="2" charset="2"/>
              <a:buChar char="§"/>
              <a:defRPr/>
            </a:pPr>
            <a:endParaRPr lang="en-US">
              <a:latin typeface="+mn-lt"/>
              <a:cs typeface="+mn-cs"/>
            </a:endParaRPr>
          </a:p>
          <a:p>
            <a:pPr marL="342900" indent="-342900" eaLnBrk="1" hangingPunct="1">
              <a:lnSpc>
                <a:spcPct val="90000"/>
              </a:lnSpc>
              <a:spcBef>
                <a:spcPts val="1200"/>
              </a:spcBef>
              <a:buClr>
                <a:schemeClr val="accent1"/>
              </a:buClr>
              <a:buFont typeface="Wingdings" panose="05000000000000000000" pitchFamily="2" charset="2"/>
              <a:buChar char="§"/>
              <a:defRPr/>
            </a:pPr>
            <a:r>
              <a:rPr lang="en-US">
                <a:latin typeface="+mn-lt"/>
                <a:cs typeface="+mn-cs"/>
              </a:rPr>
              <a:t> Digital data refers to information that has discrete states</a:t>
            </a:r>
          </a:p>
          <a:p>
            <a:pPr marL="342900" indent="-342900" eaLnBrk="1" hangingPunct="1">
              <a:lnSpc>
                <a:spcPct val="90000"/>
              </a:lnSpc>
              <a:spcBef>
                <a:spcPts val="1200"/>
              </a:spcBef>
              <a:buClr>
                <a:schemeClr val="accent1"/>
              </a:buClr>
              <a:buFont typeface="Wingdings" panose="05000000000000000000" pitchFamily="2" charset="2"/>
              <a:buChar char="§"/>
              <a:defRPr/>
            </a:pPr>
            <a:r>
              <a:rPr lang="en-US">
                <a:latin typeface="+mn-lt"/>
                <a:cs typeface="+mn-cs"/>
              </a:rPr>
              <a:t> Digital data take on discrete values</a:t>
            </a:r>
          </a:p>
          <a:p>
            <a:pPr marL="342900" indent="-342900" eaLnBrk="1" hangingPunct="1">
              <a:lnSpc>
                <a:spcPct val="90000"/>
              </a:lnSpc>
              <a:spcBef>
                <a:spcPts val="1200"/>
              </a:spcBef>
              <a:buClr>
                <a:schemeClr val="accent1"/>
              </a:buClr>
              <a:buFont typeface="Wingdings" panose="05000000000000000000" pitchFamily="2" charset="2"/>
              <a:buChar char="§"/>
              <a:defRPr/>
            </a:pPr>
            <a:r>
              <a:rPr lang="en-US">
                <a:latin typeface="+mn-lt"/>
                <a:cs typeface="+mn-cs"/>
              </a:rPr>
              <a:t> Digital signals can have only a limited number of values</a:t>
            </a:r>
            <a:endParaRPr lang="en-US">
              <a:effectLst>
                <a:outerShdw blurRad="38100" dist="38100" dir="2700000" algn="tl">
                  <a:srgbClr val="C0C0C0"/>
                </a:outerShdw>
              </a:effectLst>
              <a:latin typeface="+mn-lt"/>
              <a:cs typeface="+mn-cs"/>
            </a:endParaRPr>
          </a:p>
        </p:txBody>
      </p:sp>
      <p:pic>
        <p:nvPicPr>
          <p:cNvPr id="31749" name="Picture 6">
            <a:extLst>
              <a:ext uri="{FF2B5EF4-FFF2-40B4-BE49-F238E27FC236}">
                <a16:creationId xmlns:a16="http://schemas.microsoft.com/office/drawing/2014/main" id="{EDD638B2-E214-4FB6-B99C-88334ABE9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98"/>
          <a:stretch/>
        </p:blipFill>
        <p:spPr bwMode="auto">
          <a:xfrm>
            <a:off x="7588367" y="3580035"/>
            <a:ext cx="3999654" cy="2567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9F52B82B-1FE6-0EF2-9A6E-84E17994C5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189"/>
          <a:stretch/>
        </p:blipFill>
        <p:spPr bwMode="auto">
          <a:xfrm>
            <a:off x="7588367" y="502538"/>
            <a:ext cx="3579505" cy="2628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808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8" name="Text Box 4">
            <a:extLst>
              <a:ext uri="{FF2B5EF4-FFF2-40B4-BE49-F238E27FC236}">
                <a16:creationId xmlns:a16="http://schemas.microsoft.com/office/drawing/2014/main" id="{163E7CCC-ED39-4B3C-BD65-901E782ED720}"/>
              </a:ext>
            </a:extLst>
          </p:cNvPr>
          <p:cNvSpPr txBox="1">
            <a:spLocks noChangeArrowheads="1"/>
          </p:cNvSpPr>
          <p:nvPr/>
        </p:nvSpPr>
        <p:spPr bwMode="auto">
          <a:xfrm>
            <a:off x="0" y="314075"/>
            <a:ext cx="6701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folHlink"/>
                </a:solidFill>
              </a:rPr>
              <a:t> </a:t>
            </a:r>
            <a:r>
              <a:rPr lang="en-US" altLang="en-US" sz="2400" dirty="0"/>
              <a:t>Two cases of SNR: a high SNR and a low SNR</a:t>
            </a:r>
          </a:p>
        </p:txBody>
      </p:sp>
      <p:pic>
        <p:nvPicPr>
          <p:cNvPr id="707590" name="Picture 6">
            <a:extLst>
              <a:ext uri="{FF2B5EF4-FFF2-40B4-BE49-F238E27FC236}">
                <a16:creationId xmlns:a16="http://schemas.microsoft.com/office/drawing/2014/main" id="{F5D51EE0-6E13-4084-81CB-C3B5C37A4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4" y="1406526"/>
            <a:ext cx="8281987"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79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cxnSp>
        <p:nvCxnSpPr>
          <p:cNvPr id="803849" name="Straight Connector 80384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03843" name="Text Box 3">
            <a:extLst>
              <a:ext uri="{FF2B5EF4-FFF2-40B4-BE49-F238E27FC236}">
                <a16:creationId xmlns:a16="http://schemas.microsoft.com/office/drawing/2014/main" id="{6CBCFFCC-2E48-4AFF-A643-5C51EE6F0887}"/>
              </a:ext>
            </a:extLst>
          </p:cNvPr>
          <p:cNvSpPr txBox="1">
            <a:spLocks noChangeArrowheads="1"/>
          </p:cNvSpPr>
          <p:nvPr/>
        </p:nvSpPr>
        <p:spPr bwMode="auto">
          <a:xfrm>
            <a:off x="1024128" y="585216"/>
            <a:ext cx="6066818" cy="14996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80000"/>
              </a:lnSpc>
              <a:spcAft>
                <a:spcPts val="600"/>
              </a:spcAft>
              <a:defRPr/>
            </a:pPr>
            <a:r>
              <a:rPr lang="en-US" altLang="en-US" sz="5000" cap="all" spc="100">
                <a:solidFill>
                  <a:schemeClr val="tx1">
                    <a:lumMod val="95000"/>
                    <a:lumOff val="5000"/>
                  </a:schemeClr>
                </a:solidFill>
                <a:effectLst>
                  <a:outerShdw blurRad="38100" dist="38100" dir="2700000" algn="tl">
                    <a:srgbClr val="C0C0C0"/>
                  </a:outerShdw>
                </a:effectLst>
                <a:latin typeface="+mj-lt"/>
                <a:ea typeface="+mj-ea"/>
                <a:cs typeface="+mj-cs"/>
              </a:rPr>
              <a:t> NETWORK PERFORMANCE</a:t>
            </a:r>
          </a:p>
        </p:txBody>
      </p:sp>
      <p:sp>
        <p:nvSpPr>
          <p:cNvPr id="210951" name="Rectangle 6">
            <a:extLst>
              <a:ext uri="{FF2B5EF4-FFF2-40B4-BE49-F238E27FC236}">
                <a16:creationId xmlns:a16="http://schemas.microsoft.com/office/drawing/2014/main" id="{8188C2B0-0561-40C1-BC20-A9593BCB92FD}"/>
              </a:ext>
            </a:extLst>
          </p:cNvPr>
          <p:cNvSpPr>
            <a:spLocks noChangeArrowheads="1"/>
          </p:cNvSpPr>
          <p:nvPr/>
        </p:nvSpPr>
        <p:spPr bwMode="auto">
          <a:xfrm>
            <a:off x="761999" y="3797559"/>
            <a:ext cx="6737351" cy="26032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rtlCol="0">
            <a:norm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marL="342900" indent="-342900" eaLnBrk="1" hangingPunct="1">
              <a:lnSpc>
                <a:spcPct val="90000"/>
              </a:lnSpc>
              <a:spcAft>
                <a:spcPts val="600"/>
              </a:spcAft>
              <a:buClr>
                <a:schemeClr val="accent1"/>
              </a:buClr>
              <a:buSzPct val="117000"/>
              <a:buFont typeface="Arial" panose="020B0604020202020204" pitchFamily="34" charset="0"/>
              <a:buChar char="•"/>
            </a:pPr>
            <a:r>
              <a:rPr lang="en-US" altLang="en-US" sz="2400" i="0" baseline="0" dirty="0">
                <a:latin typeface="+mn-lt"/>
                <a:cs typeface="+mn-cs"/>
              </a:rPr>
              <a:t>Bandwidth</a:t>
            </a:r>
          </a:p>
          <a:p>
            <a:pPr marL="342900" indent="-342900" eaLnBrk="1" hangingPunct="1">
              <a:lnSpc>
                <a:spcPct val="90000"/>
              </a:lnSpc>
              <a:spcAft>
                <a:spcPts val="600"/>
              </a:spcAft>
              <a:buClr>
                <a:schemeClr val="accent1"/>
              </a:buClr>
              <a:buSzPct val="117000"/>
              <a:buFont typeface="Arial" panose="020B0604020202020204" pitchFamily="34" charset="0"/>
              <a:buChar char="•"/>
            </a:pPr>
            <a:r>
              <a:rPr lang="en-US" altLang="en-US" sz="2400" i="0" baseline="0" dirty="0">
                <a:latin typeface="+mn-lt"/>
                <a:cs typeface="+mn-cs"/>
              </a:rPr>
              <a:t>Channel Utilization</a:t>
            </a:r>
          </a:p>
          <a:p>
            <a:pPr marL="342900" indent="-342900" eaLnBrk="1" hangingPunct="1">
              <a:lnSpc>
                <a:spcPct val="90000"/>
              </a:lnSpc>
              <a:spcAft>
                <a:spcPts val="600"/>
              </a:spcAft>
              <a:buClr>
                <a:schemeClr val="accent1"/>
              </a:buClr>
              <a:buSzPct val="117000"/>
              <a:buFont typeface="Arial" panose="020B0604020202020204" pitchFamily="34" charset="0"/>
              <a:buChar char="•"/>
            </a:pPr>
            <a:r>
              <a:rPr lang="en-US" altLang="en-US" sz="2400" i="0" baseline="0" dirty="0">
                <a:latin typeface="+mn-lt"/>
                <a:cs typeface="+mn-cs"/>
              </a:rPr>
              <a:t>Throughput</a:t>
            </a:r>
          </a:p>
          <a:p>
            <a:pPr marL="342900" indent="-342900" eaLnBrk="1" hangingPunct="1">
              <a:lnSpc>
                <a:spcPct val="90000"/>
              </a:lnSpc>
              <a:spcAft>
                <a:spcPts val="600"/>
              </a:spcAft>
              <a:buClr>
                <a:schemeClr val="accent1"/>
              </a:buClr>
              <a:buSzPct val="117000"/>
              <a:buFont typeface="Arial" panose="020B0604020202020204" pitchFamily="34" charset="0"/>
              <a:buChar char="•"/>
            </a:pPr>
            <a:r>
              <a:rPr lang="en-US" altLang="en-US" sz="2400" i="0" baseline="0" dirty="0">
                <a:latin typeface="+mn-lt"/>
                <a:cs typeface="+mn-cs"/>
              </a:rPr>
              <a:t>Latency (Delay)</a:t>
            </a:r>
          </a:p>
          <a:p>
            <a:pPr marL="342900" indent="-342900" eaLnBrk="1" hangingPunct="1">
              <a:lnSpc>
                <a:spcPct val="90000"/>
              </a:lnSpc>
              <a:spcAft>
                <a:spcPts val="600"/>
              </a:spcAft>
              <a:buClr>
                <a:schemeClr val="accent1"/>
              </a:buClr>
              <a:buSzPct val="117000"/>
              <a:buFont typeface="Arial" panose="020B0604020202020204" pitchFamily="34" charset="0"/>
              <a:buChar char="•"/>
            </a:pPr>
            <a:r>
              <a:rPr lang="en-US" altLang="en-US" sz="2400" i="0" baseline="0" dirty="0">
                <a:latin typeface="+mn-lt"/>
                <a:cs typeface="+mn-cs"/>
              </a:rPr>
              <a:t>Bandwidth Delay Product</a:t>
            </a:r>
          </a:p>
          <a:p>
            <a:pPr marL="342900" indent="-342900" eaLnBrk="1" hangingPunct="1">
              <a:lnSpc>
                <a:spcPct val="90000"/>
              </a:lnSpc>
              <a:spcAft>
                <a:spcPts val="600"/>
              </a:spcAft>
              <a:buClr>
                <a:schemeClr val="accent1"/>
              </a:buClr>
              <a:buSzPct val="117000"/>
              <a:buFont typeface="Arial" panose="020B0604020202020204" pitchFamily="34" charset="0"/>
              <a:buChar char="•"/>
            </a:pPr>
            <a:r>
              <a:rPr lang="en-US" altLang="en-US" sz="2400" i="0" baseline="0" dirty="0">
                <a:latin typeface="+mn-lt"/>
                <a:cs typeface="+mn-cs"/>
              </a:rPr>
              <a:t>Jitter</a:t>
            </a:r>
          </a:p>
        </p:txBody>
      </p:sp>
      <p:pic>
        <p:nvPicPr>
          <p:cNvPr id="803846" name="Picture 803844">
            <a:extLst>
              <a:ext uri="{FF2B5EF4-FFF2-40B4-BE49-F238E27FC236}">
                <a16:creationId xmlns:a16="http://schemas.microsoft.com/office/drawing/2014/main" id="{438D2699-8DEB-ECF1-C8C1-76616135139A}"/>
              </a:ext>
            </a:extLst>
          </p:cNvPr>
          <p:cNvPicPr>
            <a:picLocks noChangeAspect="1"/>
          </p:cNvPicPr>
          <p:nvPr/>
        </p:nvPicPr>
        <p:blipFill rotWithShape="1">
          <a:blip r:embed="rId3"/>
          <a:srcRect l="27754" r="34190"/>
          <a:stretch/>
        </p:blipFill>
        <p:spPr>
          <a:xfrm>
            <a:off x="7552266" y="10"/>
            <a:ext cx="4639733" cy="6857990"/>
          </a:xfrm>
          <a:prstGeom prst="rect">
            <a:avLst/>
          </a:prstGeom>
        </p:spPr>
      </p:pic>
      <p:sp>
        <p:nvSpPr>
          <p:cNvPr id="210949" name="Text Box 4">
            <a:extLst>
              <a:ext uri="{FF2B5EF4-FFF2-40B4-BE49-F238E27FC236}">
                <a16:creationId xmlns:a16="http://schemas.microsoft.com/office/drawing/2014/main" id="{26C07811-B473-463E-AF6F-EDBED3722069}"/>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8" name="Rectangle 5">
            <a:extLst>
              <a:ext uri="{FF2B5EF4-FFF2-40B4-BE49-F238E27FC236}">
                <a16:creationId xmlns:a16="http://schemas.microsoft.com/office/drawing/2014/main" id="{D83D027E-4535-7CB3-DB1C-F7DADFD80B60}"/>
              </a:ext>
            </a:extLst>
          </p:cNvPr>
          <p:cNvSpPr>
            <a:spLocks noChangeArrowheads="1"/>
          </p:cNvSpPr>
          <p:nvPr/>
        </p:nvSpPr>
        <p:spPr bwMode="auto">
          <a:xfrm>
            <a:off x="103325" y="1984311"/>
            <a:ext cx="73331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defRPr/>
            </a:pPr>
            <a:r>
              <a:rPr lang="en-US" altLang="en-US" sz="2400" baseline="0" dirty="0">
                <a:effectLst>
                  <a:outerShdw blurRad="38100" dist="38100" dir="2700000" algn="tl">
                    <a:srgbClr val="C0C0C0"/>
                  </a:outerShdw>
                </a:effectLst>
              </a:rPr>
              <a:t>One important issue in networking is the </a:t>
            </a:r>
            <a:r>
              <a:rPr lang="en-US" altLang="en-US" sz="2400" baseline="0" dirty="0">
                <a:solidFill>
                  <a:schemeClr val="hlink"/>
                </a:solidFill>
                <a:effectLst>
                  <a:outerShdw blurRad="38100" dist="38100" dir="2700000" algn="tl">
                    <a:srgbClr val="C0C0C0"/>
                  </a:outerShdw>
                </a:effectLst>
              </a:rPr>
              <a:t>performance</a:t>
            </a:r>
            <a:r>
              <a:rPr lang="en-US" altLang="en-US" sz="2400" baseline="0" dirty="0">
                <a:effectLst>
                  <a:outerShdw blurRad="38100" dist="38100" dir="2700000" algn="tl">
                    <a:srgbClr val="C0C0C0"/>
                  </a:outerShdw>
                </a:effectLst>
              </a:rPr>
              <a:t> of the network—how good is it?.</a:t>
            </a:r>
          </a:p>
          <a:p>
            <a:pPr algn="just" eaLnBrk="1" hangingPunct="1">
              <a:defRPr/>
            </a:pPr>
            <a:endParaRPr lang="en-US" altLang="en-US" sz="2400" dirty="0">
              <a:effectLst>
                <a:outerShdw blurRad="38100" dist="38100" dir="2700000" algn="tl">
                  <a:srgbClr val="C0C0C0"/>
                </a:outerShdw>
              </a:effectLst>
            </a:endParaRPr>
          </a:p>
          <a:p>
            <a:pPr algn="just" eaLnBrk="1" hangingPunct="1">
              <a:defRPr/>
            </a:pPr>
            <a:r>
              <a:rPr lang="en-US" altLang="en-US" sz="2400" b="1" dirty="0">
                <a:effectLst>
                  <a:outerShdw blurRad="38100" dist="38100" dir="2700000" algn="tl">
                    <a:srgbClr val="C0C0C0"/>
                  </a:outerShdw>
                </a:effectLst>
              </a:rPr>
              <a:t>Performance Measures</a:t>
            </a:r>
            <a:endParaRPr lang="en-US" altLang="en-US" sz="2400" b="1" baseline="0" dirty="0">
              <a:effectLst>
                <a:outerShdw blurRad="38100" dist="38100" dir="2700000" algn="tl">
                  <a:srgbClr val="C0C0C0"/>
                </a:outerShdw>
              </a:effectLst>
            </a:endParaRPr>
          </a:p>
        </p:txBody>
      </p:sp>
    </p:spTree>
    <p:extLst>
      <p:ext uri="{BB962C8B-B14F-4D97-AF65-F5344CB8AC3E}">
        <p14:creationId xmlns:p14="http://schemas.microsoft.com/office/powerpoint/2010/main" val="798806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3009" name="Straight Connector 21300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2E9562-D722-453E-AE78-8B87BC840D4E}"/>
              </a:ext>
            </a:extLst>
          </p:cNvPr>
          <p:cNvSpPr/>
          <p:nvPr/>
        </p:nvSpPr>
        <p:spPr>
          <a:xfrm>
            <a:off x="1024128" y="585216"/>
            <a:ext cx="8018272" cy="1499616"/>
          </a:xfrm>
          <a:prstGeom prst="rect">
            <a:avLst/>
          </a:prstGeom>
        </p:spPr>
        <p:txBody>
          <a:bodyPr vert="horz" lIns="91440" tIns="45720" rIns="91440" bIns="45720" rtlCol="0" anchor="ctr">
            <a:normAutofit/>
          </a:bodyPr>
          <a:lstStyle/>
          <a:p>
            <a:pPr eaLnBrk="1" hangingPunct="1">
              <a:lnSpc>
                <a:spcPct val="80000"/>
              </a:lnSpc>
              <a:spcAft>
                <a:spcPts val="600"/>
              </a:spcAft>
            </a:pPr>
            <a:r>
              <a:rPr lang="en-US" sz="5000" cap="all" spc="100">
                <a:solidFill>
                  <a:schemeClr val="tx1">
                    <a:lumMod val="95000"/>
                    <a:lumOff val="5000"/>
                  </a:schemeClr>
                </a:solidFill>
                <a:latin typeface="+mj-lt"/>
                <a:ea typeface="+mj-ea"/>
                <a:cs typeface="+mj-cs"/>
              </a:rPr>
              <a:t>Bandwidth</a:t>
            </a:r>
          </a:p>
        </p:txBody>
      </p:sp>
      <p:sp>
        <p:nvSpPr>
          <p:cNvPr id="213004" name="Rectangle 11">
            <a:extLst>
              <a:ext uri="{FF2B5EF4-FFF2-40B4-BE49-F238E27FC236}">
                <a16:creationId xmlns:a16="http://schemas.microsoft.com/office/drawing/2014/main" id="{DE111375-01C2-4718-B44B-7C74C96A15A0}"/>
              </a:ext>
            </a:extLst>
          </p:cNvPr>
          <p:cNvSpPr>
            <a:spLocks noChangeArrowheads="1"/>
          </p:cNvSpPr>
          <p:nvPr/>
        </p:nvSpPr>
        <p:spPr bwMode="auto">
          <a:xfrm>
            <a:off x="1024128" y="2286000"/>
            <a:ext cx="8018271" cy="4023360"/>
          </a:xfrm>
          <a:prstGeom prst="rect">
            <a:avLst/>
          </a:prstGeom>
        </p:spPr>
        <p:txBody>
          <a:bodyPr vert="horz" lIns="45720" tIns="45720" rIns="45720" bIns="45720" rtlCol="0">
            <a:norm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eaLnBrk="1" hangingPunct="1">
              <a:lnSpc>
                <a:spcPct val="90000"/>
              </a:lnSpc>
              <a:spcAft>
                <a:spcPts val="600"/>
              </a:spcAft>
              <a:buClr>
                <a:schemeClr val="accent1"/>
              </a:buClr>
            </a:pPr>
            <a:r>
              <a:rPr lang="en-US" altLang="en-US" baseline="0">
                <a:latin typeface="+mn-lt"/>
                <a:cs typeface="+mn-cs"/>
              </a:rPr>
              <a:t>In networking, term bandwidth is used in two contexts.</a:t>
            </a:r>
          </a:p>
          <a:p>
            <a:pPr marL="457200" eaLnBrk="1" hangingPunct="1">
              <a:lnSpc>
                <a:spcPct val="90000"/>
              </a:lnSpc>
              <a:spcAft>
                <a:spcPts val="600"/>
              </a:spcAft>
              <a:buClr>
                <a:schemeClr val="accent1"/>
              </a:buClr>
              <a:buFont typeface="Wingdings" panose="05000000000000000000" pitchFamily="2" charset="2"/>
              <a:buChar char="§"/>
            </a:pPr>
            <a:r>
              <a:rPr lang="en-US" altLang="en-US" i="0" baseline="0">
                <a:latin typeface="+mn-lt"/>
                <a:cs typeface="+mn-cs"/>
              </a:rPr>
              <a:t> </a:t>
            </a:r>
            <a:r>
              <a:rPr lang="en-US" altLang="en-US" b="0" i="0" baseline="0">
                <a:latin typeface="+mn-lt"/>
                <a:cs typeface="+mn-cs"/>
              </a:rPr>
              <a:t>The first, bandwidth in hertz, refers to the range of frequencies in a composite signal or the range of frequencies that a channel can pass.</a:t>
            </a:r>
            <a:br>
              <a:rPr lang="en-US" altLang="en-US" b="0" i="0" baseline="0">
                <a:latin typeface="+mn-lt"/>
                <a:cs typeface="+mn-cs"/>
              </a:rPr>
            </a:br>
            <a:endParaRPr lang="en-US" altLang="en-US" b="0" i="0" baseline="0">
              <a:latin typeface="+mn-lt"/>
              <a:cs typeface="+mn-cs"/>
            </a:endParaRPr>
          </a:p>
          <a:p>
            <a:pPr marL="457200" eaLnBrk="1" hangingPunct="1">
              <a:lnSpc>
                <a:spcPct val="90000"/>
              </a:lnSpc>
              <a:spcAft>
                <a:spcPts val="600"/>
              </a:spcAft>
              <a:buClr>
                <a:schemeClr val="accent1"/>
              </a:buClr>
              <a:buFont typeface="Wingdings" panose="05000000000000000000" pitchFamily="2" charset="2"/>
              <a:buChar char="§"/>
            </a:pPr>
            <a:r>
              <a:rPr lang="en-US" altLang="en-US" b="0" i="0" baseline="0">
                <a:latin typeface="+mn-lt"/>
                <a:cs typeface="+mn-cs"/>
              </a:rPr>
              <a:t>The second, bandwidth in bits per second, refers to the speed of bit transmission in a channel or link.</a:t>
            </a:r>
          </a:p>
        </p:txBody>
      </p:sp>
      <p:sp>
        <p:nvSpPr>
          <p:cNvPr id="213011" name="Rectangle 2130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013" name="Rectangle 2130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430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512AFFC-1814-49C0-8C5B-30B57AF2459C}"/>
              </a:ext>
            </a:extLst>
          </p:cNvPr>
          <p:cNvSpPr/>
          <p:nvPr/>
        </p:nvSpPr>
        <p:spPr>
          <a:xfrm>
            <a:off x="1024128" y="585216"/>
            <a:ext cx="8018272" cy="1499616"/>
          </a:xfrm>
          <a:prstGeom prst="rect">
            <a:avLst/>
          </a:prstGeom>
        </p:spPr>
        <p:txBody>
          <a:bodyPr vert="horz" lIns="91440" tIns="45720" rIns="91440" bIns="45720" rtlCol="0" anchor="ctr">
            <a:normAutofit/>
          </a:bodyPr>
          <a:lstStyle/>
          <a:p>
            <a:pPr eaLnBrk="1" hangingPunct="1">
              <a:lnSpc>
                <a:spcPct val="80000"/>
              </a:lnSpc>
              <a:spcAft>
                <a:spcPts val="600"/>
              </a:spcAft>
            </a:pPr>
            <a:r>
              <a:rPr lang="en-US" altLang="en-US" sz="5000" cap="all" spc="100">
                <a:solidFill>
                  <a:schemeClr val="tx1">
                    <a:lumMod val="95000"/>
                    <a:lumOff val="5000"/>
                  </a:schemeClr>
                </a:solidFill>
                <a:latin typeface="+mj-lt"/>
                <a:ea typeface="+mj-ea"/>
                <a:cs typeface="+mj-cs"/>
              </a:rPr>
              <a:t>Latency (Delay)</a:t>
            </a:r>
            <a:endParaRPr lang="en-US" sz="5000" cap="all" spc="100">
              <a:solidFill>
                <a:schemeClr val="tx1">
                  <a:lumMod val="95000"/>
                  <a:lumOff val="5000"/>
                </a:schemeClr>
              </a:solidFill>
              <a:latin typeface="+mj-lt"/>
              <a:ea typeface="+mj-ea"/>
              <a:cs typeface="+mj-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F0F98D4-31DE-4541-8FA8-162ECE1D0A2E}"/>
                  </a:ext>
                </a:extLst>
              </p:cNvPr>
              <p:cNvSpPr/>
              <p:nvPr/>
            </p:nvSpPr>
            <p:spPr>
              <a:xfrm>
                <a:off x="1024128" y="2286000"/>
                <a:ext cx="8018271" cy="4023360"/>
              </a:xfrm>
              <a:prstGeom prst="rect">
                <a:avLst/>
              </a:prstGeom>
            </p:spPr>
            <p:txBody>
              <a:bodyPr vert="horz" lIns="45720" tIns="45720" rIns="45720" bIns="45720" rtlCol="0">
                <a:normAutofit/>
              </a:bodyPr>
              <a:lstStyle/>
              <a:p>
                <a:pPr eaLnBrk="1" hangingPunct="1">
                  <a:lnSpc>
                    <a:spcPct val="90000"/>
                  </a:lnSpc>
                  <a:spcAft>
                    <a:spcPts val="600"/>
                  </a:spcAft>
                  <a:buClr>
                    <a:schemeClr val="accent1"/>
                  </a:buClr>
                  <a:buSzPct val="117000"/>
                  <a:buFont typeface="Wingdings" panose="05000000000000000000" pitchFamily="2" charset="2"/>
                  <a:buNone/>
                </a:pPr>
                <a:r>
                  <a:rPr lang="en-US" altLang="en-US" dirty="0">
                    <a:latin typeface="+mn-lt"/>
                    <a:cs typeface="+mn-cs"/>
                  </a:rPr>
                  <a:t>It defines the it takes for entire message to completely arrive at the destination from the time the first bit is sent out from the source </a:t>
                </a:r>
              </a:p>
              <a:p>
                <a:pPr eaLnBrk="1" hangingPunct="1">
                  <a:lnSpc>
                    <a:spcPct val="90000"/>
                  </a:lnSpc>
                  <a:spcAft>
                    <a:spcPts val="600"/>
                  </a:spcAft>
                  <a:buClr>
                    <a:schemeClr val="accent1"/>
                  </a:buClr>
                  <a:buSzPct val="117000"/>
                  <a:buFont typeface="Wingdings" panose="05000000000000000000" pitchFamily="2" charset="2"/>
                  <a:buNone/>
                </a:pPr>
                <a:endParaRPr lang="en-US" altLang="en-US"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r>
                  <a:rPr lang="en-US" altLang="en-US" dirty="0">
                    <a:latin typeface="+mn-lt"/>
                    <a:cs typeface="+mn-cs"/>
                  </a:rPr>
                  <a:t>Latency= Propagation Time + Transmission Time + Queuing Time + Processing Delay </a:t>
                </a:r>
              </a:p>
              <a:p>
                <a:pPr eaLnBrk="1" hangingPunct="1">
                  <a:lnSpc>
                    <a:spcPct val="90000"/>
                  </a:lnSpc>
                  <a:spcAft>
                    <a:spcPts val="600"/>
                  </a:spcAft>
                  <a:buClr>
                    <a:schemeClr val="accent1"/>
                  </a:buClr>
                  <a:buSzPct val="117000"/>
                  <a:buFont typeface="Wingdings" panose="05000000000000000000" pitchFamily="2" charset="2"/>
                  <a:buNone/>
                </a:pPr>
                <a:endParaRPr lang="en-US" altLang="en-US" i="1" dirty="0">
                  <a:latin typeface="Cambria Math" panose="02040503050406030204" pitchFamily="18" charset="0"/>
                  <a:cs typeface="+mn-cs"/>
                </a:endParaRPr>
              </a:p>
              <a:p>
                <a:pPr eaLnBrk="1" hangingPunct="1">
                  <a:lnSpc>
                    <a:spcPct val="90000"/>
                  </a:lnSpc>
                  <a:spcAft>
                    <a:spcPts val="600"/>
                  </a:spcAft>
                  <a:buClr>
                    <a:schemeClr val="accent1"/>
                  </a:buClr>
                  <a:buSzPct val="117000"/>
                  <a:buFont typeface="Wingdings" panose="05000000000000000000" pitchFamily="2" charset="2"/>
                  <a:buNone/>
                </a:pPr>
                <a14:m>
                  <m:oMathPara xmlns:m="http://schemas.openxmlformats.org/officeDocument/2006/math">
                    <m:oMathParaPr>
                      <m:jc m:val="centerGroup"/>
                    </m:oMathParaPr>
                    <m:oMath xmlns:m="http://schemas.openxmlformats.org/officeDocument/2006/math">
                      <m:sSub>
                        <m:sSubPr>
                          <m:ctrlPr>
                            <a:rPr lang="en-US" altLang="en-US" i="1" dirty="0">
                              <a:latin typeface="Cambria Math" panose="02040503050406030204" pitchFamily="18" charset="0"/>
                              <a:cs typeface="+mn-cs"/>
                            </a:rPr>
                          </m:ctrlPr>
                        </m:sSubPr>
                        <m:e>
                          <m:r>
                            <m:rPr>
                              <m:nor/>
                            </m:rPr>
                            <a:rPr lang="en-US" altLang="en-US" i="1" dirty="0">
                              <a:latin typeface="+mn-lt"/>
                              <a:cs typeface="+mn-cs"/>
                            </a:rPr>
                            <m:t>Propagation</m:t>
                          </m:r>
                          <m:r>
                            <m:rPr>
                              <m:nor/>
                            </m:rPr>
                            <a:rPr lang="en-US" altLang="en-US" i="1" dirty="0">
                              <a:latin typeface="+mn-lt"/>
                              <a:cs typeface="+mn-cs"/>
                            </a:rPr>
                            <m:t> </m:t>
                          </m:r>
                          <m:r>
                            <m:rPr>
                              <m:nor/>
                            </m:rPr>
                            <a:rPr lang="en-US" altLang="en-US" i="1" dirty="0">
                              <a:latin typeface="+mn-lt"/>
                              <a:cs typeface="+mn-cs"/>
                            </a:rPr>
                            <m:t>Time</m:t>
                          </m:r>
                          <m:r>
                            <a:rPr lang="en-US" altLang="en-US" b="0" i="1" dirty="0">
                              <a:latin typeface="Cambria Math" panose="02040503050406030204" pitchFamily="18" charset="0"/>
                              <a:cs typeface="+mn-cs"/>
                            </a:rPr>
                            <m:t> (</m:t>
                          </m:r>
                          <m:r>
                            <a:rPr lang="en-US" altLang="en-US" b="0" i="1" dirty="0">
                              <a:latin typeface="Cambria Math" panose="02040503050406030204" pitchFamily="18" charset="0"/>
                              <a:cs typeface="+mn-cs"/>
                            </a:rPr>
                            <m:t>𝑇</m:t>
                          </m:r>
                        </m:e>
                        <m:sub>
                          <m:r>
                            <a:rPr lang="en-US" altLang="en-US" b="0" i="1" dirty="0">
                              <a:latin typeface="Cambria Math" panose="02040503050406030204" pitchFamily="18" charset="0"/>
                              <a:cs typeface="+mn-cs"/>
                            </a:rPr>
                            <m:t>𝑝</m:t>
                          </m:r>
                        </m:sub>
                      </m:sSub>
                      <m:r>
                        <a:rPr lang="en-US" altLang="en-US" b="0" i="1" dirty="0">
                          <a:latin typeface="Cambria Math" panose="02040503050406030204" pitchFamily="18" charset="0"/>
                          <a:cs typeface="+mn-cs"/>
                        </a:rPr>
                        <m:t>)=</m:t>
                      </m:r>
                      <m:f>
                        <m:fPr>
                          <m:ctrlPr>
                            <a:rPr lang="en-US" altLang="en-US" i="1" dirty="0">
                              <a:latin typeface="Cambria Math" panose="02040503050406030204" pitchFamily="18" charset="0"/>
                              <a:cs typeface="+mn-cs"/>
                            </a:rPr>
                          </m:ctrlPr>
                        </m:fPr>
                        <m:num>
                          <m:r>
                            <a:rPr lang="en-US" altLang="en-US" i="1" dirty="0">
                              <a:latin typeface="Cambria Math" panose="02040503050406030204" pitchFamily="18" charset="0"/>
                              <a:cs typeface="+mn-cs"/>
                            </a:rPr>
                            <m:t>𝐷𝑖𝑠𝑡𝑎𝑛𝑐𝑒</m:t>
                          </m:r>
                        </m:num>
                        <m:den>
                          <m:r>
                            <m:rPr>
                              <m:nor/>
                            </m:rPr>
                            <a:rPr lang="en-US" altLang="en-US" i="1" dirty="0">
                              <a:latin typeface="+mn-lt"/>
                              <a:cs typeface="+mn-cs"/>
                            </a:rPr>
                            <m:t>Propagation</m:t>
                          </m:r>
                          <m:r>
                            <m:rPr>
                              <m:nor/>
                            </m:rPr>
                            <a:rPr lang="en-US" altLang="en-US" i="1" dirty="0">
                              <a:latin typeface="+mn-lt"/>
                              <a:cs typeface="+mn-cs"/>
                            </a:rPr>
                            <m:t> </m:t>
                          </m:r>
                          <m:r>
                            <m:rPr>
                              <m:nor/>
                            </m:rPr>
                            <a:rPr lang="en-US" altLang="en-US" i="1" dirty="0">
                              <a:latin typeface="+mn-lt"/>
                              <a:cs typeface="+mn-cs"/>
                            </a:rPr>
                            <m:t>Speed</m:t>
                          </m:r>
                        </m:den>
                      </m:f>
                    </m:oMath>
                  </m:oMathPara>
                </a14:m>
                <a:endParaRPr lang="en-US" altLang="en-US" i="1"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endParaRPr lang="en-US" altLang="en-US" i="1"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endParaRPr lang="en-US" altLang="en-US" i="1"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14:m>
                  <m:oMath xmlns:m="http://schemas.openxmlformats.org/officeDocument/2006/math">
                    <m:sSub>
                      <m:sSubPr>
                        <m:ctrlPr>
                          <a:rPr lang="en-US" altLang="en-US" i="1" dirty="0">
                            <a:latin typeface="Cambria Math" panose="02040503050406030204" pitchFamily="18" charset="0"/>
                            <a:cs typeface="+mn-cs"/>
                          </a:rPr>
                        </m:ctrlPr>
                      </m:sSubPr>
                      <m:e>
                        <m:r>
                          <m:rPr>
                            <m:nor/>
                          </m:rPr>
                          <a:rPr lang="en-IN" altLang="en-US" b="0" i="1" dirty="0" smtClean="0">
                            <a:latin typeface="Cambria Math" panose="02040503050406030204" pitchFamily="18" charset="0"/>
                            <a:cs typeface="+mn-cs"/>
                          </a:rPr>
                          <m:t>                                                 </m:t>
                        </m:r>
                        <m:r>
                          <m:rPr>
                            <m:nor/>
                          </m:rPr>
                          <a:rPr lang="en-US" altLang="en-US" i="1" dirty="0">
                            <a:latin typeface="+mn-lt"/>
                            <a:cs typeface="+mn-cs"/>
                          </a:rPr>
                          <m:t>Transmission</m:t>
                        </m:r>
                        <m:r>
                          <m:rPr>
                            <m:nor/>
                          </m:rPr>
                          <a:rPr lang="en-US" altLang="en-US" i="1" dirty="0">
                            <a:latin typeface="+mn-lt"/>
                            <a:cs typeface="+mn-cs"/>
                          </a:rPr>
                          <m:t> </m:t>
                        </m:r>
                        <m:r>
                          <m:rPr>
                            <m:nor/>
                          </m:rPr>
                          <a:rPr lang="en-US" altLang="en-US" i="1" dirty="0">
                            <a:latin typeface="+mn-lt"/>
                            <a:cs typeface="+mn-cs"/>
                          </a:rPr>
                          <m:t>Time</m:t>
                        </m:r>
                        <m:r>
                          <a:rPr lang="en-US" altLang="en-US" b="0" i="1" dirty="0">
                            <a:latin typeface="Cambria Math" panose="02040503050406030204" pitchFamily="18" charset="0"/>
                            <a:cs typeface="+mn-cs"/>
                          </a:rPr>
                          <m:t> </m:t>
                        </m:r>
                        <m:r>
                          <a:rPr lang="en-US" altLang="en-US" i="1" dirty="0">
                            <a:latin typeface="Cambria Math" panose="02040503050406030204" pitchFamily="18" charset="0"/>
                            <a:cs typeface="+mn-cs"/>
                          </a:rPr>
                          <m:t>(</m:t>
                        </m:r>
                        <m:r>
                          <a:rPr lang="en-US" altLang="en-US" i="1" dirty="0">
                            <a:latin typeface="Cambria Math" panose="02040503050406030204" pitchFamily="18" charset="0"/>
                            <a:cs typeface="+mn-cs"/>
                          </a:rPr>
                          <m:t>𝑇</m:t>
                        </m:r>
                      </m:e>
                      <m:sub>
                        <m:r>
                          <a:rPr lang="en-US" altLang="en-US" b="0" i="1" dirty="0">
                            <a:latin typeface="Cambria Math" panose="02040503050406030204" pitchFamily="18" charset="0"/>
                            <a:cs typeface="+mn-cs"/>
                          </a:rPr>
                          <m:t>𝑡</m:t>
                        </m:r>
                      </m:sub>
                    </m:sSub>
                    <m:r>
                      <a:rPr lang="en-US" altLang="en-US" i="1" dirty="0">
                        <a:latin typeface="Cambria Math" panose="02040503050406030204" pitchFamily="18" charset="0"/>
                        <a:cs typeface="+mn-cs"/>
                      </a:rPr>
                      <m:t>)=</m:t>
                    </m:r>
                  </m:oMath>
                </a14:m>
                <a:r>
                  <a:rPr lang="en-US" altLang="en-US" i="1" dirty="0">
                    <a:latin typeface="+mn-lt"/>
                    <a:cs typeface="+mn-cs"/>
                  </a:rPr>
                  <a:t> </a:t>
                </a:r>
                <a14:m>
                  <m:oMath xmlns:m="http://schemas.openxmlformats.org/officeDocument/2006/math">
                    <m:f>
                      <m:fPr>
                        <m:ctrlPr>
                          <a:rPr lang="en-US" altLang="en-US" i="1">
                            <a:latin typeface="Cambria Math" panose="02040503050406030204" pitchFamily="18" charset="0"/>
                            <a:cs typeface="+mn-cs"/>
                          </a:rPr>
                        </m:ctrlPr>
                      </m:fPr>
                      <m:num>
                        <m:r>
                          <m:rPr>
                            <m:nor/>
                          </m:rPr>
                          <a:rPr lang="en-US" altLang="en-US" i="1" dirty="0">
                            <a:latin typeface="+mn-lt"/>
                            <a:cs typeface="+mn-cs"/>
                          </a:rPr>
                          <m:t>Message</m:t>
                        </m:r>
                        <m:r>
                          <m:rPr>
                            <m:nor/>
                          </m:rPr>
                          <a:rPr lang="en-US" altLang="en-US" i="1" dirty="0">
                            <a:latin typeface="+mn-lt"/>
                            <a:cs typeface="+mn-cs"/>
                          </a:rPr>
                          <m:t> </m:t>
                        </m:r>
                        <m:r>
                          <m:rPr>
                            <m:nor/>
                          </m:rPr>
                          <a:rPr lang="en-US" altLang="en-US" i="1" dirty="0">
                            <a:latin typeface="+mn-lt"/>
                            <a:cs typeface="+mn-cs"/>
                          </a:rPr>
                          <m:t>size</m:t>
                        </m:r>
                      </m:num>
                      <m:den>
                        <m:r>
                          <m:rPr>
                            <m:nor/>
                          </m:rPr>
                          <a:rPr lang="en-US" altLang="en-US" i="1" dirty="0">
                            <a:latin typeface="+mn-lt"/>
                            <a:cs typeface="+mn-cs"/>
                          </a:rPr>
                          <m:t>Bandwidth</m:t>
                        </m:r>
                      </m:den>
                    </m:f>
                  </m:oMath>
                </a14:m>
                <a:endParaRPr lang="en-US" altLang="en-US" i="1"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endParaRPr lang="en-US" altLang="en-US" i="1" dirty="0">
                  <a:latin typeface="+mn-lt"/>
                  <a:cs typeface="+mn-cs"/>
                </a:endParaRPr>
              </a:p>
            </p:txBody>
          </p:sp>
        </mc:Choice>
        <mc:Fallback xmlns="">
          <p:sp>
            <p:nvSpPr>
              <p:cNvPr id="2" name="Rectangle 1">
                <a:extLst>
                  <a:ext uri="{FF2B5EF4-FFF2-40B4-BE49-F238E27FC236}">
                    <a16:creationId xmlns:a16="http://schemas.microsoft.com/office/drawing/2014/main" id="{1F0F98D4-31DE-4541-8FA8-162ECE1D0A2E}"/>
                  </a:ext>
                </a:extLst>
              </p:cNvPr>
              <p:cNvSpPr>
                <a:spLocks noRot="1" noChangeAspect="1" noMove="1" noResize="1" noEditPoints="1" noAdjustHandles="1" noChangeArrowheads="1" noChangeShapeType="1" noTextEdit="1"/>
              </p:cNvSpPr>
              <p:nvPr/>
            </p:nvSpPr>
            <p:spPr>
              <a:xfrm>
                <a:off x="1024128" y="2286000"/>
                <a:ext cx="8018271" cy="4023360"/>
              </a:xfrm>
              <a:prstGeom prst="rect">
                <a:avLst/>
              </a:prstGeom>
              <a:blipFill>
                <a:blip r:embed="rId2"/>
                <a:stretch>
                  <a:fillRect l="-1217" t="-1364"/>
                </a:stretch>
              </a:blipFill>
            </p:spPr>
            <p:txBody>
              <a:bodyPr/>
              <a:lstStyle/>
              <a:p>
                <a:r>
                  <a:rPr lang="en-IN">
                    <a:noFill/>
                  </a:rPr>
                  <a:t> </a:t>
                </a:r>
              </a:p>
            </p:txBody>
          </p:sp>
        </mc:Fallback>
      </mc:AlternateContent>
      <p:sp>
        <p:nvSpPr>
          <p:cNvPr id="10"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86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FB42C79-5BCC-419E-938F-E6D39B08568F}"/>
              </a:ext>
            </a:extLst>
          </p:cNvPr>
          <p:cNvSpPr/>
          <p:nvPr/>
        </p:nvSpPr>
        <p:spPr>
          <a:xfrm>
            <a:off x="964788" y="804333"/>
            <a:ext cx="3391900" cy="5249334"/>
          </a:xfrm>
          <a:prstGeom prst="rect">
            <a:avLst/>
          </a:prstGeom>
        </p:spPr>
        <p:txBody>
          <a:bodyPr vert="horz" lIns="91440" tIns="45720" rIns="91440" bIns="45720" rtlCol="0" anchor="ctr">
            <a:normAutofit/>
          </a:bodyPr>
          <a:lstStyle/>
          <a:p>
            <a:pPr algn="r" eaLnBrk="1" hangingPunct="1">
              <a:lnSpc>
                <a:spcPct val="80000"/>
              </a:lnSpc>
              <a:spcAft>
                <a:spcPts val="600"/>
              </a:spcAft>
            </a:pPr>
            <a:r>
              <a:rPr lang="en-US" altLang="en-US" sz="5000" cap="all" spc="100">
                <a:solidFill>
                  <a:schemeClr val="tx1">
                    <a:lumMod val="95000"/>
                    <a:lumOff val="5000"/>
                  </a:schemeClr>
                </a:solidFill>
                <a:latin typeface="+mj-lt"/>
                <a:ea typeface="+mj-ea"/>
                <a:cs typeface="+mj-cs"/>
              </a:rPr>
              <a:t>Latency (Delay)</a:t>
            </a:r>
            <a:endParaRPr lang="en-US" sz="5000" cap="all" spc="100">
              <a:solidFill>
                <a:schemeClr val="tx1">
                  <a:lumMod val="95000"/>
                  <a:lumOff val="5000"/>
                </a:schemeClr>
              </a:solidFill>
              <a:latin typeface="+mj-lt"/>
              <a:ea typeface="+mj-ea"/>
              <a:cs typeface="+mj-cs"/>
            </a:endParaRPr>
          </a:p>
        </p:txBody>
      </p:sp>
      <p:cxnSp>
        <p:nvCxnSpPr>
          <p:cNvPr id="14" name="Straight Connector 1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C2BFBF3-73DB-4C5F-A39B-A25E36F7E226}"/>
              </a:ext>
            </a:extLst>
          </p:cNvPr>
          <p:cNvSpPr/>
          <p:nvPr/>
        </p:nvSpPr>
        <p:spPr>
          <a:xfrm>
            <a:off x="4999330" y="804333"/>
            <a:ext cx="6257721" cy="5249334"/>
          </a:xfrm>
          <a:prstGeom prst="rect">
            <a:avLst/>
          </a:prstGeom>
        </p:spPr>
        <p:txBody>
          <a:bodyPr vert="horz" lIns="45720" tIns="45720" rIns="45720" bIns="45720" rtlCol="0" anchor="ctr">
            <a:normAutofit/>
          </a:bodyPr>
          <a:lstStyle/>
          <a:p>
            <a:pPr eaLnBrk="1" hangingPunct="1">
              <a:lnSpc>
                <a:spcPct val="90000"/>
              </a:lnSpc>
              <a:spcAft>
                <a:spcPts val="600"/>
              </a:spcAft>
              <a:buClr>
                <a:schemeClr val="accent1"/>
              </a:buClr>
            </a:pPr>
            <a:endParaRPr lang="en-US" altLang="en-US" b="1" i="1" dirty="0">
              <a:latin typeface="+mn-lt"/>
              <a:cs typeface="+mn-cs"/>
            </a:endParaRPr>
          </a:p>
          <a:p>
            <a:pPr algn="just" eaLnBrk="1" hangingPunct="1">
              <a:lnSpc>
                <a:spcPct val="90000"/>
              </a:lnSpc>
              <a:spcAft>
                <a:spcPts val="600"/>
              </a:spcAft>
              <a:buClr>
                <a:schemeClr val="accent1"/>
              </a:buClr>
            </a:pPr>
            <a:r>
              <a:rPr lang="en-US" altLang="en-US" sz="2400" b="1" i="1" dirty="0">
                <a:latin typeface="+mn-lt"/>
                <a:cs typeface="+mn-cs"/>
              </a:rPr>
              <a:t>Queuing Time:- </a:t>
            </a:r>
            <a:r>
              <a:rPr lang="en-US" altLang="en-US" sz="2400" dirty="0">
                <a:latin typeface="+mn-lt"/>
                <a:cs typeface="+mn-cs"/>
              </a:rPr>
              <a:t>It is </a:t>
            </a:r>
            <a:r>
              <a:rPr lang="en-US" sz="2400" dirty="0">
                <a:latin typeface="+mn-lt"/>
                <a:cs typeface="+mn-cs"/>
              </a:rPr>
              <a:t>the time needed for each intermediate or end device to hold the message before it can be processed</a:t>
            </a:r>
          </a:p>
          <a:p>
            <a:pPr algn="just" eaLnBrk="1" hangingPunct="1">
              <a:lnSpc>
                <a:spcPct val="90000"/>
              </a:lnSpc>
              <a:spcAft>
                <a:spcPts val="600"/>
              </a:spcAft>
              <a:buClr>
                <a:schemeClr val="accent1"/>
              </a:buClr>
            </a:pPr>
            <a:endParaRPr lang="en-US" altLang="en-US" sz="2400" i="1" dirty="0">
              <a:latin typeface="+mn-lt"/>
              <a:cs typeface="+mn-cs"/>
            </a:endParaRPr>
          </a:p>
          <a:p>
            <a:pPr algn="just" eaLnBrk="1" hangingPunct="1">
              <a:lnSpc>
                <a:spcPct val="90000"/>
              </a:lnSpc>
              <a:spcAft>
                <a:spcPts val="600"/>
              </a:spcAft>
              <a:buClr>
                <a:schemeClr val="accent1"/>
              </a:buClr>
            </a:pPr>
            <a:r>
              <a:rPr lang="en-US" altLang="en-US" sz="2400" b="1" i="1" dirty="0">
                <a:latin typeface="+mn-lt"/>
                <a:cs typeface="+mn-cs"/>
              </a:rPr>
              <a:t>Processing Delay:- </a:t>
            </a:r>
            <a:r>
              <a:rPr lang="en-US" sz="2400" dirty="0">
                <a:latin typeface="+mn-lt"/>
                <a:cs typeface="+mn-cs"/>
              </a:rPr>
              <a:t>It is the time taken by routers to process the packet header.</a:t>
            </a:r>
            <a:endParaRPr lang="en-US" altLang="en-US" sz="2400" i="1"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endParaRPr lang="en-US" altLang="en-US" i="1"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endParaRPr lang="en-US" dirty="0">
              <a:latin typeface="+mn-lt"/>
              <a:cs typeface="+mn-cs"/>
            </a:endParaRPr>
          </a:p>
        </p:txBody>
      </p:sp>
    </p:spTree>
    <p:extLst>
      <p:ext uri="{BB962C8B-B14F-4D97-AF65-F5344CB8AC3E}">
        <p14:creationId xmlns:p14="http://schemas.microsoft.com/office/powerpoint/2010/main" val="401772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8AF1F6E-6519-4658-AB8B-CC123ED86AE2}"/>
              </a:ext>
            </a:extLst>
          </p:cNvPr>
          <p:cNvSpPr/>
          <p:nvPr/>
        </p:nvSpPr>
        <p:spPr>
          <a:xfrm>
            <a:off x="964788" y="804333"/>
            <a:ext cx="3391900" cy="5249334"/>
          </a:xfrm>
          <a:prstGeom prst="rect">
            <a:avLst/>
          </a:prstGeom>
        </p:spPr>
        <p:txBody>
          <a:bodyPr vert="horz" lIns="91440" tIns="45720" rIns="91440" bIns="45720" rtlCol="0" anchor="ctr">
            <a:normAutofit/>
          </a:bodyPr>
          <a:lstStyle/>
          <a:p>
            <a:pPr algn="r" eaLnBrk="1" hangingPunct="1">
              <a:lnSpc>
                <a:spcPct val="80000"/>
              </a:lnSpc>
              <a:spcAft>
                <a:spcPts val="600"/>
              </a:spcAft>
            </a:pPr>
            <a:r>
              <a:rPr lang="en-US" altLang="en-US" sz="5000" cap="all" spc="100">
                <a:solidFill>
                  <a:schemeClr val="tx1">
                    <a:lumMod val="95000"/>
                    <a:lumOff val="5000"/>
                  </a:schemeClr>
                </a:solidFill>
                <a:latin typeface="+mj-lt"/>
                <a:ea typeface="+mj-ea"/>
                <a:cs typeface="+mj-cs"/>
              </a:rPr>
              <a:t>Channel Utilisation</a:t>
            </a:r>
            <a:endParaRPr lang="en-US" sz="5000" cap="all" spc="100">
              <a:solidFill>
                <a:schemeClr val="tx1">
                  <a:lumMod val="95000"/>
                  <a:lumOff val="5000"/>
                </a:schemeClr>
              </a:solidFill>
              <a:latin typeface="+mj-lt"/>
              <a:ea typeface="+mj-ea"/>
              <a:cs typeface="+mj-cs"/>
            </a:endParaRPr>
          </a:p>
        </p:txBody>
      </p:sp>
      <p:cxnSp>
        <p:nvCxnSpPr>
          <p:cNvPr id="12"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F450B01-81EF-4460-A491-5C0094CE0E0A}"/>
                  </a:ext>
                </a:extLst>
              </p:cNvPr>
              <p:cNvSpPr/>
              <p:nvPr/>
            </p:nvSpPr>
            <p:spPr>
              <a:xfrm>
                <a:off x="4999330" y="804333"/>
                <a:ext cx="6257721" cy="5249334"/>
              </a:xfrm>
              <a:prstGeom prst="rect">
                <a:avLst/>
              </a:prstGeom>
            </p:spPr>
            <p:txBody>
              <a:bodyPr vert="horz" lIns="45720" tIns="45720" rIns="45720" bIns="45720" rtlCol="0" anchor="ctr">
                <a:normAutofit/>
              </a:bodyPr>
              <a:lstStyle/>
              <a:p>
                <a:pPr eaLnBrk="1" hangingPunct="1">
                  <a:lnSpc>
                    <a:spcPct val="90000"/>
                  </a:lnSpc>
                  <a:spcAft>
                    <a:spcPts val="600"/>
                  </a:spcAft>
                  <a:buClr>
                    <a:schemeClr val="accent1"/>
                  </a:buClr>
                  <a:buSzPct val="117000"/>
                  <a:buFont typeface="Wingdings" panose="05000000000000000000" pitchFamily="2" charset="2"/>
                  <a:buNone/>
                </a:pPr>
                <a:endParaRPr lang="en-US" altLang="en-US"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r>
                  <a:rPr lang="en-US" altLang="en-US" dirty="0">
                    <a:latin typeface="+mn-lt"/>
                    <a:cs typeface="+mn-cs"/>
                  </a:rPr>
                  <a:t>Channel </a:t>
                </a:r>
                <a:r>
                  <a:rPr lang="en-US" altLang="en-US" dirty="0" err="1">
                    <a:latin typeface="+mn-lt"/>
                    <a:cs typeface="+mn-cs"/>
                  </a:rPr>
                  <a:t>Utilisation</a:t>
                </a:r>
                <a:r>
                  <a:rPr lang="en-US" altLang="en-US" dirty="0">
                    <a:latin typeface="+mn-lt"/>
                    <a:cs typeface="+mn-cs"/>
                  </a:rPr>
                  <a:t> (U)</a:t>
                </a:r>
                <a14:m>
                  <m:oMath xmlns:m="http://schemas.openxmlformats.org/officeDocument/2006/math">
                    <m:r>
                      <a:rPr lang="en-US" altLang="en-US" b="0" i="0" dirty="0">
                        <a:latin typeface="Cambria Math" panose="02040503050406030204" pitchFamily="18" charset="0"/>
                        <a:cs typeface="+mn-cs"/>
                      </a:rPr>
                      <m:t> </m:t>
                    </m:r>
                    <m:r>
                      <a:rPr lang="en-US" altLang="en-US" i="1" dirty="0">
                        <a:latin typeface="Cambria Math" panose="02040503050406030204" pitchFamily="18" charset="0"/>
                        <a:cs typeface="+mn-cs"/>
                      </a:rPr>
                      <m:t>=</m:t>
                    </m:r>
                    <m:f>
                      <m:fPr>
                        <m:ctrlPr>
                          <a:rPr lang="en-US" altLang="en-US" i="1" dirty="0">
                            <a:latin typeface="Cambria Math" panose="02040503050406030204" pitchFamily="18" charset="0"/>
                            <a:cs typeface="+mn-cs"/>
                          </a:rPr>
                        </m:ctrlPr>
                      </m:fPr>
                      <m:num>
                        <m:r>
                          <m:rPr>
                            <m:nor/>
                          </m:rPr>
                          <a:rPr lang="en-US" altLang="en-US" dirty="0">
                            <a:latin typeface="+mn-lt"/>
                            <a:cs typeface="+mn-cs"/>
                          </a:rPr>
                          <m:t>Active</m:t>
                        </m:r>
                        <m:r>
                          <m:rPr>
                            <m:nor/>
                          </m:rPr>
                          <a:rPr lang="en-US" altLang="en-US" dirty="0">
                            <a:latin typeface="+mn-lt"/>
                            <a:cs typeface="+mn-cs"/>
                          </a:rPr>
                          <m:t> </m:t>
                        </m:r>
                        <m:r>
                          <m:rPr>
                            <m:nor/>
                          </m:rPr>
                          <a:rPr lang="en-US" altLang="en-US" dirty="0">
                            <a:latin typeface="+mn-lt"/>
                            <a:cs typeface="+mn-cs"/>
                          </a:rPr>
                          <m:t>time</m:t>
                        </m:r>
                        <m:r>
                          <m:rPr>
                            <m:nor/>
                          </m:rPr>
                          <a:rPr lang="en-US" altLang="en-US" dirty="0">
                            <a:latin typeface="+mn-lt"/>
                            <a:cs typeface="+mn-cs"/>
                          </a:rPr>
                          <m:t> </m:t>
                        </m:r>
                        <m:r>
                          <m:rPr>
                            <m:nor/>
                          </m:rPr>
                          <a:rPr lang="en-US" altLang="en-US" dirty="0">
                            <a:latin typeface="+mn-lt"/>
                            <a:cs typeface="+mn-cs"/>
                          </a:rPr>
                          <m:t>of</m:t>
                        </m:r>
                        <m:r>
                          <m:rPr>
                            <m:nor/>
                          </m:rPr>
                          <a:rPr lang="en-US" altLang="en-US" dirty="0">
                            <a:latin typeface="+mn-lt"/>
                            <a:cs typeface="+mn-cs"/>
                          </a:rPr>
                          <m:t> </m:t>
                        </m:r>
                        <m:r>
                          <m:rPr>
                            <m:nor/>
                          </m:rPr>
                          <a:rPr lang="en-US" altLang="en-US" dirty="0">
                            <a:latin typeface="+mn-lt"/>
                            <a:cs typeface="+mn-cs"/>
                          </a:rPr>
                          <m:t>sender</m:t>
                        </m:r>
                      </m:num>
                      <m:den>
                        <m:r>
                          <m:rPr>
                            <m:nor/>
                          </m:rPr>
                          <a:rPr lang="en-US" altLang="en-US" dirty="0">
                            <a:latin typeface="+mn-lt"/>
                            <a:cs typeface="+mn-cs"/>
                          </a:rPr>
                          <m:t>Cycle</m:t>
                        </m:r>
                        <m:r>
                          <m:rPr>
                            <m:nor/>
                          </m:rPr>
                          <a:rPr lang="en-US" altLang="en-US" dirty="0">
                            <a:latin typeface="+mn-lt"/>
                            <a:cs typeface="+mn-cs"/>
                          </a:rPr>
                          <m:t> </m:t>
                        </m:r>
                        <m:r>
                          <m:rPr>
                            <m:nor/>
                          </m:rPr>
                          <a:rPr lang="en-US" altLang="en-US" dirty="0">
                            <a:latin typeface="+mn-lt"/>
                            <a:cs typeface="+mn-cs"/>
                          </a:rPr>
                          <m:t>Time</m:t>
                        </m:r>
                      </m:den>
                    </m:f>
                  </m:oMath>
                </a14:m>
                <a:endParaRPr lang="en-US" altLang="en-US" dirty="0">
                  <a:latin typeface="+mn-lt"/>
                  <a:cs typeface="+mn-cs"/>
                </a:endParaRPr>
              </a:p>
              <a:p>
                <a:pPr eaLnBrk="1" hangingPunct="1">
                  <a:lnSpc>
                    <a:spcPct val="90000"/>
                  </a:lnSpc>
                  <a:spcAft>
                    <a:spcPts val="600"/>
                  </a:spcAft>
                  <a:buClr>
                    <a:schemeClr val="accent1"/>
                  </a:buClr>
                  <a:buSzPct val="117000"/>
                </a:pPr>
                <a:endParaRPr lang="en-US" altLang="en-US" i="1" dirty="0">
                  <a:latin typeface="+mn-lt"/>
                  <a:cs typeface="+mn-cs"/>
                </a:endParaRPr>
              </a:p>
              <a:p>
                <a:pPr eaLnBrk="1" hangingPunct="1">
                  <a:lnSpc>
                    <a:spcPct val="90000"/>
                  </a:lnSpc>
                  <a:spcAft>
                    <a:spcPts val="600"/>
                  </a:spcAft>
                  <a:buClr>
                    <a:schemeClr val="accent1"/>
                  </a:buClr>
                  <a:buSzPct val="117000"/>
                </a:pPr>
                <a:r>
                  <a:rPr lang="en-US" altLang="en-US" i="1" dirty="0">
                    <a:latin typeface="+mn-lt"/>
                    <a:cs typeface="+mn-cs"/>
                  </a:rPr>
                  <a:t>Cycle Time= </a:t>
                </a:r>
                <a14:m>
                  <m:oMath xmlns:m="http://schemas.openxmlformats.org/officeDocument/2006/math">
                    <m:sSub>
                      <m:sSubPr>
                        <m:ctrlPr>
                          <a:rPr lang="en-US" altLang="en-US" i="1" dirty="0">
                            <a:latin typeface="Cambria Math" panose="02040503050406030204" pitchFamily="18" charset="0"/>
                            <a:cs typeface="+mn-cs"/>
                          </a:rPr>
                        </m:ctrlPr>
                      </m:sSubPr>
                      <m:e>
                        <m:r>
                          <a:rPr lang="en-US" altLang="en-US" i="1" dirty="0">
                            <a:latin typeface="Cambria Math" panose="02040503050406030204" pitchFamily="18" charset="0"/>
                            <a:cs typeface="+mn-cs"/>
                          </a:rPr>
                          <m:t>(</m:t>
                        </m:r>
                        <m:r>
                          <a:rPr lang="en-US" altLang="en-US" i="1" dirty="0">
                            <a:latin typeface="Cambria Math" panose="02040503050406030204" pitchFamily="18" charset="0"/>
                            <a:cs typeface="+mn-cs"/>
                          </a:rPr>
                          <m:t>𝑇</m:t>
                        </m:r>
                      </m:e>
                      <m:sub>
                        <m:r>
                          <a:rPr lang="en-US" altLang="en-US" i="1" dirty="0">
                            <a:latin typeface="Cambria Math" panose="02040503050406030204" pitchFamily="18" charset="0"/>
                            <a:cs typeface="+mn-cs"/>
                          </a:rPr>
                          <m:t>𝑡</m:t>
                        </m:r>
                      </m:sub>
                    </m:sSub>
                    <m:r>
                      <a:rPr lang="en-US" altLang="en-US" i="1" dirty="0">
                        <a:latin typeface="Cambria Math" panose="02040503050406030204" pitchFamily="18" charset="0"/>
                        <a:cs typeface="+mn-cs"/>
                      </a:rPr>
                      <m:t>+</m:t>
                    </m:r>
                    <m:r>
                      <a:rPr lang="en-US" altLang="en-US" i="1" dirty="0">
                        <a:latin typeface="Cambria Math" panose="02040503050406030204" pitchFamily="18" charset="0"/>
                        <a:cs typeface="+mn-cs"/>
                      </a:rPr>
                      <m:t>2</m:t>
                    </m:r>
                    <m:r>
                      <a:rPr lang="en-US" altLang="en-US" i="1" dirty="0">
                        <a:latin typeface="Cambria Math" panose="02040503050406030204" pitchFamily="18" charset="0"/>
                        <a:cs typeface="+mn-cs"/>
                      </a:rPr>
                      <m:t>×</m:t>
                    </m:r>
                  </m:oMath>
                </a14:m>
                <a:r>
                  <a:rPr lang="en-US" altLang="en-US" dirty="0">
                    <a:latin typeface="+mn-lt"/>
                    <a:cs typeface="+mn-cs"/>
                  </a:rPr>
                  <a:t> </a:t>
                </a:r>
                <a14:m>
                  <m:oMath xmlns:m="http://schemas.openxmlformats.org/officeDocument/2006/math">
                    <m:sSub>
                      <m:sSubPr>
                        <m:ctrlPr>
                          <a:rPr lang="en-US" altLang="en-US" i="1" dirty="0">
                            <a:latin typeface="Cambria Math" panose="02040503050406030204" pitchFamily="18" charset="0"/>
                            <a:cs typeface="+mn-cs"/>
                          </a:rPr>
                        </m:ctrlPr>
                      </m:sSubPr>
                      <m:e>
                        <m:r>
                          <a:rPr lang="en-US" altLang="en-US" i="1" dirty="0">
                            <a:latin typeface="Cambria Math" panose="02040503050406030204" pitchFamily="18" charset="0"/>
                            <a:cs typeface="+mn-cs"/>
                          </a:rPr>
                          <m:t>𝑇</m:t>
                        </m:r>
                      </m:e>
                      <m:sub>
                        <m:r>
                          <a:rPr lang="en-US" altLang="en-US" i="1" dirty="0">
                            <a:latin typeface="Cambria Math" panose="02040503050406030204" pitchFamily="18" charset="0"/>
                            <a:cs typeface="+mn-cs"/>
                          </a:rPr>
                          <m:t>𝑝</m:t>
                        </m:r>
                      </m:sub>
                    </m:sSub>
                  </m:oMath>
                </a14:m>
                <a:r>
                  <a:rPr lang="en-US" altLang="en-US" i="1" dirty="0">
                    <a:latin typeface="+mn-lt"/>
                    <a:cs typeface="+mn-cs"/>
                  </a:rPr>
                  <a:t>)</a:t>
                </a:r>
              </a:p>
              <a:p>
                <a:pPr eaLnBrk="1" hangingPunct="1">
                  <a:lnSpc>
                    <a:spcPct val="90000"/>
                  </a:lnSpc>
                  <a:spcAft>
                    <a:spcPts val="600"/>
                  </a:spcAft>
                  <a:buClr>
                    <a:schemeClr val="accent1"/>
                  </a:buClr>
                  <a:buSzPct val="117000"/>
                  <a:buFont typeface="Wingdings" panose="05000000000000000000" pitchFamily="2" charset="2"/>
                  <a:buNone/>
                </a:pPr>
                <a:endParaRPr lang="en-US" altLang="en-US"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altLang="en-US" b="0" i="1">
                          <a:latin typeface="Cambria Math" panose="02040503050406030204" pitchFamily="18" charset="0"/>
                          <a:cs typeface="+mn-cs"/>
                        </a:rPr>
                        <m:t>𝑈</m:t>
                      </m:r>
                      <m:r>
                        <a:rPr lang="en-US" altLang="en-US" b="0" i="1">
                          <a:latin typeface="Cambria Math" panose="02040503050406030204" pitchFamily="18" charset="0"/>
                          <a:cs typeface="+mn-cs"/>
                        </a:rPr>
                        <m:t>=</m:t>
                      </m:r>
                      <m:f>
                        <m:fPr>
                          <m:ctrlPr>
                            <a:rPr lang="en-US" altLang="en-US" i="1">
                              <a:latin typeface="Cambria Math" panose="02040503050406030204" pitchFamily="18" charset="0"/>
                              <a:cs typeface="+mn-cs"/>
                            </a:rPr>
                          </m:ctrlPr>
                        </m:fPr>
                        <m:num>
                          <m:sSub>
                            <m:sSubPr>
                              <m:ctrlPr>
                                <a:rPr lang="en-US" altLang="en-US" i="1" dirty="0">
                                  <a:latin typeface="Cambria Math" panose="02040503050406030204" pitchFamily="18" charset="0"/>
                                  <a:cs typeface="+mn-cs"/>
                                </a:rPr>
                              </m:ctrlPr>
                            </m:sSubPr>
                            <m:e>
                              <m:r>
                                <a:rPr lang="en-US" altLang="en-US" i="1" dirty="0">
                                  <a:latin typeface="Cambria Math" panose="02040503050406030204" pitchFamily="18" charset="0"/>
                                  <a:cs typeface="+mn-cs"/>
                                </a:rPr>
                                <m:t>(</m:t>
                              </m:r>
                              <m:r>
                                <a:rPr lang="en-US" altLang="en-US" i="1" dirty="0">
                                  <a:latin typeface="Cambria Math" panose="02040503050406030204" pitchFamily="18" charset="0"/>
                                  <a:cs typeface="+mn-cs"/>
                                </a:rPr>
                                <m:t>𝑇</m:t>
                              </m:r>
                            </m:e>
                            <m:sub>
                              <m:r>
                                <a:rPr lang="en-US" altLang="en-US" i="1" dirty="0">
                                  <a:latin typeface="Cambria Math" panose="02040503050406030204" pitchFamily="18" charset="0"/>
                                  <a:cs typeface="+mn-cs"/>
                                </a:rPr>
                                <m:t>𝑡</m:t>
                              </m:r>
                            </m:sub>
                          </m:sSub>
                          <m:r>
                            <a:rPr lang="en-US" altLang="en-US" b="0" i="1" dirty="0">
                              <a:latin typeface="Cambria Math" panose="02040503050406030204" pitchFamily="18" charset="0"/>
                              <a:cs typeface="+mn-cs"/>
                            </a:rPr>
                            <m:t>)</m:t>
                          </m:r>
                        </m:num>
                        <m:den>
                          <m:sSub>
                            <m:sSubPr>
                              <m:ctrlPr>
                                <a:rPr lang="en-US" altLang="en-US" i="1" dirty="0">
                                  <a:latin typeface="Cambria Math" panose="02040503050406030204" pitchFamily="18" charset="0"/>
                                  <a:cs typeface="+mn-cs"/>
                                </a:rPr>
                              </m:ctrlPr>
                            </m:sSubPr>
                            <m:e>
                              <m:r>
                                <a:rPr lang="en-US" altLang="en-US" i="1" dirty="0">
                                  <a:latin typeface="Cambria Math" panose="02040503050406030204" pitchFamily="18" charset="0"/>
                                  <a:cs typeface="+mn-cs"/>
                                </a:rPr>
                                <m:t>(</m:t>
                              </m:r>
                              <m:r>
                                <a:rPr lang="en-US" altLang="en-US" i="1" dirty="0">
                                  <a:latin typeface="Cambria Math" panose="02040503050406030204" pitchFamily="18" charset="0"/>
                                  <a:cs typeface="+mn-cs"/>
                                </a:rPr>
                                <m:t>𝑇</m:t>
                              </m:r>
                            </m:e>
                            <m:sub>
                              <m:r>
                                <a:rPr lang="en-US" altLang="en-US" i="1" dirty="0">
                                  <a:latin typeface="Cambria Math" panose="02040503050406030204" pitchFamily="18" charset="0"/>
                                  <a:cs typeface="+mn-cs"/>
                                </a:rPr>
                                <m:t>𝑡</m:t>
                              </m:r>
                            </m:sub>
                          </m:sSub>
                          <m:r>
                            <a:rPr lang="en-US" altLang="en-US" i="1" dirty="0">
                              <a:latin typeface="Cambria Math" panose="02040503050406030204" pitchFamily="18" charset="0"/>
                              <a:cs typeface="+mn-cs"/>
                            </a:rPr>
                            <m:t>+</m:t>
                          </m:r>
                          <m:r>
                            <a:rPr lang="en-US" altLang="en-US" i="1" dirty="0">
                              <a:latin typeface="Cambria Math" panose="02040503050406030204" pitchFamily="18" charset="0"/>
                              <a:cs typeface="+mn-cs"/>
                            </a:rPr>
                            <m:t>2</m:t>
                          </m:r>
                          <m:r>
                            <m:rPr>
                              <m:nor/>
                            </m:rPr>
                            <a:rPr lang="en-US" altLang="en-US" dirty="0">
                              <a:latin typeface="+mn-lt"/>
                              <a:cs typeface="+mn-cs"/>
                            </a:rPr>
                            <m:t> </m:t>
                          </m:r>
                          <m:sSub>
                            <m:sSubPr>
                              <m:ctrlPr>
                                <a:rPr lang="en-US" altLang="en-US" i="1" dirty="0">
                                  <a:latin typeface="Cambria Math" panose="02040503050406030204" pitchFamily="18" charset="0"/>
                                  <a:cs typeface="+mn-cs"/>
                                </a:rPr>
                              </m:ctrlPr>
                            </m:sSubPr>
                            <m:e>
                              <m:r>
                                <a:rPr lang="en-US" altLang="en-US" i="1" dirty="0">
                                  <a:latin typeface="Cambria Math" panose="02040503050406030204" pitchFamily="18" charset="0"/>
                                  <a:cs typeface="+mn-cs"/>
                                </a:rPr>
                                <m:t>𝑇</m:t>
                              </m:r>
                            </m:e>
                            <m:sub>
                              <m:r>
                                <a:rPr lang="en-US" altLang="en-US" i="1" dirty="0">
                                  <a:latin typeface="Cambria Math" panose="02040503050406030204" pitchFamily="18" charset="0"/>
                                  <a:cs typeface="+mn-cs"/>
                                </a:rPr>
                                <m:t>𝑝</m:t>
                              </m:r>
                            </m:sub>
                          </m:sSub>
                          <m:r>
                            <m:rPr>
                              <m:nor/>
                            </m:rPr>
                            <a:rPr lang="en-US" altLang="en-US" i="1" dirty="0">
                              <a:latin typeface="+mn-lt"/>
                              <a:cs typeface="+mn-cs"/>
                            </a:rPr>
                            <m:t>)</m:t>
                          </m:r>
                        </m:den>
                      </m:f>
                    </m:oMath>
                  </m:oMathPara>
                </a14:m>
                <a:endParaRPr lang="en-US" altLang="en-US"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endParaRPr lang="en-US" altLang="en-US" dirty="0">
                  <a:latin typeface="+mn-lt"/>
                  <a:cs typeface="+mn-cs"/>
                </a:endParaRPr>
              </a:p>
            </p:txBody>
          </p:sp>
        </mc:Choice>
        <mc:Fallback xmlns="">
          <p:sp>
            <p:nvSpPr>
              <p:cNvPr id="2" name="Rectangle 1">
                <a:extLst>
                  <a:ext uri="{FF2B5EF4-FFF2-40B4-BE49-F238E27FC236}">
                    <a16:creationId xmlns:a16="http://schemas.microsoft.com/office/drawing/2014/main" id="{3F450B01-81EF-4460-A491-5C0094CE0E0A}"/>
                  </a:ext>
                </a:extLst>
              </p:cNvPr>
              <p:cNvSpPr>
                <a:spLocks noRot="1" noChangeAspect="1" noMove="1" noResize="1" noEditPoints="1" noAdjustHandles="1" noChangeArrowheads="1" noChangeShapeType="1" noTextEdit="1"/>
              </p:cNvSpPr>
              <p:nvPr/>
            </p:nvSpPr>
            <p:spPr>
              <a:xfrm>
                <a:off x="4999330" y="804333"/>
                <a:ext cx="6257721" cy="5249334"/>
              </a:xfrm>
              <a:prstGeom prst="rect">
                <a:avLst/>
              </a:prstGeom>
              <a:blipFill>
                <a:blip r:embed="rId2"/>
                <a:stretch>
                  <a:fillRect l="-1558"/>
                </a:stretch>
              </a:blipFill>
            </p:spPr>
            <p:txBody>
              <a:bodyPr/>
              <a:lstStyle/>
              <a:p>
                <a:r>
                  <a:rPr lang="en-IN">
                    <a:noFill/>
                  </a:rPr>
                  <a:t> </a:t>
                </a:r>
              </a:p>
            </p:txBody>
          </p:sp>
        </mc:Fallback>
      </mc:AlternateContent>
    </p:spTree>
    <p:extLst>
      <p:ext uri="{BB962C8B-B14F-4D97-AF65-F5344CB8AC3E}">
        <p14:creationId xmlns:p14="http://schemas.microsoft.com/office/powerpoint/2010/main" val="361939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1"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E6D98CA-4067-44F2-9CC3-8CC1BBDD91E2}"/>
              </a:ext>
            </a:extLst>
          </p:cNvPr>
          <p:cNvSpPr/>
          <p:nvPr/>
        </p:nvSpPr>
        <p:spPr>
          <a:xfrm>
            <a:off x="964788" y="804333"/>
            <a:ext cx="3391900" cy="5249334"/>
          </a:xfrm>
          <a:prstGeom prst="rect">
            <a:avLst/>
          </a:prstGeom>
        </p:spPr>
        <p:txBody>
          <a:bodyPr vert="horz" lIns="91440" tIns="45720" rIns="91440" bIns="45720" rtlCol="0" anchor="ctr">
            <a:normAutofit/>
          </a:bodyPr>
          <a:lstStyle/>
          <a:p>
            <a:pPr algn="r" eaLnBrk="1" hangingPunct="1">
              <a:lnSpc>
                <a:spcPct val="80000"/>
              </a:lnSpc>
              <a:spcAft>
                <a:spcPts val="600"/>
              </a:spcAft>
            </a:pPr>
            <a:r>
              <a:rPr lang="en-US" altLang="en-US" sz="5000" cap="all" spc="100">
                <a:solidFill>
                  <a:srgbClr val="FFFFFF"/>
                </a:solidFill>
                <a:latin typeface="+mj-lt"/>
                <a:ea typeface="+mj-ea"/>
                <a:cs typeface="+mj-cs"/>
              </a:rPr>
              <a:t>Throughput</a:t>
            </a:r>
            <a:endParaRPr lang="en-US" sz="5000" cap="all" spc="100">
              <a:solidFill>
                <a:srgbClr val="FFFFFF"/>
              </a:solidFill>
              <a:latin typeface="+mj-lt"/>
              <a:ea typeface="+mj-ea"/>
              <a:cs typeface="+mj-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E8D62D4-96D1-42D3-A85C-FF04C8F9CFC5}"/>
                  </a:ext>
                </a:extLst>
              </p:cNvPr>
              <p:cNvSpPr/>
              <p:nvPr/>
            </p:nvSpPr>
            <p:spPr>
              <a:xfrm>
                <a:off x="4951048" y="804333"/>
                <a:ext cx="7132095" cy="5249334"/>
              </a:xfrm>
              <a:prstGeom prst="rect">
                <a:avLst/>
              </a:prstGeom>
            </p:spPr>
            <p:txBody>
              <a:bodyPr vert="horz" lIns="45720" tIns="45720" rIns="45720" bIns="45720" rtlCol="0" anchor="ctr">
                <a:normAutofit/>
              </a:bodyPr>
              <a:lstStyle/>
              <a:p>
                <a:pPr eaLnBrk="1" hangingPunct="1">
                  <a:lnSpc>
                    <a:spcPct val="90000"/>
                  </a:lnSpc>
                  <a:spcAft>
                    <a:spcPts val="600"/>
                  </a:spcAft>
                  <a:buClr>
                    <a:schemeClr val="accent1"/>
                  </a:buClr>
                  <a:buSzPct val="117000"/>
                  <a:buFont typeface="Wingdings" panose="05000000000000000000" pitchFamily="2" charset="2"/>
                  <a:buNone/>
                </a:pPr>
                <a:r>
                  <a:rPr lang="en-US" altLang="en-US" sz="2400" dirty="0">
                    <a:latin typeface="+mn-lt"/>
                    <a:cs typeface="+mn-cs"/>
                  </a:rPr>
                  <a:t>It is a measure of how fast data can be sent through a network</a:t>
                </a:r>
              </a:p>
              <a:p>
                <a:pPr eaLnBrk="1" hangingPunct="1">
                  <a:lnSpc>
                    <a:spcPct val="90000"/>
                  </a:lnSpc>
                  <a:spcAft>
                    <a:spcPts val="600"/>
                  </a:spcAft>
                  <a:buClr>
                    <a:schemeClr val="accent1"/>
                  </a:buClr>
                  <a:buSzPct val="117000"/>
                  <a:buFont typeface="Wingdings" panose="05000000000000000000" pitchFamily="2" charset="2"/>
                  <a:buNone/>
                </a:pPr>
                <a:endParaRPr lang="en-US" altLang="en-US" sz="2400"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r>
                  <a:rPr lang="en-US" altLang="en-US" sz="2400" dirty="0">
                    <a:latin typeface="+mn-lt"/>
                    <a:cs typeface="+mn-cs"/>
                  </a:rPr>
                  <a:t>Throughput </a:t>
                </a:r>
                <a:r>
                  <a:rPr lang="en-US" altLang="en-US" sz="2400" i="1" dirty="0">
                    <a:latin typeface="+mn-lt"/>
                    <a:cs typeface="+mn-cs"/>
                  </a:rPr>
                  <a:t>= </a:t>
                </a:r>
                <a14:m>
                  <m:oMath xmlns:m="http://schemas.openxmlformats.org/officeDocument/2006/math">
                    <m:f>
                      <m:fPr>
                        <m:ctrlPr>
                          <a:rPr lang="en-US" altLang="en-US" sz="2400" i="1">
                            <a:latin typeface="Cambria Math" panose="02040503050406030204" pitchFamily="18" charset="0"/>
                            <a:cs typeface="+mn-cs"/>
                          </a:rPr>
                        </m:ctrlPr>
                      </m:fPr>
                      <m:num>
                        <m:r>
                          <m:rPr>
                            <m:nor/>
                          </m:rPr>
                          <a:rPr lang="en-US" altLang="en-US" sz="2400" dirty="0">
                            <a:latin typeface="+mn-lt"/>
                            <a:cs typeface="+mn-cs"/>
                          </a:rPr>
                          <m:t>Data</m:t>
                        </m:r>
                        <m:r>
                          <m:rPr>
                            <m:nor/>
                          </m:rPr>
                          <a:rPr lang="en-US" altLang="en-US" sz="2400" dirty="0">
                            <a:latin typeface="+mn-lt"/>
                            <a:cs typeface="+mn-cs"/>
                          </a:rPr>
                          <m:t> </m:t>
                        </m:r>
                        <m:r>
                          <m:rPr>
                            <m:nor/>
                          </m:rPr>
                          <a:rPr lang="en-US" altLang="en-US" sz="2400" dirty="0">
                            <a:latin typeface="+mn-lt"/>
                            <a:cs typeface="+mn-cs"/>
                          </a:rPr>
                          <m:t>send</m:t>
                        </m:r>
                        <m:r>
                          <m:rPr>
                            <m:nor/>
                          </m:rPr>
                          <a:rPr lang="en-US" altLang="en-US" sz="2400" dirty="0">
                            <a:latin typeface="+mn-lt"/>
                            <a:cs typeface="+mn-cs"/>
                          </a:rPr>
                          <m:t> </m:t>
                        </m:r>
                        <m:r>
                          <m:rPr>
                            <m:nor/>
                          </m:rPr>
                          <a:rPr lang="en-US" altLang="en-US" sz="2400" dirty="0">
                            <a:latin typeface="+mn-lt"/>
                            <a:cs typeface="+mn-cs"/>
                          </a:rPr>
                          <m:t>in</m:t>
                        </m:r>
                        <m:r>
                          <m:rPr>
                            <m:nor/>
                          </m:rPr>
                          <a:rPr lang="en-US" altLang="en-US" sz="2400" dirty="0">
                            <a:latin typeface="+mn-lt"/>
                            <a:cs typeface="+mn-cs"/>
                          </a:rPr>
                          <m:t> </m:t>
                        </m:r>
                        <m:r>
                          <m:rPr>
                            <m:nor/>
                          </m:rPr>
                          <a:rPr lang="en-US" altLang="en-US" sz="2400" dirty="0">
                            <a:latin typeface="+mn-lt"/>
                            <a:cs typeface="+mn-cs"/>
                          </a:rPr>
                          <m:t>1 </m:t>
                        </m:r>
                        <m:r>
                          <m:rPr>
                            <m:nor/>
                          </m:rPr>
                          <a:rPr lang="en-US" altLang="en-US" sz="2400" dirty="0">
                            <a:latin typeface="+mn-lt"/>
                            <a:cs typeface="+mn-cs"/>
                          </a:rPr>
                          <m:t>cycle</m:t>
                        </m:r>
                        <m:r>
                          <m:rPr>
                            <m:nor/>
                          </m:rPr>
                          <a:rPr lang="en-US" altLang="en-US" sz="2400" dirty="0">
                            <a:latin typeface="+mn-lt"/>
                            <a:cs typeface="+mn-cs"/>
                          </a:rPr>
                          <m:t> </m:t>
                        </m:r>
                        <m:r>
                          <m:rPr>
                            <m:nor/>
                          </m:rPr>
                          <a:rPr lang="en-US" altLang="en-US" sz="2400" dirty="0">
                            <a:latin typeface="+mn-lt"/>
                            <a:cs typeface="+mn-cs"/>
                          </a:rPr>
                          <m:t>time</m:t>
                        </m:r>
                      </m:num>
                      <m:den>
                        <m:r>
                          <m:rPr>
                            <m:nor/>
                          </m:rPr>
                          <a:rPr lang="en-US" altLang="en-US" sz="2400" dirty="0">
                            <a:latin typeface="+mn-lt"/>
                            <a:cs typeface="+mn-cs"/>
                          </a:rPr>
                          <m:t>Cycle</m:t>
                        </m:r>
                        <m:r>
                          <m:rPr>
                            <m:nor/>
                          </m:rPr>
                          <a:rPr lang="en-US" altLang="en-US" sz="2400" dirty="0">
                            <a:latin typeface="+mn-lt"/>
                            <a:cs typeface="+mn-cs"/>
                          </a:rPr>
                          <m:t> </m:t>
                        </m:r>
                        <m:r>
                          <m:rPr>
                            <m:nor/>
                          </m:rPr>
                          <a:rPr lang="en-US" altLang="en-US" sz="2400" dirty="0">
                            <a:latin typeface="+mn-lt"/>
                            <a:cs typeface="+mn-cs"/>
                          </a:rPr>
                          <m:t>Time</m:t>
                        </m:r>
                      </m:den>
                    </m:f>
                  </m:oMath>
                </a14:m>
                <a:endParaRPr lang="en-US" altLang="en-US" sz="2400" dirty="0">
                  <a:latin typeface="+mn-lt"/>
                  <a:cs typeface="+mn-cs"/>
                </a:endParaRPr>
              </a:p>
              <a:p>
                <a:pPr eaLnBrk="1" hangingPunct="1">
                  <a:lnSpc>
                    <a:spcPct val="90000"/>
                  </a:lnSpc>
                  <a:spcAft>
                    <a:spcPts val="600"/>
                  </a:spcAft>
                  <a:buClr>
                    <a:schemeClr val="accent1"/>
                  </a:buClr>
                  <a:buSzPct val="117000"/>
                  <a:buFont typeface="Wingdings" panose="05000000000000000000" pitchFamily="2" charset="2"/>
                  <a:buNone/>
                </a:pPr>
                <a:br>
                  <a:rPr lang="en-US" altLang="en-US" sz="2400" dirty="0">
                    <a:latin typeface="+mn-lt"/>
                    <a:cs typeface="+mn-cs"/>
                  </a:rPr>
                </a:br>
                <a14:m>
                  <m:oMathPara xmlns:m="http://schemas.openxmlformats.org/officeDocument/2006/math">
                    <m:oMathParaPr>
                      <m:jc m:val="centerGroup"/>
                    </m:oMathParaPr>
                    <m:oMath xmlns:m="http://schemas.openxmlformats.org/officeDocument/2006/math">
                      <m:sSub>
                        <m:sSubPr>
                          <m:ctrlPr>
                            <a:rPr lang="en-US" altLang="en-US" sz="2400" i="1" dirty="0">
                              <a:latin typeface="Cambria Math" panose="02040503050406030204" pitchFamily="18" charset="0"/>
                              <a:cs typeface="+mn-cs"/>
                            </a:rPr>
                          </m:ctrlPr>
                        </m:sSubPr>
                        <m:e>
                          <m:r>
                            <a:rPr lang="en-US" altLang="en-US" sz="2400" i="1" dirty="0">
                              <a:latin typeface="Cambria Math" panose="02040503050406030204" pitchFamily="18" charset="0"/>
                              <a:cs typeface="+mn-cs"/>
                            </a:rPr>
                            <m:t>𝑇</m:t>
                          </m:r>
                        </m:e>
                        <m:sub>
                          <m:r>
                            <a:rPr lang="en-US" altLang="en-US" sz="2400" b="0" i="1" dirty="0">
                              <a:latin typeface="Cambria Math" panose="02040503050406030204" pitchFamily="18" charset="0"/>
                              <a:cs typeface="+mn-cs"/>
                            </a:rPr>
                            <m:t>h</m:t>
                          </m:r>
                        </m:sub>
                      </m:sSub>
                      <m:r>
                        <a:rPr lang="en-US" altLang="en-US" sz="2400" i="1">
                          <a:latin typeface="Cambria Math" panose="02040503050406030204" pitchFamily="18" charset="0"/>
                          <a:cs typeface="+mn-cs"/>
                        </a:rPr>
                        <m:t>=</m:t>
                      </m:r>
                      <m:f>
                        <m:fPr>
                          <m:ctrlPr>
                            <a:rPr lang="en-US" altLang="en-US" sz="2400" i="1">
                              <a:latin typeface="Cambria Math" panose="02040503050406030204" pitchFamily="18" charset="0"/>
                              <a:cs typeface="+mn-cs"/>
                            </a:rPr>
                          </m:ctrlPr>
                        </m:fPr>
                        <m:num>
                          <m:r>
                            <a:rPr lang="en-US" altLang="en-US" sz="2400" b="0" i="1">
                              <a:latin typeface="Cambria Math" panose="02040503050406030204" pitchFamily="18" charset="0"/>
                              <a:cs typeface="+mn-cs"/>
                            </a:rPr>
                            <m:t>(</m:t>
                          </m:r>
                          <m:r>
                            <a:rPr lang="en-US" altLang="en-US" sz="2400" b="0" i="1">
                              <a:latin typeface="Cambria Math" panose="02040503050406030204" pitchFamily="18" charset="0"/>
                              <a:cs typeface="+mn-cs"/>
                            </a:rPr>
                            <m:t>𝐹𝑟𝑎𝑚𝑒</m:t>
                          </m:r>
                          <m:r>
                            <a:rPr lang="en-US" altLang="en-US" sz="2400" b="0" i="1">
                              <a:latin typeface="Cambria Math" panose="02040503050406030204" pitchFamily="18" charset="0"/>
                              <a:cs typeface="+mn-cs"/>
                            </a:rPr>
                            <m:t> </m:t>
                          </m:r>
                          <m:r>
                            <a:rPr lang="en-US" altLang="en-US" sz="2400" b="0" i="1">
                              <a:latin typeface="Cambria Math" panose="02040503050406030204" pitchFamily="18" charset="0"/>
                              <a:cs typeface="+mn-cs"/>
                            </a:rPr>
                            <m:t>𝑠𝑖𝑧𝑒</m:t>
                          </m:r>
                          <m:r>
                            <a:rPr lang="en-US" altLang="en-US" sz="2400" i="1" dirty="0">
                              <a:latin typeface="Cambria Math" panose="02040503050406030204" pitchFamily="18" charset="0"/>
                              <a:cs typeface="+mn-cs"/>
                            </a:rPr>
                            <m:t>)</m:t>
                          </m:r>
                        </m:num>
                        <m:den>
                          <m:sSub>
                            <m:sSubPr>
                              <m:ctrlPr>
                                <a:rPr lang="en-US" altLang="en-US" sz="2400" i="1" dirty="0">
                                  <a:latin typeface="Cambria Math" panose="02040503050406030204" pitchFamily="18" charset="0"/>
                                  <a:cs typeface="+mn-cs"/>
                                </a:rPr>
                              </m:ctrlPr>
                            </m:sSubPr>
                            <m:e>
                              <m:r>
                                <a:rPr lang="en-US" altLang="en-US" sz="2400" i="1" dirty="0">
                                  <a:latin typeface="Cambria Math" panose="02040503050406030204" pitchFamily="18" charset="0"/>
                                  <a:cs typeface="+mn-cs"/>
                                </a:rPr>
                                <m:t>(</m:t>
                              </m:r>
                              <m:r>
                                <a:rPr lang="en-US" altLang="en-US" sz="2400" i="1" dirty="0">
                                  <a:latin typeface="Cambria Math" panose="02040503050406030204" pitchFamily="18" charset="0"/>
                                  <a:cs typeface="+mn-cs"/>
                                </a:rPr>
                                <m:t>𝑇</m:t>
                              </m:r>
                            </m:e>
                            <m:sub>
                              <m:r>
                                <a:rPr lang="en-US" altLang="en-US" sz="2400" i="1" dirty="0">
                                  <a:latin typeface="Cambria Math" panose="02040503050406030204" pitchFamily="18" charset="0"/>
                                  <a:cs typeface="+mn-cs"/>
                                </a:rPr>
                                <m:t>𝑡</m:t>
                              </m:r>
                            </m:sub>
                          </m:sSub>
                          <m:r>
                            <a:rPr lang="en-US" altLang="en-US" sz="2400" i="1" dirty="0">
                              <a:latin typeface="Cambria Math" panose="02040503050406030204" pitchFamily="18" charset="0"/>
                              <a:cs typeface="+mn-cs"/>
                            </a:rPr>
                            <m:t>+</m:t>
                          </m:r>
                          <m:r>
                            <a:rPr lang="en-US" altLang="en-US" sz="2400" i="1" dirty="0">
                              <a:latin typeface="Cambria Math" panose="02040503050406030204" pitchFamily="18" charset="0"/>
                              <a:cs typeface="+mn-cs"/>
                            </a:rPr>
                            <m:t>2</m:t>
                          </m:r>
                          <m:r>
                            <a:rPr lang="en-US" altLang="en-US" sz="2400" i="1" dirty="0">
                              <a:latin typeface="Cambria Math" panose="02040503050406030204" pitchFamily="18" charset="0"/>
                              <a:cs typeface="+mn-cs"/>
                            </a:rPr>
                            <m:t>×</m:t>
                          </m:r>
                          <m:sSub>
                            <m:sSubPr>
                              <m:ctrlPr>
                                <a:rPr lang="en-US" altLang="en-US" sz="2400" i="1" dirty="0">
                                  <a:latin typeface="Cambria Math" panose="02040503050406030204" pitchFamily="18" charset="0"/>
                                  <a:cs typeface="+mn-cs"/>
                                </a:rPr>
                              </m:ctrlPr>
                            </m:sSubPr>
                            <m:e>
                              <m:r>
                                <a:rPr lang="en-US" altLang="en-US" sz="2400" i="1" dirty="0">
                                  <a:latin typeface="Cambria Math" panose="02040503050406030204" pitchFamily="18" charset="0"/>
                                  <a:cs typeface="+mn-cs"/>
                                </a:rPr>
                                <m:t>𝑇</m:t>
                              </m:r>
                            </m:e>
                            <m:sub>
                              <m:r>
                                <a:rPr lang="en-US" altLang="en-US" sz="2400" i="1" dirty="0">
                                  <a:latin typeface="Cambria Math" panose="02040503050406030204" pitchFamily="18" charset="0"/>
                                  <a:cs typeface="+mn-cs"/>
                                </a:rPr>
                                <m:t>𝑝</m:t>
                              </m:r>
                            </m:sub>
                          </m:sSub>
                          <m:r>
                            <m:rPr>
                              <m:nor/>
                            </m:rPr>
                            <a:rPr lang="en-US" altLang="en-US" sz="2400" i="1" dirty="0">
                              <a:latin typeface="+mn-lt"/>
                              <a:cs typeface="+mn-cs"/>
                            </a:rPr>
                            <m:t>)</m:t>
                          </m:r>
                        </m:den>
                      </m:f>
                    </m:oMath>
                  </m:oMathPara>
                </a14:m>
                <a:endParaRPr lang="en-US" altLang="en-US" sz="2400" dirty="0">
                  <a:latin typeface="+mn-lt"/>
                  <a:cs typeface="+mn-cs"/>
                </a:endParaRPr>
              </a:p>
            </p:txBody>
          </p:sp>
        </mc:Choice>
        <mc:Fallback xmlns="">
          <p:sp>
            <p:nvSpPr>
              <p:cNvPr id="2" name="Rectangle 1">
                <a:extLst>
                  <a:ext uri="{FF2B5EF4-FFF2-40B4-BE49-F238E27FC236}">
                    <a16:creationId xmlns:a16="http://schemas.microsoft.com/office/drawing/2014/main" id="{2E8D62D4-96D1-42D3-A85C-FF04C8F9CFC5}"/>
                  </a:ext>
                </a:extLst>
              </p:cNvPr>
              <p:cNvSpPr>
                <a:spLocks noRot="1" noChangeAspect="1" noMove="1" noResize="1" noEditPoints="1" noAdjustHandles="1" noChangeArrowheads="1" noChangeShapeType="1" noTextEdit="1"/>
              </p:cNvSpPr>
              <p:nvPr/>
            </p:nvSpPr>
            <p:spPr>
              <a:xfrm>
                <a:off x="4951048" y="804333"/>
                <a:ext cx="7132095" cy="5249334"/>
              </a:xfrm>
              <a:prstGeom prst="rect">
                <a:avLst/>
              </a:prstGeom>
              <a:blipFill>
                <a:blip r:embed="rId2"/>
                <a:stretch>
                  <a:fillRect l="-1966"/>
                </a:stretch>
              </a:blipFill>
            </p:spPr>
            <p:txBody>
              <a:bodyPr/>
              <a:lstStyle/>
              <a:p>
                <a:r>
                  <a:rPr lang="en-IN">
                    <a:noFill/>
                  </a:rPr>
                  <a:t> </a:t>
                </a:r>
              </a:p>
            </p:txBody>
          </p:sp>
        </mc:Fallback>
      </mc:AlternateContent>
    </p:spTree>
    <p:extLst>
      <p:ext uri="{BB962C8B-B14F-4D97-AF65-F5344CB8AC3E}">
        <p14:creationId xmlns:p14="http://schemas.microsoft.com/office/powerpoint/2010/main" val="2124946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172A419-092E-489B-9EE4-BC58786BF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58" y="2682008"/>
            <a:ext cx="6655676" cy="307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E2128883-40BA-4E28-B0C2-953C93FB7839}"/>
              </a:ext>
            </a:extLst>
          </p:cNvPr>
          <p:cNvSpPr/>
          <p:nvPr/>
        </p:nvSpPr>
        <p:spPr>
          <a:xfrm>
            <a:off x="846185" y="359244"/>
            <a:ext cx="4538422" cy="523220"/>
          </a:xfrm>
          <a:prstGeom prst="rect">
            <a:avLst/>
          </a:prstGeom>
        </p:spPr>
        <p:txBody>
          <a:bodyPr wrap="none">
            <a:spAutoFit/>
          </a:bodyPr>
          <a:lstStyle/>
          <a:p>
            <a:pPr>
              <a:buClr>
                <a:schemeClr val="tx1"/>
              </a:buClr>
              <a:buSzPct val="117000"/>
            </a:pPr>
            <a:r>
              <a:rPr lang="en-US" altLang="en-US" sz="2800" b="1" dirty="0">
                <a:solidFill>
                  <a:srgbClr val="0033CC"/>
                </a:solidFill>
              </a:rPr>
              <a:t>Bandwidth Delay Product</a:t>
            </a:r>
          </a:p>
        </p:txBody>
      </p:sp>
      <p:sp>
        <p:nvSpPr>
          <p:cNvPr id="4" name="Rectangle 3">
            <a:extLst>
              <a:ext uri="{FF2B5EF4-FFF2-40B4-BE49-F238E27FC236}">
                <a16:creationId xmlns:a16="http://schemas.microsoft.com/office/drawing/2014/main" id="{9B952C84-0DB1-4C6C-9894-C0932C921E2F}"/>
              </a:ext>
            </a:extLst>
          </p:cNvPr>
          <p:cNvSpPr/>
          <p:nvPr/>
        </p:nvSpPr>
        <p:spPr>
          <a:xfrm>
            <a:off x="817179" y="1519406"/>
            <a:ext cx="10557641" cy="461665"/>
          </a:xfrm>
          <a:prstGeom prst="rect">
            <a:avLst/>
          </a:prstGeom>
        </p:spPr>
        <p:txBody>
          <a:bodyPr wrap="square">
            <a:spAutoFit/>
          </a:bodyPr>
          <a:lstStyle/>
          <a:p>
            <a:r>
              <a:rPr lang="en-US" altLang="en-US" sz="2400" dirty="0"/>
              <a:t>The bandwidth-delay product defines the number of bits that can fill the link</a:t>
            </a:r>
            <a:endParaRPr lang="en-IN" sz="2400" dirty="0"/>
          </a:p>
        </p:txBody>
      </p:sp>
      <p:pic>
        <p:nvPicPr>
          <p:cNvPr id="5" name="Picture 6">
            <a:extLst>
              <a:ext uri="{FF2B5EF4-FFF2-40B4-BE49-F238E27FC236}">
                <a16:creationId xmlns:a16="http://schemas.microsoft.com/office/drawing/2014/main" id="{3C922357-4173-4DA2-B0E1-169A47B83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656"/>
          <a:stretch/>
        </p:blipFill>
        <p:spPr bwMode="auto">
          <a:xfrm>
            <a:off x="6918434" y="3737796"/>
            <a:ext cx="5236780" cy="95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887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2128883-40BA-4E28-B0C2-953C93FB7839}"/>
              </a:ext>
            </a:extLst>
          </p:cNvPr>
          <p:cNvSpPr/>
          <p:nvPr/>
        </p:nvSpPr>
        <p:spPr>
          <a:xfrm>
            <a:off x="1024128" y="585216"/>
            <a:ext cx="8018272" cy="1499616"/>
          </a:xfrm>
          <a:prstGeom prst="rect">
            <a:avLst/>
          </a:prstGeom>
        </p:spPr>
        <p:txBody>
          <a:bodyPr vert="horz" lIns="91440" tIns="45720" rIns="91440" bIns="45720" rtlCol="0" anchor="ctr">
            <a:normAutofit/>
          </a:bodyPr>
          <a:lstStyle/>
          <a:p>
            <a:pPr eaLnBrk="1" hangingPunct="1">
              <a:lnSpc>
                <a:spcPct val="80000"/>
              </a:lnSpc>
              <a:spcAft>
                <a:spcPts val="600"/>
              </a:spcAft>
              <a:buClr>
                <a:schemeClr val="tx1"/>
              </a:buClr>
              <a:buSzPct val="117000"/>
            </a:pPr>
            <a:r>
              <a:rPr lang="en-US" altLang="en-US" sz="5000" b="1" cap="all" spc="100">
                <a:solidFill>
                  <a:schemeClr val="tx1">
                    <a:lumMod val="95000"/>
                    <a:lumOff val="5000"/>
                  </a:schemeClr>
                </a:solidFill>
                <a:latin typeface="+mj-lt"/>
                <a:ea typeface="+mj-ea"/>
                <a:cs typeface="+mj-cs"/>
              </a:rPr>
              <a:t>Jitter</a:t>
            </a:r>
          </a:p>
        </p:txBody>
      </p:sp>
      <p:sp>
        <p:nvSpPr>
          <p:cNvPr id="4" name="Rectangle 3">
            <a:extLst>
              <a:ext uri="{FF2B5EF4-FFF2-40B4-BE49-F238E27FC236}">
                <a16:creationId xmlns:a16="http://schemas.microsoft.com/office/drawing/2014/main" id="{9B952C84-0DB1-4C6C-9894-C0932C921E2F}"/>
              </a:ext>
            </a:extLst>
          </p:cNvPr>
          <p:cNvSpPr/>
          <p:nvPr/>
        </p:nvSpPr>
        <p:spPr>
          <a:xfrm>
            <a:off x="1024128" y="2286000"/>
            <a:ext cx="8018271" cy="4023360"/>
          </a:xfrm>
          <a:prstGeom prst="rect">
            <a:avLst/>
          </a:prstGeom>
        </p:spPr>
        <p:txBody>
          <a:bodyPr vert="horz" lIns="45720" tIns="45720" rIns="45720" bIns="45720" rtlCol="0">
            <a:normAutofit/>
          </a:bodyPr>
          <a:lstStyle/>
          <a:p>
            <a:pPr marL="285750" indent="-285750" algn="just" eaLnBrk="1" hangingPunct="1">
              <a:lnSpc>
                <a:spcPct val="90000"/>
              </a:lnSpc>
              <a:spcAft>
                <a:spcPts val="600"/>
              </a:spcAft>
              <a:buClr>
                <a:schemeClr val="accent1"/>
              </a:buClr>
              <a:buFont typeface="Arial" panose="020B0604020202020204" pitchFamily="34" charset="0"/>
              <a:buChar char="•"/>
            </a:pPr>
            <a:r>
              <a:rPr lang="en-US" sz="2400" dirty="0">
                <a:latin typeface="+mn-lt"/>
                <a:cs typeface="+mn-cs"/>
              </a:rPr>
              <a:t>Jitter is defined as the variation in the packet delay.</a:t>
            </a:r>
          </a:p>
          <a:p>
            <a:pPr marL="285750" indent="-285750" algn="just" eaLnBrk="1" hangingPunct="1">
              <a:lnSpc>
                <a:spcPct val="90000"/>
              </a:lnSpc>
              <a:spcAft>
                <a:spcPts val="600"/>
              </a:spcAft>
              <a:buClr>
                <a:schemeClr val="accent1"/>
              </a:buClr>
              <a:buFont typeface="Arial" panose="020B0604020202020204" pitchFamily="34" charset="0"/>
              <a:buChar char="•"/>
            </a:pPr>
            <a:r>
              <a:rPr lang="en-US" sz="2400" dirty="0">
                <a:latin typeface="+mn-lt"/>
                <a:cs typeface="+mn-cs"/>
              </a:rPr>
              <a:t> High jitter means the difference between delays is large; low jitter means the variation is small.</a:t>
            </a:r>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172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C2BFBF3-73DB-4C5F-A39B-A25E36F7E226}"/>
                  </a:ext>
                </a:extLst>
              </p:cNvPr>
              <p:cNvSpPr/>
              <p:nvPr/>
            </p:nvSpPr>
            <p:spPr>
              <a:xfrm>
                <a:off x="587114" y="1590972"/>
                <a:ext cx="11017769" cy="1569660"/>
              </a:xfrm>
              <a:prstGeom prst="rect">
                <a:avLst/>
              </a:prstGeom>
            </p:spPr>
            <p:txBody>
              <a:bodyPr wrap="square">
                <a:spAutoFit/>
              </a:bodyPr>
              <a:lstStyle/>
              <a:p>
                <a:r>
                  <a:rPr lang="en-IN" sz="2400" dirty="0"/>
                  <a:t>What are the propagation time and the transmission time for a 5-Mbyte message (an image) if the bandwidth of the network is 1 </a:t>
                </a:r>
                <a:r>
                  <a:rPr lang="en-IN" sz="2400" dirty="0" err="1"/>
                  <a:t>Mbps</a:t>
                </a:r>
                <a:r>
                  <a:rPr lang="en-IN" sz="2400" dirty="0"/>
                  <a:t>? Assume that the distance between the sender and the receiver is 12,000 km and that light travels at </a:t>
                </a:r>
                <a14:m>
                  <m:oMath xmlns:m="http://schemas.openxmlformats.org/officeDocument/2006/math">
                    <m:r>
                      <a:rPr lang="en-IN" sz="2400" b="0" i="1" smtClean="0">
                        <a:latin typeface="Cambria Math" panose="02040503050406030204" pitchFamily="18" charset="0"/>
                      </a:rPr>
                      <m:t>2.4</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a:rPr lang="en-IN" sz="2400" b="0" i="1" smtClean="0">
                            <a:latin typeface="Cambria Math" panose="02040503050406030204" pitchFamily="18" charset="0"/>
                            <a:ea typeface="Cambria Math" panose="02040503050406030204" pitchFamily="18" charset="0"/>
                          </a:rPr>
                          <m:t>10</m:t>
                        </m:r>
                      </m:e>
                      <m:sup>
                        <m:r>
                          <a:rPr lang="en-IN" sz="2400" b="0" i="1" smtClean="0">
                            <a:latin typeface="Cambria Math" panose="02040503050406030204" pitchFamily="18" charset="0"/>
                            <a:ea typeface="Cambria Math" panose="02040503050406030204" pitchFamily="18" charset="0"/>
                          </a:rPr>
                          <m:t>8</m:t>
                        </m:r>
                      </m:sup>
                    </m:sSup>
                  </m:oMath>
                </a14:m>
                <a:r>
                  <a:rPr lang="en-IN" sz="2400" dirty="0"/>
                  <a:t> m/s.</a:t>
                </a:r>
              </a:p>
            </p:txBody>
          </p:sp>
        </mc:Choice>
        <mc:Fallback xmlns="">
          <p:sp>
            <p:nvSpPr>
              <p:cNvPr id="5" name="Rectangle 4">
                <a:extLst>
                  <a:ext uri="{FF2B5EF4-FFF2-40B4-BE49-F238E27FC236}">
                    <a16:creationId xmlns:a16="http://schemas.microsoft.com/office/drawing/2014/main" id="{9C2BFBF3-73DB-4C5F-A39B-A25E36F7E226}"/>
                  </a:ext>
                </a:extLst>
              </p:cNvPr>
              <p:cNvSpPr>
                <a:spLocks noRot="1" noChangeAspect="1" noMove="1" noResize="1" noEditPoints="1" noAdjustHandles="1" noChangeArrowheads="1" noChangeShapeType="1" noTextEdit="1"/>
              </p:cNvSpPr>
              <p:nvPr/>
            </p:nvSpPr>
            <p:spPr>
              <a:xfrm>
                <a:off x="587114" y="1590972"/>
                <a:ext cx="11017769" cy="1569660"/>
              </a:xfrm>
              <a:prstGeom prst="rect">
                <a:avLst/>
              </a:prstGeom>
              <a:blipFill>
                <a:blip r:embed="rId2"/>
                <a:stretch>
                  <a:fillRect l="-830" t="-2724" r="-1549" b="-8560"/>
                </a:stretch>
              </a:blipFill>
            </p:spPr>
            <p:txBody>
              <a:bodyPr/>
              <a:lstStyle/>
              <a:p>
                <a:r>
                  <a:rPr lang="en-IN">
                    <a:noFill/>
                  </a:rPr>
                  <a:t> </a:t>
                </a:r>
              </a:p>
            </p:txBody>
          </p:sp>
        </mc:Fallback>
      </mc:AlternateContent>
      <p:sp>
        <p:nvSpPr>
          <p:cNvPr id="3" name="Rectangle 2">
            <a:extLst>
              <a:ext uri="{FF2B5EF4-FFF2-40B4-BE49-F238E27FC236}">
                <a16:creationId xmlns:a16="http://schemas.microsoft.com/office/drawing/2014/main" id="{0FBC4264-5326-457B-BF29-57B840E43AE6}"/>
              </a:ext>
            </a:extLst>
          </p:cNvPr>
          <p:cNvSpPr/>
          <p:nvPr/>
        </p:nvSpPr>
        <p:spPr>
          <a:xfrm>
            <a:off x="2109281" y="276281"/>
            <a:ext cx="1824538" cy="584775"/>
          </a:xfrm>
          <a:prstGeom prst="rect">
            <a:avLst/>
          </a:prstGeom>
        </p:spPr>
        <p:txBody>
          <a:bodyPr wrap="none">
            <a:spAutoFit/>
          </a:bodyPr>
          <a:lstStyle/>
          <a:p>
            <a:r>
              <a:rPr lang="en-US" altLang="en-US" sz="3200" dirty="0">
                <a:solidFill>
                  <a:srgbClr val="0033CC"/>
                </a:solidFill>
              </a:rPr>
              <a:t>Question</a:t>
            </a:r>
            <a:endParaRPr lang="en-IN" sz="3200" dirty="0"/>
          </a:p>
        </p:txBody>
      </p:sp>
      <p:sp>
        <p:nvSpPr>
          <p:cNvPr id="4" name="Rectangle 3">
            <a:extLst>
              <a:ext uri="{FF2B5EF4-FFF2-40B4-BE49-F238E27FC236}">
                <a16:creationId xmlns:a16="http://schemas.microsoft.com/office/drawing/2014/main" id="{AB02D602-FFF3-4814-8FE9-E61A33483B63}"/>
              </a:ext>
            </a:extLst>
          </p:cNvPr>
          <p:cNvSpPr/>
          <p:nvPr/>
        </p:nvSpPr>
        <p:spPr>
          <a:xfrm>
            <a:off x="949721" y="3468060"/>
            <a:ext cx="11017769" cy="2677656"/>
          </a:xfrm>
          <a:prstGeom prst="rect">
            <a:avLst/>
          </a:prstGeom>
        </p:spPr>
        <p:txBody>
          <a:bodyPr wrap="square">
            <a:spAutoFit/>
          </a:bodyPr>
          <a:lstStyle/>
          <a:p>
            <a:endParaRPr lang="en-IN" sz="2400" dirty="0"/>
          </a:p>
          <a:p>
            <a:endParaRPr lang="en-IN" sz="2400" dirty="0"/>
          </a:p>
          <a:p>
            <a:endParaRPr lang="en-IN" sz="2400" dirty="0"/>
          </a:p>
          <a:p>
            <a:endParaRPr lang="en-IN" sz="2400" dirty="0"/>
          </a:p>
          <a:p>
            <a:r>
              <a:rPr lang="en-IN" sz="2400" dirty="0"/>
              <a:t>Message size= 5 Mbyte= 5x10,00000x8 bits</a:t>
            </a:r>
          </a:p>
          <a:p>
            <a:r>
              <a:rPr lang="en-IN" sz="2400" dirty="0"/>
              <a:t>Transmission time= (5x10,00000x8)/(1x10,00000) sec</a:t>
            </a:r>
          </a:p>
          <a:p>
            <a:r>
              <a:rPr lang="en-IN" sz="2400" dirty="0"/>
              <a:t>			= 40 sec</a:t>
            </a:r>
          </a:p>
        </p:txBody>
      </p:sp>
      <p:pic>
        <p:nvPicPr>
          <p:cNvPr id="6" name="Picture 14">
            <a:extLst>
              <a:ext uri="{FF2B5EF4-FFF2-40B4-BE49-F238E27FC236}">
                <a16:creationId xmlns:a16="http://schemas.microsoft.com/office/drawing/2014/main" id="{C28381FC-7A6F-4187-A768-2AFE1C28A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412" y="3803072"/>
            <a:ext cx="4994275" cy="819150"/>
          </a:xfrm>
          <a:prstGeom prst="rect">
            <a:avLst/>
          </a:prstGeom>
          <a:noFill/>
          <a:ln w="57150" cmpd="thickThin">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A9EAACF9-1DE9-410E-A18B-703CFA25DBC4}"/>
              </a:ext>
            </a:extLst>
          </p:cNvPr>
          <p:cNvSpPr/>
          <p:nvPr/>
        </p:nvSpPr>
        <p:spPr>
          <a:xfrm>
            <a:off x="587114" y="3061440"/>
            <a:ext cx="1298753" cy="461665"/>
          </a:xfrm>
          <a:prstGeom prst="rect">
            <a:avLst/>
          </a:prstGeom>
        </p:spPr>
        <p:txBody>
          <a:bodyPr wrap="none">
            <a:spAutoFit/>
          </a:bodyPr>
          <a:lstStyle/>
          <a:p>
            <a:r>
              <a:rPr lang="en-US" altLang="en-US" sz="2400" dirty="0">
                <a:solidFill>
                  <a:srgbClr val="0033CC"/>
                </a:solidFill>
              </a:rPr>
              <a:t>Solution</a:t>
            </a:r>
            <a:endParaRPr lang="en-IN" sz="2400" dirty="0"/>
          </a:p>
        </p:txBody>
      </p:sp>
    </p:spTree>
    <p:extLst>
      <p:ext uri="{BB962C8B-B14F-4D97-AF65-F5344CB8AC3E}">
        <p14:creationId xmlns:p14="http://schemas.microsoft.com/office/powerpoint/2010/main" val="2267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Box 4">
            <a:extLst>
              <a:ext uri="{FF2B5EF4-FFF2-40B4-BE49-F238E27FC236}">
                <a16:creationId xmlns:a16="http://schemas.microsoft.com/office/drawing/2014/main" id="{86AD0FA8-E031-44F1-A71C-F86FC984A681}"/>
              </a:ext>
            </a:extLst>
          </p:cNvPr>
          <p:cNvSpPr txBox="1">
            <a:spLocks noChangeArrowheads="1"/>
          </p:cNvSpPr>
          <p:nvPr/>
        </p:nvSpPr>
        <p:spPr bwMode="auto">
          <a:xfrm>
            <a:off x="1024128" y="585216"/>
            <a:ext cx="6066818" cy="1499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eaLnBrk="1" hangingPunct="1">
              <a:lnSpc>
                <a:spcPct val="80000"/>
              </a:lnSpc>
              <a:spcAft>
                <a:spcPts val="600"/>
              </a:spcAft>
            </a:pPr>
            <a:r>
              <a:rPr lang="en-US" altLang="en-US" sz="5000" i="0" cap="all" spc="100">
                <a:solidFill>
                  <a:schemeClr val="tx1">
                    <a:lumMod val="95000"/>
                    <a:lumOff val="5000"/>
                  </a:schemeClr>
                </a:solidFill>
                <a:latin typeface="+mj-lt"/>
                <a:ea typeface="+mj-ea"/>
                <a:cs typeface="+mj-cs"/>
              </a:rPr>
              <a:t>Parameters to describe a signal</a:t>
            </a:r>
          </a:p>
        </p:txBody>
      </p:sp>
      <p:sp>
        <p:nvSpPr>
          <p:cNvPr id="2" name="Rectangle 5">
            <a:extLst>
              <a:ext uri="{FF2B5EF4-FFF2-40B4-BE49-F238E27FC236}">
                <a16:creationId xmlns:a16="http://schemas.microsoft.com/office/drawing/2014/main" id="{F13A7972-5099-4B2C-BA3A-027530D18C7F}"/>
              </a:ext>
            </a:extLst>
          </p:cNvPr>
          <p:cNvSpPr>
            <a:spLocks noChangeArrowheads="1"/>
          </p:cNvSpPr>
          <p:nvPr/>
        </p:nvSpPr>
        <p:spPr bwMode="auto">
          <a:xfrm>
            <a:off x="1024128" y="2286000"/>
            <a:ext cx="6066818" cy="4023360"/>
          </a:xfrm>
          <a:prstGeom prst="rect">
            <a:avLst/>
          </a:prstGeom>
        </p:spPr>
        <p:txBody>
          <a:bodyPr vert="horz" lIns="45720" tIns="45720" rIns="45720" bIns="45720" rtlCol="0">
            <a:normAutofit/>
          </a:bodyPr>
          <a:lstStyle/>
          <a:p>
            <a:pPr marL="342900" indent="-342900" eaLnBrk="1" hangingPunct="1">
              <a:lnSpc>
                <a:spcPct val="90000"/>
              </a:lnSpc>
              <a:spcBef>
                <a:spcPts val="1200"/>
              </a:spcBef>
              <a:buClr>
                <a:schemeClr val="accent1"/>
              </a:buClr>
              <a:buFont typeface="Wingdings" panose="05000000000000000000" pitchFamily="2" charset="2"/>
              <a:buChar char="v"/>
              <a:defRPr/>
            </a:pPr>
            <a:r>
              <a:rPr lang="en-US">
                <a:effectLst>
                  <a:outerShdw blurRad="38100" dist="38100" dir="2700000" algn="tl">
                    <a:srgbClr val="C0C0C0"/>
                  </a:outerShdw>
                </a:effectLst>
                <a:latin typeface="+mn-lt"/>
                <a:cs typeface="+mn-cs"/>
              </a:rPr>
              <a:t>Peak Amplitude</a:t>
            </a:r>
          </a:p>
          <a:p>
            <a:pPr marL="342900" indent="-342900" eaLnBrk="1" hangingPunct="1">
              <a:lnSpc>
                <a:spcPct val="90000"/>
              </a:lnSpc>
              <a:spcBef>
                <a:spcPts val="1200"/>
              </a:spcBef>
              <a:buClr>
                <a:schemeClr val="accent1"/>
              </a:buClr>
              <a:buFont typeface="Wingdings" panose="05000000000000000000" pitchFamily="2" charset="2"/>
              <a:buChar char="v"/>
              <a:defRPr/>
            </a:pPr>
            <a:r>
              <a:rPr lang="en-US">
                <a:effectLst>
                  <a:outerShdw blurRad="38100" dist="38100" dir="2700000" algn="tl">
                    <a:srgbClr val="C0C0C0"/>
                  </a:outerShdw>
                </a:effectLst>
                <a:latin typeface="+mn-lt"/>
                <a:cs typeface="+mn-cs"/>
              </a:rPr>
              <a:t>Frequency</a:t>
            </a:r>
          </a:p>
          <a:p>
            <a:pPr marL="342900" indent="-342900" eaLnBrk="1" hangingPunct="1">
              <a:lnSpc>
                <a:spcPct val="90000"/>
              </a:lnSpc>
              <a:spcBef>
                <a:spcPts val="1200"/>
              </a:spcBef>
              <a:buClr>
                <a:schemeClr val="accent1"/>
              </a:buClr>
              <a:buFont typeface="Wingdings" panose="05000000000000000000" pitchFamily="2" charset="2"/>
              <a:buChar char="v"/>
              <a:defRPr/>
            </a:pPr>
            <a:r>
              <a:rPr lang="en-US">
                <a:effectLst>
                  <a:outerShdw blurRad="38100" dist="38100" dir="2700000" algn="tl">
                    <a:srgbClr val="C0C0C0"/>
                  </a:outerShdw>
                </a:effectLst>
                <a:latin typeface="+mn-lt"/>
                <a:cs typeface="+mn-cs"/>
              </a:rPr>
              <a:t>Phase</a:t>
            </a:r>
          </a:p>
        </p:txBody>
      </p:sp>
      <p:pic>
        <p:nvPicPr>
          <p:cNvPr id="5" name="Picture 4" descr="Financial graphs on a dark display">
            <a:extLst>
              <a:ext uri="{FF2B5EF4-FFF2-40B4-BE49-F238E27FC236}">
                <a16:creationId xmlns:a16="http://schemas.microsoft.com/office/drawing/2014/main" id="{71A8BBBB-E74B-10CF-CDC1-47E314859852}"/>
              </a:ext>
            </a:extLst>
          </p:cNvPr>
          <p:cNvPicPr>
            <a:picLocks noChangeAspect="1"/>
          </p:cNvPicPr>
          <p:nvPr/>
        </p:nvPicPr>
        <p:blipFill rotWithShape="1">
          <a:blip r:embed="rId2"/>
          <a:srcRect l="25954" r="31762"/>
          <a:stretch/>
        </p:blipFill>
        <p:spPr>
          <a:xfrm>
            <a:off x="7552266" y="10"/>
            <a:ext cx="4639733" cy="6857990"/>
          </a:xfrm>
          <a:prstGeom prst="rect">
            <a:avLst/>
          </a:prstGeom>
        </p:spPr>
      </p:pic>
    </p:spTree>
    <p:extLst>
      <p:ext uri="{BB962C8B-B14F-4D97-AF65-F5344CB8AC3E}">
        <p14:creationId xmlns:p14="http://schemas.microsoft.com/office/powerpoint/2010/main" val="990695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C2BFBF3-73DB-4C5F-A39B-A25E36F7E226}"/>
                  </a:ext>
                </a:extLst>
              </p:cNvPr>
              <p:cNvSpPr/>
              <p:nvPr/>
            </p:nvSpPr>
            <p:spPr>
              <a:xfrm>
                <a:off x="587114" y="1590972"/>
                <a:ext cx="11017769" cy="1569660"/>
              </a:xfrm>
              <a:prstGeom prst="rect">
                <a:avLst/>
              </a:prstGeom>
            </p:spPr>
            <p:txBody>
              <a:bodyPr wrap="square">
                <a:spAutoFit/>
              </a:bodyPr>
              <a:lstStyle/>
              <a:p>
                <a:r>
                  <a:rPr lang="en-IN" sz="2400" dirty="0"/>
                  <a:t>What are the propagation time and the transmission time for a 5-Mbyte message (an image) if the bandwidth of the network is 1 </a:t>
                </a:r>
                <a:r>
                  <a:rPr lang="en-IN" sz="2400" dirty="0" err="1"/>
                  <a:t>Mbps</a:t>
                </a:r>
                <a:r>
                  <a:rPr lang="en-IN" sz="2400" dirty="0"/>
                  <a:t>? Assume that the distance between the sender and the receiver is 12,000 km and that light travels at </a:t>
                </a:r>
                <a14:m>
                  <m:oMath xmlns:m="http://schemas.openxmlformats.org/officeDocument/2006/math">
                    <m:r>
                      <a:rPr lang="en-IN" sz="2400" b="0" i="1" smtClean="0">
                        <a:latin typeface="Cambria Math" panose="02040503050406030204" pitchFamily="18" charset="0"/>
                      </a:rPr>
                      <m:t>2</m:t>
                    </m:r>
                    <m:r>
                      <a:rPr lang="en-IN" sz="2400" b="0" i="1" smtClean="0">
                        <a:latin typeface="Cambria Math" panose="02040503050406030204" pitchFamily="18" charset="0"/>
                      </a:rPr>
                      <m:t>.</m:t>
                    </m:r>
                    <m:r>
                      <a:rPr lang="en-IN" sz="2400" b="0" i="1" smtClean="0">
                        <a:latin typeface="Cambria Math" panose="02040503050406030204" pitchFamily="18" charset="0"/>
                      </a:rPr>
                      <m:t>4</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a:rPr lang="en-IN" sz="2400" b="0" i="1" smtClean="0">
                            <a:latin typeface="Cambria Math" panose="02040503050406030204" pitchFamily="18" charset="0"/>
                            <a:ea typeface="Cambria Math" panose="02040503050406030204" pitchFamily="18" charset="0"/>
                          </a:rPr>
                          <m:t>10</m:t>
                        </m:r>
                      </m:e>
                      <m:sup>
                        <m:r>
                          <a:rPr lang="en-IN" sz="2400" b="0" i="1" smtClean="0">
                            <a:latin typeface="Cambria Math" panose="02040503050406030204" pitchFamily="18" charset="0"/>
                            <a:ea typeface="Cambria Math" panose="02040503050406030204" pitchFamily="18" charset="0"/>
                          </a:rPr>
                          <m:t>8</m:t>
                        </m:r>
                      </m:sup>
                    </m:sSup>
                  </m:oMath>
                </a14:m>
                <a:r>
                  <a:rPr lang="en-IN" sz="2400" dirty="0"/>
                  <a:t> m/s.</a:t>
                </a:r>
              </a:p>
            </p:txBody>
          </p:sp>
        </mc:Choice>
        <mc:Fallback xmlns="">
          <p:sp>
            <p:nvSpPr>
              <p:cNvPr id="5" name="Rectangle 4">
                <a:extLst>
                  <a:ext uri="{FF2B5EF4-FFF2-40B4-BE49-F238E27FC236}">
                    <a16:creationId xmlns:a16="http://schemas.microsoft.com/office/drawing/2014/main" id="{9C2BFBF3-73DB-4C5F-A39B-A25E36F7E226}"/>
                  </a:ext>
                </a:extLst>
              </p:cNvPr>
              <p:cNvSpPr>
                <a:spLocks noRot="1" noChangeAspect="1" noMove="1" noResize="1" noEditPoints="1" noAdjustHandles="1" noChangeArrowheads="1" noChangeShapeType="1" noTextEdit="1"/>
              </p:cNvSpPr>
              <p:nvPr/>
            </p:nvSpPr>
            <p:spPr>
              <a:xfrm>
                <a:off x="587114" y="1590972"/>
                <a:ext cx="11017769" cy="1569660"/>
              </a:xfrm>
              <a:prstGeom prst="rect">
                <a:avLst/>
              </a:prstGeom>
              <a:blipFill>
                <a:blip r:embed="rId2"/>
                <a:stretch>
                  <a:fillRect l="-830" t="-2724" r="-1549" b="-8560"/>
                </a:stretch>
              </a:blipFill>
            </p:spPr>
            <p:txBody>
              <a:bodyPr/>
              <a:lstStyle/>
              <a:p>
                <a:r>
                  <a:rPr lang="en-IN">
                    <a:noFill/>
                  </a:rPr>
                  <a:t> </a:t>
                </a:r>
              </a:p>
            </p:txBody>
          </p:sp>
        </mc:Fallback>
      </mc:AlternateContent>
      <p:sp>
        <p:nvSpPr>
          <p:cNvPr id="3" name="Rectangle 2">
            <a:extLst>
              <a:ext uri="{FF2B5EF4-FFF2-40B4-BE49-F238E27FC236}">
                <a16:creationId xmlns:a16="http://schemas.microsoft.com/office/drawing/2014/main" id="{0FBC4264-5326-457B-BF29-57B840E43AE6}"/>
              </a:ext>
            </a:extLst>
          </p:cNvPr>
          <p:cNvSpPr/>
          <p:nvPr/>
        </p:nvSpPr>
        <p:spPr>
          <a:xfrm>
            <a:off x="2109281" y="276281"/>
            <a:ext cx="1824538" cy="584775"/>
          </a:xfrm>
          <a:prstGeom prst="rect">
            <a:avLst/>
          </a:prstGeom>
        </p:spPr>
        <p:txBody>
          <a:bodyPr wrap="none">
            <a:spAutoFit/>
          </a:bodyPr>
          <a:lstStyle/>
          <a:p>
            <a:r>
              <a:rPr lang="en-US" altLang="en-US" sz="3200" dirty="0">
                <a:solidFill>
                  <a:srgbClr val="0033CC"/>
                </a:solidFill>
              </a:rPr>
              <a:t>Question</a:t>
            </a:r>
            <a:endParaRPr lang="en-IN" sz="3200" dirty="0"/>
          </a:p>
        </p:txBody>
      </p:sp>
      <p:sp>
        <p:nvSpPr>
          <p:cNvPr id="8" name="Rectangle 7">
            <a:extLst>
              <a:ext uri="{FF2B5EF4-FFF2-40B4-BE49-F238E27FC236}">
                <a16:creationId xmlns:a16="http://schemas.microsoft.com/office/drawing/2014/main" id="{A9EAACF9-1DE9-410E-A18B-703CFA25DBC4}"/>
              </a:ext>
            </a:extLst>
          </p:cNvPr>
          <p:cNvSpPr/>
          <p:nvPr/>
        </p:nvSpPr>
        <p:spPr>
          <a:xfrm>
            <a:off x="587114" y="3061440"/>
            <a:ext cx="1298753" cy="461665"/>
          </a:xfrm>
          <a:prstGeom prst="rect">
            <a:avLst/>
          </a:prstGeom>
        </p:spPr>
        <p:txBody>
          <a:bodyPr wrap="none">
            <a:spAutoFit/>
          </a:bodyPr>
          <a:lstStyle/>
          <a:p>
            <a:r>
              <a:rPr lang="en-US" altLang="en-US" sz="2400" dirty="0">
                <a:solidFill>
                  <a:srgbClr val="0033CC"/>
                </a:solidFill>
              </a:rPr>
              <a:t>Solution</a:t>
            </a:r>
            <a:endParaRPr lang="en-IN" sz="2400" dirty="0"/>
          </a:p>
        </p:txBody>
      </p:sp>
    </p:spTree>
    <p:extLst>
      <p:ext uri="{BB962C8B-B14F-4D97-AF65-F5344CB8AC3E}">
        <p14:creationId xmlns:p14="http://schemas.microsoft.com/office/powerpoint/2010/main" val="11147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D62D4-96D1-42D3-A85C-FF04C8F9CFC5}"/>
              </a:ext>
            </a:extLst>
          </p:cNvPr>
          <p:cNvSpPr/>
          <p:nvPr/>
        </p:nvSpPr>
        <p:spPr>
          <a:xfrm>
            <a:off x="857250" y="1652427"/>
            <a:ext cx="10565255" cy="1200329"/>
          </a:xfrm>
          <a:prstGeom prst="rect">
            <a:avLst/>
          </a:prstGeom>
        </p:spPr>
        <p:txBody>
          <a:bodyPr wrap="square">
            <a:spAutoFit/>
          </a:bodyPr>
          <a:lstStyle/>
          <a:p>
            <a:r>
              <a:rPr lang="en-IN" sz="2400" dirty="0"/>
              <a:t>A network with bandwidth of 10 </a:t>
            </a:r>
            <a:r>
              <a:rPr lang="en-IN" sz="2400" dirty="0" err="1"/>
              <a:t>Mbps</a:t>
            </a:r>
            <a:r>
              <a:rPr lang="en-IN" sz="2400" dirty="0"/>
              <a:t> can pass only an average of 12,000 frames per minute with each frame carrying an average of 10,000 bits. What is the throughput of this network?</a:t>
            </a:r>
            <a:endParaRPr lang="en-US" altLang="en-US" sz="4000" dirty="0">
              <a:solidFill>
                <a:srgbClr val="0033CC"/>
              </a:solidFill>
            </a:endParaRPr>
          </a:p>
        </p:txBody>
      </p:sp>
      <p:sp>
        <p:nvSpPr>
          <p:cNvPr id="3" name="Rectangle 2">
            <a:extLst>
              <a:ext uri="{FF2B5EF4-FFF2-40B4-BE49-F238E27FC236}">
                <a16:creationId xmlns:a16="http://schemas.microsoft.com/office/drawing/2014/main" id="{CE6D98CA-4067-44F2-9CC3-8CC1BBDD91E2}"/>
              </a:ext>
            </a:extLst>
          </p:cNvPr>
          <p:cNvSpPr/>
          <p:nvPr/>
        </p:nvSpPr>
        <p:spPr>
          <a:xfrm>
            <a:off x="1981015" y="261292"/>
            <a:ext cx="2031325" cy="646331"/>
          </a:xfrm>
          <a:prstGeom prst="rect">
            <a:avLst/>
          </a:prstGeom>
        </p:spPr>
        <p:txBody>
          <a:bodyPr wrap="none">
            <a:spAutoFit/>
          </a:bodyPr>
          <a:lstStyle/>
          <a:p>
            <a:r>
              <a:rPr lang="fr-FR" sz="3600" dirty="0">
                <a:solidFill>
                  <a:srgbClr val="0033CC"/>
                </a:solidFill>
              </a:rPr>
              <a:t>Question</a:t>
            </a:r>
            <a:endParaRPr lang="en-IN" sz="3600" dirty="0"/>
          </a:p>
        </p:txBody>
      </p:sp>
      <p:sp>
        <p:nvSpPr>
          <p:cNvPr id="6" name="Rectangle 5">
            <a:extLst>
              <a:ext uri="{FF2B5EF4-FFF2-40B4-BE49-F238E27FC236}">
                <a16:creationId xmlns:a16="http://schemas.microsoft.com/office/drawing/2014/main" id="{23919C79-F75E-42CC-9A90-DD0155B48B15}"/>
              </a:ext>
            </a:extLst>
          </p:cNvPr>
          <p:cNvSpPr/>
          <p:nvPr/>
        </p:nvSpPr>
        <p:spPr>
          <a:xfrm>
            <a:off x="1454218" y="3230611"/>
            <a:ext cx="1298753" cy="461665"/>
          </a:xfrm>
          <a:prstGeom prst="rect">
            <a:avLst/>
          </a:prstGeom>
        </p:spPr>
        <p:txBody>
          <a:bodyPr wrap="none">
            <a:spAutoFit/>
          </a:bodyPr>
          <a:lstStyle/>
          <a:p>
            <a:r>
              <a:rPr lang="en-US" altLang="en-US" sz="2400" dirty="0">
                <a:solidFill>
                  <a:srgbClr val="0033CC"/>
                </a:solidFill>
              </a:rPr>
              <a:t>Solution</a:t>
            </a:r>
            <a:endParaRPr lang="en-IN" sz="2400" dirty="0"/>
          </a:p>
        </p:txBody>
      </p:sp>
    </p:spTree>
    <p:extLst>
      <p:ext uri="{BB962C8B-B14F-4D97-AF65-F5344CB8AC3E}">
        <p14:creationId xmlns:p14="http://schemas.microsoft.com/office/powerpoint/2010/main" val="26163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D62D4-96D1-42D3-A85C-FF04C8F9CFC5}"/>
              </a:ext>
            </a:extLst>
          </p:cNvPr>
          <p:cNvSpPr/>
          <p:nvPr/>
        </p:nvSpPr>
        <p:spPr>
          <a:xfrm>
            <a:off x="857250" y="1652427"/>
            <a:ext cx="10565255" cy="1200329"/>
          </a:xfrm>
          <a:prstGeom prst="rect">
            <a:avLst/>
          </a:prstGeom>
        </p:spPr>
        <p:txBody>
          <a:bodyPr wrap="square">
            <a:spAutoFit/>
          </a:bodyPr>
          <a:lstStyle/>
          <a:p>
            <a:r>
              <a:rPr lang="en-IN" sz="2400" dirty="0"/>
              <a:t>A network with bandwidth of 10 </a:t>
            </a:r>
            <a:r>
              <a:rPr lang="en-IN" sz="2400" dirty="0" err="1"/>
              <a:t>Mbps</a:t>
            </a:r>
            <a:r>
              <a:rPr lang="en-IN" sz="2400" dirty="0"/>
              <a:t> can pass only an average of 12,000 frames per minute with each frame carrying an average of 10,000 bits. What is the throughput of this network?</a:t>
            </a:r>
            <a:endParaRPr lang="en-US" altLang="en-US" sz="4000" dirty="0">
              <a:solidFill>
                <a:srgbClr val="0033CC"/>
              </a:solidFill>
            </a:endParaRPr>
          </a:p>
        </p:txBody>
      </p:sp>
      <p:sp>
        <p:nvSpPr>
          <p:cNvPr id="3" name="Rectangle 2">
            <a:extLst>
              <a:ext uri="{FF2B5EF4-FFF2-40B4-BE49-F238E27FC236}">
                <a16:creationId xmlns:a16="http://schemas.microsoft.com/office/drawing/2014/main" id="{CE6D98CA-4067-44F2-9CC3-8CC1BBDD91E2}"/>
              </a:ext>
            </a:extLst>
          </p:cNvPr>
          <p:cNvSpPr/>
          <p:nvPr/>
        </p:nvSpPr>
        <p:spPr>
          <a:xfrm>
            <a:off x="1981015" y="261292"/>
            <a:ext cx="2031325" cy="646331"/>
          </a:xfrm>
          <a:prstGeom prst="rect">
            <a:avLst/>
          </a:prstGeom>
        </p:spPr>
        <p:txBody>
          <a:bodyPr wrap="none">
            <a:spAutoFit/>
          </a:bodyPr>
          <a:lstStyle/>
          <a:p>
            <a:r>
              <a:rPr lang="fr-FR" sz="3600" dirty="0">
                <a:solidFill>
                  <a:srgbClr val="0033CC"/>
                </a:solidFill>
              </a:rPr>
              <a:t>Question</a:t>
            </a:r>
            <a:endParaRPr lang="en-IN" sz="3600" dirty="0"/>
          </a:p>
        </p:txBody>
      </p:sp>
      <p:pic>
        <p:nvPicPr>
          <p:cNvPr id="5" name="Picture 14">
            <a:extLst>
              <a:ext uri="{FF2B5EF4-FFF2-40B4-BE49-F238E27FC236}">
                <a16:creationId xmlns:a16="http://schemas.microsoft.com/office/drawing/2014/main" id="{016149B7-F2D7-49AF-B9F9-365FE40F0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048" y="4895216"/>
            <a:ext cx="4778375" cy="620713"/>
          </a:xfrm>
          <a:prstGeom prst="rect">
            <a:avLst/>
          </a:prstGeom>
          <a:noFill/>
          <a:ln w="57150" cmpd="thickThin">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3919C79-F75E-42CC-9A90-DD0155B48B15}"/>
              </a:ext>
            </a:extLst>
          </p:cNvPr>
          <p:cNvSpPr/>
          <p:nvPr/>
        </p:nvSpPr>
        <p:spPr>
          <a:xfrm>
            <a:off x="1454218" y="3230611"/>
            <a:ext cx="1298753" cy="461665"/>
          </a:xfrm>
          <a:prstGeom prst="rect">
            <a:avLst/>
          </a:prstGeom>
        </p:spPr>
        <p:txBody>
          <a:bodyPr wrap="none">
            <a:spAutoFit/>
          </a:bodyPr>
          <a:lstStyle/>
          <a:p>
            <a:r>
              <a:rPr lang="en-US" altLang="en-US" sz="2400" dirty="0">
                <a:solidFill>
                  <a:srgbClr val="0033CC"/>
                </a:solidFill>
              </a:rPr>
              <a:t>Solution</a:t>
            </a:r>
            <a:endParaRPr lang="en-IN" sz="2400" dirty="0"/>
          </a:p>
        </p:txBody>
      </p:sp>
      <p:sp>
        <p:nvSpPr>
          <p:cNvPr id="8" name="Rectangle 7">
            <a:extLst>
              <a:ext uri="{FF2B5EF4-FFF2-40B4-BE49-F238E27FC236}">
                <a16:creationId xmlns:a16="http://schemas.microsoft.com/office/drawing/2014/main" id="{E788F72C-3CEF-40F2-9BE8-0C2ACF8348AC}"/>
              </a:ext>
            </a:extLst>
          </p:cNvPr>
          <p:cNvSpPr/>
          <p:nvPr/>
        </p:nvSpPr>
        <p:spPr>
          <a:xfrm>
            <a:off x="1060079" y="3692276"/>
            <a:ext cx="11017769" cy="830997"/>
          </a:xfrm>
          <a:prstGeom prst="rect">
            <a:avLst/>
          </a:prstGeom>
        </p:spPr>
        <p:txBody>
          <a:bodyPr wrap="square">
            <a:spAutoFit/>
          </a:bodyPr>
          <a:lstStyle/>
          <a:p>
            <a:endParaRPr lang="en-IN" sz="2400" dirty="0"/>
          </a:p>
          <a:p>
            <a:r>
              <a:rPr lang="en-IN" sz="2400" dirty="0"/>
              <a:t>Throughput of the network can be calculated as</a:t>
            </a:r>
          </a:p>
        </p:txBody>
      </p:sp>
    </p:spTree>
    <p:extLst>
      <p:ext uri="{BB962C8B-B14F-4D97-AF65-F5344CB8AC3E}">
        <p14:creationId xmlns:p14="http://schemas.microsoft.com/office/powerpoint/2010/main" val="40428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a:extLst>
              <a:ext uri="{FF2B5EF4-FFF2-40B4-BE49-F238E27FC236}">
                <a16:creationId xmlns:a16="http://schemas.microsoft.com/office/drawing/2014/main" id="{0B89F212-CBBB-4F11-998A-128922F7C916}"/>
              </a:ext>
            </a:extLst>
          </p:cNvPr>
          <p:cNvSpPr>
            <a:spLocks noChangeShapeType="1"/>
          </p:cNvSpPr>
          <p:nvPr/>
        </p:nvSpPr>
        <p:spPr bwMode="auto">
          <a:xfrm>
            <a:off x="1676400" y="11430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3796" name="Text Box 4">
            <a:extLst>
              <a:ext uri="{FF2B5EF4-FFF2-40B4-BE49-F238E27FC236}">
                <a16:creationId xmlns:a16="http://schemas.microsoft.com/office/drawing/2014/main" id="{8F663343-7B7F-419C-8793-DF6FBCDD1FC1}"/>
              </a:ext>
            </a:extLst>
          </p:cNvPr>
          <p:cNvSpPr txBox="1">
            <a:spLocks noChangeArrowheads="1"/>
          </p:cNvSpPr>
          <p:nvPr/>
        </p:nvSpPr>
        <p:spPr bwMode="auto">
          <a:xfrm>
            <a:off x="215900" y="302458"/>
            <a:ext cx="5436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800" dirty="0"/>
              <a:t>Signal amplitude and Frequency</a:t>
            </a:r>
          </a:p>
        </p:txBody>
      </p:sp>
      <p:pic>
        <p:nvPicPr>
          <p:cNvPr id="33797" name="Picture 6">
            <a:extLst>
              <a:ext uri="{FF2B5EF4-FFF2-40B4-BE49-F238E27FC236}">
                <a16:creationId xmlns:a16="http://schemas.microsoft.com/office/drawing/2014/main" id="{0BFC8FD5-143E-49A9-AA7D-890B5A593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66" y="1397537"/>
            <a:ext cx="547528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970BCD1-5992-84AF-4376-51FC739642F3}"/>
              </a:ext>
            </a:extLst>
          </p:cNvPr>
          <p:cNvSpPr txBox="1"/>
          <p:nvPr/>
        </p:nvSpPr>
        <p:spPr>
          <a:xfrm>
            <a:off x="5781368" y="1573612"/>
            <a:ext cx="6096000" cy="4401205"/>
          </a:xfrm>
          <a:prstGeom prst="rect">
            <a:avLst/>
          </a:prstGeom>
          <a:noFill/>
        </p:spPr>
        <p:txBody>
          <a:bodyPr wrap="square">
            <a:spAutoFit/>
          </a:bodyPr>
          <a:lstStyle/>
          <a:p>
            <a:pPr algn="just"/>
            <a:r>
              <a:rPr lang="en-US" sz="2800" b="1" i="0" dirty="0">
                <a:solidFill>
                  <a:srgbClr val="001D35"/>
                </a:solidFill>
                <a:effectLst/>
                <a:latin typeface="Google Sans"/>
              </a:rPr>
              <a:t>Signal amplitude </a:t>
            </a:r>
            <a:r>
              <a:rPr lang="en-US" sz="2800" b="0" i="0" dirty="0">
                <a:solidFill>
                  <a:srgbClr val="001D35"/>
                </a:solidFill>
                <a:effectLst/>
                <a:latin typeface="Google Sans"/>
              </a:rPr>
              <a:t>is a measure of a signal's strength or magnitude. It can be measured in volts, power, or as a ratio of the signal to noise. </a:t>
            </a:r>
          </a:p>
          <a:p>
            <a:pPr algn="just"/>
            <a:endParaRPr lang="en-US" sz="2800" dirty="0">
              <a:solidFill>
                <a:srgbClr val="001D35"/>
              </a:solidFill>
              <a:latin typeface="Google Sans"/>
            </a:endParaRPr>
          </a:p>
          <a:p>
            <a:pPr algn="just"/>
            <a:r>
              <a:rPr lang="en-US" sz="2800" b="0" i="0" dirty="0">
                <a:solidFill>
                  <a:srgbClr val="001D35"/>
                </a:solidFill>
                <a:effectLst/>
                <a:latin typeface="Google Sans"/>
              </a:rPr>
              <a:t>Signal </a:t>
            </a:r>
            <a:r>
              <a:rPr lang="en-US" sz="2800" b="1" i="0" dirty="0">
                <a:solidFill>
                  <a:srgbClr val="001D35"/>
                </a:solidFill>
                <a:effectLst/>
                <a:latin typeface="Google Sans"/>
              </a:rPr>
              <a:t>peak amplitude </a:t>
            </a:r>
            <a:r>
              <a:rPr lang="en-US" sz="2800" b="0" i="0" dirty="0">
                <a:solidFill>
                  <a:srgbClr val="001D35"/>
                </a:solidFill>
                <a:effectLst/>
                <a:latin typeface="Google Sans"/>
              </a:rPr>
              <a:t>is the maximum value of a signal, either positive or negative. It is the absolute value of the distance from the signal's zero level to its peak</a:t>
            </a:r>
            <a:endParaRPr lang="en-IN" sz="2800" dirty="0"/>
          </a:p>
        </p:txBody>
      </p:sp>
    </p:spTree>
    <p:extLst>
      <p:ext uri="{BB962C8B-B14F-4D97-AF65-F5344CB8AC3E}">
        <p14:creationId xmlns:p14="http://schemas.microsoft.com/office/powerpoint/2010/main" val="388563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a:extLst>
              <a:ext uri="{FF2B5EF4-FFF2-40B4-BE49-F238E27FC236}">
                <a16:creationId xmlns:a16="http://schemas.microsoft.com/office/drawing/2014/main" id="{0B89F212-CBBB-4F11-998A-128922F7C916}"/>
              </a:ext>
            </a:extLst>
          </p:cNvPr>
          <p:cNvSpPr>
            <a:spLocks noChangeShapeType="1"/>
          </p:cNvSpPr>
          <p:nvPr/>
        </p:nvSpPr>
        <p:spPr bwMode="auto">
          <a:xfrm>
            <a:off x="1676400" y="11430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3796" name="Text Box 4">
            <a:extLst>
              <a:ext uri="{FF2B5EF4-FFF2-40B4-BE49-F238E27FC236}">
                <a16:creationId xmlns:a16="http://schemas.microsoft.com/office/drawing/2014/main" id="{8F663343-7B7F-419C-8793-DF6FBCDD1FC1}"/>
              </a:ext>
            </a:extLst>
          </p:cNvPr>
          <p:cNvSpPr txBox="1">
            <a:spLocks noChangeArrowheads="1"/>
          </p:cNvSpPr>
          <p:nvPr/>
        </p:nvSpPr>
        <p:spPr bwMode="auto">
          <a:xfrm>
            <a:off x="215900" y="302458"/>
            <a:ext cx="5436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800" dirty="0"/>
              <a:t>Signal amplitude and Frequency</a:t>
            </a:r>
          </a:p>
        </p:txBody>
      </p:sp>
      <p:sp>
        <p:nvSpPr>
          <p:cNvPr id="5" name="Rectangle 11">
            <a:extLst>
              <a:ext uri="{FF2B5EF4-FFF2-40B4-BE49-F238E27FC236}">
                <a16:creationId xmlns:a16="http://schemas.microsoft.com/office/drawing/2014/main" id="{7784065C-E13D-974A-4D05-BC18EE465374}"/>
              </a:ext>
            </a:extLst>
          </p:cNvPr>
          <p:cNvSpPr>
            <a:spLocks noChangeArrowheads="1"/>
          </p:cNvSpPr>
          <p:nvPr/>
        </p:nvSpPr>
        <p:spPr bwMode="auto">
          <a:xfrm>
            <a:off x="609601" y="1397537"/>
            <a:ext cx="11582400" cy="1938992"/>
          </a:xfrm>
          <a:prstGeom prst="rect">
            <a:avLst/>
          </a:prstGeom>
          <a:noFill/>
          <a:ln>
            <a:noFill/>
          </a:ln>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342900" indent="-342900" algn="just">
              <a:buFont typeface="Arial" panose="020B0604020202020204" pitchFamily="34" charset="0"/>
              <a:buChar char="•"/>
            </a:pPr>
            <a:r>
              <a:rPr lang="en-US" altLang="en-US" sz="2400" i="0" dirty="0">
                <a:latin typeface="Arial" panose="020B0604020202020204" pitchFamily="34" charset="0"/>
              </a:rPr>
              <a:t>Frequency is the </a:t>
            </a:r>
            <a:r>
              <a:rPr lang="en-US" altLang="en-US" sz="2400" i="0" dirty="0">
                <a:solidFill>
                  <a:srgbClr val="FF0000"/>
                </a:solidFill>
                <a:latin typeface="Arial" panose="020B0604020202020204" pitchFamily="34" charset="0"/>
              </a:rPr>
              <a:t>rate of change with respect to time</a:t>
            </a:r>
            <a:r>
              <a:rPr lang="en-US" altLang="en-US" sz="2400" i="0" dirty="0">
                <a:latin typeface="Arial" panose="020B0604020202020204" pitchFamily="34" charset="0"/>
              </a:rPr>
              <a:t>.</a:t>
            </a:r>
          </a:p>
          <a:p>
            <a:pPr marL="342900" indent="-342900" algn="just">
              <a:buFont typeface="Arial" panose="020B0604020202020204" pitchFamily="34" charset="0"/>
              <a:buChar char="•"/>
            </a:pPr>
            <a:r>
              <a:rPr lang="en-US" altLang="en-US" sz="2400" i="0" dirty="0">
                <a:latin typeface="Arial" panose="020B0604020202020204" pitchFamily="34" charset="0"/>
              </a:rPr>
              <a:t>If a signal does not change at all, its frequency is zero</a:t>
            </a:r>
          </a:p>
          <a:p>
            <a:pPr marL="342900" indent="-342900" algn="just">
              <a:buFont typeface="Arial" panose="020B0604020202020204" pitchFamily="34" charset="0"/>
              <a:buChar char="•"/>
            </a:pPr>
            <a:r>
              <a:rPr lang="en-US" altLang="en-US" sz="2400" i="0" dirty="0">
                <a:latin typeface="Arial" panose="020B0604020202020204" pitchFamily="34" charset="0"/>
              </a:rPr>
              <a:t>Frequency and period are the inverse of each other.</a:t>
            </a:r>
          </a:p>
          <a:p>
            <a:pPr marL="342900" indent="-342900" algn="just">
              <a:buFont typeface="Arial" panose="020B0604020202020204" pitchFamily="34" charset="0"/>
              <a:buChar char="•"/>
            </a:pPr>
            <a:endParaRPr lang="en-US" altLang="en-US" sz="2400" i="0" dirty="0">
              <a:latin typeface="Arial" panose="020B0604020202020204" pitchFamily="34" charset="0"/>
            </a:endParaRPr>
          </a:p>
          <a:p>
            <a:pPr algn="ctr"/>
            <a:endParaRPr lang="en-US" altLang="en-US" sz="2400" i="0" dirty="0">
              <a:latin typeface="Arial" panose="020B0604020202020204" pitchFamily="34" charset="0"/>
            </a:endParaRPr>
          </a:p>
        </p:txBody>
      </p:sp>
      <p:pic>
        <p:nvPicPr>
          <p:cNvPr id="6" name="Picture 15">
            <a:extLst>
              <a:ext uri="{FF2B5EF4-FFF2-40B4-BE49-F238E27FC236}">
                <a16:creationId xmlns:a16="http://schemas.microsoft.com/office/drawing/2014/main" id="{8D08E847-6EDE-B53E-2182-13D08FAEB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866" y="2827202"/>
            <a:ext cx="3514329" cy="694270"/>
          </a:xfrm>
          <a:prstGeom prst="rect">
            <a:avLst/>
          </a:prstGeom>
          <a:solidFill>
            <a:srgbClr val="3366FF"/>
          </a:solidFill>
          <a:ln w="28575">
            <a:solidFill>
              <a:srgbClr val="3366FF"/>
            </a:solidFill>
            <a:miter lim="800000"/>
            <a:headEnd/>
            <a:tailEnd/>
          </a:ln>
        </p:spPr>
      </p:pic>
      <p:pic>
        <p:nvPicPr>
          <p:cNvPr id="7" name="Picture 6">
            <a:extLst>
              <a:ext uri="{FF2B5EF4-FFF2-40B4-BE49-F238E27FC236}">
                <a16:creationId xmlns:a16="http://schemas.microsoft.com/office/drawing/2014/main" id="{F15CAAB5-B96D-A20D-F324-527E44C5C5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2723"/>
          <a:stretch/>
        </p:blipFill>
        <p:spPr bwMode="auto">
          <a:xfrm>
            <a:off x="4986192" y="3653618"/>
            <a:ext cx="6765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6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a:extLst>
              <a:ext uri="{FF2B5EF4-FFF2-40B4-BE49-F238E27FC236}">
                <a16:creationId xmlns:a16="http://schemas.microsoft.com/office/drawing/2014/main" id="{0B89F212-CBBB-4F11-998A-128922F7C916}"/>
              </a:ext>
            </a:extLst>
          </p:cNvPr>
          <p:cNvSpPr>
            <a:spLocks noChangeShapeType="1"/>
          </p:cNvSpPr>
          <p:nvPr/>
        </p:nvSpPr>
        <p:spPr bwMode="auto">
          <a:xfrm>
            <a:off x="1676400" y="11430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3796" name="Text Box 4">
            <a:extLst>
              <a:ext uri="{FF2B5EF4-FFF2-40B4-BE49-F238E27FC236}">
                <a16:creationId xmlns:a16="http://schemas.microsoft.com/office/drawing/2014/main" id="{8F663343-7B7F-419C-8793-DF6FBCDD1FC1}"/>
              </a:ext>
            </a:extLst>
          </p:cNvPr>
          <p:cNvSpPr txBox="1">
            <a:spLocks noChangeArrowheads="1"/>
          </p:cNvSpPr>
          <p:nvPr/>
        </p:nvSpPr>
        <p:spPr bwMode="auto">
          <a:xfrm>
            <a:off x="215900" y="302458"/>
            <a:ext cx="5436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800" dirty="0"/>
              <a:t>Signal amplitude and Frequency</a:t>
            </a:r>
          </a:p>
        </p:txBody>
      </p:sp>
      <p:sp>
        <p:nvSpPr>
          <p:cNvPr id="5" name="Rectangle 11">
            <a:extLst>
              <a:ext uri="{FF2B5EF4-FFF2-40B4-BE49-F238E27FC236}">
                <a16:creationId xmlns:a16="http://schemas.microsoft.com/office/drawing/2014/main" id="{7784065C-E13D-974A-4D05-BC18EE465374}"/>
              </a:ext>
            </a:extLst>
          </p:cNvPr>
          <p:cNvSpPr>
            <a:spLocks noChangeArrowheads="1"/>
          </p:cNvSpPr>
          <p:nvPr/>
        </p:nvSpPr>
        <p:spPr bwMode="auto">
          <a:xfrm>
            <a:off x="609601" y="1397537"/>
            <a:ext cx="11582400" cy="1200329"/>
          </a:xfrm>
          <a:prstGeom prst="rect">
            <a:avLst/>
          </a:prstGeom>
          <a:noFill/>
          <a:ln>
            <a:noFill/>
          </a:ln>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342900" indent="-342900" algn="just">
              <a:buFont typeface="Arial" panose="020B0604020202020204" pitchFamily="34" charset="0"/>
              <a:buChar char="•"/>
            </a:pPr>
            <a:r>
              <a:rPr lang="en-US" altLang="en-US" sz="2400" i="0" dirty="0">
                <a:latin typeface="Arial" panose="020B0604020202020204" pitchFamily="34" charset="0"/>
              </a:rPr>
              <a:t>The period of signal is 100ms. Find frequency in </a:t>
            </a:r>
            <a:r>
              <a:rPr lang="en-US" altLang="en-US" sz="2400" i="0" dirty="0" err="1">
                <a:latin typeface="Arial" panose="020B0604020202020204" pitchFamily="34" charset="0"/>
              </a:rPr>
              <a:t>KHz</a:t>
            </a:r>
            <a:endParaRPr lang="en-US" altLang="en-US" sz="2400" i="0" dirty="0">
              <a:latin typeface="Arial" panose="020B0604020202020204" pitchFamily="34" charset="0"/>
            </a:endParaRPr>
          </a:p>
          <a:p>
            <a:pPr marL="342900" indent="-342900" algn="just">
              <a:buFont typeface="Arial" panose="020B0604020202020204" pitchFamily="34" charset="0"/>
              <a:buChar char="•"/>
            </a:pPr>
            <a:endParaRPr lang="en-US" altLang="en-US" sz="2400" i="0" dirty="0">
              <a:latin typeface="Arial" panose="020B0604020202020204" pitchFamily="34" charset="0"/>
            </a:endParaRPr>
          </a:p>
          <a:p>
            <a:pPr algn="ctr"/>
            <a:endParaRPr lang="en-US" altLang="en-US" sz="2400" i="0" dirty="0">
              <a:latin typeface="Arial" panose="020B0604020202020204" pitchFamily="34" charset="0"/>
            </a:endParaRPr>
          </a:p>
        </p:txBody>
      </p:sp>
    </p:spTree>
    <p:extLst>
      <p:ext uri="{BB962C8B-B14F-4D97-AF65-F5344CB8AC3E}">
        <p14:creationId xmlns:p14="http://schemas.microsoft.com/office/powerpoint/2010/main" val="139411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a:extLst>
              <a:ext uri="{FF2B5EF4-FFF2-40B4-BE49-F238E27FC236}">
                <a16:creationId xmlns:a16="http://schemas.microsoft.com/office/drawing/2014/main" id="{0B89F212-CBBB-4F11-998A-128922F7C916}"/>
              </a:ext>
            </a:extLst>
          </p:cNvPr>
          <p:cNvSpPr>
            <a:spLocks noChangeShapeType="1"/>
          </p:cNvSpPr>
          <p:nvPr/>
        </p:nvSpPr>
        <p:spPr bwMode="auto">
          <a:xfrm>
            <a:off x="1676400" y="11430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3796" name="Text Box 4">
            <a:extLst>
              <a:ext uri="{FF2B5EF4-FFF2-40B4-BE49-F238E27FC236}">
                <a16:creationId xmlns:a16="http://schemas.microsoft.com/office/drawing/2014/main" id="{8F663343-7B7F-419C-8793-DF6FBCDD1FC1}"/>
              </a:ext>
            </a:extLst>
          </p:cNvPr>
          <p:cNvSpPr txBox="1">
            <a:spLocks noChangeArrowheads="1"/>
          </p:cNvSpPr>
          <p:nvPr/>
        </p:nvSpPr>
        <p:spPr bwMode="auto">
          <a:xfrm>
            <a:off x="215900" y="302458"/>
            <a:ext cx="5436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r>
              <a:rPr lang="en-US" altLang="en-US" sz="2800" dirty="0"/>
              <a:t>Signal amplitude and Frequency</a:t>
            </a:r>
          </a:p>
        </p:txBody>
      </p:sp>
      <p:sp>
        <p:nvSpPr>
          <p:cNvPr id="5" name="Rectangle 11">
            <a:extLst>
              <a:ext uri="{FF2B5EF4-FFF2-40B4-BE49-F238E27FC236}">
                <a16:creationId xmlns:a16="http://schemas.microsoft.com/office/drawing/2014/main" id="{7784065C-E13D-974A-4D05-BC18EE465374}"/>
              </a:ext>
            </a:extLst>
          </p:cNvPr>
          <p:cNvSpPr>
            <a:spLocks noChangeArrowheads="1"/>
          </p:cNvSpPr>
          <p:nvPr/>
        </p:nvSpPr>
        <p:spPr bwMode="auto">
          <a:xfrm>
            <a:off x="609601" y="1397537"/>
            <a:ext cx="11582400" cy="1200329"/>
          </a:xfrm>
          <a:prstGeom prst="rect">
            <a:avLst/>
          </a:prstGeom>
          <a:noFill/>
          <a:ln>
            <a:noFill/>
          </a:ln>
        </p:spPr>
        <p:txBody>
          <a:bodyPr wrap="squar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342900" indent="-342900" algn="just">
              <a:buFont typeface="Arial" panose="020B0604020202020204" pitchFamily="34" charset="0"/>
              <a:buChar char="•"/>
            </a:pPr>
            <a:r>
              <a:rPr lang="en-US" altLang="en-US" sz="2400" i="0" dirty="0">
                <a:latin typeface="Arial" panose="020B0604020202020204" pitchFamily="34" charset="0"/>
              </a:rPr>
              <a:t>The period of signal is 100ms. Find frequency in </a:t>
            </a:r>
            <a:r>
              <a:rPr lang="en-US" altLang="en-US" sz="2400" i="0" dirty="0" err="1">
                <a:latin typeface="Arial" panose="020B0604020202020204" pitchFamily="34" charset="0"/>
              </a:rPr>
              <a:t>KHz</a:t>
            </a:r>
            <a:endParaRPr lang="en-US" altLang="en-US" sz="2400" i="0" dirty="0">
              <a:latin typeface="Arial" panose="020B0604020202020204" pitchFamily="34" charset="0"/>
            </a:endParaRPr>
          </a:p>
          <a:p>
            <a:pPr marL="342900" indent="-342900" algn="just">
              <a:buFont typeface="Arial" panose="020B0604020202020204" pitchFamily="34" charset="0"/>
              <a:buChar char="•"/>
            </a:pPr>
            <a:endParaRPr lang="en-US" altLang="en-US" sz="2400" i="0" dirty="0">
              <a:latin typeface="Arial" panose="020B0604020202020204" pitchFamily="34" charset="0"/>
            </a:endParaRPr>
          </a:p>
          <a:p>
            <a:pPr algn="ctr"/>
            <a:endParaRPr lang="en-US" altLang="en-US" sz="2400" i="0" dirty="0">
              <a:latin typeface="Arial" panose="020B0604020202020204" pitchFamily="34" charset="0"/>
            </a:endParaRPr>
          </a:p>
        </p:txBody>
      </p:sp>
      <p:pic>
        <p:nvPicPr>
          <p:cNvPr id="3" name="Picture 2">
            <a:extLst>
              <a:ext uri="{FF2B5EF4-FFF2-40B4-BE49-F238E27FC236}">
                <a16:creationId xmlns:a16="http://schemas.microsoft.com/office/drawing/2014/main" id="{622FB2DE-0B2F-7949-DB5B-1DB69F9F76F3}"/>
              </a:ext>
            </a:extLst>
          </p:cNvPr>
          <p:cNvPicPr>
            <a:picLocks noChangeAspect="1"/>
          </p:cNvPicPr>
          <p:nvPr/>
        </p:nvPicPr>
        <p:blipFill>
          <a:blip r:embed="rId3"/>
          <a:stretch>
            <a:fillRect/>
          </a:stretch>
        </p:blipFill>
        <p:spPr>
          <a:xfrm>
            <a:off x="2641607" y="2400975"/>
            <a:ext cx="6908785" cy="4002908"/>
          </a:xfrm>
          <a:prstGeom prst="rect">
            <a:avLst/>
          </a:prstGeom>
        </p:spPr>
      </p:pic>
    </p:spTree>
    <p:extLst>
      <p:ext uri="{BB962C8B-B14F-4D97-AF65-F5344CB8AC3E}">
        <p14:creationId xmlns:p14="http://schemas.microsoft.com/office/powerpoint/2010/main" val="134396757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Bennett_Theme1</Template>
  <TotalTime>20701</TotalTime>
  <Words>2109</Words>
  <Application>Microsoft Office PowerPoint</Application>
  <PresentationFormat>Widescreen</PresentationFormat>
  <Paragraphs>252</Paragraphs>
  <Slides>52</Slides>
  <Notes>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52</vt:i4>
      </vt:variant>
    </vt:vector>
  </HeadingPairs>
  <TitlesOfParts>
    <vt:vector size="65" baseType="lpstr">
      <vt:lpstr>Arial</vt:lpstr>
      <vt:lpstr>Aspira Webfont</vt:lpstr>
      <vt:lpstr>Calibri</vt:lpstr>
      <vt:lpstr>Cambria Math</vt:lpstr>
      <vt:lpstr>Google Sans</vt:lpstr>
      <vt:lpstr>Times New Roman</vt:lpstr>
      <vt:lpstr>Tw Cen MT</vt:lpstr>
      <vt:lpstr>Tw Cen MT Condensed</vt:lpstr>
      <vt:lpstr>Wingdings</vt:lpstr>
      <vt:lpstr>Wingdings 3</vt:lpstr>
      <vt:lpstr>Bennett_Theme1</vt:lpstr>
      <vt:lpstr>Custom Design</vt:lpstr>
      <vt:lpstr>Integral</vt:lpstr>
      <vt:lpstr>Physical Layer-Part-1 Signals and Its Properties and  Network Performance Measures</vt:lpstr>
      <vt:lpstr>Physical Layer: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Kuldeep</dc:creator>
  <cp:lastModifiedBy>Vikas Tyagi.</cp:lastModifiedBy>
  <cp:revision>136</cp:revision>
  <dcterms:created xsi:type="dcterms:W3CDTF">2019-01-02T17:52:09Z</dcterms:created>
  <dcterms:modified xsi:type="dcterms:W3CDTF">2025-02-17T05:56:32Z</dcterms:modified>
</cp:coreProperties>
</file>