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05" r:id="rId2"/>
    <p:sldId id="819" r:id="rId3"/>
    <p:sldId id="748" r:id="rId4"/>
    <p:sldId id="749" r:id="rId5"/>
    <p:sldId id="816" r:id="rId6"/>
    <p:sldId id="800" r:id="rId7"/>
    <p:sldId id="820" r:id="rId8"/>
    <p:sldId id="750" r:id="rId9"/>
    <p:sldId id="802" r:id="rId10"/>
    <p:sldId id="821" r:id="rId11"/>
    <p:sldId id="751" r:id="rId12"/>
    <p:sldId id="752" r:id="rId13"/>
    <p:sldId id="817" r:id="rId14"/>
    <p:sldId id="754" r:id="rId15"/>
    <p:sldId id="755" r:id="rId16"/>
    <p:sldId id="75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3C5893-652C-44DB-9DED-030AA2DF787E}" v="16" dt="2025-01-30T07:55:36.5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98" autoAdjust="0"/>
    <p:restoredTop sz="94277" autoAdjust="0"/>
  </p:normalViewPr>
  <p:slideViewPr>
    <p:cSldViewPr snapToGrid="0">
      <p:cViewPr varScale="1">
        <p:scale>
          <a:sx n="78" d="100"/>
          <a:sy n="78" d="100"/>
        </p:scale>
        <p:origin x="3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ldeep" userId="f9c8071f-a744-46f9-b335-1b593dc9f69f" providerId="ADAL" clId="{BF491AD7-6FEB-406B-BDAD-F2C8F7489161}"/>
    <pc:docChg chg="undo redo custSel addSld delSld modSld">
      <pc:chgData name="Kuldeep" userId="f9c8071f-a744-46f9-b335-1b593dc9f69f" providerId="ADAL" clId="{BF491AD7-6FEB-406B-BDAD-F2C8F7489161}" dt="2023-01-18T18:10:14.962" v="250" actId="47"/>
      <pc:docMkLst>
        <pc:docMk/>
      </pc:docMkLst>
      <pc:sldChg chg="modSp mod">
        <pc:chgData name="Kuldeep" userId="f9c8071f-a744-46f9-b335-1b593dc9f69f" providerId="ADAL" clId="{BF491AD7-6FEB-406B-BDAD-F2C8F7489161}" dt="2023-01-18T17:11:17.927" v="122" actId="255"/>
        <pc:sldMkLst>
          <pc:docMk/>
          <pc:sldMk cId="1468318031" sldId="257"/>
        </pc:sldMkLst>
        <pc:spChg chg="mod">
          <ac:chgData name="Kuldeep" userId="f9c8071f-a744-46f9-b335-1b593dc9f69f" providerId="ADAL" clId="{BF491AD7-6FEB-406B-BDAD-F2C8F7489161}" dt="2023-01-18T17:11:17.927" v="122" actId="255"/>
          <ac:spMkLst>
            <pc:docMk/>
            <pc:sldMk cId="1468318031" sldId="257"/>
            <ac:spMk id="3" creationId="{D036119D-D96D-435D-B34D-667E049CD83F}"/>
          </ac:spMkLst>
        </pc:spChg>
      </pc:sldChg>
      <pc:sldChg chg="del">
        <pc:chgData name="Kuldeep" userId="f9c8071f-a744-46f9-b335-1b593dc9f69f" providerId="ADAL" clId="{BF491AD7-6FEB-406B-BDAD-F2C8F7489161}" dt="2023-01-18T15:59:29.164" v="16" actId="47"/>
        <pc:sldMkLst>
          <pc:docMk/>
          <pc:sldMk cId="1780671328" sldId="259"/>
        </pc:sldMkLst>
      </pc:sldChg>
      <pc:sldChg chg="del">
        <pc:chgData name="Kuldeep" userId="f9c8071f-a744-46f9-b335-1b593dc9f69f" providerId="ADAL" clId="{BF491AD7-6FEB-406B-BDAD-F2C8F7489161}" dt="2023-01-18T15:58:47.311" v="5" actId="2696"/>
        <pc:sldMkLst>
          <pc:docMk/>
          <pc:sldMk cId="1160103779" sldId="263"/>
        </pc:sldMkLst>
      </pc:sldChg>
      <pc:sldChg chg="delSp add del setBg delDesignElem">
        <pc:chgData name="Kuldeep" userId="f9c8071f-a744-46f9-b335-1b593dc9f69f" providerId="ADAL" clId="{BF491AD7-6FEB-406B-BDAD-F2C8F7489161}" dt="2023-01-18T17:41:41.271" v="225" actId="47"/>
        <pc:sldMkLst>
          <pc:docMk/>
          <pc:sldMk cId="3823857827" sldId="263"/>
        </pc:sldMkLst>
        <pc:spChg chg="del">
          <ac:chgData name="Kuldeep" userId="f9c8071f-a744-46f9-b335-1b593dc9f69f" providerId="ADAL" clId="{BF491AD7-6FEB-406B-BDAD-F2C8F7489161}" dt="2023-01-18T15:58:53.945" v="10"/>
          <ac:spMkLst>
            <pc:docMk/>
            <pc:sldMk cId="3823857827" sldId="263"/>
            <ac:spMk id="12" creationId="{F0DCC097-1DB8-4B6D-85D0-6FBA0E1CA4BA}"/>
          </ac:spMkLst>
        </pc:spChg>
        <pc:spChg chg="del">
          <ac:chgData name="Kuldeep" userId="f9c8071f-a744-46f9-b335-1b593dc9f69f" providerId="ADAL" clId="{BF491AD7-6FEB-406B-BDAD-F2C8F7489161}" dt="2023-01-18T15:58:53.945" v="10"/>
          <ac:spMkLst>
            <pc:docMk/>
            <pc:sldMk cId="3823857827" sldId="263"/>
            <ac:spMk id="14" creationId="{E0B58608-23C8-4441-994D-C6823EEE1DB7}"/>
          </ac:spMkLst>
        </pc:spChg>
      </pc:sldChg>
      <pc:sldChg chg="del">
        <pc:chgData name="Kuldeep" userId="f9c8071f-a744-46f9-b335-1b593dc9f69f" providerId="ADAL" clId="{BF491AD7-6FEB-406B-BDAD-F2C8F7489161}" dt="2023-01-18T15:59:31.952" v="19" actId="47"/>
        <pc:sldMkLst>
          <pc:docMk/>
          <pc:sldMk cId="2508268938" sldId="275"/>
        </pc:sldMkLst>
      </pc:sldChg>
      <pc:sldChg chg="del">
        <pc:chgData name="Kuldeep" userId="f9c8071f-a744-46f9-b335-1b593dc9f69f" providerId="ADAL" clId="{BF491AD7-6FEB-406B-BDAD-F2C8F7489161}" dt="2023-01-18T15:59:52.960" v="29" actId="47"/>
        <pc:sldMkLst>
          <pc:docMk/>
          <pc:sldMk cId="3554268532" sldId="276"/>
        </pc:sldMkLst>
      </pc:sldChg>
      <pc:sldChg chg="del">
        <pc:chgData name="Kuldeep" userId="f9c8071f-a744-46f9-b335-1b593dc9f69f" providerId="ADAL" clId="{BF491AD7-6FEB-406B-BDAD-F2C8F7489161}" dt="2023-01-18T15:59:29.648" v="17" actId="47"/>
        <pc:sldMkLst>
          <pc:docMk/>
          <pc:sldMk cId="4208010357" sldId="304"/>
        </pc:sldMkLst>
      </pc:sldChg>
      <pc:sldChg chg="modSp mod">
        <pc:chgData name="Kuldeep" userId="f9c8071f-a744-46f9-b335-1b593dc9f69f" providerId="ADAL" clId="{BF491AD7-6FEB-406B-BDAD-F2C8F7489161}" dt="2023-01-18T17:10:30.772" v="114" actId="20577"/>
        <pc:sldMkLst>
          <pc:docMk/>
          <pc:sldMk cId="670468568" sldId="305"/>
        </pc:sldMkLst>
        <pc:spChg chg="mod">
          <ac:chgData name="Kuldeep" userId="f9c8071f-a744-46f9-b335-1b593dc9f69f" providerId="ADAL" clId="{BF491AD7-6FEB-406B-BDAD-F2C8F7489161}" dt="2023-01-18T17:10:30.772" v="114" actId="20577"/>
          <ac:spMkLst>
            <pc:docMk/>
            <pc:sldMk cId="670468568" sldId="305"/>
            <ac:spMk id="2" creationId="{946BAC4F-8BCE-52DA-5B0F-368FF20ADB53}"/>
          </ac:spMkLst>
        </pc:spChg>
        <pc:spChg chg="mod">
          <ac:chgData name="Kuldeep" userId="f9c8071f-a744-46f9-b335-1b593dc9f69f" providerId="ADAL" clId="{BF491AD7-6FEB-406B-BDAD-F2C8F7489161}" dt="2023-01-18T17:10:05.541" v="111" actId="1076"/>
          <ac:spMkLst>
            <pc:docMk/>
            <pc:sldMk cId="670468568" sldId="305"/>
            <ac:spMk id="3" creationId="{2CEDD8FD-0904-4D46-FBE6-D43AA595A9DD}"/>
          </ac:spMkLst>
        </pc:spChg>
      </pc:sldChg>
      <pc:sldChg chg="del">
        <pc:chgData name="Kuldeep" userId="f9c8071f-a744-46f9-b335-1b593dc9f69f" providerId="ADAL" clId="{BF491AD7-6FEB-406B-BDAD-F2C8F7489161}" dt="2023-01-18T15:59:33.986" v="23" actId="47"/>
        <pc:sldMkLst>
          <pc:docMk/>
          <pc:sldMk cId="1135738796" sldId="306"/>
        </pc:sldMkLst>
      </pc:sldChg>
      <pc:sldChg chg="del">
        <pc:chgData name="Kuldeep" userId="f9c8071f-a744-46f9-b335-1b593dc9f69f" providerId="ADAL" clId="{BF491AD7-6FEB-406B-BDAD-F2C8F7489161}" dt="2023-01-18T15:59:37.072" v="24" actId="47"/>
        <pc:sldMkLst>
          <pc:docMk/>
          <pc:sldMk cId="117317081" sldId="307"/>
        </pc:sldMkLst>
      </pc:sldChg>
      <pc:sldChg chg="del">
        <pc:chgData name="Kuldeep" userId="f9c8071f-a744-46f9-b335-1b593dc9f69f" providerId="ADAL" clId="{BF491AD7-6FEB-406B-BDAD-F2C8F7489161}" dt="2023-01-18T15:59:41.979" v="27" actId="47"/>
        <pc:sldMkLst>
          <pc:docMk/>
          <pc:sldMk cId="1485053928" sldId="308"/>
        </pc:sldMkLst>
      </pc:sldChg>
      <pc:sldChg chg="del">
        <pc:chgData name="Kuldeep" userId="f9c8071f-a744-46f9-b335-1b593dc9f69f" providerId="ADAL" clId="{BF491AD7-6FEB-406B-BDAD-F2C8F7489161}" dt="2023-01-18T15:59:46.117" v="28" actId="47"/>
        <pc:sldMkLst>
          <pc:docMk/>
          <pc:sldMk cId="2855755585" sldId="309"/>
        </pc:sldMkLst>
      </pc:sldChg>
      <pc:sldChg chg="addSp delSp modSp mod">
        <pc:chgData name="Kuldeep" userId="f9c8071f-a744-46f9-b335-1b593dc9f69f" providerId="ADAL" clId="{BF491AD7-6FEB-406B-BDAD-F2C8F7489161}" dt="2023-01-18T17:15:14.011" v="148" actId="1076"/>
        <pc:sldMkLst>
          <pc:docMk/>
          <pc:sldMk cId="4260841005" sldId="310"/>
        </pc:sldMkLst>
        <pc:spChg chg="del">
          <ac:chgData name="Kuldeep" userId="f9c8071f-a744-46f9-b335-1b593dc9f69f" providerId="ADAL" clId="{BF491AD7-6FEB-406B-BDAD-F2C8F7489161}" dt="2023-01-18T17:14:54.084" v="144" actId="478"/>
          <ac:spMkLst>
            <pc:docMk/>
            <pc:sldMk cId="4260841005" sldId="310"/>
            <ac:spMk id="6" creationId="{1D134603-B700-49D0-B1E4-957D4E49E5C6}"/>
          </ac:spMkLst>
        </pc:spChg>
        <pc:picChg chg="add mod">
          <ac:chgData name="Kuldeep" userId="f9c8071f-a744-46f9-b335-1b593dc9f69f" providerId="ADAL" clId="{BF491AD7-6FEB-406B-BDAD-F2C8F7489161}" dt="2023-01-18T17:15:14.011" v="148" actId="1076"/>
          <ac:picMkLst>
            <pc:docMk/>
            <pc:sldMk cId="4260841005" sldId="310"/>
            <ac:picMk id="3" creationId="{EFF97B65-29B7-0F9A-6F46-976493DF6D69}"/>
          </ac:picMkLst>
        </pc:picChg>
        <pc:picChg chg="mod">
          <ac:chgData name="Kuldeep" userId="f9c8071f-a744-46f9-b335-1b593dc9f69f" providerId="ADAL" clId="{BF491AD7-6FEB-406B-BDAD-F2C8F7489161}" dt="2023-01-18T17:14:49.641" v="143" actId="1076"/>
          <ac:picMkLst>
            <pc:docMk/>
            <pc:sldMk cId="4260841005" sldId="310"/>
            <ac:picMk id="7" creationId="{DF8DD0B4-3E91-49AE-AE30-78EC96C26B1D}"/>
          </ac:picMkLst>
        </pc:picChg>
      </pc:sldChg>
      <pc:sldChg chg="delSp del">
        <pc:chgData name="Kuldeep" userId="f9c8071f-a744-46f9-b335-1b593dc9f69f" providerId="ADAL" clId="{BF491AD7-6FEB-406B-BDAD-F2C8F7489161}" dt="2023-01-18T17:15:21.327" v="149" actId="47"/>
        <pc:sldMkLst>
          <pc:docMk/>
          <pc:sldMk cId="3006543089" sldId="311"/>
        </pc:sldMkLst>
        <pc:picChg chg="del">
          <ac:chgData name="Kuldeep" userId="f9c8071f-a744-46f9-b335-1b593dc9f69f" providerId="ADAL" clId="{BF491AD7-6FEB-406B-BDAD-F2C8F7489161}" dt="2023-01-18T17:15:00.993" v="145" actId="21"/>
          <ac:picMkLst>
            <pc:docMk/>
            <pc:sldMk cId="3006543089" sldId="311"/>
            <ac:picMk id="8" creationId="{C79E5659-4B82-4AB8-A63E-78D050EB40C7}"/>
          </ac:picMkLst>
        </pc:picChg>
      </pc:sldChg>
      <pc:sldChg chg="modSp mod">
        <pc:chgData name="Kuldeep" userId="f9c8071f-a744-46f9-b335-1b593dc9f69f" providerId="ADAL" clId="{BF491AD7-6FEB-406B-BDAD-F2C8F7489161}" dt="2023-01-18T17:38:33.415" v="223" actId="6549"/>
        <pc:sldMkLst>
          <pc:docMk/>
          <pc:sldMk cId="1770404511" sldId="312"/>
        </pc:sldMkLst>
        <pc:spChg chg="mod">
          <ac:chgData name="Kuldeep" userId="f9c8071f-a744-46f9-b335-1b593dc9f69f" providerId="ADAL" clId="{BF491AD7-6FEB-406B-BDAD-F2C8F7489161}" dt="2023-01-18T17:38:33.415" v="223" actId="6549"/>
          <ac:spMkLst>
            <pc:docMk/>
            <pc:sldMk cId="1770404511" sldId="312"/>
            <ac:spMk id="2" creationId="{36B3FFCF-E484-457D-8010-78085F70128D}"/>
          </ac:spMkLst>
        </pc:spChg>
        <pc:picChg chg="mod">
          <ac:chgData name="Kuldeep" userId="f9c8071f-a744-46f9-b335-1b593dc9f69f" providerId="ADAL" clId="{BF491AD7-6FEB-406B-BDAD-F2C8F7489161}" dt="2023-01-18T17:15:27.747" v="150" actId="1076"/>
          <ac:picMkLst>
            <pc:docMk/>
            <pc:sldMk cId="1770404511" sldId="312"/>
            <ac:picMk id="7" creationId="{E6125240-D048-46BC-99FD-75488C4719A5}"/>
          </ac:picMkLst>
        </pc:picChg>
      </pc:sldChg>
      <pc:sldChg chg="del">
        <pc:chgData name="Kuldeep" userId="f9c8071f-a744-46f9-b335-1b593dc9f69f" providerId="ADAL" clId="{BF491AD7-6FEB-406B-BDAD-F2C8F7489161}" dt="2023-01-18T16:01:47.898" v="39" actId="2696"/>
        <pc:sldMkLst>
          <pc:docMk/>
          <pc:sldMk cId="495898975" sldId="316"/>
        </pc:sldMkLst>
      </pc:sldChg>
      <pc:sldChg chg="delSp add setBg delDesignElem">
        <pc:chgData name="Kuldeep" userId="f9c8071f-a744-46f9-b335-1b593dc9f69f" providerId="ADAL" clId="{BF491AD7-6FEB-406B-BDAD-F2C8F7489161}" dt="2023-01-18T16:01:53.230" v="42"/>
        <pc:sldMkLst>
          <pc:docMk/>
          <pc:sldMk cId="1662247209" sldId="316"/>
        </pc:sldMkLst>
        <pc:spChg chg="del">
          <ac:chgData name="Kuldeep" userId="f9c8071f-a744-46f9-b335-1b593dc9f69f" providerId="ADAL" clId="{BF491AD7-6FEB-406B-BDAD-F2C8F7489161}" dt="2023-01-18T16:01:53.230" v="42"/>
          <ac:spMkLst>
            <pc:docMk/>
            <pc:sldMk cId="1662247209" sldId="316"/>
            <ac:spMk id="13" creationId="{A4AC5506-6312-4701-8D3C-40187889A947}"/>
          </ac:spMkLst>
        </pc:spChg>
      </pc:sldChg>
      <pc:sldChg chg="delSp modSp add mod setBg delDesignElem">
        <pc:chgData name="Kuldeep" userId="f9c8071f-a744-46f9-b335-1b593dc9f69f" providerId="ADAL" clId="{BF491AD7-6FEB-406B-BDAD-F2C8F7489161}" dt="2023-01-18T17:42:14.715" v="227" actId="207"/>
        <pc:sldMkLst>
          <pc:docMk/>
          <pc:sldMk cId="2655664503" sldId="317"/>
        </pc:sldMkLst>
        <pc:spChg chg="mod">
          <ac:chgData name="Kuldeep" userId="f9c8071f-a744-46f9-b335-1b593dc9f69f" providerId="ADAL" clId="{BF491AD7-6FEB-406B-BDAD-F2C8F7489161}" dt="2023-01-18T17:42:14.715" v="227" actId="207"/>
          <ac:spMkLst>
            <pc:docMk/>
            <pc:sldMk cId="2655664503" sldId="317"/>
            <ac:spMk id="2" creationId="{36B3FFCF-E484-457D-8010-78085F70128D}"/>
          </ac:spMkLst>
        </pc:spChg>
        <pc:spChg chg="del">
          <ac:chgData name="Kuldeep" userId="f9c8071f-a744-46f9-b335-1b593dc9f69f" providerId="ADAL" clId="{BF491AD7-6FEB-406B-BDAD-F2C8F7489161}" dt="2023-01-18T16:01:53.230" v="42"/>
          <ac:spMkLst>
            <pc:docMk/>
            <pc:sldMk cId="2655664503" sldId="317"/>
            <ac:spMk id="13" creationId="{96918796-2918-40D6-BE3A-4600C47FCD42}"/>
          </ac:spMkLst>
        </pc:spChg>
      </pc:sldChg>
      <pc:sldChg chg="del">
        <pc:chgData name="Kuldeep" userId="f9c8071f-a744-46f9-b335-1b593dc9f69f" providerId="ADAL" clId="{BF491AD7-6FEB-406B-BDAD-F2C8F7489161}" dt="2023-01-18T16:01:47.898" v="39" actId="2696"/>
        <pc:sldMkLst>
          <pc:docMk/>
          <pc:sldMk cId="3493507659" sldId="317"/>
        </pc:sldMkLst>
      </pc:sldChg>
      <pc:sldChg chg="del">
        <pc:chgData name="Kuldeep" userId="f9c8071f-a744-46f9-b335-1b593dc9f69f" providerId="ADAL" clId="{BF491AD7-6FEB-406B-BDAD-F2C8F7489161}" dt="2023-01-18T15:57:48.746" v="0" actId="47"/>
        <pc:sldMkLst>
          <pc:docMk/>
          <pc:sldMk cId="1529543132" sldId="318"/>
        </pc:sldMkLst>
      </pc:sldChg>
      <pc:sldChg chg="del">
        <pc:chgData name="Kuldeep" userId="f9c8071f-a744-46f9-b335-1b593dc9f69f" providerId="ADAL" clId="{BF491AD7-6FEB-406B-BDAD-F2C8F7489161}" dt="2023-01-18T15:59:12.229" v="11" actId="47"/>
        <pc:sldMkLst>
          <pc:docMk/>
          <pc:sldMk cId="4230146918" sldId="319"/>
        </pc:sldMkLst>
      </pc:sldChg>
      <pc:sldChg chg="del">
        <pc:chgData name="Kuldeep" userId="f9c8071f-a744-46f9-b335-1b593dc9f69f" providerId="ADAL" clId="{BF491AD7-6FEB-406B-BDAD-F2C8F7489161}" dt="2023-01-18T15:59:14.150" v="13" actId="47"/>
        <pc:sldMkLst>
          <pc:docMk/>
          <pc:sldMk cId="2955095481" sldId="320"/>
        </pc:sldMkLst>
      </pc:sldChg>
      <pc:sldChg chg="del">
        <pc:chgData name="Kuldeep" userId="f9c8071f-a744-46f9-b335-1b593dc9f69f" providerId="ADAL" clId="{BF491AD7-6FEB-406B-BDAD-F2C8F7489161}" dt="2023-01-18T15:59:12.940" v="12" actId="47"/>
        <pc:sldMkLst>
          <pc:docMk/>
          <pc:sldMk cId="334344607" sldId="321"/>
        </pc:sldMkLst>
      </pc:sldChg>
      <pc:sldChg chg="del">
        <pc:chgData name="Kuldeep" userId="f9c8071f-a744-46f9-b335-1b593dc9f69f" providerId="ADAL" clId="{BF491AD7-6FEB-406B-BDAD-F2C8F7489161}" dt="2023-01-18T15:59:21.067" v="15" actId="47"/>
        <pc:sldMkLst>
          <pc:docMk/>
          <pc:sldMk cId="4185925791" sldId="322"/>
        </pc:sldMkLst>
      </pc:sldChg>
      <pc:sldChg chg="del">
        <pc:chgData name="Kuldeep" userId="f9c8071f-a744-46f9-b335-1b593dc9f69f" providerId="ADAL" clId="{BF491AD7-6FEB-406B-BDAD-F2C8F7489161}" dt="2023-01-18T15:59:18.626" v="14" actId="47"/>
        <pc:sldMkLst>
          <pc:docMk/>
          <pc:sldMk cId="302592979" sldId="323"/>
        </pc:sldMkLst>
      </pc:sldChg>
      <pc:sldChg chg="del">
        <pc:chgData name="Kuldeep" userId="f9c8071f-a744-46f9-b335-1b593dc9f69f" providerId="ADAL" clId="{BF491AD7-6FEB-406B-BDAD-F2C8F7489161}" dt="2023-01-18T15:59:31.098" v="18" actId="47"/>
        <pc:sldMkLst>
          <pc:docMk/>
          <pc:sldMk cId="3298387315" sldId="325"/>
        </pc:sldMkLst>
      </pc:sldChg>
      <pc:sldChg chg="del">
        <pc:chgData name="Kuldeep" userId="f9c8071f-a744-46f9-b335-1b593dc9f69f" providerId="ADAL" clId="{BF491AD7-6FEB-406B-BDAD-F2C8F7489161}" dt="2023-01-18T15:59:32.521" v="20" actId="47"/>
        <pc:sldMkLst>
          <pc:docMk/>
          <pc:sldMk cId="1240345217" sldId="326"/>
        </pc:sldMkLst>
      </pc:sldChg>
      <pc:sldChg chg="del">
        <pc:chgData name="Kuldeep" userId="f9c8071f-a744-46f9-b335-1b593dc9f69f" providerId="ADAL" clId="{BF491AD7-6FEB-406B-BDAD-F2C8F7489161}" dt="2023-01-18T15:59:33.283" v="21" actId="47"/>
        <pc:sldMkLst>
          <pc:docMk/>
          <pc:sldMk cId="3484087304" sldId="327"/>
        </pc:sldMkLst>
      </pc:sldChg>
      <pc:sldChg chg="del">
        <pc:chgData name="Kuldeep" userId="f9c8071f-a744-46f9-b335-1b593dc9f69f" providerId="ADAL" clId="{BF491AD7-6FEB-406B-BDAD-F2C8F7489161}" dt="2023-01-18T15:59:33.732" v="22" actId="47"/>
        <pc:sldMkLst>
          <pc:docMk/>
          <pc:sldMk cId="3293059927" sldId="328"/>
        </pc:sldMkLst>
      </pc:sldChg>
      <pc:sldChg chg="del">
        <pc:chgData name="Kuldeep" userId="f9c8071f-a744-46f9-b335-1b593dc9f69f" providerId="ADAL" clId="{BF491AD7-6FEB-406B-BDAD-F2C8F7489161}" dt="2023-01-18T15:59:39.449" v="25" actId="47"/>
        <pc:sldMkLst>
          <pc:docMk/>
          <pc:sldMk cId="3599109427" sldId="329"/>
        </pc:sldMkLst>
      </pc:sldChg>
      <pc:sldChg chg="del">
        <pc:chgData name="Kuldeep" userId="f9c8071f-a744-46f9-b335-1b593dc9f69f" providerId="ADAL" clId="{BF491AD7-6FEB-406B-BDAD-F2C8F7489161}" dt="2023-01-18T15:59:39.865" v="26" actId="47"/>
        <pc:sldMkLst>
          <pc:docMk/>
          <pc:sldMk cId="584709159" sldId="330"/>
        </pc:sldMkLst>
      </pc:sldChg>
      <pc:sldChg chg="addSp delSp modSp mod">
        <pc:chgData name="Kuldeep" userId="f9c8071f-a744-46f9-b335-1b593dc9f69f" providerId="ADAL" clId="{BF491AD7-6FEB-406B-BDAD-F2C8F7489161}" dt="2023-01-18T17:36:56.204" v="213" actId="27636"/>
        <pc:sldMkLst>
          <pc:docMk/>
          <pc:sldMk cId="69962643" sldId="331"/>
        </pc:sldMkLst>
        <pc:spChg chg="mod">
          <ac:chgData name="Kuldeep" userId="f9c8071f-a744-46f9-b335-1b593dc9f69f" providerId="ADAL" clId="{BF491AD7-6FEB-406B-BDAD-F2C8F7489161}" dt="2023-01-18T17:36:52.375" v="211" actId="1076"/>
          <ac:spMkLst>
            <pc:docMk/>
            <pc:sldMk cId="69962643" sldId="331"/>
            <ac:spMk id="2" creationId="{36B3FFCF-E484-457D-8010-78085F70128D}"/>
          </ac:spMkLst>
        </pc:spChg>
        <pc:spChg chg="mod">
          <ac:chgData name="Kuldeep" userId="f9c8071f-a744-46f9-b335-1b593dc9f69f" providerId="ADAL" clId="{BF491AD7-6FEB-406B-BDAD-F2C8F7489161}" dt="2023-01-18T17:36:56.204" v="213" actId="27636"/>
          <ac:spMkLst>
            <pc:docMk/>
            <pc:sldMk cId="69962643" sldId="331"/>
            <ac:spMk id="3" creationId="{D036119D-D96D-435D-B34D-667E049CD83F}"/>
          </ac:spMkLst>
        </pc:spChg>
        <pc:spChg chg="del">
          <ac:chgData name="Kuldeep" userId="f9c8071f-a744-46f9-b335-1b593dc9f69f" providerId="ADAL" clId="{BF491AD7-6FEB-406B-BDAD-F2C8F7489161}" dt="2023-01-18T17:14:31.862" v="141" actId="26606"/>
          <ac:spMkLst>
            <pc:docMk/>
            <pc:sldMk cId="69962643" sldId="331"/>
            <ac:spMk id="13" creationId="{F98ED85F-DCEE-4B50-802E-71A6E3E12B04}"/>
          </ac:spMkLst>
        </pc:spChg>
        <pc:spChg chg="add">
          <ac:chgData name="Kuldeep" userId="f9c8071f-a744-46f9-b335-1b593dc9f69f" providerId="ADAL" clId="{BF491AD7-6FEB-406B-BDAD-F2C8F7489161}" dt="2023-01-18T17:14:31.862" v="141" actId="26606"/>
          <ac:spMkLst>
            <pc:docMk/>
            <pc:sldMk cId="69962643" sldId="331"/>
            <ac:spMk id="19" creationId="{85016AEC-0320-4ED0-8ECB-FE11DDDFE17A}"/>
          </ac:spMkLst>
        </pc:spChg>
        <pc:spChg chg="add">
          <ac:chgData name="Kuldeep" userId="f9c8071f-a744-46f9-b335-1b593dc9f69f" providerId="ADAL" clId="{BF491AD7-6FEB-406B-BDAD-F2C8F7489161}" dt="2023-01-18T17:14:31.862" v="141" actId="26606"/>
          <ac:spMkLst>
            <pc:docMk/>
            <pc:sldMk cId="69962643" sldId="331"/>
            <ac:spMk id="21" creationId="{D3CDB30C-1F82-41E6-A067-831D6E89184F}"/>
          </ac:spMkLst>
        </pc:spChg>
        <pc:spChg chg="add">
          <ac:chgData name="Kuldeep" userId="f9c8071f-a744-46f9-b335-1b593dc9f69f" providerId="ADAL" clId="{BF491AD7-6FEB-406B-BDAD-F2C8F7489161}" dt="2023-01-18T17:14:31.862" v="141" actId="26606"/>
          <ac:spMkLst>
            <pc:docMk/>
            <pc:sldMk cId="69962643" sldId="331"/>
            <ac:spMk id="23" creationId="{2DDA86DD-F997-4F66-A87C-5B58AB6D19EC}"/>
          </ac:spMkLst>
        </pc:spChg>
        <pc:spChg chg="add">
          <ac:chgData name="Kuldeep" userId="f9c8071f-a744-46f9-b335-1b593dc9f69f" providerId="ADAL" clId="{BF491AD7-6FEB-406B-BDAD-F2C8F7489161}" dt="2023-01-18T17:14:31.862" v="141" actId="26606"/>
          <ac:spMkLst>
            <pc:docMk/>
            <pc:sldMk cId="69962643" sldId="331"/>
            <ac:spMk id="25" creationId="{D241B827-437E-40A3-A732-669230D6A5BC}"/>
          </ac:spMkLst>
        </pc:spChg>
        <pc:cxnChg chg="del">
          <ac:chgData name="Kuldeep" userId="f9c8071f-a744-46f9-b335-1b593dc9f69f" providerId="ADAL" clId="{BF491AD7-6FEB-406B-BDAD-F2C8F7489161}" dt="2023-01-18T17:14:31.862" v="141" actId="26606"/>
          <ac:cxnSpMkLst>
            <pc:docMk/>
            <pc:sldMk cId="69962643" sldId="331"/>
            <ac:cxnSpMk id="14" creationId="{E8E35B83-1EC3-4F87-9D54-D863463351B9}"/>
          </ac:cxnSpMkLst>
        </pc:cxnChg>
      </pc:sldChg>
      <pc:sldChg chg="modSp mod">
        <pc:chgData name="Kuldeep" userId="f9c8071f-a744-46f9-b335-1b593dc9f69f" providerId="ADAL" clId="{BF491AD7-6FEB-406B-BDAD-F2C8F7489161}" dt="2023-01-18T17:38:32.447" v="222" actId="6549"/>
        <pc:sldMkLst>
          <pc:docMk/>
          <pc:sldMk cId="811189589" sldId="332"/>
        </pc:sldMkLst>
        <pc:spChg chg="mod">
          <ac:chgData name="Kuldeep" userId="f9c8071f-a744-46f9-b335-1b593dc9f69f" providerId="ADAL" clId="{BF491AD7-6FEB-406B-BDAD-F2C8F7489161}" dt="2023-01-18T17:38:32.447" v="222" actId="6549"/>
          <ac:spMkLst>
            <pc:docMk/>
            <pc:sldMk cId="811189589" sldId="332"/>
            <ac:spMk id="2" creationId="{36B3FFCF-E484-457D-8010-78085F70128D}"/>
          </ac:spMkLst>
        </pc:spChg>
        <pc:spChg chg="mod">
          <ac:chgData name="Kuldeep" userId="f9c8071f-a744-46f9-b335-1b593dc9f69f" providerId="ADAL" clId="{BF491AD7-6FEB-406B-BDAD-F2C8F7489161}" dt="2023-01-18T17:37:49.400" v="219" actId="14100"/>
          <ac:spMkLst>
            <pc:docMk/>
            <pc:sldMk cId="811189589" sldId="332"/>
            <ac:spMk id="3" creationId="{D036119D-D96D-435D-B34D-667E049CD83F}"/>
          </ac:spMkLst>
        </pc:spChg>
      </pc:sldChg>
      <pc:sldChg chg="modSp mod">
        <pc:chgData name="Kuldeep" userId="f9c8071f-a744-46f9-b335-1b593dc9f69f" providerId="ADAL" clId="{BF491AD7-6FEB-406B-BDAD-F2C8F7489161}" dt="2023-01-18T17:16:39.184" v="158" actId="123"/>
        <pc:sldMkLst>
          <pc:docMk/>
          <pc:sldMk cId="2771503419" sldId="333"/>
        </pc:sldMkLst>
        <pc:spChg chg="mod">
          <ac:chgData name="Kuldeep" userId="f9c8071f-a744-46f9-b335-1b593dc9f69f" providerId="ADAL" clId="{BF491AD7-6FEB-406B-BDAD-F2C8F7489161}" dt="2023-01-18T17:16:39.184" v="158" actId="123"/>
          <ac:spMkLst>
            <pc:docMk/>
            <pc:sldMk cId="2771503419" sldId="333"/>
            <ac:spMk id="3" creationId="{D036119D-D96D-435D-B34D-667E049CD83F}"/>
          </ac:spMkLst>
        </pc:spChg>
      </pc:sldChg>
      <pc:sldChg chg="modSp mod">
        <pc:chgData name="Kuldeep" userId="f9c8071f-a744-46f9-b335-1b593dc9f69f" providerId="ADAL" clId="{BF491AD7-6FEB-406B-BDAD-F2C8F7489161}" dt="2023-01-18T17:17:39.423" v="165" actId="2710"/>
        <pc:sldMkLst>
          <pc:docMk/>
          <pc:sldMk cId="2382501191" sldId="334"/>
        </pc:sldMkLst>
        <pc:spChg chg="mod">
          <ac:chgData name="Kuldeep" userId="f9c8071f-a744-46f9-b335-1b593dc9f69f" providerId="ADAL" clId="{BF491AD7-6FEB-406B-BDAD-F2C8F7489161}" dt="2023-01-18T17:17:39.423" v="165" actId="2710"/>
          <ac:spMkLst>
            <pc:docMk/>
            <pc:sldMk cId="2382501191" sldId="334"/>
            <ac:spMk id="3" creationId="{D036119D-D96D-435D-B34D-667E049CD83F}"/>
          </ac:spMkLst>
        </pc:spChg>
      </pc:sldChg>
      <pc:sldChg chg="del">
        <pc:chgData name="Kuldeep" userId="f9c8071f-a744-46f9-b335-1b593dc9f69f" providerId="ADAL" clId="{BF491AD7-6FEB-406B-BDAD-F2C8F7489161}" dt="2023-01-18T15:59:58.928" v="30" actId="47"/>
        <pc:sldMkLst>
          <pc:docMk/>
          <pc:sldMk cId="2790982633" sldId="335"/>
        </pc:sldMkLst>
      </pc:sldChg>
      <pc:sldChg chg="del">
        <pc:chgData name="Kuldeep" userId="f9c8071f-a744-46f9-b335-1b593dc9f69f" providerId="ADAL" clId="{BF491AD7-6FEB-406B-BDAD-F2C8F7489161}" dt="2023-01-18T16:00:03.118" v="31" actId="47"/>
        <pc:sldMkLst>
          <pc:docMk/>
          <pc:sldMk cId="1565224538" sldId="336"/>
        </pc:sldMkLst>
      </pc:sldChg>
      <pc:sldChg chg="addSp delSp modSp mod">
        <pc:chgData name="Kuldeep" userId="f9c8071f-a744-46f9-b335-1b593dc9f69f" providerId="ADAL" clId="{BF491AD7-6FEB-406B-BDAD-F2C8F7489161}" dt="2023-01-18T17:36:14.591" v="204" actId="20577"/>
        <pc:sldMkLst>
          <pc:docMk/>
          <pc:sldMk cId="2277839778" sldId="337"/>
        </pc:sldMkLst>
        <pc:spChg chg="mod">
          <ac:chgData name="Kuldeep" userId="f9c8071f-a744-46f9-b335-1b593dc9f69f" providerId="ADAL" clId="{BF491AD7-6FEB-406B-BDAD-F2C8F7489161}" dt="2023-01-18T17:12:59.798" v="133" actId="26606"/>
          <ac:spMkLst>
            <pc:docMk/>
            <pc:sldMk cId="2277839778" sldId="337"/>
            <ac:spMk id="2" creationId="{36B3FFCF-E484-457D-8010-78085F70128D}"/>
          </ac:spMkLst>
        </pc:spChg>
        <pc:spChg chg="mod">
          <ac:chgData name="Kuldeep" userId="f9c8071f-a744-46f9-b335-1b593dc9f69f" providerId="ADAL" clId="{BF491AD7-6FEB-406B-BDAD-F2C8F7489161}" dt="2023-01-18T17:36:14.591" v="204" actId="20577"/>
          <ac:spMkLst>
            <pc:docMk/>
            <pc:sldMk cId="2277839778" sldId="337"/>
            <ac:spMk id="3" creationId="{D036119D-D96D-435D-B34D-667E049CD83F}"/>
          </ac:spMkLst>
        </pc:spChg>
        <pc:spChg chg="add del">
          <ac:chgData name="Kuldeep" userId="f9c8071f-a744-46f9-b335-1b593dc9f69f" providerId="ADAL" clId="{BF491AD7-6FEB-406B-BDAD-F2C8F7489161}" dt="2023-01-18T17:12:59.798" v="133" actId="26606"/>
          <ac:spMkLst>
            <pc:docMk/>
            <pc:sldMk cId="2277839778" sldId="337"/>
            <ac:spMk id="9" creationId="{488333BA-AE6E-427A-9B16-A39C8073F4EB}"/>
          </ac:spMkLst>
        </pc:spChg>
        <pc:spChg chg="add del">
          <ac:chgData name="Kuldeep" userId="f9c8071f-a744-46f9-b335-1b593dc9f69f" providerId="ADAL" clId="{BF491AD7-6FEB-406B-BDAD-F2C8F7489161}" dt="2023-01-18T17:12:59.798" v="133" actId="26606"/>
          <ac:spMkLst>
            <pc:docMk/>
            <pc:sldMk cId="2277839778" sldId="337"/>
            <ac:spMk id="11" creationId="{F98ED85F-DCEE-4B50-802E-71A6E3E12B04}"/>
          </ac:spMkLst>
        </pc:spChg>
        <pc:spChg chg="add del">
          <ac:chgData name="Kuldeep" userId="f9c8071f-a744-46f9-b335-1b593dc9f69f" providerId="ADAL" clId="{BF491AD7-6FEB-406B-BDAD-F2C8F7489161}" dt="2023-01-18T17:12:19.545" v="124" actId="26606"/>
          <ac:spMkLst>
            <pc:docMk/>
            <pc:sldMk cId="2277839778" sldId="337"/>
            <ac:spMk id="18" creationId="{72B886CF-D3D5-4CDE-A0D0-35994223D8D7}"/>
          </ac:spMkLst>
        </pc:spChg>
        <pc:spChg chg="add del">
          <ac:chgData name="Kuldeep" userId="f9c8071f-a744-46f9-b335-1b593dc9f69f" providerId="ADAL" clId="{BF491AD7-6FEB-406B-BDAD-F2C8F7489161}" dt="2023-01-18T17:12:19.545" v="124" actId="26606"/>
          <ac:spMkLst>
            <pc:docMk/>
            <pc:sldMk cId="2277839778" sldId="337"/>
            <ac:spMk id="20" creationId="{93F5DA8E-91E9-4694-9CBA-A6F68146BE06}"/>
          </ac:spMkLst>
        </pc:spChg>
        <pc:spChg chg="add del">
          <ac:chgData name="Kuldeep" userId="f9c8071f-a744-46f9-b335-1b593dc9f69f" providerId="ADAL" clId="{BF491AD7-6FEB-406B-BDAD-F2C8F7489161}" dt="2023-01-18T17:12:19.545" v="124" actId="26606"/>
          <ac:spMkLst>
            <pc:docMk/>
            <pc:sldMk cId="2277839778" sldId="337"/>
            <ac:spMk id="22" creationId="{429E2DD5-2822-4A1B-B4DA-2CD596FDE961}"/>
          </ac:spMkLst>
        </pc:spChg>
        <pc:spChg chg="add del">
          <ac:chgData name="Kuldeep" userId="f9c8071f-a744-46f9-b335-1b593dc9f69f" providerId="ADAL" clId="{BF491AD7-6FEB-406B-BDAD-F2C8F7489161}" dt="2023-01-18T17:12:39.723" v="132" actId="26606"/>
          <ac:spMkLst>
            <pc:docMk/>
            <pc:sldMk cId="2277839778" sldId="337"/>
            <ac:spMk id="24" creationId="{72B886CF-D3D5-4CDE-A0D0-35994223D8D7}"/>
          </ac:spMkLst>
        </pc:spChg>
        <pc:spChg chg="add del">
          <ac:chgData name="Kuldeep" userId="f9c8071f-a744-46f9-b335-1b593dc9f69f" providerId="ADAL" clId="{BF491AD7-6FEB-406B-BDAD-F2C8F7489161}" dt="2023-01-18T17:12:39.723" v="132" actId="26606"/>
          <ac:spMkLst>
            <pc:docMk/>
            <pc:sldMk cId="2277839778" sldId="337"/>
            <ac:spMk id="25" creationId="{93F5DA8E-91E9-4694-9CBA-A6F68146BE06}"/>
          </ac:spMkLst>
        </pc:spChg>
        <pc:spChg chg="add del">
          <ac:chgData name="Kuldeep" userId="f9c8071f-a744-46f9-b335-1b593dc9f69f" providerId="ADAL" clId="{BF491AD7-6FEB-406B-BDAD-F2C8F7489161}" dt="2023-01-18T17:12:39.723" v="132" actId="26606"/>
          <ac:spMkLst>
            <pc:docMk/>
            <pc:sldMk cId="2277839778" sldId="337"/>
            <ac:spMk id="27" creationId="{429E2DD5-2822-4A1B-B4DA-2CD596FDE961}"/>
          </ac:spMkLst>
        </pc:spChg>
        <pc:picChg chg="add">
          <ac:chgData name="Kuldeep" userId="f9c8071f-a744-46f9-b335-1b593dc9f69f" providerId="ADAL" clId="{BF491AD7-6FEB-406B-BDAD-F2C8F7489161}" dt="2023-01-18T17:12:59.798" v="133" actId="26606"/>
          <ac:picMkLst>
            <pc:docMk/>
            <pc:sldMk cId="2277839778" sldId="337"/>
            <ac:picMk id="13" creationId="{16F74495-6205-9DF3-29B5-59AD92685F91}"/>
          </ac:picMkLst>
        </pc:picChg>
        <pc:picChg chg="add del">
          <ac:chgData name="Kuldeep" userId="f9c8071f-a744-46f9-b335-1b593dc9f69f" providerId="ADAL" clId="{BF491AD7-6FEB-406B-BDAD-F2C8F7489161}" dt="2023-01-18T17:12:19.545" v="124" actId="26606"/>
          <ac:picMkLst>
            <pc:docMk/>
            <pc:sldMk cId="2277839778" sldId="337"/>
            <ac:picMk id="15" creationId="{3E2F91F4-F288-8934-C928-7702908BDC44}"/>
          </ac:picMkLst>
        </pc:picChg>
        <pc:picChg chg="add del">
          <ac:chgData name="Kuldeep" userId="f9c8071f-a744-46f9-b335-1b593dc9f69f" providerId="ADAL" clId="{BF491AD7-6FEB-406B-BDAD-F2C8F7489161}" dt="2023-01-18T17:12:39.723" v="132" actId="26606"/>
          <ac:picMkLst>
            <pc:docMk/>
            <pc:sldMk cId="2277839778" sldId="337"/>
            <ac:picMk id="26" creationId="{89E4E8C1-D96E-E040-653B-2D18E5B8529E}"/>
          </ac:picMkLst>
        </pc:picChg>
        <pc:cxnChg chg="add">
          <ac:chgData name="Kuldeep" userId="f9c8071f-a744-46f9-b335-1b593dc9f69f" providerId="ADAL" clId="{BF491AD7-6FEB-406B-BDAD-F2C8F7489161}" dt="2023-01-18T17:12:59.798" v="133" actId="26606"/>
          <ac:cxnSpMkLst>
            <pc:docMk/>
            <pc:sldMk cId="2277839778" sldId="337"/>
            <ac:cxnSpMk id="17" creationId="{A7F400EE-A8A5-48AF-B4D6-291B52C6F0B0}"/>
          </ac:cxnSpMkLst>
        </pc:cxnChg>
      </pc:sldChg>
      <pc:sldChg chg="modSp mod">
        <pc:chgData name="Kuldeep" userId="f9c8071f-a744-46f9-b335-1b593dc9f69f" providerId="ADAL" clId="{BF491AD7-6FEB-406B-BDAD-F2C8F7489161}" dt="2023-01-18T17:42:34.604" v="228" actId="123"/>
        <pc:sldMkLst>
          <pc:docMk/>
          <pc:sldMk cId="3322596453" sldId="338"/>
        </pc:sldMkLst>
        <pc:spChg chg="mod">
          <ac:chgData name="Kuldeep" userId="f9c8071f-a744-46f9-b335-1b593dc9f69f" providerId="ADAL" clId="{BF491AD7-6FEB-406B-BDAD-F2C8F7489161}" dt="2023-01-18T17:17:59.029" v="167" actId="20577"/>
          <ac:spMkLst>
            <pc:docMk/>
            <pc:sldMk cId="3322596453" sldId="338"/>
            <ac:spMk id="2" creationId="{702222ED-4504-4A5F-8FE8-1BAFF06211CA}"/>
          </ac:spMkLst>
        </pc:spChg>
        <pc:spChg chg="mod">
          <ac:chgData name="Kuldeep" userId="f9c8071f-a744-46f9-b335-1b593dc9f69f" providerId="ADAL" clId="{BF491AD7-6FEB-406B-BDAD-F2C8F7489161}" dt="2023-01-18T17:42:34.604" v="228" actId="123"/>
          <ac:spMkLst>
            <pc:docMk/>
            <pc:sldMk cId="3322596453" sldId="338"/>
            <ac:spMk id="3" creationId="{F34B6EFD-87D9-4E16-B765-4155E299507D}"/>
          </ac:spMkLst>
        </pc:spChg>
      </pc:sldChg>
      <pc:sldChg chg="del">
        <pc:chgData name="Kuldeep" userId="f9c8071f-a744-46f9-b335-1b593dc9f69f" providerId="ADAL" clId="{BF491AD7-6FEB-406B-BDAD-F2C8F7489161}" dt="2023-01-18T17:18:15.317" v="168" actId="47"/>
        <pc:sldMkLst>
          <pc:docMk/>
          <pc:sldMk cId="1813983746" sldId="339"/>
        </pc:sldMkLst>
      </pc:sldChg>
      <pc:sldChg chg="addSp delSp modSp mod modAnim">
        <pc:chgData name="Kuldeep" userId="f9c8071f-a744-46f9-b335-1b593dc9f69f" providerId="ADAL" clId="{BF491AD7-6FEB-406B-BDAD-F2C8F7489161}" dt="2023-01-18T17:24:22.982" v="185" actId="1076"/>
        <pc:sldMkLst>
          <pc:docMk/>
          <pc:sldMk cId="1979858048" sldId="340"/>
        </pc:sldMkLst>
        <pc:spChg chg="add del mod">
          <ac:chgData name="Kuldeep" userId="f9c8071f-a744-46f9-b335-1b593dc9f69f" providerId="ADAL" clId="{BF491AD7-6FEB-406B-BDAD-F2C8F7489161}" dt="2023-01-18T17:21:08.773" v="175"/>
          <ac:spMkLst>
            <pc:docMk/>
            <pc:sldMk cId="1979858048" sldId="340"/>
            <ac:spMk id="4" creationId="{CA12FD62-B2E0-B3F5-DAE9-B7E031C55E5E}"/>
          </ac:spMkLst>
        </pc:spChg>
        <pc:spChg chg="add mod">
          <ac:chgData name="Kuldeep" userId="f9c8071f-a744-46f9-b335-1b593dc9f69f" providerId="ADAL" clId="{BF491AD7-6FEB-406B-BDAD-F2C8F7489161}" dt="2023-01-18T17:24:22.982" v="185" actId="1076"/>
          <ac:spMkLst>
            <pc:docMk/>
            <pc:sldMk cId="1979858048" sldId="340"/>
            <ac:spMk id="6" creationId="{84B175D6-0999-992A-4DEA-2C8099218EA0}"/>
          </ac:spMkLst>
        </pc:spChg>
      </pc:sldChg>
      <pc:sldChg chg="del">
        <pc:chgData name="Kuldeep" userId="f9c8071f-a744-46f9-b335-1b593dc9f69f" providerId="ADAL" clId="{BF491AD7-6FEB-406B-BDAD-F2C8F7489161}" dt="2023-01-18T15:58:02.460" v="1" actId="47"/>
        <pc:sldMkLst>
          <pc:docMk/>
          <pc:sldMk cId="0" sldId="591"/>
        </pc:sldMkLst>
      </pc:sldChg>
      <pc:sldChg chg="del">
        <pc:chgData name="Kuldeep" userId="f9c8071f-a744-46f9-b335-1b593dc9f69f" providerId="ADAL" clId="{BF491AD7-6FEB-406B-BDAD-F2C8F7489161}" dt="2023-01-18T15:58:06.384" v="2" actId="47"/>
        <pc:sldMkLst>
          <pc:docMk/>
          <pc:sldMk cId="0" sldId="592"/>
        </pc:sldMkLst>
      </pc:sldChg>
      <pc:sldChg chg="del">
        <pc:chgData name="Kuldeep" userId="f9c8071f-a744-46f9-b335-1b593dc9f69f" providerId="ADAL" clId="{BF491AD7-6FEB-406B-BDAD-F2C8F7489161}" dt="2023-01-18T15:58:09.385" v="3" actId="47"/>
        <pc:sldMkLst>
          <pc:docMk/>
          <pc:sldMk cId="0" sldId="593"/>
        </pc:sldMkLst>
      </pc:sldChg>
      <pc:sldChg chg="del">
        <pc:chgData name="Kuldeep" userId="f9c8071f-a744-46f9-b335-1b593dc9f69f" providerId="ADAL" clId="{BF491AD7-6FEB-406B-BDAD-F2C8F7489161}" dt="2023-01-18T15:58:10.752" v="4" actId="47"/>
        <pc:sldMkLst>
          <pc:docMk/>
          <pc:sldMk cId="0" sldId="594"/>
        </pc:sldMkLst>
      </pc:sldChg>
      <pc:sldChg chg="del">
        <pc:chgData name="Kuldeep" userId="f9c8071f-a744-46f9-b335-1b593dc9f69f" providerId="ADAL" clId="{BF491AD7-6FEB-406B-BDAD-F2C8F7489161}" dt="2023-01-18T15:58:47.311" v="5" actId="2696"/>
        <pc:sldMkLst>
          <pc:docMk/>
          <pc:sldMk cId="706140236" sldId="599"/>
        </pc:sldMkLst>
      </pc:sldChg>
      <pc:sldChg chg="addSp delSp modSp add del mod setBg delDesignElem">
        <pc:chgData name="Kuldeep" userId="f9c8071f-a744-46f9-b335-1b593dc9f69f" providerId="ADAL" clId="{BF491AD7-6FEB-406B-BDAD-F2C8F7489161}" dt="2023-01-18T17:41:43.169" v="226" actId="47"/>
        <pc:sldMkLst>
          <pc:docMk/>
          <pc:sldMk cId="3673089643" sldId="599"/>
        </pc:sldMkLst>
        <pc:spChg chg="mod">
          <ac:chgData name="Kuldeep" userId="f9c8071f-a744-46f9-b335-1b593dc9f69f" providerId="ADAL" clId="{BF491AD7-6FEB-406B-BDAD-F2C8F7489161}" dt="2023-01-18T16:00:38.539" v="33" actId="26606"/>
          <ac:spMkLst>
            <pc:docMk/>
            <pc:sldMk cId="3673089643" sldId="599"/>
            <ac:spMk id="2" creationId="{1DB88343-8FFA-4899-AAB0-424FC6B264DB}"/>
          </ac:spMkLst>
        </pc:spChg>
        <pc:spChg chg="mod">
          <ac:chgData name="Kuldeep" userId="f9c8071f-a744-46f9-b335-1b593dc9f69f" providerId="ADAL" clId="{BF491AD7-6FEB-406B-BDAD-F2C8F7489161}" dt="2023-01-18T16:00:38.539" v="33" actId="26606"/>
          <ac:spMkLst>
            <pc:docMk/>
            <pc:sldMk cId="3673089643" sldId="599"/>
            <ac:spMk id="647172" creationId="{D2317EED-F068-45D1-8D7B-B0A7FC6FEF26}"/>
          </ac:spMkLst>
        </pc:spChg>
        <pc:spChg chg="add">
          <ac:chgData name="Kuldeep" userId="f9c8071f-a744-46f9-b335-1b593dc9f69f" providerId="ADAL" clId="{BF491AD7-6FEB-406B-BDAD-F2C8F7489161}" dt="2023-01-18T16:00:38.539" v="33" actId="26606"/>
          <ac:spMkLst>
            <pc:docMk/>
            <pc:sldMk cId="3673089643" sldId="599"/>
            <ac:spMk id="647174" creationId="{2B97F24A-32CE-4C1C-A50D-3016B394DCFB}"/>
          </ac:spMkLst>
        </pc:spChg>
        <pc:spChg chg="add">
          <ac:chgData name="Kuldeep" userId="f9c8071f-a744-46f9-b335-1b593dc9f69f" providerId="ADAL" clId="{BF491AD7-6FEB-406B-BDAD-F2C8F7489161}" dt="2023-01-18T16:00:38.539" v="33" actId="26606"/>
          <ac:spMkLst>
            <pc:docMk/>
            <pc:sldMk cId="3673089643" sldId="599"/>
            <ac:spMk id="647175" creationId="{CD8B4F24-440B-49E9-B85D-733523DC064B}"/>
          </ac:spMkLst>
        </pc:spChg>
        <pc:spChg chg="del">
          <ac:chgData name="Kuldeep" userId="f9c8071f-a744-46f9-b335-1b593dc9f69f" providerId="ADAL" clId="{BF491AD7-6FEB-406B-BDAD-F2C8F7489161}" dt="2023-01-18T15:58:53.945" v="10"/>
          <ac:spMkLst>
            <pc:docMk/>
            <pc:sldMk cId="3673089643" sldId="599"/>
            <ac:spMk id="647177" creationId="{FF9B822F-893E-44C8-963C-64F50ACECBB2}"/>
          </ac:spMkLst>
        </pc:spChg>
        <pc:spChg chg="del">
          <ac:chgData name="Kuldeep" userId="f9c8071f-a744-46f9-b335-1b593dc9f69f" providerId="ADAL" clId="{BF491AD7-6FEB-406B-BDAD-F2C8F7489161}" dt="2023-01-18T15:58:53.945" v="10"/>
          <ac:spMkLst>
            <pc:docMk/>
            <pc:sldMk cId="3673089643" sldId="599"/>
            <ac:spMk id="647179" creationId="{EBF87945-A001-489F-9D9B-7D9435F0B9CA}"/>
          </ac:spMkLst>
        </pc:spChg>
        <pc:picChg chg="mod ord">
          <ac:chgData name="Kuldeep" userId="f9c8071f-a744-46f9-b335-1b593dc9f69f" providerId="ADAL" clId="{BF491AD7-6FEB-406B-BDAD-F2C8F7489161}" dt="2023-01-18T16:00:38.539" v="33" actId="26606"/>
          <ac:picMkLst>
            <pc:docMk/>
            <pc:sldMk cId="3673089643" sldId="599"/>
            <ac:picMk id="9" creationId="{FED2DF6A-1067-4CDF-B814-B78843ED7F3E}"/>
          </ac:picMkLst>
        </pc:picChg>
      </pc:sldChg>
      <pc:sldChg chg="add del">
        <pc:chgData name="Kuldeep" userId="f9c8071f-a744-46f9-b335-1b593dc9f69f" providerId="ADAL" clId="{BF491AD7-6FEB-406B-BDAD-F2C8F7489161}" dt="2023-01-18T17:19:10.737" v="169" actId="47"/>
        <pc:sldMkLst>
          <pc:docMk/>
          <pc:sldMk cId="1560165354" sldId="602"/>
        </pc:sldMkLst>
      </pc:sldChg>
      <pc:sldChg chg="del">
        <pc:chgData name="Kuldeep" userId="f9c8071f-a744-46f9-b335-1b593dc9f69f" providerId="ADAL" clId="{BF491AD7-6FEB-406B-BDAD-F2C8F7489161}" dt="2023-01-18T15:58:47.311" v="5" actId="2696"/>
        <pc:sldMkLst>
          <pc:docMk/>
          <pc:sldMk cId="3534231483" sldId="602"/>
        </pc:sldMkLst>
      </pc:sldChg>
      <pc:sldChg chg="addSp delSp modSp add del mod setBg delDesignElem">
        <pc:chgData name="Kuldeep" userId="f9c8071f-a744-46f9-b335-1b593dc9f69f" providerId="ADAL" clId="{BF491AD7-6FEB-406B-BDAD-F2C8F7489161}" dt="2023-01-18T17:41:39.254" v="224" actId="47"/>
        <pc:sldMkLst>
          <pc:docMk/>
          <pc:sldMk cId="2616139160" sldId="603"/>
        </pc:sldMkLst>
        <pc:spChg chg="mod">
          <ac:chgData name="Kuldeep" userId="f9c8071f-a744-46f9-b335-1b593dc9f69f" providerId="ADAL" clId="{BF491AD7-6FEB-406B-BDAD-F2C8F7489161}" dt="2023-01-18T16:01:17.351" v="38" actId="113"/>
          <ac:spMkLst>
            <pc:docMk/>
            <pc:sldMk cId="2616139160" sldId="603"/>
            <ac:spMk id="3" creationId="{5F2323A2-7575-47C0-B857-7EB3B062C3A8}"/>
          </ac:spMkLst>
        </pc:spChg>
        <pc:spChg chg="mod">
          <ac:chgData name="Kuldeep" userId="f9c8071f-a744-46f9-b335-1b593dc9f69f" providerId="ADAL" clId="{BF491AD7-6FEB-406B-BDAD-F2C8F7489161}" dt="2023-01-18T16:01:10.746" v="37" actId="14100"/>
          <ac:spMkLst>
            <pc:docMk/>
            <pc:sldMk cId="2616139160" sldId="603"/>
            <ac:spMk id="9" creationId="{6048C5C0-E4E0-4695-9D92-03B16DC7552E}"/>
          </ac:spMkLst>
        </pc:spChg>
        <pc:spChg chg="add">
          <ac:chgData name="Kuldeep" userId="f9c8071f-a744-46f9-b335-1b593dc9f69f" providerId="ADAL" clId="{BF491AD7-6FEB-406B-BDAD-F2C8F7489161}" dt="2023-01-18T16:00:53.518" v="34" actId="26606"/>
          <ac:spMkLst>
            <pc:docMk/>
            <pc:sldMk cId="2616139160" sldId="603"/>
            <ac:spMk id="646152" creationId="{98E79BE4-34FE-485A-98A5-92CE8F7C4743}"/>
          </ac:spMkLst>
        </pc:spChg>
        <pc:spChg chg="add">
          <ac:chgData name="Kuldeep" userId="f9c8071f-a744-46f9-b335-1b593dc9f69f" providerId="ADAL" clId="{BF491AD7-6FEB-406B-BDAD-F2C8F7489161}" dt="2023-01-18T16:00:53.518" v="34" actId="26606"/>
          <ac:spMkLst>
            <pc:docMk/>
            <pc:sldMk cId="2616139160" sldId="603"/>
            <ac:spMk id="646153" creationId="{7A5F0580-5EE9-419F-96EE-B6529EF6E7D0}"/>
          </ac:spMkLst>
        </pc:spChg>
        <pc:spChg chg="add">
          <ac:chgData name="Kuldeep" userId="f9c8071f-a744-46f9-b335-1b593dc9f69f" providerId="ADAL" clId="{BF491AD7-6FEB-406B-BDAD-F2C8F7489161}" dt="2023-01-18T16:00:53.518" v="34" actId="26606"/>
          <ac:spMkLst>
            <pc:docMk/>
            <pc:sldMk cId="2616139160" sldId="603"/>
            <ac:spMk id="646155" creationId="{0288C6B4-AFC3-407F-A595-EFFD38D4CCAF}"/>
          </ac:spMkLst>
        </pc:spChg>
        <pc:spChg chg="add">
          <ac:chgData name="Kuldeep" userId="f9c8071f-a744-46f9-b335-1b593dc9f69f" providerId="ADAL" clId="{BF491AD7-6FEB-406B-BDAD-F2C8F7489161}" dt="2023-01-18T16:00:53.518" v="34" actId="26606"/>
          <ac:spMkLst>
            <pc:docMk/>
            <pc:sldMk cId="2616139160" sldId="603"/>
            <ac:spMk id="646157" creationId="{CF236821-17FE-429B-8D2C-08E13A64EA40}"/>
          </ac:spMkLst>
        </pc:spChg>
        <pc:spChg chg="add">
          <ac:chgData name="Kuldeep" userId="f9c8071f-a744-46f9-b335-1b593dc9f69f" providerId="ADAL" clId="{BF491AD7-6FEB-406B-BDAD-F2C8F7489161}" dt="2023-01-18T16:00:53.518" v="34" actId="26606"/>
          <ac:spMkLst>
            <pc:docMk/>
            <pc:sldMk cId="2616139160" sldId="603"/>
            <ac:spMk id="646159" creationId="{C0BDBCD2-E081-43AB-9119-C55465E59757}"/>
          </ac:spMkLst>
        </pc:spChg>
        <pc:spChg chg="del">
          <ac:chgData name="Kuldeep" userId="f9c8071f-a744-46f9-b335-1b593dc9f69f" providerId="ADAL" clId="{BF491AD7-6FEB-406B-BDAD-F2C8F7489161}" dt="2023-01-18T15:58:53.945" v="10"/>
          <ac:spMkLst>
            <pc:docMk/>
            <pc:sldMk cId="2616139160" sldId="603"/>
            <ac:spMk id="646161" creationId="{33A87B69-D1B1-4DA7-B224-F220FC5235E6}"/>
          </ac:spMkLst>
        </pc:spChg>
        <pc:spChg chg="del">
          <ac:chgData name="Kuldeep" userId="f9c8071f-a744-46f9-b335-1b593dc9f69f" providerId="ADAL" clId="{BF491AD7-6FEB-406B-BDAD-F2C8F7489161}" dt="2023-01-18T15:58:53.945" v="10"/>
          <ac:spMkLst>
            <pc:docMk/>
            <pc:sldMk cId="2616139160" sldId="603"/>
            <ac:spMk id="646162" creationId="{B775CD93-9DF2-48CB-9F57-1BCA9A46C7FA}"/>
          </ac:spMkLst>
        </pc:spChg>
        <pc:spChg chg="del">
          <ac:chgData name="Kuldeep" userId="f9c8071f-a744-46f9-b335-1b593dc9f69f" providerId="ADAL" clId="{BF491AD7-6FEB-406B-BDAD-F2C8F7489161}" dt="2023-01-18T15:58:53.945" v="10"/>
          <ac:spMkLst>
            <pc:docMk/>
            <pc:sldMk cId="2616139160" sldId="603"/>
            <ac:spMk id="646163" creationId="{1C091803-41C2-48E0-9228-5148460C7479}"/>
          </ac:spMkLst>
        </pc:spChg>
        <pc:spChg chg="del">
          <ac:chgData name="Kuldeep" userId="f9c8071f-a744-46f9-b335-1b593dc9f69f" providerId="ADAL" clId="{BF491AD7-6FEB-406B-BDAD-F2C8F7489161}" dt="2023-01-18T15:58:53.945" v="10"/>
          <ac:spMkLst>
            <pc:docMk/>
            <pc:sldMk cId="2616139160" sldId="603"/>
            <ac:spMk id="646164" creationId="{E186B68C-84BC-4A6E-99D1-EE87483C1349}"/>
          </ac:spMkLst>
        </pc:spChg>
        <pc:spChg chg="del">
          <ac:chgData name="Kuldeep" userId="f9c8071f-a744-46f9-b335-1b593dc9f69f" providerId="ADAL" clId="{BF491AD7-6FEB-406B-BDAD-F2C8F7489161}" dt="2023-01-18T15:58:53.945" v="10"/>
          <ac:spMkLst>
            <pc:docMk/>
            <pc:sldMk cId="2616139160" sldId="603"/>
            <ac:spMk id="646165" creationId="{6166C6D1-23AC-49C4-BA07-238E4E9F8CEB}"/>
          </ac:spMkLst>
        </pc:spChg>
        <pc:picChg chg="mod ord">
          <ac:chgData name="Kuldeep" userId="f9c8071f-a744-46f9-b335-1b593dc9f69f" providerId="ADAL" clId="{BF491AD7-6FEB-406B-BDAD-F2C8F7489161}" dt="2023-01-18T16:00:53.518" v="34" actId="26606"/>
          <ac:picMkLst>
            <pc:docMk/>
            <pc:sldMk cId="2616139160" sldId="603"/>
            <ac:picMk id="646150" creationId="{12951AD3-8865-461B-B183-E6828C2541E8}"/>
          </ac:picMkLst>
        </pc:picChg>
      </pc:sldChg>
      <pc:sldChg chg="del">
        <pc:chgData name="Kuldeep" userId="f9c8071f-a744-46f9-b335-1b593dc9f69f" providerId="ADAL" clId="{BF491AD7-6FEB-406B-BDAD-F2C8F7489161}" dt="2023-01-18T15:58:47.311" v="5" actId="2696"/>
        <pc:sldMkLst>
          <pc:docMk/>
          <pc:sldMk cId="3464542492" sldId="603"/>
        </pc:sldMkLst>
      </pc:sldChg>
      <pc:sldChg chg="del">
        <pc:chgData name="Kuldeep" userId="f9c8071f-a744-46f9-b335-1b593dc9f69f" providerId="ADAL" clId="{BF491AD7-6FEB-406B-BDAD-F2C8F7489161}" dt="2023-01-18T15:58:47.311" v="5" actId="2696"/>
        <pc:sldMkLst>
          <pc:docMk/>
          <pc:sldMk cId="2371497639" sldId="604"/>
        </pc:sldMkLst>
      </pc:sldChg>
      <pc:sldChg chg="addSp delSp modSp add mod setBg delDesignElem">
        <pc:chgData name="Kuldeep" userId="f9c8071f-a744-46f9-b335-1b593dc9f69f" providerId="ADAL" clId="{BF491AD7-6FEB-406B-BDAD-F2C8F7489161}" dt="2023-01-18T16:00:25.635" v="32" actId="26606"/>
        <pc:sldMkLst>
          <pc:docMk/>
          <pc:sldMk cId="2937423869" sldId="604"/>
        </pc:sldMkLst>
        <pc:spChg chg="mod ord">
          <ac:chgData name="Kuldeep" userId="f9c8071f-a744-46f9-b335-1b593dc9f69f" providerId="ADAL" clId="{BF491AD7-6FEB-406B-BDAD-F2C8F7489161}" dt="2023-01-18T16:00:25.635" v="32" actId="26606"/>
          <ac:spMkLst>
            <pc:docMk/>
            <pc:sldMk cId="2937423869" sldId="604"/>
            <ac:spMk id="2" creationId="{495B4787-E9E9-4C6E-ACD3-046BB4FF82F2}"/>
          </ac:spMkLst>
        </pc:spChg>
        <pc:spChg chg="del">
          <ac:chgData name="Kuldeep" userId="f9c8071f-a744-46f9-b335-1b593dc9f69f" providerId="ADAL" clId="{BF491AD7-6FEB-406B-BDAD-F2C8F7489161}" dt="2023-01-18T15:58:53.945" v="10"/>
          <ac:spMkLst>
            <pc:docMk/>
            <pc:sldMk cId="2937423869" sldId="604"/>
            <ac:spMk id="7" creationId="{827B839B-9ADE-406B-8590-F1CAEDED45A1}"/>
          </ac:spMkLst>
        </pc:spChg>
        <pc:spChg chg="del">
          <ac:chgData name="Kuldeep" userId="f9c8071f-a744-46f9-b335-1b593dc9f69f" providerId="ADAL" clId="{BF491AD7-6FEB-406B-BDAD-F2C8F7489161}" dt="2023-01-18T15:58:53.945" v="10"/>
          <ac:spMkLst>
            <pc:docMk/>
            <pc:sldMk cId="2937423869" sldId="604"/>
            <ac:spMk id="9" creationId="{CFE45BF0-46DB-408C-B5F7-7B11716805D4}"/>
          </ac:spMkLst>
        </pc:spChg>
        <pc:spChg chg="mod">
          <ac:chgData name="Kuldeep" userId="f9c8071f-a744-46f9-b335-1b593dc9f69f" providerId="ADAL" clId="{BF491AD7-6FEB-406B-BDAD-F2C8F7489161}" dt="2023-01-18T16:00:25.635" v="32" actId="26606"/>
          <ac:spMkLst>
            <pc:docMk/>
            <pc:sldMk cId="2937423869" sldId="604"/>
            <ac:spMk id="10" creationId="{B5E2F4E4-6B47-05BE-5845-59BC72418554}"/>
          </ac:spMkLst>
        </pc:spChg>
        <pc:spChg chg="del">
          <ac:chgData name="Kuldeep" userId="f9c8071f-a744-46f9-b335-1b593dc9f69f" providerId="ADAL" clId="{BF491AD7-6FEB-406B-BDAD-F2C8F7489161}" dt="2023-01-18T15:58:53.945" v="10"/>
          <ac:spMkLst>
            <pc:docMk/>
            <pc:sldMk cId="2937423869" sldId="604"/>
            <ac:spMk id="11" creationId="{2AEBC8F2-97B1-41B4-93F1-2D289E197FBA}"/>
          </ac:spMkLst>
        </pc:spChg>
        <pc:spChg chg="del">
          <ac:chgData name="Kuldeep" userId="f9c8071f-a744-46f9-b335-1b593dc9f69f" providerId="ADAL" clId="{BF491AD7-6FEB-406B-BDAD-F2C8F7489161}" dt="2023-01-18T15:58:53.945" v="10"/>
          <ac:spMkLst>
            <pc:docMk/>
            <pc:sldMk cId="2937423869" sldId="604"/>
            <ac:spMk id="13" creationId="{472E3A19-F5D5-48FC-BB9C-48C2F68F598B}"/>
          </ac:spMkLst>
        </pc:spChg>
        <pc:spChg chg="del">
          <ac:chgData name="Kuldeep" userId="f9c8071f-a744-46f9-b335-1b593dc9f69f" providerId="ADAL" clId="{BF491AD7-6FEB-406B-BDAD-F2C8F7489161}" dt="2023-01-18T15:58:53.945" v="10"/>
          <ac:spMkLst>
            <pc:docMk/>
            <pc:sldMk cId="2937423869" sldId="604"/>
            <ac:spMk id="15" creationId="{7A62E32F-BB65-43A8-8EB5-92346890E549}"/>
          </ac:spMkLst>
        </pc:spChg>
        <pc:spChg chg="add">
          <ac:chgData name="Kuldeep" userId="f9c8071f-a744-46f9-b335-1b593dc9f69f" providerId="ADAL" clId="{BF491AD7-6FEB-406B-BDAD-F2C8F7489161}" dt="2023-01-18T16:00:25.635" v="32" actId="26606"/>
          <ac:spMkLst>
            <pc:docMk/>
            <pc:sldMk cId="2937423869" sldId="604"/>
            <ac:spMk id="16" creationId="{94E4D846-3AFC-4F86-8C35-24B0542A269D}"/>
          </ac:spMkLst>
        </pc:spChg>
        <pc:spChg chg="del">
          <ac:chgData name="Kuldeep" userId="f9c8071f-a744-46f9-b335-1b593dc9f69f" providerId="ADAL" clId="{BF491AD7-6FEB-406B-BDAD-F2C8F7489161}" dt="2023-01-18T15:58:53.945" v="10"/>
          <ac:spMkLst>
            <pc:docMk/>
            <pc:sldMk cId="2937423869" sldId="604"/>
            <ac:spMk id="17" creationId="{14E91B64-9FCC-451E-AFB4-A827D6329367}"/>
          </ac:spMkLst>
        </pc:spChg>
        <pc:spChg chg="add">
          <ac:chgData name="Kuldeep" userId="f9c8071f-a744-46f9-b335-1b593dc9f69f" providerId="ADAL" clId="{BF491AD7-6FEB-406B-BDAD-F2C8F7489161}" dt="2023-01-18T16:00:25.635" v="32" actId="26606"/>
          <ac:spMkLst>
            <pc:docMk/>
            <pc:sldMk cId="2937423869" sldId="604"/>
            <ac:spMk id="18" creationId="{284781B9-12CB-45C3-907A-9ED93FF72C65}"/>
          </ac:spMkLst>
        </pc:spChg>
        <pc:spChg chg="add">
          <ac:chgData name="Kuldeep" userId="f9c8071f-a744-46f9-b335-1b593dc9f69f" providerId="ADAL" clId="{BF491AD7-6FEB-406B-BDAD-F2C8F7489161}" dt="2023-01-18T16:00:25.635" v="32" actId="26606"/>
          <ac:spMkLst>
            <pc:docMk/>
            <pc:sldMk cId="2937423869" sldId="604"/>
            <ac:spMk id="20" creationId="{55D4142C-5077-457F-A6AD-3FECFDB39685}"/>
          </ac:spMkLst>
        </pc:spChg>
        <pc:spChg chg="add">
          <ac:chgData name="Kuldeep" userId="f9c8071f-a744-46f9-b335-1b593dc9f69f" providerId="ADAL" clId="{BF491AD7-6FEB-406B-BDAD-F2C8F7489161}" dt="2023-01-18T16:00:25.635" v="32" actId="26606"/>
          <ac:spMkLst>
            <pc:docMk/>
            <pc:sldMk cId="2937423869" sldId="604"/>
            <ac:spMk id="22" creationId="{7A5F0580-5EE9-419F-96EE-B6529EF6E7D0}"/>
          </ac:spMkLst>
        </pc:spChg>
        <pc:picChg chg="add">
          <ac:chgData name="Kuldeep" userId="f9c8071f-a744-46f9-b335-1b593dc9f69f" providerId="ADAL" clId="{BF491AD7-6FEB-406B-BDAD-F2C8F7489161}" dt="2023-01-18T16:00:25.635" v="32" actId="26606"/>
          <ac:picMkLst>
            <pc:docMk/>
            <pc:sldMk cId="2937423869" sldId="604"/>
            <ac:picMk id="12" creationId="{6D0D6178-2A95-BAEE-38AB-AFD9D2CF879D}"/>
          </ac:picMkLst>
        </pc:picChg>
      </pc:sldChg>
      <pc:sldChg chg="new del">
        <pc:chgData name="Kuldeep" userId="f9c8071f-a744-46f9-b335-1b593dc9f69f" providerId="ADAL" clId="{BF491AD7-6FEB-406B-BDAD-F2C8F7489161}" dt="2023-01-18T18:10:14.962" v="250" actId="47"/>
        <pc:sldMkLst>
          <pc:docMk/>
          <pc:sldMk cId="317153914" sldId="605"/>
        </pc:sldMkLst>
      </pc:sldChg>
      <pc:sldChg chg="addSp modSp new mod setBg">
        <pc:chgData name="Kuldeep" userId="f9c8071f-a744-46f9-b335-1b593dc9f69f" providerId="ADAL" clId="{BF491AD7-6FEB-406B-BDAD-F2C8F7489161}" dt="2023-01-18T18:10:12.211" v="249" actId="26606"/>
        <pc:sldMkLst>
          <pc:docMk/>
          <pc:sldMk cId="2784882942" sldId="606"/>
        </pc:sldMkLst>
        <pc:spChg chg="mod">
          <ac:chgData name="Kuldeep" userId="f9c8071f-a744-46f9-b335-1b593dc9f69f" providerId="ADAL" clId="{BF491AD7-6FEB-406B-BDAD-F2C8F7489161}" dt="2023-01-18T18:10:12.211" v="249" actId="26606"/>
          <ac:spMkLst>
            <pc:docMk/>
            <pc:sldMk cId="2784882942" sldId="606"/>
            <ac:spMk id="2" creationId="{8677D250-A5CF-2191-7208-5216D5BC2C45}"/>
          </ac:spMkLst>
        </pc:spChg>
        <pc:spChg chg="mod">
          <ac:chgData name="Kuldeep" userId="f9c8071f-a744-46f9-b335-1b593dc9f69f" providerId="ADAL" clId="{BF491AD7-6FEB-406B-BDAD-F2C8F7489161}" dt="2023-01-18T18:10:12.211" v="249" actId="26606"/>
          <ac:spMkLst>
            <pc:docMk/>
            <pc:sldMk cId="2784882942" sldId="606"/>
            <ac:spMk id="3" creationId="{43C8F244-3190-F4D9-54D1-81E53612408F}"/>
          </ac:spMkLst>
        </pc:spChg>
        <pc:spChg chg="add">
          <ac:chgData name="Kuldeep" userId="f9c8071f-a744-46f9-b335-1b593dc9f69f" providerId="ADAL" clId="{BF491AD7-6FEB-406B-BDAD-F2C8F7489161}" dt="2023-01-18T18:10:12.211" v="249" actId="26606"/>
          <ac:spMkLst>
            <pc:docMk/>
            <pc:sldMk cId="2784882942" sldId="606"/>
            <ac:spMk id="8" creationId="{F98ED85F-DCEE-4B50-802E-71A6E3E12B04}"/>
          </ac:spMkLst>
        </pc:spChg>
        <pc:cxnChg chg="add">
          <ac:chgData name="Kuldeep" userId="f9c8071f-a744-46f9-b335-1b593dc9f69f" providerId="ADAL" clId="{BF491AD7-6FEB-406B-BDAD-F2C8F7489161}" dt="2023-01-18T18:10:12.211" v="249" actId="26606"/>
          <ac:cxnSpMkLst>
            <pc:docMk/>
            <pc:sldMk cId="2784882942" sldId="606"/>
            <ac:cxnSpMk id="10" creationId="{E8E35B83-1EC3-4F87-9D54-D863463351B9}"/>
          </ac:cxnSpMkLst>
        </pc:cxnChg>
      </pc:sldChg>
    </pc:docChg>
  </pc:docChgLst>
  <pc:docChgLst>
    <pc:chgData name="Kuldeep" userId="f9c8071f-a744-46f9-b335-1b593dc9f69f" providerId="ADAL" clId="{6E656CD0-E354-4214-9561-746E1750CEB2}"/>
    <pc:docChg chg="undo custSel modSld">
      <pc:chgData name="Kuldeep" userId="f9c8071f-a744-46f9-b335-1b593dc9f69f" providerId="ADAL" clId="{6E656CD0-E354-4214-9561-746E1750CEB2}" dt="2024-01-29T13:28:20.121" v="3" actId="26606"/>
      <pc:docMkLst>
        <pc:docMk/>
      </pc:docMkLst>
      <pc:sldChg chg="addSp delSp modSp mod setBg setClrOvrMap">
        <pc:chgData name="Kuldeep" userId="f9c8071f-a744-46f9-b335-1b593dc9f69f" providerId="ADAL" clId="{6E656CD0-E354-4214-9561-746E1750CEB2}" dt="2024-01-29T13:27:54.142" v="0" actId="26606"/>
        <pc:sldMkLst>
          <pc:docMk/>
          <pc:sldMk cId="670468568" sldId="305"/>
        </pc:sldMkLst>
        <pc:spChg chg="mod">
          <ac:chgData name="Kuldeep" userId="f9c8071f-a744-46f9-b335-1b593dc9f69f" providerId="ADAL" clId="{6E656CD0-E354-4214-9561-746E1750CEB2}" dt="2024-01-29T13:27:54.142" v="0" actId="26606"/>
          <ac:spMkLst>
            <pc:docMk/>
            <pc:sldMk cId="670468568" sldId="305"/>
            <ac:spMk id="2" creationId="{946BAC4F-8BCE-52DA-5B0F-368FF20ADB53}"/>
          </ac:spMkLst>
        </pc:spChg>
        <pc:spChg chg="mod">
          <ac:chgData name="Kuldeep" userId="f9c8071f-a744-46f9-b335-1b593dc9f69f" providerId="ADAL" clId="{6E656CD0-E354-4214-9561-746E1750CEB2}" dt="2024-01-29T13:27:54.142" v="0" actId="26606"/>
          <ac:spMkLst>
            <pc:docMk/>
            <pc:sldMk cId="670468568" sldId="305"/>
            <ac:spMk id="3" creationId="{2CEDD8FD-0904-4D46-FBE6-D43AA595A9DD}"/>
          </ac:spMkLst>
        </pc:spChg>
        <pc:spChg chg="mod">
          <ac:chgData name="Kuldeep" userId="f9c8071f-a744-46f9-b335-1b593dc9f69f" providerId="ADAL" clId="{6E656CD0-E354-4214-9561-746E1750CEB2}" dt="2024-01-29T13:27:54.142" v="0" actId="26606"/>
          <ac:spMkLst>
            <pc:docMk/>
            <pc:sldMk cId="670468568" sldId="305"/>
            <ac:spMk id="7" creationId="{05C8143B-1786-8907-F31B-8709F4F5DD9F}"/>
          </ac:spMkLst>
        </pc:spChg>
        <pc:spChg chg="del">
          <ac:chgData name="Kuldeep" userId="f9c8071f-a744-46f9-b335-1b593dc9f69f" providerId="ADAL" clId="{6E656CD0-E354-4214-9561-746E1750CEB2}" dt="2024-01-29T13:27:54.142" v="0" actId="26606"/>
          <ac:spMkLst>
            <pc:docMk/>
            <pc:sldMk cId="670468568" sldId="305"/>
            <ac:spMk id="9" creationId="{71B2258F-86CA-4D4D-8270-BC05FCDEBFB3}"/>
          </ac:spMkLst>
        </pc:spChg>
        <pc:spChg chg="add">
          <ac:chgData name="Kuldeep" userId="f9c8071f-a744-46f9-b335-1b593dc9f69f" providerId="ADAL" clId="{6E656CD0-E354-4214-9561-746E1750CEB2}" dt="2024-01-29T13:27:54.142" v="0" actId="26606"/>
          <ac:spMkLst>
            <pc:docMk/>
            <pc:sldMk cId="670468568" sldId="305"/>
            <ac:spMk id="14" creationId="{E91DC736-0EF8-4F87-9146-EBF1D2EE4D3D}"/>
          </ac:spMkLst>
        </pc:spChg>
        <pc:spChg chg="add">
          <ac:chgData name="Kuldeep" userId="f9c8071f-a744-46f9-b335-1b593dc9f69f" providerId="ADAL" clId="{6E656CD0-E354-4214-9561-746E1750CEB2}" dt="2024-01-29T13:27:54.142" v="0" actId="26606"/>
          <ac:spMkLst>
            <pc:docMk/>
            <pc:sldMk cId="670468568" sldId="305"/>
            <ac:spMk id="16" creationId="{097CD68E-23E3-4007-8847-CD0944C4F7BE}"/>
          </ac:spMkLst>
        </pc:spChg>
        <pc:spChg chg="add">
          <ac:chgData name="Kuldeep" userId="f9c8071f-a744-46f9-b335-1b593dc9f69f" providerId="ADAL" clId="{6E656CD0-E354-4214-9561-746E1750CEB2}" dt="2024-01-29T13:27:54.142" v="0" actId="26606"/>
          <ac:spMkLst>
            <pc:docMk/>
            <pc:sldMk cId="670468568" sldId="305"/>
            <ac:spMk id="18" creationId="{AF2F604E-43BE-4DC3-B983-E071523364F8}"/>
          </ac:spMkLst>
        </pc:spChg>
        <pc:spChg chg="add">
          <ac:chgData name="Kuldeep" userId="f9c8071f-a744-46f9-b335-1b593dc9f69f" providerId="ADAL" clId="{6E656CD0-E354-4214-9561-746E1750CEB2}" dt="2024-01-29T13:27:54.142" v="0" actId="26606"/>
          <ac:spMkLst>
            <pc:docMk/>
            <pc:sldMk cId="670468568" sldId="305"/>
            <ac:spMk id="20" creationId="{08C9B587-E65E-4B52-B37C-ABEBB6E87928}"/>
          </ac:spMkLst>
        </pc:spChg>
        <pc:picChg chg="mod">
          <ac:chgData name="Kuldeep" userId="f9c8071f-a744-46f9-b335-1b593dc9f69f" providerId="ADAL" clId="{6E656CD0-E354-4214-9561-746E1750CEB2}" dt="2024-01-29T13:27:54.142" v="0" actId="26606"/>
          <ac:picMkLst>
            <pc:docMk/>
            <pc:sldMk cId="670468568" sldId="305"/>
            <ac:picMk id="5" creationId="{67CCF120-F405-B12D-C600-B2DB0F78254C}"/>
          </ac:picMkLst>
        </pc:picChg>
      </pc:sldChg>
      <pc:sldChg chg="addSp delSp modSp mod">
        <pc:chgData name="Kuldeep" userId="f9c8071f-a744-46f9-b335-1b593dc9f69f" providerId="ADAL" clId="{6E656CD0-E354-4214-9561-746E1750CEB2}" dt="2024-01-29T13:28:20.121" v="3" actId="26606"/>
        <pc:sldMkLst>
          <pc:docMk/>
          <pc:sldMk cId="2237531925" sldId="819"/>
        </pc:sldMkLst>
        <pc:spChg chg="mod ord">
          <ac:chgData name="Kuldeep" userId="f9c8071f-a744-46f9-b335-1b593dc9f69f" providerId="ADAL" clId="{6E656CD0-E354-4214-9561-746E1750CEB2}" dt="2024-01-29T13:28:20.121" v="3" actId="26606"/>
          <ac:spMkLst>
            <pc:docMk/>
            <pc:sldMk cId="2237531925" sldId="819"/>
            <ac:spMk id="565251" creationId="{CAF863F3-1621-4DE8-BFC1-B0D2A2E19A35}"/>
          </ac:spMkLst>
        </pc:spChg>
        <pc:spChg chg="mod">
          <ac:chgData name="Kuldeep" userId="f9c8071f-a744-46f9-b335-1b593dc9f69f" providerId="ADAL" clId="{6E656CD0-E354-4214-9561-746E1750CEB2}" dt="2024-01-29T13:28:20.121" v="3" actId="26606"/>
          <ac:spMkLst>
            <pc:docMk/>
            <pc:sldMk cId="2237531925" sldId="819"/>
            <ac:spMk id="565253" creationId="{532894C6-4D7F-4BC8-8B22-612378E7EF6D}"/>
          </ac:spMkLst>
        </pc:spChg>
        <pc:spChg chg="add del">
          <ac:chgData name="Kuldeep" userId="f9c8071f-a744-46f9-b335-1b593dc9f69f" providerId="ADAL" clId="{6E656CD0-E354-4214-9561-746E1750CEB2}" dt="2024-01-29T13:28:20.121" v="3" actId="26606"/>
          <ac:spMkLst>
            <pc:docMk/>
            <pc:sldMk cId="2237531925" sldId="819"/>
            <ac:spMk id="565259" creationId="{2C61293E-6EBE-43EF-A52C-9BEBFD7679D4}"/>
          </ac:spMkLst>
        </pc:spChg>
        <pc:spChg chg="add del">
          <ac:chgData name="Kuldeep" userId="f9c8071f-a744-46f9-b335-1b593dc9f69f" providerId="ADAL" clId="{6E656CD0-E354-4214-9561-746E1750CEB2}" dt="2024-01-29T13:28:20.121" v="3" actId="26606"/>
          <ac:spMkLst>
            <pc:docMk/>
            <pc:sldMk cId="2237531925" sldId="819"/>
            <ac:spMk id="565261" creationId="{21540236-BFD5-4A9D-8840-4703E7F76825}"/>
          </ac:spMkLst>
        </pc:spChg>
        <pc:spChg chg="add del">
          <ac:chgData name="Kuldeep" userId="f9c8071f-a744-46f9-b335-1b593dc9f69f" providerId="ADAL" clId="{6E656CD0-E354-4214-9561-746E1750CEB2}" dt="2024-01-29T13:28:20.117" v="2" actId="26606"/>
          <ac:spMkLst>
            <pc:docMk/>
            <pc:sldMk cId="2237531925" sldId="819"/>
            <ac:spMk id="565266" creationId="{7C432AFE-B3D2-4BFF-BF8F-96C27AFF1AC7}"/>
          </ac:spMkLst>
        </pc:spChg>
        <pc:spChg chg="add del">
          <ac:chgData name="Kuldeep" userId="f9c8071f-a744-46f9-b335-1b593dc9f69f" providerId="ADAL" clId="{6E656CD0-E354-4214-9561-746E1750CEB2}" dt="2024-01-29T13:28:20.117" v="2" actId="26606"/>
          <ac:spMkLst>
            <pc:docMk/>
            <pc:sldMk cId="2237531925" sldId="819"/>
            <ac:spMk id="565268" creationId="{AF2F604E-43BE-4DC3-B983-E071523364F8}"/>
          </ac:spMkLst>
        </pc:spChg>
        <pc:spChg chg="add del">
          <ac:chgData name="Kuldeep" userId="f9c8071f-a744-46f9-b335-1b593dc9f69f" providerId="ADAL" clId="{6E656CD0-E354-4214-9561-746E1750CEB2}" dt="2024-01-29T13:28:20.117" v="2" actId="26606"/>
          <ac:spMkLst>
            <pc:docMk/>
            <pc:sldMk cId="2237531925" sldId="819"/>
            <ac:spMk id="565270" creationId="{08C9B587-E65E-4B52-B37C-ABEBB6E87928}"/>
          </ac:spMkLst>
        </pc:spChg>
        <pc:spChg chg="add">
          <ac:chgData name="Kuldeep" userId="f9c8071f-a744-46f9-b335-1b593dc9f69f" providerId="ADAL" clId="{6E656CD0-E354-4214-9561-746E1750CEB2}" dt="2024-01-29T13:28:20.121" v="3" actId="26606"/>
          <ac:spMkLst>
            <pc:docMk/>
            <pc:sldMk cId="2237531925" sldId="819"/>
            <ac:spMk id="565272" creationId="{04812C46-200A-4DEB-A05E-3ED6C68C2387}"/>
          </ac:spMkLst>
        </pc:spChg>
        <pc:spChg chg="add">
          <ac:chgData name="Kuldeep" userId="f9c8071f-a744-46f9-b335-1b593dc9f69f" providerId="ADAL" clId="{6E656CD0-E354-4214-9561-746E1750CEB2}" dt="2024-01-29T13:28:20.121" v="3" actId="26606"/>
          <ac:spMkLst>
            <pc:docMk/>
            <pc:sldMk cId="2237531925" sldId="819"/>
            <ac:spMk id="565273" creationId="{D1EA859B-E555-4109-94F3-6700E046E008}"/>
          </ac:spMkLst>
        </pc:spChg>
        <pc:picChg chg="mod">
          <ac:chgData name="Kuldeep" userId="f9c8071f-a744-46f9-b335-1b593dc9f69f" providerId="ADAL" clId="{6E656CD0-E354-4214-9561-746E1750CEB2}" dt="2024-01-29T13:28:20.121" v="3" actId="26606"/>
          <ac:picMkLst>
            <pc:docMk/>
            <pc:sldMk cId="2237531925" sldId="819"/>
            <ac:picMk id="565255" creationId="{511F96A5-EC2E-9034-1341-0FAB351CFD66}"/>
          </ac:picMkLst>
        </pc:picChg>
      </pc:sldChg>
    </pc:docChg>
  </pc:docChgLst>
  <pc:docChgLst>
    <pc:chgData name="Vikas Tyagi." userId="06b802ee-2341-421d-ab2c-04bfa25cb15e" providerId="ADAL" clId="{0E3C5893-652C-44DB-9DED-030AA2DF787E}"/>
    <pc:docChg chg="custSel addSld modSld">
      <pc:chgData name="Vikas Tyagi." userId="06b802ee-2341-421d-ab2c-04bfa25cb15e" providerId="ADAL" clId="{0E3C5893-652C-44DB-9DED-030AA2DF787E}" dt="2025-01-30T07:55:36.596" v="32" actId="1076"/>
      <pc:docMkLst>
        <pc:docMk/>
      </pc:docMkLst>
      <pc:sldChg chg="modSp mod">
        <pc:chgData name="Vikas Tyagi." userId="06b802ee-2341-421d-ab2c-04bfa25cb15e" providerId="ADAL" clId="{0E3C5893-652C-44DB-9DED-030AA2DF787E}" dt="2025-01-30T07:55:36.596" v="32" actId="1076"/>
        <pc:sldMkLst>
          <pc:docMk/>
          <pc:sldMk cId="291441349" sldId="750"/>
        </pc:sldMkLst>
        <pc:spChg chg="mod">
          <ac:chgData name="Vikas Tyagi." userId="06b802ee-2341-421d-ab2c-04bfa25cb15e" providerId="ADAL" clId="{0E3C5893-652C-44DB-9DED-030AA2DF787E}" dt="2025-01-30T07:55:17.437" v="27"/>
          <ac:spMkLst>
            <pc:docMk/>
            <pc:sldMk cId="291441349" sldId="750"/>
            <ac:spMk id="2" creationId="{F7061BED-29E7-469C-80E0-AEDF3796E02D}"/>
          </ac:spMkLst>
        </pc:spChg>
        <pc:spChg chg="mod">
          <ac:chgData name="Vikas Tyagi." userId="06b802ee-2341-421d-ab2c-04bfa25cb15e" providerId="ADAL" clId="{0E3C5893-652C-44DB-9DED-030AA2DF787E}" dt="2025-01-30T07:55:26.405" v="30" actId="6549"/>
          <ac:spMkLst>
            <pc:docMk/>
            <pc:sldMk cId="291441349" sldId="750"/>
            <ac:spMk id="11" creationId="{D81CA5C2-5833-1F68-7AB0-457484090A32}"/>
          </ac:spMkLst>
        </pc:spChg>
        <pc:spChg chg="mod">
          <ac:chgData name="Vikas Tyagi." userId="06b802ee-2341-421d-ab2c-04bfa25cb15e" providerId="ADAL" clId="{0E3C5893-652C-44DB-9DED-030AA2DF787E}" dt="2025-01-30T07:55:36.596" v="32" actId="1076"/>
          <ac:spMkLst>
            <pc:docMk/>
            <pc:sldMk cId="291441349" sldId="750"/>
            <ac:spMk id="862212" creationId="{CAAB0545-DC2C-46B5-B9BD-CA5896FFCC90}"/>
          </ac:spMkLst>
        </pc:spChg>
        <pc:picChg chg="mod">
          <ac:chgData name="Vikas Tyagi." userId="06b802ee-2341-421d-ab2c-04bfa25cb15e" providerId="ADAL" clId="{0E3C5893-652C-44DB-9DED-030AA2DF787E}" dt="2025-01-30T07:55:33.193" v="31" actId="1076"/>
          <ac:picMkLst>
            <pc:docMk/>
            <pc:sldMk cId="291441349" sldId="750"/>
            <ac:picMk id="862214" creationId="{71DEEA9D-93E3-4279-8426-E9843E8E23AE}"/>
          </ac:picMkLst>
        </pc:picChg>
      </pc:sldChg>
      <pc:sldChg chg="delSp modSp modAnim">
        <pc:chgData name="Vikas Tyagi." userId="06b802ee-2341-421d-ab2c-04bfa25cb15e" providerId="ADAL" clId="{0E3C5893-652C-44DB-9DED-030AA2DF787E}" dt="2025-01-30T07:00:38.762" v="2" actId="478"/>
        <pc:sldMkLst>
          <pc:docMk/>
          <pc:sldMk cId="405636618" sldId="800"/>
        </pc:sldMkLst>
        <pc:spChg chg="mod">
          <ac:chgData name="Vikas Tyagi." userId="06b802ee-2341-421d-ab2c-04bfa25cb15e" providerId="ADAL" clId="{0E3C5893-652C-44DB-9DED-030AA2DF787E}" dt="2025-01-30T07:00:36.241" v="1" actId="20577"/>
          <ac:spMkLst>
            <pc:docMk/>
            <pc:sldMk cId="405636618" sldId="800"/>
            <ac:spMk id="913418" creationId="{D2173152-4C9C-4B2A-B179-C9C23119FEC0}"/>
          </ac:spMkLst>
        </pc:spChg>
        <pc:picChg chg="del">
          <ac:chgData name="Vikas Tyagi." userId="06b802ee-2341-421d-ab2c-04bfa25cb15e" providerId="ADAL" clId="{0E3C5893-652C-44DB-9DED-030AA2DF787E}" dt="2025-01-30T07:00:38.762" v="2" actId="478"/>
          <ac:picMkLst>
            <pc:docMk/>
            <pc:sldMk cId="405636618" sldId="800"/>
            <ac:picMk id="913419" creationId="{1E475BE4-7321-4D34-8A4F-5EAED6F7DC66}"/>
          </ac:picMkLst>
        </pc:picChg>
      </pc:sldChg>
      <pc:sldChg chg="delSp modSp modAnim">
        <pc:chgData name="Vikas Tyagi." userId="06b802ee-2341-421d-ab2c-04bfa25cb15e" providerId="ADAL" clId="{0E3C5893-652C-44DB-9DED-030AA2DF787E}" dt="2025-01-30T07:52:57.611" v="15" actId="20577"/>
        <pc:sldMkLst>
          <pc:docMk/>
          <pc:sldMk cId="2859501604" sldId="802"/>
        </pc:sldMkLst>
        <pc:spChg chg="mod">
          <ac:chgData name="Vikas Tyagi." userId="06b802ee-2341-421d-ab2c-04bfa25cb15e" providerId="ADAL" clId="{0E3C5893-652C-44DB-9DED-030AA2DF787E}" dt="2025-01-30T07:52:57.611" v="15" actId="20577"/>
          <ac:spMkLst>
            <pc:docMk/>
            <pc:sldMk cId="2859501604" sldId="802"/>
            <ac:spMk id="915465" creationId="{80771230-8829-4235-9D9B-D44B7555227A}"/>
          </ac:spMkLst>
        </pc:spChg>
        <pc:spChg chg="del">
          <ac:chgData name="Vikas Tyagi." userId="06b802ee-2341-421d-ab2c-04bfa25cb15e" providerId="ADAL" clId="{0E3C5893-652C-44DB-9DED-030AA2DF787E}" dt="2025-01-30T07:52:13.993" v="4" actId="478"/>
          <ac:spMkLst>
            <pc:docMk/>
            <pc:sldMk cId="2859501604" sldId="802"/>
            <ac:spMk id="915466" creationId="{61DDBF5D-7FDE-40ED-A2D5-7BAF1B39D30A}"/>
          </ac:spMkLst>
        </pc:spChg>
        <pc:spChg chg="del">
          <ac:chgData name="Vikas Tyagi." userId="06b802ee-2341-421d-ab2c-04bfa25cb15e" providerId="ADAL" clId="{0E3C5893-652C-44DB-9DED-030AA2DF787E}" dt="2025-01-30T07:52:17.384" v="5" actId="478"/>
          <ac:spMkLst>
            <pc:docMk/>
            <pc:sldMk cId="2859501604" sldId="802"/>
            <ac:spMk id="915470" creationId="{03CA53D6-D7E8-47D3-89E9-494C9BA50265}"/>
          </ac:spMkLst>
        </pc:spChg>
        <pc:picChg chg="del">
          <ac:chgData name="Vikas Tyagi." userId="06b802ee-2341-421d-ab2c-04bfa25cb15e" providerId="ADAL" clId="{0E3C5893-652C-44DB-9DED-030AA2DF787E}" dt="2025-01-30T07:52:19.152" v="6" actId="478"/>
          <ac:picMkLst>
            <pc:docMk/>
            <pc:sldMk cId="2859501604" sldId="802"/>
            <ac:picMk id="915469" creationId="{3AED68C8-5607-4EFC-99D9-C901A94557A1}"/>
          </ac:picMkLst>
        </pc:picChg>
        <pc:picChg chg="del">
          <ac:chgData name="Vikas Tyagi." userId="06b802ee-2341-421d-ab2c-04bfa25cb15e" providerId="ADAL" clId="{0E3C5893-652C-44DB-9DED-030AA2DF787E}" dt="2025-01-30T07:52:21.092" v="7" actId="478"/>
          <ac:picMkLst>
            <pc:docMk/>
            <pc:sldMk cId="2859501604" sldId="802"/>
            <ac:picMk id="915472" creationId="{32E6102E-B21D-4ADE-B2FE-79B495995933}"/>
          </ac:picMkLst>
        </pc:picChg>
      </pc:sldChg>
      <pc:sldChg chg="add">
        <pc:chgData name="Vikas Tyagi." userId="06b802ee-2341-421d-ab2c-04bfa25cb15e" providerId="ADAL" clId="{0E3C5893-652C-44DB-9DED-030AA2DF787E}" dt="2025-01-30T07:00:27.617" v="0" actId="2890"/>
        <pc:sldMkLst>
          <pc:docMk/>
          <pc:sldMk cId="143219043" sldId="820"/>
        </pc:sldMkLst>
      </pc:sldChg>
      <pc:sldChg chg="add">
        <pc:chgData name="Vikas Tyagi." userId="06b802ee-2341-421d-ab2c-04bfa25cb15e" providerId="ADAL" clId="{0E3C5893-652C-44DB-9DED-030AA2DF787E}" dt="2025-01-30T07:52:04.756" v="3" actId="2890"/>
        <pc:sldMkLst>
          <pc:docMk/>
          <pc:sldMk cId="1837822672" sldId="821"/>
        </pc:sldMkLst>
      </pc:sldChg>
    </pc:docChg>
  </pc:docChgLst>
  <pc:docChgLst>
    <pc:chgData name="Kuldeep" userId="f9c8071f-a744-46f9-b335-1b593dc9f69f" providerId="ADAL" clId="{90523713-B0C5-4491-977F-132757C885C8}"/>
    <pc:docChg chg="undo custSel addSld delSld modSld sldOrd">
      <pc:chgData name="Kuldeep" userId="f9c8071f-a744-46f9-b335-1b593dc9f69f" providerId="ADAL" clId="{90523713-B0C5-4491-977F-132757C885C8}" dt="2023-02-15T04:00:36.365" v="167"/>
      <pc:docMkLst>
        <pc:docMk/>
      </pc:docMkLst>
      <pc:sldChg chg="addSp modSp add del mod setBg">
        <pc:chgData name="Kuldeep" userId="f9c8071f-a744-46f9-b335-1b593dc9f69f" providerId="ADAL" clId="{90523713-B0C5-4491-977F-132757C885C8}" dt="2023-01-29T09:02:08.399" v="89" actId="26606"/>
        <pc:sldMkLst>
          <pc:docMk/>
          <pc:sldMk cId="1441990758" sldId="256"/>
        </pc:sldMkLst>
        <pc:spChg chg="mod">
          <ac:chgData name="Kuldeep" userId="f9c8071f-a744-46f9-b335-1b593dc9f69f" providerId="ADAL" clId="{90523713-B0C5-4491-977F-132757C885C8}" dt="2023-01-29T09:02:08.399" v="89" actId="26606"/>
          <ac:spMkLst>
            <pc:docMk/>
            <pc:sldMk cId="1441990758" sldId="256"/>
            <ac:spMk id="2" creationId="{6D2890BE-7904-42D4-B879-B91FFED5066E}"/>
          </ac:spMkLst>
        </pc:spChg>
        <pc:spChg chg="mod">
          <ac:chgData name="Kuldeep" userId="f9c8071f-a744-46f9-b335-1b593dc9f69f" providerId="ADAL" clId="{90523713-B0C5-4491-977F-132757C885C8}" dt="2023-01-29T09:02:08.399" v="89" actId="26606"/>
          <ac:spMkLst>
            <pc:docMk/>
            <pc:sldMk cId="1441990758" sldId="256"/>
            <ac:spMk id="5" creationId="{87384B34-8493-468B-9EE7-5EB419846346}"/>
          </ac:spMkLst>
        </pc:spChg>
        <pc:spChg chg="add">
          <ac:chgData name="Kuldeep" userId="f9c8071f-a744-46f9-b335-1b593dc9f69f" providerId="ADAL" clId="{90523713-B0C5-4491-977F-132757C885C8}" dt="2023-01-29T09:02:08.399" v="89" actId="26606"/>
          <ac:spMkLst>
            <pc:docMk/>
            <pc:sldMk cId="1441990758" sldId="256"/>
            <ac:spMk id="11" creationId="{F3E416D2-D994-4F7A-8F62-B28B11BEBA65}"/>
          </ac:spMkLst>
        </pc:spChg>
        <pc:spChg chg="add">
          <ac:chgData name="Kuldeep" userId="f9c8071f-a744-46f9-b335-1b593dc9f69f" providerId="ADAL" clId="{90523713-B0C5-4491-977F-132757C885C8}" dt="2023-01-29T09:02:08.399" v="89" actId="26606"/>
          <ac:spMkLst>
            <pc:docMk/>
            <pc:sldMk cId="1441990758" sldId="256"/>
            <ac:spMk id="13" creationId="{FB27C166-470E-467E-9E9E-E235EEF3C01B}"/>
          </ac:spMkLst>
        </pc:spChg>
        <pc:spChg chg="add">
          <ac:chgData name="Kuldeep" userId="f9c8071f-a744-46f9-b335-1b593dc9f69f" providerId="ADAL" clId="{90523713-B0C5-4491-977F-132757C885C8}" dt="2023-01-29T09:02:08.399" v="89" actId="26606"/>
          <ac:spMkLst>
            <pc:docMk/>
            <pc:sldMk cId="1441990758" sldId="256"/>
            <ac:spMk id="15" creationId="{673636C8-1392-483A-8A7A-CA259E806C54}"/>
          </ac:spMkLst>
        </pc:spChg>
        <pc:spChg chg="add">
          <ac:chgData name="Kuldeep" userId="f9c8071f-a744-46f9-b335-1b593dc9f69f" providerId="ADAL" clId="{90523713-B0C5-4491-977F-132757C885C8}" dt="2023-01-29T09:02:08.399" v="89" actId="26606"/>
          <ac:spMkLst>
            <pc:docMk/>
            <pc:sldMk cId="1441990758" sldId="256"/>
            <ac:spMk id="17" creationId="{7539A79B-DFBA-4781-B0DE-4044B072261B}"/>
          </ac:spMkLst>
        </pc:spChg>
        <pc:picChg chg="add">
          <ac:chgData name="Kuldeep" userId="f9c8071f-a744-46f9-b335-1b593dc9f69f" providerId="ADAL" clId="{90523713-B0C5-4491-977F-132757C885C8}" dt="2023-01-29T09:02:08.399" v="89" actId="26606"/>
          <ac:picMkLst>
            <pc:docMk/>
            <pc:sldMk cId="1441990758" sldId="256"/>
            <ac:picMk id="7" creationId="{6B533BD6-0AEA-F93C-053E-21B8BBC91280}"/>
          </ac:picMkLst>
        </pc:picChg>
      </pc:sldChg>
      <pc:sldChg chg="del">
        <pc:chgData name="Kuldeep" userId="f9c8071f-a744-46f9-b335-1b593dc9f69f" providerId="ADAL" clId="{90523713-B0C5-4491-977F-132757C885C8}" dt="2023-01-29T08:22:12.762" v="6" actId="47"/>
        <pc:sldMkLst>
          <pc:docMk/>
          <pc:sldMk cId="1780671328" sldId="259"/>
        </pc:sldMkLst>
      </pc:sldChg>
      <pc:sldChg chg="del">
        <pc:chgData name="Kuldeep" userId="f9c8071f-a744-46f9-b335-1b593dc9f69f" providerId="ADAL" clId="{90523713-B0C5-4491-977F-132757C885C8}" dt="2023-01-29T08:22:11.612" v="4" actId="47"/>
        <pc:sldMkLst>
          <pc:docMk/>
          <pc:sldMk cId="1401389248" sldId="271"/>
        </pc:sldMkLst>
      </pc:sldChg>
      <pc:sldChg chg="del">
        <pc:chgData name="Kuldeep" userId="f9c8071f-a744-46f9-b335-1b593dc9f69f" providerId="ADAL" clId="{90523713-B0C5-4491-977F-132757C885C8}" dt="2023-01-29T08:22:14.965" v="9" actId="47"/>
        <pc:sldMkLst>
          <pc:docMk/>
          <pc:sldMk cId="2508268938" sldId="275"/>
        </pc:sldMkLst>
      </pc:sldChg>
      <pc:sldChg chg="del">
        <pc:chgData name="Kuldeep" userId="f9c8071f-a744-46f9-b335-1b593dc9f69f" providerId="ADAL" clId="{90523713-B0C5-4491-977F-132757C885C8}" dt="2023-01-29T08:22:13.831" v="7" actId="47"/>
        <pc:sldMkLst>
          <pc:docMk/>
          <pc:sldMk cId="4208010357" sldId="304"/>
        </pc:sldMkLst>
      </pc:sldChg>
      <pc:sldChg chg="modSp mod">
        <pc:chgData name="Kuldeep" userId="f9c8071f-a744-46f9-b335-1b593dc9f69f" providerId="ADAL" clId="{90523713-B0C5-4491-977F-132757C885C8}" dt="2023-01-29T08:52:21.412" v="76" actId="20577"/>
        <pc:sldMkLst>
          <pc:docMk/>
          <pc:sldMk cId="670468568" sldId="305"/>
        </pc:sldMkLst>
        <pc:spChg chg="mod">
          <ac:chgData name="Kuldeep" userId="f9c8071f-a744-46f9-b335-1b593dc9f69f" providerId="ADAL" clId="{90523713-B0C5-4491-977F-132757C885C8}" dt="2023-01-29T08:23:10.779" v="22" actId="20577"/>
          <ac:spMkLst>
            <pc:docMk/>
            <pc:sldMk cId="670468568" sldId="305"/>
            <ac:spMk id="2" creationId="{946BAC4F-8BCE-52DA-5B0F-368FF20ADB53}"/>
          </ac:spMkLst>
        </pc:spChg>
        <pc:spChg chg="mod">
          <ac:chgData name="Kuldeep" userId="f9c8071f-a744-46f9-b335-1b593dc9f69f" providerId="ADAL" clId="{90523713-B0C5-4491-977F-132757C885C8}" dt="2023-01-29T08:52:21.412" v="76" actId="20577"/>
          <ac:spMkLst>
            <pc:docMk/>
            <pc:sldMk cId="670468568" sldId="305"/>
            <ac:spMk id="3" creationId="{2CEDD8FD-0904-4D46-FBE6-D43AA595A9DD}"/>
          </ac:spMkLst>
        </pc:spChg>
      </pc:sldChg>
      <pc:sldChg chg="del">
        <pc:chgData name="Kuldeep" userId="f9c8071f-a744-46f9-b335-1b593dc9f69f" providerId="ADAL" clId="{90523713-B0C5-4491-977F-132757C885C8}" dt="2023-01-29T08:22:11.090" v="3" actId="47"/>
        <pc:sldMkLst>
          <pc:docMk/>
          <pc:sldMk cId="3485134497" sldId="320"/>
        </pc:sldMkLst>
      </pc:sldChg>
      <pc:sldChg chg="del">
        <pc:chgData name="Kuldeep" userId="f9c8071f-a744-46f9-b335-1b593dc9f69f" providerId="ADAL" clId="{90523713-B0C5-4491-977F-132757C885C8}" dt="2023-01-29T08:22:17.459" v="10" actId="47"/>
        <pc:sldMkLst>
          <pc:docMk/>
          <pc:sldMk cId="2493139388" sldId="321"/>
        </pc:sldMkLst>
      </pc:sldChg>
      <pc:sldChg chg="del">
        <pc:chgData name="Kuldeep" userId="f9c8071f-a744-46f9-b335-1b593dc9f69f" providerId="ADAL" clId="{90523713-B0C5-4491-977F-132757C885C8}" dt="2023-01-29T08:22:12.129" v="5" actId="47"/>
        <pc:sldMkLst>
          <pc:docMk/>
          <pc:sldMk cId="4185925791" sldId="322"/>
        </pc:sldMkLst>
      </pc:sldChg>
      <pc:sldChg chg="del">
        <pc:chgData name="Kuldeep" userId="f9c8071f-a744-46f9-b335-1b593dc9f69f" providerId="ADAL" clId="{90523713-B0C5-4491-977F-132757C885C8}" dt="2023-01-29T08:22:14.268" v="8" actId="47"/>
        <pc:sldMkLst>
          <pc:docMk/>
          <pc:sldMk cId="3298387315" sldId="325"/>
        </pc:sldMkLst>
      </pc:sldChg>
      <pc:sldChg chg="del">
        <pc:chgData name="Kuldeep" userId="f9c8071f-a744-46f9-b335-1b593dc9f69f" providerId="ADAL" clId="{90523713-B0C5-4491-977F-132757C885C8}" dt="2023-01-29T08:22:10.627" v="2" actId="47"/>
        <pc:sldMkLst>
          <pc:docMk/>
          <pc:sldMk cId="1313582015" sldId="346"/>
        </pc:sldMkLst>
      </pc:sldChg>
      <pc:sldChg chg="del">
        <pc:chgData name="Kuldeep" userId="f9c8071f-a744-46f9-b335-1b593dc9f69f" providerId="ADAL" clId="{90523713-B0C5-4491-977F-132757C885C8}" dt="2023-01-29T08:22:09.598" v="0" actId="47"/>
        <pc:sldMkLst>
          <pc:docMk/>
          <pc:sldMk cId="971982429" sldId="349"/>
        </pc:sldMkLst>
      </pc:sldChg>
      <pc:sldChg chg="del">
        <pc:chgData name="Kuldeep" userId="f9c8071f-a744-46f9-b335-1b593dc9f69f" providerId="ADAL" clId="{90523713-B0C5-4491-977F-132757C885C8}" dt="2023-01-29T08:22:10.165" v="1" actId="47"/>
        <pc:sldMkLst>
          <pc:docMk/>
          <pc:sldMk cId="374711296" sldId="350"/>
        </pc:sldMkLst>
      </pc:sldChg>
      <pc:sldChg chg="modSp">
        <pc:chgData name="Kuldeep" userId="f9c8071f-a744-46f9-b335-1b593dc9f69f" providerId="ADAL" clId="{90523713-B0C5-4491-977F-132757C885C8}" dt="2023-01-29T09:48:05.768" v="157" actId="20577"/>
        <pc:sldMkLst>
          <pc:docMk/>
          <pc:sldMk cId="3179687420" sldId="351"/>
        </pc:sldMkLst>
        <pc:graphicFrameChg chg="mod">
          <ac:chgData name="Kuldeep" userId="f9c8071f-a744-46f9-b335-1b593dc9f69f" providerId="ADAL" clId="{90523713-B0C5-4491-977F-132757C885C8}" dt="2023-01-29T09:48:05.768" v="157" actId="20577"/>
          <ac:graphicFrameMkLst>
            <pc:docMk/>
            <pc:sldMk cId="3179687420" sldId="351"/>
            <ac:graphicFrameMk id="6" creationId="{7D898631-CADE-43FF-9060-990CF5541EAA}"/>
          </ac:graphicFrameMkLst>
        </pc:graphicFrameChg>
      </pc:sldChg>
      <pc:sldChg chg="addSp modSp add del mod setBg">
        <pc:chgData name="Kuldeep" userId="f9c8071f-a744-46f9-b335-1b593dc9f69f" providerId="ADAL" clId="{90523713-B0C5-4491-977F-132757C885C8}" dt="2023-01-29T09:48:35.396" v="160" actId="47"/>
        <pc:sldMkLst>
          <pc:docMk/>
          <pc:sldMk cId="2109457547" sldId="535"/>
        </pc:sldMkLst>
        <pc:spChg chg="mod ord">
          <ac:chgData name="Kuldeep" userId="f9c8071f-a744-46f9-b335-1b593dc9f69f" providerId="ADAL" clId="{90523713-B0C5-4491-977F-132757C885C8}" dt="2023-01-29T08:23:47.294" v="26" actId="26606"/>
          <ac:spMkLst>
            <pc:docMk/>
            <pc:sldMk cId="2109457547" sldId="535"/>
            <ac:spMk id="8" creationId="{94937419-6813-4A38-9CE0-DF54B6D7F412}"/>
          </ac:spMkLst>
        </pc:spChg>
        <pc:spChg chg="mod">
          <ac:chgData name="Kuldeep" userId="f9c8071f-a744-46f9-b335-1b593dc9f69f" providerId="ADAL" clId="{90523713-B0C5-4491-977F-132757C885C8}" dt="2023-01-29T08:23:47.294" v="26" actId="26606"/>
          <ac:spMkLst>
            <pc:docMk/>
            <pc:sldMk cId="2109457547" sldId="535"/>
            <ac:spMk id="565251" creationId="{CAF863F3-1621-4DE8-BFC1-B0D2A2E19A35}"/>
          </ac:spMkLst>
        </pc:spChg>
        <pc:spChg chg="ord">
          <ac:chgData name="Kuldeep" userId="f9c8071f-a744-46f9-b335-1b593dc9f69f" providerId="ADAL" clId="{90523713-B0C5-4491-977F-132757C885C8}" dt="2023-01-29T08:23:47.294" v="26" actId="26606"/>
          <ac:spMkLst>
            <pc:docMk/>
            <pc:sldMk cId="2109457547" sldId="535"/>
            <ac:spMk id="565252" creationId="{45964364-D33C-49BA-B164-634788BBA310}"/>
          </ac:spMkLst>
        </pc:spChg>
        <pc:spChg chg="mod">
          <ac:chgData name="Kuldeep" userId="f9c8071f-a744-46f9-b335-1b593dc9f69f" providerId="ADAL" clId="{90523713-B0C5-4491-977F-132757C885C8}" dt="2023-01-29T08:23:47.294" v="26" actId="26606"/>
          <ac:spMkLst>
            <pc:docMk/>
            <pc:sldMk cId="2109457547" sldId="535"/>
            <ac:spMk id="565253" creationId="{532894C6-4D7F-4BC8-8B22-612378E7EF6D}"/>
          </ac:spMkLst>
        </pc:spChg>
        <pc:picChg chg="add">
          <ac:chgData name="Kuldeep" userId="f9c8071f-a744-46f9-b335-1b593dc9f69f" providerId="ADAL" clId="{90523713-B0C5-4491-977F-132757C885C8}" dt="2023-01-29T08:23:47.294" v="26" actId="26606"/>
          <ac:picMkLst>
            <pc:docMk/>
            <pc:sldMk cId="2109457547" sldId="535"/>
            <ac:picMk id="565255" creationId="{190EDEDD-CCA9-5957-F49E-A670559C54BC}"/>
          </ac:picMkLst>
        </pc:picChg>
        <pc:cxnChg chg="add">
          <ac:chgData name="Kuldeep" userId="f9c8071f-a744-46f9-b335-1b593dc9f69f" providerId="ADAL" clId="{90523713-B0C5-4491-977F-132757C885C8}" dt="2023-01-29T08:23:47.294" v="26" actId="26606"/>
          <ac:cxnSpMkLst>
            <pc:docMk/>
            <pc:sldMk cId="2109457547" sldId="535"/>
            <ac:cxnSpMk id="565259" creationId="{A7F400EE-A8A5-48AF-B4D6-291B52C6F0B0}"/>
          </ac:cxnSpMkLst>
        </pc:cxnChg>
      </pc:sldChg>
      <pc:sldChg chg="addSp modSp add mod setBg">
        <pc:chgData name="Kuldeep" userId="f9c8071f-a744-46f9-b335-1b593dc9f69f" providerId="ADAL" clId="{90523713-B0C5-4491-977F-132757C885C8}" dt="2023-01-29T08:24:11.703" v="27" actId="26606"/>
        <pc:sldMkLst>
          <pc:docMk/>
          <pc:sldMk cId="4031516683" sldId="748"/>
        </pc:sldMkLst>
        <pc:spChg chg="mod">
          <ac:chgData name="Kuldeep" userId="f9c8071f-a744-46f9-b335-1b593dc9f69f" providerId="ADAL" clId="{90523713-B0C5-4491-977F-132757C885C8}" dt="2023-01-29T08:24:11.703" v="27" actId="26606"/>
          <ac:spMkLst>
            <pc:docMk/>
            <pc:sldMk cId="4031516683" sldId="748"/>
            <ac:spMk id="860164" creationId="{87F76A5C-5DD5-4872-9A94-C7D895F2D714}"/>
          </ac:spMkLst>
        </pc:spChg>
        <pc:spChg chg="add">
          <ac:chgData name="Kuldeep" userId="f9c8071f-a744-46f9-b335-1b593dc9f69f" providerId="ADAL" clId="{90523713-B0C5-4491-977F-132757C885C8}" dt="2023-01-29T08:24:11.703" v="27" actId="26606"/>
          <ac:spMkLst>
            <pc:docMk/>
            <pc:sldMk cId="4031516683" sldId="748"/>
            <ac:spMk id="860171" creationId="{A4AC5506-6312-4701-8D3C-40187889A947}"/>
          </ac:spMkLst>
        </pc:spChg>
        <pc:picChg chg="mod">
          <ac:chgData name="Kuldeep" userId="f9c8071f-a744-46f9-b335-1b593dc9f69f" providerId="ADAL" clId="{90523713-B0C5-4491-977F-132757C885C8}" dt="2023-01-29T08:24:11.703" v="27" actId="26606"/>
          <ac:picMkLst>
            <pc:docMk/>
            <pc:sldMk cId="4031516683" sldId="748"/>
            <ac:picMk id="860166" creationId="{7056B746-1ACA-4364-AE4B-1BB24C789AFB}"/>
          </ac:picMkLst>
        </pc:picChg>
      </pc:sldChg>
      <pc:sldChg chg="addSp modSp add mod setBg">
        <pc:chgData name="Kuldeep" userId="f9c8071f-a744-46f9-b335-1b593dc9f69f" providerId="ADAL" clId="{90523713-B0C5-4491-977F-132757C885C8}" dt="2023-01-29T08:24:35.375" v="28" actId="26606"/>
        <pc:sldMkLst>
          <pc:docMk/>
          <pc:sldMk cId="192441759" sldId="749"/>
        </pc:sldMkLst>
        <pc:spChg chg="mod">
          <ac:chgData name="Kuldeep" userId="f9c8071f-a744-46f9-b335-1b593dc9f69f" providerId="ADAL" clId="{90523713-B0C5-4491-977F-132757C885C8}" dt="2023-01-29T08:24:35.375" v="28" actId="26606"/>
          <ac:spMkLst>
            <pc:docMk/>
            <pc:sldMk cId="192441759" sldId="749"/>
            <ac:spMk id="4" creationId="{5A06CC53-17BE-494D-AC2C-995721976312}"/>
          </ac:spMkLst>
        </pc:spChg>
        <pc:spChg chg="mod">
          <ac:chgData name="Kuldeep" userId="f9c8071f-a744-46f9-b335-1b593dc9f69f" providerId="ADAL" clId="{90523713-B0C5-4491-977F-132757C885C8}" dt="2023-01-29T08:24:35.375" v="28" actId="26606"/>
          <ac:spMkLst>
            <pc:docMk/>
            <pc:sldMk cId="192441759" sldId="749"/>
            <ac:spMk id="861188" creationId="{4AD36B80-5233-41DC-9E23-B6472B4A5D4C}"/>
          </ac:spMkLst>
        </pc:spChg>
        <pc:spChg chg="add">
          <ac:chgData name="Kuldeep" userId="f9c8071f-a744-46f9-b335-1b593dc9f69f" providerId="ADAL" clId="{90523713-B0C5-4491-977F-132757C885C8}" dt="2023-01-29T08:24:35.375" v="28" actId="26606"/>
          <ac:spMkLst>
            <pc:docMk/>
            <pc:sldMk cId="192441759" sldId="749"/>
            <ac:spMk id="861195" creationId="{5E39A796-BE83-48B1-B33F-35C4A32AAB57}"/>
          </ac:spMkLst>
        </pc:spChg>
        <pc:spChg chg="add">
          <ac:chgData name="Kuldeep" userId="f9c8071f-a744-46f9-b335-1b593dc9f69f" providerId="ADAL" clId="{90523713-B0C5-4491-977F-132757C885C8}" dt="2023-01-29T08:24:35.375" v="28" actId="26606"/>
          <ac:spMkLst>
            <pc:docMk/>
            <pc:sldMk cId="192441759" sldId="749"/>
            <ac:spMk id="861197" creationId="{72F84B47-E267-4194-8194-831DB7B5547F}"/>
          </ac:spMkLst>
        </pc:spChg>
        <pc:picChg chg="mod ord">
          <ac:chgData name="Kuldeep" userId="f9c8071f-a744-46f9-b335-1b593dc9f69f" providerId="ADAL" clId="{90523713-B0C5-4491-977F-132757C885C8}" dt="2023-01-29T08:24:35.375" v="28" actId="26606"/>
          <ac:picMkLst>
            <pc:docMk/>
            <pc:sldMk cId="192441759" sldId="749"/>
            <ac:picMk id="861190" creationId="{AA14B8DA-7879-4681-A35B-6002760C1107}"/>
          </ac:picMkLst>
        </pc:picChg>
      </pc:sldChg>
      <pc:sldChg chg="addSp delSp modSp add mod">
        <pc:chgData name="Kuldeep" userId="f9c8071f-a744-46f9-b335-1b593dc9f69f" providerId="ADAL" clId="{90523713-B0C5-4491-977F-132757C885C8}" dt="2023-01-29T08:27:45.979" v="52" actId="21"/>
        <pc:sldMkLst>
          <pc:docMk/>
          <pc:sldMk cId="291441349" sldId="750"/>
        </pc:sldMkLst>
        <pc:spChg chg="add del">
          <ac:chgData name="Kuldeep" userId="f9c8071f-a744-46f9-b335-1b593dc9f69f" providerId="ADAL" clId="{90523713-B0C5-4491-977F-132757C885C8}" dt="2023-01-29T08:27:45.979" v="52" actId="21"/>
          <ac:spMkLst>
            <pc:docMk/>
            <pc:sldMk cId="291441349" sldId="750"/>
            <ac:spMk id="2" creationId="{F7061BED-29E7-469C-80E0-AEDF3796E02D}"/>
          </ac:spMkLst>
        </pc:spChg>
        <pc:spChg chg="del mod">
          <ac:chgData name="Kuldeep" userId="f9c8071f-a744-46f9-b335-1b593dc9f69f" providerId="ADAL" clId="{90523713-B0C5-4491-977F-132757C885C8}" dt="2023-01-29T08:27:12.456" v="48" actId="21"/>
          <ac:spMkLst>
            <pc:docMk/>
            <pc:sldMk cId="291441349" sldId="750"/>
            <ac:spMk id="3" creationId="{5341D430-FA95-412C-9C41-CAB138A845CF}"/>
          </ac:spMkLst>
        </pc:spChg>
        <pc:spChg chg="del">
          <ac:chgData name="Kuldeep" userId="f9c8071f-a744-46f9-b335-1b593dc9f69f" providerId="ADAL" clId="{90523713-B0C5-4491-977F-132757C885C8}" dt="2023-01-29T08:26:06.803" v="40" actId="21"/>
          <ac:spMkLst>
            <pc:docMk/>
            <pc:sldMk cId="291441349" sldId="750"/>
            <ac:spMk id="4" creationId="{B2DE477D-3B47-4FDB-9CED-3CF849FACC30}"/>
          </ac:spMkLst>
        </pc:spChg>
        <pc:spChg chg="add del mod">
          <ac:chgData name="Kuldeep" userId="f9c8071f-a744-46f9-b335-1b593dc9f69f" providerId="ADAL" clId="{90523713-B0C5-4491-977F-132757C885C8}" dt="2023-01-29T08:27:08.298" v="47" actId="478"/>
          <ac:spMkLst>
            <pc:docMk/>
            <pc:sldMk cId="291441349" sldId="750"/>
            <ac:spMk id="9" creationId="{0DEE8EF4-DA3C-838D-29C1-9817293CA7D8}"/>
          </ac:spMkLst>
        </pc:spChg>
        <pc:spChg chg="add del mod">
          <ac:chgData name="Kuldeep" userId="f9c8071f-a744-46f9-b335-1b593dc9f69f" providerId="ADAL" clId="{90523713-B0C5-4491-977F-132757C885C8}" dt="2023-01-29T08:26:56.778" v="44"/>
          <ac:spMkLst>
            <pc:docMk/>
            <pc:sldMk cId="291441349" sldId="750"/>
            <ac:spMk id="10" creationId="{AC8E2836-8910-02E2-328E-53801D9EB050}"/>
          </ac:spMkLst>
        </pc:spChg>
        <pc:spChg chg="add del mod">
          <ac:chgData name="Kuldeep" userId="f9c8071f-a744-46f9-b335-1b593dc9f69f" providerId="ADAL" clId="{90523713-B0C5-4491-977F-132757C885C8}" dt="2023-01-29T08:27:45.979" v="52" actId="21"/>
          <ac:spMkLst>
            <pc:docMk/>
            <pc:sldMk cId="291441349" sldId="750"/>
            <ac:spMk id="11" creationId="{D81CA5C2-5833-1F68-7AB0-457484090A32}"/>
          </ac:spMkLst>
        </pc:spChg>
      </pc:sldChg>
      <pc:sldChg chg="addSp delSp modSp add mod setBg">
        <pc:chgData name="Kuldeep" userId="f9c8071f-a744-46f9-b335-1b593dc9f69f" providerId="ADAL" clId="{90523713-B0C5-4491-977F-132757C885C8}" dt="2023-01-29T08:28:17.511" v="56" actId="1076"/>
        <pc:sldMkLst>
          <pc:docMk/>
          <pc:sldMk cId="291120512" sldId="751"/>
        </pc:sldMkLst>
        <pc:spChg chg="del">
          <ac:chgData name="Kuldeep" userId="f9c8071f-a744-46f9-b335-1b593dc9f69f" providerId="ADAL" clId="{90523713-B0C5-4491-977F-132757C885C8}" dt="2023-01-29T08:28:06.143" v="53" actId="21"/>
          <ac:spMkLst>
            <pc:docMk/>
            <pc:sldMk cId="291120512" sldId="751"/>
            <ac:spMk id="4" creationId="{4DA57709-81CB-4529-AE12-D244859784C8}"/>
          </ac:spMkLst>
        </pc:spChg>
        <pc:spChg chg="add mod">
          <ac:chgData name="Kuldeep" userId="f9c8071f-a744-46f9-b335-1b593dc9f69f" providerId="ADAL" clId="{90523713-B0C5-4491-977F-132757C885C8}" dt="2023-01-29T08:28:14.140" v="55"/>
          <ac:spMkLst>
            <pc:docMk/>
            <pc:sldMk cId="291120512" sldId="751"/>
            <ac:spMk id="6" creationId="{6C63EB43-B414-9092-654F-79C80703598D}"/>
          </ac:spMkLst>
        </pc:spChg>
        <pc:spChg chg="mod">
          <ac:chgData name="Kuldeep" userId="f9c8071f-a744-46f9-b335-1b593dc9f69f" providerId="ADAL" clId="{90523713-B0C5-4491-977F-132757C885C8}" dt="2023-01-29T08:28:10.617" v="54" actId="26606"/>
          <ac:spMkLst>
            <pc:docMk/>
            <pc:sldMk cId="291120512" sldId="751"/>
            <ac:spMk id="863236" creationId="{562E1904-C5EB-490E-A6CD-D9BE13EF8729}"/>
          </ac:spMkLst>
        </pc:spChg>
        <pc:spChg chg="add">
          <ac:chgData name="Kuldeep" userId="f9c8071f-a744-46f9-b335-1b593dc9f69f" providerId="ADAL" clId="{90523713-B0C5-4491-977F-132757C885C8}" dt="2023-01-29T08:28:10.617" v="54" actId="26606"/>
          <ac:spMkLst>
            <pc:docMk/>
            <pc:sldMk cId="291120512" sldId="751"/>
            <ac:spMk id="863243" creationId="{A4AC5506-6312-4701-8D3C-40187889A947}"/>
          </ac:spMkLst>
        </pc:spChg>
        <pc:picChg chg="mod">
          <ac:chgData name="Kuldeep" userId="f9c8071f-a744-46f9-b335-1b593dc9f69f" providerId="ADAL" clId="{90523713-B0C5-4491-977F-132757C885C8}" dt="2023-01-29T08:28:17.511" v="56" actId="1076"/>
          <ac:picMkLst>
            <pc:docMk/>
            <pc:sldMk cId="291120512" sldId="751"/>
            <ac:picMk id="863238" creationId="{7F64C463-4BCC-4E89-B6C3-35252085D340}"/>
          </ac:picMkLst>
        </pc:picChg>
      </pc:sldChg>
      <pc:sldChg chg="addSp delSp modSp add mod setBg">
        <pc:chgData name="Kuldeep" userId="f9c8071f-a744-46f9-b335-1b593dc9f69f" providerId="ADAL" clId="{90523713-B0C5-4491-977F-132757C885C8}" dt="2023-01-29T08:29:31.437" v="61" actId="1076"/>
        <pc:sldMkLst>
          <pc:docMk/>
          <pc:sldMk cId="305871737" sldId="752"/>
        </pc:sldMkLst>
        <pc:spChg chg="del">
          <ac:chgData name="Kuldeep" userId="f9c8071f-a744-46f9-b335-1b593dc9f69f" providerId="ADAL" clId="{90523713-B0C5-4491-977F-132757C885C8}" dt="2023-01-29T08:29:06.754" v="57" actId="21"/>
          <ac:spMkLst>
            <pc:docMk/>
            <pc:sldMk cId="305871737" sldId="752"/>
            <ac:spMk id="2" creationId="{B9EEF506-71F4-4E47-A3D2-078BE39D07F9}"/>
          </ac:spMkLst>
        </pc:spChg>
        <pc:spChg chg="del">
          <ac:chgData name="Kuldeep" userId="f9c8071f-a744-46f9-b335-1b593dc9f69f" providerId="ADAL" clId="{90523713-B0C5-4491-977F-132757C885C8}" dt="2023-01-29T08:29:06.754" v="57" actId="21"/>
          <ac:spMkLst>
            <pc:docMk/>
            <pc:sldMk cId="305871737" sldId="752"/>
            <ac:spMk id="4" creationId="{0F9F23BB-44C9-4702-861F-21F7C5A49AC8}"/>
          </ac:spMkLst>
        </pc:spChg>
        <pc:spChg chg="add mod">
          <ac:chgData name="Kuldeep" userId="f9c8071f-a744-46f9-b335-1b593dc9f69f" providerId="ADAL" clId="{90523713-B0C5-4491-977F-132757C885C8}" dt="2023-01-29T08:29:21.030" v="60"/>
          <ac:spMkLst>
            <pc:docMk/>
            <pc:sldMk cId="305871737" sldId="752"/>
            <ac:spMk id="7" creationId="{995B9FBD-FE48-64D4-FB39-D8A3BBBB3095}"/>
          </ac:spMkLst>
        </pc:spChg>
        <pc:spChg chg="add mod">
          <ac:chgData name="Kuldeep" userId="f9c8071f-a744-46f9-b335-1b593dc9f69f" providerId="ADAL" clId="{90523713-B0C5-4491-977F-132757C885C8}" dt="2023-01-29T08:29:31.437" v="61" actId="1076"/>
          <ac:spMkLst>
            <pc:docMk/>
            <pc:sldMk cId="305871737" sldId="752"/>
            <ac:spMk id="8" creationId="{07CC1938-4B16-770F-81C9-139609BBD851}"/>
          </ac:spMkLst>
        </pc:spChg>
        <pc:spChg chg="mod">
          <ac:chgData name="Kuldeep" userId="f9c8071f-a744-46f9-b335-1b593dc9f69f" providerId="ADAL" clId="{90523713-B0C5-4491-977F-132757C885C8}" dt="2023-01-29T08:29:15.254" v="58" actId="26606"/>
          <ac:spMkLst>
            <pc:docMk/>
            <pc:sldMk cId="305871737" sldId="752"/>
            <ac:spMk id="864260" creationId="{B668D693-FA97-4B16-B4C3-CC3767D16570}"/>
          </ac:spMkLst>
        </pc:spChg>
        <pc:spChg chg="add">
          <ac:chgData name="Kuldeep" userId="f9c8071f-a744-46f9-b335-1b593dc9f69f" providerId="ADAL" clId="{90523713-B0C5-4491-977F-132757C885C8}" dt="2023-01-29T08:29:15.254" v="58" actId="26606"/>
          <ac:spMkLst>
            <pc:docMk/>
            <pc:sldMk cId="305871737" sldId="752"/>
            <ac:spMk id="864267" creationId="{A4AC5506-6312-4701-8D3C-40187889A947}"/>
          </ac:spMkLst>
        </pc:spChg>
        <pc:picChg chg="mod">
          <ac:chgData name="Kuldeep" userId="f9c8071f-a744-46f9-b335-1b593dc9f69f" providerId="ADAL" clId="{90523713-B0C5-4491-977F-132757C885C8}" dt="2023-01-29T08:29:18.851" v="59" actId="1076"/>
          <ac:picMkLst>
            <pc:docMk/>
            <pc:sldMk cId="305871737" sldId="752"/>
            <ac:picMk id="864262" creationId="{F5BE5507-B5CB-4A5F-B3F9-4750CB192D81}"/>
          </ac:picMkLst>
        </pc:picChg>
      </pc:sldChg>
      <pc:sldChg chg="add del">
        <pc:chgData name="Kuldeep" userId="f9c8071f-a744-46f9-b335-1b593dc9f69f" providerId="ADAL" clId="{90523713-B0C5-4491-977F-132757C885C8}" dt="2023-01-29T08:31:30.624" v="73" actId="47"/>
        <pc:sldMkLst>
          <pc:docMk/>
          <pc:sldMk cId="1646680233" sldId="753"/>
        </pc:sldMkLst>
      </pc:sldChg>
      <pc:sldChg chg="add">
        <pc:chgData name="Kuldeep" userId="f9c8071f-a744-46f9-b335-1b593dc9f69f" providerId="ADAL" clId="{90523713-B0C5-4491-977F-132757C885C8}" dt="2023-01-29T08:33:03.808" v="74"/>
        <pc:sldMkLst>
          <pc:docMk/>
          <pc:sldMk cId="1535384679" sldId="754"/>
        </pc:sldMkLst>
      </pc:sldChg>
      <pc:sldChg chg="add">
        <pc:chgData name="Kuldeep" userId="f9c8071f-a744-46f9-b335-1b593dc9f69f" providerId="ADAL" clId="{90523713-B0C5-4491-977F-132757C885C8}" dt="2023-01-29T08:33:03.808" v="74"/>
        <pc:sldMkLst>
          <pc:docMk/>
          <pc:sldMk cId="4262058433" sldId="755"/>
        </pc:sldMkLst>
      </pc:sldChg>
      <pc:sldChg chg="add">
        <pc:chgData name="Kuldeep" userId="f9c8071f-a744-46f9-b335-1b593dc9f69f" providerId="ADAL" clId="{90523713-B0C5-4491-977F-132757C885C8}" dt="2023-01-29T08:33:03.808" v="74"/>
        <pc:sldMkLst>
          <pc:docMk/>
          <pc:sldMk cId="3139518268" sldId="756"/>
        </pc:sldMkLst>
      </pc:sldChg>
      <pc:sldChg chg="addSp modSp add mod setBg">
        <pc:chgData name="Kuldeep" userId="f9c8071f-a744-46f9-b335-1b593dc9f69f" providerId="ADAL" clId="{90523713-B0C5-4491-977F-132757C885C8}" dt="2023-01-29T08:55:07.529" v="83" actId="26606"/>
        <pc:sldMkLst>
          <pc:docMk/>
          <pc:sldMk cId="3039217540" sldId="757"/>
        </pc:sldMkLst>
        <pc:spChg chg="mod ord">
          <ac:chgData name="Kuldeep" userId="f9c8071f-a744-46f9-b335-1b593dc9f69f" providerId="ADAL" clId="{90523713-B0C5-4491-977F-132757C885C8}" dt="2023-01-29T08:55:07.529" v="83" actId="26606"/>
          <ac:spMkLst>
            <pc:docMk/>
            <pc:sldMk cId="3039217540" sldId="757"/>
            <ac:spMk id="2" creationId="{0C39032F-FEB7-441E-AA72-F7223633534C}"/>
          </ac:spMkLst>
        </pc:spChg>
        <pc:spChg chg="mod">
          <ac:chgData name="Kuldeep" userId="f9c8071f-a744-46f9-b335-1b593dc9f69f" providerId="ADAL" clId="{90523713-B0C5-4491-977F-132757C885C8}" dt="2023-01-29T08:55:07.529" v="83" actId="26606"/>
          <ac:spMkLst>
            <pc:docMk/>
            <pc:sldMk cId="3039217540" sldId="757"/>
            <ac:spMk id="869380" creationId="{5AE1A0A8-FD46-47BD-8C31-7B722C6B198E}"/>
          </ac:spMkLst>
        </pc:spChg>
        <pc:spChg chg="add">
          <ac:chgData name="Kuldeep" userId="f9c8071f-a744-46f9-b335-1b593dc9f69f" providerId="ADAL" clId="{90523713-B0C5-4491-977F-132757C885C8}" dt="2023-01-29T08:55:07.529" v="83" actId="26606"/>
          <ac:spMkLst>
            <pc:docMk/>
            <pc:sldMk cId="3039217540" sldId="757"/>
            <ac:spMk id="869387" creationId="{69D47016-023F-44BD-981C-50E7A10A6609}"/>
          </ac:spMkLst>
        </pc:spChg>
        <pc:spChg chg="add">
          <ac:chgData name="Kuldeep" userId="f9c8071f-a744-46f9-b335-1b593dc9f69f" providerId="ADAL" clId="{90523713-B0C5-4491-977F-132757C885C8}" dt="2023-01-29T08:55:07.529" v="83" actId="26606"/>
          <ac:spMkLst>
            <pc:docMk/>
            <pc:sldMk cId="3039217540" sldId="757"/>
            <ac:spMk id="869389" creationId="{6D8B37B0-0682-433E-BC8D-498C04ABD9A7}"/>
          </ac:spMkLst>
        </pc:spChg>
        <pc:picChg chg="mod">
          <ac:chgData name="Kuldeep" userId="f9c8071f-a744-46f9-b335-1b593dc9f69f" providerId="ADAL" clId="{90523713-B0C5-4491-977F-132757C885C8}" dt="2023-01-29T08:55:07.529" v="83" actId="26606"/>
          <ac:picMkLst>
            <pc:docMk/>
            <pc:sldMk cId="3039217540" sldId="757"/>
            <ac:picMk id="4" creationId="{77F7906D-D236-4B7D-835E-37DE7DA59E7A}"/>
          </ac:picMkLst>
        </pc:picChg>
        <pc:picChg chg="mod">
          <ac:chgData name="Kuldeep" userId="f9c8071f-a744-46f9-b335-1b593dc9f69f" providerId="ADAL" clId="{90523713-B0C5-4491-977F-132757C885C8}" dt="2023-01-29T08:55:07.529" v="83" actId="26606"/>
          <ac:picMkLst>
            <pc:docMk/>
            <pc:sldMk cId="3039217540" sldId="757"/>
            <ac:picMk id="869382" creationId="{F73AA728-3BBC-4085-B340-9E8CD2BCFD3B}"/>
          </ac:picMkLst>
        </pc:picChg>
      </pc:sldChg>
      <pc:sldChg chg="add ord">
        <pc:chgData name="Kuldeep" userId="f9c8071f-a744-46f9-b335-1b593dc9f69f" providerId="ADAL" clId="{90523713-B0C5-4491-977F-132757C885C8}" dt="2023-02-15T04:00:36.365" v="167"/>
        <pc:sldMkLst>
          <pc:docMk/>
          <pc:sldMk cId="783639133" sldId="758"/>
        </pc:sldMkLst>
      </pc:sldChg>
      <pc:sldChg chg="add">
        <pc:chgData name="Kuldeep" userId="f9c8071f-a744-46f9-b335-1b593dc9f69f" providerId="ADAL" clId="{90523713-B0C5-4491-977F-132757C885C8}" dt="2023-01-29T08:33:03.808" v="74"/>
        <pc:sldMkLst>
          <pc:docMk/>
          <pc:sldMk cId="476160057" sldId="759"/>
        </pc:sldMkLst>
      </pc:sldChg>
      <pc:sldChg chg="addSp modSp add mod setBg">
        <pc:chgData name="Kuldeep" userId="f9c8071f-a744-46f9-b335-1b593dc9f69f" providerId="ADAL" clId="{90523713-B0C5-4491-977F-132757C885C8}" dt="2023-01-29T09:01:37.451" v="87" actId="27614"/>
        <pc:sldMkLst>
          <pc:docMk/>
          <pc:sldMk cId="1602639437" sldId="760"/>
        </pc:sldMkLst>
        <pc:spChg chg="mod">
          <ac:chgData name="Kuldeep" userId="f9c8071f-a744-46f9-b335-1b593dc9f69f" providerId="ADAL" clId="{90523713-B0C5-4491-977F-132757C885C8}" dt="2023-01-29T08:56:45.386" v="86" actId="26606"/>
          <ac:spMkLst>
            <pc:docMk/>
            <pc:sldMk cId="1602639437" sldId="760"/>
            <ac:spMk id="872452" creationId="{6CF0D89A-FB56-433B-B7F5-F4EEBAEEF5DE}"/>
          </ac:spMkLst>
        </pc:spChg>
        <pc:spChg chg="add">
          <ac:chgData name="Kuldeep" userId="f9c8071f-a744-46f9-b335-1b593dc9f69f" providerId="ADAL" clId="{90523713-B0C5-4491-977F-132757C885C8}" dt="2023-01-29T08:56:45.386" v="86" actId="26606"/>
          <ac:spMkLst>
            <pc:docMk/>
            <pc:sldMk cId="1602639437" sldId="760"/>
            <ac:spMk id="872459" creationId="{665DBBEF-238B-476B-96AB-8AAC3224ECEA}"/>
          </ac:spMkLst>
        </pc:spChg>
        <pc:spChg chg="add">
          <ac:chgData name="Kuldeep" userId="f9c8071f-a744-46f9-b335-1b593dc9f69f" providerId="ADAL" clId="{90523713-B0C5-4491-977F-132757C885C8}" dt="2023-01-29T08:56:45.386" v="86" actId="26606"/>
          <ac:spMkLst>
            <pc:docMk/>
            <pc:sldMk cId="1602639437" sldId="760"/>
            <ac:spMk id="872461" creationId="{3FCFB1DE-0B7E-48CC-BA90-B2AB0889F9D6}"/>
          </ac:spMkLst>
        </pc:spChg>
        <pc:picChg chg="mod">
          <ac:chgData name="Kuldeep" userId="f9c8071f-a744-46f9-b335-1b593dc9f69f" providerId="ADAL" clId="{90523713-B0C5-4491-977F-132757C885C8}" dt="2023-01-29T09:01:37.451" v="87" actId="27614"/>
          <ac:picMkLst>
            <pc:docMk/>
            <pc:sldMk cId="1602639437" sldId="760"/>
            <ac:picMk id="872454" creationId="{6149CB1B-1C36-482B-8FEC-2D47E41FF9AB}"/>
          </ac:picMkLst>
        </pc:picChg>
      </pc:sldChg>
      <pc:sldChg chg="addSp modSp add mod setBg">
        <pc:chgData name="Kuldeep" userId="f9c8071f-a744-46f9-b335-1b593dc9f69f" providerId="ADAL" clId="{90523713-B0C5-4491-977F-132757C885C8}" dt="2023-01-29T09:08:13.534" v="128" actId="255"/>
        <pc:sldMkLst>
          <pc:docMk/>
          <pc:sldMk cId="4095777032" sldId="761"/>
        </pc:sldMkLst>
        <pc:spChg chg="mod">
          <ac:chgData name="Kuldeep" userId="f9c8071f-a744-46f9-b335-1b593dc9f69f" providerId="ADAL" clId="{90523713-B0C5-4491-977F-132757C885C8}" dt="2023-01-29T09:08:13.534" v="128" actId="255"/>
          <ac:spMkLst>
            <pc:docMk/>
            <pc:sldMk cId="4095777032" sldId="761"/>
            <ac:spMk id="2" creationId="{8CF2D50A-7CD0-4E1D-A5D8-3C90BACE517A}"/>
          </ac:spMkLst>
        </pc:spChg>
        <pc:spChg chg="mod">
          <ac:chgData name="Kuldeep" userId="f9c8071f-a744-46f9-b335-1b593dc9f69f" providerId="ADAL" clId="{90523713-B0C5-4491-977F-132757C885C8}" dt="2023-01-29T09:07:54.819" v="122" actId="26606"/>
          <ac:spMkLst>
            <pc:docMk/>
            <pc:sldMk cId="4095777032" sldId="761"/>
            <ac:spMk id="873476" creationId="{3DC8D728-0636-45B3-805F-E73BFB8430BB}"/>
          </ac:spMkLst>
        </pc:spChg>
        <pc:spChg chg="add">
          <ac:chgData name="Kuldeep" userId="f9c8071f-a744-46f9-b335-1b593dc9f69f" providerId="ADAL" clId="{90523713-B0C5-4491-977F-132757C885C8}" dt="2023-01-29T09:07:54.819" v="122" actId="26606"/>
          <ac:spMkLst>
            <pc:docMk/>
            <pc:sldMk cId="4095777032" sldId="761"/>
            <ac:spMk id="873483" creationId="{2B566528-1B12-4246-9431-5C2D7D081168}"/>
          </ac:spMkLst>
        </pc:spChg>
        <pc:grpChg chg="add">
          <ac:chgData name="Kuldeep" userId="f9c8071f-a744-46f9-b335-1b593dc9f69f" providerId="ADAL" clId="{90523713-B0C5-4491-977F-132757C885C8}" dt="2023-01-29T09:07:54.819" v="122" actId="26606"/>
          <ac:grpSpMkLst>
            <pc:docMk/>
            <pc:sldMk cId="4095777032" sldId="761"/>
            <ac:grpSpMk id="873485" creationId="{828A5161-06F1-46CF-8AD7-844680A59E13}"/>
          </ac:grpSpMkLst>
        </pc:grpChg>
        <pc:grpChg chg="add">
          <ac:chgData name="Kuldeep" userId="f9c8071f-a744-46f9-b335-1b593dc9f69f" providerId="ADAL" clId="{90523713-B0C5-4491-977F-132757C885C8}" dt="2023-01-29T09:07:54.819" v="122" actId="26606"/>
          <ac:grpSpMkLst>
            <pc:docMk/>
            <pc:sldMk cId="4095777032" sldId="761"/>
            <ac:grpSpMk id="873489" creationId="{5995D10D-E9C9-47DB-AE7E-801FEF38F5C9}"/>
          </ac:grpSpMkLst>
        </pc:grpChg>
        <pc:picChg chg="mod ord">
          <ac:chgData name="Kuldeep" userId="f9c8071f-a744-46f9-b335-1b593dc9f69f" providerId="ADAL" clId="{90523713-B0C5-4491-977F-132757C885C8}" dt="2023-01-29T09:08:01.181" v="124" actId="27614"/>
          <ac:picMkLst>
            <pc:docMk/>
            <pc:sldMk cId="4095777032" sldId="761"/>
            <ac:picMk id="873478" creationId="{39284072-18D9-4F3D-9F7A-6B0DEA6E577B}"/>
          </ac:picMkLst>
        </pc:picChg>
      </pc:sldChg>
      <pc:sldChg chg="modSp add mod">
        <pc:chgData name="Kuldeep" userId="f9c8071f-a744-46f9-b335-1b593dc9f69f" providerId="ADAL" clId="{90523713-B0C5-4491-977F-132757C885C8}" dt="2023-01-29T09:08:57.724" v="136" actId="6549"/>
        <pc:sldMkLst>
          <pc:docMk/>
          <pc:sldMk cId="4174178709" sldId="762"/>
        </pc:sldMkLst>
        <pc:spChg chg="mod">
          <ac:chgData name="Kuldeep" userId="f9c8071f-a744-46f9-b335-1b593dc9f69f" providerId="ADAL" clId="{90523713-B0C5-4491-977F-132757C885C8}" dt="2023-01-29T09:08:57.724" v="136" actId="6549"/>
          <ac:spMkLst>
            <pc:docMk/>
            <pc:sldMk cId="4174178709" sldId="762"/>
            <ac:spMk id="874500" creationId="{A8BDA771-1AB9-4FAE-8C30-037B209E2D9A}"/>
          </ac:spMkLst>
        </pc:spChg>
      </pc:sldChg>
      <pc:sldChg chg="addSp modSp add mod setBg">
        <pc:chgData name="Kuldeep" userId="f9c8071f-a744-46f9-b335-1b593dc9f69f" providerId="ADAL" clId="{90523713-B0C5-4491-977F-132757C885C8}" dt="2023-01-29T09:10:52.448" v="137" actId="26606"/>
        <pc:sldMkLst>
          <pc:docMk/>
          <pc:sldMk cId="2692434605" sldId="763"/>
        </pc:sldMkLst>
        <pc:spChg chg="mod">
          <ac:chgData name="Kuldeep" userId="f9c8071f-a744-46f9-b335-1b593dc9f69f" providerId="ADAL" clId="{90523713-B0C5-4491-977F-132757C885C8}" dt="2023-01-29T09:10:52.448" v="137" actId="26606"/>
          <ac:spMkLst>
            <pc:docMk/>
            <pc:sldMk cId="2692434605" sldId="763"/>
            <ac:spMk id="875524" creationId="{2F1876F3-DE91-451D-8F7E-D78EB85F1706}"/>
          </ac:spMkLst>
        </pc:spChg>
        <pc:spChg chg="add">
          <ac:chgData name="Kuldeep" userId="f9c8071f-a744-46f9-b335-1b593dc9f69f" providerId="ADAL" clId="{90523713-B0C5-4491-977F-132757C885C8}" dt="2023-01-29T09:10:52.448" v="137" actId="26606"/>
          <ac:spMkLst>
            <pc:docMk/>
            <pc:sldMk cId="2692434605" sldId="763"/>
            <ac:spMk id="875531" creationId="{BCED4D40-4B67-4331-AC48-79B82B4A47D8}"/>
          </ac:spMkLst>
        </pc:spChg>
        <pc:spChg chg="add">
          <ac:chgData name="Kuldeep" userId="f9c8071f-a744-46f9-b335-1b593dc9f69f" providerId="ADAL" clId="{90523713-B0C5-4491-977F-132757C885C8}" dt="2023-01-29T09:10:52.448" v="137" actId="26606"/>
          <ac:spMkLst>
            <pc:docMk/>
            <pc:sldMk cId="2692434605" sldId="763"/>
            <ac:spMk id="875533" creationId="{670CEDEF-4F34-412E-84EE-329C1E936AF5}"/>
          </ac:spMkLst>
        </pc:spChg>
        <pc:picChg chg="mod">
          <ac:chgData name="Kuldeep" userId="f9c8071f-a744-46f9-b335-1b593dc9f69f" providerId="ADAL" clId="{90523713-B0C5-4491-977F-132757C885C8}" dt="2023-01-29T09:10:52.448" v="137" actId="26606"/>
          <ac:picMkLst>
            <pc:docMk/>
            <pc:sldMk cId="2692434605" sldId="763"/>
            <ac:picMk id="875526" creationId="{D0245E3C-D5AE-4CB2-879A-2768E19F34F5}"/>
          </ac:picMkLst>
        </pc:picChg>
      </pc:sldChg>
      <pc:sldChg chg="addSp modSp add mod setBg">
        <pc:chgData name="Kuldeep" userId="f9c8071f-a744-46f9-b335-1b593dc9f69f" providerId="ADAL" clId="{90523713-B0C5-4491-977F-132757C885C8}" dt="2023-02-15T02:41:10.194" v="165" actId="5793"/>
        <pc:sldMkLst>
          <pc:docMk/>
          <pc:sldMk cId="4117221601" sldId="764"/>
        </pc:sldMkLst>
        <pc:spChg chg="mod">
          <ac:chgData name="Kuldeep" userId="f9c8071f-a744-46f9-b335-1b593dc9f69f" providerId="ADAL" clId="{90523713-B0C5-4491-977F-132757C885C8}" dt="2023-02-15T02:41:10.194" v="165" actId="5793"/>
          <ac:spMkLst>
            <pc:docMk/>
            <pc:sldMk cId="4117221601" sldId="764"/>
            <ac:spMk id="2" creationId="{D9CC6AF6-BD21-49C9-BF43-B6CCEDEAE2A1}"/>
          </ac:spMkLst>
        </pc:spChg>
        <pc:spChg chg="mod">
          <ac:chgData name="Kuldeep" userId="f9c8071f-a744-46f9-b335-1b593dc9f69f" providerId="ADAL" clId="{90523713-B0C5-4491-977F-132757C885C8}" dt="2023-01-29T09:11:29.113" v="138" actId="26606"/>
          <ac:spMkLst>
            <pc:docMk/>
            <pc:sldMk cId="4117221601" sldId="764"/>
            <ac:spMk id="876548" creationId="{5B673B67-0718-49F4-AC8D-CEE8F0B3268A}"/>
          </ac:spMkLst>
        </pc:spChg>
        <pc:spChg chg="add">
          <ac:chgData name="Kuldeep" userId="f9c8071f-a744-46f9-b335-1b593dc9f69f" providerId="ADAL" clId="{90523713-B0C5-4491-977F-132757C885C8}" dt="2023-01-29T09:11:29.113" v="138" actId="26606"/>
          <ac:spMkLst>
            <pc:docMk/>
            <pc:sldMk cId="4117221601" sldId="764"/>
            <ac:spMk id="876555" creationId="{2B566528-1B12-4246-9431-5C2D7D081168}"/>
          </ac:spMkLst>
        </pc:spChg>
        <pc:grpChg chg="add">
          <ac:chgData name="Kuldeep" userId="f9c8071f-a744-46f9-b335-1b593dc9f69f" providerId="ADAL" clId="{90523713-B0C5-4491-977F-132757C885C8}" dt="2023-01-29T09:11:29.113" v="138" actId="26606"/>
          <ac:grpSpMkLst>
            <pc:docMk/>
            <pc:sldMk cId="4117221601" sldId="764"/>
            <ac:grpSpMk id="876557" creationId="{287F69AB-2350-44E3-9076-00265B93F313}"/>
          </ac:grpSpMkLst>
        </pc:grpChg>
        <pc:grpChg chg="add">
          <ac:chgData name="Kuldeep" userId="f9c8071f-a744-46f9-b335-1b593dc9f69f" providerId="ADAL" clId="{90523713-B0C5-4491-977F-132757C885C8}" dt="2023-01-29T09:11:29.113" v="138" actId="26606"/>
          <ac:grpSpMkLst>
            <pc:docMk/>
            <pc:sldMk cId="4117221601" sldId="764"/>
            <ac:grpSpMk id="876561" creationId="{3EA7D759-6BEF-4CBD-A325-BCFA77832B3F}"/>
          </ac:grpSpMkLst>
        </pc:grpChg>
        <pc:picChg chg="mod">
          <ac:chgData name="Kuldeep" userId="f9c8071f-a744-46f9-b335-1b593dc9f69f" providerId="ADAL" clId="{90523713-B0C5-4491-977F-132757C885C8}" dt="2023-01-29T09:11:46.770" v="143" actId="1076"/>
          <ac:picMkLst>
            <pc:docMk/>
            <pc:sldMk cId="4117221601" sldId="764"/>
            <ac:picMk id="876550" creationId="{6A4257D8-A438-4CB2-ABE9-77D90171588E}"/>
          </ac:picMkLst>
        </pc:picChg>
      </pc:sldChg>
      <pc:sldChg chg="addSp modSp add mod setBg">
        <pc:chgData name="Kuldeep" userId="f9c8071f-a744-46f9-b335-1b593dc9f69f" providerId="ADAL" clId="{90523713-B0C5-4491-977F-132757C885C8}" dt="2023-01-29T09:14:04.141" v="150" actId="14100"/>
        <pc:sldMkLst>
          <pc:docMk/>
          <pc:sldMk cId="3400995953" sldId="765"/>
        </pc:sldMkLst>
        <pc:spChg chg="mod">
          <ac:chgData name="Kuldeep" userId="f9c8071f-a744-46f9-b335-1b593dc9f69f" providerId="ADAL" clId="{90523713-B0C5-4491-977F-132757C885C8}" dt="2023-01-29T09:14:04.141" v="150" actId="14100"/>
          <ac:spMkLst>
            <pc:docMk/>
            <pc:sldMk cId="3400995953" sldId="765"/>
            <ac:spMk id="2" creationId="{32BE7A86-2681-45FA-9676-6ACF9F0A4FBA}"/>
          </ac:spMkLst>
        </pc:spChg>
        <pc:spChg chg="mod">
          <ac:chgData name="Kuldeep" userId="f9c8071f-a744-46f9-b335-1b593dc9f69f" providerId="ADAL" clId="{90523713-B0C5-4491-977F-132757C885C8}" dt="2023-01-29T09:13:44.768" v="145" actId="26606"/>
          <ac:spMkLst>
            <pc:docMk/>
            <pc:sldMk cId="3400995953" sldId="765"/>
            <ac:spMk id="877572" creationId="{CC227E8A-9B56-48D4-9533-DC99F1488B3C}"/>
          </ac:spMkLst>
        </pc:spChg>
        <pc:spChg chg="add">
          <ac:chgData name="Kuldeep" userId="f9c8071f-a744-46f9-b335-1b593dc9f69f" providerId="ADAL" clId="{90523713-B0C5-4491-977F-132757C885C8}" dt="2023-01-29T09:13:44.768" v="145" actId="26606"/>
          <ac:spMkLst>
            <pc:docMk/>
            <pc:sldMk cId="3400995953" sldId="765"/>
            <ac:spMk id="877579" creationId="{058A14AF-9FB5-4CC7-BA35-E8E85D3EDF0E}"/>
          </ac:spMkLst>
        </pc:spChg>
        <pc:spChg chg="add">
          <ac:chgData name="Kuldeep" userId="f9c8071f-a744-46f9-b335-1b593dc9f69f" providerId="ADAL" clId="{90523713-B0C5-4491-977F-132757C885C8}" dt="2023-01-29T09:13:44.768" v="145" actId="26606"/>
          <ac:spMkLst>
            <pc:docMk/>
            <pc:sldMk cId="3400995953" sldId="765"/>
            <ac:spMk id="877581" creationId="{3A9A4357-BD1D-4622-A4FE-766E6AB8DE84}"/>
          </ac:spMkLst>
        </pc:spChg>
        <pc:spChg chg="add">
          <ac:chgData name="Kuldeep" userId="f9c8071f-a744-46f9-b335-1b593dc9f69f" providerId="ADAL" clId="{90523713-B0C5-4491-977F-132757C885C8}" dt="2023-01-29T09:13:44.768" v="145" actId="26606"/>
          <ac:spMkLst>
            <pc:docMk/>
            <pc:sldMk cId="3400995953" sldId="765"/>
            <ac:spMk id="877583" creationId="{E659831F-0D9A-4C63-9EBB-8435B85A440F}"/>
          </ac:spMkLst>
        </pc:spChg>
        <pc:spChg chg="add">
          <ac:chgData name="Kuldeep" userId="f9c8071f-a744-46f9-b335-1b593dc9f69f" providerId="ADAL" clId="{90523713-B0C5-4491-977F-132757C885C8}" dt="2023-01-29T09:13:44.768" v="145" actId="26606"/>
          <ac:spMkLst>
            <pc:docMk/>
            <pc:sldMk cId="3400995953" sldId="765"/>
            <ac:spMk id="877585" creationId="{E6995CE5-F890-4ABA-82A2-26507CE8D2A3}"/>
          </ac:spMkLst>
        </pc:spChg>
        <pc:picChg chg="mod ord">
          <ac:chgData name="Kuldeep" userId="f9c8071f-a744-46f9-b335-1b593dc9f69f" providerId="ADAL" clId="{90523713-B0C5-4491-977F-132757C885C8}" dt="2023-01-29T09:13:44.768" v="145" actId="26606"/>
          <ac:picMkLst>
            <pc:docMk/>
            <pc:sldMk cId="3400995953" sldId="765"/>
            <ac:picMk id="877574" creationId="{F369F982-F597-40E5-8CBF-B0DDD5208A93}"/>
          </ac:picMkLst>
        </pc:picChg>
      </pc:sldChg>
      <pc:sldChg chg="add">
        <pc:chgData name="Kuldeep" userId="f9c8071f-a744-46f9-b335-1b593dc9f69f" providerId="ADAL" clId="{90523713-B0C5-4491-977F-132757C885C8}" dt="2023-01-29T09:01:51.362" v="88"/>
        <pc:sldMkLst>
          <pc:docMk/>
          <pc:sldMk cId="978426375" sldId="766"/>
        </pc:sldMkLst>
      </pc:sldChg>
      <pc:sldChg chg="addSp modSp add mod setBg">
        <pc:chgData name="Kuldeep" userId="f9c8071f-a744-46f9-b335-1b593dc9f69f" providerId="ADAL" clId="{90523713-B0C5-4491-977F-132757C885C8}" dt="2023-01-29T09:44:26.829" v="154" actId="962"/>
        <pc:sldMkLst>
          <pc:docMk/>
          <pc:sldMk cId="2625376224" sldId="767"/>
        </pc:sldMkLst>
        <pc:spChg chg="mod">
          <ac:chgData name="Kuldeep" userId="f9c8071f-a744-46f9-b335-1b593dc9f69f" providerId="ADAL" clId="{90523713-B0C5-4491-977F-132757C885C8}" dt="2023-01-29T09:44:26.829" v="154" actId="962"/>
          <ac:spMkLst>
            <pc:docMk/>
            <pc:sldMk cId="2625376224" sldId="767"/>
            <ac:spMk id="2" creationId="{6CA081A8-E82F-47B5-A5D2-DCA04BD16B6B}"/>
          </ac:spMkLst>
        </pc:spChg>
        <pc:spChg chg="mod">
          <ac:chgData name="Kuldeep" userId="f9c8071f-a744-46f9-b335-1b593dc9f69f" providerId="ADAL" clId="{90523713-B0C5-4491-977F-132757C885C8}" dt="2023-01-29T09:44:19.494" v="151" actId="26606"/>
          <ac:spMkLst>
            <pc:docMk/>
            <pc:sldMk cId="2625376224" sldId="767"/>
            <ac:spMk id="879620" creationId="{87051470-30B7-43E4-8522-D47DBEFAE596}"/>
          </ac:spMkLst>
        </pc:spChg>
        <pc:spChg chg="add">
          <ac:chgData name="Kuldeep" userId="f9c8071f-a744-46f9-b335-1b593dc9f69f" providerId="ADAL" clId="{90523713-B0C5-4491-977F-132757C885C8}" dt="2023-01-29T09:44:19.494" v="151" actId="26606"/>
          <ac:spMkLst>
            <pc:docMk/>
            <pc:sldMk cId="2625376224" sldId="767"/>
            <ac:spMk id="879627" creationId="{5E39A796-BE83-48B1-B33F-35C4A32AAB57}"/>
          </ac:spMkLst>
        </pc:spChg>
        <pc:spChg chg="add">
          <ac:chgData name="Kuldeep" userId="f9c8071f-a744-46f9-b335-1b593dc9f69f" providerId="ADAL" clId="{90523713-B0C5-4491-977F-132757C885C8}" dt="2023-01-29T09:44:19.494" v="151" actId="26606"/>
          <ac:spMkLst>
            <pc:docMk/>
            <pc:sldMk cId="2625376224" sldId="767"/>
            <ac:spMk id="879629" creationId="{72F84B47-E267-4194-8194-831DB7B5547F}"/>
          </ac:spMkLst>
        </pc:spChg>
        <pc:picChg chg="mod ord">
          <ac:chgData name="Kuldeep" userId="f9c8071f-a744-46f9-b335-1b593dc9f69f" providerId="ADAL" clId="{90523713-B0C5-4491-977F-132757C885C8}" dt="2023-01-29T09:44:26.828" v="153" actId="27614"/>
          <ac:picMkLst>
            <pc:docMk/>
            <pc:sldMk cId="2625376224" sldId="767"/>
            <ac:picMk id="879622" creationId="{5A3924CD-E520-4AF4-BA29-949845B19987}"/>
          </ac:picMkLst>
        </pc:picChg>
      </pc:sldChg>
      <pc:sldChg chg="addSp modSp add mod setBg">
        <pc:chgData name="Kuldeep" userId="f9c8071f-a744-46f9-b335-1b593dc9f69f" providerId="ADAL" clId="{90523713-B0C5-4491-977F-132757C885C8}" dt="2023-01-29T08:54:52.233" v="82" actId="123"/>
        <pc:sldMkLst>
          <pc:docMk/>
          <pc:sldMk cId="1420405736" sldId="790"/>
        </pc:sldMkLst>
        <pc:spChg chg="mod">
          <ac:chgData name="Kuldeep" userId="f9c8071f-a744-46f9-b335-1b593dc9f69f" providerId="ADAL" clId="{90523713-B0C5-4491-977F-132757C885C8}" dt="2023-01-29T08:54:28.118" v="77" actId="26606"/>
          <ac:spMkLst>
            <pc:docMk/>
            <pc:sldMk cId="1420405736" sldId="790"/>
            <ac:spMk id="2" creationId="{A6FC4046-D071-4DFB-A724-AC8F101607CA}"/>
          </ac:spMkLst>
        </pc:spChg>
        <pc:spChg chg="mod ord">
          <ac:chgData name="Kuldeep" userId="f9c8071f-a744-46f9-b335-1b593dc9f69f" providerId="ADAL" clId="{90523713-B0C5-4491-977F-132757C885C8}" dt="2023-01-29T08:54:43.476" v="81" actId="14100"/>
          <ac:spMkLst>
            <pc:docMk/>
            <pc:sldMk cId="1420405736" sldId="790"/>
            <ac:spMk id="3" creationId="{BD658F2E-6929-4981-9B2E-0B6BCF45DDBB}"/>
          </ac:spMkLst>
        </pc:spChg>
        <pc:spChg chg="mod">
          <ac:chgData name="Kuldeep" userId="f9c8071f-a744-46f9-b335-1b593dc9f69f" providerId="ADAL" clId="{90523713-B0C5-4491-977F-132757C885C8}" dt="2023-01-29T08:54:52.233" v="82" actId="123"/>
          <ac:spMkLst>
            <pc:docMk/>
            <pc:sldMk cId="1420405736" sldId="790"/>
            <ac:spMk id="4" creationId="{D1CC31AB-B8F1-41B8-85DD-3BDF11B0CA22}"/>
          </ac:spMkLst>
        </pc:spChg>
        <pc:spChg chg="mod ord">
          <ac:chgData name="Kuldeep" userId="f9c8071f-a744-46f9-b335-1b593dc9f69f" providerId="ADAL" clId="{90523713-B0C5-4491-977F-132757C885C8}" dt="2023-01-29T08:54:40.712" v="80" actId="14100"/>
          <ac:spMkLst>
            <pc:docMk/>
            <pc:sldMk cId="1420405736" sldId="790"/>
            <ac:spMk id="903179" creationId="{C652A2C0-49B0-410D-AE1C-A51BB3FC3D6C}"/>
          </ac:spMkLst>
        </pc:spChg>
        <pc:spChg chg="add">
          <ac:chgData name="Kuldeep" userId="f9c8071f-a744-46f9-b335-1b593dc9f69f" providerId="ADAL" clId="{90523713-B0C5-4491-977F-132757C885C8}" dt="2023-01-29T08:54:28.118" v="77" actId="26606"/>
          <ac:spMkLst>
            <pc:docMk/>
            <pc:sldMk cId="1420405736" sldId="790"/>
            <ac:spMk id="903184" creationId="{73DE2CFE-42F2-48F0-8706-5264E012B10C}"/>
          </ac:spMkLst>
        </pc:spChg>
      </pc:sldChg>
      <pc:sldChg chg="addSp delSp modSp add mod setBg">
        <pc:chgData name="Kuldeep" userId="f9c8071f-a744-46f9-b335-1b593dc9f69f" providerId="ADAL" clId="{90523713-B0C5-4491-977F-132757C885C8}" dt="2023-01-29T09:07:05.861" v="121" actId="14100"/>
        <pc:sldMkLst>
          <pc:docMk/>
          <pc:sldMk cId="3636944274" sldId="791"/>
        </pc:sldMkLst>
        <pc:spChg chg="mod">
          <ac:chgData name="Kuldeep" userId="f9c8071f-a744-46f9-b335-1b593dc9f69f" providerId="ADAL" clId="{90523713-B0C5-4491-977F-132757C885C8}" dt="2023-01-29T09:04:56.152" v="103" actId="26606"/>
          <ac:spMkLst>
            <pc:docMk/>
            <pc:sldMk cId="3636944274" sldId="791"/>
            <ac:spMk id="2" creationId="{1D0558D9-30DF-4D1F-8866-744F8E4C6148}"/>
          </ac:spMkLst>
        </pc:spChg>
        <pc:spChg chg="mod">
          <ac:chgData name="Kuldeep" userId="f9c8071f-a744-46f9-b335-1b593dc9f69f" providerId="ADAL" clId="{90523713-B0C5-4491-977F-132757C885C8}" dt="2023-01-29T09:05:43.047" v="111" actId="14100"/>
          <ac:spMkLst>
            <pc:docMk/>
            <pc:sldMk cId="3636944274" sldId="791"/>
            <ac:spMk id="3" creationId="{26582E1C-9018-40CA-A464-10A9768F6E71}"/>
          </ac:spMkLst>
        </pc:spChg>
        <pc:spChg chg="mod">
          <ac:chgData name="Kuldeep" userId="f9c8071f-a744-46f9-b335-1b593dc9f69f" providerId="ADAL" clId="{90523713-B0C5-4491-977F-132757C885C8}" dt="2023-01-29T09:07:05.861" v="121" actId="14100"/>
          <ac:spMkLst>
            <pc:docMk/>
            <pc:sldMk cId="3636944274" sldId="791"/>
            <ac:spMk id="7" creationId="{BB273CF0-99FB-4341-B3BE-435CD8B744E9}"/>
          </ac:spMkLst>
        </pc:spChg>
        <pc:spChg chg="mod ord">
          <ac:chgData name="Kuldeep" userId="f9c8071f-a744-46f9-b335-1b593dc9f69f" providerId="ADAL" clId="{90523713-B0C5-4491-977F-132757C885C8}" dt="2023-01-29T09:06:57.324" v="119" actId="14100"/>
          <ac:spMkLst>
            <pc:docMk/>
            <pc:sldMk cId="3636944274" sldId="791"/>
            <ac:spMk id="904203" creationId="{78E6ECC1-DBD6-4D69-AC37-230394B8D88F}"/>
          </ac:spMkLst>
        </pc:spChg>
        <pc:spChg chg="add del">
          <ac:chgData name="Kuldeep" userId="f9c8071f-a744-46f9-b335-1b593dc9f69f" providerId="ADAL" clId="{90523713-B0C5-4491-977F-132757C885C8}" dt="2023-01-29T09:04:30.403" v="100" actId="26606"/>
          <ac:spMkLst>
            <pc:docMk/>
            <pc:sldMk cId="3636944274" sldId="791"/>
            <ac:spMk id="904208" creationId="{73DE2CFE-42F2-48F0-8706-5264E012B10C}"/>
          </ac:spMkLst>
        </pc:spChg>
        <pc:spChg chg="add del">
          <ac:chgData name="Kuldeep" userId="f9c8071f-a744-46f9-b335-1b593dc9f69f" providerId="ADAL" clId="{90523713-B0C5-4491-977F-132757C885C8}" dt="2023-01-29T09:04:56.137" v="102" actId="26606"/>
          <ac:spMkLst>
            <pc:docMk/>
            <pc:sldMk cId="3636944274" sldId="791"/>
            <ac:spMk id="904210" creationId="{A4AC5506-6312-4701-8D3C-40187889A947}"/>
          </ac:spMkLst>
        </pc:spChg>
        <pc:spChg chg="add">
          <ac:chgData name="Kuldeep" userId="f9c8071f-a744-46f9-b335-1b593dc9f69f" providerId="ADAL" clId="{90523713-B0C5-4491-977F-132757C885C8}" dt="2023-01-29T09:04:56.152" v="103" actId="26606"/>
          <ac:spMkLst>
            <pc:docMk/>
            <pc:sldMk cId="3636944274" sldId="791"/>
            <ac:spMk id="904212" creationId="{73DE2CFE-42F2-48F0-8706-5264E012B10C}"/>
          </ac:spMkLst>
        </pc:spChg>
      </pc:sldChg>
      <pc:sldChg chg="add">
        <pc:chgData name="Kuldeep" userId="f9c8071f-a744-46f9-b335-1b593dc9f69f" providerId="ADAL" clId="{90523713-B0C5-4491-977F-132757C885C8}" dt="2023-01-29T09:01:51.362" v="88"/>
        <pc:sldMkLst>
          <pc:docMk/>
          <pc:sldMk cId="503493662" sldId="799"/>
        </pc:sldMkLst>
      </pc:sldChg>
      <pc:sldChg chg="modSp add modAnim">
        <pc:chgData name="Kuldeep" userId="f9c8071f-a744-46f9-b335-1b593dc9f69f" providerId="ADAL" clId="{90523713-B0C5-4491-977F-132757C885C8}" dt="2023-01-29T09:48:57.003" v="162"/>
        <pc:sldMkLst>
          <pc:docMk/>
          <pc:sldMk cId="405636618" sldId="800"/>
        </pc:sldMkLst>
        <pc:spChg chg="mod">
          <ac:chgData name="Kuldeep" userId="f9c8071f-a744-46f9-b335-1b593dc9f69f" providerId="ADAL" clId="{90523713-B0C5-4491-977F-132757C885C8}" dt="2023-01-29T09:48:49.942" v="161" actId="14100"/>
          <ac:spMkLst>
            <pc:docMk/>
            <pc:sldMk cId="405636618" sldId="800"/>
            <ac:spMk id="913417" creationId="{6FCF8E3F-BF2A-4AE7-9A14-1A2C5C78DDD2}"/>
          </ac:spMkLst>
        </pc:spChg>
        <pc:spChg chg="mod">
          <ac:chgData name="Kuldeep" userId="f9c8071f-a744-46f9-b335-1b593dc9f69f" providerId="ADAL" clId="{90523713-B0C5-4491-977F-132757C885C8}" dt="2023-01-29T08:25:39.571" v="36" actId="14100"/>
          <ac:spMkLst>
            <pc:docMk/>
            <pc:sldMk cId="405636618" sldId="800"/>
            <ac:spMk id="913418" creationId="{D2173152-4C9C-4B2A-B179-C9C23119FEC0}"/>
          </ac:spMkLst>
        </pc:spChg>
        <pc:picChg chg="mod">
          <ac:chgData name="Kuldeep" userId="f9c8071f-a744-46f9-b335-1b593dc9f69f" providerId="ADAL" clId="{90523713-B0C5-4491-977F-132757C885C8}" dt="2023-01-29T08:25:59.622" v="39" actId="1076"/>
          <ac:picMkLst>
            <pc:docMk/>
            <pc:sldMk cId="405636618" sldId="800"/>
            <ac:picMk id="913419" creationId="{1E475BE4-7321-4D34-8A4F-5EAED6F7DC66}"/>
          </ac:picMkLst>
        </pc:picChg>
      </pc:sldChg>
      <pc:sldChg chg="add">
        <pc:chgData name="Kuldeep" userId="f9c8071f-a744-46f9-b335-1b593dc9f69f" providerId="ADAL" clId="{90523713-B0C5-4491-977F-132757C885C8}" dt="2023-01-29T08:22:39.322" v="11"/>
        <pc:sldMkLst>
          <pc:docMk/>
          <pc:sldMk cId="2859501604" sldId="802"/>
        </pc:sldMkLst>
      </pc:sldChg>
      <pc:sldChg chg="addSp modSp add mod setBg">
        <pc:chgData name="Kuldeep" userId="f9c8071f-a744-46f9-b335-1b593dc9f69f" providerId="ADAL" clId="{90523713-B0C5-4491-977F-132757C885C8}" dt="2023-01-29T08:25:18.428" v="34" actId="20577"/>
        <pc:sldMkLst>
          <pc:docMk/>
          <pc:sldMk cId="3911476449" sldId="816"/>
        </pc:sldMkLst>
        <pc:spChg chg="mod">
          <ac:chgData name="Kuldeep" userId="f9c8071f-a744-46f9-b335-1b593dc9f69f" providerId="ADAL" clId="{90523713-B0C5-4491-977F-132757C885C8}" dt="2023-01-29T08:25:18.428" v="34" actId="20577"/>
          <ac:spMkLst>
            <pc:docMk/>
            <pc:sldMk cId="3911476449" sldId="816"/>
            <ac:spMk id="4" creationId="{5A06CC53-17BE-494D-AC2C-995721976312}"/>
          </ac:spMkLst>
        </pc:spChg>
        <pc:spChg chg="mod">
          <ac:chgData name="Kuldeep" userId="f9c8071f-a744-46f9-b335-1b593dc9f69f" providerId="ADAL" clId="{90523713-B0C5-4491-977F-132757C885C8}" dt="2023-01-29T08:24:50.510" v="29" actId="26606"/>
          <ac:spMkLst>
            <pc:docMk/>
            <pc:sldMk cId="3911476449" sldId="816"/>
            <ac:spMk id="861188" creationId="{4AD36B80-5233-41DC-9E23-B6472B4A5D4C}"/>
          </ac:spMkLst>
        </pc:spChg>
        <pc:picChg chg="add">
          <ac:chgData name="Kuldeep" userId="f9c8071f-a744-46f9-b335-1b593dc9f69f" providerId="ADAL" clId="{90523713-B0C5-4491-977F-132757C885C8}" dt="2023-01-29T08:24:50.510" v="29" actId="26606"/>
          <ac:picMkLst>
            <pc:docMk/>
            <pc:sldMk cId="3911476449" sldId="816"/>
            <ac:picMk id="861190" creationId="{C7E3EA58-5B81-F5FF-9EE5-B710E33057EF}"/>
          </ac:picMkLst>
        </pc:picChg>
        <pc:cxnChg chg="add">
          <ac:chgData name="Kuldeep" userId="f9c8071f-a744-46f9-b335-1b593dc9f69f" providerId="ADAL" clId="{90523713-B0C5-4491-977F-132757C885C8}" dt="2023-01-29T08:24:50.510" v="29" actId="26606"/>
          <ac:cxnSpMkLst>
            <pc:docMk/>
            <pc:sldMk cId="3911476449" sldId="816"/>
            <ac:cxnSpMk id="861194" creationId="{A7F400EE-A8A5-48AF-B4D6-291B52C6F0B0}"/>
          </ac:cxnSpMkLst>
        </pc:cxnChg>
      </pc:sldChg>
      <pc:sldChg chg="new del">
        <pc:chgData name="Kuldeep" userId="f9c8071f-a744-46f9-b335-1b593dc9f69f" providerId="ADAL" clId="{90523713-B0C5-4491-977F-132757C885C8}" dt="2023-01-29T08:30:13.262" v="63" actId="47"/>
        <pc:sldMkLst>
          <pc:docMk/>
          <pc:sldMk cId="1845413804" sldId="817"/>
        </pc:sldMkLst>
      </pc:sldChg>
      <pc:sldChg chg="addSp delSp modSp add mod">
        <pc:chgData name="Kuldeep" userId="f9c8071f-a744-46f9-b335-1b593dc9f69f" providerId="ADAL" clId="{90523713-B0C5-4491-977F-132757C885C8}" dt="2023-01-29T08:31:05.431" v="72" actId="1076"/>
        <pc:sldMkLst>
          <pc:docMk/>
          <pc:sldMk cId="2826147705" sldId="817"/>
        </pc:sldMkLst>
        <pc:spChg chg="del">
          <ac:chgData name="Kuldeep" userId="f9c8071f-a744-46f9-b335-1b593dc9f69f" providerId="ADAL" clId="{90523713-B0C5-4491-977F-132757C885C8}" dt="2023-01-29T08:30:56.766" v="70" actId="478"/>
          <ac:spMkLst>
            <pc:docMk/>
            <pc:sldMk cId="2826147705" sldId="817"/>
            <ac:spMk id="7" creationId="{995B9FBD-FE48-64D4-FB39-D8A3BBBB3095}"/>
          </ac:spMkLst>
        </pc:spChg>
        <pc:spChg chg="del">
          <ac:chgData name="Kuldeep" userId="f9c8071f-a744-46f9-b335-1b593dc9f69f" providerId="ADAL" clId="{90523713-B0C5-4491-977F-132757C885C8}" dt="2023-01-29T08:30:53.252" v="69" actId="478"/>
          <ac:spMkLst>
            <pc:docMk/>
            <pc:sldMk cId="2826147705" sldId="817"/>
            <ac:spMk id="8" creationId="{07CC1938-4B16-770F-81C9-139609BBD851}"/>
          </ac:spMkLst>
        </pc:spChg>
        <pc:spChg chg="add mod">
          <ac:chgData name="Kuldeep" userId="f9c8071f-a744-46f9-b335-1b593dc9f69f" providerId="ADAL" clId="{90523713-B0C5-4491-977F-132757C885C8}" dt="2023-01-29T08:31:05.431" v="72" actId="1076"/>
          <ac:spMkLst>
            <pc:docMk/>
            <pc:sldMk cId="2826147705" sldId="817"/>
            <ac:spMk id="10" creationId="{03FF9668-8415-052A-25E9-675FBE74D75B}"/>
          </ac:spMkLst>
        </pc:spChg>
        <pc:spChg chg="add mod">
          <ac:chgData name="Kuldeep" userId="f9c8071f-a744-46f9-b335-1b593dc9f69f" providerId="ADAL" clId="{90523713-B0C5-4491-977F-132757C885C8}" dt="2023-01-29T08:31:05.431" v="72" actId="1076"/>
          <ac:spMkLst>
            <pc:docMk/>
            <pc:sldMk cId="2826147705" sldId="817"/>
            <ac:spMk id="11" creationId="{1852E117-878B-FB43-8BFA-8532928EB666}"/>
          </ac:spMkLst>
        </pc:spChg>
        <pc:spChg chg="mod">
          <ac:chgData name="Kuldeep" userId="f9c8071f-a744-46f9-b335-1b593dc9f69f" providerId="ADAL" clId="{90523713-B0C5-4491-977F-132757C885C8}" dt="2023-01-29T08:30:35.606" v="67"/>
          <ac:spMkLst>
            <pc:docMk/>
            <pc:sldMk cId="2826147705" sldId="817"/>
            <ac:spMk id="864260" creationId="{B668D693-FA97-4B16-B4C3-CC3767D16570}"/>
          </ac:spMkLst>
        </pc:spChg>
        <pc:picChg chg="add mod">
          <ac:chgData name="Kuldeep" userId="f9c8071f-a744-46f9-b335-1b593dc9f69f" providerId="ADAL" clId="{90523713-B0C5-4491-977F-132757C885C8}" dt="2023-01-29T08:31:05.431" v="72" actId="1076"/>
          <ac:picMkLst>
            <pc:docMk/>
            <pc:sldMk cId="2826147705" sldId="817"/>
            <ac:picMk id="9" creationId="{F4FE5ABD-2047-327E-13F6-17696EE63CA8}"/>
          </ac:picMkLst>
        </pc:picChg>
        <pc:picChg chg="del">
          <ac:chgData name="Kuldeep" userId="f9c8071f-a744-46f9-b335-1b593dc9f69f" providerId="ADAL" clId="{90523713-B0C5-4491-977F-132757C885C8}" dt="2023-01-29T08:30:40.124" v="68" actId="478"/>
          <ac:picMkLst>
            <pc:docMk/>
            <pc:sldMk cId="2826147705" sldId="817"/>
            <ac:picMk id="864262" creationId="{F5BE5507-B5CB-4A5F-B3F9-4750CB192D81}"/>
          </ac:picMkLst>
        </pc:picChg>
      </pc:sldChg>
      <pc:sldChg chg="addSp modSp add mod setBg">
        <pc:chgData name="Kuldeep" userId="f9c8071f-a744-46f9-b335-1b593dc9f69f" providerId="ADAL" clId="{90523713-B0C5-4491-977F-132757C885C8}" dt="2023-01-29T08:56:36.131" v="85" actId="20577"/>
        <pc:sldMkLst>
          <pc:docMk/>
          <pc:sldMk cId="3672120962" sldId="818"/>
        </pc:sldMkLst>
        <pc:spChg chg="mod ord">
          <ac:chgData name="Kuldeep" userId="f9c8071f-a744-46f9-b335-1b593dc9f69f" providerId="ADAL" clId="{90523713-B0C5-4491-977F-132757C885C8}" dt="2023-01-29T08:56:36.131" v="85" actId="20577"/>
          <ac:spMkLst>
            <pc:docMk/>
            <pc:sldMk cId="3672120962" sldId="818"/>
            <ac:spMk id="2" creationId="{4A503364-EBF0-44C8-AA1F-181F0BCD39AC}"/>
          </ac:spMkLst>
        </pc:spChg>
        <pc:spChg chg="mod">
          <ac:chgData name="Kuldeep" userId="f9c8071f-a744-46f9-b335-1b593dc9f69f" providerId="ADAL" clId="{90523713-B0C5-4491-977F-132757C885C8}" dt="2023-01-29T08:56:30.993" v="84" actId="26606"/>
          <ac:spMkLst>
            <pc:docMk/>
            <pc:sldMk cId="3672120962" sldId="818"/>
            <ac:spMk id="3" creationId="{4385802B-3668-4717-BA65-45D4709E9231}"/>
          </ac:spMkLst>
        </pc:spChg>
        <pc:spChg chg="add">
          <ac:chgData name="Kuldeep" userId="f9c8071f-a744-46f9-b335-1b593dc9f69f" providerId="ADAL" clId="{90523713-B0C5-4491-977F-132757C885C8}" dt="2023-01-29T08:56:30.993" v="84" actId="26606"/>
          <ac:spMkLst>
            <pc:docMk/>
            <pc:sldMk cId="3672120962" sldId="818"/>
            <ac:spMk id="9" creationId="{2C61293E-6EBE-43EF-A52C-9BEBFD7679D4}"/>
          </ac:spMkLst>
        </pc:spChg>
        <pc:spChg chg="add">
          <ac:chgData name="Kuldeep" userId="f9c8071f-a744-46f9-b335-1b593dc9f69f" providerId="ADAL" clId="{90523713-B0C5-4491-977F-132757C885C8}" dt="2023-01-29T08:56:30.993" v="84" actId="26606"/>
          <ac:spMkLst>
            <pc:docMk/>
            <pc:sldMk cId="3672120962" sldId="818"/>
            <ac:spMk id="11" creationId="{21540236-BFD5-4A9D-8840-4703E7F76825}"/>
          </ac:spMkLst>
        </pc:spChg>
        <pc:picChg chg="add">
          <ac:chgData name="Kuldeep" userId="f9c8071f-a744-46f9-b335-1b593dc9f69f" providerId="ADAL" clId="{90523713-B0C5-4491-977F-132757C885C8}" dt="2023-01-29T08:56:30.993" v="84" actId="26606"/>
          <ac:picMkLst>
            <pc:docMk/>
            <pc:sldMk cId="3672120962" sldId="818"/>
            <ac:picMk id="5" creationId="{18885A80-BA17-44C6-A51C-65D392ED5923}"/>
          </ac:picMkLst>
        </pc:picChg>
      </pc:sldChg>
      <pc:sldChg chg="addSp delSp modSp add mod ord setBg">
        <pc:chgData name="Kuldeep" userId="f9c8071f-a744-46f9-b335-1b593dc9f69f" providerId="ADAL" clId="{90523713-B0C5-4491-977F-132757C885C8}" dt="2023-01-29T09:48:29.082" v="159"/>
        <pc:sldMkLst>
          <pc:docMk/>
          <pc:sldMk cId="2237531925" sldId="819"/>
        </pc:sldMkLst>
        <pc:spChg chg="del mod ord">
          <ac:chgData name="Kuldeep" userId="f9c8071f-a744-46f9-b335-1b593dc9f69f" providerId="ADAL" clId="{90523713-B0C5-4491-977F-132757C885C8}" dt="2023-01-29T09:04:00.539" v="95" actId="478"/>
          <ac:spMkLst>
            <pc:docMk/>
            <pc:sldMk cId="2237531925" sldId="819"/>
            <ac:spMk id="8" creationId="{94937419-6813-4A38-9CE0-DF54B6D7F412}"/>
          </ac:spMkLst>
        </pc:spChg>
        <pc:spChg chg="mod">
          <ac:chgData name="Kuldeep" userId="f9c8071f-a744-46f9-b335-1b593dc9f69f" providerId="ADAL" clId="{90523713-B0C5-4491-977F-132757C885C8}" dt="2023-01-29T09:02:32.239" v="90" actId="26606"/>
          <ac:spMkLst>
            <pc:docMk/>
            <pc:sldMk cId="2237531925" sldId="819"/>
            <ac:spMk id="565251" creationId="{CAF863F3-1621-4DE8-BFC1-B0D2A2E19A35}"/>
          </ac:spMkLst>
        </pc:spChg>
        <pc:spChg chg="ord">
          <ac:chgData name="Kuldeep" userId="f9c8071f-a744-46f9-b335-1b593dc9f69f" providerId="ADAL" clId="{90523713-B0C5-4491-977F-132757C885C8}" dt="2023-01-29T09:02:32.239" v="90" actId="26606"/>
          <ac:spMkLst>
            <pc:docMk/>
            <pc:sldMk cId="2237531925" sldId="819"/>
            <ac:spMk id="565252" creationId="{45964364-D33C-49BA-B164-634788BBA310}"/>
          </ac:spMkLst>
        </pc:spChg>
        <pc:spChg chg="mod">
          <ac:chgData name="Kuldeep" userId="f9c8071f-a744-46f9-b335-1b593dc9f69f" providerId="ADAL" clId="{90523713-B0C5-4491-977F-132757C885C8}" dt="2023-01-29T09:04:14.371" v="98" actId="5793"/>
          <ac:spMkLst>
            <pc:docMk/>
            <pc:sldMk cId="2237531925" sldId="819"/>
            <ac:spMk id="565253" creationId="{532894C6-4D7F-4BC8-8B22-612378E7EF6D}"/>
          </ac:spMkLst>
        </pc:spChg>
        <pc:spChg chg="add">
          <ac:chgData name="Kuldeep" userId="f9c8071f-a744-46f9-b335-1b593dc9f69f" providerId="ADAL" clId="{90523713-B0C5-4491-977F-132757C885C8}" dt="2023-01-29T09:02:32.239" v="90" actId="26606"/>
          <ac:spMkLst>
            <pc:docMk/>
            <pc:sldMk cId="2237531925" sldId="819"/>
            <ac:spMk id="565259" creationId="{2C61293E-6EBE-43EF-A52C-9BEBFD7679D4}"/>
          </ac:spMkLst>
        </pc:spChg>
        <pc:spChg chg="add">
          <ac:chgData name="Kuldeep" userId="f9c8071f-a744-46f9-b335-1b593dc9f69f" providerId="ADAL" clId="{90523713-B0C5-4491-977F-132757C885C8}" dt="2023-01-29T09:02:32.239" v="90" actId="26606"/>
          <ac:spMkLst>
            <pc:docMk/>
            <pc:sldMk cId="2237531925" sldId="819"/>
            <ac:spMk id="565261" creationId="{21540236-BFD5-4A9D-8840-4703E7F76825}"/>
          </ac:spMkLst>
        </pc:spChg>
        <pc:picChg chg="add">
          <ac:chgData name="Kuldeep" userId="f9c8071f-a744-46f9-b335-1b593dc9f69f" providerId="ADAL" clId="{90523713-B0C5-4491-977F-132757C885C8}" dt="2023-01-29T09:02:32.239" v="90" actId="26606"/>
          <ac:picMkLst>
            <pc:docMk/>
            <pc:sldMk cId="2237531925" sldId="819"/>
            <ac:picMk id="565255" creationId="{511F96A5-EC2E-9034-1341-0FAB351CFD66}"/>
          </ac:picMkLst>
        </pc:picChg>
      </pc:sldChg>
      <pc:sldChg chg="addSp modSp add mod setBg">
        <pc:chgData name="Kuldeep" userId="f9c8071f-a744-46f9-b335-1b593dc9f69f" providerId="ADAL" clId="{90523713-B0C5-4491-977F-132757C885C8}" dt="2023-01-29T09:08:35.467" v="132" actId="255"/>
        <pc:sldMkLst>
          <pc:docMk/>
          <pc:sldMk cId="4031200890" sldId="820"/>
        </pc:sldMkLst>
        <pc:spChg chg="mod ord">
          <ac:chgData name="Kuldeep" userId="f9c8071f-a744-46f9-b335-1b593dc9f69f" providerId="ADAL" clId="{90523713-B0C5-4491-977F-132757C885C8}" dt="2023-01-29T09:08:35.467" v="132" actId="255"/>
          <ac:spMkLst>
            <pc:docMk/>
            <pc:sldMk cId="4031200890" sldId="820"/>
            <ac:spMk id="2" creationId="{3C86CA02-0A46-4C2F-8616-C7BE7C574961}"/>
          </ac:spMkLst>
        </pc:spChg>
        <pc:spChg chg="mod">
          <ac:chgData name="Kuldeep" userId="f9c8071f-a744-46f9-b335-1b593dc9f69f" providerId="ADAL" clId="{90523713-B0C5-4491-977F-132757C885C8}" dt="2023-01-29T09:08:24.121" v="129" actId="26606"/>
          <ac:spMkLst>
            <pc:docMk/>
            <pc:sldMk cId="4031200890" sldId="820"/>
            <ac:spMk id="3" creationId="{9874E515-CD5C-4804-BA06-56F960024A10}"/>
          </ac:spMkLst>
        </pc:spChg>
        <pc:spChg chg="add">
          <ac:chgData name="Kuldeep" userId="f9c8071f-a744-46f9-b335-1b593dc9f69f" providerId="ADAL" clId="{90523713-B0C5-4491-977F-132757C885C8}" dt="2023-01-29T09:08:24.121" v="129" actId="26606"/>
          <ac:spMkLst>
            <pc:docMk/>
            <pc:sldMk cId="4031200890" sldId="820"/>
            <ac:spMk id="8" creationId="{12FB12AE-71D1-47FD-9AC3-EE2C07424534}"/>
          </ac:spMkLst>
        </pc:spChg>
        <pc:spChg chg="add">
          <ac:chgData name="Kuldeep" userId="f9c8071f-a744-46f9-b335-1b593dc9f69f" providerId="ADAL" clId="{90523713-B0C5-4491-977F-132757C885C8}" dt="2023-01-29T09:08:24.121" v="129" actId="26606"/>
          <ac:spMkLst>
            <pc:docMk/>
            <pc:sldMk cId="4031200890" sldId="820"/>
            <ac:spMk id="10" creationId="{64853C7E-3CBA-4464-865F-6044D94B1BE9}"/>
          </ac:spMkLst>
        </pc:spChg>
        <pc:spChg chg="add">
          <ac:chgData name="Kuldeep" userId="f9c8071f-a744-46f9-b335-1b593dc9f69f" providerId="ADAL" clId="{90523713-B0C5-4491-977F-132757C885C8}" dt="2023-01-29T09:08:24.121" v="129" actId="26606"/>
          <ac:spMkLst>
            <pc:docMk/>
            <pc:sldMk cId="4031200890" sldId="820"/>
            <ac:spMk id="12" creationId="{55EFEC59-B929-4851-9DEF-9106F27979A9}"/>
          </ac:spMkLst>
        </pc:spChg>
        <pc:spChg chg="add">
          <ac:chgData name="Kuldeep" userId="f9c8071f-a744-46f9-b335-1b593dc9f69f" providerId="ADAL" clId="{90523713-B0C5-4491-977F-132757C885C8}" dt="2023-01-29T09:08:24.121" v="129" actId="26606"/>
          <ac:spMkLst>
            <pc:docMk/>
            <pc:sldMk cId="4031200890" sldId="820"/>
            <ac:spMk id="14" creationId="{6C132392-D5FF-4588-8FA1-5BAD77BF6464}"/>
          </ac:spMkLst>
        </pc:spChg>
        <pc:spChg chg="add">
          <ac:chgData name="Kuldeep" userId="f9c8071f-a744-46f9-b335-1b593dc9f69f" providerId="ADAL" clId="{90523713-B0C5-4491-977F-132757C885C8}" dt="2023-01-29T09:08:24.121" v="129" actId="26606"/>
          <ac:spMkLst>
            <pc:docMk/>
            <pc:sldMk cId="4031200890" sldId="820"/>
            <ac:spMk id="16" creationId="{C7EAC045-695C-4E73-9B7C-AFD6FB22DA20}"/>
          </ac:spMkLst>
        </pc:spChg>
        <pc:spChg chg="add">
          <ac:chgData name="Kuldeep" userId="f9c8071f-a744-46f9-b335-1b593dc9f69f" providerId="ADAL" clId="{90523713-B0C5-4491-977F-132757C885C8}" dt="2023-01-29T09:08:24.121" v="129" actId="26606"/>
          <ac:spMkLst>
            <pc:docMk/>
            <pc:sldMk cId="4031200890" sldId="820"/>
            <ac:spMk id="18" creationId="{404A7A3A-BEAE-4BC6-A163-5D0E5F8C4669}"/>
          </ac:spMkLst>
        </pc:spChg>
        <pc:spChg chg="add">
          <ac:chgData name="Kuldeep" userId="f9c8071f-a744-46f9-b335-1b593dc9f69f" providerId="ADAL" clId="{90523713-B0C5-4491-977F-132757C885C8}" dt="2023-01-29T09:08:24.121" v="129" actId="26606"/>
          <ac:spMkLst>
            <pc:docMk/>
            <pc:sldMk cId="4031200890" sldId="820"/>
            <ac:spMk id="20" creationId="{12ED3B7D-405D-4DFA-8608-B6DE7467183E}"/>
          </ac:spMkLst>
        </pc:spChg>
      </pc:sldChg>
    </pc:docChg>
  </pc:docChgLst>
  <pc:docChgLst>
    <pc:chgData name="Kuldeep" userId="f9c8071f-a744-46f9-b335-1b593dc9f69f" providerId="ADAL" clId="{639F4B5D-DC71-43C8-8A75-AB957D7A5899}"/>
    <pc:docChg chg="undo custSel addSld delSld modSld sldOrd">
      <pc:chgData name="Kuldeep" userId="f9c8071f-a744-46f9-b335-1b593dc9f69f" providerId="ADAL" clId="{639F4B5D-DC71-43C8-8A75-AB957D7A5899}" dt="2023-01-23T16:40:44.157" v="146"/>
      <pc:docMkLst>
        <pc:docMk/>
      </pc:docMkLst>
      <pc:sldChg chg="del">
        <pc:chgData name="Kuldeep" userId="f9c8071f-a744-46f9-b335-1b593dc9f69f" providerId="ADAL" clId="{639F4B5D-DC71-43C8-8A75-AB957D7A5899}" dt="2023-01-22T16:14:13.395" v="44" actId="47"/>
        <pc:sldMkLst>
          <pc:docMk/>
          <pc:sldMk cId="1468318031" sldId="257"/>
        </pc:sldMkLst>
      </pc:sldChg>
      <pc:sldChg chg="modSp mod delDesignElem">
        <pc:chgData name="Kuldeep" userId="f9c8071f-a744-46f9-b335-1b593dc9f69f" providerId="ADAL" clId="{639F4B5D-DC71-43C8-8A75-AB957D7A5899}" dt="2023-01-23T16:37:18.114" v="138" actId="6549"/>
        <pc:sldMkLst>
          <pc:docMk/>
          <pc:sldMk cId="1780671328" sldId="259"/>
        </pc:sldMkLst>
        <pc:spChg chg="mod">
          <ac:chgData name="Kuldeep" userId="f9c8071f-a744-46f9-b335-1b593dc9f69f" providerId="ADAL" clId="{639F4B5D-DC71-43C8-8A75-AB957D7A5899}" dt="2023-01-23T16:36:33.033" v="133" actId="14100"/>
          <ac:spMkLst>
            <pc:docMk/>
            <pc:sldMk cId="1780671328" sldId="259"/>
            <ac:spMk id="2" creationId="{36B3FFCF-E484-457D-8010-78085F70128D}"/>
          </ac:spMkLst>
        </pc:spChg>
        <pc:spChg chg="mod">
          <ac:chgData name="Kuldeep" userId="f9c8071f-a744-46f9-b335-1b593dc9f69f" providerId="ADAL" clId="{639F4B5D-DC71-43C8-8A75-AB957D7A5899}" dt="2023-01-23T16:37:18.114" v="138" actId="6549"/>
          <ac:spMkLst>
            <pc:docMk/>
            <pc:sldMk cId="1780671328" sldId="259"/>
            <ac:spMk id="3" creationId="{D036119D-D96D-435D-B34D-667E049CD83F}"/>
          </ac:spMkLst>
        </pc:spChg>
      </pc:sldChg>
      <pc:sldChg chg="addSp modSp add del mod setBg">
        <pc:chgData name="Kuldeep" userId="f9c8071f-a744-46f9-b335-1b593dc9f69f" providerId="ADAL" clId="{639F4B5D-DC71-43C8-8A75-AB957D7A5899}" dt="2023-01-22T16:12:09.282" v="28" actId="26606"/>
        <pc:sldMkLst>
          <pc:docMk/>
          <pc:sldMk cId="1401389248" sldId="271"/>
        </pc:sldMkLst>
        <pc:spChg chg="mod">
          <ac:chgData name="Kuldeep" userId="f9c8071f-a744-46f9-b335-1b593dc9f69f" providerId="ADAL" clId="{639F4B5D-DC71-43C8-8A75-AB957D7A5899}" dt="2023-01-22T16:12:09.282" v="28" actId="26606"/>
          <ac:spMkLst>
            <pc:docMk/>
            <pc:sldMk cId="1401389248" sldId="271"/>
            <ac:spMk id="2" creationId="{F6283C7F-E60A-4509-B159-EAE7C3D43C63}"/>
          </ac:spMkLst>
        </pc:spChg>
        <pc:spChg chg="add">
          <ac:chgData name="Kuldeep" userId="f9c8071f-a744-46f9-b335-1b593dc9f69f" providerId="ADAL" clId="{639F4B5D-DC71-43C8-8A75-AB957D7A5899}" dt="2023-01-22T16:12:09.282" v="28" actId="26606"/>
          <ac:spMkLst>
            <pc:docMk/>
            <pc:sldMk cId="1401389248" sldId="271"/>
            <ac:spMk id="43" creationId="{D4771268-CB57-404A-9271-370EB28F6090}"/>
          </ac:spMkLst>
        </pc:spChg>
        <pc:picChg chg="mod">
          <ac:chgData name="Kuldeep" userId="f9c8071f-a744-46f9-b335-1b593dc9f69f" providerId="ADAL" clId="{639F4B5D-DC71-43C8-8A75-AB957D7A5899}" dt="2023-01-22T16:12:09.282" v="28" actId="26606"/>
          <ac:picMkLst>
            <pc:docMk/>
            <pc:sldMk cId="1401389248" sldId="271"/>
            <ac:picMk id="38" creationId="{F60D09E9-0504-4DCA-A90A-E8933BAFEEA5}"/>
          </ac:picMkLst>
        </pc:picChg>
      </pc:sldChg>
      <pc:sldChg chg="addSp modSp mod setBg delDesignElem">
        <pc:chgData name="Kuldeep" userId="f9c8071f-a744-46f9-b335-1b593dc9f69f" providerId="ADAL" clId="{639F4B5D-DC71-43C8-8A75-AB957D7A5899}" dt="2023-01-23T16:38:30.111" v="141" actId="14100"/>
        <pc:sldMkLst>
          <pc:docMk/>
          <pc:sldMk cId="2508268938" sldId="275"/>
        </pc:sldMkLst>
        <pc:spChg chg="mod">
          <ac:chgData name="Kuldeep" userId="f9c8071f-a744-46f9-b335-1b593dc9f69f" providerId="ADAL" clId="{639F4B5D-DC71-43C8-8A75-AB957D7A5899}" dt="2023-01-23T16:38:21" v="139" actId="26606"/>
          <ac:spMkLst>
            <pc:docMk/>
            <pc:sldMk cId="2508268938" sldId="275"/>
            <ac:spMk id="2" creationId="{36B3FFCF-E484-457D-8010-78085F70128D}"/>
          </ac:spMkLst>
        </pc:spChg>
        <pc:spChg chg="add">
          <ac:chgData name="Kuldeep" userId="f9c8071f-a744-46f9-b335-1b593dc9f69f" providerId="ADAL" clId="{639F4B5D-DC71-43C8-8A75-AB957D7A5899}" dt="2023-01-23T16:38:21" v="139" actId="26606"/>
          <ac:spMkLst>
            <pc:docMk/>
            <pc:sldMk cId="2508268938" sldId="275"/>
            <ac:spMk id="17" creationId="{D12DDE76-C203-4047-9998-63900085B5E8}"/>
          </ac:spMkLst>
        </pc:spChg>
        <pc:picChg chg="mod">
          <ac:chgData name="Kuldeep" userId="f9c8071f-a744-46f9-b335-1b593dc9f69f" providerId="ADAL" clId="{639F4B5D-DC71-43C8-8A75-AB957D7A5899}" dt="2023-01-23T16:38:30.111" v="141" actId="14100"/>
          <ac:picMkLst>
            <pc:docMk/>
            <pc:sldMk cId="2508268938" sldId="275"/>
            <ac:picMk id="12" creationId="{D37D2BC0-D562-4734-BCAA-FFA097ED2E17}"/>
          </ac:picMkLst>
        </pc:picChg>
      </pc:sldChg>
      <pc:sldChg chg="addSp modSp mod setBg delDesignElem">
        <pc:chgData name="Kuldeep" userId="f9c8071f-a744-46f9-b335-1b593dc9f69f" providerId="ADAL" clId="{639F4B5D-DC71-43C8-8A75-AB957D7A5899}" dt="2023-01-23T16:32:26.186" v="120" actId="123"/>
        <pc:sldMkLst>
          <pc:docMk/>
          <pc:sldMk cId="4208010357" sldId="304"/>
        </pc:sldMkLst>
        <pc:spChg chg="mod">
          <ac:chgData name="Kuldeep" userId="f9c8071f-a744-46f9-b335-1b593dc9f69f" providerId="ADAL" clId="{639F4B5D-DC71-43C8-8A75-AB957D7A5899}" dt="2023-01-23T16:31:04.722" v="110" actId="26606"/>
          <ac:spMkLst>
            <pc:docMk/>
            <pc:sldMk cId="4208010357" sldId="304"/>
            <ac:spMk id="2" creationId="{36B3FFCF-E484-457D-8010-78085F70128D}"/>
          </ac:spMkLst>
        </pc:spChg>
        <pc:spChg chg="mod">
          <ac:chgData name="Kuldeep" userId="f9c8071f-a744-46f9-b335-1b593dc9f69f" providerId="ADAL" clId="{639F4B5D-DC71-43C8-8A75-AB957D7A5899}" dt="2023-01-23T16:32:26.186" v="120" actId="123"/>
          <ac:spMkLst>
            <pc:docMk/>
            <pc:sldMk cId="4208010357" sldId="304"/>
            <ac:spMk id="3" creationId="{D036119D-D96D-435D-B34D-667E049CD83F}"/>
          </ac:spMkLst>
        </pc:spChg>
        <pc:spChg chg="add">
          <ac:chgData name="Kuldeep" userId="f9c8071f-a744-46f9-b335-1b593dc9f69f" providerId="ADAL" clId="{639F4B5D-DC71-43C8-8A75-AB957D7A5899}" dt="2023-01-23T16:31:04.722" v="110" actId="26606"/>
          <ac:spMkLst>
            <pc:docMk/>
            <pc:sldMk cId="4208010357" sldId="304"/>
            <ac:spMk id="11" creationId="{B4147794-66B7-4CDE-BC75-BBDC48B2FCEB}"/>
          </ac:spMkLst>
        </pc:spChg>
        <pc:spChg chg="add">
          <ac:chgData name="Kuldeep" userId="f9c8071f-a744-46f9-b335-1b593dc9f69f" providerId="ADAL" clId="{639F4B5D-DC71-43C8-8A75-AB957D7A5899}" dt="2023-01-23T16:31:04.722" v="110" actId="26606"/>
          <ac:spMkLst>
            <pc:docMk/>
            <pc:sldMk cId="4208010357" sldId="304"/>
            <ac:spMk id="13" creationId="{41202E79-1236-4DF8-9921-F47A0B079C13}"/>
          </ac:spMkLst>
        </pc:spChg>
        <pc:picChg chg="mod">
          <ac:chgData name="Kuldeep" userId="f9c8071f-a744-46f9-b335-1b593dc9f69f" providerId="ADAL" clId="{639F4B5D-DC71-43C8-8A75-AB957D7A5899}" dt="2023-01-23T16:32:14.738" v="116" actId="1076"/>
          <ac:picMkLst>
            <pc:docMk/>
            <pc:sldMk cId="4208010357" sldId="304"/>
            <ac:picMk id="6" creationId="{C30C2D1A-6DAE-4308-A900-4CC2E68987C7}"/>
          </ac:picMkLst>
        </pc:picChg>
      </pc:sldChg>
      <pc:sldChg chg="modSp mod">
        <pc:chgData name="Kuldeep" userId="f9c8071f-a744-46f9-b335-1b593dc9f69f" providerId="ADAL" clId="{639F4B5D-DC71-43C8-8A75-AB957D7A5899}" dt="2023-01-22T16:07:23.868" v="1" actId="6549"/>
        <pc:sldMkLst>
          <pc:docMk/>
          <pc:sldMk cId="670468568" sldId="305"/>
        </pc:sldMkLst>
        <pc:spChg chg="mod">
          <ac:chgData name="Kuldeep" userId="f9c8071f-a744-46f9-b335-1b593dc9f69f" providerId="ADAL" clId="{639F4B5D-DC71-43C8-8A75-AB957D7A5899}" dt="2023-01-22T16:07:17.462" v="0"/>
          <ac:spMkLst>
            <pc:docMk/>
            <pc:sldMk cId="670468568" sldId="305"/>
            <ac:spMk id="2" creationId="{946BAC4F-8BCE-52DA-5B0F-368FF20ADB53}"/>
          </ac:spMkLst>
        </pc:spChg>
        <pc:spChg chg="mod">
          <ac:chgData name="Kuldeep" userId="f9c8071f-a744-46f9-b335-1b593dc9f69f" providerId="ADAL" clId="{639F4B5D-DC71-43C8-8A75-AB957D7A5899}" dt="2023-01-22T16:07:23.868" v="1" actId="6549"/>
          <ac:spMkLst>
            <pc:docMk/>
            <pc:sldMk cId="670468568" sldId="305"/>
            <ac:spMk id="3" creationId="{2CEDD8FD-0904-4D46-FBE6-D43AA595A9DD}"/>
          </ac:spMkLst>
        </pc:spChg>
      </pc:sldChg>
      <pc:sldChg chg="del">
        <pc:chgData name="Kuldeep" userId="f9c8071f-a744-46f9-b335-1b593dc9f69f" providerId="ADAL" clId="{639F4B5D-DC71-43C8-8A75-AB957D7A5899}" dt="2023-01-22T16:12:46.872" v="30" actId="47"/>
        <pc:sldMkLst>
          <pc:docMk/>
          <pc:sldMk cId="4260841005" sldId="310"/>
        </pc:sldMkLst>
      </pc:sldChg>
      <pc:sldChg chg="del">
        <pc:chgData name="Kuldeep" userId="f9c8071f-a744-46f9-b335-1b593dc9f69f" providerId="ADAL" clId="{639F4B5D-DC71-43C8-8A75-AB957D7A5899}" dt="2023-01-22T16:12:48.611" v="31" actId="47"/>
        <pc:sldMkLst>
          <pc:docMk/>
          <pc:sldMk cId="1770404511" sldId="312"/>
        </pc:sldMkLst>
      </pc:sldChg>
      <pc:sldChg chg="del">
        <pc:chgData name="Kuldeep" userId="f9c8071f-a744-46f9-b335-1b593dc9f69f" providerId="ADAL" clId="{639F4B5D-DC71-43C8-8A75-AB957D7A5899}" dt="2023-01-22T16:12:51.141" v="33" actId="47"/>
        <pc:sldMkLst>
          <pc:docMk/>
          <pc:sldMk cId="1406827933" sldId="313"/>
        </pc:sldMkLst>
      </pc:sldChg>
      <pc:sldChg chg="del">
        <pc:chgData name="Kuldeep" userId="f9c8071f-a744-46f9-b335-1b593dc9f69f" providerId="ADAL" clId="{639F4B5D-DC71-43C8-8A75-AB957D7A5899}" dt="2023-01-22T16:12:55.848" v="35" actId="47"/>
        <pc:sldMkLst>
          <pc:docMk/>
          <pc:sldMk cId="358391768" sldId="314"/>
        </pc:sldMkLst>
      </pc:sldChg>
      <pc:sldChg chg="del">
        <pc:chgData name="Kuldeep" userId="f9c8071f-a744-46f9-b335-1b593dc9f69f" providerId="ADAL" clId="{639F4B5D-DC71-43C8-8A75-AB957D7A5899}" dt="2023-01-22T16:12:59.157" v="37" actId="47"/>
        <pc:sldMkLst>
          <pc:docMk/>
          <pc:sldMk cId="2075027966" sldId="315"/>
        </pc:sldMkLst>
      </pc:sldChg>
      <pc:sldChg chg="del">
        <pc:chgData name="Kuldeep" userId="f9c8071f-a744-46f9-b335-1b593dc9f69f" providerId="ADAL" clId="{639F4B5D-DC71-43C8-8A75-AB957D7A5899}" dt="2023-01-22T16:13:09.937" v="38" actId="47"/>
        <pc:sldMkLst>
          <pc:docMk/>
          <pc:sldMk cId="1662247209" sldId="316"/>
        </pc:sldMkLst>
      </pc:sldChg>
      <pc:sldChg chg="del">
        <pc:chgData name="Kuldeep" userId="f9c8071f-a744-46f9-b335-1b593dc9f69f" providerId="ADAL" clId="{639F4B5D-DC71-43C8-8A75-AB957D7A5899}" dt="2023-01-22T16:13:11.861" v="39" actId="47"/>
        <pc:sldMkLst>
          <pc:docMk/>
          <pc:sldMk cId="2655664503" sldId="317"/>
        </pc:sldMkLst>
      </pc:sldChg>
      <pc:sldChg chg="addSp delSp modSp add del mod setBg">
        <pc:chgData name="Kuldeep" userId="f9c8071f-a744-46f9-b335-1b593dc9f69f" providerId="ADAL" clId="{639F4B5D-DC71-43C8-8A75-AB957D7A5899}" dt="2023-01-23T15:58:51.123" v="94" actId="1076"/>
        <pc:sldMkLst>
          <pc:docMk/>
          <pc:sldMk cId="3485134497" sldId="320"/>
        </pc:sldMkLst>
        <pc:spChg chg="mod">
          <ac:chgData name="Kuldeep" userId="f9c8071f-a744-46f9-b335-1b593dc9f69f" providerId="ADAL" clId="{639F4B5D-DC71-43C8-8A75-AB957D7A5899}" dt="2023-01-22T16:11:29.052" v="23" actId="26606"/>
          <ac:spMkLst>
            <pc:docMk/>
            <pc:sldMk cId="3485134497" sldId="320"/>
            <ac:spMk id="2" creationId="{0BBF77ED-9C4E-4527-955E-2687611470FC}"/>
          </ac:spMkLst>
        </pc:spChg>
        <pc:spChg chg="ord">
          <ac:chgData name="Kuldeep" userId="f9c8071f-a744-46f9-b335-1b593dc9f69f" providerId="ADAL" clId="{639F4B5D-DC71-43C8-8A75-AB957D7A5899}" dt="2023-01-22T16:11:29.052" v="23" actId="26606"/>
          <ac:spMkLst>
            <pc:docMk/>
            <pc:sldMk cId="3485134497" sldId="320"/>
            <ac:spMk id="166916" creationId="{156389FE-BF69-433A-825E-DDAB763A1C9D}"/>
          </ac:spMkLst>
        </pc:spChg>
        <pc:spChg chg="del mod">
          <ac:chgData name="Kuldeep" userId="f9c8071f-a744-46f9-b335-1b593dc9f69f" providerId="ADAL" clId="{639F4B5D-DC71-43C8-8A75-AB957D7A5899}" dt="2023-01-22T16:10:30.844" v="16" actId="478"/>
          <ac:spMkLst>
            <pc:docMk/>
            <pc:sldMk cId="3485134497" sldId="320"/>
            <ac:spMk id="166918" creationId="{65EC239B-1FE6-49F7-AA25-E921895773DD}"/>
          </ac:spMkLst>
        </pc:spChg>
        <pc:spChg chg="add del mod ord">
          <ac:chgData name="Kuldeep" userId="f9c8071f-a744-46f9-b335-1b593dc9f69f" providerId="ADAL" clId="{639F4B5D-DC71-43C8-8A75-AB957D7A5899}" dt="2023-01-22T16:11:29.052" v="23" actId="26606"/>
          <ac:spMkLst>
            <pc:docMk/>
            <pc:sldMk cId="3485134497" sldId="320"/>
            <ac:spMk id="166919" creationId="{4D7E3589-EB24-407C-9ABC-9C068B3F9097}"/>
          </ac:spMkLst>
        </pc:spChg>
        <pc:spChg chg="add">
          <ac:chgData name="Kuldeep" userId="f9c8071f-a744-46f9-b335-1b593dc9f69f" providerId="ADAL" clId="{639F4B5D-DC71-43C8-8A75-AB957D7A5899}" dt="2023-01-22T16:11:29.052" v="23" actId="26606"/>
          <ac:spMkLst>
            <pc:docMk/>
            <pc:sldMk cId="3485134497" sldId="320"/>
            <ac:spMk id="166923" creationId="{201CC55D-ED54-4C5C-95E6-10947BD1103B}"/>
          </ac:spMkLst>
        </pc:spChg>
        <pc:spChg chg="add del">
          <ac:chgData name="Kuldeep" userId="f9c8071f-a744-46f9-b335-1b593dc9f69f" providerId="ADAL" clId="{639F4B5D-DC71-43C8-8A75-AB957D7A5899}" dt="2023-01-22T16:10:46.453" v="20" actId="26606"/>
          <ac:spMkLst>
            <pc:docMk/>
            <pc:sldMk cId="3485134497" sldId="320"/>
            <ac:spMk id="166924" creationId="{201CC55D-ED54-4C5C-95E6-10947BD1103B}"/>
          </ac:spMkLst>
        </pc:spChg>
        <pc:spChg chg="add">
          <ac:chgData name="Kuldeep" userId="f9c8071f-a744-46f9-b335-1b593dc9f69f" providerId="ADAL" clId="{639F4B5D-DC71-43C8-8A75-AB957D7A5899}" dt="2023-01-22T16:11:29.052" v="23" actId="26606"/>
          <ac:spMkLst>
            <pc:docMk/>
            <pc:sldMk cId="3485134497" sldId="320"/>
            <ac:spMk id="166929" creationId="{3873B707-463F-40B0-8227-E8CC6C67EB25}"/>
          </ac:spMkLst>
        </pc:spChg>
        <pc:spChg chg="add del">
          <ac:chgData name="Kuldeep" userId="f9c8071f-a744-46f9-b335-1b593dc9f69f" providerId="ADAL" clId="{639F4B5D-DC71-43C8-8A75-AB957D7A5899}" dt="2023-01-22T16:10:46.453" v="20" actId="26606"/>
          <ac:spMkLst>
            <pc:docMk/>
            <pc:sldMk cId="3485134497" sldId="320"/>
            <ac:spMk id="166930" creationId="{3873B707-463F-40B0-8227-E8CC6C67EB25}"/>
          </ac:spMkLst>
        </pc:spChg>
        <pc:spChg chg="add">
          <ac:chgData name="Kuldeep" userId="f9c8071f-a744-46f9-b335-1b593dc9f69f" providerId="ADAL" clId="{639F4B5D-DC71-43C8-8A75-AB957D7A5899}" dt="2023-01-22T16:11:29.052" v="23" actId="26606"/>
          <ac:spMkLst>
            <pc:docMk/>
            <pc:sldMk cId="3485134497" sldId="320"/>
            <ac:spMk id="166931" creationId="{4D7E3589-EB24-407C-9ABC-9C068B3F9097}"/>
          </ac:spMkLst>
        </pc:spChg>
        <pc:spChg chg="add del">
          <ac:chgData name="Kuldeep" userId="f9c8071f-a744-46f9-b335-1b593dc9f69f" providerId="ADAL" clId="{639F4B5D-DC71-43C8-8A75-AB957D7A5899}" dt="2023-01-22T16:10:46.453" v="20" actId="26606"/>
          <ac:spMkLst>
            <pc:docMk/>
            <pc:sldMk cId="3485134497" sldId="320"/>
            <ac:spMk id="166932" creationId="{C13237C8-E62C-4F0D-A318-BD6FB6C2D138}"/>
          </ac:spMkLst>
        </pc:spChg>
        <pc:spChg chg="add">
          <ac:chgData name="Kuldeep" userId="f9c8071f-a744-46f9-b335-1b593dc9f69f" providerId="ADAL" clId="{639F4B5D-DC71-43C8-8A75-AB957D7A5899}" dt="2023-01-22T16:11:29.052" v="23" actId="26606"/>
          <ac:spMkLst>
            <pc:docMk/>
            <pc:sldMk cId="3485134497" sldId="320"/>
            <ac:spMk id="166933" creationId="{C13237C8-E62C-4F0D-A318-BD6FB6C2D138}"/>
          </ac:spMkLst>
        </pc:spChg>
        <pc:spChg chg="add del">
          <ac:chgData name="Kuldeep" userId="f9c8071f-a744-46f9-b335-1b593dc9f69f" providerId="ADAL" clId="{639F4B5D-DC71-43C8-8A75-AB957D7A5899}" dt="2023-01-22T16:10:46.453" v="20" actId="26606"/>
          <ac:spMkLst>
            <pc:docMk/>
            <pc:sldMk cId="3485134497" sldId="320"/>
            <ac:spMk id="166934" creationId="{19C9EAEA-39D0-4B0E-A0EB-51E7B26740B1}"/>
          </ac:spMkLst>
        </pc:spChg>
        <pc:spChg chg="add">
          <ac:chgData name="Kuldeep" userId="f9c8071f-a744-46f9-b335-1b593dc9f69f" providerId="ADAL" clId="{639F4B5D-DC71-43C8-8A75-AB957D7A5899}" dt="2023-01-22T16:11:29.052" v="23" actId="26606"/>
          <ac:spMkLst>
            <pc:docMk/>
            <pc:sldMk cId="3485134497" sldId="320"/>
            <ac:spMk id="166935" creationId="{19C9EAEA-39D0-4B0E-A0EB-51E7B26740B1}"/>
          </ac:spMkLst>
        </pc:spChg>
        <pc:grpChg chg="add">
          <ac:chgData name="Kuldeep" userId="f9c8071f-a744-46f9-b335-1b593dc9f69f" providerId="ADAL" clId="{639F4B5D-DC71-43C8-8A75-AB957D7A5899}" dt="2023-01-22T16:11:29.052" v="23" actId="26606"/>
          <ac:grpSpMkLst>
            <pc:docMk/>
            <pc:sldMk cId="3485134497" sldId="320"/>
            <ac:grpSpMk id="166925" creationId="{1DE889C7-FAD6-4397-98E2-05D503484459}"/>
          </ac:grpSpMkLst>
        </pc:grpChg>
        <pc:grpChg chg="add del">
          <ac:chgData name="Kuldeep" userId="f9c8071f-a744-46f9-b335-1b593dc9f69f" providerId="ADAL" clId="{639F4B5D-DC71-43C8-8A75-AB957D7A5899}" dt="2023-01-22T16:10:46.453" v="20" actId="26606"/>
          <ac:grpSpMkLst>
            <pc:docMk/>
            <pc:sldMk cId="3485134497" sldId="320"/>
            <ac:grpSpMk id="166926" creationId="{1DE889C7-FAD6-4397-98E2-05D503484459}"/>
          </ac:grpSpMkLst>
        </pc:grpChg>
        <pc:graphicFrameChg chg="add del">
          <ac:chgData name="Kuldeep" userId="f9c8071f-a744-46f9-b335-1b593dc9f69f" providerId="ADAL" clId="{639F4B5D-DC71-43C8-8A75-AB957D7A5899}" dt="2023-01-22T16:11:29.036" v="22" actId="26606"/>
          <ac:graphicFrameMkLst>
            <pc:docMk/>
            <pc:sldMk cId="3485134497" sldId="320"/>
            <ac:graphicFrameMk id="166921" creationId="{1D135FD9-CF87-CC3E-49AC-31FD552B17DD}"/>
          </ac:graphicFrameMkLst>
        </pc:graphicFrameChg>
        <pc:picChg chg="del mod">
          <ac:chgData name="Kuldeep" userId="f9c8071f-a744-46f9-b335-1b593dc9f69f" providerId="ADAL" clId="{639F4B5D-DC71-43C8-8A75-AB957D7A5899}" dt="2023-01-22T16:11:33.083" v="24" actId="478"/>
          <ac:picMkLst>
            <pc:docMk/>
            <pc:sldMk cId="3485134497" sldId="320"/>
            <ac:picMk id="6" creationId="{45F48A21-A82D-4E63-9AF1-B935EF5F6235}"/>
          </ac:picMkLst>
        </pc:picChg>
        <pc:picChg chg="add mod">
          <ac:chgData name="Kuldeep" userId="f9c8071f-a744-46f9-b335-1b593dc9f69f" providerId="ADAL" clId="{639F4B5D-DC71-43C8-8A75-AB957D7A5899}" dt="2023-01-23T15:58:51.123" v="94" actId="1076"/>
          <ac:picMkLst>
            <pc:docMk/>
            <pc:sldMk cId="3485134497" sldId="320"/>
            <ac:picMk id="21" creationId="{C04C8F47-0003-1AAF-5326-D7C047181539}"/>
          </ac:picMkLst>
        </pc:picChg>
      </pc:sldChg>
      <pc:sldChg chg="add del ord">
        <pc:chgData name="Kuldeep" userId="f9c8071f-a744-46f9-b335-1b593dc9f69f" providerId="ADAL" clId="{639F4B5D-DC71-43C8-8A75-AB957D7A5899}" dt="2023-01-23T16:40:44.157" v="146"/>
        <pc:sldMkLst>
          <pc:docMk/>
          <pc:sldMk cId="2493139388" sldId="321"/>
        </pc:sldMkLst>
      </pc:sldChg>
      <pc:sldChg chg="modSp mod delDesignElem">
        <pc:chgData name="Kuldeep" userId="f9c8071f-a744-46f9-b335-1b593dc9f69f" providerId="ADAL" clId="{639F4B5D-DC71-43C8-8A75-AB957D7A5899}" dt="2023-01-23T16:39:46.431" v="144" actId="6549"/>
        <pc:sldMkLst>
          <pc:docMk/>
          <pc:sldMk cId="4185925791" sldId="322"/>
        </pc:sldMkLst>
        <pc:spChg chg="mod">
          <ac:chgData name="Kuldeep" userId="f9c8071f-a744-46f9-b335-1b593dc9f69f" providerId="ADAL" clId="{639F4B5D-DC71-43C8-8A75-AB957D7A5899}" dt="2023-01-23T16:39:46.431" v="144" actId="6549"/>
          <ac:spMkLst>
            <pc:docMk/>
            <pc:sldMk cId="4185925791" sldId="322"/>
            <ac:spMk id="3" creationId="{D036119D-D96D-435D-B34D-667E049CD83F}"/>
          </ac:spMkLst>
        </pc:spChg>
      </pc:sldChg>
      <pc:sldChg chg="modSp mod delDesignElem">
        <pc:chgData name="Kuldeep" userId="f9c8071f-a744-46f9-b335-1b593dc9f69f" providerId="ADAL" clId="{639F4B5D-DC71-43C8-8A75-AB957D7A5899}" dt="2023-01-23T16:36:07.198" v="128" actId="12"/>
        <pc:sldMkLst>
          <pc:docMk/>
          <pc:sldMk cId="3298387315" sldId="325"/>
        </pc:sldMkLst>
        <pc:spChg chg="mod">
          <ac:chgData name="Kuldeep" userId="f9c8071f-a744-46f9-b335-1b593dc9f69f" providerId="ADAL" clId="{639F4B5D-DC71-43C8-8A75-AB957D7A5899}" dt="2023-01-23T16:36:07.198" v="128" actId="12"/>
          <ac:spMkLst>
            <pc:docMk/>
            <pc:sldMk cId="3298387315" sldId="325"/>
            <ac:spMk id="3" creationId="{D036119D-D96D-435D-B34D-667E049CD83F}"/>
          </ac:spMkLst>
        </pc:spChg>
      </pc:sldChg>
      <pc:sldChg chg="del">
        <pc:chgData name="Kuldeep" userId="f9c8071f-a744-46f9-b335-1b593dc9f69f" providerId="ADAL" clId="{639F4B5D-DC71-43C8-8A75-AB957D7A5899}" dt="2023-01-22T16:12:46.290" v="29" actId="47"/>
        <pc:sldMkLst>
          <pc:docMk/>
          <pc:sldMk cId="69962643" sldId="331"/>
        </pc:sldMkLst>
      </pc:sldChg>
      <pc:sldChg chg="del">
        <pc:chgData name="Kuldeep" userId="f9c8071f-a744-46f9-b335-1b593dc9f69f" providerId="ADAL" clId="{639F4B5D-DC71-43C8-8A75-AB957D7A5899}" dt="2023-01-22T16:12:50.144" v="32" actId="47"/>
        <pc:sldMkLst>
          <pc:docMk/>
          <pc:sldMk cId="811189589" sldId="332"/>
        </pc:sldMkLst>
      </pc:sldChg>
      <pc:sldChg chg="del">
        <pc:chgData name="Kuldeep" userId="f9c8071f-a744-46f9-b335-1b593dc9f69f" providerId="ADAL" clId="{639F4B5D-DC71-43C8-8A75-AB957D7A5899}" dt="2023-01-22T16:12:54.569" v="34" actId="47"/>
        <pc:sldMkLst>
          <pc:docMk/>
          <pc:sldMk cId="2771503419" sldId="333"/>
        </pc:sldMkLst>
      </pc:sldChg>
      <pc:sldChg chg="del">
        <pc:chgData name="Kuldeep" userId="f9c8071f-a744-46f9-b335-1b593dc9f69f" providerId="ADAL" clId="{639F4B5D-DC71-43C8-8A75-AB957D7A5899}" dt="2023-01-22T16:12:57.438" v="36" actId="47"/>
        <pc:sldMkLst>
          <pc:docMk/>
          <pc:sldMk cId="2382501191" sldId="334"/>
        </pc:sldMkLst>
      </pc:sldChg>
      <pc:sldChg chg="del">
        <pc:chgData name="Kuldeep" userId="f9c8071f-a744-46f9-b335-1b593dc9f69f" providerId="ADAL" clId="{639F4B5D-DC71-43C8-8A75-AB957D7A5899}" dt="2023-01-22T16:14:49.046" v="51" actId="47"/>
        <pc:sldMkLst>
          <pc:docMk/>
          <pc:sldMk cId="2277839778" sldId="337"/>
        </pc:sldMkLst>
      </pc:sldChg>
      <pc:sldChg chg="del">
        <pc:chgData name="Kuldeep" userId="f9c8071f-a744-46f9-b335-1b593dc9f69f" providerId="ADAL" clId="{639F4B5D-DC71-43C8-8A75-AB957D7A5899}" dt="2023-01-22T16:13:29.557" v="41" actId="47"/>
        <pc:sldMkLst>
          <pc:docMk/>
          <pc:sldMk cId="3322596453" sldId="338"/>
        </pc:sldMkLst>
      </pc:sldChg>
      <pc:sldChg chg="del delDesignElem">
        <pc:chgData name="Kuldeep" userId="f9c8071f-a744-46f9-b335-1b593dc9f69f" providerId="ADAL" clId="{639F4B5D-DC71-43C8-8A75-AB957D7A5899}" dt="2023-01-23T16:30:49.855" v="109" actId="47"/>
        <pc:sldMkLst>
          <pc:docMk/>
          <pc:sldMk cId="728308483" sldId="340"/>
        </pc:sldMkLst>
      </pc:sldChg>
      <pc:sldChg chg="del">
        <pc:chgData name="Kuldeep" userId="f9c8071f-a744-46f9-b335-1b593dc9f69f" providerId="ADAL" clId="{639F4B5D-DC71-43C8-8A75-AB957D7A5899}" dt="2023-01-22T16:07:39.081" v="2" actId="47"/>
        <pc:sldMkLst>
          <pc:docMk/>
          <pc:sldMk cId="1979858048" sldId="340"/>
        </pc:sldMkLst>
      </pc:sldChg>
      <pc:sldChg chg="addSp delSp modSp add del mod setBg">
        <pc:chgData name="Kuldeep" userId="f9c8071f-a744-46f9-b335-1b593dc9f69f" providerId="ADAL" clId="{639F4B5D-DC71-43C8-8A75-AB957D7A5899}" dt="2023-01-23T15:58:21.813" v="93" actId="20577"/>
        <pc:sldMkLst>
          <pc:docMk/>
          <pc:sldMk cId="1313582015" sldId="346"/>
        </pc:sldMkLst>
        <pc:spChg chg="mod">
          <ac:chgData name="Kuldeep" userId="f9c8071f-a744-46f9-b335-1b593dc9f69f" providerId="ADAL" clId="{639F4B5D-DC71-43C8-8A75-AB957D7A5899}" dt="2023-01-22T16:20:48.629" v="57" actId="27636"/>
          <ac:spMkLst>
            <pc:docMk/>
            <pc:sldMk cId="1313582015" sldId="346"/>
            <ac:spMk id="2" creationId="{214F73C1-1ECD-4331-B403-EC02AA72FA59}"/>
          </ac:spMkLst>
        </pc:spChg>
        <pc:spChg chg="mod">
          <ac:chgData name="Kuldeep" userId="f9c8071f-a744-46f9-b335-1b593dc9f69f" providerId="ADAL" clId="{639F4B5D-DC71-43C8-8A75-AB957D7A5899}" dt="2023-01-23T15:58:21.813" v="93" actId="20577"/>
          <ac:spMkLst>
            <pc:docMk/>
            <pc:sldMk cId="1313582015" sldId="346"/>
            <ac:spMk id="5" creationId="{C8C23F92-C7A9-49C6-99D7-F7944012018C}"/>
          </ac:spMkLst>
        </pc:spChg>
        <pc:spChg chg="add">
          <ac:chgData name="Kuldeep" userId="f9c8071f-a744-46f9-b335-1b593dc9f69f" providerId="ADAL" clId="{639F4B5D-DC71-43C8-8A75-AB957D7A5899}" dt="2023-01-22T16:10:12.715" v="14" actId="26606"/>
          <ac:spMkLst>
            <pc:docMk/>
            <pc:sldMk cId="1313582015" sldId="346"/>
            <ac:spMk id="10" creationId="{081EA652-8C6A-4E69-BEB9-170809474553}"/>
          </ac:spMkLst>
        </pc:spChg>
        <pc:spChg chg="add del">
          <ac:chgData name="Kuldeep" userId="f9c8071f-a744-46f9-b335-1b593dc9f69f" providerId="ADAL" clId="{639F4B5D-DC71-43C8-8A75-AB957D7A5899}" dt="2023-01-22T16:10:12.707" v="13" actId="26606"/>
          <ac:spMkLst>
            <pc:docMk/>
            <pc:sldMk cId="1313582015" sldId="346"/>
            <ac:spMk id="11" creationId="{F13C74B1-5B17-4795-BED0-7140497B445A}"/>
          </ac:spMkLst>
        </pc:spChg>
        <pc:spChg chg="add">
          <ac:chgData name="Kuldeep" userId="f9c8071f-a744-46f9-b335-1b593dc9f69f" providerId="ADAL" clId="{639F4B5D-DC71-43C8-8A75-AB957D7A5899}" dt="2023-01-22T16:10:12.715" v="14" actId="26606"/>
          <ac:spMkLst>
            <pc:docMk/>
            <pc:sldMk cId="1313582015" sldId="346"/>
            <ac:spMk id="12" creationId="{5298780A-33B9-4EA2-8F67-DE68AD62841B}"/>
          </ac:spMkLst>
        </pc:spChg>
        <pc:spChg chg="add del">
          <ac:chgData name="Kuldeep" userId="f9c8071f-a744-46f9-b335-1b593dc9f69f" providerId="ADAL" clId="{639F4B5D-DC71-43C8-8A75-AB957D7A5899}" dt="2023-01-22T16:10:12.707" v="13" actId="26606"/>
          <ac:spMkLst>
            <pc:docMk/>
            <pc:sldMk cId="1313582015" sldId="346"/>
            <ac:spMk id="13" creationId="{D4974D33-8DC5-464E-8C6D-BE58F0669C17}"/>
          </ac:spMkLst>
        </pc:spChg>
        <pc:spChg chg="add">
          <ac:chgData name="Kuldeep" userId="f9c8071f-a744-46f9-b335-1b593dc9f69f" providerId="ADAL" clId="{639F4B5D-DC71-43C8-8A75-AB957D7A5899}" dt="2023-01-22T16:10:12.715" v="14" actId="26606"/>
          <ac:spMkLst>
            <pc:docMk/>
            <pc:sldMk cId="1313582015" sldId="346"/>
            <ac:spMk id="14" creationId="{7F488E8B-4E1E-4402-8935-D4E6C02615C7}"/>
          </ac:spMkLst>
        </pc:spChg>
        <pc:picChg chg="add del">
          <ac:chgData name="Kuldeep" userId="f9c8071f-a744-46f9-b335-1b593dc9f69f" providerId="ADAL" clId="{639F4B5D-DC71-43C8-8A75-AB957D7A5899}" dt="2023-01-22T16:10:12.707" v="13" actId="26606"/>
          <ac:picMkLst>
            <pc:docMk/>
            <pc:sldMk cId="1313582015" sldId="346"/>
            <ac:picMk id="7" creationId="{A5837DE3-3A55-F217-4ECF-284DF4E2C228}"/>
          </ac:picMkLst>
        </pc:picChg>
      </pc:sldChg>
      <pc:sldChg chg="addSp delSp modSp add del mod setBg">
        <pc:chgData name="Kuldeep" userId="f9c8071f-a744-46f9-b335-1b593dc9f69f" providerId="ADAL" clId="{639F4B5D-DC71-43C8-8A75-AB957D7A5899}" dt="2023-01-22T16:09:24.533" v="10" actId="26606"/>
        <pc:sldMkLst>
          <pc:docMk/>
          <pc:sldMk cId="971982429" sldId="349"/>
        </pc:sldMkLst>
        <pc:spChg chg="mod">
          <ac:chgData name="Kuldeep" userId="f9c8071f-a744-46f9-b335-1b593dc9f69f" providerId="ADAL" clId="{639F4B5D-DC71-43C8-8A75-AB957D7A5899}" dt="2023-01-22T16:09:24.533" v="10" actId="26606"/>
          <ac:spMkLst>
            <pc:docMk/>
            <pc:sldMk cId="971982429" sldId="349"/>
            <ac:spMk id="2" creationId="{0A505438-4583-4056-9EF8-C4329AD2C9FC}"/>
          </ac:spMkLst>
        </pc:spChg>
        <pc:spChg chg="del">
          <ac:chgData name="Kuldeep" userId="f9c8071f-a744-46f9-b335-1b593dc9f69f" providerId="ADAL" clId="{639F4B5D-DC71-43C8-8A75-AB957D7A5899}" dt="2023-01-22T16:09:03.180" v="7" actId="21"/>
          <ac:spMkLst>
            <pc:docMk/>
            <pc:sldMk cId="971982429" sldId="349"/>
            <ac:spMk id="3" creationId="{EB20DAB9-E57A-4B43-8D44-62AA5B4B0771}"/>
          </ac:spMkLst>
        </pc:spChg>
        <pc:spChg chg="add del mod">
          <ac:chgData name="Kuldeep" userId="f9c8071f-a744-46f9-b335-1b593dc9f69f" providerId="ADAL" clId="{639F4B5D-DC71-43C8-8A75-AB957D7A5899}" dt="2023-01-22T16:09:14.568" v="8" actId="478"/>
          <ac:spMkLst>
            <pc:docMk/>
            <pc:sldMk cId="971982429" sldId="349"/>
            <ac:spMk id="5" creationId="{609FA168-C09B-FD79-625B-0ED959F736BE}"/>
          </ac:spMkLst>
        </pc:spChg>
        <pc:spChg chg="add del mod">
          <ac:chgData name="Kuldeep" userId="f9c8071f-a744-46f9-b335-1b593dc9f69f" providerId="ADAL" clId="{639F4B5D-DC71-43C8-8A75-AB957D7A5899}" dt="2023-01-22T16:09:24.533" v="10" actId="26606"/>
          <ac:spMkLst>
            <pc:docMk/>
            <pc:sldMk cId="971982429" sldId="349"/>
            <ac:spMk id="6" creationId="{A7F48E7A-451A-9BB1-D254-F8E171DFE88E}"/>
          </ac:spMkLst>
        </pc:spChg>
        <pc:spChg chg="add">
          <ac:chgData name="Kuldeep" userId="f9c8071f-a744-46f9-b335-1b593dc9f69f" providerId="ADAL" clId="{639F4B5D-DC71-43C8-8A75-AB957D7A5899}" dt="2023-01-22T16:09:24.533" v="10" actId="26606"/>
          <ac:spMkLst>
            <pc:docMk/>
            <pc:sldMk cId="971982429" sldId="349"/>
            <ac:spMk id="12" creationId="{2659FDB4-FCBE-4A89-B46D-43D4FA54464D}"/>
          </ac:spMkLst>
        </pc:spChg>
        <pc:graphicFrameChg chg="add">
          <ac:chgData name="Kuldeep" userId="f9c8071f-a744-46f9-b335-1b593dc9f69f" providerId="ADAL" clId="{639F4B5D-DC71-43C8-8A75-AB957D7A5899}" dt="2023-01-22T16:09:24.533" v="10" actId="26606"/>
          <ac:graphicFrameMkLst>
            <pc:docMk/>
            <pc:sldMk cId="971982429" sldId="349"/>
            <ac:graphicFrameMk id="8" creationId="{B72CA52B-A883-03D1-325B-F43F07BC4E17}"/>
          </ac:graphicFrameMkLst>
        </pc:graphicFrameChg>
        <pc:cxnChg chg="add">
          <ac:chgData name="Kuldeep" userId="f9c8071f-a744-46f9-b335-1b593dc9f69f" providerId="ADAL" clId="{639F4B5D-DC71-43C8-8A75-AB957D7A5899}" dt="2023-01-22T16:09:24.533" v="10" actId="26606"/>
          <ac:cxnSpMkLst>
            <pc:docMk/>
            <pc:sldMk cId="971982429" sldId="349"/>
            <ac:cxnSpMk id="14" creationId="{C8F51B3F-8331-4E4A-AE96-D47B1006EEAD}"/>
          </ac:cxnSpMkLst>
        </pc:cxnChg>
      </pc:sldChg>
      <pc:sldChg chg="addSp delSp modSp add del mod">
        <pc:chgData name="Kuldeep" userId="f9c8071f-a744-46f9-b335-1b593dc9f69f" providerId="ADAL" clId="{639F4B5D-DC71-43C8-8A75-AB957D7A5899}" dt="2023-01-22T16:16:15.989" v="54" actId="1076"/>
        <pc:sldMkLst>
          <pc:docMk/>
          <pc:sldMk cId="374711296" sldId="350"/>
        </pc:sldMkLst>
        <pc:spChg chg="del">
          <ac:chgData name="Kuldeep" userId="f9c8071f-a744-46f9-b335-1b593dc9f69f" providerId="ADAL" clId="{639F4B5D-DC71-43C8-8A75-AB957D7A5899}" dt="2023-01-22T16:09:36.381" v="11" actId="26606"/>
          <ac:spMkLst>
            <pc:docMk/>
            <pc:sldMk cId="374711296" sldId="350"/>
            <ac:spMk id="3" creationId="{EB20DAB9-E57A-4B43-8D44-62AA5B4B0771}"/>
          </ac:spMkLst>
        </pc:spChg>
        <pc:spChg chg="del">
          <ac:chgData name="Kuldeep" userId="f9c8071f-a744-46f9-b335-1b593dc9f69f" providerId="ADAL" clId="{639F4B5D-DC71-43C8-8A75-AB957D7A5899}" dt="2023-01-22T16:15:39.277" v="52" actId="21"/>
          <ac:spMkLst>
            <pc:docMk/>
            <pc:sldMk cId="374711296" sldId="350"/>
            <ac:spMk id="5" creationId="{B082CDB1-A767-4AF1-9207-554BF3C9B497}"/>
          </ac:spMkLst>
        </pc:spChg>
        <pc:spChg chg="add mod">
          <ac:chgData name="Kuldeep" userId="f9c8071f-a744-46f9-b335-1b593dc9f69f" providerId="ADAL" clId="{639F4B5D-DC71-43C8-8A75-AB957D7A5899}" dt="2023-01-22T16:16:15.989" v="54" actId="1076"/>
          <ac:spMkLst>
            <pc:docMk/>
            <pc:sldMk cId="374711296" sldId="350"/>
            <ac:spMk id="6" creationId="{85BD9E08-F5BE-C0C6-51BC-41A0C5A09216}"/>
          </ac:spMkLst>
        </pc:spChg>
        <pc:graphicFrameChg chg="add">
          <ac:chgData name="Kuldeep" userId="f9c8071f-a744-46f9-b335-1b593dc9f69f" providerId="ADAL" clId="{639F4B5D-DC71-43C8-8A75-AB957D7A5899}" dt="2023-01-22T16:09:36.381" v="11" actId="26606"/>
          <ac:graphicFrameMkLst>
            <pc:docMk/>
            <pc:sldMk cId="374711296" sldId="350"/>
            <ac:graphicFrameMk id="7" creationId="{D807FA69-48FB-6978-8CBA-2DDC96AE4CCB}"/>
          </ac:graphicFrameMkLst>
        </pc:graphicFrameChg>
      </pc:sldChg>
      <pc:sldChg chg="modSp delDesignElem">
        <pc:chgData name="Kuldeep" userId="f9c8071f-a744-46f9-b335-1b593dc9f69f" providerId="ADAL" clId="{639F4B5D-DC71-43C8-8A75-AB957D7A5899}" dt="2023-01-22T16:14:25.964" v="50" actId="20577"/>
        <pc:sldMkLst>
          <pc:docMk/>
          <pc:sldMk cId="3179687420" sldId="351"/>
        </pc:sldMkLst>
        <pc:graphicFrameChg chg="mod">
          <ac:chgData name="Kuldeep" userId="f9c8071f-a744-46f9-b335-1b593dc9f69f" providerId="ADAL" clId="{639F4B5D-DC71-43C8-8A75-AB957D7A5899}" dt="2023-01-22T16:14:25.964" v="50" actId="20577"/>
          <ac:graphicFrameMkLst>
            <pc:docMk/>
            <pc:sldMk cId="3179687420" sldId="351"/>
            <ac:graphicFrameMk id="6" creationId="{7D898631-CADE-43FF-9060-990CF5541EAA}"/>
          </ac:graphicFrameMkLst>
        </pc:graphicFrameChg>
      </pc:sldChg>
      <pc:sldChg chg="del">
        <pc:chgData name="Kuldeep" userId="f9c8071f-a744-46f9-b335-1b593dc9f69f" providerId="ADAL" clId="{639F4B5D-DC71-43C8-8A75-AB957D7A5899}" dt="2023-01-22T16:13:16.351" v="40" actId="47"/>
        <pc:sldMkLst>
          <pc:docMk/>
          <pc:sldMk cId="2937423869" sldId="604"/>
        </pc:sldMkLst>
      </pc:sldChg>
      <pc:sldChg chg="del">
        <pc:chgData name="Kuldeep" userId="f9c8071f-a744-46f9-b335-1b593dc9f69f" providerId="ADAL" clId="{639F4B5D-DC71-43C8-8A75-AB957D7A5899}" dt="2023-01-22T16:13:39.426" v="42" actId="47"/>
        <pc:sldMkLst>
          <pc:docMk/>
          <pc:sldMk cId="2784882942" sldId="60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09FE2D-C125-4265-AC31-EA0B21D3FFCE}" type="datetimeFigureOut">
              <a:rPr lang="en-IN" smtClean="0"/>
              <a:t>28-01-2025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BE7A8-FD1E-45E9-9227-653B0590599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1392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22AAD75-E1E7-4AF5-A827-34898DB28A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867A1A-8C1C-4CC9-AD9D-948172919FA5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931842" name="Rectangle 2">
            <a:extLst>
              <a:ext uri="{FF2B5EF4-FFF2-40B4-BE49-F238E27FC236}">
                <a16:creationId xmlns:a16="http://schemas.microsoft.com/office/drawing/2014/main" id="{90A5D824-9798-4842-A052-7870549CD3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43" name="Rectangle 3">
            <a:extLst>
              <a:ext uri="{FF2B5EF4-FFF2-40B4-BE49-F238E27FC236}">
                <a16:creationId xmlns:a16="http://schemas.microsoft.com/office/drawing/2014/main" id="{29FD7388-B526-4702-A57F-F2473BBB7F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45334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2F81EE5-16CD-44D1-9205-452718D9DE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BA37BB-F534-4951-806D-58D5CF306FE6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940034" name="Rectangle 2">
            <a:extLst>
              <a:ext uri="{FF2B5EF4-FFF2-40B4-BE49-F238E27FC236}">
                <a16:creationId xmlns:a16="http://schemas.microsoft.com/office/drawing/2014/main" id="{061B31E0-E8C1-45A3-B7CE-EC13DE593C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0035" name="Rectangle 3">
            <a:extLst>
              <a:ext uri="{FF2B5EF4-FFF2-40B4-BE49-F238E27FC236}">
                <a16:creationId xmlns:a16="http://schemas.microsoft.com/office/drawing/2014/main" id="{6A70F53A-D08E-4250-BA59-60CB6F5042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754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C996FC6-8892-44DC-83B9-95F901FC48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4F5055-9690-46D8-8E7F-BB25CB02499E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941058" name="Rectangle 2">
            <a:extLst>
              <a:ext uri="{FF2B5EF4-FFF2-40B4-BE49-F238E27FC236}">
                <a16:creationId xmlns:a16="http://schemas.microsoft.com/office/drawing/2014/main" id="{5B3CC8B2-B4CD-4142-8BE0-616179916C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>
            <a:extLst>
              <a:ext uri="{FF2B5EF4-FFF2-40B4-BE49-F238E27FC236}">
                <a16:creationId xmlns:a16="http://schemas.microsoft.com/office/drawing/2014/main" id="{4B51E8C6-A044-4C39-AEEE-3A6F9081C6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2704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C996FC6-8892-44DC-83B9-95F901FC48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4F5055-9690-46D8-8E7F-BB25CB02499E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941058" name="Rectangle 2">
            <a:extLst>
              <a:ext uri="{FF2B5EF4-FFF2-40B4-BE49-F238E27FC236}">
                <a16:creationId xmlns:a16="http://schemas.microsoft.com/office/drawing/2014/main" id="{5B3CC8B2-B4CD-4142-8BE0-616179916C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>
            <a:extLst>
              <a:ext uri="{FF2B5EF4-FFF2-40B4-BE49-F238E27FC236}">
                <a16:creationId xmlns:a16="http://schemas.microsoft.com/office/drawing/2014/main" id="{4B51E8C6-A044-4C39-AEEE-3A6F9081C6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9240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559A7F4-CA77-49D7-BE9A-389A99700F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D9A4C2-3B34-4184-998B-5D9E56433A0B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947202" name="Rectangle 2">
            <a:extLst>
              <a:ext uri="{FF2B5EF4-FFF2-40B4-BE49-F238E27FC236}">
                <a16:creationId xmlns:a16="http://schemas.microsoft.com/office/drawing/2014/main" id="{55C067D4-88A1-484F-B413-D2BD3CB28D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7203" name="Rectangle 3">
            <a:extLst>
              <a:ext uri="{FF2B5EF4-FFF2-40B4-BE49-F238E27FC236}">
                <a16:creationId xmlns:a16="http://schemas.microsoft.com/office/drawing/2014/main" id="{FA10A361-2216-40A3-948C-FA4C22C327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94165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228797E-F1B2-4C1D-99D5-863F9E6BF6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278EFA-3110-4262-A48E-2895F4CE5835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948226" name="Rectangle 2">
            <a:extLst>
              <a:ext uri="{FF2B5EF4-FFF2-40B4-BE49-F238E27FC236}">
                <a16:creationId xmlns:a16="http://schemas.microsoft.com/office/drawing/2014/main" id="{484642DD-6752-4916-8B5D-59A73327B9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8227" name="Rectangle 3">
            <a:extLst>
              <a:ext uri="{FF2B5EF4-FFF2-40B4-BE49-F238E27FC236}">
                <a16:creationId xmlns:a16="http://schemas.microsoft.com/office/drawing/2014/main" id="{3B57258C-0C02-4F84-A0C4-D0DB5ECFC5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85484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200BBD9-02B8-4BD3-B3A2-5A42E4A169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1F46C5-CEEF-4846-806D-489F147462AB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952322" name="Rectangle 2">
            <a:extLst>
              <a:ext uri="{FF2B5EF4-FFF2-40B4-BE49-F238E27FC236}">
                <a16:creationId xmlns:a16="http://schemas.microsoft.com/office/drawing/2014/main" id="{2A9869A6-8B7C-453E-99BD-929116F4CD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23" name="Rectangle 3">
            <a:extLst>
              <a:ext uri="{FF2B5EF4-FFF2-40B4-BE49-F238E27FC236}">
                <a16:creationId xmlns:a16="http://schemas.microsoft.com/office/drawing/2014/main" id="{2FF97D2A-842B-4372-A690-3B4B5CB494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6433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32D9B9E-7831-487C-9F50-BE60ED7CE1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3664E3-4C0B-4F0B-AA6F-8959A6559D0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32866" name="Rectangle 2">
            <a:extLst>
              <a:ext uri="{FF2B5EF4-FFF2-40B4-BE49-F238E27FC236}">
                <a16:creationId xmlns:a16="http://schemas.microsoft.com/office/drawing/2014/main" id="{EB6F0E7C-B446-421F-8CE3-08EE1B6638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>
            <a:extLst>
              <a:ext uri="{FF2B5EF4-FFF2-40B4-BE49-F238E27FC236}">
                <a16:creationId xmlns:a16="http://schemas.microsoft.com/office/drawing/2014/main" id="{0A350B70-9A42-4FE4-809D-207EC2EAFC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3187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AE491FC-72F3-40B8-B0D1-47742CC697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3E6432-D31E-4AAA-86AD-7992EA68D26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933890" name="Rectangle 2">
            <a:extLst>
              <a:ext uri="{FF2B5EF4-FFF2-40B4-BE49-F238E27FC236}">
                <a16:creationId xmlns:a16="http://schemas.microsoft.com/office/drawing/2014/main" id="{1F45233B-28C2-439A-B313-7BBCC00999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3891" name="Rectangle 3">
            <a:extLst>
              <a:ext uri="{FF2B5EF4-FFF2-40B4-BE49-F238E27FC236}">
                <a16:creationId xmlns:a16="http://schemas.microsoft.com/office/drawing/2014/main" id="{6B1B6685-D320-4027-89B9-BBA68F7B60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9101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AE491FC-72F3-40B8-B0D1-47742CC697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3E6432-D31E-4AAA-86AD-7992EA68D26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933890" name="Rectangle 2">
            <a:extLst>
              <a:ext uri="{FF2B5EF4-FFF2-40B4-BE49-F238E27FC236}">
                <a16:creationId xmlns:a16="http://schemas.microsoft.com/office/drawing/2014/main" id="{1F45233B-28C2-439A-B313-7BBCC00999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3891" name="Rectangle 3">
            <a:extLst>
              <a:ext uri="{FF2B5EF4-FFF2-40B4-BE49-F238E27FC236}">
                <a16:creationId xmlns:a16="http://schemas.microsoft.com/office/drawing/2014/main" id="{6B1B6685-D320-4027-89B9-BBA68F7B60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4903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19361CD-4ADA-45D7-ACBA-D9218C9997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7DA6A4-E261-4CBA-8EAE-D368A969ED70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934914" name="Rectangle 2">
            <a:extLst>
              <a:ext uri="{FF2B5EF4-FFF2-40B4-BE49-F238E27FC236}">
                <a16:creationId xmlns:a16="http://schemas.microsoft.com/office/drawing/2014/main" id="{F589F94C-460C-4408-AFCC-9E63AFFB15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>
            <a:extLst>
              <a:ext uri="{FF2B5EF4-FFF2-40B4-BE49-F238E27FC236}">
                <a16:creationId xmlns:a16="http://schemas.microsoft.com/office/drawing/2014/main" id="{052CA3FA-C5F2-4A8A-987A-7D5688A852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7123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19361CD-4ADA-45D7-ACBA-D9218C9997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7DA6A4-E261-4CBA-8EAE-D368A969ED70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934914" name="Rectangle 2">
            <a:extLst>
              <a:ext uri="{FF2B5EF4-FFF2-40B4-BE49-F238E27FC236}">
                <a16:creationId xmlns:a16="http://schemas.microsoft.com/office/drawing/2014/main" id="{F589F94C-460C-4408-AFCC-9E63AFFB15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>
            <a:extLst>
              <a:ext uri="{FF2B5EF4-FFF2-40B4-BE49-F238E27FC236}">
                <a16:creationId xmlns:a16="http://schemas.microsoft.com/office/drawing/2014/main" id="{052CA3FA-C5F2-4A8A-987A-7D5688A852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05002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6FBC950-57BB-4114-9AFE-56C2C8080C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475F6D-F311-4D0C-A983-C9633B05A8D0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937986" name="Rectangle 2">
            <a:extLst>
              <a:ext uri="{FF2B5EF4-FFF2-40B4-BE49-F238E27FC236}">
                <a16:creationId xmlns:a16="http://schemas.microsoft.com/office/drawing/2014/main" id="{E9E1D710-1A05-4531-A186-295A14E6A7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7987" name="Rectangle 3">
            <a:extLst>
              <a:ext uri="{FF2B5EF4-FFF2-40B4-BE49-F238E27FC236}">
                <a16:creationId xmlns:a16="http://schemas.microsoft.com/office/drawing/2014/main" id="{E4E72DD3-30E0-408C-8E4F-8DE6C8BA32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0900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B5C9687-3671-4D4B-B46B-0E6E732DE9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D224EF-B91F-4B64-9715-93467D983335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939010" name="Rectangle 2">
            <a:extLst>
              <a:ext uri="{FF2B5EF4-FFF2-40B4-BE49-F238E27FC236}">
                <a16:creationId xmlns:a16="http://schemas.microsoft.com/office/drawing/2014/main" id="{9C046F21-36BB-4CC0-9BE1-014ABA1AC5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>
            <a:extLst>
              <a:ext uri="{FF2B5EF4-FFF2-40B4-BE49-F238E27FC236}">
                <a16:creationId xmlns:a16="http://schemas.microsoft.com/office/drawing/2014/main" id="{8E85E54E-2A76-463E-AFAE-75766BD8D4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70729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B5C9687-3671-4D4B-B46B-0E6E732DE9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D224EF-B91F-4B64-9715-93467D983335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939010" name="Rectangle 2">
            <a:extLst>
              <a:ext uri="{FF2B5EF4-FFF2-40B4-BE49-F238E27FC236}">
                <a16:creationId xmlns:a16="http://schemas.microsoft.com/office/drawing/2014/main" id="{9C046F21-36BB-4CC0-9BE1-014ABA1AC5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>
            <a:extLst>
              <a:ext uri="{FF2B5EF4-FFF2-40B4-BE49-F238E27FC236}">
                <a16:creationId xmlns:a16="http://schemas.microsoft.com/office/drawing/2014/main" id="{8E85E54E-2A76-463E-AFAE-75766BD8D4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061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06C53-813F-447F-BC73-5A0E39F8E7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9931D-1F27-42B9-9C90-6BF7A72537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BCB86-0B03-46B1-AF5E-2B7261371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215E-FE44-432F-9929-45C4630BAC9F}" type="datetimeFigureOut">
              <a:rPr lang="en-IN" smtClean="0"/>
              <a:t>28-01-2025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3C9F4-DC07-45BA-8246-8D71FEF59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68565-70A6-461E-B75B-F68BE48A4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5B625-B2C1-4A7A-9654-D65978FA29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5464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05FE0-BFA8-455D-8BAF-C149F5606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17E344-8342-4E80-B60C-D41FC5D7E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E84F3-B9CD-45A0-A125-7195F2D28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215E-FE44-432F-9929-45C4630BAC9F}" type="datetimeFigureOut">
              <a:rPr lang="en-IN" smtClean="0"/>
              <a:t>28-01-2025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409665-C668-4E77-8F67-D82EA4184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76B46-35CC-4C53-8607-7CF9E1CBB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5B625-B2C1-4A7A-9654-D65978FA29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920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76B84B-85DC-47EA-85E9-8B45A460D1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8FB33C-1B79-4EE7-B017-4E4716C821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7B618-B1D5-46A9-85E7-412C458DF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215E-FE44-432F-9929-45C4630BAC9F}" type="datetimeFigureOut">
              <a:rPr lang="en-IN" smtClean="0"/>
              <a:t>28-01-2025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9C8D2-5D91-4B75-A3A7-96E30ACF7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C8632-8C4B-469B-A1DD-994620F39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5B625-B2C1-4A7A-9654-D65978FA29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09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D7A64-257F-411B-AA86-4C5827D30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BC5D3-920B-4A72-ACE5-1BF927908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5D799-FADB-4376-BCD0-7ED7B2847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215E-FE44-432F-9929-45C4630BAC9F}" type="datetimeFigureOut">
              <a:rPr lang="en-IN" smtClean="0"/>
              <a:t>28-01-2025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F3D21-AC54-48A1-BAD6-9B0A5895D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1F187-B68E-4303-8121-EF25F0F0C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5B625-B2C1-4A7A-9654-D65978FA29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8649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02FBA-4D8A-44D2-BCF8-81556D53C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E8F665-2583-445F-9C7B-A63B71B54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59B11D-A657-479A-AD1E-F27E49702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215E-FE44-432F-9929-45C4630BAC9F}" type="datetimeFigureOut">
              <a:rPr lang="en-IN" smtClean="0"/>
              <a:t>28-01-2025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5DD9C-E3B4-40F4-B0E7-D81AC8555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EA61A-D1BF-4242-AE3C-B7255B11A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5B625-B2C1-4A7A-9654-D65978FA29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124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86DD3-4289-4AA0-9C11-B922FBE14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9A1C9-EDD8-4297-95E2-9E938E2F46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CAD51-8CA7-494C-8896-450FCF7D4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E611AC-7E5C-4688-8FC8-2306168F6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215E-FE44-432F-9929-45C4630BAC9F}" type="datetimeFigureOut">
              <a:rPr lang="en-IN" smtClean="0"/>
              <a:t>28-01-2025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B7BCC1-DCE6-4BA5-B8A9-8FAC368F7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8E2EAD-3182-4AF4-90F3-5F1737F73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5B625-B2C1-4A7A-9654-D65978FA29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626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A42C1-8512-43A2-8723-42C2CC398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7B2AF2-8A95-4A57-9AB8-CF3ECB6F8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546AA4-599A-4A5A-B511-1BEAAD3DCE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226CC9-5C99-4EC1-A92A-E0CC6308C5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4D99FB-B1A8-421B-9653-E8D2133E85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5F6CDD-CAF2-41BA-8F28-B5D6B7011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215E-FE44-432F-9929-45C4630BAC9F}" type="datetimeFigureOut">
              <a:rPr lang="en-IN" smtClean="0"/>
              <a:t>28-01-2025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10596D-4A8B-489E-9D8A-052EC28B8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09150B-2C82-4868-862F-790D15C31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5B625-B2C1-4A7A-9654-D65978FA29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7997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83E49-7BC5-4A1C-9001-B8728C521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CE44C2-C1F0-44E8-909B-9378E9F6F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215E-FE44-432F-9929-45C4630BAC9F}" type="datetimeFigureOut">
              <a:rPr lang="en-IN" smtClean="0"/>
              <a:t>28-01-2025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33184-A119-4028-8B65-A7578A01F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FDCBD4-78E8-4CD8-9C28-7692FC9C2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5B625-B2C1-4A7A-9654-D65978FA29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3839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DF26EA-9BB4-47F2-A843-E5E9C9304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215E-FE44-432F-9929-45C4630BAC9F}" type="datetimeFigureOut">
              <a:rPr lang="en-IN" smtClean="0"/>
              <a:t>28-01-2025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1F5044-A2E5-4F69-8FCE-F49ABF09B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213C0E-9A0D-40A9-B38D-663A5574B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5B625-B2C1-4A7A-9654-D65978FA29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355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11090-51B8-408D-ACCC-A6A2A42A7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B7DEC-8BE5-415F-9C00-6F70D1CAF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9625C8-072D-4D9D-A425-4C50173F3E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0F86FD-B17E-4CF2-8022-CE8A8F402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215E-FE44-432F-9929-45C4630BAC9F}" type="datetimeFigureOut">
              <a:rPr lang="en-IN" smtClean="0"/>
              <a:t>28-01-2025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578BA0-57FE-4A9D-AD13-7B8198757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EB8908-46E8-41D2-A91A-FD2138995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5B625-B2C1-4A7A-9654-D65978FA29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1274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05CC1-0A88-418F-BF44-E28677AC3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A7C82D-C98F-4146-8913-C5CE3551C0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9F644-DF7F-47ED-A774-A3BB2F6F8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23905C-63B2-421A-BE8C-AEED30E48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215E-FE44-432F-9929-45C4630BAC9F}" type="datetimeFigureOut">
              <a:rPr lang="en-IN" smtClean="0"/>
              <a:t>28-01-2025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D1B19-6F1D-466B-B1CD-2695D3993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A1D92-05F0-432A-BE30-7ABD544A1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5B625-B2C1-4A7A-9654-D65978FA29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7120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06E63-3294-4A71-ABE6-03F3EF4A8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EC09D-039B-4F5D-980B-59EC005C5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CF7C1-CD8E-4A07-BDF4-AD823E6B3D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0215E-FE44-432F-9929-45C4630BAC9F}" type="datetimeFigureOut">
              <a:rPr lang="en-IN" smtClean="0"/>
              <a:t>28-01-2025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607F04-0D47-479C-953A-ABB5BDE057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78E032-1DA9-4324-B180-125105F53E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5B625-B2C1-4A7A-9654-D65978FA293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4842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CCF120-F405-B12D-C600-B2DB0F7825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121" r="34236" b="384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6BAC4F-8BCE-52DA-5B0F-368FF20AD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Physical Layer</a:t>
            </a:r>
            <a:br>
              <a:rPr lang="en-US" sz="4800"/>
            </a:br>
            <a:br>
              <a:rPr lang="en-US" sz="4800"/>
            </a:br>
            <a:endParaRPr lang="en-US" sz="480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DD8FD-0904-4D46-FBE6-D43AA595A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altLang="en-US" sz="2000">
                <a:solidFill>
                  <a:schemeClr val="tx1"/>
                </a:solidFill>
              </a:rPr>
              <a:t>Line coding Schemes</a:t>
            </a: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C8143B-1786-8907-F31B-8709F4F5DD9F}"/>
              </a:ext>
            </a:extLst>
          </p:cNvPr>
          <p:cNvSpPr txBox="1"/>
          <p:nvPr/>
        </p:nvSpPr>
        <p:spPr>
          <a:xfrm>
            <a:off x="20" y="6510763"/>
            <a:ext cx="121919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sz="1200" b="0" i="0" u="none" strike="noStrike" baseline="0" dirty="0">
                <a:latin typeface="Calibri" panose="020F0502020204030204" pitchFamily="34" charset="0"/>
              </a:rPr>
              <a:t>These slides are partially based on slides assembled by B. A. </a:t>
            </a:r>
            <a:r>
              <a:rPr lang="en-US" sz="1200" b="0" i="0" u="none" strike="noStrike" baseline="0" dirty="0" err="1">
                <a:latin typeface="Calibri" panose="020F0502020204030204" pitchFamily="34" charset="0"/>
              </a:rPr>
              <a:t>Forouzan</a:t>
            </a:r>
            <a:r>
              <a:rPr lang="en-US" sz="1200" b="0" i="0" u="none" strike="noStrike" baseline="0" dirty="0">
                <a:latin typeface="Calibri" panose="020F0502020204030204" pitchFamily="34" charset="0"/>
              </a:rPr>
              <a:t>, with grateful acknowledgement of the many others who made their course materials freely available online.</a:t>
            </a:r>
            <a:endParaRPr lang="en-IN" sz="1200"/>
          </a:p>
        </p:txBody>
      </p:sp>
    </p:spTree>
    <p:extLst>
      <p:ext uri="{BB962C8B-B14F-4D97-AF65-F5344CB8AC3E}">
        <p14:creationId xmlns:p14="http://schemas.microsoft.com/office/powerpoint/2010/main" val="6704685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465" name="Rectangle 9">
            <a:extLst>
              <a:ext uri="{FF2B5EF4-FFF2-40B4-BE49-F238E27FC236}">
                <a16:creationId xmlns:a16="http://schemas.microsoft.com/office/drawing/2014/main" id="{80771230-8829-4235-9D9B-D44B75552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479" y="1218179"/>
            <a:ext cx="992348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en-US" sz="2400" b="1" i="1" dirty="0"/>
              <a:t>In a digital transmission, the receiver clock is 0.1 percent faster than the sender clock. How many extra bits per second does the receiver receive if the data rate is </a:t>
            </a:r>
            <a:br>
              <a:rPr lang="en-US" altLang="en-US" sz="2400" b="1" i="1" dirty="0"/>
            </a:br>
            <a:r>
              <a:rPr lang="en-US" altLang="en-US" sz="2400" b="1" i="1" dirty="0"/>
              <a:t>1 kbps? How many if the data rate is 1 </a:t>
            </a:r>
            <a:r>
              <a:rPr lang="en-US" altLang="en-US" sz="2400" b="1" i="1" dirty="0" err="1"/>
              <a:t>Mbps</a:t>
            </a:r>
            <a:r>
              <a:rPr lang="en-US" altLang="en-US" sz="2400" b="1" i="1" dirty="0"/>
              <a:t>?</a:t>
            </a:r>
          </a:p>
        </p:txBody>
      </p:sp>
      <p:sp>
        <p:nvSpPr>
          <p:cNvPr id="915466" name="Rectangle 10">
            <a:extLst>
              <a:ext uri="{FF2B5EF4-FFF2-40B4-BE49-F238E27FC236}">
                <a16:creationId xmlns:a16="http://schemas.microsoft.com/office/drawing/2014/main" id="{61DDBF5D-7FDE-40ED-A2D5-7BAF1B39D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935" y="2774949"/>
            <a:ext cx="86868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en-US" sz="2800" b="1" i="1" dirty="0">
                <a:solidFill>
                  <a:schemeClr val="hlink"/>
                </a:solidFill>
              </a:rPr>
              <a:t>Solution</a:t>
            </a:r>
          </a:p>
          <a:p>
            <a:pPr algn="just"/>
            <a:r>
              <a:rPr lang="en-US" altLang="en-US" sz="2800" b="1" i="1" dirty="0">
                <a:latin typeface="Times" panose="02020603050405020304" pitchFamily="18" charset="0"/>
              </a:rPr>
              <a:t>At 1 kbps, the receiver receives 1001 bps instead of 1000 bps.</a:t>
            </a:r>
          </a:p>
        </p:txBody>
      </p:sp>
      <p:sp>
        <p:nvSpPr>
          <p:cNvPr id="915467" name="Text Box 11">
            <a:extLst>
              <a:ext uri="{FF2B5EF4-FFF2-40B4-BE49-F238E27FC236}">
                <a16:creationId xmlns:a16="http://schemas.microsoft.com/office/drawing/2014/main" id="{EF9DFDE2-9EAE-447D-917E-289FC68F0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0" y="237551"/>
            <a:ext cx="19591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i="1" dirty="0">
                <a:solidFill>
                  <a:schemeClr val="hlink"/>
                </a:solidFill>
              </a:rPr>
              <a:t>Question</a:t>
            </a:r>
          </a:p>
        </p:txBody>
      </p:sp>
      <p:pic>
        <p:nvPicPr>
          <p:cNvPr id="915469" name="Picture 13">
            <a:extLst>
              <a:ext uri="{FF2B5EF4-FFF2-40B4-BE49-F238E27FC236}">
                <a16:creationId xmlns:a16="http://schemas.microsoft.com/office/drawing/2014/main" id="{3AED68C8-5607-4EFC-99D9-C901A9455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164" y="4083051"/>
            <a:ext cx="6542087" cy="341313"/>
          </a:xfrm>
          <a:prstGeom prst="rect">
            <a:avLst/>
          </a:prstGeom>
          <a:noFill/>
          <a:ln w="57150" cmpd="thickThin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15470" name="Rectangle 14">
            <a:extLst>
              <a:ext uri="{FF2B5EF4-FFF2-40B4-BE49-F238E27FC236}">
                <a16:creationId xmlns:a16="http://schemas.microsoft.com/office/drawing/2014/main" id="{03CA53D6-D7E8-47D3-89E9-494C9BA50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692650"/>
            <a:ext cx="8686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altLang="en-US" sz="2400" b="1" i="1" dirty="0"/>
              <a:t>At 1 </a:t>
            </a:r>
            <a:r>
              <a:rPr lang="en-US" altLang="en-US" sz="2400" b="1" i="1" dirty="0" err="1"/>
              <a:t>Mbps</a:t>
            </a:r>
            <a:r>
              <a:rPr lang="en-US" altLang="en-US" sz="2400" b="1" i="1" dirty="0"/>
              <a:t>, the receiver receives 1,001,000 bps instead of 1,000,000 bps.</a:t>
            </a:r>
          </a:p>
        </p:txBody>
      </p:sp>
      <p:pic>
        <p:nvPicPr>
          <p:cNvPr id="915472" name="Picture 16">
            <a:extLst>
              <a:ext uri="{FF2B5EF4-FFF2-40B4-BE49-F238E27FC236}">
                <a16:creationId xmlns:a16="http://schemas.microsoft.com/office/drawing/2014/main" id="{32E6102E-B21D-4ADE-B2FE-79B4959959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9" y="5865814"/>
            <a:ext cx="7983537" cy="306387"/>
          </a:xfrm>
          <a:prstGeom prst="rect">
            <a:avLst/>
          </a:prstGeom>
          <a:noFill/>
          <a:ln w="57150" cmpd="thickThin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7822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5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5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5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5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15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15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15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15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15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15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5465" grpId="0"/>
      <p:bldP spid="915466" grpId="0"/>
      <p:bldP spid="9154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43" name="Rectangle 863242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3236" name="Text Box 4">
            <a:extLst>
              <a:ext uri="{FF2B5EF4-FFF2-40B4-BE49-F238E27FC236}">
                <a16:creationId xmlns:a16="http://schemas.microsoft.com/office/drawing/2014/main" id="{562E1904-C5EB-490E-A6CD-D9BE13EF8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32" y="643467"/>
            <a:ext cx="11210925" cy="7448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32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Line coding schemes</a:t>
            </a:r>
          </a:p>
        </p:txBody>
      </p:sp>
      <p:pic>
        <p:nvPicPr>
          <p:cNvPr id="863238" name="Picture 6">
            <a:extLst>
              <a:ext uri="{FF2B5EF4-FFF2-40B4-BE49-F238E27FC236}">
                <a16:creationId xmlns:a16="http://schemas.microsoft.com/office/drawing/2014/main" id="{7F64C463-4BCC-4E89-B6C3-35252085D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6641" y="2165085"/>
            <a:ext cx="9950706" cy="4394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4">
            <a:extLst>
              <a:ext uri="{FF2B5EF4-FFF2-40B4-BE49-F238E27FC236}">
                <a16:creationId xmlns:a16="http://schemas.microsoft.com/office/drawing/2014/main" id="{6C63EB43-B414-9092-654F-79C807035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294" y="1394086"/>
            <a:ext cx="937384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i="1" baseline="0" dirty="0"/>
              <a:t>Line coding:- </a:t>
            </a:r>
            <a:r>
              <a:rPr lang="en-US" altLang="en-US" sz="2400" i="1" baseline="0" dirty="0">
                <a:latin typeface="+mn-lt"/>
              </a:rPr>
              <a:t>It is the </a:t>
            </a:r>
            <a:r>
              <a:rPr lang="en-IN" sz="2400" dirty="0">
                <a:latin typeface="+mn-lt"/>
              </a:rPr>
              <a:t>process of converting digital data to digital signals</a:t>
            </a:r>
            <a:endParaRPr lang="en-US" altLang="en-US" sz="2400" i="1" baseline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1120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67" name="Rectangle 864266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4260" name="Text Box 4">
            <a:extLst>
              <a:ext uri="{FF2B5EF4-FFF2-40B4-BE49-F238E27FC236}">
                <a16:creationId xmlns:a16="http://schemas.microsoft.com/office/drawing/2014/main" id="{B668D693-FA97-4B16-B4C3-CC3767D16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32" y="643467"/>
            <a:ext cx="11210925" cy="7448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32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Unipolar NRZ scheme</a:t>
            </a:r>
          </a:p>
        </p:txBody>
      </p:sp>
      <p:pic>
        <p:nvPicPr>
          <p:cNvPr id="864262" name="Picture 6">
            <a:extLst>
              <a:ext uri="{FF2B5EF4-FFF2-40B4-BE49-F238E27FC236}">
                <a16:creationId xmlns:a16="http://schemas.microsoft.com/office/drawing/2014/main" id="{F5BE5507-B5CB-4A5F-B3F9-4750CB192D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631"/>
          <a:stretch/>
        </p:blipFill>
        <p:spPr bwMode="auto">
          <a:xfrm>
            <a:off x="54429" y="2325872"/>
            <a:ext cx="10905066" cy="4235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4">
            <a:extLst>
              <a:ext uri="{FF2B5EF4-FFF2-40B4-BE49-F238E27FC236}">
                <a16:creationId xmlns:a16="http://schemas.microsoft.com/office/drawing/2014/main" id="{995B9FBD-FE48-64D4-FB39-D8A3BBBB30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00" y="1354312"/>
            <a:ext cx="1101776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i="1" baseline="0" dirty="0"/>
              <a:t>Unipolar :-All signal levels are one side of time axis either below or above.</a:t>
            </a:r>
          </a:p>
          <a:p>
            <a:r>
              <a:rPr lang="en-US" altLang="en-US" sz="2400" b="1" i="1" baseline="0" dirty="0"/>
              <a:t>							NRZ – </a:t>
            </a:r>
            <a:r>
              <a:rPr lang="en-US" altLang="en-US" sz="2000" i="1" baseline="0" dirty="0"/>
              <a:t>Non- Return to Zero</a:t>
            </a:r>
            <a:endParaRPr lang="en-US" altLang="en-US" sz="2400" i="1" baseline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7CC1938-4B16-770F-81C9-139609BBD851}"/>
              </a:ext>
            </a:extLst>
          </p:cNvPr>
          <p:cNvSpPr/>
          <p:nvPr/>
        </p:nvSpPr>
        <p:spPr>
          <a:xfrm>
            <a:off x="7995167" y="2472370"/>
            <a:ext cx="41968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dirty="0">
                <a:latin typeface="Times New Roman" panose="02020603050405020304" pitchFamily="18" charset="0"/>
              </a:rPr>
              <a:t>Unipolar NRZ scheme is very</a:t>
            </a:r>
          </a:p>
          <a:p>
            <a:r>
              <a:rPr lang="en-IN" sz="2400" dirty="0">
                <a:latin typeface="Times New Roman" panose="02020603050405020304" pitchFamily="18" charset="0"/>
              </a:rPr>
              <a:t>costly. 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05871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67" name="Rectangle 864266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4260" name="Text Box 4">
            <a:extLst>
              <a:ext uri="{FF2B5EF4-FFF2-40B4-BE49-F238E27FC236}">
                <a16:creationId xmlns:a16="http://schemas.microsoft.com/office/drawing/2014/main" id="{B668D693-FA97-4B16-B4C3-CC3767D16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32" y="643467"/>
            <a:ext cx="11210925" cy="7448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3200" b="1" i="1" kern="1200" baseline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Polar NRZ-L and NRZ-I schemes</a:t>
            </a:r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F4FE5ABD-2047-327E-13F6-17696EE63C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25"/>
          <a:stretch/>
        </p:blipFill>
        <p:spPr bwMode="auto">
          <a:xfrm>
            <a:off x="26151" y="2123707"/>
            <a:ext cx="7750562" cy="3965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3FF9668-8415-052A-25E9-675FBE74D75B}"/>
              </a:ext>
            </a:extLst>
          </p:cNvPr>
          <p:cNvSpPr/>
          <p:nvPr/>
        </p:nvSpPr>
        <p:spPr>
          <a:xfrm>
            <a:off x="7706899" y="2362582"/>
            <a:ext cx="406055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altLang="en-US" dirty="0"/>
              <a:t>In NRZ-L the level of the voltage determines the value of the bit.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en-US" altLang="en-US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altLang="en-US" dirty="0"/>
              <a:t> In NRZ-I the inversion </a:t>
            </a:r>
            <a:br>
              <a:rPr lang="en-US" altLang="en-US" dirty="0"/>
            </a:br>
            <a:r>
              <a:rPr lang="en-US" altLang="en-US" dirty="0"/>
              <a:t>or the lack of inversion </a:t>
            </a:r>
            <a:br>
              <a:rPr lang="en-US" altLang="en-US" dirty="0"/>
            </a:br>
            <a:r>
              <a:rPr lang="en-US" altLang="en-US" dirty="0"/>
              <a:t>determines the value of the bit.</a:t>
            </a:r>
          </a:p>
          <a:p>
            <a:pPr algn="just"/>
            <a:endParaRPr lang="en-US" altLang="en-US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IN" dirty="0"/>
              <a:t>NRZ-L and NRZ-I both have a DC component problem</a:t>
            </a:r>
            <a:br>
              <a:rPr lang="en-US" altLang="en-US" b="1" dirty="0"/>
            </a:br>
            <a:endParaRPr lang="en-US" altLang="en-US" b="1" dirty="0"/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1852E117-878B-FB43-8BFA-8532928EB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604" y="1537192"/>
            <a:ext cx="110077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i="1" dirty="0"/>
              <a:t>P</a:t>
            </a:r>
            <a:r>
              <a:rPr lang="en-US" altLang="en-US" sz="2400" b="1" i="1" baseline="0" dirty="0"/>
              <a:t>olar :- Signal levels are on both side of time axis.</a:t>
            </a:r>
          </a:p>
        </p:txBody>
      </p:sp>
    </p:spTree>
    <p:extLst>
      <p:ext uri="{BB962C8B-B14F-4D97-AF65-F5344CB8AC3E}">
        <p14:creationId xmlns:p14="http://schemas.microsoft.com/office/powerpoint/2010/main" val="2826147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08" name="Text Box 4">
            <a:extLst>
              <a:ext uri="{FF2B5EF4-FFF2-40B4-BE49-F238E27FC236}">
                <a16:creationId xmlns:a16="http://schemas.microsoft.com/office/drawing/2014/main" id="{623E075B-0B35-49A7-AF55-1BC04BB70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9036" y="462197"/>
            <a:ext cx="31005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 i="1" baseline="0" dirty="0"/>
              <a:t>Polar RZ scheme</a:t>
            </a:r>
          </a:p>
        </p:txBody>
      </p:sp>
      <p:pic>
        <p:nvPicPr>
          <p:cNvPr id="866310" name="Picture 6">
            <a:extLst>
              <a:ext uri="{FF2B5EF4-FFF2-40B4-BE49-F238E27FC236}">
                <a16:creationId xmlns:a16="http://schemas.microsoft.com/office/drawing/2014/main" id="{8BDD9CD9-31FC-4BE7-81C0-567DF5B2C4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503"/>
          <a:stretch/>
        </p:blipFill>
        <p:spPr bwMode="auto">
          <a:xfrm>
            <a:off x="424722" y="2321110"/>
            <a:ext cx="7623628" cy="4016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Box 4">
            <a:extLst>
              <a:ext uri="{FF2B5EF4-FFF2-40B4-BE49-F238E27FC236}">
                <a16:creationId xmlns:a16="http://schemas.microsoft.com/office/drawing/2014/main" id="{9BDFC3F7-8564-4B75-8C3A-AC513CD37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799" y="1354312"/>
            <a:ext cx="1139747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i="1" dirty="0"/>
              <a:t>P</a:t>
            </a:r>
            <a:r>
              <a:rPr lang="en-US" altLang="en-US" sz="2400" b="1" i="1" baseline="0" dirty="0"/>
              <a:t>olar RZ:- </a:t>
            </a:r>
            <a:r>
              <a:rPr lang="en-IN" altLang="en-US" sz="2000" dirty="0"/>
              <a:t>R</a:t>
            </a:r>
            <a:r>
              <a:rPr lang="en-IN" sz="2000" dirty="0"/>
              <a:t>eturn-to-zero (RZ) scheme uses three values: positive, negative, and zero.</a:t>
            </a:r>
          </a:p>
          <a:p>
            <a:r>
              <a:rPr lang="en-IN" sz="20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000" dirty="0"/>
              <a:t>In RZ, the signal changes not between bits but during the bit also.</a:t>
            </a:r>
            <a:endParaRPr lang="en-US" altLang="en-US" sz="2800" b="1" i="1" baseline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49827D-9DA6-4E6E-817D-361A4AC8A9A9}"/>
              </a:ext>
            </a:extLst>
          </p:cNvPr>
          <p:cNvSpPr/>
          <p:nvPr/>
        </p:nvSpPr>
        <p:spPr>
          <a:xfrm>
            <a:off x="7719934" y="2431530"/>
            <a:ext cx="4293794" cy="2651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altLang="en-US" sz="20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000" dirty="0"/>
              <a:t>No DC component problem.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000" dirty="0"/>
              <a:t>It occupies </a:t>
            </a:r>
            <a:r>
              <a:rPr lang="en-IN" sz="2000" b="1" dirty="0"/>
              <a:t>greater bandwidth</a:t>
            </a:r>
            <a:r>
              <a:rPr lang="en-IN" sz="2000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000" b="1" dirty="0"/>
              <a:t>Complexity</a:t>
            </a:r>
            <a:r>
              <a:rPr lang="en-IN" sz="2000" dirty="0"/>
              <a:t>: RZ uses three levels of voltage, which is more complex to create and discern.</a:t>
            </a:r>
            <a:endParaRPr lang="en-US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535384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332" name="Text Box 4">
            <a:extLst>
              <a:ext uri="{FF2B5EF4-FFF2-40B4-BE49-F238E27FC236}">
                <a16:creationId xmlns:a16="http://schemas.microsoft.com/office/drawing/2014/main" id="{AAF24CEF-98A7-4BC5-8930-7E60CEE75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2414"/>
            <a:ext cx="628087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800" b="1" i="1" baseline="0" dirty="0"/>
              <a:t>Polar </a:t>
            </a:r>
            <a:r>
              <a:rPr lang="en-US" altLang="en-US" sz="2800" b="1" i="1" dirty="0" err="1"/>
              <a:t>B</a:t>
            </a:r>
            <a:r>
              <a:rPr lang="en-US" altLang="en-US" sz="2800" b="1" i="1" baseline="0" dirty="0" err="1"/>
              <a:t>iphase</a:t>
            </a:r>
            <a:r>
              <a:rPr lang="en-US" altLang="en-US" sz="2800" b="1" i="1" baseline="0" dirty="0"/>
              <a:t>: Manchester and </a:t>
            </a:r>
          </a:p>
          <a:p>
            <a:r>
              <a:rPr lang="en-US" altLang="en-US" sz="2800" b="1" i="1" baseline="0" dirty="0"/>
              <a:t>differential Manchester schemes</a:t>
            </a:r>
          </a:p>
        </p:txBody>
      </p:sp>
      <p:pic>
        <p:nvPicPr>
          <p:cNvPr id="867335" name="Picture 7">
            <a:extLst>
              <a:ext uri="{FF2B5EF4-FFF2-40B4-BE49-F238E27FC236}">
                <a16:creationId xmlns:a16="http://schemas.microsoft.com/office/drawing/2014/main" id="{52E41546-EC1F-4078-A2B2-2862D8AA4C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933"/>
          <a:stretch/>
        </p:blipFill>
        <p:spPr bwMode="auto">
          <a:xfrm>
            <a:off x="578180" y="1380631"/>
            <a:ext cx="6559421" cy="484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884D045-C483-401E-8636-72AD30B7904E}"/>
              </a:ext>
            </a:extLst>
          </p:cNvPr>
          <p:cNvSpPr/>
          <p:nvPr/>
        </p:nvSpPr>
        <p:spPr>
          <a:xfrm>
            <a:off x="7137601" y="1380631"/>
            <a:ext cx="479456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IN" sz="2000" dirty="0">
                <a:latin typeface="Times New Roman" panose="02020603050405020304" pitchFamily="18" charset="0"/>
              </a:rPr>
              <a:t>The idea of </a:t>
            </a:r>
            <a:r>
              <a:rPr lang="en-IN" dirty="0">
                <a:latin typeface="Times New Roman" panose="02020603050405020304" pitchFamily="18" charset="0"/>
              </a:rPr>
              <a:t>RZ </a:t>
            </a:r>
            <a:r>
              <a:rPr lang="en-IN" sz="2000" dirty="0">
                <a:latin typeface="Times New Roman" panose="02020603050405020304" pitchFamily="18" charset="0"/>
              </a:rPr>
              <a:t>(transition at the middle of the bit) and the idea of </a:t>
            </a:r>
            <a:r>
              <a:rPr lang="en-IN" dirty="0">
                <a:latin typeface="Times New Roman" panose="02020603050405020304" pitchFamily="18" charset="0"/>
              </a:rPr>
              <a:t>NRZ-L </a:t>
            </a:r>
            <a:r>
              <a:rPr lang="en-IN" sz="2000" dirty="0">
                <a:latin typeface="Times New Roman" panose="02020603050405020304" pitchFamily="18" charset="0"/>
              </a:rPr>
              <a:t>are combined into the Manchester scheme.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IN" sz="2000" dirty="0">
              <a:latin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IN" sz="2000" dirty="0">
                <a:latin typeface="Times New Roman" panose="02020603050405020304" pitchFamily="18" charset="0"/>
              </a:rPr>
              <a:t>In Manchester encoding, the duration of the bit is divided into two halves.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IN" sz="2000" dirty="0"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IN" sz="2000" dirty="0">
                <a:latin typeface="Times New Roman" panose="02020603050405020304" pitchFamily="18" charset="0"/>
              </a:rPr>
              <a:t>Differential Manchester, on the other hand, combines the ideas of RZ and NRZ-I.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Times New Roman" panose="02020603050405020304" pitchFamily="18" charset="0"/>
              </a:rPr>
              <a:t>In both the encodings, the transition at the middle of the bit is used for synchronization</a:t>
            </a:r>
            <a:endParaRPr lang="en-IN" sz="2000" dirty="0">
              <a:latin typeface="Times New Roman" panose="02020603050405020304" pitchFamily="18" charset="0"/>
            </a:endParaRPr>
          </a:p>
          <a:p>
            <a:pPr algn="ctr"/>
            <a:endParaRPr lang="en-IN" sz="2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058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6" name="Text Box 4">
            <a:extLst>
              <a:ext uri="{FF2B5EF4-FFF2-40B4-BE49-F238E27FC236}">
                <a16:creationId xmlns:a16="http://schemas.microsoft.com/office/drawing/2014/main" id="{FC5C381E-82A5-4EB0-899A-4A8B5C43A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352" y="310337"/>
            <a:ext cx="41372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b="1" i="1" baseline="0" dirty="0"/>
              <a:t>Bipolar schemes</a:t>
            </a:r>
          </a:p>
        </p:txBody>
      </p:sp>
      <p:pic>
        <p:nvPicPr>
          <p:cNvPr id="868359" name="Picture 7">
            <a:extLst>
              <a:ext uri="{FF2B5EF4-FFF2-40B4-BE49-F238E27FC236}">
                <a16:creationId xmlns:a16="http://schemas.microsoft.com/office/drawing/2014/main" id="{CBE0551F-4996-4611-B1A5-A5B01BBD8F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836"/>
          <a:stretch/>
        </p:blipFill>
        <p:spPr bwMode="auto">
          <a:xfrm>
            <a:off x="149817" y="2613794"/>
            <a:ext cx="8067843" cy="3450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11">
            <a:extLst>
              <a:ext uri="{FF2B5EF4-FFF2-40B4-BE49-F238E27FC236}">
                <a16:creationId xmlns:a16="http://schemas.microsoft.com/office/drawing/2014/main" id="{4DB3A65E-F016-453D-8271-8B7387B97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363" y="1215088"/>
            <a:ext cx="11391274" cy="83099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914400" lvl="1" indent="-457200" algn="ctr">
              <a:buFont typeface="Arial" panose="020B0604020202020204" pitchFamily="34" charset="0"/>
              <a:buChar char="•"/>
            </a:pPr>
            <a:r>
              <a:rPr lang="en-US" altLang="en-US" sz="2400" dirty="0"/>
              <a:t>In bipolar encoding, Three levels are used: positive, zero, and negative.</a:t>
            </a: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r>
              <a:rPr lang="en-US" altLang="en-US" sz="2400" dirty="0"/>
              <a:t>Two schemes: - </a:t>
            </a:r>
            <a:r>
              <a:rPr lang="en-US" altLang="en-US" sz="2400" b="1" dirty="0"/>
              <a:t>AMI</a:t>
            </a:r>
            <a:r>
              <a:rPr lang="en-US" altLang="en-US" sz="2400" dirty="0"/>
              <a:t> (Alternate Mark Inversion) and </a:t>
            </a:r>
            <a:r>
              <a:rPr lang="en-US" altLang="en-US" sz="2400" b="1" dirty="0" err="1"/>
              <a:t>Pseudoternary</a:t>
            </a:r>
            <a:endParaRPr lang="en-US" altLang="en-US" sz="24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3FDA93C-CD3C-4D80-9C3C-A7537FFDD9D4}"/>
              </a:ext>
            </a:extLst>
          </p:cNvPr>
          <p:cNvSpPr/>
          <p:nvPr/>
        </p:nvSpPr>
        <p:spPr>
          <a:xfrm>
            <a:off x="8034728" y="2366060"/>
            <a:ext cx="4007455" cy="3359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2400" dirty="0">
                <a:latin typeface="+mj-lt"/>
              </a:rPr>
              <a:t>No DC component.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2400" dirty="0">
                <a:latin typeface="+mj-lt"/>
              </a:rPr>
              <a:t>Commonly used for long-distance communication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2400" dirty="0">
                <a:latin typeface="+mj-lt"/>
              </a:rPr>
              <a:t> Synchronization problem when a long sequence of 0s is present in the data.</a:t>
            </a:r>
          </a:p>
        </p:txBody>
      </p:sp>
    </p:spTree>
    <p:extLst>
      <p:ext uri="{BB962C8B-B14F-4D97-AF65-F5344CB8AC3E}">
        <p14:creationId xmlns:p14="http://schemas.microsoft.com/office/powerpoint/2010/main" val="3139518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5272" name="Rectangle 565265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65255" name="Picture 565254" descr="Computer 3D windows background">
            <a:extLst>
              <a:ext uri="{FF2B5EF4-FFF2-40B4-BE49-F238E27FC236}">
                <a16:creationId xmlns:a16="http://schemas.microsoft.com/office/drawing/2014/main" id="{511F96A5-EC2E-9034-1341-0FAB351CFD6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0689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565273" name="Rectangle 565267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5251" name="Text Box 3">
            <a:extLst>
              <a:ext uri="{FF2B5EF4-FFF2-40B4-BE49-F238E27FC236}">
                <a16:creationId xmlns:a16="http://schemas.microsoft.com/office/drawing/2014/main" id="{CAF863F3-1621-4DE8-BFC1-B0D2A2E19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65125"/>
            <a:ext cx="3822189" cy="18999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DIGITAL-TO-DIGITAL CONVERSION</a:t>
            </a:r>
          </a:p>
        </p:txBody>
      </p:sp>
      <p:sp>
        <p:nvSpPr>
          <p:cNvPr id="565253" name="Rectangle 5">
            <a:extLst>
              <a:ext uri="{FF2B5EF4-FFF2-40B4-BE49-F238E27FC236}">
                <a16:creationId xmlns:a16="http://schemas.microsoft.com/office/drawing/2014/main" id="{532894C6-4D7F-4BC8-8B22-612378E7E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434201"/>
            <a:ext cx="3822189" cy="374276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How we can represent digital data by using digital signals?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The conversion involves three techniques: </a:t>
            </a: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Line coding</a:t>
            </a: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Block coding</a:t>
            </a: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Scrambling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sz="2000" b="1" i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Line coding is always needed; block coding and scrambling may or may not be needed.</a:t>
            </a:r>
          </a:p>
        </p:txBody>
      </p:sp>
      <p:sp>
        <p:nvSpPr>
          <p:cNvPr id="565252" name="Text Box 4">
            <a:extLst>
              <a:ext uri="{FF2B5EF4-FFF2-40B4-BE49-F238E27FC236}">
                <a16:creationId xmlns:a16="http://schemas.microsoft.com/office/drawing/2014/main" id="{45964364-D33C-49BA-B164-634788BBA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0" y="64008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2237531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1" name="Rectangle 860170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0164" name="Text Box 4">
            <a:extLst>
              <a:ext uri="{FF2B5EF4-FFF2-40B4-BE49-F238E27FC236}">
                <a16:creationId xmlns:a16="http://schemas.microsoft.com/office/drawing/2014/main" id="{87F76A5C-5DD5-4872-9A94-C7D895F2D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32" y="643467"/>
            <a:ext cx="11210925" cy="7448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3200" b="1" i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Line coding and Decoding</a:t>
            </a:r>
          </a:p>
        </p:txBody>
      </p:sp>
      <p:pic>
        <p:nvPicPr>
          <p:cNvPr id="860166" name="Picture 6">
            <a:extLst>
              <a:ext uri="{FF2B5EF4-FFF2-40B4-BE49-F238E27FC236}">
                <a16:creationId xmlns:a16="http://schemas.microsoft.com/office/drawing/2014/main" id="{7056B746-1ACA-4364-AE4B-1BB24C789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67" y="2192492"/>
            <a:ext cx="10905066" cy="335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1516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Text Box 4">
            <a:extLst>
              <a:ext uri="{FF2B5EF4-FFF2-40B4-BE49-F238E27FC236}">
                <a16:creationId xmlns:a16="http://schemas.microsoft.com/office/drawing/2014/main" id="{4AD36B80-5233-41DC-9E23-B6472B4A5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929" y="629266"/>
            <a:ext cx="3505495" cy="162232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3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en-US" sz="3700" b="1" i="1" kern="120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Signal element Vs </a:t>
            </a:r>
            <a:r>
              <a:rPr lang="en-US" altLang="en-US" sz="37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</a:t>
            </a:r>
            <a:r>
              <a:rPr lang="en-US" altLang="en-US" sz="3700" b="1" i="1" kern="120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ata element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12">
                <a:extLst>
                  <a:ext uri="{FF2B5EF4-FFF2-40B4-BE49-F238E27FC236}">
                    <a16:creationId xmlns:a16="http://schemas.microsoft.com/office/drawing/2014/main" id="{5A06CC53-17BE-494D-AC2C-99572197631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8931" y="2438400"/>
                <a:ext cx="3505494" cy="3785419"/>
              </a:xfrm>
              <a:prstGeom prst="rect">
                <a:avLst/>
              </a:prstGeom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lIns="91440" tIns="45720" rIns="91440" bIns="45720" rtlCol="0">
                <a:normAutofit/>
              </a:bodyPr>
              <a:lstStyle/>
              <a:p>
                <a:pPr indent="-228600">
                  <a:lnSpc>
                    <a:spcPct val="90000"/>
                  </a:lnSpc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altLang="en-US" sz="2000" b="1" i="1"/>
                  <a:t>Data Element:- It is the s</a:t>
                </a:r>
                <a:r>
                  <a:rPr lang="en-US" altLang="en-US" sz="2000" b="1" i="1" dirty="0"/>
                  <a:t>mallest entity that can represent a piece of information</a:t>
                </a:r>
                <a:endParaRPr lang="en-US" altLang="en-US" sz="2000" b="1" i="1"/>
              </a:p>
              <a:p>
                <a:pPr indent="-228600">
                  <a:lnSpc>
                    <a:spcPct val="90000"/>
                  </a:lnSpc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altLang="en-US" sz="2000" b="1" i="1"/>
              </a:p>
              <a:p>
                <a:pPr indent="-228600">
                  <a:lnSpc>
                    <a:spcPct val="90000"/>
                  </a:lnSpc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r>
                  <a:rPr lang="en-US" altLang="en-US" sz="2000" b="1" i="1"/>
                  <a:t>Signal Element:- It refers the shortest unit of digital signal</a:t>
                </a:r>
              </a:p>
              <a:p>
                <a:pPr indent="-228600">
                  <a:lnSpc>
                    <a:spcPct val="90000"/>
                  </a:lnSpc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altLang="en-US" sz="2000" b="1" i="1"/>
              </a:p>
              <a:p>
                <a:pPr indent="-228600">
                  <a:lnSpc>
                    <a:spcPct val="90000"/>
                  </a:lnSpc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altLang="en-US" sz="2000" b="0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en-US" sz="2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en-US" sz="2000"/>
                          <m:t>No</m:t>
                        </m:r>
                        <m:r>
                          <m:rPr>
                            <m:nor/>
                          </m:rPr>
                          <a:rPr lang="en-US" altLang="en-US" sz="2000"/>
                          <m:t>. </m:t>
                        </m:r>
                        <m:r>
                          <m:rPr>
                            <m:nor/>
                          </m:rPr>
                          <a:rPr lang="en-US" altLang="en-US" sz="2000"/>
                          <m:t>of</m:t>
                        </m:r>
                        <m:r>
                          <m:rPr>
                            <m:nor/>
                          </m:rPr>
                          <a:rPr lang="en-US" altLang="en-US" sz="2000"/>
                          <m:t>  </m:t>
                        </m:r>
                        <m:r>
                          <m:rPr>
                            <m:nor/>
                          </m:rPr>
                          <a:rPr lang="en-US" altLang="en-US" sz="2000"/>
                          <m:t>data</m:t>
                        </m:r>
                        <m:r>
                          <m:rPr>
                            <m:nor/>
                          </m:rPr>
                          <a:rPr lang="en-US" altLang="en-US" sz="2000"/>
                          <m:t> </m:t>
                        </m:r>
                        <m:r>
                          <m:rPr>
                            <m:nor/>
                          </m:rPr>
                          <a:rPr lang="en-US" altLang="en-US" sz="2000"/>
                          <m:t>elements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en-US" sz="2000" b="0" i="0">
                            <a:latin typeface="Cambria Math" panose="02040503050406030204" pitchFamily="18" charset="0"/>
                          </a:rPr>
                          <m:t>No</m:t>
                        </m:r>
                        <m:r>
                          <a:rPr lang="en-US" altLang="en-US" sz="2000" b="0" i="0">
                            <a:latin typeface="Cambria Math" panose="02040503050406030204" pitchFamily="18" charset="0"/>
                          </a:rPr>
                          <m:t>. </m:t>
                        </m:r>
                        <m:r>
                          <m:rPr>
                            <m:sty m:val="p"/>
                          </m:rPr>
                          <a:rPr lang="en-US" altLang="en-US" sz="2000" b="0" i="0">
                            <a:latin typeface="Cambria Math" panose="02040503050406030204" pitchFamily="18" charset="0"/>
                          </a:rPr>
                          <m:t>of</m:t>
                        </m:r>
                        <m:r>
                          <a:rPr lang="en-US" altLang="en-US" sz="2000" b="0" i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en-US" sz="2000"/>
                          <m:t>signal</m:t>
                        </m:r>
                        <m:r>
                          <m:rPr>
                            <m:nor/>
                          </m:rPr>
                          <a:rPr lang="en-US" altLang="en-US" sz="2000"/>
                          <m:t> </m:t>
                        </m:r>
                        <m:r>
                          <m:rPr>
                            <m:nor/>
                          </m:rPr>
                          <a:rPr lang="en-US" altLang="en-US" sz="2000"/>
                          <m:t>elements</m:t>
                        </m:r>
                      </m:den>
                    </m:f>
                  </m:oMath>
                </a14:m>
                <a:endParaRPr lang="en-US" altLang="en-US" sz="2000"/>
              </a:p>
              <a:p>
                <a:pPr indent="-228600">
                  <a:lnSpc>
                    <a:spcPct val="90000"/>
                  </a:lnSpc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altLang="en-US" sz="2000" b="1" i="1"/>
              </a:p>
            </p:txBody>
          </p:sp>
        </mc:Choice>
        <mc:Fallback xmlns="">
          <p:sp>
            <p:nvSpPr>
              <p:cNvPr id="4" name="Text Box 12">
                <a:extLst>
                  <a:ext uri="{FF2B5EF4-FFF2-40B4-BE49-F238E27FC236}">
                    <a16:creationId xmlns:a16="http://schemas.microsoft.com/office/drawing/2014/main" id="{5A06CC53-17BE-494D-AC2C-9957219763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8931" y="2438400"/>
                <a:ext cx="3505494" cy="3785419"/>
              </a:xfrm>
              <a:prstGeom prst="rect">
                <a:avLst/>
              </a:prstGeom>
              <a:blipFill>
                <a:blip r:embed="rId3"/>
                <a:stretch>
                  <a:fillRect l="-1736" t="-1610" r="-347"/>
                </a:stretch>
              </a:blipFill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1195" name="Rectangle 861194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1197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61190" name="Picture 6">
            <a:extLst>
              <a:ext uri="{FF2B5EF4-FFF2-40B4-BE49-F238E27FC236}">
                <a16:creationId xmlns:a16="http://schemas.microsoft.com/office/drawing/2014/main" id="{AA14B8DA-7879-4681-A35B-6002760C11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05862" y="1018489"/>
            <a:ext cx="6019331" cy="481777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441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Text Box 4">
            <a:extLst>
              <a:ext uri="{FF2B5EF4-FFF2-40B4-BE49-F238E27FC236}">
                <a16:creationId xmlns:a16="http://schemas.microsoft.com/office/drawing/2014/main" id="{4AD36B80-5233-41DC-9E23-B6472B4A5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5430" y="629268"/>
            <a:ext cx="6586491" cy="128616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4400" b="1">
                <a:latin typeface="+mj-lt"/>
                <a:ea typeface="+mj-ea"/>
                <a:cs typeface="+mj-cs"/>
              </a:rPr>
              <a:t> </a:t>
            </a:r>
            <a:r>
              <a:rPr lang="en-US" altLang="en-US" sz="4400" b="1" i="1" baseline="0">
                <a:latin typeface="+mj-lt"/>
                <a:ea typeface="+mj-ea"/>
                <a:cs typeface="+mj-cs"/>
              </a:rPr>
              <a:t>Data rate Vs Signal rate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12">
                <a:extLst>
                  <a:ext uri="{FF2B5EF4-FFF2-40B4-BE49-F238E27FC236}">
                    <a16:creationId xmlns:a16="http://schemas.microsoft.com/office/drawing/2014/main" id="{5A06CC53-17BE-494D-AC2C-99572197631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5431" y="2438400"/>
                <a:ext cx="6586489" cy="3785419"/>
              </a:xfrm>
              <a:prstGeom prst="rect">
                <a:avLst/>
              </a:prstGeom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lIns="91440" tIns="45720" rIns="91440" bIns="45720" rtlCol="0">
                <a:normAutofit/>
              </a:bodyPr>
              <a:lstStyle/>
              <a:p>
                <a:pPr marL="114300"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US" altLang="en-US" sz="1700" b="1" i="1" dirty="0"/>
                  <a:t>Data Rate:- It is the number of data elements sent per second.</a:t>
                </a:r>
              </a:p>
              <a:p>
                <a:pPr marL="114300"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US" altLang="en-US" sz="1700" b="1" i="1" dirty="0"/>
                  <a:t>Data rate is also called as bit rate  and represented in bps.</a:t>
                </a:r>
              </a:p>
              <a:p>
                <a:pPr marL="114300">
                  <a:lnSpc>
                    <a:spcPct val="90000"/>
                  </a:lnSpc>
                  <a:spcAft>
                    <a:spcPts val="600"/>
                  </a:spcAft>
                </a:pPr>
                <a:endParaRPr lang="en-US" altLang="en-US" sz="1700" b="1" i="1" dirty="0"/>
              </a:p>
              <a:p>
                <a:pPr marL="114300"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US" altLang="en-US" sz="1700" b="1" i="1" dirty="0"/>
                  <a:t>Signal Rate:- It refers the number of signal element sent per second.</a:t>
                </a:r>
              </a:p>
              <a:p>
                <a:pPr marL="114300"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US" altLang="en-US" sz="1700" b="1" i="1" dirty="0"/>
                  <a:t>Signal rate is also known as pulse rate or baud rate and represented in baud.</a:t>
                </a:r>
              </a:p>
              <a:p>
                <a:pPr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US" altLang="en-US" sz="1700" b="1" i="1" dirty="0"/>
                  <a:t>		</a:t>
                </a:r>
                <a:r>
                  <a:rPr lang="en-US" altLang="en-US" sz="1700" dirty="0"/>
                  <a:t>Signal Rate (S)=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17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en-US" sz="1700" b="0" i="0"/>
                          <m:t>Data</m:t>
                        </m:r>
                        <m:r>
                          <m:rPr>
                            <m:nor/>
                          </m:rPr>
                          <a:rPr lang="en-US" altLang="en-US" sz="1700" b="0" i="0"/>
                          <m:t> </m:t>
                        </m:r>
                        <m:r>
                          <m:rPr>
                            <m:nor/>
                          </m:rPr>
                          <a:rPr lang="en-US" altLang="en-US" sz="1700" b="0" i="0"/>
                          <m:t>Rate</m:t>
                        </m:r>
                        <m:r>
                          <m:rPr>
                            <m:nor/>
                          </m:rPr>
                          <a:rPr lang="en-US" altLang="en-US" sz="1700" b="0" i="0"/>
                          <m:t> (</m:t>
                        </m:r>
                        <m:r>
                          <m:rPr>
                            <m:nor/>
                          </m:rPr>
                          <a:rPr lang="en-US" altLang="en-US" sz="1700" b="0" i="0"/>
                          <m:t>N</m:t>
                        </m:r>
                        <m:r>
                          <m:rPr>
                            <m:nor/>
                          </m:rPr>
                          <a:rPr lang="en-US" altLang="en-US" sz="1700" b="0" i="0"/>
                          <m:t>)</m:t>
                        </m:r>
                      </m:num>
                      <m:den>
                        <m:r>
                          <a:rPr lang="en-US" altLang="en-US" sz="1700" b="0" i="1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</m:oMath>
                </a14:m>
                <a:endParaRPr lang="en-US" altLang="en-US" sz="1700" b="1" i="1" dirty="0"/>
              </a:p>
              <a:p>
                <a:pPr>
                  <a:lnSpc>
                    <a:spcPct val="90000"/>
                  </a:lnSpc>
                  <a:spcAft>
                    <a:spcPts val="600"/>
                  </a:spcAft>
                </a:pPr>
                <a:r>
                  <a:rPr lang="en-US" altLang="en-US" sz="1700" dirty="0"/>
                  <a:t>		Average Signal Rate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1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sz="17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altLang="en-US" sz="1700" i="1">
                            <a:latin typeface="Cambria Math" panose="02040503050406030204" pitchFamily="18" charset="0"/>
                          </a:rPr>
                          <m:t>𝑎𝑣𝑔</m:t>
                        </m:r>
                      </m:sub>
                    </m:sSub>
                  </m:oMath>
                </a14:m>
                <a:r>
                  <a:rPr lang="en-US" altLang="en-US" sz="1700" dirty="0"/>
                  <a:t>)=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sz="1700" b="0" i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altLang="en-US" sz="1700" i="1">
                        <a:latin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altLang="en-US" sz="17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en-US" sz="1700"/>
                          <m:t>Data</m:t>
                        </m:r>
                        <m:r>
                          <m:rPr>
                            <m:nor/>
                          </m:rPr>
                          <a:rPr lang="en-US" altLang="en-US" sz="1700"/>
                          <m:t> </m:t>
                        </m:r>
                        <m:r>
                          <m:rPr>
                            <m:nor/>
                          </m:rPr>
                          <a:rPr lang="en-US" altLang="en-US" sz="1700"/>
                          <m:t>Rate</m:t>
                        </m:r>
                        <m:r>
                          <m:rPr>
                            <m:nor/>
                          </m:rPr>
                          <a:rPr lang="en-US" altLang="en-US" sz="1700"/>
                          <m:t> (</m:t>
                        </m:r>
                        <m:r>
                          <m:rPr>
                            <m:nor/>
                          </m:rPr>
                          <a:rPr lang="en-US" altLang="en-US" sz="1700"/>
                          <m:t>N</m:t>
                        </m:r>
                        <m:r>
                          <m:rPr>
                            <m:nor/>
                          </m:rPr>
                          <a:rPr lang="en-US" altLang="en-US" sz="1700"/>
                          <m:t>)</m:t>
                        </m:r>
                      </m:num>
                      <m:den>
                        <m:r>
                          <a:rPr lang="en-US" altLang="en-US" sz="1700" i="1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</m:oMath>
                </a14:m>
                <a:r>
                  <a:rPr lang="en-US" altLang="en-US" sz="1700" b="1" i="1" dirty="0"/>
                  <a:t> 										where c= Case factor</a:t>
                </a:r>
              </a:p>
            </p:txBody>
          </p:sp>
        </mc:Choice>
        <mc:Fallback xmlns="">
          <p:sp>
            <p:nvSpPr>
              <p:cNvPr id="4" name="Text Box 12">
                <a:extLst>
                  <a:ext uri="{FF2B5EF4-FFF2-40B4-BE49-F238E27FC236}">
                    <a16:creationId xmlns:a16="http://schemas.microsoft.com/office/drawing/2014/main" id="{5A06CC53-17BE-494D-AC2C-9957219763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65431" y="2438400"/>
                <a:ext cx="6586489" cy="3785419"/>
              </a:xfrm>
              <a:prstGeom prst="rect">
                <a:avLst/>
              </a:prstGeom>
              <a:blipFill>
                <a:blip r:embed="rId3"/>
                <a:stretch>
                  <a:fillRect t="-1127"/>
                </a:stretch>
              </a:blipFill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61190" name="Picture 861189" descr="Display with stock market charts">
            <a:extLst>
              <a:ext uri="{FF2B5EF4-FFF2-40B4-BE49-F238E27FC236}">
                <a16:creationId xmlns:a16="http://schemas.microsoft.com/office/drawing/2014/main" id="{C7E3EA58-5B81-F5FF-9EE5-B710E33057E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5939" r="8941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861194" name="Straight Connector 861193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D697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1476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7" name="Rectangle 9">
            <a:extLst>
              <a:ext uri="{FF2B5EF4-FFF2-40B4-BE49-F238E27FC236}">
                <a16:creationId xmlns:a16="http://schemas.microsoft.com/office/drawing/2014/main" id="{6FCF8E3F-BF2A-4AE7-9A14-1A2C5C78D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057" y="1260476"/>
            <a:ext cx="1023675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i="1" dirty="0"/>
              <a:t>A signal is carrying data in which one data element is encoded as one signal element ( r = 1). If the bit rate is 100 kbps, what is the average value of the baud rate if c is between 0 and 1?</a:t>
            </a:r>
          </a:p>
        </p:txBody>
      </p:sp>
      <p:sp>
        <p:nvSpPr>
          <p:cNvPr id="913418" name="Rectangle 10">
            <a:extLst>
              <a:ext uri="{FF2B5EF4-FFF2-40B4-BE49-F238E27FC236}">
                <a16:creationId xmlns:a16="http://schemas.microsoft.com/office/drawing/2014/main" id="{D2173152-4C9C-4B2A-B179-C9C23119F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057" y="3182939"/>
            <a:ext cx="949234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i="1" dirty="0">
                <a:solidFill>
                  <a:schemeClr val="hlink"/>
                </a:solidFill>
              </a:rPr>
              <a:t>Solution</a:t>
            </a:r>
          </a:p>
        </p:txBody>
      </p:sp>
      <p:sp>
        <p:nvSpPr>
          <p:cNvPr id="913420" name="Text Box 12">
            <a:extLst>
              <a:ext uri="{FF2B5EF4-FFF2-40B4-BE49-F238E27FC236}">
                <a16:creationId xmlns:a16="http://schemas.microsoft.com/office/drawing/2014/main" id="{7202E33E-058D-4F01-95D2-0D9796DAA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2344" y="313751"/>
            <a:ext cx="19591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i="1" dirty="0">
                <a:solidFill>
                  <a:schemeClr val="hlink"/>
                </a:solidFill>
              </a:rPr>
              <a:t>Question</a:t>
            </a:r>
          </a:p>
        </p:txBody>
      </p:sp>
    </p:spTree>
    <p:extLst>
      <p:ext uri="{BB962C8B-B14F-4D97-AF65-F5344CB8AC3E}">
        <p14:creationId xmlns:p14="http://schemas.microsoft.com/office/powerpoint/2010/main" val="40563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3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3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13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13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13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3417" grpId="0"/>
      <p:bldP spid="9134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7" name="Rectangle 9">
            <a:extLst>
              <a:ext uri="{FF2B5EF4-FFF2-40B4-BE49-F238E27FC236}">
                <a16:creationId xmlns:a16="http://schemas.microsoft.com/office/drawing/2014/main" id="{6FCF8E3F-BF2A-4AE7-9A14-1A2C5C78D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057" y="1260476"/>
            <a:ext cx="1023675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i="1" dirty="0"/>
              <a:t>A signal is carrying data in which one data element is encoded as one signal element ( r = 1). If the bit rate is 100 kbps, what is the average value of the baud rate if c is between 0 and 1?</a:t>
            </a:r>
          </a:p>
        </p:txBody>
      </p:sp>
      <p:sp>
        <p:nvSpPr>
          <p:cNvPr id="913418" name="Rectangle 10">
            <a:extLst>
              <a:ext uri="{FF2B5EF4-FFF2-40B4-BE49-F238E27FC236}">
                <a16:creationId xmlns:a16="http://schemas.microsoft.com/office/drawing/2014/main" id="{D2173152-4C9C-4B2A-B179-C9C23119F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057" y="3182939"/>
            <a:ext cx="9492343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i="1" dirty="0">
                <a:solidFill>
                  <a:schemeClr val="hlink"/>
                </a:solidFill>
              </a:rPr>
              <a:t>Solution</a:t>
            </a:r>
          </a:p>
          <a:p>
            <a:pPr algn="just"/>
            <a:r>
              <a:rPr lang="en-US" altLang="en-US" sz="2800" b="1" i="1" dirty="0">
                <a:latin typeface="Times" panose="02020603050405020304" pitchFamily="18" charset="0"/>
              </a:rPr>
              <a:t>Assuming that the average value of c is 1/2 . The baud rate is then</a:t>
            </a:r>
          </a:p>
        </p:txBody>
      </p:sp>
      <p:pic>
        <p:nvPicPr>
          <p:cNvPr id="913419" name="Picture 11">
            <a:extLst>
              <a:ext uri="{FF2B5EF4-FFF2-40B4-BE49-F238E27FC236}">
                <a16:creationId xmlns:a16="http://schemas.microsoft.com/office/drawing/2014/main" id="{1E475BE4-7321-4D34-8A4F-5EAED6F7DC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593" y="4857749"/>
            <a:ext cx="6635750" cy="739775"/>
          </a:xfrm>
          <a:prstGeom prst="rect">
            <a:avLst/>
          </a:prstGeom>
          <a:noFill/>
          <a:ln w="57150" cmpd="thickThin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13420" name="Text Box 12">
            <a:extLst>
              <a:ext uri="{FF2B5EF4-FFF2-40B4-BE49-F238E27FC236}">
                <a16:creationId xmlns:a16="http://schemas.microsoft.com/office/drawing/2014/main" id="{7202E33E-058D-4F01-95D2-0D9796DAA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2344" y="313751"/>
            <a:ext cx="19591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i="1" dirty="0">
                <a:solidFill>
                  <a:schemeClr val="hlink"/>
                </a:solidFill>
              </a:rPr>
              <a:t>Question</a:t>
            </a:r>
          </a:p>
        </p:txBody>
      </p:sp>
    </p:spTree>
    <p:extLst>
      <p:ext uri="{BB962C8B-B14F-4D97-AF65-F5344CB8AC3E}">
        <p14:creationId xmlns:p14="http://schemas.microsoft.com/office/powerpoint/2010/main" val="14321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3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3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13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13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13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134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13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13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3417" grpId="0"/>
      <p:bldP spid="9134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212" name="Text Box 4">
            <a:extLst>
              <a:ext uri="{FF2B5EF4-FFF2-40B4-BE49-F238E27FC236}">
                <a16:creationId xmlns:a16="http://schemas.microsoft.com/office/drawing/2014/main" id="{CAAB0545-DC2C-46B5-B9BD-CA5896FFC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0622" y="1865239"/>
            <a:ext cx="41234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b="1" i="1" baseline="0" dirty="0"/>
              <a:t>Effect of lack of synchronization</a:t>
            </a:r>
          </a:p>
        </p:txBody>
      </p:sp>
      <p:pic>
        <p:nvPicPr>
          <p:cNvPr id="862214" name="Picture 6">
            <a:extLst>
              <a:ext uri="{FF2B5EF4-FFF2-40B4-BE49-F238E27FC236}">
                <a16:creationId xmlns:a16="http://schemas.microsoft.com/office/drawing/2014/main" id="{71DEEA9D-93E3-4279-8426-E9843E8E23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1241" y="2592499"/>
            <a:ext cx="6225407" cy="4012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7061BED-29E7-469C-80E0-AEDF3796E02D}"/>
              </a:ext>
            </a:extLst>
          </p:cNvPr>
          <p:cNvSpPr/>
          <p:nvPr/>
        </p:nvSpPr>
        <p:spPr>
          <a:xfrm>
            <a:off x="139908" y="1295853"/>
            <a:ext cx="49867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b="1" dirty="0">
                <a:latin typeface="Times New Roman" panose="02020603050405020304" pitchFamily="18" charset="0"/>
              </a:rPr>
              <a:t>DC Components</a:t>
            </a:r>
            <a:r>
              <a:rPr lang="en-IN" sz="2000" dirty="0">
                <a:latin typeface="Times New Roman" panose="02020603050405020304" pitchFamily="18" charset="0"/>
              </a:rPr>
              <a:t>:- When the voltage level in a digital signal is constant for a while, the spectrum creates very low frequencies. These frequencies around zero, called </a:t>
            </a:r>
            <a:r>
              <a:rPr lang="en-IN" sz="1400" dirty="0">
                <a:latin typeface="Times New Roman" panose="02020603050405020304" pitchFamily="18" charset="0"/>
              </a:rPr>
              <a:t>DC </a:t>
            </a:r>
            <a:r>
              <a:rPr lang="en-IN" sz="2000" dirty="0">
                <a:latin typeface="Times New Roman" panose="02020603050405020304" pitchFamily="18" charset="0"/>
              </a:rPr>
              <a:t>(direct-current) components. Creates </a:t>
            </a:r>
            <a:r>
              <a:rPr lang="en-US" sz="2000" dirty="0"/>
              <a:t>problems for a system that cannot pass low frequencies</a:t>
            </a:r>
            <a:endParaRPr lang="en-IN" sz="2000" dirty="0">
              <a:latin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E61CB5-1742-4144-B3C1-D3E0E56F87C3}"/>
              </a:ext>
            </a:extLst>
          </p:cNvPr>
          <p:cNvSpPr/>
          <p:nvPr/>
        </p:nvSpPr>
        <p:spPr>
          <a:xfrm>
            <a:off x="619593" y="309444"/>
            <a:ext cx="60510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>
                <a:latin typeface="Times New Roman" panose="02020603050405020304" pitchFamily="18" charset="0"/>
              </a:rPr>
              <a:t>Signal Transmission Issues</a:t>
            </a:r>
            <a:endParaRPr lang="en-IN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81CA5C2-5833-1F68-7AB0-457484090A32}"/>
              </a:ext>
            </a:extLst>
          </p:cNvPr>
          <p:cNvSpPr/>
          <p:nvPr/>
        </p:nvSpPr>
        <p:spPr>
          <a:xfrm>
            <a:off x="139908" y="3234845"/>
            <a:ext cx="512164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b="1" dirty="0">
                <a:latin typeface="Times New Roman" panose="02020603050405020304" pitchFamily="18" charset="0"/>
              </a:rPr>
              <a:t>Self-Synchronization-:</a:t>
            </a:r>
            <a:r>
              <a:rPr lang="en-IN" dirty="0">
                <a:latin typeface="Times New Roman" panose="02020603050405020304" pitchFamily="18" charset="0"/>
              </a:rPr>
              <a:t> </a:t>
            </a:r>
            <a:r>
              <a:rPr lang="en-IN" sz="2000" dirty="0">
                <a:latin typeface="Times New Roman" panose="02020603050405020304" pitchFamily="18" charset="0"/>
              </a:rPr>
              <a:t>To correctly interpret the signals received from the sender, the receiver's bit intervals must correspond exactly to the sender's bit intervals. </a:t>
            </a:r>
          </a:p>
          <a:p>
            <a:endParaRPr lang="en-IN" sz="2000" dirty="0">
              <a:latin typeface="Times New Roman" panose="02020603050405020304" pitchFamily="18" charset="0"/>
            </a:endParaRPr>
          </a:p>
          <a:p>
            <a:r>
              <a:rPr lang="en-IN" sz="2000" dirty="0"/>
              <a:t>If </a:t>
            </a:r>
            <a:r>
              <a:rPr lang="en-IN" sz="2000" dirty="0">
                <a:latin typeface="Times New Roman" panose="02020603050405020304" pitchFamily="18" charset="0"/>
              </a:rPr>
              <a:t>the receiver clock is faster or slower, the bit intervals are not matched and the receiver might misinterpret the signals.</a:t>
            </a:r>
          </a:p>
          <a:p>
            <a:r>
              <a:rPr lang="en-IN" sz="2000" dirty="0">
                <a:latin typeface="Times New Roman" panose="02020603050405020304" pitchFamily="18" charset="0"/>
              </a:rPr>
              <a:t>The sender sends </a:t>
            </a:r>
            <a:r>
              <a:rPr lang="en-IN" sz="2400" dirty="0">
                <a:latin typeface="Times New Roman" panose="02020603050405020304" pitchFamily="18" charset="0"/>
              </a:rPr>
              <a:t>10110001, </a:t>
            </a:r>
            <a:r>
              <a:rPr lang="en-IN" sz="2000" dirty="0">
                <a:latin typeface="Times New Roman" panose="02020603050405020304" pitchFamily="18" charset="0"/>
              </a:rPr>
              <a:t>while the receiver receives </a:t>
            </a:r>
            <a:r>
              <a:rPr lang="en-IN" sz="2400" dirty="0">
                <a:latin typeface="Times New Roman" panose="02020603050405020304" pitchFamily="18" charset="0"/>
              </a:rPr>
              <a:t>110111000011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291441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465" name="Rectangle 9">
            <a:extLst>
              <a:ext uri="{FF2B5EF4-FFF2-40B4-BE49-F238E27FC236}">
                <a16:creationId xmlns:a16="http://schemas.microsoft.com/office/drawing/2014/main" id="{80771230-8829-4235-9D9B-D44B75552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479" y="1218179"/>
            <a:ext cx="992348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i="1" dirty="0"/>
              <a:t>In a digital transmission, the receiver clock is 0.1 percent faster than the sender clock. </a:t>
            </a:r>
          </a:p>
          <a:p>
            <a:endParaRPr lang="en-US" altLang="en-US" sz="2400" b="1" i="1" dirty="0"/>
          </a:p>
          <a:p>
            <a:r>
              <a:rPr lang="en-US" altLang="en-US" sz="2400" b="1" i="1" dirty="0"/>
              <a:t>How many extra bits per second does the receiver receive if the data rate is 1 kbps? </a:t>
            </a:r>
          </a:p>
          <a:p>
            <a:pPr algn="just"/>
            <a:endParaRPr lang="en-US" altLang="en-US" sz="2400" b="1" i="1" dirty="0"/>
          </a:p>
          <a:p>
            <a:pPr algn="just"/>
            <a:r>
              <a:rPr lang="en-US" altLang="en-US" sz="2400" b="1" i="1" dirty="0"/>
              <a:t>How many if the data rate is 1 Mbps?</a:t>
            </a:r>
          </a:p>
        </p:txBody>
      </p:sp>
      <p:sp>
        <p:nvSpPr>
          <p:cNvPr id="915467" name="Text Box 11">
            <a:extLst>
              <a:ext uri="{FF2B5EF4-FFF2-40B4-BE49-F238E27FC236}">
                <a16:creationId xmlns:a16="http://schemas.microsoft.com/office/drawing/2014/main" id="{EF9DFDE2-9EAE-447D-917E-289FC68F0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0" y="237551"/>
            <a:ext cx="19591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i="1" dirty="0">
                <a:solidFill>
                  <a:schemeClr val="hlink"/>
                </a:solidFill>
              </a:rPr>
              <a:t>Question</a:t>
            </a:r>
          </a:p>
        </p:txBody>
      </p:sp>
    </p:spTree>
    <p:extLst>
      <p:ext uri="{BB962C8B-B14F-4D97-AF65-F5344CB8AC3E}">
        <p14:creationId xmlns:p14="http://schemas.microsoft.com/office/powerpoint/2010/main" val="285950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5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5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546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4533</TotalTime>
  <Words>892</Words>
  <Application>Microsoft Office PowerPoint</Application>
  <PresentationFormat>Widescreen</PresentationFormat>
  <Paragraphs>102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Times</vt:lpstr>
      <vt:lpstr>Times New Roman</vt:lpstr>
      <vt:lpstr>Wingdings</vt:lpstr>
      <vt:lpstr>Office Theme</vt:lpstr>
      <vt:lpstr>Physical Layer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SUCHI KUMARI</dc:creator>
  <cp:lastModifiedBy>Vikas Tyagi.</cp:lastModifiedBy>
  <cp:revision>35</cp:revision>
  <dcterms:created xsi:type="dcterms:W3CDTF">2022-01-14T10:15:43Z</dcterms:created>
  <dcterms:modified xsi:type="dcterms:W3CDTF">2025-01-30T07:55:44Z</dcterms:modified>
</cp:coreProperties>
</file>