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746" r:id="rId3"/>
    <p:sldId id="768" r:id="rId4"/>
    <p:sldId id="769" r:id="rId5"/>
    <p:sldId id="794" r:id="rId6"/>
    <p:sldId id="813" r:id="rId7"/>
    <p:sldId id="817" r:id="rId8"/>
    <p:sldId id="818" r:id="rId9"/>
    <p:sldId id="820" r:id="rId10"/>
    <p:sldId id="821" r:id="rId11"/>
    <p:sldId id="822" r:id="rId12"/>
    <p:sldId id="819" r:id="rId13"/>
    <p:sldId id="774" r:id="rId14"/>
    <p:sldId id="775" r:id="rId15"/>
    <p:sldId id="776" r:id="rId16"/>
    <p:sldId id="777" r:id="rId17"/>
    <p:sldId id="747" r:id="rId18"/>
    <p:sldId id="779" r:id="rId19"/>
    <p:sldId id="780" r:id="rId20"/>
    <p:sldId id="781" r:id="rId21"/>
    <p:sldId id="782" r:id="rId22"/>
    <p:sldId id="8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A4A59-25A7-4442-836C-537A2EE1714D}" v="16" dt="2025-02-04T18:45:31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 autoAdjust="0"/>
    <p:restoredTop sz="94277" autoAdjust="0"/>
  </p:normalViewPr>
  <p:slideViewPr>
    <p:cSldViewPr snapToGrid="0">
      <p:cViewPr varScale="1">
        <p:scale>
          <a:sx n="69" d="100"/>
          <a:sy n="69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75F35AC8-7A44-40C5-A18C-4FD369C74DFF}"/>
    <pc:docChg chg="custSel modSld">
      <pc:chgData name="Kuldeep" userId="f9c8071f-a744-46f9-b335-1b593dc9f69f" providerId="ADAL" clId="{75F35AC8-7A44-40C5-A18C-4FD369C74DFF}" dt="2024-01-29T13:31:03.985" v="9" actId="962"/>
      <pc:docMkLst>
        <pc:docMk/>
      </pc:docMkLst>
      <pc:sldChg chg="addSp delSp modSp mod setBg setClrOvrMap">
        <pc:chgData name="Kuldeep" userId="f9c8071f-a744-46f9-b335-1b593dc9f69f" providerId="ADAL" clId="{75F35AC8-7A44-40C5-A18C-4FD369C74DFF}" dt="2024-01-29T13:30:00.282" v="2" actId="14100"/>
        <pc:sldMkLst>
          <pc:docMk/>
          <pc:sldMk cId="670468568" sldId="305"/>
        </pc:sldMkLst>
        <pc:spChg chg="mo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2" creationId="{946BAC4F-8BCE-52DA-5B0F-368FF20ADB53}"/>
          </ac:spMkLst>
        </pc:spChg>
        <pc:spChg chg="mod">
          <ac:chgData name="Kuldeep" userId="f9c8071f-a744-46f9-b335-1b593dc9f69f" providerId="ADAL" clId="{75F35AC8-7A44-40C5-A18C-4FD369C74DFF}" dt="2024-01-29T13:30:00.282" v="2" actId="14100"/>
          <ac:spMkLst>
            <pc:docMk/>
            <pc:sldMk cId="670468568" sldId="305"/>
            <ac:spMk id="3" creationId="{2CEDD8FD-0904-4D46-FBE6-D43AA595A9DD}"/>
          </ac:spMkLst>
        </pc:spChg>
        <pc:spChg chg="mo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7" creationId="{05C8143B-1786-8907-F31B-8709F4F5DD9F}"/>
          </ac:spMkLst>
        </pc:spChg>
        <pc:spChg chg="del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9" creationId="{71B2258F-86CA-4D4D-8270-BC05FCDEBFB3}"/>
          </ac:spMkLst>
        </pc:spChg>
        <pc:spChg chg="ad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14" creationId="{E91DC736-0EF8-4F87-9146-EBF1D2EE4D3D}"/>
          </ac:spMkLst>
        </pc:spChg>
        <pc:spChg chg="ad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16" creationId="{097CD68E-23E3-4007-8847-CD0944C4F7BE}"/>
          </ac:spMkLst>
        </pc:spChg>
        <pc:spChg chg="ad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18" creationId="{AF2F604E-43BE-4DC3-B983-E071523364F8}"/>
          </ac:spMkLst>
        </pc:spChg>
        <pc:spChg chg="add">
          <ac:chgData name="Kuldeep" userId="f9c8071f-a744-46f9-b335-1b593dc9f69f" providerId="ADAL" clId="{75F35AC8-7A44-40C5-A18C-4FD369C74DFF}" dt="2024-01-29T13:29:14.105" v="0" actId="26606"/>
          <ac:spMkLst>
            <pc:docMk/>
            <pc:sldMk cId="670468568" sldId="305"/>
            <ac:spMk id="20" creationId="{08C9B587-E65E-4B52-B37C-ABEBB6E87928}"/>
          </ac:spMkLst>
        </pc:spChg>
        <pc:picChg chg="mod">
          <ac:chgData name="Kuldeep" userId="f9c8071f-a744-46f9-b335-1b593dc9f69f" providerId="ADAL" clId="{75F35AC8-7A44-40C5-A18C-4FD369C74DFF}" dt="2024-01-29T13:29:14.105" v="0" actId="26606"/>
          <ac:picMkLst>
            <pc:docMk/>
            <pc:sldMk cId="670468568" sldId="305"/>
            <ac:picMk id="5" creationId="{67CCF120-F405-B12D-C600-B2DB0F78254C}"/>
          </ac:picMkLst>
        </pc:picChg>
      </pc:sldChg>
      <pc:sldChg chg="addSp delSp modSp mod">
        <pc:chgData name="Kuldeep" userId="f9c8071f-a744-46f9-b335-1b593dc9f69f" providerId="ADAL" clId="{75F35AC8-7A44-40C5-A18C-4FD369C74DFF}" dt="2024-01-29T13:30:31.287" v="5" actId="14100"/>
        <pc:sldMkLst>
          <pc:docMk/>
          <pc:sldMk cId="2673672858" sldId="746"/>
        </pc:sldMkLst>
        <pc:spChg chg="mod">
          <ac:chgData name="Kuldeep" userId="f9c8071f-a744-46f9-b335-1b593dc9f69f" providerId="ADAL" clId="{75F35AC8-7A44-40C5-A18C-4FD369C74DFF}" dt="2024-01-29T13:30:23.956" v="3" actId="26606"/>
          <ac:spMkLst>
            <pc:docMk/>
            <pc:sldMk cId="2673672858" sldId="746"/>
            <ac:spMk id="858115" creationId="{BCDB890C-D8A5-417B-8F26-D0E8CD7D157E}"/>
          </ac:spMkLst>
        </pc:spChg>
        <pc:spChg chg="mod">
          <ac:chgData name="Kuldeep" userId="f9c8071f-a744-46f9-b335-1b593dc9f69f" providerId="ADAL" clId="{75F35AC8-7A44-40C5-A18C-4FD369C74DFF}" dt="2024-01-29T13:30:31.287" v="5" actId="14100"/>
          <ac:spMkLst>
            <pc:docMk/>
            <pc:sldMk cId="2673672858" sldId="746"/>
            <ac:spMk id="858117" creationId="{7A4B0570-FB30-4F82-876B-ACD3E6D7DEDA}"/>
          </ac:spMkLst>
        </pc:spChg>
        <pc:grpChg chg="add">
          <ac:chgData name="Kuldeep" userId="f9c8071f-a744-46f9-b335-1b593dc9f69f" providerId="ADAL" clId="{75F35AC8-7A44-40C5-A18C-4FD369C74DFF}" dt="2024-01-29T13:30:23.956" v="3" actId="26606"/>
          <ac:grpSpMkLst>
            <pc:docMk/>
            <pc:sldMk cId="2673672858" sldId="746"/>
            <ac:grpSpMk id="858128" creationId="{114ED94A-C85D-4CD3-4205-438D21CE6B38}"/>
          </ac:grpSpMkLst>
        </pc:grpChg>
        <pc:picChg chg="mod">
          <ac:chgData name="Kuldeep" userId="f9c8071f-a744-46f9-b335-1b593dc9f69f" providerId="ADAL" clId="{75F35AC8-7A44-40C5-A18C-4FD369C74DFF}" dt="2024-01-29T13:30:23.956" v="3" actId="26606"/>
          <ac:picMkLst>
            <pc:docMk/>
            <pc:sldMk cId="2673672858" sldId="746"/>
            <ac:picMk id="858119" creationId="{7F5EBE4A-7C9E-A37C-DF3E-70EEAF614CBF}"/>
          </ac:picMkLst>
        </pc:picChg>
        <pc:cxnChg chg="del">
          <ac:chgData name="Kuldeep" userId="f9c8071f-a744-46f9-b335-1b593dc9f69f" providerId="ADAL" clId="{75F35AC8-7A44-40C5-A18C-4FD369C74DFF}" dt="2024-01-29T13:30:23.956" v="3" actId="26606"/>
          <ac:cxnSpMkLst>
            <pc:docMk/>
            <pc:sldMk cId="2673672858" sldId="746"/>
            <ac:cxnSpMk id="858123" creationId="{A7F400EE-A8A5-48AF-B4D6-291B52C6F0B0}"/>
          </ac:cxnSpMkLst>
        </pc:cxnChg>
      </pc:sldChg>
      <pc:sldChg chg="addSp delSp modSp mod">
        <pc:chgData name="Kuldeep" userId="f9c8071f-a744-46f9-b335-1b593dc9f69f" providerId="ADAL" clId="{75F35AC8-7A44-40C5-A18C-4FD369C74DFF}" dt="2024-01-29T13:31:03.985" v="9" actId="962"/>
        <pc:sldMkLst>
          <pc:docMk/>
          <pc:sldMk cId="2190437276" sldId="769"/>
        </pc:sldMkLst>
        <pc:spChg chg="mod">
          <ac:chgData name="Kuldeep" userId="f9c8071f-a744-46f9-b335-1b593dc9f69f" providerId="ADAL" clId="{75F35AC8-7A44-40C5-A18C-4FD369C74DFF}" dt="2024-01-29T13:31:03.985" v="9" actId="962"/>
          <ac:spMkLst>
            <pc:docMk/>
            <pc:sldMk cId="2190437276" sldId="769"/>
            <ac:spMk id="2" creationId="{23B67545-CAB0-411A-9876-A1734F88CB9F}"/>
          </ac:spMkLst>
        </pc:spChg>
        <pc:spChg chg="mod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68" creationId="{FA062EDC-2123-4F15-B366-BE702C64F94E}"/>
          </ac:spMkLst>
        </pc:spChg>
        <pc:spChg chg="del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75" creationId="{F5493CFF-E43B-4B10-ACE1-C8A1246629EA}"/>
          </ac:spMkLst>
        </pc:spChg>
        <pc:spChg chg="add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80" creationId="{2C9A9DA9-7DC8-488B-A882-123947B0F3D9}"/>
          </ac:spMkLst>
        </pc:spChg>
        <pc:spChg chg="add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82" creationId="{57F6BDD4-E066-4008-8011-6CC31AEB4556}"/>
          </ac:spMkLst>
        </pc:spChg>
        <pc:spChg chg="add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84" creationId="{2711A8FB-68FC-45FC-B01E-38F809E2D439}"/>
          </ac:spMkLst>
        </pc:spChg>
        <pc:spChg chg="add">
          <ac:chgData name="Kuldeep" userId="f9c8071f-a744-46f9-b335-1b593dc9f69f" providerId="ADAL" clId="{75F35AC8-7A44-40C5-A18C-4FD369C74DFF}" dt="2024-01-29T13:30:56.414" v="6" actId="26606"/>
          <ac:spMkLst>
            <pc:docMk/>
            <pc:sldMk cId="2190437276" sldId="769"/>
            <ac:spMk id="881686" creationId="{2A865FE3-5FC9-4049-87CF-30019C46C0F5}"/>
          </ac:spMkLst>
        </pc:spChg>
        <pc:picChg chg="mod ord">
          <ac:chgData name="Kuldeep" userId="f9c8071f-a744-46f9-b335-1b593dc9f69f" providerId="ADAL" clId="{75F35AC8-7A44-40C5-A18C-4FD369C74DFF}" dt="2024-01-29T13:31:03.984" v="8" actId="27614"/>
          <ac:picMkLst>
            <pc:docMk/>
            <pc:sldMk cId="2190437276" sldId="769"/>
            <ac:picMk id="881670" creationId="{008F9469-CA6F-4CC3-8ACA-4E80BB66B22A}"/>
          </ac:picMkLst>
        </pc:picChg>
      </pc:sldChg>
    </pc:docChg>
  </pc:docChgLst>
  <pc:docChgLst>
    <pc:chgData name="Kuldeep" userId="f9c8071f-a744-46f9-b335-1b593dc9f69f" providerId="ADAL" clId="{BF491AD7-6FEB-406B-BDAD-F2C8F7489161}"/>
    <pc:docChg chg="undo redo custSel addSld delSld modSld">
      <pc:chgData name="Kuldeep" userId="f9c8071f-a744-46f9-b335-1b593dc9f69f" providerId="ADAL" clId="{BF491AD7-6FEB-406B-BDAD-F2C8F7489161}" dt="2023-01-18T18:10:14.962" v="250" actId="47"/>
      <pc:docMkLst>
        <pc:docMk/>
      </pc:docMkLst>
      <pc:sldChg chg="modSp mod">
        <pc:chgData name="Kuldeep" userId="f9c8071f-a744-46f9-b335-1b593dc9f69f" providerId="ADAL" clId="{BF491AD7-6FEB-406B-BDAD-F2C8F7489161}" dt="2023-01-18T17:11:17.927" v="122" actId="255"/>
        <pc:sldMkLst>
          <pc:docMk/>
          <pc:sldMk cId="1468318031" sldId="257"/>
        </pc:sldMkLst>
        <pc:spChg chg="mod">
          <ac:chgData name="Kuldeep" userId="f9c8071f-a744-46f9-b335-1b593dc9f69f" providerId="ADAL" clId="{BF491AD7-6FEB-406B-BDAD-F2C8F7489161}" dt="2023-01-18T17:11:17.927" v="122" actId="255"/>
          <ac:spMkLst>
            <pc:docMk/>
            <pc:sldMk cId="1468318031" sldId="257"/>
            <ac:spMk id="3" creationId="{D036119D-D96D-435D-B34D-667E049CD83F}"/>
          </ac:spMkLst>
        </pc:spChg>
      </pc:sldChg>
      <pc:sldChg chg="del">
        <pc:chgData name="Kuldeep" userId="f9c8071f-a744-46f9-b335-1b593dc9f69f" providerId="ADAL" clId="{BF491AD7-6FEB-406B-BDAD-F2C8F7489161}" dt="2023-01-18T15:59:29.164" v="16" actId="47"/>
        <pc:sldMkLst>
          <pc:docMk/>
          <pc:sldMk cId="1780671328" sldId="259"/>
        </pc:sldMkLst>
      </pc:sldChg>
      <pc:sldChg chg="del">
        <pc:chgData name="Kuldeep" userId="f9c8071f-a744-46f9-b335-1b593dc9f69f" providerId="ADAL" clId="{BF491AD7-6FEB-406B-BDAD-F2C8F7489161}" dt="2023-01-18T15:58:47.311" v="5" actId="2696"/>
        <pc:sldMkLst>
          <pc:docMk/>
          <pc:sldMk cId="1160103779" sldId="263"/>
        </pc:sldMkLst>
      </pc:sldChg>
      <pc:sldChg chg="delSp add del setBg delDesignElem">
        <pc:chgData name="Kuldeep" userId="f9c8071f-a744-46f9-b335-1b593dc9f69f" providerId="ADAL" clId="{BF491AD7-6FEB-406B-BDAD-F2C8F7489161}" dt="2023-01-18T17:41:41.271" v="225" actId="47"/>
        <pc:sldMkLst>
          <pc:docMk/>
          <pc:sldMk cId="3823857827" sldId="263"/>
        </pc:sldMkLst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3823857827" sldId="263"/>
            <ac:spMk id="12" creationId="{F0DCC097-1DB8-4B6D-85D0-6FBA0E1CA4BA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3823857827" sldId="263"/>
            <ac:spMk id="14" creationId="{E0B58608-23C8-4441-994D-C6823EEE1DB7}"/>
          </ac:spMkLst>
        </pc:spChg>
      </pc:sldChg>
      <pc:sldChg chg="del">
        <pc:chgData name="Kuldeep" userId="f9c8071f-a744-46f9-b335-1b593dc9f69f" providerId="ADAL" clId="{BF491AD7-6FEB-406B-BDAD-F2C8F7489161}" dt="2023-01-18T15:59:31.952" v="19" actId="47"/>
        <pc:sldMkLst>
          <pc:docMk/>
          <pc:sldMk cId="2508268938" sldId="275"/>
        </pc:sldMkLst>
      </pc:sldChg>
      <pc:sldChg chg="del">
        <pc:chgData name="Kuldeep" userId="f9c8071f-a744-46f9-b335-1b593dc9f69f" providerId="ADAL" clId="{BF491AD7-6FEB-406B-BDAD-F2C8F7489161}" dt="2023-01-18T15:59:52.960" v="29" actId="47"/>
        <pc:sldMkLst>
          <pc:docMk/>
          <pc:sldMk cId="3554268532" sldId="276"/>
        </pc:sldMkLst>
      </pc:sldChg>
      <pc:sldChg chg="del">
        <pc:chgData name="Kuldeep" userId="f9c8071f-a744-46f9-b335-1b593dc9f69f" providerId="ADAL" clId="{BF491AD7-6FEB-406B-BDAD-F2C8F7489161}" dt="2023-01-18T15:59:29.648" v="17" actId="47"/>
        <pc:sldMkLst>
          <pc:docMk/>
          <pc:sldMk cId="4208010357" sldId="304"/>
        </pc:sldMkLst>
      </pc:sldChg>
      <pc:sldChg chg="modSp mod">
        <pc:chgData name="Kuldeep" userId="f9c8071f-a744-46f9-b335-1b593dc9f69f" providerId="ADAL" clId="{BF491AD7-6FEB-406B-BDAD-F2C8F7489161}" dt="2023-01-18T17:10:30.772" v="114" actId="20577"/>
        <pc:sldMkLst>
          <pc:docMk/>
          <pc:sldMk cId="670468568" sldId="305"/>
        </pc:sldMkLst>
        <pc:spChg chg="mod">
          <ac:chgData name="Kuldeep" userId="f9c8071f-a744-46f9-b335-1b593dc9f69f" providerId="ADAL" clId="{BF491AD7-6FEB-406B-BDAD-F2C8F7489161}" dt="2023-01-18T17:10:30.772" v="114" actId="20577"/>
          <ac:spMkLst>
            <pc:docMk/>
            <pc:sldMk cId="670468568" sldId="305"/>
            <ac:spMk id="2" creationId="{946BAC4F-8BCE-52DA-5B0F-368FF20ADB53}"/>
          </ac:spMkLst>
        </pc:spChg>
        <pc:spChg chg="mod">
          <ac:chgData name="Kuldeep" userId="f9c8071f-a744-46f9-b335-1b593dc9f69f" providerId="ADAL" clId="{BF491AD7-6FEB-406B-BDAD-F2C8F7489161}" dt="2023-01-18T17:10:05.541" v="111" actId="1076"/>
          <ac:spMkLst>
            <pc:docMk/>
            <pc:sldMk cId="670468568" sldId="305"/>
            <ac:spMk id="3" creationId="{2CEDD8FD-0904-4D46-FBE6-D43AA595A9DD}"/>
          </ac:spMkLst>
        </pc:spChg>
      </pc:sldChg>
      <pc:sldChg chg="del">
        <pc:chgData name="Kuldeep" userId="f9c8071f-a744-46f9-b335-1b593dc9f69f" providerId="ADAL" clId="{BF491AD7-6FEB-406B-BDAD-F2C8F7489161}" dt="2023-01-18T15:59:33.986" v="23" actId="47"/>
        <pc:sldMkLst>
          <pc:docMk/>
          <pc:sldMk cId="1135738796" sldId="306"/>
        </pc:sldMkLst>
      </pc:sldChg>
      <pc:sldChg chg="del">
        <pc:chgData name="Kuldeep" userId="f9c8071f-a744-46f9-b335-1b593dc9f69f" providerId="ADAL" clId="{BF491AD7-6FEB-406B-BDAD-F2C8F7489161}" dt="2023-01-18T15:59:37.072" v="24" actId="47"/>
        <pc:sldMkLst>
          <pc:docMk/>
          <pc:sldMk cId="117317081" sldId="307"/>
        </pc:sldMkLst>
      </pc:sldChg>
      <pc:sldChg chg="del">
        <pc:chgData name="Kuldeep" userId="f9c8071f-a744-46f9-b335-1b593dc9f69f" providerId="ADAL" clId="{BF491AD7-6FEB-406B-BDAD-F2C8F7489161}" dt="2023-01-18T15:59:41.979" v="27" actId="47"/>
        <pc:sldMkLst>
          <pc:docMk/>
          <pc:sldMk cId="1485053928" sldId="308"/>
        </pc:sldMkLst>
      </pc:sldChg>
      <pc:sldChg chg="del">
        <pc:chgData name="Kuldeep" userId="f9c8071f-a744-46f9-b335-1b593dc9f69f" providerId="ADAL" clId="{BF491AD7-6FEB-406B-BDAD-F2C8F7489161}" dt="2023-01-18T15:59:46.117" v="28" actId="47"/>
        <pc:sldMkLst>
          <pc:docMk/>
          <pc:sldMk cId="2855755585" sldId="309"/>
        </pc:sldMkLst>
      </pc:sldChg>
      <pc:sldChg chg="addSp delSp modSp mod">
        <pc:chgData name="Kuldeep" userId="f9c8071f-a744-46f9-b335-1b593dc9f69f" providerId="ADAL" clId="{BF491AD7-6FEB-406B-BDAD-F2C8F7489161}" dt="2023-01-18T17:15:14.011" v="148" actId="1076"/>
        <pc:sldMkLst>
          <pc:docMk/>
          <pc:sldMk cId="4260841005" sldId="310"/>
        </pc:sldMkLst>
        <pc:spChg chg="del">
          <ac:chgData name="Kuldeep" userId="f9c8071f-a744-46f9-b335-1b593dc9f69f" providerId="ADAL" clId="{BF491AD7-6FEB-406B-BDAD-F2C8F7489161}" dt="2023-01-18T17:14:54.084" v="144" actId="478"/>
          <ac:spMkLst>
            <pc:docMk/>
            <pc:sldMk cId="4260841005" sldId="310"/>
            <ac:spMk id="6" creationId="{1D134603-B700-49D0-B1E4-957D4E49E5C6}"/>
          </ac:spMkLst>
        </pc:spChg>
        <pc:picChg chg="add mod">
          <ac:chgData name="Kuldeep" userId="f9c8071f-a744-46f9-b335-1b593dc9f69f" providerId="ADAL" clId="{BF491AD7-6FEB-406B-BDAD-F2C8F7489161}" dt="2023-01-18T17:15:14.011" v="148" actId="1076"/>
          <ac:picMkLst>
            <pc:docMk/>
            <pc:sldMk cId="4260841005" sldId="310"/>
            <ac:picMk id="3" creationId="{EFF97B65-29B7-0F9A-6F46-976493DF6D69}"/>
          </ac:picMkLst>
        </pc:picChg>
        <pc:picChg chg="mod">
          <ac:chgData name="Kuldeep" userId="f9c8071f-a744-46f9-b335-1b593dc9f69f" providerId="ADAL" clId="{BF491AD7-6FEB-406B-BDAD-F2C8F7489161}" dt="2023-01-18T17:14:49.641" v="143" actId="1076"/>
          <ac:picMkLst>
            <pc:docMk/>
            <pc:sldMk cId="4260841005" sldId="310"/>
            <ac:picMk id="7" creationId="{DF8DD0B4-3E91-49AE-AE30-78EC96C26B1D}"/>
          </ac:picMkLst>
        </pc:picChg>
      </pc:sldChg>
      <pc:sldChg chg="delSp del">
        <pc:chgData name="Kuldeep" userId="f9c8071f-a744-46f9-b335-1b593dc9f69f" providerId="ADAL" clId="{BF491AD7-6FEB-406B-BDAD-F2C8F7489161}" dt="2023-01-18T17:15:21.327" v="149" actId="47"/>
        <pc:sldMkLst>
          <pc:docMk/>
          <pc:sldMk cId="3006543089" sldId="311"/>
        </pc:sldMkLst>
        <pc:picChg chg="del">
          <ac:chgData name="Kuldeep" userId="f9c8071f-a744-46f9-b335-1b593dc9f69f" providerId="ADAL" clId="{BF491AD7-6FEB-406B-BDAD-F2C8F7489161}" dt="2023-01-18T17:15:00.993" v="145" actId="21"/>
          <ac:picMkLst>
            <pc:docMk/>
            <pc:sldMk cId="3006543089" sldId="311"/>
            <ac:picMk id="8" creationId="{C79E5659-4B82-4AB8-A63E-78D050EB40C7}"/>
          </ac:picMkLst>
        </pc:picChg>
      </pc:sldChg>
      <pc:sldChg chg="modSp mod">
        <pc:chgData name="Kuldeep" userId="f9c8071f-a744-46f9-b335-1b593dc9f69f" providerId="ADAL" clId="{BF491AD7-6FEB-406B-BDAD-F2C8F7489161}" dt="2023-01-18T17:38:33.415" v="223" actId="6549"/>
        <pc:sldMkLst>
          <pc:docMk/>
          <pc:sldMk cId="1770404511" sldId="312"/>
        </pc:sldMkLst>
        <pc:spChg chg="mod">
          <ac:chgData name="Kuldeep" userId="f9c8071f-a744-46f9-b335-1b593dc9f69f" providerId="ADAL" clId="{BF491AD7-6FEB-406B-BDAD-F2C8F7489161}" dt="2023-01-18T17:38:33.415" v="223" actId="6549"/>
          <ac:spMkLst>
            <pc:docMk/>
            <pc:sldMk cId="1770404511" sldId="312"/>
            <ac:spMk id="2" creationId="{36B3FFCF-E484-457D-8010-78085F70128D}"/>
          </ac:spMkLst>
        </pc:spChg>
        <pc:picChg chg="mod">
          <ac:chgData name="Kuldeep" userId="f9c8071f-a744-46f9-b335-1b593dc9f69f" providerId="ADAL" clId="{BF491AD7-6FEB-406B-BDAD-F2C8F7489161}" dt="2023-01-18T17:15:27.747" v="150" actId="1076"/>
          <ac:picMkLst>
            <pc:docMk/>
            <pc:sldMk cId="1770404511" sldId="312"/>
            <ac:picMk id="7" creationId="{E6125240-D048-46BC-99FD-75488C4719A5}"/>
          </ac:picMkLst>
        </pc:picChg>
      </pc:sldChg>
      <pc:sldChg chg="del">
        <pc:chgData name="Kuldeep" userId="f9c8071f-a744-46f9-b335-1b593dc9f69f" providerId="ADAL" clId="{BF491AD7-6FEB-406B-BDAD-F2C8F7489161}" dt="2023-01-18T16:01:47.898" v="39" actId="2696"/>
        <pc:sldMkLst>
          <pc:docMk/>
          <pc:sldMk cId="495898975" sldId="316"/>
        </pc:sldMkLst>
      </pc:sldChg>
      <pc:sldChg chg="delSp add setBg delDesignElem">
        <pc:chgData name="Kuldeep" userId="f9c8071f-a744-46f9-b335-1b593dc9f69f" providerId="ADAL" clId="{BF491AD7-6FEB-406B-BDAD-F2C8F7489161}" dt="2023-01-18T16:01:53.230" v="42"/>
        <pc:sldMkLst>
          <pc:docMk/>
          <pc:sldMk cId="1662247209" sldId="316"/>
        </pc:sldMkLst>
        <pc:spChg chg="del">
          <ac:chgData name="Kuldeep" userId="f9c8071f-a744-46f9-b335-1b593dc9f69f" providerId="ADAL" clId="{BF491AD7-6FEB-406B-BDAD-F2C8F7489161}" dt="2023-01-18T16:01:53.230" v="42"/>
          <ac:spMkLst>
            <pc:docMk/>
            <pc:sldMk cId="1662247209" sldId="316"/>
            <ac:spMk id="13" creationId="{A4AC5506-6312-4701-8D3C-40187889A947}"/>
          </ac:spMkLst>
        </pc:spChg>
      </pc:sldChg>
      <pc:sldChg chg="delSp modSp add mod setBg delDesignElem">
        <pc:chgData name="Kuldeep" userId="f9c8071f-a744-46f9-b335-1b593dc9f69f" providerId="ADAL" clId="{BF491AD7-6FEB-406B-BDAD-F2C8F7489161}" dt="2023-01-18T17:42:14.715" v="227" actId="207"/>
        <pc:sldMkLst>
          <pc:docMk/>
          <pc:sldMk cId="2655664503" sldId="317"/>
        </pc:sldMkLst>
        <pc:spChg chg="mod">
          <ac:chgData name="Kuldeep" userId="f9c8071f-a744-46f9-b335-1b593dc9f69f" providerId="ADAL" clId="{BF491AD7-6FEB-406B-BDAD-F2C8F7489161}" dt="2023-01-18T17:42:14.715" v="227" actId="207"/>
          <ac:spMkLst>
            <pc:docMk/>
            <pc:sldMk cId="2655664503" sldId="317"/>
            <ac:spMk id="2" creationId="{36B3FFCF-E484-457D-8010-78085F70128D}"/>
          </ac:spMkLst>
        </pc:spChg>
        <pc:spChg chg="del">
          <ac:chgData name="Kuldeep" userId="f9c8071f-a744-46f9-b335-1b593dc9f69f" providerId="ADAL" clId="{BF491AD7-6FEB-406B-BDAD-F2C8F7489161}" dt="2023-01-18T16:01:53.230" v="42"/>
          <ac:spMkLst>
            <pc:docMk/>
            <pc:sldMk cId="2655664503" sldId="317"/>
            <ac:spMk id="13" creationId="{96918796-2918-40D6-BE3A-4600C47FCD42}"/>
          </ac:spMkLst>
        </pc:spChg>
      </pc:sldChg>
      <pc:sldChg chg="del">
        <pc:chgData name="Kuldeep" userId="f9c8071f-a744-46f9-b335-1b593dc9f69f" providerId="ADAL" clId="{BF491AD7-6FEB-406B-BDAD-F2C8F7489161}" dt="2023-01-18T16:01:47.898" v="39" actId="2696"/>
        <pc:sldMkLst>
          <pc:docMk/>
          <pc:sldMk cId="3493507659" sldId="317"/>
        </pc:sldMkLst>
      </pc:sldChg>
      <pc:sldChg chg="del">
        <pc:chgData name="Kuldeep" userId="f9c8071f-a744-46f9-b335-1b593dc9f69f" providerId="ADAL" clId="{BF491AD7-6FEB-406B-BDAD-F2C8F7489161}" dt="2023-01-18T15:57:48.746" v="0" actId="47"/>
        <pc:sldMkLst>
          <pc:docMk/>
          <pc:sldMk cId="1529543132" sldId="318"/>
        </pc:sldMkLst>
      </pc:sldChg>
      <pc:sldChg chg="del">
        <pc:chgData name="Kuldeep" userId="f9c8071f-a744-46f9-b335-1b593dc9f69f" providerId="ADAL" clId="{BF491AD7-6FEB-406B-BDAD-F2C8F7489161}" dt="2023-01-18T15:59:12.229" v="11" actId="47"/>
        <pc:sldMkLst>
          <pc:docMk/>
          <pc:sldMk cId="4230146918" sldId="319"/>
        </pc:sldMkLst>
      </pc:sldChg>
      <pc:sldChg chg="del">
        <pc:chgData name="Kuldeep" userId="f9c8071f-a744-46f9-b335-1b593dc9f69f" providerId="ADAL" clId="{BF491AD7-6FEB-406B-BDAD-F2C8F7489161}" dt="2023-01-18T15:59:14.150" v="13" actId="47"/>
        <pc:sldMkLst>
          <pc:docMk/>
          <pc:sldMk cId="2955095481" sldId="320"/>
        </pc:sldMkLst>
      </pc:sldChg>
      <pc:sldChg chg="del">
        <pc:chgData name="Kuldeep" userId="f9c8071f-a744-46f9-b335-1b593dc9f69f" providerId="ADAL" clId="{BF491AD7-6FEB-406B-BDAD-F2C8F7489161}" dt="2023-01-18T15:59:12.940" v="12" actId="47"/>
        <pc:sldMkLst>
          <pc:docMk/>
          <pc:sldMk cId="334344607" sldId="321"/>
        </pc:sldMkLst>
      </pc:sldChg>
      <pc:sldChg chg="del">
        <pc:chgData name="Kuldeep" userId="f9c8071f-a744-46f9-b335-1b593dc9f69f" providerId="ADAL" clId="{BF491AD7-6FEB-406B-BDAD-F2C8F7489161}" dt="2023-01-18T15:59:21.067" v="15" actId="47"/>
        <pc:sldMkLst>
          <pc:docMk/>
          <pc:sldMk cId="4185925791" sldId="322"/>
        </pc:sldMkLst>
      </pc:sldChg>
      <pc:sldChg chg="del">
        <pc:chgData name="Kuldeep" userId="f9c8071f-a744-46f9-b335-1b593dc9f69f" providerId="ADAL" clId="{BF491AD7-6FEB-406B-BDAD-F2C8F7489161}" dt="2023-01-18T15:59:18.626" v="14" actId="47"/>
        <pc:sldMkLst>
          <pc:docMk/>
          <pc:sldMk cId="302592979" sldId="323"/>
        </pc:sldMkLst>
      </pc:sldChg>
      <pc:sldChg chg="del">
        <pc:chgData name="Kuldeep" userId="f9c8071f-a744-46f9-b335-1b593dc9f69f" providerId="ADAL" clId="{BF491AD7-6FEB-406B-BDAD-F2C8F7489161}" dt="2023-01-18T15:59:31.098" v="18" actId="47"/>
        <pc:sldMkLst>
          <pc:docMk/>
          <pc:sldMk cId="3298387315" sldId="325"/>
        </pc:sldMkLst>
      </pc:sldChg>
      <pc:sldChg chg="del">
        <pc:chgData name="Kuldeep" userId="f9c8071f-a744-46f9-b335-1b593dc9f69f" providerId="ADAL" clId="{BF491AD7-6FEB-406B-BDAD-F2C8F7489161}" dt="2023-01-18T15:59:32.521" v="20" actId="47"/>
        <pc:sldMkLst>
          <pc:docMk/>
          <pc:sldMk cId="1240345217" sldId="326"/>
        </pc:sldMkLst>
      </pc:sldChg>
      <pc:sldChg chg="del">
        <pc:chgData name="Kuldeep" userId="f9c8071f-a744-46f9-b335-1b593dc9f69f" providerId="ADAL" clId="{BF491AD7-6FEB-406B-BDAD-F2C8F7489161}" dt="2023-01-18T15:59:33.283" v="21" actId="47"/>
        <pc:sldMkLst>
          <pc:docMk/>
          <pc:sldMk cId="3484087304" sldId="327"/>
        </pc:sldMkLst>
      </pc:sldChg>
      <pc:sldChg chg="del">
        <pc:chgData name="Kuldeep" userId="f9c8071f-a744-46f9-b335-1b593dc9f69f" providerId="ADAL" clId="{BF491AD7-6FEB-406B-BDAD-F2C8F7489161}" dt="2023-01-18T15:59:33.732" v="22" actId="47"/>
        <pc:sldMkLst>
          <pc:docMk/>
          <pc:sldMk cId="3293059927" sldId="328"/>
        </pc:sldMkLst>
      </pc:sldChg>
      <pc:sldChg chg="del">
        <pc:chgData name="Kuldeep" userId="f9c8071f-a744-46f9-b335-1b593dc9f69f" providerId="ADAL" clId="{BF491AD7-6FEB-406B-BDAD-F2C8F7489161}" dt="2023-01-18T15:59:39.449" v="25" actId="47"/>
        <pc:sldMkLst>
          <pc:docMk/>
          <pc:sldMk cId="3599109427" sldId="329"/>
        </pc:sldMkLst>
      </pc:sldChg>
      <pc:sldChg chg="del">
        <pc:chgData name="Kuldeep" userId="f9c8071f-a744-46f9-b335-1b593dc9f69f" providerId="ADAL" clId="{BF491AD7-6FEB-406B-BDAD-F2C8F7489161}" dt="2023-01-18T15:59:39.865" v="26" actId="47"/>
        <pc:sldMkLst>
          <pc:docMk/>
          <pc:sldMk cId="584709159" sldId="330"/>
        </pc:sldMkLst>
      </pc:sldChg>
      <pc:sldChg chg="addSp delSp modSp mod">
        <pc:chgData name="Kuldeep" userId="f9c8071f-a744-46f9-b335-1b593dc9f69f" providerId="ADAL" clId="{BF491AD7-6FEB-406B-BDAD-F2C8F7489161}" dt="2023-01-18T17:36:56.204" v="213" actId="27636"/>
        <pc:sldMkLst>
          <pc:docMk/>
          <pc:sldMk cId="69962643" sldId="331"/>
        </pc:sldMkLst>
        <pc:spChg chg="mod">
          <ac:chgData name="Kuldeep" userId="f9c8071f-a744-46f9-b335-1b593dc9f69f" providerId="ADAL" clId="{BF491AD7-6FEB-406B-BDAD-F2C8F7489161}" dt="2023-01-18T17:36:52.375" v="211" actId="1076"/>
          <ac:spMkLst>
            <pc:docMk/>
            <pc:sldMk cId="69962643" sldId="331"/>
            <ac:spMk id="2" creationId="{36B3FFCF-E484-457D-8010-78085F70128D}"/>
          </ac:spMkLst>
        </pc:spChg>
        <pc:spChg chg="mod">
          <ac:chgData name="Kuldeep" userId="f9c8071f-a744-46f9-b335-1b593dc9f69f" providerId="ADAL" clId="{BF491AD7-6FEB-406B-BDAD-F2C8F7489161}" dt="2023-01-18T17:36:56.204" v="213" actId="27636"/>
          <ac:spMkLst>
            <pc:docMk/>
            <pc:sldMk cId="69962643" sldId="331"/>
            <ac:spMk id="3" creationId="{D036119D-D96D-435D-B34D-667E049CD83F}"/>
          </ac:spMkLst>
        </pc:spChg>
        <pc:spChg chg="del">
          <ac:chgData name="Kuldeep" userId="f9c8071f-a744-46f9-b335-1b593dc9f69f" providerId="ADAL" clId="{BF491AD7-6FEB-406B-BDAD-F2C8F7489161}" dt="2023-01-18T17:14:31.862" v="141" actId="26606"/>
          <ac:spMkLst>
            <pc:docMk/>
            <pc:sldMk cId="69962643" sldId="331"/>
            <ac:spMk id="13" creationId="{F98ED85F-DCEE-4B50-802E-71A6E3E12B04}"/>
          </ac:spMkLst>
        </pc:spChg>
        <pc:spChg chg="add">
          <ac:chgData name="Kuldeep" userId="f9c8071f-a744-46f9-b335-1b593dc9f69f" providerId="ADAL" clId="{BF491AD7-6FEB-406B-BDAD-F2C8F7489161}" dt="2023-01-18T17:14:31.862" v="141" actId="26606"/>
          <ac:spMkLst>
            <pc:docMk/>
            <pc:sldMk cId="69962643" sldId="331"/>
            <ac:spMk id="19" creationId="{85016AEC-0320-4ED0-8ECB-FE11DDDFE17A}"/>
          </ac:spMkLst>
        </pc:spChg>
        <pc:spChg chg="add">
          <ac:chgData name="Kuldeep" userId="f9c8071f-a744-46f9-b335-1b593dc9f69f" providerId="ADAL" clId="{BF491AD7-6FEB-406B-BDAD-F2C8F7489161}" dt="2023-01-18T17:14:31.862" v="141" actId="26606"/>
          <ac:spMkLst>
            <pc:docMk/>
            <pc:sldMk cId="69962643" sldId="331"/>
            <ac:spMk id="21" creationId="{D3CDB30C-1F82-41E6-A067-831D6E89184F}"/>
          </ac:spMkLst>
        </pc:spChg>
        <pc:spChg chg="add">
          <ac:chgData name="Kuldeep" userId="f9c8071f-a744-46f9-b335-1b593dc9f69f" providerId="ADAL" clId="{BF491AD7-6FEB-406B-BDAD-F2C8F7489161}" dt="2023-01-18T17:14:31.862" v="141" actId="26606"/>
          <ac:spMkLst>
            <pc:docMk/>
            <pc:sldMk cId="69962643" sldId="331"/>
            <ac:spMk id="23" creationId="{2DDA86DD-F997-4F66-A87C-5B58AB6D19EC}"/>
          </ac:spMkLst>
        </pc:spChg>
        <pc:spChg chg="add">
          <ac:chgData name="Kuldeep" userId="f9c8071f-a744-46f9-b335-1b593dc9f69f" providerId="ADAL" clId="{BF491AD7-6FEB-406B-BDAD-F2C8F7489161}" dt="2023-01-18T17:14:31.862" v="141" actId="26606"/>
          <ac:spMkLst>
            <pc:docMk/>
            <pc:sldMk cId="69962643" sldId="331"/>
            <ac:spMk id="25" creationId="{D241B827-437E-40A3-A732-669230D6A5BC}"/>
          </ac:spMkLst>
        </pc:spChg>
        <pc:cxnChg chg="del">
          <ac:chgData name="Kuldeep" userId="f9c8071f-a744-46f9-b335-1b593dc9f69f" providerId="ADAL" clId="{BF491AD7-6FEB-406B-BDAD-F2C8F7489161}" dt="2023-01-18T17:14:31.862" v="141" actId="26606"/>
          <ac:cxnSpMkLst>
            <pc:docMk/>
            <pc:sldMk cId="69962643" sldId="331"/>
            <ac:cxnSpMk id="14" creationId="{E8E35B83-1EC3-4F87-9D54-D863463351B9}"/>
          </ac:cxnSpMkLst>
        </pc:cxnChg>
      </pc:sldChg>
      <pc:sldChg chg="modSp mod">
        <pc:chgData name="Kuldeep" userId="f9c8071f-a744-46f9-b335-1b593dc9f69f" providerId="ADAL" clId="{BF491AD7-6FEB-406B-BDAD-F2C8F7489161}" dt="2023-01-18T17:38:32.447" v="222" actId="6549"/>
        <pc:sldMkLst>
          <pc:docMk/>
          <pc:sldMk cId="811189589" sldId="332"/>
        </pc:sldMkLst>
        <pc:spChg chg="mod">
          <ac:chgData name="Kuldeep" userId="f9c8071f-a744-46f9-b335-1b593dc9f69f" providerId="ADAL" clId="{BF491AD7-6FEB-406B-BDAD-F2C8F7489161}" dt="2023-01-18T17:38:32.447" v="222" actId="6549"/>
          <ac:spMkLst>
            <pc:docMk/>
            <pc:sldMk cId="811189589" sldId="332"/>
            <ac:spMk id="2" creationId="{36B3FFCF-E484-457D-8010-78085F70128D}"/>
          </ac:spMkLst>
        </pc:spChg>
        <pc:spChg chg="mod">
          <ac:chgData name="Kuldeep" userId="f9c8071f-a744-46f9-b335-1b593dc9f69f" providerId="ADAL" clId="{BF491AD7-6FEB-406B-BDAD-F2C8F7489161}" dt="2023-01-18T17:37:49.400" v="219" actId="14100"/>
          <ac:spMkLst>
            <pc:docMk/>
            <pc:sldMk cId="811189589" sldId="332"/>
            <ac:spMk id="3" creationId="{D036119D-D96D-435D-B34D-667E049CD83F}"/>
          </ac:spMkLst>
        </pc:spChg>
      </pc:sldChg>
      <pc:sldChg chg="modSp mod">
        <pc:chgData name="Kuldeep" userId="f9c8071f-a744-46f9-b335-1b593dc9f69f" providerId="ADAL" clId="{BF491AD7-6FEB-406B-BDAD-F2C8F7489161}" dt="2023-01-18T17:16:39.184" v="158" actId="123"/>
        <pc:sldMkLst>
          <pc:docMk/>
          <pc:sldMk cId="2771503419" sldId="333"/>
        </pc:sldMkLst>
        <pc:spChg chg="mod">
          <ac:chgData name="Kuldeep" userId="f9c8071f-a744-46f9-b335-1b593dc9f69f" providerId="ADAL" clId="{BF491AD7-6FEB-406B-BDAD-F2C8F7489161}" dt="2023-01-18T17:16:39.184" v="158" actId="123"/>
          <ac:spMkLst>
            <pc:docMk/>
            <pc:sldMk cId="2771503419" sldId="333"/>
            <ac:spMk id="3" creationId="{D036119D-D96D-435D-B34D-667E049CD83F}"/>
          </ac:spMkLst>
        </pc:spChg>
      </pc:sldChg>
      <pc:sldChg chg="modSp mod">
        <pc:chgData name="Kuldeep" userId="f9c8071f-a744-46f9-b335-1b593dc9f69f" providerId="ADAL" clId="{BF491AD7-6FEB-406B-BDAD-F2C8F7489161}" dt="2023-01-18T17:17:39.423" v="165" actId="2710"/>
        <pc:sldMkLst>
          <pc:docMk/>
          <pc:sldMk cId="2382501191" sldId="334"/>
        </pc:sldMkLst>
        <pc:spChg chg="mod">
          <ac:chgData name="Kuldeep" userId="f9c8071f-a744-46f9-b335-1b593dc9f69f" providerId="ADAL" clId="{BF491AD7-6FEB-406B-BDAD-F2C8F7489161}" dt="2023-01-18T17:17:39.423" v="165" actId="2710"/>
          <ac:spMkLst>
            <pc:docMk/>
            <pc:sldMk cId="2382501191" sldId="334"/>
            <ac:spMk id="3" creationId="{D036119D-D96D-435D-B34D-667E049CD83F}"/>
          </ac:spMkLst>
        </pc:spChg>
      </pc:sldChg>
      <pc:sldChg chg="del">
        <pc:chgData name="Kuldeep" userId="f9c8071f-a744-46f9-b335-1b593dc9f69f" providerId="ADAL" clId="{BF491AD7-6FEB-406B-BDAD-F2C8F7489161}" dt="2023-01-18T15:59:58.928" v="30" actId="47"/>
        <pc:sldMkLst>
          <pc:docMk/>
          <pc:sldMk cId="2790982633" sldId="335"/>
        </pc:sldMkLst>
      </pc:sldChg>
      <pc:sldChg chg="del">
        <pc:chgData name="Kuldeep" userId="f9c8071f-a744-46f9-b335-1b593dc9f69f" providerId="ADAL" clId="{BF491AD7-6FEB-406B-BDAD-F2C8F7489161}" dt="2023-01-18T16:00:03.118" v="31" actId="47"/>
        <pc:sldMkLst>
          <pc:docMk/>
          <pc:sldMk cId="1565224538" sldId="336"/>
        </pc:sldMkLst>
      </pc:sldChg>
      <pc:sldChg chg="addSp delSp modSp mod">
        <pc:chgData name="Kuldeep" userId="f9c8071f-a744-46f9-b335-1b593dc9f69f" providerId="ADAL" clId="{BF491AD7-6FEB-406B-BDAD-F2C8F7489161}" dt="2023-01-18T17:36:14.591" v="204" actId="20577"/>
        <pc:sldMkLst>
          <pc:docMk/>
          <pc:sldMk cId="2277839778" sldId="337"/>
        </pc:sldMkLst>
        <pc:spChg chg="mod">
          <ac:chgData name="Kuldeep" userId="f9c8071f-a744-46f9-b335-1b593dc9f69f" providerId="ADAL" clId="{BF491AD7-6FEB-406B-BDAD-F2C8F7489161}" dt="2023-01-18T17:12:59.798" v="133" actId="26606"/>
          <ac:spMkLst>
            <pc:docMk/>
            <pc:sldMk cId="2277839778" sldId="337"/>
            <ac:spMk id="2" creationId="{36B3FFCF-E484-457D-8010-78085F70128D}"/>
          </ac:spMkLst>
        </pc:spChg>
        <pc:spChg chg="mod">
          <ac:chgData name="Kuldeep" userId="f9c8071f-a744-46f9-b335-1b593dc9f69f" providerId="ADAL" clId="{BF491AD7-6FEB-406B-BDAD-F2C8F7489161}" dt="2023-01-18T17:36:14.591" v="204" actId="20577"/>
          <ac:spMkLst>
            <pc:docMk/>
            <pc:sldMk cId="2277839778" sldId="337"/>
            <ac:spMk id="3" creationId="{D036119D-D96D-435D-B34D-667E049CD83F}"/>
          </ac:spMkLst>
        </pc:spChg>
        <pc:spChg chg="add del">
          <ac:chgData name="Kuldeep" userId="f9c8071f-a744-46f9-b335-1b593dc9f69f" providerId="ADAL" clId="{BF491AD7-6FEB-406B-BDAD-F2C8F7489161}" dt="2023-01-18T17:12:59.798" v="133" actId="26606"/>
          <ac:spMkLst>
            <pc:docMk/>
            <pc:sldMk cId="2277839778" sldId="337"/>
            <ac:spMk id="9" creationId="{488333BA-AE6E-427A-9B16-A39C8073F4EB}"/>
          </ac:spMkLst>
        </pc:spChg>
        <pc:spChg chg="add del">
          <ac:chgData name="Kuldeep" userId="f9c8071f-a744-46f9-b335-1b593dc9f69f" providerId="ADAL" clId="{BF491AD7-6FEB-406B-BDAD-F2C8F7489161}" dt="2023-01-18T17:12:59.798" v="133" actId="26606"/>
          <ac:spMkLst>
            <pc:docMk/>
            <pc:sldMk cId="2277839778" sldId="337"/>
            <ac:spMk id="11" creationId="{F98ED85F-DCEE-4B50-802E-71A6E3E12B04}"/>
          </ac:spMkLst>
        </pc:spChg>
        <pc:spChg chg="add del">
          <ac:chgData name="Kuldeep" userId="f9c8071f-a744-46f9-b335-1b593dc9f69f" providerId="ADAL" clId="{BF491AD7-6FEB-406B-BDAD-F2C8F7489161}" dt="2023-01-18T17:12:19.545" v="124" actId="26606"/>
          <ac:spMkLst>
            <pc:docMk/>
            <pc:sldMk cId="2277839778" sldId="337"/>
            <ac:spMk id="18" creationId="{72B886CF-D3D5-4CDE-A0D0-35994223D8D7}"/>
          </ac:spMkLst>
        </pc:spChg>
        <pc:spChg chg="add del">
          <ac:chgData name="Kuldeep" userId="f9c8071f-a744-46f9-b335-1b593dc9f69f" providerId="ADAL" clId="{BF491AD7-6FEB-406B-BDAD-F2C8F7489161}" dt="2023-01-18T17:12:19.545" v="124" actId="26606"/>
          <ac:spMkLst>
            <pc:docMk/>
            <pc:sldMk cId="2277839778" sldId="337"/>
            <ac:spMk id="20" creationId="{93F5DA8E-91E9-4694-9CBA-A6F68146BE06}"/>
          </ac:spMkLst>
        </pc:spChg>
        <pc:spChg chg="add del">
          <ac:chgData name="Kuldeep" userId="f9c8071f-a744-46f9-b335-1b593dc9f69f" providerId="ADAL" clId="{BF491AD7-6FEB-406B-BDAD-F2C8F7489161}" dt="2023-01-18T17:12:19.545" v="124" actId="26606"/>
          <ac:spMkLst>
            <pc:docMk/>
            <pc:sldMk cId="2277839778" sldId="337"/>
            <ac:spMk id="22" creationId="{429E2DD5-2822-4A1B-B4DA-2CD596FDE961}"/>
          </ac:spMkLst>
        </pc:spChg>
        <pc:spChg chg="add del">
          <ac:chgData name="Kuldeep" userId="f9c8071f-a744-46f9-b335-1b593dc9f69f" providerId="ADAL" clId="{BF491AD7-6FEB-406B-BDAD-F2C8F7489161}" dt="2023-01-18T17:12:39.723" v="132" actId="26606"/>
          <ac:spMkLst>
            <pc:docMk/>
            <pc:sldMk cId="2277839778" sldId="337"/>
            <ac:spMk id="24" creationId="{72B886CF-D3D5-4CDE-A0D0-35994223D8D7}"/>
          </ac:spMkLst>
        </pc:spChg>
        <pc:spChg chg="add del">
          <ac:chgData name="Kuldeep" userId="f9c8071f-a744-46f9-b335-1b593dc9f69f" providerId="ADAL" clId="{BF491AD7-6FEB-406B-BDAD-F2C8F7489161}" dt="2023-01-18T17:12:39.723" v="132" actId="26606"/>
          <ac:spMkLst>
            <pc:docMk/>
            <pc:sldMk cId="2277839778" sldId="337"/>
            <ac:spMk id="25" creationId="{93F5DA8E-91E9-4694-9CBA-A6F68146BE06}"/>
          </ac:spMkLst>
        </pc:spChg>
        <pc:spChg chg="add del">
          <ac:chgData name="Kuldeep" userId="f9c8071f-a744-46f9-b335-1b593dc9f69f" providerId="ADAL" clId="{BF491AD7-6FEB-406B-BDAD-F2C8F7489161}" dt="2023-01-18T17:12:39.723" v="132" actId="26606"/>
          <ac:spMkLst>
            <pc:docMk/>
            <pc:sldMk cId="2277839778" sldId="337"/>
            <ac:spMk id="27" creationId="{429E2DD5-2822-4A1B-B4DA-2CD596FDE961}"/>
          </ac:spMkLst>
        </pc:spChg>
        <pc:picChg chg="add">
          <ac:chgData name="Kuldeep" userId="f9c8071f-a744-46f9-b335-1b593dc9f69f" providerId="ADAL" clId="{BF491AD7-6FEB-406B-BDAD-F2C8F7489161}" dt="2023-01-18T17:12:59.798" v="133" actId="26606"/>
          <ac:picMkLst>
            <pc:docMk/>
            <pc:sldMk cId="2277839778" sldId="337"/>
            <ac:picMk id="13" creationId="{16F74495-6205-9DF3-29B5-59AD92685F91}"/>
          </ac:picMkLst>
        </pc:picChg>
        <pc:picChg chg="add del">
          <ac:chgData name="Kuldeep" userId="f9c8071f-a744-46f9-b335-1b593dc9f69f" providerId="ADAL" clId="{BF491AD7-6FEB-406B-BDAD-F2C8F7489161}" dt="2023-01-18T17:12:19.545" v="124" actId="26606"/>
          <ac:picMkLst>
            <pc:docMk/>
            <pc:sldMk cId="2277839778" sldId="337"/>
            <ac:picMk id="15" creationId="{3E2F91F4-F288-8934-C928-7702908BDC44}"/>
          </ac:picMkLst>
        </pc:picChg>
        <pc:picChg chg="add del">
          <ac:chgData name="Kuldeep" userId="f9c8071f-a744-46f9-b335-1b593dc9f69f" providerId="ADAL" clId="{BF491AD7-6FEB-406B-BDAD-F2C8F7489161}" dt="2023-01-18T17:12:39.723" v="132" actId="26606"/>
          <ac:picMkLst>
            <pc:docMk/>
            <pc:sldMk cId="2277839778" sldId="337"/>
            <ac:picMk id="26" creationId="{89E4E8C1-D96E-E040-653B-2D18E5B8529E}"/>
          </ac:picMkLst>
        </pc:picChg>
        <pc:cxnChg chg="add">
          <ac:chgData name="Kuldeep" userId="f9c8071f-a744-46f9-b335-1b593dc9f69f" providerId="ADAL" clId="{BF491AD7-6FEB-406B-BDAD-F2C8F7489161}" dt="2023-01-18T17:12:59.798" v="133" actId="26606"/>
          <ac:cxnSpMkLst>
            <pc:docMk/>
            <pc:sldMk cId="2277839778" sldId="337"/>
            <ac:cxnSpMk id="17" creationId="{A7F400EE-A8A5-48AF-B4D6-291B52C6F0B0}"/>
          </ac:cxnSpMkLst>
        </pc:cxnChg>
      </pc:sldChg>
      <pc:sldChg chg="modSp mod">
        <pc:chgData name="Kuldeep" userId="f9c8071f-a744-46f9-b335-1b593dc9f69f" providerId="ADAL" clId="{BF491AD7-6FEB-406B-BDAD-F2C8F7489161}" dt="2023-01-18T17:42:34.604" v="228" actId="123"/>
        <pc:sldMkLst>
          <pc:docMk/>
          <pc:sldMk cId="3322596453" sldId="338"/>
        </pc:sldMkLst>
        <pc:spChg chg="mod">
          <ac:chgData name="Kuldeep" userId="f9c8071f-a744-46f9-b335-1b593dc9f69f" providerId="ADAL" clId="{BF491AD7-6FEB-406B-BDAD-F2C8F7489161}" dt="2023-01-18T17:17:59.029" v="167" actId="20577"/>
          <ac:spMkLst>
            <pc:docMk/>
            <pc:sldMk cId="3322596453" sldId="338"/>
            <ac:spMk id="2" creationId="{702222ED-4504-4A5F-8FE8-1BAFF06211CA}"/>
          </ac:spMkLst>
        </pc:spChg>
        <pc:spChg chg="mod">
          <ac:chgData name="Kuldeep" userId="f9c8071f-a744-46f9-b335-1b593dc9f69f" providerId="ADAL" clId="{BF491AD7-6FEB-406B-BDAD-F2C8F7489161}" dt="2023-01-18T17:42:34.604" v="228" actId="123"/>
          <ac:spMkLst>
            <pc:docMk/>
            <pc:sldMk cId="3322596453" sldId="338"/>
            <ac:spMk id="3" creationId="{F34B6EFD-87D9-4E16-B765-4155E299507D}"/>
          </ac:spMkLst>
        </pc:spChg>
      </pc:sldChg>
      <pc:sldChg chg="del">
        <pc:chgData name="Kuldeep" userId="f9c8071f-a744-46f9-b335-1b593dc9f69f" providerId="ADAL" clId="{BF491AD7-6FEB-406B-BDAD-F2C8F7489161}" dt="2023-01-18T17:18:15.317" v="168" actId="47"/>
        <pc:sldMkLst>
          <pc:docMk/>
          <pc:sldMk cId="1813983746" sldId="339"/>
        </pc:sldMkLst>
      </pc:sldChg>
      <pc:sldChg chg="addSp delSp modSp mod modAnim">
        <pc:chgData name="Kuldeep" userId="f9c8071f-a744-46f9-b335-1b593dc9f69f" providerId="ADAL" clId="{BF491AD7-6FEB-406B-BDAD-F2C8F7489161}" dt="2023-01-18T17:24:22.982" v="185" actId="1076"/>
        <pc:sldMkLst>
          <pc:docMk/>
          <pc:sldMk cId="1979858048" sldId="340"/>
        </pc:sldMkLst>
        <pc:spChg chg="add del mod">
          <ac:chgData name="Kuldeep" userId="f9c8071f-a744-46f9-b335-1b593dc9f69f" providerId="ADAL" clId="{BF491AD7-6FEB-406B-BDAD-F2C8F7489161}" dt="2023-01-18T17:21:08.773" v="175"/>
          <ac:spMkLst>
            <pc:docMk/>
            <pc:sldMk cId="1979858048" sldId="340"/>
            <ac:spMk id="4" creationId="{CA12FD62-B2E0-B3F5-DAE9-B7E031C55E5E}"/>
          </ac:spMkLst>
        </pc:spChg>
        <pc:spChg chg="add mod">
          <ac:chgData name="Kuldeep" userId="f9c8071f-a744-46f9-b335-1b593dc9f69f" providerId="ADAL" clId="{BF491AD7-6FEB-406B-BDAD-F2C8F7489161}" dt="2023-01-18T17:24:22.982" v="185" actId="1076"/>
          <ac:spMkLst>
            <pc:docMk/>
            <pc:sldMk cId="1979858048" sldId="340"/>
            <ac:spMk id="6" creationId="{84B175D6-0999-992A-4DEA-2C8099218EA0}"/>
          </ac:spMkLst>
        </pc:spChg>
      </pc:sldChg>
      <pc:sldChg chg="del">
        <pc:chgData name="Kuldeep" userId="f9c8071f-a744-46f9-b335-1b593dc9f69f" providerId="ADAL" clId="{BF491AD7-6FEB-406B-BDAD-F2C8F7489161}" dt="2023-01-18T15:58:02.460" v="1" actId="47"/>
        <pc:sldMkLst>
          <pc:docMk/>
          <pc:sldMk cId="0" sldId="591"/>
        </pc:sldMkLst>
      </pc:sldChg>
      <pc:sldChg chg="del">
        <pc:chgData name="Kuldeep" userId="f9c8071f-a744-46f9-b335-1b593dc9f69f" providerId="ADAL" clId="{BF491AD7-6FEB-406B-BDAD-F2C8F7489161}" dt="2023-01-18T15:58:06.384" v="2" actId="47"/>
        <pc:sldMkLst>
          <pc:docMk/>
          <pc:sldMk cId="0" sldId="592"/>
        </pc:sldMkLst>
      </pc:sldChg>
      <pc:sldChg chg="del">
        <pc:chgData name="Kuldeep" userId="f9c8071f-a744-46f9-b335-1b593dc9f69f" providerId="ADAL" clId="{BF491AD7-6FEB-406B-BDAD-F2C8F7489161}" dt="2023-01-18T15:58:09.385" v="3" actId="47"/>
        <pc:sldMkLst>
          <pc:docMk/>
          <pc:sldMk cId="0" sldId="593"/>
        </pc:sldMkLst>
      </pc:sldChg>
      <pc:sldChg chg="del">
        <pc:chgData name="Kuldeep" userId="f9c8071f-a744-46f9-b335-1b593dc9f69f" providerId="ADAL" clId="{BF491AD7-6FEB-406B-BDAD-F2C8F7489161}" dt="2023-01-18T15:58:10.752" v="4" actId="47"/>
        <pc:sldMkLst>
          <pc:docMk/>
          <pc:sldMk cId="0" sldId="594"/>
        </pc:sldMkLst>
      </pc:sldChg>
      <pc:sldChg chg="del">
        <pc:chgData name="Kuldeep" userId="f9c8071f-a744-46f9-b335-1b593dc9f69f" providerId="ADAL" clId="{BF491AD7-6FEB-406B-BDAD-F2C8F7489161}" dt="2023-01-18T15:58:47.311" v="5" actId="2696"/>
        <pc:sldMkLst>
          <pc:docMk/>
          <pc:sldMk cId="706140236" sldId="599"/>
        </pc:sldMkLst>
      </pc:sldChg>
      <pc:sldChg chg="addSp delSp modSp add del mod setBg delDesignElem">
        <pc:chgData name="Kuldeep" userId="f9c8071f-a744-46f9-b335-1b593dc9f69f" providerId="ADAL" clId="{BF491AD7-6FEB-406B-BDAD-F2C8F7489161}" dt="2023-01-18T17:41:43.169" v="226" actId="47"/>
        <pc:sldMkLst>
          <pc:docMk/>
          <pc:sldMk cId="3673089643" sldId="599"/>
        </pc:sldMkLst>
        <pc:spChg chg="mod">
          <ac:chgData name="Kuldeep" userId="f9c8071f-a744-46f9-b335-1b593dc9f69f" providerId="ADAL" clId="{BF491AD7-6FEB-406B-BDAD-F2C8F7489161}" dt="2023-01-18T16:00:38.539" v="33" actId="26606"/>
          <ac:spMkLst>
            <pc:docMk/>
            <pc:sldMk cId="3673089643" sldId="599"/>
            <ac:spMk id="2" creationId="{1DB88343-8FFA-4899-AAB0-424FC6B264DB}"/>
          </ac:spMkLst>
        </pc:spChg>
        <pc:spChg chg="mod">
          <ac:chgData name="Kuldeep" userId="f9c8071f-a744-46f9-b335-1b593dc9f69f" providerId="ADAL" clId="{BF491AD7-6FEB-406B-BDAD-F2C8F7489161}" dt="2023-01-18T16:00:38.539" v="33" actId="26606"/>
          <ac:spMkLst>
            <pc:docMk/>
            <pc:sldMk cId="3673089643" sldId="599"/>
            <ac:spMk id="647172" creationId="{D2317EED-F068-45D1-8D7B-B0A7FC6FEF26}"/>
          </ac:spMkLst>
        </pc:spChg>
        <pc:spChg chg="add">
          <ac:chgData name="Kuldeep" userId="f9c8071f-a744-46f9-b335-1b593dc9f69f" providerId="ADAL" clId="{BF491AD7-6FEB-406B-BDAD-F2C8F7489161}" dt="2023-01-18T16:00:38.539" v="33" actId="26606"/>
          <ac:spMkLst>
            <pc:docMk/>
            <pc:sldMk cId="3673089643" sldId="599"/>
            <ac:spMk id="647174" creationId="{2B97F24A-32CE-4C1C-A50D-3016B394DCFB}"/>
          </ac:spMkLst>
        </pc:spChg>
        <pc:spChg chg="add">
          <ac:chgData name="Kuldeep" userId="f9c8071f-a744-46f9-b335-1b593dc9f69f" providerId="ADAL" clId="{BF491AD7-6FEB-406B-BDAD-F2C8F7489161}" dt="2023-01-18T16:00:38.539" v="33" actId="26606"/>
          <ac:spMkLst>
            <pc:docMk/>
            <pc:sldMk cId="3673089643" sldId="599"/>
            <ac:spMk id="647175" creationId="{CD8B4F24-440B-49E9-B85D-733523DC064B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3673089643" sldId="599"/>
            <ac:spMk id="647177" creationId="{FF9B822F-893E-44C8-963C-64F50ACECBB2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3673089643" sldId="599"/>
            <ac:spMk id="647179" creationId="{EBF87945-A001-489F-9D9B-7D9435F0B9CA}"/>
          </ac:spMkLst>
        </pc:spChg>
        <pc:picChg chg="mod ord">
          <ac:chgData name="Kuldeep" userId="f9c8071f-a744-46f9-b335-1b593dc9f69f" providerId="ADAL" clId="{BF491AD7-6FEB-406B-BDAD-F2C8F7489161}" dt="2023-01-18T16:00:38.539" v="33" actId="26606"/>
          <ac:picMkLst>
            <pc:docMk/>
            <pc:sldMk cId="3673089643" sldId="599"/>
            <ac:picMk id="9" creationId="{FED2DF6A-1067-4CDF-B814-B78843ED7F3E}"/>
          </ac:picMkLst>
        </pc:picChg>
      </pc:sldChg>
      <pc:sldChg chg="add del">
        <pc:chgData name="Kuldeep" userId="f9c8071f-a744-46f9-b335-1b593dc9f69f" providerId="ADAL" clId="{BF491AD7-6FEB-406B-BDAD-F2C8F7489161}" dt="2023-01-18T17:19:10.737" v="169" actId="47"/>
        <pc:sldMkLst>
          <pc:docMk/>
          <pc:sldMk cId="1560165354" sldId="602"/>
        </pc:sldMkLst>
      </pc:sldChg>
      <pc:sldChg chg="del">
        <pc:chgData name="Kuldeep" userId="f9c8071f-a744-46f9-b335-1b593dc9f69f" providerId="ADAL" clId="{BF491AD7-6FEB-406B-BDAD-F2C8F7489161}" dt="2023-01-18T15:58:47.311" v="5" actId="2696"/>
        <pc:sldMkLst>
          <pc:docMk/>
          <pc:sldMk cId="3534231483" sldId="602"/>
        </pc:sldMkLst>
      </pc:sldChg>
      <pc:sldChg chg="addSp delSp modSp add del mod setBg delDesignElem">
        <pc:chgData name="Kuldeep" userId="f9c8071f-a744-46f9-b335-1b593dc9f69f" providerId="ADAL" clId="{BF491AD7-6FEB-406B-BDAD-F2C8F7489161}" dt="2023-01-18T17:41:39.254" v="224" actId="47"/>
        <pc:sldMkLst>
          <pc:docMk/>
          <pc:sldMk cId="2616139160" sldId="603"/>
        </pc:sldMkLst>
        <pc:spChg chg="mod">
          <ac:chgData name="Kuldeep" userId="f9c8071f-a744-46f9-b335-1b593dc9f69f" providerId="ADAL" clId="{BF491AD7-6FEB-406B-BDAD-F2C8F7489161}" dt="2023-01-18T16:01:17.351" v="38" actId="113"/>
          <ac:spMkLst>
            <pc:docMk/>
            <pc:sldMk cId="2616139160" sldId="603"/>
            <ac:spMk id="3" creationId="{5F2323A2-7575-47C0-B857-7EB3B062C3A8}"/>
          </ac:spMkLst>
        </pc:spChg>
        <pc:spChg chg="mod">
          <ac:chgData name="Kuldeep" userId="f9c8071f-a744-46f9-b335-1b593dc9f69f" providerId="ADAL" clId="{BF491AD7-6FEB-406B-BDAD-F2C8F7489161}" dt="2023-01-18T16:01:10.746" v="37" actId="14100"/>
          <ac:spMkLst>
            <pc:docMk/>
            <pc:sldMk cId="2616139160" sldId="603"/>
            <ac:spMk id="9" creationId="{6048C5C0-E4E0-4695-9D92-03B16DC7552E}"/>
          </ac:spMkLst>
        </pc:spChg>
        <pc:spChg chg="add">
          <ac:chgData name="Kuldeep" userId="f9c8071f-a744-46f9-b335-1b593dc9f69f" providerId="ADAL" clId="{BF491AD7-6FEB-406B-BDAD-F2C8F7489161}" dt="2023-01-18T16:00:53.518" v="34" actId="26606"/>
          <ac:spMkLst>
            <pc:docMk/>
            <pc:sldMk cId="2616139160" sldId="603"/>
            <ac:spMk id="646152" creationId="{98E79BE4-34FE-485A-98A5-92CE8F7C4743}"/>
          </ac:spMkLst>
        </pc:spChg>
        <pc:spChg chg="add">
          <ac:chgData name="Kuldeep" userId="f9c8071f-a744-46f9-b335-1b593dc9f69f" providerId="ADAL" clId="{BF491AD7-6FEB-406B-BDAD-F2C8F7489161}" dt="2023-01-18T16:00:53.518" v="34" actId="26606"/>
          <ac:spMkLst>
            <pc:docMk/>
            <pc:sldMk cId="2616139160" sldId="603"/>
            <ac:spMk id="646153" creationId="{7A5F0580-5EE9-419F-96EE-B6529EF6E7D0}"/>
          </ac:spMkLst>
        </pc:spChg>
        <pc:spChg chg="add">
          <ac:chgData name="Kuldeep" userId="f9c8071f-a744-46f9-b335-1b593dc9f69f" providerId="ADAL" clId="{BF491AD7-6FEB-406B-BDAD-F2C8F7489161}" dt="2023-01-18T16:00:53.518" v="34" actId="26606"/>
          <ac:spMkLst>
            <pc:docMk/>
            <pc:sldMk cId="2616139160" sldId="603"/>
            <ac:spMk id="646155" creationId="{0288C6B4-AFC3-407F-A595-EFFD38D4CCAF}"/>
          </ac:spMkLst>
        </pc:spChg>
        <pc:spChg chg="add">
          <ac:chgData name="Kuldeep" userId="f9c8071f-a744-46f9-b335-1b593dc9f69f" providerId="ADAL" clId="{BF491AD7-6FEB-406B-BDAD-F2C8F7489161}" dt="2023-01-18T16:00:53.518" v="34" actId="26606"/>
          <ac:spMkLst>
            <pc:docMk/>
            <pc:sldMk cId="2616139160" sldId="603"/>
            <ac:spMk id="646157" creationId="{CF236821-17FE-429B-8D2C-08E13A64EA40}"/>
          </ac:spMkLst>
        </pc:spChg>
        <pc:spChg chg="add">
          <ac:chgData name="Kuldeep" userId="f9c8071f-a744-46f9-b335-1b593dc9f69f" providerId="ADAL" clId="{BF491AD7-6FEB-406B-BDAD-F2C8F7489161}" dt="2023-01-18T16:00:53.518" v="34" actId="26606"/>
          <ac:spMkLst>
            <pc:docMk/>
            <pc:sldMk cId="2616139160" sldId="603"/>
            <ac:spMk id="646159" creationId="{C0BDBCD2-E081-43AB-9119-C55465E59757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616139160" sldId="603"/>
            <ac:spMk id="646161" creationId="{33A87B69-D1B1-4DA7-B224-F220FC5235E6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616139160" sldId="603"/>
            <ac:spMk id="646162" creationId="{B775CD93-9DF2-48CB-9F57-1BCA9A46C7FA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616139160" sldId="603"/>
            <ac:spMk id="646163" creationId="{1C091803-41C2-48E0-9228-5148460C7479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616139160" sldId="603"/>
            <ac:spMk id="646164" creationId="{E186B68C-84BC-4A6E-99D1-EE87483C1349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616139160" sldId="603"/>
            <ac:spMk id="646165" creationId="{6166C6D1-23AC-49C4-BA07-238E4E9F8CEB}"/>
          </ac:spMkLst>
        </pc:spChg>
        <pc:picChg chg="mod ord">
          <ac:chgData name="Kuldeep" userId="f9c8071f-a744-46f9-b335-1b593dc9f69f" providerId="ADAL" clId="{BF491AD7-6FEB-406B-BDAD-F2C8F7489161}" dt="2023-01-18T16:00:53.518" v="34" actId="26606"/>
          <ac:picMkLst>
            <pc:docMk/>
            <pc:sldMk cId="2616139160" sldId="603"/>
            <ac:picMk id="646150" creationId="{12951AD3-8865-461B-B183-E6828C2541E8}"/>
          </ac:picMkLst>
        </pc:picChg>
      </pc:sldChg>
      <pc:sldChg chg="del">
        <pc:chgData name="Kuldeep" userId="f9c8071f-a744-46f9-b335-1b593dc9f69f" providerId="ADAL" clId="{BF491AD7-6FEB-406B-BDAD-F2C8F7489161}" dt="2023-01-18T15:58:47.311" v="5" actId="2696"/>
        <pc:sldMkLst>
          <pc:docMk/>
          <pc:sldMk cId="3464542492" sldId="603"/>
        </pc:sldMkLst>
      </pc:sldChg>
      <pc:sldChg chg="del">
        <pc:chgData name="Kuldeep" userId="f9c8071f-a744-46f9-b335-1b593dc9f69f" providerId="ADAL" clId="{BF491AD7-6FEB-406B-BDAD-F2C8F7489161}" dt="2023-01-18T15:58:47.311" v="5" actId="2696"/>
        <pc:sldMkLst>
          <pc:docMk/>
          <pc:sldMk cId="2371497639" sldId="604"/>
        </pc:sldMkLst>
      </pc:sldChg>
      <pc:sldChg chg="addSp delSp modSp add mod setBg delDesignElem">
        <pc:chgData name="Kuldeep" userId="f9c8071f-a744-46f9-b335-1b593dc9f69f" providerId="ADAL" clId="{BF491AD7-6FEB-406B-BDAD-F2C8F7489161}" dt="2023-01-18T16:00:25.635" v="32" actId="26606"/>
        <pc:sldMkLst>
          <pc:docMk/>
          <pc:sldMk cId="2937423869" sldId="604"/>
        </pc:sldMkLst>
        <pc:spChg chg="mod or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2" creationId="{495B4787-E9E9-4C6E-ACD3-046BB4FF82F2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7" creationId="{827B839B-9ADE-406B-8590-F1CAEDED45A1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9" creationId="{CFE45BF0-46DB-408C-B5F7-7B11716805D4}"/>
          </ac:spMkLst>
        </pc:spChg>
        <pc:spChg chg="mo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10" creationId="{B5E2F4E4-6B47-05BE-5845-59BC72418554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11" creationId="{2AEBC8F2-97B1-41B4-93F1-2D289E197FBA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13" creationId="{472E3A19-F5D5-48FC-BB9C-48C2F68F598B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15" creationId="{7A62E32F-BB65-43A8-8EB5-92346890E549}"/>
          </ac:spMkLst>
        </pc:spChg>
        <pc:spChg chg="ad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16" creationId="{94E4D846-3AFC-4F86-8C35-24B0542A269D}"/>
          </ac:spMkLst>
        </pc:spChg>
        <pc:spChg chg="del">
          <ac:chgData name="Kuldeep" userId="f9c8071f-a744-46f9-b335-1b593dc9f69f" providerId="ADAL" clId="{BF491AD7-6FEB-406B-BDAD-F2C8F7489161}" dt="2023-01-18T15:58:53.945" v="10"/>
          <ac:spMkLst>
            <pc:docMk/>
            <pc:sldMk cId="2937423869" sldId="604"/>
            <ac:spMk id="17" creationId="{14E91B64-9FCC-451E-AFB4-A827D6329367}"/>
          </ac:spMkLst>
        </pc:spChg>
        <pc:spChg chg="ad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18" creationId="{284781B9-12CB-45C3-907A-9ED93FF72C65}"/>
          </ac:spMkLst>
        </pc:spChg>
        <pc:spChg chg="ad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20" creationId="{55D4142C-5077-457F-A6AD-3FECFDB39685}"/>
          </ac:spMkLst>
        </pc:spChg>
        <pc:spChg chg="add">
          <ac:chgData name="Kuldeep" userId="f9c8071f-a744-46f9-b335-1b593dc9f69f" providerId="ADAL" clId="{BF491AD7-6FEB-406B-BDAD-F2C8F7489161}" dt="2023-01-18T16:00:25.635" v="32" actId="26606"/>
          <ac:spMkLst>
            <pc:docMk/>
            <pc:sldMk cId="2937423869" sldId="604"/>
            <ac:spMk id="22" creationId="{7A5F0580-5EE9-419F-96EE-B6529EF6E7D0}"/>
          </ac:spMkLst>
        </pc:spChg>
        <pc:picChg chg="add">
          <ac:chgData name="Kuldeep" userId="f9c8071f-a744-46f9-b335-1b593dc9f69f" providerId="ADAL" clId="{BF491AD7-6FEB-406B-BDAD-F2C8F7489161}" dt="2023-01-18T16:00:25.635" v="32" actId="26606"/>
          <ac:picMkLst>
            <pc:docMk/>
            <pc:sldMk cId="2937423869" sldId="604"/>
            <ac:picMk id="12" creationId="{6D0D6178-2A95-BAEE-38AB-AFD9D2CF879D}"/>
          </ac:picMkLst>
        </pc:picChg>
      </pc:sldChg>
      <pc:sldChg chg="new del">
        <pc:chgData name="Kuldeep" userId="f9c8071f-a744-46f9-b335-1b593dc9f69f" providerId="ADAL" clId="{BF491AD7-6FEB-406B-BDAD-F2C8F7489161}" dt="2023-01-18T18:10:14.962" v="250" actId="47"/>
        <pc:sldMkLst>
          <pc:docMk/>
          <pc:sldMk cId="317153914" sldId="605"/>
        </pc:sldMkLst>
      </pc:sldChg>
      <pc:sldChg chg="addSp modSp new mod setBg">
        <pc:chgData name="Kuldeep" userId="f9c8071f-a744-46f9-b335-1b593dc9f69f" providerId="ADAL" clId="{BF491AD7-6FEB-406B-BDAD-F2C8F7489161}" dt="2023-01-18T18:10:12.211" v="249" actId="26606"/>
        <pc:sldMkLst>
          <pc:docMk/>
          <pc:sldMk cId="2784882942" sldId="606"/>
        </pc:sldMkLst>
        <pc:spChg chg="mod">
          <ac:chgData name="Kuldeep" userId="f9c8071f-a744-46f9-b335-1b593dc9f69f" providerId="ADAL" clId="{BF491AD7-6FEB-406B-BDAD-F2C8F7489161}" dt="2023-01-18T18:10:12.211" v="249" actId="26606"/>
          <ac:spMkLst>
            <pc:docMk/>
            <pc:sldMk cId="2784882942" sldId="606"/>
            <ac:spMk id="2" creationId="{8677D250-A5CF-2191-7208-5216D5BC2C45}"/>
          </ac:spMkLst>
        </pc:spChg>
        <pc:spChg chg="mod">
          <ac:chgData name="Kuldeep" userId="f9c8071f-a744-46f9-b335-1b593dc9f69f" providerId="ADAL" clId="{BF491AD7-6FEB-406B-BDAD-F2C8F7489161}" dt="2023-01-18T18:10:12.211" v="249" actId="26606"/>
          <ac:spMkLst>
            <pc:docMk/>
            <pc:sldMk cId="2784882942" sldId="606"/>
            <ac:spMk id="3" creationId="{43C8F244-3190-F4D9-54D1-81E53612408F}"/>
          </ac:spMkLst>
        </pc:spChg>
        <pc:spChg chg="add">
          <ac:chgData name="Kuldeep" userId="f9c8071f-a744-46f9-b335-1b593dc9f69f" providerId="ADAL" clId="{BF491AD7-6FEB-406B-BDAD-F2C8F7489161}" dt="2023-01-18T18:10:12.211" v="249" actId="26606"/>
          <ac:spMkLst>
            <pc:docMk/>
            <pc:sldMk cId="2784882942" sldId="606"/>
            <ac:spMk id="8" creationId="{F98ED85F-DCEE-4B50-802E-71A6E3E12B04}"/>
          </ac:spMkLst>
        </pc:spChg>
        <pc:cxnChg chg="add">
          <ac:chgData name="Kuldeep" userId="f9c8071f-a744-46f9-b335-1b593dc9f69f" providerId="ADAL" clId="{BF491AD7-6FEB-406B-BDAD-F2C8F7489161}" dt="2023-01-18T18:10:12.211" v="249" actId="26606"/>
          <ac:cxnSpMkLst>
            <pc:docMk/>
            <pc:sldMk cId="2784882942" sldId="606"/>
            <ac:cxnSpMk id="10" creationId="{E8E35B83-1EC3-4F87-9D54-D863463351B9}"/>
          </ac:cxnSpMkLst>
        </pc:cxnChg>
      </pc:sldChg>
    </pc:docChg>
  </pc:docChgLst>
  <pc:docChgLst>
    <pc:chgData name="Kuldeep" userId="f9c8071f-a744-46f9-b335-1b593dc9f69f" providerId="ADAL" clId="{DC97B000-DD22-42D6-BC02-B6B18127A094}"/>
    <pc:docChg chg="undo custSel addSld delSld modSld">
      <pc:chgData name="Kuldeep" userId="f9c8071f-a744-46f9-b335-1b593dc9f69f" providerId="ADAL" clId="{DC97B000-DD22-42D6-BC02-B6B18127A094}" dt="2023-02-13T15:52:30.886" v="50" actId="123"/>
      <pc:docMkLst>
        <pc:docMk/>
      </pc:docMkLst>
      <pc:sldChg chg="add del">
        <pc:chgData name="Kuldeep" userId="f9c8071f-a744-46f9-b335-1b593dc9f69f" providerId="ADAL" clId="{DC97B000-DD22-42D6-BC02-B6B18127A094}" dt="2023-01-29T09:56:52.877" v="32" actId="47"/>
        <pc:sldMkLst>
          <pc:docMk/>
          <pc:sldMk cId="1441990758" sldId="256"/>
        </pc:sldMkLst>
      </pc:sldChg>
      <pc:sldChg chg="modSp mod">
        <pc:chgData name="Kuldeep" userId="f9c8071f-a744-46f9-b335-1b593dc9f69f" providerId="ADAL" clId="{DC97B000-DD22-42D6-BC02-B6B18127A094}" dt="2023-01-29T09:56:48.677" v="31"/>
        <pc:sldMkLst>
          <pc:docMk/>
          <pc:sldMk cId="670468568" sldId="305"/>
        </pc:sldMkLst>
        <pc:spChg chg="mod">
          <ac:chgData name="Kuldeep" userId="f9c8071f-a744-46f9-b335-1b593dc9f69f" providerId="ADAL" clId="{DC97B000-DD22-42D6-BC02-B6B18127A094}" dt="2023-01-29T09:56:48.677" v="31"/>
          <ac:spMkLst>
            <pc:docMk/>
            <pc:sldMk cId="670468568" sldId="305"/>
            <ac:spMk id="3" creationId="{2CEDD8FD-0904-4D46-FBE6-D43AA595A9DD}"/>
          </ac:spMkLst>
        </pc:spChg>
      </pc:sldChg>
      <pc:sldChg chg="del">
        <pc:chgData name="Kuldeep" userId="f9c8071f-a744-46f9-b335-1b593dc9f69f" providerId="ADAL" clId="{DC97B000-DD22-42D6-BC02-B6B18127A094}" dt="2023-01-29T09:59:04.918" v="48" actId="47"/>
        <pc:sldMkLst>
          <pc:docMk/>
          <pc:sldMk cId="3179687420" sldId="351"/>
        </pc:sldMkLst>
      </pc:sldChg>
      <pc:sldChg chg="addSp modSp add mod setBg">
        <pc:chgData name="Kuldeep" userId="f9c8071f-a744-46f9-b335-1b593dc9f69f" providerId="ADAL" clId="{DC97B000-DD22-42D6-BC02-B6B18127A094}" dt="2023-01-29T09:57:10.970" v="34" actId="255"/>
        <pc:sldMkLst>
          <pc:docMk/>
          <pc:sldMk cId="2673672858" sldId="746"/>
        </pc:sldMkLst>
        <pc:spChg chg="mod">
          <ac:chgData name="Kuldeep" userId="f9c8071f-a744-46f9-b335-1b593dc9f69f" providerId="ADAL" clId="{DC97B000-DD22-42D6-BC02-B6B18127A094}" dt="2023-01-29T09:57:04.170" v="33" actId="26606"/>
          <ac:spMkLst>
            <pc:docMk/>
            <pc:sldMk cId="2673672858" sldId="746"/>
            <ac:spMk id="858115" creationId="{BCDB890C-D8A5-417B-8F26-D0E8CD7D157E}"/>
          </ac:spMkLst>
        </pc:spChg>
        <pc:spChg chg="ord">
          <ac:chgData name="Kuldeep" userId="f9c8071f-a744-46f9-b335-1b593dc9f69f" providerId="ADAL" clId="{DC97B000-DD22-42D6-BC02-B6B18127A094}" dt="2023-01-29T09:57:04.170" v="33" actId="26606"/>
          <ac:spMkLst>
            <pc:docMk/>
            <pc:sldMk cId="2673672858" sldId="746"/>
            <ac:spMk id="858116" creationId="{4BD9844C-458D-4575-8698-EA586A0D9F70}"/>
          </ac:spMkLst>
        </pc:spChg>
        <pc:spChg chg="mod">
          <ac:chgData name="Kuldeep" userId="f9c8071f-a744-46f9-b335-1b593dc9f69f" providerId="ADAL" clId="{DC97B000-DD22-42D6-BC02-B6B18127A094}" dt="2023-01-29T09:57:10.970" v="34" actId="255"/>
          <ac:spMkLst>
            <pc:docMk/>
            <pc:sldMk cId="2673672858" sldId="746"/>
            <ac:spMk id="858117" creationId="{7A4B0570-FB30-4F82-876B-ACD3E6D7DEDA}"/>
          </ac:spMkLst>
        </pc:spChg>
        <pc:picChg chg="add">
          <ac:chgData name="Kuldeep" userId="f9c8071f-a744-46f9-b335-1b593dc9f69f" providerId="ADAL" clId="{DC97B000-DD22-42D6-BC02-B6B18127A094}" dt="2023-01-29T09:57:04.170" v="33" actId="26606"/>
          <ac:picMkLst>
            <pc:docMk/>
            <pc:sldMk cId="2673672858" sldId="746"/>
            <ac:picMk id="858119" creationId="{7F5EBE4A-7C9E-A37C-DF3E-70EEAF614CBF}"/>
          </ac:picMkLst>
        </pc:picChg>
        <pc:cxnChg chg="add">
          <ac:chgData name="Kuldeep" userId="f9c8071f-a744-46f9-b335-1b593dc9f69f" providerId="ADAL" clId="{DC97B000-DD22-42D6-BC02-B6B18127A094}" dt="2023-01-29T09:57:04.170" v="33" actId="26606"/>
          <ac:cxnSpMkLst>
            <pc:docMk/>
            <pc:sldMk cId="2673672858" sldId="746"/>
            <ac:cxnSpMk id="858123" creationId="{A7F400EE-A8A5-48AF-B4D6-291B52C6F0B0}"/>
          </ac:cxnSpMkLst>
        </pc:cxnChg>
      </pc:sldChg>
      <pc:sldChg chg="add">
        <pc:chgData name="Kuldeep" userId="f9c8071f-a744-46f9-b335-1b593dc9f69f" providerId="ADAL" clId="{DC97B000-DD22-42D6-BC02-B6B18127A094}" dt="2023-01-29T09:56:22.522" v="30"/>
        <pc:sldMkLst>
          <pc:docMk/>
          <pc:sldMk cId="2182990495" sldId="747"/>
        </pc:sldMkLst>
      </pc:sldChg>
      <pc:sldChg chg="del">
        <pc:chgData name="Kuldeep" userId="f9c8071f-a744-46f9-b335-1b593dc9f69f" providerId="ADAL" clId="{DC97B000-DD22-42D6-BC02-B6B18127A094}" dt="2023-01-29T09:55:59.657" v="1" actId="47"/>
        <pc:sldMkLst>
          <pc:docMk/>
          <pc:sldMk cId="4031516683" sldId="748"/>
        </pc:sldMkLst>
      </pc:sldChg>
      <pc:sldChg chg="del">
        <pc:chgData name="Kuldeep" userId="f9c8071f-a744-46f9-b335-1b593dc9f69f" providerId="ADAL" clId="{DC97B000-DD22-42D6-BC02-B6B18127A094}" dt="2023-01-29T09:55:59.871" v="2" actId="47"/>
        <pc:sldMkLst>
          <pc:docMk/>
          <pc:sldMk cId="192441759" sldId="749"/>
        </pc:sldMkLst>
      </pc:sldChg>
      <pc:sldChg chg="del">
        <pc:chgData name="Kuldeep" userId="f9c8071f-a744-46f9-b335-1b593dc9f69f" providerId="ADAL" clId="{DC97B000-DD22-42D6-BC02-B6B18127A094}" dt="2023-01-29T09:56:00.306" v="5" actId="47"/>
        <pc:sldMkLst>
          <pc:docMk/>
          <pc:sldMk cId="291441349" sldId="750"/>
        </pc:sldMkLst>
      </pc:sldChg>
      <pc:sldChg chg="del">
        <pc:chgData name="Kuldeep" userId="f9c8071f-a744-46f9-b335-1b593dc9f69f" providerId="ADAL" clId="{DC97B000-DD22-42D6-BC02-B6B18127A094}" dt="2023-01-29T09:56:00.596" v="7" actId="47"/>
        <pc:sldMkLst>
          <pc:docMk/>
          <pc:sldMk cId="291120512" sldId="751"/>
        </pc:sldMkLst>
      </pc:sldChg>
      <pc:sldChg chg="del">
        <pc:chgData name="Kuldeep" userId="f9c8071f-a744-46f9-b335-1b593dc9f69f" providerId="ADAL" clId="{DC97B000-DD22-42D6-BC02-B6B18127A094}" dt="2023-01-29T09:56:00.770" v="8" actId="47"/>
        <pc:sldMkLst>
          <pc:docMk/>
          <pc:sldMk cId="305871737" sldId="752"/>
        </pc:sldMkLst>
      </pc:sldChg>
      <pc:sldChg chg="del">
        <pc:chgData name="Kuldeep" userId="f9c8071f-a744-46f9-b335-1b593dc9f69f" providerId="ADAL" clId="{DC97B000-DD22-42D6-BC02-B6B18127A094}" dt="2023-01-29T09:56:01.852" v="10" actId="47"/>
        <pc:sldMkLst>
          <pc:docMk/>
          <pc:sldMk cId="1535384679" sldId="754"/>
        </pc:sldMkLst>
      </pc:sldChg>
      <pc:sldChg chg="del">
        <pc:chgData name="Kuldeep" userId="f9c8071f-a744-46f9-b335-1b593dc9f69f" providerId="ADAL" clId="{DC97B000-DD22-42D6-BC02-B6B18127A094}" dt="2023-01-29T09:56:02.027" v="11" actId="47"/>
        <pc:sldMkLst>
          <pc:docMk/>
          <pc:sldMk cId="4262058433" sldId="755"/>
        </pc:sldMkLst>
      </pc:sldChg>
      <pc:sldChg chg="del">
        <pc:chgData name="Kuldeep" userId="f9c8071f-a744-46f9-b335-1b593dc9f69f" providerId="ADAL" clId="{DC97B000-DD22-42D6-BC02-B6B18127A094}" dt="2023-01-29T09:56:02.238" v="12" actId="47"/>
        <pc:sldMkLst>
          <pc:docMk/>
          <pc:sldMk cId="3139518268" sldId="756"/>
        </pc:sldMkLst>
      </pc:sldChg>
      <pc:sldChg chg="del">
        <pc:chgData name="Kuldeep" userId="f9c8071f-a744-46f9-b335-1b593dc9f69f" providerId="ADAL" clId="{DC97B000-DD22-42D6-BC02-B6B18127A094}" dt="2023-01-29T09:56:02.992" v="14" actId="47"/>
        <pc:sldMkLst>
          <pc:docMk/>
          <pc:sldMk cId="3039217540" sldId="757"/>
        </pc:sldMkLst>
      </pc:sldChg>
      <pc:sldChg chg="del">
        <pc:chgData name="Kuldeep" userId="f9c8071f-a744-46f9-b335-1b593dc9f69f" providerId="ADAL" clId="{DC97B000-DD22-42D6-BC02-B6B18127A094}" dt="2023-01-29T09:56:03.198" v="15" actId="47"/>
        <pc:sldMkLst>
          <pc:docMk/>
          <pc:sldMk cId="783639133" sldId="758"/>
        </pc:sldMkLst>
      </pc:sldChg>
      <pc:sldChg chg="del">
        <pc:chgData name="Kuldeep" userId="f9c8071f-a744-46f9-b335-1b593dc9f69f" providerId="ADAL" clId="{DC97B000-DD22-42D6-BC02-B6B18127A094}" dt="2023-01-29T09:56:03.385" v="16" actId="47"/>
        <pc:sldMkLst>
          <pc:docMk/>
          <pc:sldMk cId="476160057" sldId="759"/>
        </pc:sldMkLst>
      </pc:sldChg>
      <pc:sldChg chg="del">
        <pc:chgData name="Kuldeep" userId="f9c8071f-a744-46f9-b335-1b593dc9f69f" providerId="ADAL" clId="{DC97B000-DD22-42D6-BC02-B6B18127A094}" dt="2023-01-29T09:56:04.255" v="18" actId="47"/>
        <pc:sldMkLst>
          <pc:docMk/>
          <pc:sldMk cId="1602639437" sldId="760"/>
        </pc:sldMkLst>
      </pc:sldChg>
      <pc:sldChg chg="del">
        <pc:chgData name="Kuldeep" userId="f9c8071f-a744-46f9-b335-1b593dc9f69f" providerId="ADAL" clId="{DC97B000-DD22-42D6-BC02-B6B18127A094}" dt="2023-01-29T09:56:07.351" v="21" actId="47"/>
        <pc:sldMkLst>
          <pc:docMk/>
          <pc:sldMk cId="4095777032" sldId="761"/>
        </pc:sldMkLst>
      </pc:sldChg>
      <pc:sldChg chg="del">
        <pc:chgData name="Kuldeep" userId="f9c8071f-a744-46f9-b335-1b593dc9f69f" providerId="ADAL" clId="{DC97B000-DD22-42D6-BC02-B6B18127A094}" dt="2023-01-29T09:56:08.345" v="23" actId="47"/>
        <pc:sldMkLst>
          <pc:docMk/>
          <pc:sldMk cId="4174178709" sldId="762"/>
        </pc:sldMkLst>
      </pc:sldChg>
      <pc:sldChg chg="del">
        <pc:chgData name="Kuldeep" userId="f9c8071f-a744-46f9-b335-1b593dc9f69f" providerId="ADAL" clId="{DC97B000-DD22-42D6-BC02-B6B18127A094}" dt="2023-01-29T09:56:09.873" v="25" actId="47"/>
        <pc:sldMkLst>
          <pc:docMk/>
          <pc:sldMk cId="2692434605" sldId="763"/>
        </pc:sldMkLst>
      </pc:sldChg>
      <pc:sldChg chg="del">
        <pc:chgData name="Kuldeep" userId="f9c8071f-a744-46f9-b335-1b593dc9f69f" providerId="ADAL" clId="{DC97B000-DD22-42D6-BC02-B6B18127A094}" dt="2023-01-29T09:56:10.297" v="26" actId="47"/>
        <pc:sldMkLst>
          <pc:docMk/>
          <pc:sldMk cId="4117221601" sldId="764"/>
        </pc:sldMkLst>
      </pc:sldChg>
      <pc:sldChg chg="del">
        <pc:chgData name="Kuldeep" userId="f9c8071f-a744-46f9-b335-1b593dc9f69f" providerId="ADAL" clId="{DC97B000-DD22-42D6-BC02-B6B18127A094}" dt="2023-01-29T09:56:10.794" v="27" actId="47"/>
        <pc:sldMkLst>
          <pc:docMk/>
          <pc:sldMk cId="3400995953" sldId="765"/>
        </pc:sldMkLst>
      </pc:sldChg>
      <pc:sldChg chg="del">
        <pc:chgData name="Kuldeep" userId="f9c8071f-a744-46f9-b335-1b593dc9f69f" providerId="ADAL" clId="{DC97B000-DD22-42D6-BC02-B6B18127A094}" dt="2023-01-29T09:56:11.317" v="28" actId="47"/>
        <pc:sldMkLst>
          <pc:docMk/>
          <pc:sldMk cId="978426375" sldId="766"/>
        </pc:sldMkLst>
      </pc:sldChg>
      <pc:sldChg chg="del">
        <pc:chgData name="Kuldeep" userId="f9c8071f-a744-46f9-b335-1b593dc9f69f" providerId="ADAL" clId="{DC97B000-DD22-42D6-BC02-B6B18127A094}" dt="2023-01-29T09:56:11.718" v="29" actId="47"/>
        <pc:sldMkLst>
          <pc:docMk/>
          <pc:sldMk cId="2625376224" sldId="767"/>
        </pc:sldMkLst>
      </pc:sldChg>
      <pc:sldChg chg="addSp modSp add mod setBg">
        <pc:chgData name="Kuldeep" userId="f9c8071f-a744-46f9-b335-1b593dc9f69f" providerId="ADAL" clId="{DC97B000-DD22-42D6-BC02-B6B18127A094}" dt="2023-01-29T09:57:27.775" v="35" actId="26606"/>
        <pc:sldMkLst>
          <pc:docMk/>
          <pc:sldMk cId="3815273889" sldId="768"/>
        </pc:sldMkLst>
        <pc:spChg chg="mod">
          <ac:chgData name="Kuldeep" userId="f9c8071f-a744-46f9-b335-1b593dc9f69f" providerId="ADAL" clId="{DC97B000-DD22-42D6-BC02-B6B18127A094}" dt="2023-01-29T09:57:27.775" v="35" actId="26606"/>
          <ac:spMkLst>
            <pc:docMk/>
            <pc:sldMk cId="3815273889" sldId="768"/>
            <ac:spMk id="4" creationId="{E6D180D8-68CA-4F42-9D57-556573753B17}"/>
          </ac:spMkLst>
        </pc:spChg>
        <pc:spChg chg="mod ord">
          <ac:chgData name="Kuldeep" userId="f9c8071f-a744-46f9-b335-1b593dc9f69f" providerId="ADAL" clId="{DC97B000-DD22-42D6-BC02-B6B18127A094}" dt="2023-01-29T09:57:27.775" v="35" actId="26606"/>
          <ac:spMkLst>
            <pc:docMk/>
            <pc:sldMk cId="3815273889" sldId="768"/>
            <ac:spMk id="880644" creationId="{3968197C-A249-460B-92C9-29458D0C4E11}"/>
          </ac:spMkLst>
        </pc:spChg>
        <pc:spChg chg="add">
          <ac:chgData name="Kuldeep" userId="f9c8071f-a744-46f9-b335-1b593dc9f69f" providerId="ADAL" clId="{DC97B000-DD22-42D6-BC02-B6B18127A094}" dt="2023-01-29T09:57:27.775" v="35" actId="26606"/>
          <ac:spMkLst>
            <pc:docMk/>
            <pc:sldMk cId="3815273889" sldId="768"/>
            <ac:spMk id="880651" creationId="{F5493CFF-E43B-4B10-ACE1-C8A1246629EA}"/>
          </ac:spMkLst>
        </pc:spChg>
        <pc:picChg chg="mod">
          <ac:chgData name="Kuldeep" userId="f9c8071f-a744-46f9-b335-1b593dc9f69f" providerId="ADAL" clId="{DC97B000-DD22-42D6-BC02-B6B18127A094}" dt="2023-01-29T09:57:27.775" v="35" actId="26606"/>
          <ac:picMkLst>
            <pc:docMk/>
            <pc:sldMk cId="3815273889" sldId="768"/>
            <ac:picMk id="880646" creationId="{4E8BDD54-F1CC-4CC4-A324-6F6BBBBCA358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7:42.443" v="36" actId="26606"/>
        <pc:sldMkLst>
          <pc:docMk/>
          <pc:sldMk cId="2190437276" sldId="769"/>
        </pc:sldMkLst>
        <pc:spChg chg="mod">
          <ac:chgData name="Kuldeep" userId="f9c8071f-a744-46f9-b335-1b593dc9f69f" providerId="ADAL" clId="{DC97B000-DD22-42D6-BC02-B6B18127A094}" dt="2023-01-29T09:57:42.443" v="36" actId="26606"/>
          <ac:spMkLst>
            <pc:docMk/>
            <pc:sldMk cId="2190437276" sldId="769"/>
            <ac:spMk id="2" creationId="{23B67545-CAB0-411A-9876-A1734F88CB9F}"/>
          </ac:spMkLst>
        </pc:spChg>
        <pc:spChg chg="mod ord">
          <ac:chgData name="Kuldeep" userId="f9c8071f-a744-46f9-b335-1b593dc9f69f" providerId="ADAL" clId="{DC97B000-DD22-42D6-BC02-B6B18127A094}" dt="2023-01-29T09:57:42.443" v="36" actId="26606"/>
          <ac:spMkLst>
            <pc:docMk/>
            <pc:sldMk cId="2190437276" sldId="769"/>
            <ac:spMk id="881668" creationId="{FA062EDC-2123-4F15-B366-BE702C64F94E}"/>
          </ac:spMkLst>
        </pc:spChg>
        <pc:spChg chg="add">
          <ac:chgData name="Kuldeep" userId="f9c8071f-a744-46f9-b335-1b593dc9f69f" providerId="ADAL" clId="{DC97B000-DD22-42D6-BC02-B6B18127A094}" dt="2023-01-29T09:57:42.443" v="36" actId="26606"/>
          <ac:spMkLst>
            <pc:docMk/>
            <pc:sldMk cId="2190437276" sldId="769"/>
            <ac:spMk id="881675" creationId="{F5493CFF-E43B-4B10-ACE1-C8A1246629EA}"/>
          </ac:spMkLst>
        </pc:spChg>
        <pc:picChg chg="mod">
          <ac:chgData name="Kuldeep" userId="f9c8071f-a744-46f9-b335-1b593dc9f69f" providerId="ADAL" clId="{DC97B000-DD22-42D6-BC02-B6B18127A094}" dt="2023-01-29T09:57:42.443" v="36" actId="26606"/>
          <ac:picMkLst>
            <pc:docMk/>
            <pc:sldMk cId="2190437276" sldId="769"/>
            <ac:picMk id="881670" creationId="{008F9469-CA6F-4CC3-8ACA-4E80BB66B22A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8:08.458" v="38" actId="26606"/>
        <pc:sldMkLst>
          <pc:docMk/>
          <pc:sldMk cId="3063434288" sldId="774"/>
        </pc:sldMkLst>
        <pc:spChg chg="mod">
          <ac:chgData name="Kuldeep" userId="f9c8071f-a744-46f9-b335-1b593dc9f69f" providerId="ADAL" clId="{DC97B000-DD22-42D6-BC02-B6B18127A094}" dt="2023-01-29T09:58:08.458" v="38" actId="26606"/>
          <ac:spMkLst>
            <pc:docMk/>
            <pc:sldMk cId="3063434288" sldId="774"/>
            <ac:spMk id="3" creationId="{091B7DDE-F4E6-4D9F-8736-DB1B4EB3C2E1}"/>
          </ac:spMkLst>
        </pc:spChg>
        <pc:spChg chg="mod">
          <ac:chgData name="Kuldeep" userId="f9c8071f-a744-46f9-b335-1b593dc9f69f" providerId="ADAL" clId="{DC97B000-DD22-42D6-BC02-B6B18127A094}" dt="2023-01-29T09:58:08.458" v="38" actId="26606"/>
          <ac:spMkLst>
            <pc:docMk/>
            <pc:sldMk cId="3063434288" sldId="774"/>
            <ac:spMk id="886788" creationId="{5A603539-1407-4DC1-BBC5-96896303A672}"/>
          </ac:spMkLst>
        </pc:spChg>
        <pc:spChg chg="add">
          <ac:chgData name="Kuldeep" userId="f9c8071f-a744-46f9-b335-1b593dc9f69f" providerId="ADAL" clId="{DC97B000-DD22-42D6-BC02-B6B18127A094}" dt="2023-01-29T09:58:08.458" v="38" actId="26606"/>
          <ac:spMkLst>
            <pc:docMk/>
            <pc:sldMk cId="3063434288" sldId="774"/>
            <ac:spMk id="886795" creationId="{32AEEBC8-9D30-42EF-95F2-386C2653FBF0}"/>
          </ac:spMkLst>
        </pc:spChg>
        <pc:spChg chg="add">
          <ac:chgData name="Kuldeep" userId="f9c8071f-a744-46f9-b335-1b593dc9f69f" providerId="ADAL" clId="{DC97B000-DD22-42D6-BC02-B6B18127A094}" dt="2023-01-29T09:58:08.458" v="38" actId="26606"/>
          <ac:spMkLst>
            <pc:docMk/>
            <pc:sldMk cId="3063434288" sldId="774"/>
            <ac:spMk id="886797" creationId="{2E92FA66-67D7-4CB4-94D3-E643A9AD4757}"/>
          </ac:spMkLst>
        </pc:spChg>
        <pc:picChg chg="mod ord">
          <ac:chgData name="Kuldeep" userId="f9c8071f-a744-46f9-b335-1b593dc9f69f" providerId="ADAL" clId="{DC97B000-DD22-42D6-BC02-B6B18127A094}" dt="2023-01-29T09:58:08.458" v="38" actId="26606"/>
          <ac:picMkLst>
            <pc:docMk/>
            <pc:sldMk cId="3063434288" sldId="774"/>
            <ac:picMk id="886790" creationId="{24600D90-1D7C-4E1C-A768-72034FA2C18A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8:15.262" v="39" actId="26606"/>
        <pc:sldMkLst>
          <pc:docMk/>
          <pc:sldMk cId="1748902127" sldId="775"/>
        </pc:sldMkLst>
        <pc:spChg chg="mod">
          <ac:chgData name="Kuldeep" userId="f9c8071f-a744-46f9-b335-1b593dc9f69f" providerId="ADAL" clId="{DC97B000-DD22-42D6-BC02-B6B18127A094}" dt="2023-01-29T09:58:15.262" v="39" actId="26606"/>
          <ac:spMkLst>
            <pc:docMk/>
            <pc:sldMk cId="1748902127" sldId="775"/>
            <ac:spMk id="6" creationId="{CDBDC8F2-EEB2-4B4B-902A-28A86F00A336}"/>
          </ac:spMkLst>
        </pc:spChg>
        <pc:spChg chg="mod">
          <ac:chgData name="Kuldeep" userId="f9c8071f-a744-46f9-b335-1b593dc9f69f" providerId="ADAL" clId="{DC97B000-DD22-42D6-BC02-B6B18127A094}" dt="2023-01-29T09:58:15.262" v="39" actId="26606"/>
          <ac:spMkLst>
            <pc:docMk/>
            <pc:sldMk cId="1748902127" sldId="775"/>
            <ac:spMk id="887812" creationId="{E97E162F-48E9-449B-8EF3-79BC83A17184}"/>
          </ac:spMkLst>
        </pc:spChg>
        <pc:spChg chg="add">
          <ac:chgData name="Kuldeep" userId="f9c8071f-a744-46f9-b335-1b593dc9f69f" providerId="ADAL" clId="{DC97B000-DD22-42D6-BC02-B6B18127A094}" dt="2023-01-29T09:58:15.262" v="39" actId="26606"/>
          <ac:spMkLst>
            <pc:docMk/>
            <pc:sldMk cId="1748902127" sldId="775"/>
            <ac:spMk id="887819" creationId="{1A95671B-3CC6-4792-9114-B74FAEA224E6}"/>
          </ac:spMkLst>
        </pc:spChg>
        <pc:picChg chg="mod ord">
          <ac:chgData name="Kuldeep" userId="f9c8071f-a744-46f9-b335-1b593dc9f69f" providerId="ADAL" clId="{DC97B000-DD22-42D6-BC02-B6B18127A094}" dt="2023-01-29T09:58:15.262" v="39" actId="26606"/>
          <ac:picMkLst>
            <pc:docMk/>
            <pc:sldMk cId="1748902127" sldId="775"/>
            <ac:picMk id="887814" creationId="{2F0C4A21-BED2-4DA5-B517-7B81A2612D94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8:20.314" v="40" actId="26606"/>
        <pc:sldMkLst>
          <pc:docMk/>
          <pc:sldMk cId="3190214470" sldId="776"/>
        </pc:sldMkLst>
        <pc:spChg chg="mo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2" creationId="{08427115-A484-4399-9FEA-AF472BA98622}"/>
          </ac:spMkLst>
        </pc:spChg>
        <pc:spChg chg="mo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888836" creationId="{55289168-54DB-4C75-99E4-0DE3A33E41F5}"/>
          </ac:spMkLst>
        </pc:spChg>
        <pc:spChg chg="ad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888843" creationId="{2550BE34-C2B8-49B8-8519-67A8CAD51AE9}"/>
          </ac:spMkLst>
        </pc:spChg>
        <pc:spChg chg="ad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888845" creationId="{A7457DD9-5A45-400A-AB4B-4B4EDECA25F1}"/>
          </ac:spMkLst>
        </pc:spChg>
        <pc:spChg chg="ad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888847" creationId="{441CF7D6-A660-431A-B0BB-140A0D5556B6}"/>
          </ac:spMkLst>
        </pc:spChg>
        <pc:spChg chg="add">
          <ac:chgData name="Kuldeep" userId="f9c8071f-a744-46f9-b335-1b593dc9f69f" providerId="ADAL" clId="{DC97B000-DD22-42D6-BC02-B6B18127A094}" dt="2023-01-29T09:58:20.314" v="40" actId="26606"/>
          <ac:spMkLst>
            <pc:docMk/>
            <pc:sldMk cId="3190214470" sldId="776"/>
            <ac:spMk id="888849" creationId="{0570A85B-3810-4F95-97B0-CBF4CCDB381C}"/>
          </ac:spMkLst>
        </pc:spChg>
        <pc:picChg chg="mod ord">
          <ac:chgData name="Kuldeep" userId="f9c8071f-a744-46f9-b335-1b593dc9f69f" providerId="ADAL" clId="{DC97B000-DD22-42D6-BC02-B6B18127A094}" dt="2023-01-29T09:58:20.314" v="40" actId="26606"/>
          <ac:picMkLst>
            <pc:docMk/>
            <pc:sldMk cId="3190214470" sldId="776"/>
            <ac:picMk id="888838" creationId="{461284C7-955D-47FB-A268-FA7F384D6E3A}"/>
          </ac:picMkLst>
        </pc:picChg>
      </pc:sldChg>
      <pc:sldChg chg="add">
        <pc:chgData name="Kuldeep" userId="f9c8071f-a744-46f9-b335-1b593dc9f69f" providerId="ADAL" clId="{DC97B000-DD22-42D6-BC02-B6B18127A094}" dt="2023-01-29T09:56:22.522" v="30"/>
        <pc:sldMkLst>
          <pc:docMk/>
          <pc:sldMk cId="1447016525" sldId="777"/>
        </pc:sldMkLst>
      </pc:sldChg>
      <pc:sldChg chg="addSp modSp add mod setBg">
        <pc:chgData name="Kuldeep" userId="f9c8071f-a744-46f9-b335-1b593dc9f69f" providerId="ADAL" clId="{DC97B000-DD22-42D6-BC02-B6B18127A094}" dt="2023-01-29T09:58:24.693" v="41" actId="26606"/>
        <pc:sldMkLst>
          <pc:docMk/>
          <pc:sldMk cId="702301572" sldId="779"/>
        </pc:sldMkLst>
        <pc:spChg chg="mod">
          <ac:chgData name="Kuldeep" userId="f9c8071f-a744-46f9-b335-1b593dc9f69f" providerId="ADAL" clId="{DC97B000-DD22-42D6-BC02-B6B18127A094}" dt="2023-01-29T09:58:24.693" v="41" actId="26606"/>
          <ac:spMkLst>
            <pc:docMk/>
            <pc:sldMk cId="702301572" sldId="779"/>
            <ac:spMk id="891908" creationId="{DD5ECAD5-8DA6-4D29-A6FE-17AF6BD97AFA}"/>
          </ac:spMkLst>
        </pc:spChg>
        <pc:spChg chg="add">
          <ac:chgData name="Kuldeep" userId="f9c8071f-a744-46f9-b335-1b593dc9f69f" providerId="ADAL" clId="{DC97B000-DD22-42D6-BC02-B6B18127A094}" dt="2023-01-29T09:58:24.693" v="41" actId="26606"/>
          <ac:spMkLst>
            <pc:docMk/>
            <pc:sldMk cId="702301572" sldId="779"/>
            <ac:spMk id="891915" creationId="{A4AC5506-6312-4701-8D3C-40187889A947}"/>
          </ac:spMkLst>
        </pc:spChg>
        <pc:picChg chg="mod">
          <ac:chgData name="Kuldeep" userId="f9c8071f-a744-46f9-b335-1b593dc9f69f" providerId="ADAL" clId="{DC97B000-DD22-42D6-BC02-B6B18127A094}" dt="2023-01-29T09:58:24.693" v="41" actId="26606"/>
          <ac:picMkLst>
            <pc:docMk/>
            <pc:sldMk cId="702301572" sldId="779"/>
            <ac:picMk id="891910" creationId="{1DBE14C8-5B50-4B10-ACEF-1182FDBDB807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8:33.848" v="42" actId="26606"/>
        <pc:sldMkLst>
          <pc:docMk/>
          <pc:sldMk cId="1885672985" sldId="780"/>
        </pc:sldMkLst>
        <pc:spChg chg="mod">
          <ac:chgData name="Kuldeep" userId="f9c8071f-a744-46f9-b335-1b593dc9f69f" providerId="ADAL" clId="{DC97B000-DD22-42D6-BC02-B6B18127A094}" dt="2023-01-29T09:58:33.848" v="42" actId="26606"/>
          <ac:spMkLst>
            <pc:docMk/>
            <pc:sldMk cId="1885672985" sldId="780"/>
            <ac:spMk id="892932" creationId="{87BDCF8B-AD41-4BA9-8CC5-59640E0B5868}"/>
          </ac:spMkLst>
        </pc:spChg>
        <pc:spChg chg="add">
          <ac:chgData name="Kuldeep" userId="f9c8071f-a744-46f9-b335-1b593dc9f69f" providerId="ADAL" clId="{DC97B000-DD22-42D6-BC02-B6B18127A094}" dt="2023-01-29T09:58:33.848" v="42" actId="26606"/>
          <ac:spMkLst>
            <pc:docMk/>
            <pc:sldMk cId="1885672985" sldId="780"/>
            <ac:spMk id="892939" creationId="{A4AC5506-6312-4701-8D3C-40187889A947}"/>
          </ac:spMkLst>
        </pc:spChg>
        <pc:picChg chg="mod">
          <ac:chgData name="Kuldeep" userId="f9c8071f-a744-46f9-b335-1b593dc9f69f" providerId="ADAL" clId="{DC97B000-DD22-42D6-BC02-B6B18127A094}" dt="2023-01-29T09:58:33.848" v="42" actId="26606"/>
          <ac:picMkLst>
            <pc:docMk/>
            <pc:sldMk cId="1885672985" sldId="780"/>
            <ac:picMk id="892934" creationId="{545948B6-1668-46F5-BD93-011323CFA8AE}"/>
          </ac:picMkLst>
        </pc:picChg>
      </pc:sldChg>
      <pc:sldChg chg="addSp delSp modSp add mod setBg">
        <pc:chgData name="Kuldeep" userId="f9c8071f-a744-46f9-b335-1b593dc9f69f" providerId="ADAL" clId="{DC97B000-DD22-42D6-BC02-B6B18127A094}" dt="2023-01-29T09:58:39.463" v="45" actId="26606"/>
        <pc:sldMkLst>
          <pc:docMk/>
          <pc:sldMk cId="1538317209" sldId="781"/>
        </pc:sldMkLst>
        <pc:spChg chg="mod">
          <ac:chgData name="Kuldeep" userId="f9c8071f-a744-46f9-b335-1b593dc9f69f" providerId="ADAL" clId="{DC97B000-DD22-42D6-BC02-B6B18127A094}" dt="2023-01-29T09:58:39.463" v="45" actId="26606"/>
          <ac:spMkLst>
            <pc:docMk/>
            <pc:sldMk cId="1538317209" sldId="781"/>
            <ac:spMk id="2" creationId="{17966059-1F7F-41E3-9332-680FB853FFEF}"/>
          </ac:spMkLst>
        </pc:spChg>
        <pc:spChg chg="mod">
          <ac:chgData name="Kuldeep" userId="f9c8071f-a744-46f9-b335-1b593dc9f69f" providerId="ADAL" clId="{DC97B000-DD22-42D6-BC02-B6B18127A094}" dt="2023-01-29T09:58:39.463" v="45" actId="26606"/>
          <ac:spMkLst>
            <pc:docMk/>
            <pc:sldMk cId="1538317209" sldId="781"/>
            <ac:spMk id="893956" creationId="{D5E33C8C-D128-440C-B69A-45F5DADAE78B}"/>
          </ac:spMkLst>
        </pc:spChg>
        <pc:spChg chg="add del">
          <ac:chgData name="Kuldeep" userId="f9c8071f-a744-46f9-b335-1b593dc9f69f" providerId="ADAL" clId="{DC97B000-DD22-42D6-BC02-B6B18127A094}" dt="2023-01-29T09:58:39.463" v="44" actId="26606"/>
          <ac:spMkLst>
            <pc:docMk/>
            <pc:sldMk cId="1538317209" sldId="781"/>
            <ac:spMk id="893963" creationId="{96918796-2918-40D6-BE3A-4600C47FCD42}"/>
          </ac:spMkLst>
        </pc:spChg>
        <pc:spChg chg="add">
          <ac:chgData name="Kuldeep" userId="f9c8071f-a744-46f9-b335-1b593dc9f69f" providerId="ADAL" clId="{DC97B000-DD22-42D6-BC02-B6B18127A094}" dt="2023-01-29T09:58:39.463" v="45" actId="26606"/>
          <ac:spMkLst>
            <pc:docMk/>
            <pc:sldMk cId="1538317209" sldId="781"/>
            <ac:spMk id="893965" creationId="{1A95671B-3CC6-4792-9114-B74FAEA224E6}"/>
          </ac:spMkLst>
        </pc:spChg>
        <pc:picChg chg="mod ord">
          <ac:chgData name="Kuldeep" userId="f9c8071f-a744-46f9-b335-1b593dc9f69f" providerId="ADAL" clId="{DC97B000-DD22-42D6-BC02-B6B18127A094}" dt="2023-01-29T09:58:39.463" v="45" actId="26606"/>
          <ac:picMkLst>
            <pc:docMk/>
            <pc:sldMk cId="1538317209" sldId="781"/>
            <ac:picMk id="893958" creationId="{B402672E-23CF-423E-B150-9BE93524B765}"/>
          </ac:picMkLst>
        </pc:picChg>
      </pc:sldChg>
      <pc:sldChg chg="addSp modSp add mod setBg">
        <pc:chgData name="Kuldeep" userId="f9c8071f-a744-46f9-b335-1b593dc9f69f" providerId="ADAL" clId="{DC97B000-DD22-42D6-BC02-B6B18127A094}" dt="2023-01-29T09:58:47.283" v="46" actId="26606"/>
        <pc:sldMkLst>
          <pc:docMk/>
          <pc:sldMk cId="797349169" sldId="782"/>
        </pc:sldMkLst>
        <pc:spChg chg="mod">
          <ac:chgData name="Kuldeep" userId="f9c8071f-a744-46f9-b335-1b593dc9f69f" providerId="ADAL" clId="{DC97B000-DD22-42D6-BC02-B6B18127A094}" dt="2023-01-29T09:58:47.283" v="46" actId="26606"/>
          <ac:spMkLst>
            <pc:docMk/>
            <pc:sldMk cId="797349169" sldId="782"/>
            <ac:spMk id="2" creationId="{25DAEC83-36AC-4EEE-8930-EBC7DA596A98}"/>
          </ac:spMkLst>
        </pc:spChg>
        <pc:spChg chg="mod">
          <ac:chgData name="Kuldeep" userId="f9c8071f-a744-46f9-b335-1b593dc9f69f" providerId="ADAL" clId="{DC97B000-DD22-42D6-BC02-B6B18127A094}" dt="2023-01-29T09:58:47.283" v="46" actId="26606"/>
          <ac:spMkLst>
            <pc:docMk/>
            <pc:sldMk cId="797349169" sldId="782"/>
            <ac:spMk id="894980" creationId="{FBADE767-7B20-4F24-A35E-3F9B3A32AC11}"/>
          </ac:spMkLst>
        </pc:spChg>
        <pc:spChg chg="add">
          <ac:chgData name="Kuldeep" userId="f9c8071f-a744-46f9-b335-1b593dc9f69f" providerId="ADAL" clId="{DC97B000-DD22-42D6-BC02-B6B18127A094}" dt="2023-01-29T09:58:47.283" v="46" actId="26606"/>
          <ac:spMkLst>
            <pc:docMk/>
            <pc:sldMk cId="797349169" sldId="782"/>
            <ac:spMk id="894988" creationId="{1A95671B-3CC6-4792-9114-B74FAEA224E6}"/>
          </ac:spMkLst>
        </pc:spChg>
        <pc:picChg chg="mod ord">
          <ac:chgData name="Kuldeep" userId="f9c8071f-a744-46f9-b335-1b593dc9f69f" providerId="ADAL" clId="{DC97B000-DD22-42D6-BC02-B6B18127A094}" dt="2023-01-29T09:58:47.283" v="46" actId="26606"/>
          <ac:picMkLst>
            <pc:docMk/>
            <pc:sldMk cId="797349169" sldId="782"/>
            <ac:picMk id="894983" creationId="{A5CFA180-5DA3-4D1F-8137-C03971D03B9A}"/>
          </ac:picMkLst>
        </pc:picChg>
      </pc:sldChg>
      <pc:sldChg chg="del">
        <pc:chgData name="Kuldeep" userId="f9c8071f-a744-46f9-b335-1b593dc9f69f" providerId="ADAL" clId="{DC97B000-DD22-42D6-BC02-B6B18127A094}" dt="2023-01-29T09:56:02.712" v="13" actId="47"/>
        <pc:sldMkLst>
          <pc:docMk/>
          <pc:sldMk cId="1420405736" sldId="790"/>
        </pc:sldMkLst>
      </pc:sldChg>
      <pc:sldChg chg="del">
        <pc:chgData name="Kuldeep" userId="f9c8071f-a744-46f9-b335-1b593dc9f69f" providerId="ADAL" clId="{DC97B000-DD22-42D6-BC02-B6B18127A094}" dt="2023-01-29T09:56:06.609" v="20" actId="47"/>
        <pc:sldMkLst>
          <pc:docMk/>
          <pc:sldMk cId="3636944274" sldId="791"/>
        </pc:sldMkLst>
      </pc:sldChg>
      <pc:sldChg chg="add">
        <pc:chgData name="Kuldeep" userId="f9c8071f-a744-46f9-b335-1b593dc9f69f" providerId="ADAL" clId="{DC97B000-DD22-42D6-BC02-B6B18127A094}" dt="2023-01-29T09:56:22.522" v="30"/>
        <pc:sldMkLst>
          <pc:docMk/>
          <pc:sldMk cId="3253422702" sldId="794"/>
        </pc:sldMkLst>
      </pc:sldChg>
      <pc:sldChg chg="del">
        <pc:chgData name="Kuldeep" userId="f9c8071f-a744-46f9-b335-1b593dc9f69f" providerId="ADAL" clId="{DC97B000-DD22-42D6-BC02-B6B18127A094}" dt="2023-01-29T09:56:08.914" v="24" actId="47"/>
        <pc:sldMkLst>
          <pc:docMk/>
          <pc:sldMk cId="503493662" sldId="799"/>
        </pc:sldMkLst>
      </pc:sldChg>
      <pc:sldChg chg="del">
        <pc:chgData name="Kuldeep" userId="f9c8071f-a744-46f9-b335-1b593dc9f69f" providerId="ADAL" clId="{DC97B000-DD22-42D6-BC02-B6B18127A094}" dt="2023-01-29T09:56:00.124" v="4" actId="47"/>
        <pc:sldMkLst>
          <pc:docMk/>
          <pc:sldMk cId="405636618" sldId="800"/>
        </pc:sldMkLst>
      </pc:sldChg>
      <pc:sldChg chg="del">
        <pc:chgData name="Kuldeep" userId="f9c8071f-a744-46f9-b335-1b593dc9f69f" providerId="ADAL" clId="{DC97B000-DD22-42D6-BC02-B6B18127A094}" dt="2023-01-29T09:56:00.415" v="6" actId="47"/>
        <pc:sldMkLst>
          <pc:docMk/>
          <pc:sldMk cId="2859501604" sldId="802"/>
        </pc:sldMkLst>
      </pc:sldChg>
      <pc:sldChg chg="add">
        <pc:chgData name="Kuldeep" userId="f9c8071f-a744-46f9-b335-1b593dc9f69f" providerId="ADAL" clId="{DC97B000-DD22-42D6-BC02-B6B18127A094}" dt="2023-01-29T09:56:22.522" v="30"/>
        <pc:sldMkLst>
          <pc:docMk/>
          <pc:sldMk cId="145337147" sldId="813"/>
        </pc:sldMkLst>
      </pc:sldChg>
      <pc:sldChg chg="addSp modSp add mod setBg">
        <pc:chgData name="Kuldeep" userId="f9c8071f-a744-46f9-b335-1b593dc9f69f" providerId="ADAL" clId="{DC97B000-DD22-42D6-BC02-B6B18127A094}" dt="2023-01-29T09:58:03.223" v="37" actId="26606"/>
        <pc:sldMkLst>
          <pc:docMk/>
          <pc:sldMk cId="1913309774" sldId="814"/>
        </pc:sldMkLst>
        <pc:spChg chg="mod">
          <ac:chgData name="Kuldeep" userId="f9c8071f-a744-46f9-b335-1b593dc9f69f" providerId="ADAL" clId="{DC97B000-DD22-42D6-BC02-B6B18127A094}" dt="2023-01-29T09:58:03.223" v="37" actId="26606"/>
          <ac:spMkLst>
            <pc:docMk/>
            <pc:sldMk cId="1913309774" sldId="814"/>
            <ac:spMk id="8" creationId="{D069E1F1-8EAC-415D-BC53-0E065DB953CA}"/>
          </ac:spMkLst>
        </pc:spChg>
        <pc:spChg chg="mod">
          <ac:chgData name="Kuldeep" userId="f9c8071f-a744-46f9-b335-1b593dc9f69f" providerId="ADAL" clId="{DC97B000-DD22-42D6-BC02-B6B18127A094}" dt="2023-01-29T09:58:03.223" v="37" actId="26606"/>
          <ac:spMkLst>
            <pc:docMk/>
            <pc:sldMk cId="1913309774" sldId="814"/>
            <ac:spMk id="927748" creationId="{1CC0A96F-5C4B-4061-953D-1314343443E8}"/>
          </ac:spMkLst>
        </pc:spChg>
        <pc:spChg chg="add">
          <ac:chgData name="Kuldeep" userId="f9c8071f-a744-46f9-b335-1b593dc9f69f" providerId="ADAL" clId="{DC97B000-DD22-42D6-BC02-B6B18127A094}" dt="2023-01-29T09:58:03.223" v="37" actId="26606"/>
          <ac:spMkLst>
            <pc:docMk/>
            <pc:sldMk cId="1913309774" sldId="814"/>
            <ac:spMk id="927756" creationId="{5E39A796-BE83-48B1-B33F-35C4A32AAB57}"/>
          </ac:spMkLst>
        </pc:spChg>
        <pc:spChg chg="add">
          <ac:chgData name="Kuldeep" userId="f9c8071f-a744-46f9-b335-1b593dc9f69f" providerId="ADAL" clId="{DC97B000-DD22-42D6-BC02-B6B18127A094}" dt="2023-01-29T09:58:03.223" v="37" actId="26606"/>
          <ac:spMkLst>
            <pc:docMk/>
            <pc:sldMk cId="1913309774" sldId="814"/>
            <ac:spMk id="927758" creationId="{72F84B47-E267-4194-8194-831DB7B5547F}"/>
          </ac:spMkLst>
        </pc:spChg>
        <pc:picChg chg="mod ord">
          <ac:chgData name="Kuldeep" userId="f9c8071f-a744-46f9-b335-1b593dc9f69f" providerId="ADAL" clId="{DC97B000-DD22-42D6-BC02-B6B18127A094}" dt="2023-01-29T09:58:03.223" v="37" actId="26606"/>
          <ac:picMkLst>
            <pc:docMk/>
            <pc:sldMk cId="1913309774" sldId="814"/>
            <ac:picMk id="927751" creationId="{E1550D7E-08D2-4B6A-8824-9920B64E4F54}"/>
          </ac:picMkLst>
        </pc:picChg>
      </pc:sldChg>
      <pc:sldChg chg="addSp modSp add mod setBg">
        <pc:chgData name="Kuldeep" userId="f9c8071f-a744-46f9-b335-1b593dc9f69f" providerId="ADAL" clId="{DC97B000-DD22-42D6-BC02-B6B18127A094}" dt="2023-02-13T15:52:30.886" v="50" actId="123"/>
        <pc:sldMkLst>
          <pc:docMk/>
          <pc:sldMk cId="2009999891" sldId="815"/>
        </pc:sldMkLst>
        <pc:spChg chg="mod ord">
          <ac:chgData name="Kuldeep" userId="f9c8071f-a744-46f9-b335-1b593dc9f69f" providerId="ADAL" clId="{DC97B000-DD22-42D6-BC02-B6B18127A094}" dt="2023-02-13T15:52:30.886" v="50" actId="123"/>
          <ac:spMkLst>
            <pc:docMk/>
            <pc:sldMk cId="2009999891" sldId="815"/>
            <ac:spMk id="2" creationId="{40D92AAE-AEC8-4D4E-BF57-ECE3E921731D}"/>
          </ac:spMkLst>
        </pc:spChg>
        <pc:spChg chg="mod">
          <ac:chgData name="Kuldeep" userId="f9c8071f-a744-46f9-b335-1b593dc9f69f" providerId="ADAL" clId="{DC97B000-DD22-42D6-BC02-B6B18127A094}" dt="2023-01-29T09:58:51.444" v="47" actId="26606"/>
          <ac:spMkLst>
            <pc:docMk/>
            <pc:sldMk cId="2009999891" sldId="815"/>
            <ac:spMk id="3" creationId="{79C3F1DE-4740-4DA3-950E-18FF11BA73EE}"/>
          </ac:spMkLst>
        </pc:spChg>
        <pc:spChg chg="add">
          <ac:chgData name="Kuldeep" userId="f9c8071f-a744-46f9-b335-1b593dc9f69f" providerId="ADAL" clId="{DC97B000-DD22-42D6-BC02-B6B18127A094}" dt="2023-01-29T09:58:51.444" v="47" actId="26606"/>
          <ac:spMkLst>
            <pc:docMk/>
            <pc:sldMk cId="2009999891" sldId="815"/>
            <ac:spMk id="8" creationId="{DAF1966E-FD40-4A4A-B61B-C4DF7FA05F06}"/>
          </ac:spMkLst>
        </pc:spChg>
        <pc:spChg chg="add">
          <ac:chgData name="Kuldeep" userId="f9c8071f-a744-46f9-b335-1b593dc9f69f" providerId="ADAL" clId="{DC97B000-DD22-42D6-BC02-B6B18127A094}" dt="2023-01-29T09:58:51.444" v="47" actId="26606"/>
          <ac:spMkLst>
            <pc:docMk/>
            <pc:sldMk cId="2009999891" sldId="815"/>
            <ac:spMk id="10" creationId="{047BFA19-D45E-416B-A404-7AF2F3F27017}"/>
          </ac:spMkLst>
        </pc:spChg>
        <pc:spChg chg="add">
          <ac:chgData name="Kuldeep" userId="f9c8071f-a744-46f9-b335-1b593dc9f69f" providerId="ADAL" clId="{DC97B000-DD22-42D6-BC02-B6B18127A094}" dt="2023-01-29T09:58:51.444" v="47" actId="26606"/>
          <ac:spMkLst>
            <pc:docMk/>
            <pc:sldMk cId="2009999891" sldId="815"/>
            <ac:spMk id="12" creationId="{8E0105E7-23DB-4CF2-8258-FF47C7620F6E}"/>
          </ac:spMkLst>
        </pc:spChg>
        <pc:spChg chg="add">
          <ac:chgData name="Kuldeep" userId="f9c8071f-a744-46f9-b335-1b593dc9f69f" providerId="ADAL" clId="{DC97B000-DD22-42D6-BC02-B6B18127A094}" dt="2023-01-29T09:58:51.444" v="47" actId="26606"/>
          <ac:spMkLst>
            <pc:docMk/>
            <pc:sldMk cId="2009999891" sldId="815"/>
            <ac:spMk id="14" creationId="{074B4F7D-14B2-478B-8BF5-01E4E0C5D263}"/>
          </ac:spMkLst>
        </pc:spChg>
      </pc:sldChg>
      <pc:sldChg chg="del">
        <pc:chgData name="Kuldeep" userId="f9c8071f-a744-46f9-b335-1b593dc9f69f" providerId="ADAL" clId="{DC97B000-DD22-42D6-BC02-B6B18127A094}" dt="2023-01-29T09:56:00.051" v="3" actId="47"/>
        <pc:sldMkLst>
          <pc:docMk/>
          <pc:sldMk cId="3911476449" sldId="816"/>
        </pc:sldMkLst>
      </pc:sldChg>
      <pc:sldChg chg="del">
        <pc:chgData name="Kuldeep" userId="f9c8071f-a744-46f9-b335-1b593dc9f69f" providerId="ADAL" clId="{DC97B000-DD22-42D6-BC02-B6B18127A094}" dt="2023-01-29T09:56:01.408" v="9" actId="47"/>
        <pc:sldMkLst>
          <pc:docMk/>
          <pc:sldMk cId="2826147705" sldId="817"/>
        </pc:sldMkLst>
      </pc:sldChg>
      <pc:sldChg chg="del">
        <pc:chgData name="Kuldeep" userId="f9c8071f-a744-46f9-b335-1b593dc9f69f" providerId="ADAL" clId="{DC97B000-DD22-42D6-BC02-B6B18127A094}" dt="2023-01-29T09:56:03.561" v="17" actId="47"/>
        <pc:sldMkLst>
          <pc:docMk/>
          <pc:sldMk cId="3672120962" sldId="818"/>
        </pc:sldMkLst>
      </pc:sldChg>
      <pc:sldChg chg="del">
        <pc:chgData name="Kuldeep" userId="f9c8071f-a744-46f9-b335-1b593dc9f69f" providerId="ADAL" clId="{DC97B000-DD22-42D6-BC02-B6B18127A094}" dt="2023-01-29T09:55:59.446" v="0" actId="47"/>
        <pc:sldMkLst>
          <pc:docMk/>
          <pc:sldMk cId="2237531925" sldId="819"/>
        </pc:sldMkLst>
      </pc:sldChg>
      <pc:sldChg chg="del">
        <pc:chgData name="Kuldeep" userId="f9c8071f-a744-46f9-b335-1b593dc9f69f" providerId="ADAL" clId="{DC97B000-DD22-42D6-BC02-B6B18127A094}" dt="2023-01-29T09:56:07.836" v="22" actId="47"/>
        <pc:sldMkLst>
          <pc:docMk/>
          <pc:sldMk cId="4031200890" sldId="820"/>
        </pc:sldMkLst>
      </pc:sldChg>
    </pc:docChg>
  </pc:docChgLst>
  <pc:docChgLst>
    <pc:chgData name="Kuldeep" userId="f9c8071f-a744-46f9-b335-1b593dc9f69f" providerId="ADAL" clId="{90523713-B0C5-4491-977F-132757C885C8}"/>
    <pc:docChg chg="undo custSel addSld delSld modSld sldOrd">
      <pc:chgData name="Kuldeep" userId="f9c8071f-a744-46f9-b335-1b593dc9f69f" providerId="ADAL" clId="{90523713-B0C5-4491-977F-132757C885C8}" dt="2023-01-29T09:48:57.003" v="162"/>
      <pc:docMkLst>
        <pc:docMk/>
      </pc:docMkLst>
      <pc:sldChg chg="addSp modSp add del mod setBg">
        <pc:chgData name="Kuldeep" userId="f9c8071f-a744-46f9-b335-1b593dc9f69f" providerId="ADAL" clId="{90523713-B0C5-4491-977F-132757C885C8}" dt="2023-01-29T09:02:08.399" v="89" actId="26606"/>
        <pc:sldMkLst>
          <pc:docMk/>
          <pc:sldMk cId="1441990758" sldId="256"/>
        </pc:sldMkLst>
        <pc:spChg chg="mo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5" creationId="{87384B34-8493-468B-9EE7-5EB419846346}"/>
          </ac:spMkLst>
        </pc:spChg>
        <pc:spChg chg="ad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11" creationId="{F3E416D2-D994-4F7A-8F62-B28B11BEBA65}"/>
          </ac:spMkLst>
        </pc:spChg>
        <pc:spChg chg="ad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13" creationId="{FB27C166-470E-467E-9E9E-E235EEF3C01B}"/>
          </ac:spMkLst>
        </pc:spChg>
        <pc:spChg chg="ad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15" creationId="{673636C8-1392-483A-8A7A-CA259E806C54}"/>
          </ac:spMkLst>
        </pc:spChg>
        <pc:spChg chg="add">
          <ac:chgData name="Kuldeep" userId="f9c8071f-a744-46f9-b335-1b593dc9f69f" providerId="ADAL" clId="{90523713-B0C5-4491-977F-132757C885C8}" dt="2023-01-29T09:02:08.399" v="89" actId="26606"/>
          <ac:spMkLst>
            <pc:docMk/>
            <pc:sldMk cId="1441990758" sldId="256"/>
            <ac:spMk id="17" creationId="{7539A79B-DFBA-4781-B0DE-4044B072261B}"/>
          </ac:spMkLst>
        </pc:spChg>
        <pc:picChg chg="add">
          <ac:chgData name="Kuldeep" userId="f9c8071f-a744-46f9-b335-1b593dc9f69f" providerId="ADAL" clId="{90523713-B0C5-4491-977F-132757C885C8}" dt="2023-01-29T09:02:08.399" v="89" actId="26606"/>
          <ac:picMkLst>
            <pc:docMk/>
            <pc:sldMk cId="1441990758" sldId="256"/>
            <ac:picMk id="7" creationId="{6B533BD6-0AEA-F93C-053E-21B8BBC91280}"/>
          </ac:picMkLst>
        </pc:picChg>
      </pc:sldChg>
      <pc:sldChg chg="del">
        <pc:chgData name="Kuldeep" userId="f9c8071f-a744-46f9-b335-1b593dc9f69f" providerId="ADAL" clId="{90523713-B0C5-4491-977F-132757C885C8}" dt="2023-01-29T08:22:12.762" v="6" actId="47"/>
        <pc:sldMkLst>
          <pc:docMk/>
          <pc:sldMk cId="1780671328" sldId="259"/>
        </pc:sldMkLst>
      </pc:sldChg>
      <pc:sldChg chg="del">
        <pc:chgData name="Kuldeep" userId="f9c8071f-a744-46f9-b335-1b593dc9f69f" providerId="ADAL" clId="{90523713-B0C5-4491-977F-132757C885C8}" dt="2023-01-29T08:22:11.612" v="4" actId="47"/>
        <pc:sldMkLst>
          <pc:docMk/>
          <pc:sldMk cId="1401389248" sldId="271"/>
        </pc:sldMkLst>
      </pc:sldChg>
      <pc:sldChg chg="del">
        <pc:chgData name="Kuldeep" userId="f9c8071f-a744-46f9-b335-1b593dc9f69f" providerId="ADAL" clId="{90523713-B0C5-4491-977F-132757C885C8}" dt="2023-01-29T08:22:14.965" v="9" actId="47"/>
        <pc:sldMkLst>
          <pc:docMk/>
          <pc:sldMk cId="2508268938" sldId="275"/>
        </pc:sldMkLst>
      </pc:sldChg>
      <pc:sldChg chg="del">
        <pc:chgData name="Kuldeep" userId="f9c8071f-a744-46f9-b335-1b593dc9f69f" providerId="ADAL" clId="{90523713-B0C5-4491-977F-132757C885C8}" dt="2023-01-29T08:22:13.831" v="7" actId="47"/>
        <pc:sldMkLst>
          <pc:docMk/>
          <pc:sldMk cId="4208010357" sldId="304"/>
        </pc:sldMkLst>
      </pc:sldChg>
      <pc:sldChg chg="modSp mod">
        <pc:chgData name="Kuldeep" userId="f9c8071f-a744-46f9-b335-1b593dc9f69f" providerId="ADAL" clId="{90523713-B0C5-4491-977F-132757C885C8}" dt="2023-01-29T08:52:21.412" v="76" actId="20577"/>
        <pc:sldMkLst>
          <pc:docMk/>
          <pc:sldMk cId="670468568" sldId="305"/>
        </pc:sldMkLst>
        <pc:spChg chg="mod">
          <ac:chgData name="Kuldeep" userId="f9c8071f-a744-46f9-b335-1b593dc9f69f" providerId="ADAL" clId="{90523713-B0C5-4491-977F-132757C885C8}" dt="2023-01-29T08:23:10.779" v="22" actId="20577"/>
          <ac:spMkLst>
            <pc:docMk/>
            <pc:sldMk cId="670468568" sldId="305"/>
            <ac:spMk id="2" creationId="{946BAC4F-8BCE-52DA-5B0F-368FF20ADB53}"/>
          </ac:spMkLst>
        </pc:spChg>
        <pc:spChg chg="mod">
          <ac:chgData name="Kuldeep" userId="f9c8071f-a744-46f9-b335-1b593dc9f69f" providerId="ADAL" clId="{90523713-B0C5-4491-977F-132757C885C8}" dt="2023-01-29T08:52:21.412" v="76" actId="20577"/>
          <ac:spMkLst>
            <pc:docMk/>
            <pc:sldMk cId="670468568" sldId="305"/>
            <ac:spMk id="3" creationId="{2CEDD8FD-0904-4D46-FBE6-D43AA595A9DD}"/>
          </ac:spMkLst>
        </pc:spChg>
      </pc:sldChg>
      <pc:sldChg chg="del">
        <pc:chgData name="Kuldeep" userId="f9c8071f-a744-46f9-b335-1b593dc9f69f" providerId="ADAL" clId="{90523713-B0C5-4491-977F-132757C885C8}" dt="2023-01-29T08:22:11.090" v="3" actId="47"/>
        <pc:sldMkLst>
          <pc:docMk/>
          <pc:sldMk cId="3485134497" sldId="320"/>
        </pc:sldMkLst>
      </pc:sldChg>
      <pc:sldChg chg="del">
        <pc:chgData name="Kuldeep" userId="f9c8071f-a744-46f9-b335-1b593dc9f69f" providerId="ADAL" clId="{90523713-B0C5-4491-977F-132757C885C8}" dt="2023-01-29T08:22:17.459" v="10" actId="47"/>
        <pc:sldMkLst>
          <pc:docMk/>
          <pc:sldMk cId="2493139388" sldId="321"/>
        </pc:sldMkLst>
      </pc:sldChg>
      <pc:sldChg chg="del">
        <pc:chgData name="Kuldeep" userId="f9c8071f-a744-46f9-b335-1b593dc9f69f" providerId="ADAL" clId="{90523713-B0C5-4491-977F-132757C885C8}" dt="2023-01-29T08:22:12.129" v="5" actId="47"/>
        <pc:sldMkLst>
          <pc:docMk/>
          <pc:sldMk cId="4185925791" sldId="322"/>
        </pc:sldMkLst>
      </pc:sldChg>
      <pc:sldChg chg="del">
        <pc:chgData name="Kuldeep" userId="f9c8071f-a744-46f9-b335-1b593dc9f69f" providerId="ADAL" clId="{90523713-B0C5-4491-977F-132757C885C8}" dt="2023-01-29T08:22:14.268" v="8" actId="47"/>
        <pc:sldMkLst>
          <pc:docMk/>
          <pc:sldMk cId="3298387315" sldId="325"/>
        </pc:sldMkLst>
      </pc:sldChg>
      <pc:sldChg chg="del">
        <pc:chgData name="Kuldeep" userId="f9c8071f-a744-46f9-b335-1b593dc9f69f" providerId="ADAL" clId="{90523713-B0C5-4491-977F-132757C885C8}" dt="2023-01-29T08:22:10.627" v="2" actId="47"/>
        <pc:sldMkLst>
          <pc:docMk/>
          <pc:sldMk cId="1313582015" sldId="346"/>
        </pc:sldMkLst>
      </pc:sldChg>
      <pc:sldChg chg="del">
        <pc:chgData name="Kuldeep" userId="f9c8071f-a744-46f9-b335-1b593dc9f69f" providerId="ADAL" clId="{90523713-B0C5-4491-977F-132757C885C8}" dt="2023-01-29T08:22:09.598" v="0" actId="47"/>
        <pc:sldMkLst>
          <pc:docMk/>
          <pc:sldMk cId="971982429" sldId="349"/>
        </pc:sldMkLst>
      </pc:sldChg>
      <pc:sldChg chg="del">
        <pc:chgData name="Kuldeep" userId="f9c8071f-a744-46f9-b335-1b593dc9f69f" providerId="ADAL" clId="{90523713-B0C5-4491-977F-132757C885C8}" dt="2023-01-29T08:22:10.165" v="1" actId="47"/>
        <pc:sldMkLst>
          <pc:docMk/>
          <pc:sldMk cId="374711296" sldId="350"/>
        </pc:sldMkLst>
      </pc:sldChg>
      <pc:sldChg chg="modSp">
        <pc:chgData name="Kuldeep" userId="f9c8071f-a744-46f9-b335-1b593dc9f69f" providerId="ADAL" clId="{90523713-B0C5-4491-977F-132757C885C8}" dt="2023-01-29T09:48:05.768" v="157" actId="20577"/>
        <pc:sldMkLst>
          <pc:docMk/>
          <pc:sldMk cId="3179687420" sldId="351"/>
        </pc:sldMkLst>
        <pc:graphicFrameChg chg="mod">
          <ac:chgData name="Kuldeep" userId="f9c8071f-a744-46f9-b335-1b593dc9f69f" providerId="ADAL" clId="{90523713-B0C5-4491-977F-132757C885C8}" dt="2023-01-29T09:48:05.768" v="157" actId="20577"/>
          <ac:graphicFrameMkLst>
            <pc:docMk/>
            <pc:sldMk cId="3179687420" sldId="351"/>
            <ac:graphicFrameMk id="6" creationId="{7D898631-CADE-43FF-9060-990CF5541EAA}"/>
          </ac:graphicFrameMkLst>
        </pc:graphicFrameChg>
      </pc:sldChg>
      <pc:sldChg chg="addSp modSp add del mod setBg">
        <pc:chgData name="Kuldeep" userId="f9c8071f-a744-46f9-b335-1b593dc9f69f" providerId="ADAL" clId="{90523713-B0C5-4491-977F-132757C885C8}" dt="2023-01-29T09:48:35.396" v="160" actId="47"/>
        <pc:sldMkLst>
          <pc:docMk/>
          <pc:sldMk cId="2109457547" sldId="535"/>
        </pc:sldMkLst>
        <pc:spChg chg="mod ord">
          <ac:chgData name="Kuldeep" userId="f9c8071f-a744-46f9-b335-1b593dc9f69f" providerId="ADAL" clId="{90523713-B0C5-4491-977F-132757C885C8}" dt="2023-01-29T08:23:47.294" v="26" actId="26606"/>
          <ac:spMkLst>
            <pc:docMk/>
            <pc:sldMk cId="2109457547" sldId="535"/>
            <ac:spMk id="8" creationId="{94937419-6813-4A38-9CE0-DF54B6D7F412}"/>
          </ac:spMkLst>
        </pc:spChg>
        <pc:spChg chg="mod">
          <ac:chgData name="Kuldeep" userId="f9c8071f-a744-46f9-b335-1b593dc9f69f" providerId="ADAL" clId="{90523713-B0C5-4491-977F-132757C885C8}" dt="2023-01-29T08:23:47.294" v="26" actId="26606"/>
          <ac:spMkLst>
            <pc:docMk/>
            <pc:sldMk cId="2109457547" sldId="535"/>
            <ac:spMk id="565251" creationId="{CAF863F3-1621-4DE8-BFC1-B0D2A2E19A35}"/>
          </ac:spMkLst>
        </pc:spChg>
        <pc:spChg chg="ord">
          <ac:chgData name="Kuldeep" userId="f9c8071f-a744-46f9-b335-1b593dc9f69f" providerId="ADAL" clId="{90523713-B0C5-4491-977F-132757C885C8}" dt="2023-01-29T08:23:47.294" v="26" actId="26606"/>
          <ac:spMkLst>
            <pc:docMk/>
            <pc:sldMk cId="2109457547" sldId="535"/>
            <ac:spMk id="565252" creationId="{45964364-D33C-49BA-B164-634788BBA310}"/>
          </ac:spMkLst>
        </pc:spChg>
        <pc:spChg chg="mod">
          <ac:chgData name="Kuldeep" userId="f9c8071f-a744-46f9-b335-1b593dc9f69f" providerId="ADAL" clId="{90523713-B0C5-4491-977F-132757C885C8}" dt="2023-01-29T08:23:47.294" v="26" actId="26606"/>
          <ac:spMkLst>
            <pc:docMk/>
            <pc:sldMk cId="2109457547" sldId="535"/>
            <ac:spMk id="565253" creationId="{532894C6-4D7F-4BC8-8B22-612378E7EF6D}"/>
          </ac:spMkLst>
        </pc:spChg>
        <pc:picChg chg="add">
          <ac:chgData name="Kuldeep" userId="f9c8071f-a744-46f9-b335-1b593dc9f69f" providerId="ADAL" clId="{90523713-B0C5-4491-977F-132757C885C8}" dt="2023-01-29T08:23:47.294" v="26" actId="26606"/>
          <ac:picMkLst>
            <pc:docMk/>
            <pc:sldMk cId="2109457547" sldId="535"/>
            <ac:picMk id="565255" creationId="{190EDEDD-CCA9-5957-F49E-A670559C54BC}"/>
          </ac:picMkLst>
        </pc:picChg>
        <pc:cxnChg chg="add">
          <ac:chgData name="Kuldeep" userId="f9c8071f-a744-46f9-b335-1b593dc9f69f" providerId="ADAL" clId="{90523713-B0C5-4491-977F-132757C885C8}" dt="2023-01-29T08:23:47.294" v="26" actId="26606"/>
          <ac:cxnSpMkLst>
            <pc:docMk/>
            <pc:sldMk cId="2109457547" sldId="535"/>
            <ac:cxnSpMk id="565259" creationId="{A7F400EE-A8A5-48AF-B4D6-291B52C6F0B0}"/>
          </ac:cxnSpMkLst>
        </pc:cxnChg>
      </pc:sldChg>
      <pc:sldChg chg="addSp modSp add mod setBg">
        <pc:chgData name="Kuldeep" userId="f9c8071f-a744-46f9-b335-1b593dc9f69f" providerId="ADAL" clId="{90523713-B0C5-4491-977F-132757C885C8}" dt="2023-01-29T08:24:11.703" v="27" actId="26606"/>
        <pc:sldMkLst>
          <pc:docMk/>
          <pc:sldMk cId="4031516683" sldId="748"/>
        </pc:sldMkLst>
        <pc:spChg chg="mod">
          <ac:chgData name="Kuldeep" userId="f9c8071f-a744-46f9-b335-1b593dc9f69f" providerId="ADAL" clId="{90523713-B0C5-4491-977F-132757C885C8}" dt="2023-01-29T08:24:11.703" v="27" actId="26606"/>
          <ac:spMkLst>
            <pc:docMk/>
            <pc:sldMk cId="4031516683" sldId="748"/>
            <ac:spMk id="860164" creationId="{87F76A5C-5DD5-4872-9A94-C7D895F2D714}"/>
          </ac:spMkLst>
        </pc:spChg>
        <pc:spChg chg="add">
          <ac:chgData name="Kuldeep" userId="f9c8071f-a744-46f9-b335-1b593dc9f69f" providerId="ADAL" clId="{90523713-B0C5-4491-977F-132757C885C8}" dt="2023-01-29T08:24:11.703" v="27" actId="26606"/>
          <ac:spMkLst>
            <pc:docMk/>
            <pc:sldMk cId="4031516683" sldId="748"/>
            <ac:spMk id="860171" creationId="{A4AC5506-6312-4701-8D3C-40187889A947}"/>
          </ac:spMkLst>
        </pc:spChg>
        <pc:picChg chg="mod">
          <ac:chgData name="Kuldeep" userId="f9c8071f-a744-46f9-b335-1b593dc9f69f" providerId="ADAL" clId="{90523713-B0C5-4491-977F-132757C885C8}" dt="2023-01-29T08:24:11.703" v="27" actId="26606"/>
          <ac:picMkLst>
            <pc:docMk/>
            <pc:sldMk cId="4031516683" sldId="748"/>
            <ac:picMk id="860166" creationId="{7056B746-1ACA-4364-AE4B-1BB24C789AFB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8:24:35.375" v="28" actId="26606"/>
        <pc:sldMkLst>
          <pc:docMk/>
          <pc:sldMk cId="192441759" sldId="749"/>
        </pc:sldMkLst>
        <pc:spChg chg="mod">
          <ac:chgData name="Kuldeep" userId="f9c8071f-a744-46f9-b335-1b593dc9f69f" providerId="ADAL" clId="{90523713-B0C5-4491-977F-132757C885C8}" dt="2023-01-29T08:24:35.375" v="28" actId="26606"/>
          <ac:spMkLst>
            <pc:docMk/>
            <pc:sldMk cId="192441759" sldId="749"/>
            <ac:spMk id="4" creationId="{5A06CC53-17BE-494D-AC2C-995721976312}"/>
          </ac:spMkLst>
        </pc:spChg>
        <pc:spChg chg="mod">
          <ac:chgData name="Kuldeep" userId="f9c8071f-a744-46f9-b335-1b593dc9f69f" providerId="ADAL" clId="{90523713-B0C5-4491-977F-132757C885C8}" dt="2023-01-29T08:24:35.375" v="28" actId="26606"/>
          <ac:spMkLst>
            <pc:docMk/>
            <pc:sldMk cId="192441759" sldId="749"/>
            <ac:spMk id="861188" creationId="{4AD36B80-5233-41DC-9E23-B6472B4A5D4C}"/>
          </ac:spMkLst>
        </pc:spChg>
        <pc:spChg chg="add">
          <ac:chgData name="Kuldeep" userId="f9c8071f-a744-46f9-b335-1b593dc9f69f" providerId="ADAL" clId="{90523713-B0C5-4491-977F-132757C885C8}" dt="2023-01-29T08:24:35.375" v="28" actId="26606"/>
          <ac:spMkLst>
            <pc:docMk/>
            <pc:sldMk cId="192441759" sldId="749"/>
            <ac:spMk id="861195" creationId="{5E39A796-BE83-48B1-B33F-35C4A32AAB57}"/>
          </ac:spMkLst>
        </pc:spChg>
        <pc:spChg chg="add">
          <ac:chgData name="Kuldeep" userId="f9c8071f-a744-46f9-b335-1b593dc9f69f" providerId="ADAL" clId="{90523713-B0C5-4491-977F-132757C885C8}" dt="2023-01-29T08:24:35.375" v="28" actId="26606"/>
          <ac:spMkLst>
            <pc:docMk/>
            <pc:sldMk cId="192441759" sldId="749"/>
            <ac:spMk id="861197" creationId="{72F84B47-E267-4194-8194-831DB7B5547F}"/>
          </ac:spMkLst>
        </pc:spChg>
        <pc:picChg chg="mod ord">
          <ac:chgData name="Kuldeep" userId="f9c8071f-a744-46f9-b335-1b593dc9f69f" providerId="ADAL" clId="{90523713-B0C5-4491-977F-132757C885C8}" dt="2023-01-29T08:24:35.375" v="28" actId="26606"/>
          <ac:picMkLst>
            <pc:docMk/>
            <pc:sldMk cId="192441759" sldId="749"/>
            <ac:picMk id="861190" creationId="{AA14B8DA-7879-4681-A35B-6002760C1107}"/>
          </ac:picMkLst>
        </pc:picChg>
      </pc:sldChg>
      <pc:sldChg chg="addSp delSp modSp add mod">
        <pc:chgData name="Kuldeep" userId="f9c8071f-a744-46f9-b335-1b593dc9f69f" providerId="ADAL" clId="{90523713-B0C5-4491-977F-132757C885C8}" dt="2023-01-29T08:27:45.979" v="52" actId="21"/>
        <pc:sldMkLst>
          <pc:docMk/>
          <pc:sldMk cId="291441349" sldId="750"/>
        </pc:sldMkLst>
        <pc:spChg chg="add del">
          <ac:chgData name="Kuldeep" userId="f9c8071f-a744-46f9-b335-1b593dc9f69f" providerId="ADAL" clId="{90523713-B0C5-4491-977F-132757C885C8}" dt="2023-01-29T08:27:45.979" v="52" actId="21"/>
          <ac:spMkLst>
            <pc:docMk/>
            <pc:sldMk cId="291441349" sldId="750"/>
            <ac:spMk id="2" creationId="{F7061BED-29E7-469C-80E0-AEDF3796E02D}"/>
          </ac:spMkLst>
        </pc:spChg>
        <pc:spChg chg="del mod">
          <ac:chgData name="Kuldeep" userId="f9c8071f-a744-46f9-b335-1b593dc9f69f" providerId="ADAL" clId="{90523713-B0C5-4491-977F-132757C885C8}" dt="2023-01-29T08:27:12.456" v="48" actId="21"/>
          <ac:spMkLst>
            <pc:docMk/>
            <pc:sldMk cId="291441349" sldId="750"/>
            <ac:spMk id="3" creationId="{5341D430-FA95-412C-9C41-CAB138A845CF}"/>
          </ac:spMkLst>
        </pc:spChg>
        <pc:spChg chg="del">
          <ac:chgData name="Kuldeep" userId="f9c8071f-a744-46f9-b335-1b593dc9f69f" providerId="ADAL" clId="{90523713-B0C5-4491-977F-132757C885C8}" dt="2023-01-29T08:26:06.803" v="40" actId="21"/>
          <ac:spMkLst>
            <pc:docMk/>
            <pc:sldMk cId="291441349" sldId="750"/>
            <ac:spMk id="4" creationId="{B2DE477D-3B47-4FDB-9CED-3CF849FACC30}"/>
          </ac:spMkLst>
        </pc:spChg>
        <pc:spChg chg="add del mod">
          <ac:chgData name="Kuldeep" userId="f9c8071f-a744-46f9-b335-1b593dc9f69f" providerId="ADAL" clId="{90523713-B0C5-4491-977F-132757C885C8}" dt="2023-01-29T08:27:08.298" v="47" actId="478"/>
          <ac:spMkLst>
            <pc:docMk/>
            <pc:sldMk cId="291441349" sldId="750"/>
            <ac:spMk id="9" creationId="{0DEE8EF4-DA3C-838D-29C1-9817293CA7D8}"/>
          </ac:spMkLst>
        </pc:spChg>
        <pc:spChg chg="add del mod">
          <ac:chgData name="Kuldeep" userId="f9c8071f-a744-46f9-b335-1b593dc9f69f" providerId="ADAL" clId="{90523713-B0C5-4491-977F-132757C885C8}" dt="2023-01-29T08:26:56.778" v="44"/>
          <ac:spMkLst>
            <pc:docMk/>
            <pc:sldMk cId="291441349" sldId="750"/>
            <ac:spMk id="10" creationId="{AC8E2836-8910-02E2-328E-53801D9EB050}"/>
          </ac:spMkLst>
        </pc:spChg>
        <pc:spChg chg="add del mod">
          <ac:chgData name="Kuldeep" userId="f9c8071f-a744-46f9-b335-1b593dc9f69f" providerId="ADAL" clId="{90523713-B0C5-4491-977F-132757C885C8}" dt="2023-01-29T08:27:45.979" v="52" actId="21"/>
          <ac:spMkLst>
            <pc:docMk/>
            <pc:sldMk cId="291441349" sldId="750"/>
            <ac:spMk id="11" creationId="{D81CA5C2-5833-1F68-7AB0-457484090A32}"/>
          </ac:spMkLst>
        </pc:spChg>
      </pc:sldChg>
      <pc:sldChg chg="addSp delSp modSp add mod setBg">
        <pc:chgData name="Kuldeep" userId="f9c8071f-a744-46f9-b335-1b593dc9f69f" providerId="ADAL" clId="{90523713-B0C5-4491-977F-132757C885C8}" dt="2023-01-29T08:28:17.511" v="56" actId="1076"/>
        <pc:sldMkLst>
          <pc:docMk/>
          <pc:sldMk cId="291120512" sldId="751"/>
        </pc:sldMkLst>
        <pc:spChg chg="del">
          <ac:chgData name="Kuldeep" userId="f9c8071f-a744-46f9-b335-1b593dc9f69f" providerId="ADAL" clId="{90523713-B0C5-4491-977F-132757C885C8}" dt="2023-01-29T08:28:06.143" v="53" actId="21"/>
          <ac:spMkLst>
            <pc:docMk/>
            <pc:sldMk cId="291120512" sldId="751"/>
            <ac:spMk id="4" creationId="{4DA57709-81CB-4529-AE12-D244859784C8}"/>
          </ac:spMkLst>
        </pc:spChg>
        <pc:spChg chg="add mod">
          <ac:chgData name="Kuldeep" userId="f9c8071f-a744-46f9-b335-1b593dc9f69f" providerId="ADAL" clId="{90523713-B0C5-4491-977F-132757C885C8}" dt="2023-01-29T08:28:14.140" v="55"/>
          <ac:spMkLst>
            <pc:docMk/>
            <pc:sldMk cId="291120512" sldId="751"/>
            <ac:spMk id="6" creationId="{6C63EB43-B414-9092-654F-79C80703598D}"/>
          </ac:spMkLst>
        </pc:spChg>
        <pc:spChg chg="mod">
          <ac:chgData name="Kuldeep" userId="f9c8071f-a744-46f9-b335-1b593dc9f69f" providerId="ADAL" clId="{90523713-B0C5-4491-977F-132757C885C8}" dt="2023-01-29T08:28:10.617" v="54" actId="26606"/>
          <ac:spMkLst>
            <pc:docMk/>
            <pc:sldMk cId="291120512" sldId="751"/>
            <ac:spMk id="863236" creationId="{562E1904-C5EB-490E-A6CD-D9BE13EF8729}"/>
          </ac:spMkLst>
        </pc:spChg>
        <pc:spChg chg="add">
          <ac:chgData name="Kuldeep" userId="f9c8071f-a744-46f9-b335-1b593dc9f69f" providerId="ADAL" clId="{90523713-B0C5-4491-977F-132757C885C8}" dt="2023-01-29T08:28:10.617" v="54" actId="26606"/>
          <ac:spMkLst>
            <pc:docMk/>
            <pc:sldMk cId="291120512" sldId="751"/>
            <ac:spMk id="863243" creationId="{A4AC5506-6312-4701-8D3C-40187889A947}"/>
          </ac:spMkLst>
        </pc:spChg>
        <pc:picChg chg="mod">
          <ac:chgData name="Kuldeep" userId="f9c8071f-a744-46f9-b335-1b593dc9f69f" providerId="ADAL" clId="{90523713-B0C5-4491-977F-132757C885C8}" dt="2023-01-29T08:28:17.511" v="56" actId="1076"/>
          <ac:picMkLst>
            <pc:docMk/>
            <pc:sldMk cId="291120512" sldId="751"/>
            <ac:picMk id="863238" creationId="{7F64C463-4BCC-4E89-B6C3-35252085D340}"/>
          </ac:picMkLst>
        </pc:picChg>
      </pc:sldChg>
      <pc:sldChg chg="addSp delSp modSp add mod setBg">
        <pc:chgData name="Kuldeep" userId="f9c8071f-a744-46f9-b335-1b593dc9f69f" providerId="ADAL" clId="{90523713-B0C5-4491-977F-132757C885C8}" dt="2023-01-29T08:29:31.437" v="61" actId="1076"/>
        <pc:sldMkLst>
          <pc:docMk/>
          <pc:sldMk cId="305871737" sldId="752"/>
        </pc:sldMkLst>
        <pc:spChg chg="del">
          <ac:chgData name="Kuldeep" userId="f9c8071f-a744-46f9-b335-1b593dc9f69f" providerId="ADAL" clId="{90523713-B0C5-4491-977F-132757C885C8}" dt="2023-01-29T08:29:06.754" v="57" actId="21"/>
          <ac:spMkLst>
            <pc:docMk/>
            <pc:sldMk cId="305871737" sldId="752"/>
            <ac:spMk id="2" creationId="{B9EEF506-71F4-4E47-A3D2-078BE39D07F9}"/>
          </ac:spMkLst>
        </pc:spChg>
        <pc:spChg chg="del">
          <ac:chgData name="Kuldeep" userId="f9c8071f-a744-46f9-b335-1b593dc9f69f" providerId="ADAL" clId="{90523713-B0C5-4491-977F-132757C885C8}" dt="2023-01-29T08:29:06.754" v="57" actId="21"/>
          <ac:spMkLst>
            <pc:docMk/>
            <pc:sldMk cId="305871737" sldId="752"/>
            <ac:spMk id="4" creationId="{0F9F23BB-44C9-4702-861F-21F7C5A49AC8}"/>
          </ac:spMkLst>
        </pc:spChg>
        <pc:spChg chg="add mod">
          <ac:chgData name="Kuldeep" userId="f9c8071f-a744-46f9-b335-1b593dc9f69f" providerId="ADAL" clId="{90523713-B0C5-4491-977F-132757C885C8}" dt="2023-01-29T08:29:21.030" v="60"/>
          <ac:spMkLst>
            <pc:docMk/>
            <pc:sldMk cId="305871737" sldId="752"/>
            <ac:spMk id="7" creationId="{995B9FBD-FE48-64D4-FB39-D8A3BBBB3095}"/>
          </ac:spMkLst>
        </pc:spChg>
        <pc:spChg chg="add mod">
          <ac:chgData name="Kuldeep" userId="f9c8071f-a744-46f9-b335-1b593dc9f69f" providerId="ADAL" clId="{90523713-B0C5-4491-977F-132757C885C8}" dt="2023-01-29T08:29:31.437" v="61" actId="1076"/>
          <ac:spMkLst>
            <pc:docMk/>
            <pc:sldMk cId="305871737" sldId="752"/>
            <ac:spMk id="8" creationId="{07CC1938-4B16-770F-81C9-139609BBD851}"/>
          </ac:spMkLst>
        </pc:spChg>
        <pc:spChg chg="mod">
          <ac:chgData name="Kuldeep" userId="f9c8071f-a744-46f9-b335-1b593dc9f69f" providerId="ADAL" clId="{90523713-B0C5-4491-977F-132757C885C8}" dt="2023-01-29T08:29:15.254" v="58" actId="26606"/>
          <ac:spMkLst>
            <pc:docMk/>
            <pc:sldMk cId="305871737" sldId="752"/>
            <ac:spMk id="864260" creationId="{B668D693-FA97-4B16-B4C3-CC3767D16570}"/>
          </ac:spMkLst>
        </pc:spChg>
        <pc:spChg chg="add">
          <ac:chgData name="Kuldeep" userId="f9c8071f-a744-46f9-b335-1b593dc9f69f" providerId="ADAL" clId="{90523713-B0C5-4491-977F-132757C885C8}" dt="2023-01-29T08:29:15.254" v="58" actId="26606"/>
          <ac:spMkLst>
            <pc:docMk/>
            <pc:sldMk cId="305871737" sldId="752"/>
            <ac:spMk id="864267" creationId="{A4AC5506-6312-4701-8D3C-40187889A947}"/>
          </ac:spMkLst>
        </pc:spChg>
        <pc:picChg chg="mod">
          <ac:chgData name="Kuldeep" userId="f9c8071f-a744-46f9-b335-1b593dc9f69f" providerId="ADAL" clId="{90523713-B0C5-4491-977F-132757C885C8}" dt="2023-01-29T08:29:18.851" v="59" actId="1076"/>
          <ac:picMkLst>
            <pc:docMk/>
            <pc:sldMk cId="305871737" sldId="752"/>
            <ac:picMk id="864262" creationId="{F5BE5507-B5CB-4A5F-B3F9-4750CB192D81}"/>
          </ac:picMkLst>
        </pc:picChg>
      </pc:sldChg>
      <pc:sldChg chg="add del">
        <pc:chgData name="Kuldeep" userId="f9c8071f-a744-46f9-b335-1b593dc9f69f" providerId="ADAL" clId="{90523713-B0C5-4491-977F-132757C885C8}" dt="2023-01-29T08:31:30.624" v="73" actId="47"/>
        <pc:sldMkLst>
          <pc:docMk/>
          <pc:sldMk cId="1646680233" sldId="753"/>
        </pc:sldMkLst>
      </pc:sldChg>
      <pc:sldChg chg="add">
        <pc:chgData name="Kuldeep" userId="f9c8071f-a744-46f9-b335-1b593dc9f69f" providerId="ADAL" clId="{90523713-B0C5-4491-977F-132757C885C8}" dt="2023-01-29T08:33:03.808" v="74"/>
        <pc:sldMkLst>
          <pc:docMk/>
          <pc:sldMk cId="1535384679" sldId="754"/>
        </pc:sldMkLst>
      </pc:sldChg>
      <pc:sldChg chg="add">
        <pc:chgData name="Kuldeep" userId="f9c8071f-a744-46f9-b335-1b593dc9f69f" providerId="ADAL" clId="{90523713-B0C5-4491-977F-132757C885C8}" dt="2023-01-29T08:33:03.808" v="74"/>
        <pc:sldMkLst>
          <pc:docMk/>
          <pc:sldMk cId="4262058433" sldId="755"/>
        </pc:sldMkLst>
      </pc:sldChg>
      <pc:sldChg chg="add">
        <pc:chgData name="Kuldeep" userId="f9c8071f-a744-46f9-b335-1b593dc9f69f" providerId="ADAL" clId="{90523713-B0C5-4491-977F-132757C885C8}" dt="2023-01-29T08:33:03.808" v="74"/>
        <pc:sldMkLst>
          <pc:docMk/>
          <pc:sldMk cId="3139518268" sldId="756"/>
        </pc:sldMkLst>
      </pc:sldChg>
      <pc:sldChg chg="addSp modSp add mod setBg">
        <pc:chgData name="Kuldeep" userId="f9c8071f-a744-46f9-b335-1b593dc9f69f" providerId="ADAL" clId="{90523713-B0C5-4491-977F-132757C885C8}" dt="2023-01-29T08:55:07.529" v="83" actId="26606"/>
        <pc:sldMkLst>
          <pc:docMk/>
          <pc:sldMk cId="3039217540" sldId="757"/>
        </pc:sldMkLst>
        <pc:spChg chg="mod ord">
          <ac:chgData name="Kuldeep" userId="f9c8071f-a744-46f9-b335-1b593dc9f69f" providerId="ADAL" clId="{90523713-B0C5-4491-977F-132757C885C8}" dt="2023-01-29T08:55:07.529" v="83" actId="26606"/>
          <ac:spMkLst>
            <pc:docMk/>
            <pc:sldMk cId="3039217540" sldId="757"/>
            <ac:spMk id="2" creationId="{0C39032F-FEB7-441E-AA72-F7223633534C}"/>
          </ac:spMkLst>
        </pc:spChg>
        <pc:spChg chg="mod">
          <ac:chgData name="Kuldeep" userId="f9c8071f-a744-46f9-b335-1b593dc9f69f" providerId="ADAL" clId="{90523713-B0C5-4491-977F-132757C885C8}" dt="2023-01-29T08:55:07.529" v="83" actId="26606"/>
          <ac:spMkLst>
            <pc:docMk/>
            <pc:sldMk cId="3039217540" sldId="757"/>
            <ac:spMk id="869380" creationId="{5AE1A0A8-FD46-47BD-8C31-7B722C6B198E}"/>
          </ac:spMkLst>
        </pc:spChg>
        <pc:spChg chg="add">
          <ac:chgData name="Kuldeep" userId="f9c8071f-a744-46f9-b335-1b593dc9f69f" providerId="ADAL" clId="{90523713-B0C5-4491-977F-132757C885C8}" dt="2023-01-29T08:55:07.529" v="83" actId="26606"/>
          <ac:spMkLst>
            <pc:docMk/>
            <pc:sldMk cId="3039217540" sldId="757"/>
            <ac:spMk id="869387" creationId="{69D47016-023F-44BD-981C-50E7A10A6609}"/>
          </ac:spMkLst>
        </pc:spChg>
        <pc:spChg chg="add">
          <ac:chgData name="Kuldeep" userId="f9c8071f-a744-46f9-b335-1b593dc9f69f" providerId="ADAL" clId="{90523713-B0C5-4491-977F-132757C885C8}" dt="2023-01-29T08:55:07.529" v="83" actId="26606"/>
          <ac:spMkLst>
            <pc:docMk/>
            <pc:sldMk cId="3039217540" sldId="757"/>
            <ac:spMk id="869389" creationId="{6D8B37B0-0682-433E-BC8D-498C04ABD9A7}"/>
          </ac:spMkLst>
        </pc:spChg>
        <pc:picChg chg="mod">
          <ac:chgData name="Kuldeep" userId="f9c8071f-a744-46f9-b335-1b593dc9f69f" providerId="ADAL" clId="{90523713-B0C5-4491-977F-132757C885C8}" dt="2023-01-29T08:55:07.529" v="83" actId="26606"/>
          <ac:picMkLst>
            <pc:docMk/>
            <pc:sldMk cId="3039217540" sldId="757"/>
            <ac:picMk id="4" creationId="{77F7906D-D236-4B7D-835E-37DE7DA59E7A}"/>
          </ac:picMkLst>
        </pc:picChg>
        <pc:picChg chg="mod">
          <ac:chgData name="Kuldeep" userId="f9c8071f-a744-46f9-b335-1b593dc9f69f" providerId="ADAL" clId="{90523713-B0C5-4491-977F-132757C885C8}" dt="2023-01-29T08:55:07.529" v="83" actId="26606"/>
          <ac:picMkLst>
            <pc:docMk/>
            <pc:sldMk cId="3039217540" sldId="757"/>
            <ac:picMk id="869382" creationId="{F73AA728-3BBC-4085-B340-9E8CD2BCFD3B}"/>
          </ac:picMkLst>
        </pc:picChg>
      </pc:sldChg>
      <pc:sldChg chg="add">
        <pc:chgData name="Kuldeep" userId="f9c8071f-a744-46f9-b335-1b593dc9f69f" providerId="ADAL" clId="{90523713-B0C5-4491-977F-132757C885C8}" dt="2023-01-29T08:33:03.808" v="74"/>
        <pc:sldMkLst>
          <pc:docMk/>
          <pc:sldMk cId="783639133" sldId="758"/>
        </pc:sldMkLst>
      </pc:sldChg>
      <pc:sldChg chg="add">
        <pc:chgData name="Kuldeep" userId="f9c8071f-a744-46f9-b335-1b593dc9f69f" providerId="ADAL" clId="{90523713-B0C5-4491-977F-132757C885C8}" dt="2023-01-29T08:33:03.808" v="74"/>
        <pc:sldMkLst>
          <pc:docMk/>
          <pc:sldMk cId="476160057" sldId="759"/>
        </pc:sldMkLst>
      </pc:sldChg>
      <pc:sldChg chg="addSp modSp add mod setBg">
        <pc:chgData name="Kuldeep" userId="f9c8071f-a744-46f9-b335-1b593dc9f69f" providerId="ADAL" clId="{90523713-B0C5-4491-977F-132757C885C8}" dt="2023-01-29T09:01:37.451" v="87" actId="27614"/>
        <pc:sldMkLst>
          <pc:docMk/>
          <pc:sldMk cId="1602639437" sldId="760"/>
        </pc:sldMkLst>
        <pc:spChg chg="mod">
          <ac:chgData name="Kuldeep" userId="f9c8071f-a744-46f9-b335-1b593dc9f69f" providerId="ADAL" clId="{90523713-B0C5-4491-977F-132757C885C8}" dt="2023-01-29T08:56:45.386" v="86" actId="26606"/>
          <ac:spMkLst>
            <pc:docMk/>
            <pc:sldMk cId="1602639437" sldId="760"/>
            <ac:spMk id="872452" creationId="{6CF0D89A-FB56-433B-B7F5-F4EEBAEEF5DE}"/>
          </ac:spMkLst>
        </pc:spChg>
        <pc:spChg chg="add">
          <ac:chgData name="Kuldeep" userId="f9c8071f-a744-46f9-b335-1b593dc9f69f" providerId="ADAL" clId="{90523713-B0C5-4491-977F-132757C885C8}" dt="2023-01-29T08:56:45.386" v="86" actId="26606"/>
          <ac:spMkLst>
            <pc:docMk/>
            <pc:sldMk cId="1602639437" sldId="760"/>
            <ac:spMk id="872459" creationId="{665DBBEF-238B-476B-96AB-8AAC3224ECEA}"/>
          </ac:spMkLst>
        </pc:spChg>
        <pc:spChg chg="add">
          <ac:chgData name="Kuldeep" userId="f9c8071f-a744-46f9-b335-1b593dc9f69f" providerId="ADAL" clId="{90523713-B0C5-4491-977F-132757C885C8}" dt="2023-01-29T08:56:45.386" v="86" actId="26606"/>
          <ac:spMkLst>
            <pc:docMk/>
            <pc:sldMk cId="1602639437" sldId="760"/>
            <ac:spMk id="872461" creationId="{3FCFB1DE-0B7E-48CC-BA90-B2AB0889F9D6}"/>
          </ac:spMkLst>
        </pc:spChg>
        <pc:picChg chg="mod">
          <ac:chgData name="Kuldeep" userId="f9c8071f-a744-46f9-b335-1b593dc9f69f" providerId="ADAL" clId="{90523713-B0C5-4491-977F-132757C885C8}" dt="2023-01-29T09:01:37.451" v="87" actId="27614"/>
          <ac:picMkLst>
            <pc:docMk/>
            <pc:sldMk cId="1602639437" sldId="760"/>
            <ac:picMk id="872454" creationId="{6149CB1B-1C36-482B-8FEC-2D47E41FF9AB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9:08:13.534" v="128" actId="255"/>
        <pc:sldMkLst>
          <pc:docMk/>
          <pc:sldMk cId="4095777032" sldId="761"/>
        </pc:sldMkLst>
        <pc:spChg chg="mod">
          <ac:chgData name="Kuldeep" userId="f9c8071f-a744-46f9-b335-1b593dc9f69f" providerId="ADAL" clId="{90523713-B0C5-4491-977F-132757C885C8}" dt="2023-01-29T09:08:13.534" v="128" actId="255"/>
          <ac:spMkLst>
            <pc:docMk/>
            <pc:sldMk cId="4095777032" sldId="761"/>
            <ac:spMk id="2" creationId="{8CF2D50A-7CD0-4E1D-A5D8-3C90BACE517A}"/>
          </ac:spMkLst>
        </pc:spChg>
        <pc:spChg chg="mod">
          <ac:chgData name="Kuldeep" userId="f9c8071f-a744-46f9-b335-1b593dc9f69f" providerId="ADAL" clId="{90523713-B0C5-4491-977F-132757C885C8}" dt="2023-01-29T09:07:54.819" v="122" actId="26606"/>
          <ac:spMkLst>
            <pc:docMk/>
            <pc:sldMk cId="4095777032" sldId="761"/>
            <ac:spMk id="873476" creationId="{3DC8D728-0636-45B3-805F-E73BFB8430BB}"/>
          </ac:spMkLst>
        </pc:spChg>
        <pc:spChg chg="add">
          <ac:chgData name="Kuldeep" userId="f9c8071f-a744-46f9-b335-1b593dc9f69f" providerId="ADAL" clId="{90523713-B0C5-4491-977F-132757C885C8}" dt="2023-01-29T09:07:54.819" v="122" actId="26606"/>
          <ac:spMkLst>
            <pc:docMk/>
            <pc:sldMk cId="4095777032" sldId="761"/>
            <ac:spMk id="873483" creationId="{2B566528-1B12-4246-9431-5C2D7D081168}"/>
          </ac:spMkLst>
        </pc:spChg>
        <pc:grpChg chg="add">
          <ac:chgData name="Kuldeep" userId="f9c8071f-a744-46f9-b335-1b593dc9f69f" providerId="ADAL" clId="{90523713-B0C5-4491-977F-132757C885C8}" dt="2023-01-29T09:07:54.819" v="122" actId="26606"/>
          <ac:grpSpMkLst>
            <pc:docMk/>
            <pc:sldMk cId="4095777032" sldId="761"/>
            <ac:grpSpMk id="873485" creationId="{828A5161-06F1-46CF-8AD7-844680A59E13}"/>
          </ac:grpSpMkLst>
        </pc:grpChg>
        <pc:grpChg chg="add">
          <ac:chgData name="Kuldeep" userId="f9c8071f-a744-46f9-b335-1b593dc9f69f" providerId="ADAL" clId="{90523713-B0C5-4491-977F-132757C885C8}" dt="2023-01-29T09:07:54.819" v="122" actId="26606"/>
          <ac:grpSpMkLst>
            <pc:docMk/>
            <pc:sldMk cId="4095777032" sldId="761"/>
            <ac:grpSpMk id="873489" creationId="{5995D10D-E9C9-47DB-AE7E-801FEF38F5C9}"/>
          </ac:grpSpMkLst>
        </pc:grpChg>
        <pc:picChg chg="mod ord">
          <ac:chgData name="Kuldeep" userId="f9c8071f-a744-46f9-b335-1b593dc9f69f" providerId="ADAL" clId="{90523713-B0C5-4491-977F-132757C885C8}" dt="2023-01-29T09:08:01.181" v="124" actId="27614"/>
          <ac:picMkLst>
            <pc:docMk/>
            <pc:sldMk cId="4095777032" sldId="761"/>
            <ac:picMk id="873478" creationId="{39284072-18D9-4F3D-9F7A-6B0DEA6E577B}"/>
          </ac:picMkLst>
        </pc:picChg>
      </pc:sldChg>
      <pc:sldChg chg="modSp add mod">
        <pc:chgData name="Kuldeep" userId="f9c8071f-a744-46f9-b335-1b593dc9f69f" providerId="ADAL" clId="{90523713-B0C5-4491-977F-132757C885C8}" dt="2023-01-29T09:08:57.724" v="136" actId="6549"/>
        <pc:sldMkLst>
          <pc:docMk/>
          <pc:sldMk cId="4174178709" sldId="762"/>
        </pc:sldMkLst>
        <pc:spChg chg="mod">
          <ac:chgData name="Kuldeep" userId="f9c8071f-a744-46f9-b335-1b593dc9f69f" providerId="ADAL" clId="{90523713-B0C5-4491-977F-132757C885C8}" dt="2023-01-29T09:08:57.724" v="136" actId="6549"/>
          <ac:spMkLst>
            <pc:docMk/>
            <pc:sldMk cId="4174178709" sldId="762"/>
            <ac:spMk id="874500" creationId="{A8BDA771-1AB9-4FAE-8C30-037B209E2D9A}"/>
          </ac:spMkLst>
        </pc:spChg>
      </pc:sldChg>
      <pc:sldChg chg="addSp modSp add mod setBg">
        <pc:chgData name="Kuldeep" userId="f9c8071f-a744-46f9-b335-1b593dc9f69f" providerId="ADAL" clId="{90523713-B0C5-4491-977F-132757C885C8}" dt="2023-01-29T09:10:52.448" v="137" actId="26606"/>
        <pc:sldMkLst>
          <pc:docMk/>
          <pc:sldMk cId="2692434605" sldId="763"/>
        </pc:sldMkLst>
        <pc:spChg chg="mod">
          <ac:chgData name="Kuldeep" userId="f9c8071f-a744-46f9-b335-1b593dc9f69f" providerId="ADAL" clId="{90523713-B0C5-4491-977F-132757C885C8}" dt="2023-01-29T09:10:52.448" v="137" actId="26606"/>
          <ac:spMkLst>
            <pc:docMk/>
            <pc:sldMk cId="2692434605" sldId="763"/>
            <ac:spMk id="875524" creationId="{2F1876F3-DE91-451D-8F7E-D78EB85F1706}"/>
          </ac:spMkLst>
        </pc:spChg>
        <pc:spChg chg="add">
          <ac:chgData name="Kuldeep" userId="f9c8071f-a744-46f9-b335-1b593dc9f69f" providerId="ADAL" clId="{90523713-B0C5-4491-977F-132757C885C8}" dt="2023-01-29T09:10:52.448" v="137" actId="26606"/>
          <ac:spMkLst>
            <pc:docMk/>
            <pc:sldMk cId="2692434605" sldId="763"/>
            <ac:spMk id="875531" creationId="{BCED4D40-4B67-4331-AC48-79B82B4A47D8}"/>
          </ac:spMkLst>
        </pc:spChg>
        <pc:spChg chg="add">
          <ac:chgData name="Kuldeep" userId="f9c8071f-a744-46f9-b335-1b593dc9f69f" providerId="ADAL" clId="{90523713-B0C5-4491-977F-132757C885C8}" dt="2023-01-29T09:10:52.448" v="137" actId="26606"/>
          <ac:spMkLst>
            <pc:docMk/>
            <pc:sldMk cId="2692434605" sldId="763"/>
            <ac:spMk id="875533" creationId="{670CEDEF-4F34-412E-84EE-329C1E936AF5}"/>
          </ac:spMkLst>
        </pc:spChg>
        <pc:picChg chg="mod">
          <ac:chgData name="Kuldeep" userId="f9c8071f-a744-46f9-b335-1b593dc9f69f" providerId="ADAL" clId="{90523713-B0C5-4491-977F-132757C885C8}" dt="2023-01-29T09:10:52.448" v="137" actId="26606"/>
          <ac:picMkLst>
            <pc:docMk/>
            <pc:sldMk cId="2692434605" sldId="763"/>
            <ac:picMk id="875526" creationId="{D0245E3C-D5AE-4CB2-879A-2768E19F34F5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9:11:50.987" v="144" actId="1076"/>
        <pc:sldMkLst>
          <pc:docMk/>
          <pc:sldMk cId="4117221601" sldId="764"/>
        </pc:sldMkLst>
        <pc:spChg chg="mod">
          <ac:chgData name="Kuldeep" userId="f9c8071f-a744-46f9-b335-1b593dc9f69f" providerId="ADAL" clId="{90523713-B0C5-4491-977F-132757C885C8}" dt="2023-01-29T09:11:50.987" v="144" actId="1076"/>
          <ac:spMkLst>
            <pc:docMk/>
            <pc:sldMk cId="4117221601" sldId="764"/>
            <ac:spMk id="2" creationId="{D9CC6AF6-BD21-49C9-BF43-B6CCEDEAE2A1}"/>
          </ac:spMkLst>
        </pc:spChg>
        <pc:spChg chg="mod">
          <ac:chgData name="Kuldeep" userId="f9c8071f-a744-46f9-b335-1b593dc9f69f" providerId="ADAL" clId="{90523713-B0C5-4491-977F-132757C885C8}" dt="2023-01-29T09:11:29.113" v="138" actId="26606"/>
          <ac:spMkLst>
            <pc:docMk/>
            <pc:sldMk cId="4117221601" sldId="764"/>
            <ac:spMk id="876548" creationId="{5B673B67-0718-49F4-AC8D-CEE8F0B3268A}"/>
          </ac:spMkLst>
        </pc:spChg>
        <pc:spChg chg="add">
          <ac:chgData name="Kuldeep" userId="f9c8071f-a744-46f9-b335-1b593dc9f69f" providerId="ADAL" clId="{90523713-B0C5-4491-977F-132757C885C8}" dt="2023-01-29T09:11:29.113" v="138" actId="26606"/>
          <ac:spMkLst>
            <pc:docMk/>
            <pc:sldMk cId="4117221601" sldId="764"/>
            <ac:spMk id="876555" creationId="{2B566528-1B12-4246-9431-5C2D7D081168}"/>
          </ac:spMkLst>
        </pc:spChg>
        <pc:grpChg chg="add">
          <ac:chgData name="Kuldeep" userId="f9c8071f-a744-46f9-b335-1b593dc9f69f" providerId="ADAL" clId="{90523713-B0C5-4491-977F-132757C885C8}" dt="2023-01-29T09:11:29.113" v="138" actId="26606"/>
          <ac:grpSpMkLst>
            <pc:docMk/>
            <pc:sldMk cId="4117221601" sldId="764"/>
            <ac:grpSpMk id="876557" creationId="{287F69AB-2350-44E3-9076-00265B93F313}"/>
          </ac:grpSpMkLst>
        </pc:grpChg>
        <pc:grpChg chg="add">
          <ac:chgData name="Kuldeep" userId="f9c8071f-a744-46f9-b335-1b593dc9f69f" providerId="ADAL" clId="{90523713-B0C5-4491-977F-132757C885C8}" dt="2023-01-29T09:11:29.113" v="138" actId="26606"/>
          <ac:grpSpMkLst>
            <pc:docMk/>
            <pc:sldMk cId="4117221601" sldId="764"/>
            <ac:grpSpMk id="876561" creationId="{3EA7D759-6BEF-4CBD-A325-BCFA77832B3F}"/>
          </ac:grpSpMkLst>
        </pc:grpChg>
        <pc:picChg chg="mod">
          <ac:chgData name="Kuldeep" userId="f9c8071f-a744-46f9-b335-1b593dc9f69f" providerId="ADAL" clId="{90523713-B0C5-4491-977F-132757C885C8}" dt="2023-01-29T09:11:46.770" v="143" actId="1076"/>
          <ac:picMkLst>
            <pc:docMk/>
            <pc:sldMk cId="4117221601" sldId="764"/>
            <ac:picMk id="876550" creationId="{6A4257D8-A438-4CB2-ABE9-77D90171588E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9:14:04.141" v="150" actId="14100"/>
        <pc:sldMkLst>
          <pc:docMk/>
          <pc:sldMk cId="3400995953" sldId="765"/>
        </pc:sldMkLst>
        <pc:spChg chg="mod">
          <ac:chgData name="Kuldeep" userId="f9c8071f-a744-46f9-b335-1b593dc9f69f" providerId="ADAL" clId="{90523713-B0C5-4491-977F-132757C885C8}" dt="2023-01-29T09:14:04.141" v="150" actId="14100"/>
          <ac:spMkLst>
            <pc:docMk/>
            <pc:sldMk cId="3400995953" sldId="765"/>
            <ac:spMk id="2" creationId="{32BE7A86-2681-45FA-9676-6ACF9F0A4FBA}"/>
          </ac:spMkLst>
        </pc:spChg>
        <pc:spChg chg="mod">
          <ac:chgData name="Kuldeep" userId="f9c8071f-a744-46f9-b335-1b593dc9f69f" providerId="ADAL" clId="{90523713-B0C5-4491-977F-132757C885C8}" dt="2023-01-29T09:13:44.768" v="145" actId="26606"/>
          <ac:spMkLst>
            <pc:docMk/>
            <pc:sldMk cId="3400995953" sldId="765"/>
            <ac:spMk id="877572" creationId="{CC227E8A-9B56-48D4-9533-DC99F1488B3C}"/>
          </ac:spMkLst>
        </pc:spChg>
        <pc:spChg chg="add">
          <ac:chgData name="Kuldeep" userId="f9c8071f-a744-46f9-b335-1b593dc9f69f" providerId="ADAL" clId="{90523713-B0C5-4491-977F-132757C885C8}" dt="2023-01-29T09:13:44.768" v="145" actId="26606"/>
          <ac:spMkLst>
            <pc:docMk/>
            <pc:sldMk cId="3400995953" sldId="765"/>
            <ac:spMk id="877579" creationId="{058A14AF-9FB5-4CC7-BA35-E8E85D3EDF0E}"/>
          </ac:spMkLst>
        </pc:spChg>
        <pc:spChg chg="add">
          <ac:chgData name="Kuldeep" userId="f9c8071f-a744-46f9-b335-1b593dc9f69f" providerId="ADAL" clId="{90523713-B0C5-4491-977F-132757C885C8}" dt="2023-01-29T09:13:44.768" v="145" actId="26606"/>
          <ac:spMkLst>
            <pc:docMk/>
            <pc:sldMk cId="3400995953" sldId="765"/>
            <ac:spMk id="877581" creationId="{3A9A4357-BD1D-4622-A4FE-766E6AB8DE84}"/>
          </ac:spMkLst>
        </pc:spChg>
        <pc:spChg chg="add">
          <ac:chgData name="Kuldeep" userId="f9c8071f-a744-46f9-b335-1b593dc9f69f" providerId="ADAL" clId="{90523713-B0C5-4491-977F-132757C885C8}" dt="2023-01-29T09:13:44.768" v="145" actId="26606"/>
          <ac:spMkLst>
            <pc:docMk/>
            <pc:sldMk cId="3400995953" sldId="765"/>
            <ac:spMk id="877583" creationId="{E659831F-0D9A-4C63-9EBB-8435B85A440F}"/>
          </ac:spMkLst>
        </pc:spChg>
        <pc:spChg chg="add">
          <ac:chgData name="Kuldeep" userId="f9c8071f-a744-46f9-b335-1b593dc9f69f" providerId="ADAL" clId="{90523713-B0C5-4491-977F-132757C885C8}" dt="2023-01-29T09:13:44.768" v="145" actId="26606"/>
          <ac:spMkLst>
            <pc:docMk/>
            <pc:sldMk cId="3400995953" sldId="765"/>
            <ac:spMk id="877585" creationId="{E6995CE5-F890-4ABA-82A2-26507CE8D2A3}"/>
          </ac:spMkLst>
        </pc:spChg>
        <pc:picChg chg="mod ord">
          <ac:chgData name="Kuldeep" userId="f9c8071f-a744-46f9-b335-1b593dc9f69f" providerId="ADAL" clId="{90523713-B0C5-4491-977F-132757C885C8}" dt="2023-01-29T09:13:44.768" v="145" actId="26606"/>
          <ac:picMkLst>
            <pc:docMk/>
            <pc:sldMk cId="3400995953" sldId="765"/>
            <ac:picMk id="877574" creationId="{F369F982-F597-40E5-8CBF-B0DDD5208A93}"/>
          </ac:picMkLst>
        </pc:picChg>
      </pc:sldChg>
      <pc:sldChg chg="add">
        <pc:chgData name="Kuldeep" userId="f9c8071f-a744-46f9-b335-1b593dc9f69f" providerId="ADAL" clId="{90523713-B0C5-4491-977F-132757C885C8}" dt="2023-01-29T09:01:51.362" v="88"/>
        <pc:sldMkLst>
          <pc:docMk/>
          <pc:sldMk cId="978426375" sldId="766"/>
        </pc:sldMkLst>
      </pc:sldChg>
      <pc:sldChg chg="addSp modSp add mod setBg">
        <pc:chgData name="Kuldeep" userId="f9c8071f-a744-46f9-b335-1b593dc9f69f" providerId="ADAL" clId="{90523713-B0C5-4491-977F-132757C885C8}" dt="2023-01-29T09:44:26.829" v="154" actId="962"/>
        <pc:sldMkLst>
          <pc:docMk/>
          <pc:sldMk cId="2625376224" sldId="767"/>
        </pc:sldMkLst>
        <pc:spChg chg="mod">
          <ac:chgData name="Kuldeep" userId="f9c8071f-a744-46f9-b335-1b593dc9f69f" providerId="ADAL" clId="{90523713-B0C5-4491-977F-132757C885C8}" dt="2023-01-29T09:44:26.829" v="154" actId="962"/>
          <ac:spMkLst>
            <pc:docMk/>
            <pc:sldMk cId="2625376224" sldId="767"/>
            <ac:spMk id="2" creationId="{6CA081A8-E82F-47B5-A5D2-DCA04BD16B6B}"/>
          </ac:spMkLst>
        </pc:spChg>
        <pc:spChg chg="mod">
          <ac:chgData name="Kuldeep" userId="f9c8071f-a744-46f9-b335-1b593dc9f69f" providerId="ADAL" clId="{90523713-B0C5-4491-977F-132757C885C8}" dt="2023-01-29T09:44:19.494" v="151" actId="26606"/>
          <ac:spMkLst>
            <pc:docMk/>
            <pc:sldMk cId="2625376224" sldId="767"/>
            <ac:spMk id="879620" creationId="{87051470-30B7-43E4-8522-D47DBEFAE596}"/>
          </ac:spMkLst>
        </pc:spChg>
        <pc:spChg chg="add">
          <ac:chgData name="Kuldeep" userId="f9c8071f-a744-46f9-b335-1b593dc9f69f" providerId="ADAL" clId="{90523713-B0C5-4491-977F-132757C885C8}" dt="2023-01-29T09:44:19.494" v="151" actId="26606"/>
          <ac:spMkLst>
            <pc:docMk/>
            <pc:sldMk cId="2625376224" sldId="767"/>
            <ac:spMk id="879627" creationId="{5E39A796-BE83-48B1-B33F-35C4A32AAB57}"/>
          </ac:spMkLst>
        </pc:spChg>
        <pc:spChg chg="add">
          <ac:chgData name="Kuldeep" userId="f9c8071f-a744-46f9-b335-1b593dc9f69f" providerId="ADAL" clId="{90523713-B0C5-4491-977F-132757C885C8}" dt="2023-01-29T09:44:19.494" v="151" actId="26606"/>
          <ac:spMkLst>
            <pc:docMk/>
            <pc:sldMk cId="2625376224" sldId="767"/>
            <ac:spMk id="879629" creationId="{72F84B47-E267-4194-8194-831DB7B5547F}"/>
          </ac:spMkLst>
        </pc:spChg>
        <pc:picChg chg="mod ord">
          <ac:chgData name="Kuldeep" userId="f9c8071f-a744-46f9-b335-1b593dc9f69f" providerId="ADAL" clId="{90523713-B0C5-4491-977F-132757C885C8}" dt="2023-01-29T09:44:26.828" v="153" actId="27614"/>
          <ac:picMkLst>
            <pc:docMk/>
            <pc:sldMk cId="2625376224" sldId="767"/>
            <ac:picMk id="879622" creationId="{5A3924CD-E520-4AF4-BA29-949845B19987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8:54:52.233" v="82" actId="123"/>
        <pc:sldMkLst>
          <pc:docMk/>
          <pc:sldMk cId="1420405736" sldId="790"/>
        </pc:sldMkLst>
        <pc:spChg chg="mod">
          <ac:chgData name="Kuldeep" userId="f9c8071f-a744-46f9-b335-1b593dc9f69f" providerId="ADAL" clId="{90523713-B0C5-4491-977F-132757C885C8}" dt="2023-01-29T08:54:28.118" v="77" actId="26606"/>
          <ac:spMkLst>
            <pc:docMk/>
            <pc:sldMk cId="1420405736" sldId="790"/>
            <ac:spMk id="2" creationId="{A6FC4046-D071-4DFB-A724-AC8F101607CA}"/>
          </ac:spMkLst>
        </pc:spChg>
        <pc:spChg chg="mod ord">
          <ac:chgData name="Kuldeep" userId="f9c8071f-a744-46f9-b335-1b593dc9f69f" providerId="ADAL" clId="{90523713-B0C5-4491-977F-132757C885C8}" dt="2023-01-29T08:54:43.476" v="81" actId="14100"/>
          <ac:spMkLst>
            <pc:docMk/>
            <pc:sldMk cId="1420405736" sldId="790"/>
            <ac:spMk id="3" creationId="{BD658F2E-6929-4981-9B2E-0B6BCF45DDBB}"/>
          </ac:spMkLst>
        </pc:spChg>
        <pc:spChg chg="mod">
          <ac:chgData name="Kuldeep" userId="f9c8071f-a744-46f9-b335-1b593dc9f69f" providerId="ADAL" clId="{90523713-B0C5-4491-977F-132757C885C8}" dt="2023-01-29T08:54:52.233" v="82" actId="123"/>
          <ac:spMkLst>
            <pc:docMk/>
            <pc:sldMk cId="1420405736" sldId="790"/>
            <ac:spMk id="4" creationId="{D1CC31AB-B8F1-41B8-85DD-3BDF11B0CA22}"/>
          </ac:spMkLst>
        </pc:spChg>
        <pc:spChg chg="mod ord">
          <ac:chgData name="Kuldeep" userId="f9c8071f-a744-46f9-b335-1b593dc9f69f" providerId="ADAL" clId="{90523713-B0C5-4491-977F-132757C885C8}" dt="2023-01-29T08:54:40.712" v="80" actId="14100"/>
          <ac:spMkLst>
            <pc:docMk/>
            <pc:sldMk cId="1420405736" sldId="790"/>
            <ac:spMk id="903179" creationId="{C652A2C0-49B0-410D-AE1C-A51BB3FC3D6C}"/>
          </ac:spMkLst>
        </pc:spChg>
        <pc:spChg chg="add">
          <ac:chgData name="Kuldeep" userId="f9c8071f-a744-46f9-b335-1b593dc9f69f" providerId="ADAL" clId="{90523713-B0C5-4491-977F-132757C885C8}" dt="2023-01-29T08:54:28.118" v="77" actId="26606"/>
          <ac:spMkLst>
            <pc:docMk/>
            <pc:sldMk cId="1420405736" sldId="790"/>
            <ac:spMk id="903184" creationId="{73DE2CFE-42F2-48F0-8706-5264E012B10C}"/>
          </ac:spMkLst>
        </pc:spChg>
      </pc:sldChg>
      <pc:sldChg chg="addSp delSp modSp add mod setBg">
        <pc:chgData name="Kuldeep" userId="f9c8071f-a744-46f9-b335-1b593dc9f69f" providerId="ADAL" clId="{90523713-B0C5-4491-977F-132757C885C8}" dt="2023-01-29T09:07:05.861" v="121" actId="14100"/>
        <pc:sldMkLst>
          <pc:docMk/>
          <pc:sldMk cId="3636944274" sldId="791"/>
        </pc:sldMkLst>
        <pc:spChg chg="mod">
          <ac:chgData name="Kuldeep" userId="f9c8071f-a744-46f9-b335-1b593dc9f69f" providerId="ADAL" clId="{90523713-B0C5-4491-977F-132757C885C8}" dt="2023-01-29T09:04:56.152" v="103" actId="26606"/>
          <ac:spMkLst>
            <pc:docMk/>
            <pc:sldMk cId="3636944274" sldId="791"/>
            <ac:spMk id="2" creationId="{1D0558D9-30DF-4D1F-8866-744F8E4C6148}"/>
          </ac:spMkLst>
        </pc:spChg>
        <pc:spChg chg="mod">
          <ac:chgData name="Kuldeep" userId="f9c8071f-a744-46f9-b335-1b593dc9f69f" providerId="ADAL" clId="{90523713-B0C5-4491-977F-132757C885C8}" dt="2023-01-29T09:05:43.047" v="111" actId="14100"/>
          <ac:spMkLst>
            <pc:docMk/>
            <pc:sldMk cId="3636944274" sldId="791"/>
            <ac:spMk id="3" creationId="{26582E1C-9018-40CA-A464-10A9768F6E71}"/>
          </ac:spMkLst>
        </pc:spChg>
        <pc:spChg chg="mod">
          <ac:chgData name="Kuldeep" userId="f9c8071f-a744-46f9-b335-1b593dc9f69f" providerId="ADAL" clId="{90523713-B0C5-4491-977F-132757C885C8}" dt="2023-01-29T09:07:05.861" v="121" actId="14100"/>
          <ac:spMkLst>
            <pc:docMk/>
            <pc:sldMk cId="3636944274" sldId="791"/>
            <ac:spMk id="7" creationId="{BB273CF0-99FB-4341-B3BE-435CD8B744E9}"/>
          </ac:spMkLst>
        </pc:spChg>
        <pc:spChg chg="mod ord">
          <ac:chgData name="Kuldeep" userId="f9c8071f-a744-46f9-b335-1b593dc9f69f" providerId="ADAL" clId="{90523713-B0C5-4491-977F-132757C885C8}" dt="2023-01-29T09:06:57.324" v="119" actId="14100"/>
          <ac:spMkLst>
            <pc:docMk/>
            <pc:sldMk cId="3636944274" sldId="791"/>
            <ac:spMk id="904203" creationId="{78E6ECC1-DBD6-4D69-AC37-230394B8D88F}"/>
          </ac:spMkLst>
        </pc:spChg>
        <pc:spChg chg="add del">
          <ac:chgData name="Kuldeep" userId="f9c8071f-a744-46f9-b335-1b593dc9f69f" providerId="ADAL" clId="{90523713-B0C5-4491-977F-132757C885C8}" dt="2023-01-29T09:04:30.403" v="100" actId="26606"/>
          <ac:spMkLst>
            <pc:docMk/>
            <pc:sldMk cId="3636944274" sldId="791"/>
            <ac:spMk id="904208" creationId="{73DE2CFE-42F2-48F0-8706-5264E012B10C}"/>
          </ac:spMkLst>
        </pc:spChg>
        <pc:spChg chg="add del">
          <ac:chgData name="Kuldeep" userId="f9c8071f-a744-46f9-b335-1b593dc9f69f" providerId="ADAL" clId="{90523713-B0C5-4491-977F-132757C885C8}" dt="2023-01-29T09:04:56.137" v="102" actId="26606"/>
          <ac:spMkLst>
            <pc:docMk/>
            <pc:sldMk cId="3636944274" sldId="791"/>
            <ac:spMk id="904210" creationId="{A4AC5506-6312-4701-8D3C-40187889A947}"/>
          </ac:spMkLst>
        </pc:spChg>
        <pc:spChg chg="add">
          <ac:chgData name="Kuldeep" userId="f9c8071f-a744-46f9-b335-1b593dc9f69f" providerId="ADAL" clId="{90523713-B0C5-4491-977F-132757C885C8}" dt="2023-01-29T09:04:56.152" v="103" actId="26606"/>
          <ac:spMkLst>
            <pc:docMk/>
            <pc:sldMk cId="3636944274" sldId="791"/>
            <ac:spMk id="904212" creationId="{73DE2CFE-42F2-48F0-8706-5264E012B10C}"/>
          </ac:spMkLst>
        </pc:spChg>
      </pc:sldChg>
      <pc:sldChg chg="add">
        <pc:chgData name="Kuldeep" userId="f9c8071f-a744-46f9-b335-1b593dc9f69f" providerId="ADAL" clId="{90523713-B0C5-4491-977F-132757C885C8}" dt="2023-01-29T09:01:51.362" v="88"/>
        <pc:sldMkLst>
          <pc:docMk/>
          <pc:sldMk cId="503493662" sldId="799"/>
        </pc:sldMkLst>
      </pc:sldChg>
      <pc:sldChg chg="modSp add modAnim">
        <pc:chgData name="Kuldeep" userId="f9c8071f-a744-46f9-b335-1b593dc9f69f" providerId="ADAL" clId="{90523713-B0C5-4491-977F-132757C885C8}" dt="2023-01-29T09:48:57.003" v="162"/>
        <pc:sldMkLst>
          <pc:docMk/>
          <pc:sldMk cId="405636618" sldId="800"/>
        </pc:sldMkLst>
        <pc:spChg chg="mod">
          <ac:chgData name="Kuldeep" userId="f9c8071f-a744-46f9-b335-1b593dc9f69f" providerId="ADAL" clId="{90523713-B0C5-4491-977F-132757C885C8}" dt="2023-01-29T09:48:49.942" v="161" actId="14100"/>
          <ac:spMkLst>
            <pc:docMk/>
            <pc:sldMk cId="405636618" sldId="800"/>
            <ac:spMk id="913417" creationId="{6FCF8E3F-BF2A-4AE7-9A14-1A2C5C78DDD2}"/>
          </ac:spMkLst>
        </pc:spChg>
        <pc:spChg chg="mod">
          <ac:chgData name="Kuldeep" userId="f9c8071f-a744-46f9-b335-1b593dc9f69f" providerId="ADAL" clId="{90523713-B0C5-4491-977F-132757C885C8}" dt="2023-01-29T08:25:39.571" v="36" actId="14100"/>
          <ac:spMkLst>
            <pc:docMk/>
            <pc:sldMk cId="405636618" sldId="800"/>
            <ac:spMk id="913418" creationId="{D2173152-4C9C-4B2A-B179-C9C23119FEC0}"/>
          </ac:spMkLst>
        </pc:spChg>
        <pc:picChg chg="mod">
          <ac:chgData name="Kuldeep" userId="f9c8071f-a744-46f9-b335-1b593dc9f69f" providerId="ADAL" clId="{90523713-B0C5-4491-977F-132757C885C8}" dt="2023-01-29T08:25:59.622" v="39" actId="1076"/>
          <ac:picMkLst>
            <pc:docMk/>
            <pc:sldMk cId="405636618" sldId="800"/>
            <ac:picMk id="913419" creationId="{1E475BE4-7321-4D34-8A4F-5EAED6F7DC66}"/>
          </ac:picMkLst>
        </pc:picChg>
      </pc:sldChg>
      <pc:sldChg chg="add">
        <pc:chgData name="Kuldeep" userId="f9c8071f-a744-46f9-b335-1b593dc9f69f" providerId="ADAL" clId="{90523713-B0C5-4491-977F-132757C885C8}" dt="2023-01-29T08:22:39.322" v="11"/>
        <pc:sldMkLst>
          <pc:docMk/>
          <pc:sldMk cId="2859501604" sldId="802"/>
        </pc:sldMkLst>
      </pc:sldChg>
      <pc:sldChg chg="addSp modSp add mod setBg">
        <pc:chgData name="Kuldeep" userId="f9c8071f-a744-46f9-b335-1b593dc9f69f" providerId="ADAL" clId="{90523713-B0C5-4491-977F-132757C885C8}" dt="2023-01-29T08:25:18.428" v="34" actId="20577"/>
        <pc:sldMkLst>
          <pc:docMk/>
          <pc:sldMk cId="3911476449" sldId="816"/>
        </pc:sldMkLst>
        <pc:spChg chg="mod">
          <ac:chgData name="Kuldeep" userId="f9c8071f-a744-46f9-b335-1b593dc9f69f" providerId="ADAL" clId="{90523713-B0C5-4491-977F-132757C885C8}" dt="2023-01-29T08:25:18.428" v="34" actId="20577"/>
          <ac:spMkLst>
            <pc:docMk/>
            <pc:sldMk cId="3911476449" sldId="816"/>
            <ac:spMk id="4" creationId="{5A06CC53-17BE-494D-AC2C-995721976312}"/>
          </ac:spMkLst>
        </pc:spChg>
        <pc:spChg chg="mod">
          <ac:chgData name="Kuldeep" userId="f9c8071f-a744-46f9-b335-1b593dc9f69f" providerId="ADAL" clId="{90523713-B0C5-4491-977F-132757C885C8}" dt="2023-01-29T08:24:50.510" v="29" actId="26606"/>
          <ac:spMkLst>
            <pc:docMk/>
            <pc:sldMk cId="3911476449" sldId="816"/>
            <ac:spMk id="861188" creationId="{4AD36B80-5233-41DC-9E23-B6472B4A5D4C}"/>
          </ac:spMkLst>
        </pc:spChg>
        <pc:picChg chg="add">
          <ac:chgData name="Kuldeep" userId="f9c8071f-a744-46f9-b335-1b593dc9f69f" providerId="ADAL" clId="{90523713-B0C5-4491-977F-132757C885C8}" dt="2023-01-29T08:24:50.510" v="29" actId="26606"/>
          <ac:picMkLst>
            <pc:docMk/>
            <pc:sldMk cId="3911476449" sldId="816"/>
            <ac:picMk id="861190" creationId="{C7E3EA58-5B81-F5FF-9EE5-B710E33057EF}"/>
          </ac:picMkLst>
        </pc:picChg>
        <pc:cxnChg chg="add">
          <ac:chgData name="Kuldeep" userId="f9c8071f-a744-46f9-b335-1b593dc9f69f" providerId="ADAL" clId="{90523713-B0C5-4491-977F-132757C885C8}" dt="2023-01-29T08:24:50.510" v="29" actId="26606"/>
          <ac:cxnSpMkLst>
            <pc:docMk/>
            <pc:sldMk cId="3911476449" sldId="816"/>
            <ac:cxnSpMk id="861194" creationId="{A7F400EE-A8A5-48AF-B4D6-291B52C6F0B0}"/>
          </ac:cxnSpMkLst>
        </pc:cxnChg>
      </pc:sldChg>
      <pc:sldChg chg="new del">
        <pc:chgData name="Kuldeep" userId="f9c8071f-a744-46f9-b335-1b593dc9f69f" providerId="ADAL" clId="{90523713-B0C5-4491-977F-132757C885C8}" dt="2023-01-29T08:30:13.262" v="63" actId="47"/>
        <pc:sldMkLst>
          <pc:docMk/>
          <pc:sldMk cId="1845413804" sldId="817"/>
        </pc:sldMkLst>
      </pc:sldChg>
      <pc:sldChg chg="addSp delSp modSp add mod">
        <pc:chgData name="Kuldeep" userId="f9c8071f-a744-46f9-b335-1b593dc9f69f" providerId="ADAL" clId="{90523713-B0C5-4491-977F-132757C885C8}" dt="2023-01-29T08:31:05.431" v="72" actId="1076"/>
        <pc:sldMkLst>
          <pc:docMk/>
          <pc:sldMk cId="2826147705" sldId="817"/>
        </pc:sldMkLst>
        <pc:spChg chg="del">
          <ac:chgData name="Kuldeep" userId="f9c8071f-a744-46f9-b335-1b593dc9f69f" providerId="ADAL" clId="{90523713-B0C5-4491-977F-132757C885C8}" dt="2023-01-29T08:30:56.766" v="70" actId="478"/>
          <ac:spMkLst>
            <pc:docMk/>
            <pc:sldMk cId="2826147705" sldId="817"/>
            <ac:spMk id="7" creationId="{995B9FBD-FE48-64D4-FB39-D8A3BBBB3095}"/>
          </ac:spMkLst>
        </pc:spChg>
        <pc:spChg chg="del">
          <ac:chgData name="Kuldeep" userId="f9c8071f-a744-46f9-b335-1b593dc9f69f" providerId="ADAL" clId="{90523713-B0C5-4491-977F-132757C885C8}" dt="2023-01-29T08:30:53.252" v="69" actId="478"/>
          <ac:spMkLst>
            <pc:docMk/>
            <pc:sldMk cId="2826147705" sldId="817"/>
            <ac:spMk id="8" creationId="{07CC1938-4B16-770F-81C9-139609BBD851}"/>
          </ac:spMkLst>
        </pc:spChg>
        <pc:spChg chg="add mod">
          <ac:chgData name="Kuldeep" userId="f9c8071f-a744-46f9-b335-1b593dc9f69f" providerId="ADAL" clId="{90523713-B0C5-4491-977F-132757C885C8}" dt="2023-01-29T08:31:05.431" v="72" actId="1076"/>
          <ac:spMkLst>
            <pc:docMk/>
            <pc:sldMk cId="2826147705" sldId="817"/>
            <ac:spMk id="10" creationId="{03FF9668-8415-052A-25E9-675FBE74D75B}"/>
          </ac:spMkLst>
        </pc:spChg>
        <pc:spChg chg="add mod">
          <ac:chgData name="Kuldeep" userId="f9c8071f-a744-46f9-b335-1b593dc9f69f" providerId="ADAL" clId="{90523713-B0C5-4491-977F-132757C885C8}" dt="2023-01-29T08:31:05.431" v="72" actId="1076"/>
          <ac:spMkLst>
            <pc:docMk/>
            <pc:sldMk cId="2826147705" sldId="817"/>
            <ac:spMk id="11" creationId="{1852E117-878B-FB43-8BFA-8532928EB666}"/>
          </ac:spMkLst>
        </pc:spChg>
        <pc:spChg chg="mod">
          <ac:chgData name="Kuldeep" userId="f9c8071f-a744-46f9-b335-1b593dc9f69f" providerId="ADAL" clId="{90523713-B0C5-4491-977F-132757C885C8}" dt="2023-01-29T08:30:35.606" v="67"/>
          <ac:spMkLst>
            <pc:docMk/>
            <pc:sldMk cId="2826147705" sldId="817"/>
            <ac:spMk id="864260" creationId="{B668D693-FA97-4B16-B4C3-CC3767D16570}"/>
          </ac:spMkLst>
        </pc:spChg>
        <pc:picChg chg="add mod">
          <ac:chgData name="Kuldeep" userId="f9c8071f-a744-46f9-b335-1b593dc9f69f" providerId="ADAL" clId="{90523713-B0C5-4491-977F-132757C885C8}" dt="2023-01-29T08:31:05.431" v="72" actId="1076"/>
          <ac:picMkLst>
            <pc:docMk/>
            <pc:sldMk cId="2826147705" sldId="817"/>
            <ac:picMk id="9" creationId="{F4FE5ABD-2047-327E-13F6-17696EE63CA8}"/>
          </ac:picMkLst>
        </pc:picChg>
        <pc:picChg chg="del">
          <ac:chgData name="Kuldeep" userId="f9c8071f-a744-46f9-b335-1b593dc9f69f" providerId="ADAL" clId="{90523713-B0C5-4491-977F-132757C885C8}" dt="2023-01-29T08:30:40.124" v="68" actId="478"/>
          <ac:picMkLst>
            <pc:docMk/>
            <pc:sldMk cId="2826147705" sldId="817"/>
            <ac:picMk id="864262" creationId="{F5BE5507-B5CB-4A5F-B3F9-4750CB192D81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8:56:36.131" v="85" actId="20577"/>
        <pc:sldMkLst>
          <pc:docMk/>
          <pc:sldMk cId="3672120962" sldId="818"/>
        </pc:sldMkLst>
        <pc:spChg chg="mod ord">
          <ac:chgData name="Kuldeep" userId="f9c8071f-a744-46f9-b335-1b593dc9f69f" providerId="ADAL" clId="{90523713-B0C5-4491-977F-132757C885C8}" dt="2023-01-29T08:56:36.131" v="85" actId="20577"/>
          <ac:spMkLst>
            <pc:docMk/>
            <pc:sldMk cId="3672120962" sldId="818"/>
            <ac:spMk id="2" creationId="{4A503364-EBF0-44C8-AA1F-181F0BCD39AC}"/>
          </ac:spMkLst>
        </pc:spChg>
        <pc:spChg chg="mod">
          <ac:chgData name="Kuldeep" userId="f9c8071f-a744-46f9-b335-1b593dc9f69f" providerId="ADAL" clId="{90523713-B0C5-4491-977F-132757C885C8}" dt="2023-01-29T08:56:30.993" v="84" actId="26606"/>
          <ac:spMkLst>
            <pc:docMk/>
            <pc:sldMk cId="3672120962" sldId="818"/>
            <ac:spMk id="3" creationId="{4385802B-3668-4717-BA65-45D4709E9231}"/>
          </ac:spMkLst>
        </pc:spChg>
        <pc:spChg chg="add">
          <ac:chgData name="Kuldeep" userId="f9c8071f-a744-46f9-b335-1b593dc9f69f" providerId="ADAL" clId="{90523713-B0C5-4491-977F-132757C885C8}" dt="2023-01-29T08:56:30.993" v="84" actId="26606"/>
          <ac:spMkLst>
            <pc:docMk/>
            <pc:sldMk cId="3672120962" sldId="818"/>
            <ac:spMk id="9" creationId="{2C61293E-6EBE-43EF-A52C-9BEBFD7679D4}"/>
          </ac:spMkLst>
        </pc:spChg>
        <pc:spChg chg="add">
          <ac:chgData name="Kuldeep" userId="f9c8071f-a744-46f9-b335-1b593dc9f69f" providerId="ADAL" clId="{90523713-B0C5-4491-977F-132757C885C8}" dt="2023-01-29T08:56:30.993" v="84" actId="26606"/>
          <ac:spMkLst>
            <pc:docMk/>
            <pc:sldMk cId="3672120962" sldId="818"/>
            <ac:spMk id="11" creationId="{21540236-BFD5-4A9D-8840-4703E7F76825}"/>
          </ac:spMkLst>
        </pc:spChg>
        <pc:picChg chg="add">
          <ac:chgData name="Kuldeep" userId="f9c8071f-a744-46f9-b335-1b593dc9f69f" providerId="ADAL" clId="{90523713-B0C5-4491-977F-132757C885C8}" dt="2023-01-29T08:56:30.993" v="84" actId="26606"/>
          <ac:picMkLst>
            <pc:docMk/>
            <pc:sldMk cId="3672120962" sldId="818"/>
            <ac:picMk id="5" creationId="{18885A80-BA17-44C6-A51C-65D392ED5923}"/>
          </ac:picMkLst>
        </pc:picChg>
      </pc:sldChg>
      <pc:sldChg chg="addSp delSp modSp add mod ord setBg">
        <pc:chgData name="Kuldeep" userId="f9c8071f-a744-46f9-b335-1b593dc9f69f" providerId="ADAL" clId="{90523713-B0C5-4491-977F-132757C885C8}" dt="2023-01-29T09:48:29.082" v="159"/>
        <pc:sldMkLst>
          <pc:docMk/>
          <pc:sldMk cId="2237531925" sldId="819"/>
        </pc:sldMkLst>
        <pc:spChg chg="del mod ord">
          <ac:chgData name="Kuldeep" userId="f9c8071f-a744-46f9-b335-1b593dc9f69f" providerId="ADAL" clId="{90523713-B0C5-4491-977F-132757C885C8}" dt="2023-01-29T09:04:00.539" v="95" actId="478"/>
          <ac:spMkLst>
            <pc:docMk/>
            <pc:sldMk cId="2237531925" sldId="819"/>
            <ac:spMk id="8" creationId="{94937419-6813-4A38-9CE0-DF54B6D7F412}"/>
          </ac:spMkLst>
        </pc:spChg>
        <pc:spChg chg="mod">
          <ac:chgData name="Kuldeep" userId="f9c8071f-a744-46f9-b335-1b593dc9f69f" providerId="ADAL" clId="{90523713-B0C5-4491-977F-132757C885C8}" dt="2023-01-29T09:02:32.239" v="90" actId="26606"/>
          <ac:spMkLst>
            <pc:docMk/>
            <pc:sldMk cId="2237531925" sldId="819"/>
            <ac:spMk id="565251" creationId="{CAF863F3-1621-4DE8-BFC1-B0D2A2E19A35}"/>
          </ac:spMkLst>
        </pc:spChg>
        <pc:spChg chg="ord">
          <ac:chgData name="Kuldeep" userId="f9c8071f-a744-46f9-b335-1b593dc9f69f" providerId="ADAL" clId="{90523713-B0C5-4491-977F-132757C885C8}" dt="2023-01-29T09:02:32.239" v="90" actId="26606"/>
          <ac:spMkLst>
            <pc:docMk/>
            <pc:sldMk cId="2237531925" sldId="819"/>
            <ac:spMk id="565252" creationId="{45964364-D33C-49BA-B164-634788BBA310}"/>
          </ac:spMkLst>
        </pc:spChg>
        <pc:spChg chg="mod">
          <ac:chgData name="Kuldeep" userId="f9c8071f-a744-46f9-b335-1b593dc9f69f" providerId="ADAL" clId="{90523713-B0C5-4491-977F-132757C885C8}" dt="2023-01-29T09:04:14.371" v="98" actId="5793"/>
          <ac:spMkLst>
            <pc:docMk/>
            <pc:sldMk cId="2237531925" sldId="819"/>
            <ac:spMk id="565253" creationId="{532894C6-4D7F-4BC8-8B22-612378E7EF6D}"/>
          </ac:spMkLst>
        </pc:spChg>
        <pc:spChg chg="add">
          <ac:chgData name="Kuldeep" userId="f9c8071f-a744-46f9-b335-1b593dc9f69f" providerId="ADAL" clId="{90523713-B0C5-4491-977F-132757C885C8}" dt="2023-01-29T09:02:32.239" v="90" actId="26606"/>
          <ac:spMkLst>
            <pc:docMk/>
            <pc:sldMk cId="2237531925" sldId="819"/>
            <ac:spMk id="565259" creationId="{2C61293E-6EBE-43EF-A52C-9BEBFD7679D4}"/>
          </ac:spMkLst>
        </pc:spChg>
        <pc:spChg chg="add">
          <ac:chgData name="Kuldeep" userId="f9c8071f-a744-46f9-b335-1b593dc9f69f" providerId="ADAL" clId="{90523713-B0C5-4491-977F-132757C885C8}" dt="2023-01-29T09:02:32.239" v="90" actId="26606"/>
          <ac:spMkLst>
            <pc:docMk/>
            <pc:sldMk cId="2237531925" sldId="819"/>
            <ac:spMk id="565261" creationId="{21540236-BFD5-4A9D-8840-4703E7F76825}"/>
          </ac:spMkLst>
        </pc:spChg>
        <pc:picChg chg="add">
          <ac:chgData name="Kuldeep" userId="f9c8071f-a744-46f9-b335-1b593dc9f69f" providerId="ADAL" clId="{90523713-B0C5-4491-977F-132757C885C8}" dt="2023-01-29T09:02:32.239" v="90" actId="26606"/>
          <ac:picMkLst>
            <pc:docMk/>
            <pc:sldMk cId="2237531925" sldId="819"/>
            <ac:picMk id="565255" creationId="{511F96A5-EC2E-9034-1341-0FAB351CFD66}"/>
          </ac:picMkLst>
        </pc:picChg>
      </pc:sldChg>
      <pc:sldChg chg="addSp modSp add mod setBg">
        <pc:chgData name="Kuldeep" userId="f9c8071f-a744-46f9-b335-1b593dc9f69f" providerId="ADAL" clId="{90523713-B0C5-4491-977F-132757C885C8}" dt="2023-01-29T09:08:35.467" v="132" actId="255"/>
        <pc:sldMkLst>
          <pc:docMk/>
          <pc:sldMk cId="4031200890" sldId="820"/>
        </pc:sldMkLst>
        <pc:spChg chg="mod ord">
          <ac:chgData name="Kuldeep" userId="f9c8071f-a744-46f9-b335-1b593dc9f69f" providerId="ADAL" clId="{90523713-B0C5-4491-977F-132757C885C8}" dt="2023-01-29T09:08:35.467" v="132" actId="255"/>
          <ac:spMkLst>
            <pc:docMk/>
            <pc:sldMk cId="4031200890" sldId="820"/>
            <ac:spMk id="2" creationId="{3C86CA02-0A46-4C2F-8616-C7BE7C574961}"/>
          </ac:spMkLst>
        </pc:spChg>
        <pc:spChg chg="mo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3" creationId="{9874E515-CD5C-4804-BA06-56F960024A10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8" creationId="{12FB12AE-71D1-47FD-9AC3-EE2C07424534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10" creationId="{64853C7E-3CBA-4464-865F-6044D94B1BE9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12" creationId="{55EFEC59-B929-4851-9DEF-9106F27979A9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14" creationId="{6C132392-D5FF-4588-8FA1-5BAD77BF6464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16" creationId="{C7EAC045-695C-4E73-9B7C-AFD6FB22DA20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18" creationId="{404A7A3A-BEAE-4BC6-A163-5D0E5F8C4669}"/>
          </ac:spMkLst>
        </pc:spChg>
        <pc:spChg chg="add">
          <ac:chgData name="Kuldeep" userId="f9c8071f-a744-46f9-b335-1b593dc9f69f" providerId="ADAL" clId="{90523713-B0C5-4491-977F-132757C885C8}" dt="2023-01-29T09:08:24.121" v="129" actId="26606"/>
          <ac:spMkLst>
            <pc:docMk/>
            <pc:sldMk cId="4031200890" sldId="820"/>
            <ac:spMk id="20" creationId="{12ED3B7D-405D-4DFA-8608-B6DE7467183E}"/>
          </ac:spMkLst>
        </pc:spChg>
      </pc:sldChg>
    </pc:docChg>
  </pc:docChgLst>
  <pc:docChgLst>
    <pc:chgData name="Vikas Tyagi." userId="06b802ee-2341-421d-ab2c-04bfa25cb15e" providerId="ADAL" clId="{856A4A59-25A7-4442-836C-537A2EE1714D}"/>
    <pc:docChg chg="custSel addSld delSld modSld">
      <pc:chgData name="Vikas Tyagi." userId="06b802ee-2341-421d-ab2c-04bfa25cb15e" providerId="ADAL" clId="{856A4A59-25A7-4442-836C-537A2EE1714D}" dt="2025-02-04T18:48:21.357" v="54" actId="1076"/>
      <pc:docMkLst>
        <pc:docMk/>
      </pc:docMkLst>
      <pc:sldChg chg="delSp modAnim">
        <pc:chgData name="Vikas Tyagi." userId="06b802ee-2341-421d-ab2c-04bfa25cb15e" providerId="ADAL" clId="{856A4A59-25A7-4442-836C-537A2EE1714D}" dt="2025-02-04T18:42:38.049" v="6" actId="478"/>
        <pc:sldMkLst>
          <pc:docMk/>
          <pc:sldMk cId="145337147" sldId="813"/>
        </pc:sldMkLst>
        <pc:spChg chg="del">
          <ac:chgData name="Vikas Tyagi." userId="06b802ee-2341-421d-ab2c-04bfa25cb15e" providerId="ADAL" clId="{856A4A59-25A7-4442-836C-537A2EE1714D}" dt="2025-02-04T18:42:35.979" v="5" actId="478"/>
          <ac:spMkLst>
            <pc:docMk/>
            <pc:sldMk cId="145337147" sldId="813"/>
            <ac:spMk id="926730" creationId="{689C60F7-2714-4A9D-9897-A08D4671DF00}"/>
          </ac:spMkLst>
        </pc:spChg>
        <pc:picChg chg="del">
          <ac:chgData name="Vikas Tyagi." userId="06b802ee-2341-421d-ab2c-04bfa25cb15e" providerId="ADAL" clId="{856A4A59-25A7-4442-836C-537A2EE1714D}" dt="2025-02-04T18:42:38.049" v="6" actId="478"/>
          <ac:picMkLst>
            <pc:docMk/>
            <pc:sldMk cId="145337147" sldId="813"/>
            <ac:picMk id="926732" creationId="{C4EB568E-EA1C-443C-ADDE-981FD02CB4CC}"/>
          </ac:picMkLst>
        </pc:picChg>
      </pc:sldChg>
      <pc:sldChg chg="delSp modSp del mod">
        <pc:chgData name="Vikas Tyagi." userId="06b802ee-2341-421d-ab2c-04bfa25cb15e" providerId="ADAL" clId="{856A4A59-25A7-4442-836C-537A2EE1714D}" dt="2025-02-04T18:44:17.624" v="24" actId="47"/>
        <pc:sldMkLst>
          <pc:docMk/>
          <pc:sldMk cId="1913309774" sldId="814"/>
        </pc:sldMkLst>
        <pc:spChg chg="mod">
          <ac:chgData name="Vikas Tyagi." userId="06b802ee-2341-421d-ab2c-04bfa25cb15e" providerId="ADAL" clId="{856A4A59-25A7-4442-836C-537A2EE1714D}" dt="2025-02-04T18:43:11.601" v="13" actId="21"/>
          <ac:spMkLst>
            <pc:docMk/>
            <pc:sldMk cId="1913309774" sldId="814"/>
            <ac:spMk id="8" creationId="{D069E1F1-8EAC-415D-BC53-0E065DB953CA}"/>
          </ac:spMkLst>
        </pc:spChg>
        <pc:picChg chg="del">
          <ac:chgData name="Vikas Tyagi." userId="06b802ee-2341-421d-ab2c-04bfa25cb15e" providerId="ADAL" clId="{856A4A59-25A7-4442-836C-537A2EE1714D}" dt="2025-02-04T18:42:13.221" v="3" actId="478"/>
          <ac:picMkLst>
            <pc:docMk/>
            <pc:sldMk cId="1913309774" sldId="814"/>
            <ac:picMk id="927751" creationId="{E1550D7E-08D2-4B6A-8824-9920B64E4F54}"/>
          </ac:picMkLst>
        </pc:picChg>
      </pc:sldChg>
      <pc:sldChg chg="delSp modSp add del">
        <pc:chgData name="Vikas Tyagi." userId="06b802ee-2341-421d-ab2c-04bfa25cb15e" providerId="ADAL" clId="{856A4A59-25A7-4442-836C-537A2EE1714D}" dt="2025-02-04T18:44:58.134" v="34" actId="47"/>
        <pc:sldMkLst>
          <pc:docMk/>
          <pc:sldMk cId="3424024495" sldId="816"/>
        </pc:sldMkLst>
        <pc:picChg chg="del mod">
          <ac:chgData name="Vikas Tyagi." userId="06b802ee-2341-421d-ab2c-04bfa25cb15e" providerId="ADAL" clId="{856A4A59-25A7-4442-836C-537A2EE1714D}" dt="2025-02-04T18:44:22.554" v="25" actId="21"/>
          <ac:picMkLst>
            <pc:docMk/>
            <pc:sldMk cId="3424024495" sldId="816"/>
            <ac:picMk id="927751" creationId="{E1550D7E-08D2-4B6A-8824-9920B64E4F54}"/>
          </ac:picMkLst>
        </pc:picChg>
      </pc:sldChg>
      <pc:sldChg chg="add">
        <pc:chgData name="Vikas Tyagi." userId="06b802ee-2341-421d-ab2c-04bfa25cb15e" providerId="ADAL" clId="{856A4A59-25A7-4442-836C-537A2EE1714D}" dt="2025-02-04T18:42:09.195" v="2" actId="2890"/>
        <pc:sldMkLst>
          <pc:docMk/>
          <pc:sldMk cId="743613643" sldId="817"/>
        </pc:sldMkLst>
      </pc:sldChg>
      <pc:sldChg chg="addSp delSp modSp add mod delAnim modAnim">
        <pc:chgData name="Vikas Tyagi." userId="06b802ee-2341-421d-ab2c-04bfa25cb15e" providerId="ADAL" clId="{856A4A59-25A7-4442-836C-537A2EE1714D}" dt="2025-02-04T18:44:13.715" v="23" actId="20577"/>
        <pc:sldMkLst>
          <pc:docMk/>
          <pc:sldMk cId="3428894010" sldId="818"/>
        </pc:sldMkLst>
        <pc:spChg chg="add mod">
          <ac:chgData name="Vikas Tyagi." userId="06b802ee-2341-421d-ab2c-04bfa25cb15e" providerId="ADAL" clId="{856A4A59-25A7-4442-836C-537A2EE1714D}" dt="2025-02-04T18:43:05.652" v="12" actId="14100"/>
          <ac:spMkLst>
            <pc:docMk/>
            <pc:sldMk cId="3428894010" sldId="818"/>
            <ac:spMk id="2" creationId="{05788B6A-A2B1-D709-4FC5-4814AD368ABE}"/>
          </ac:spMkLst>
        </pc:spChg>
        <pc:spChg chg="add mod">
          <ac:chgData name="Vikas Tyagi." userId="06b802ee-2341-421d-ab2c-04bfa25cb15e" providerId="ADAL" clId="{856A4A59-25A7-4442-836C-537A2EE1714D}" dt="2025-02-04T18:44:13.715" v="23" actId="20577"/>
          <ac:spMkLst>
            <pc:docMk/>
            <pc:sldMk cId="3428894010" sldId="818"/>
            <ac:spMk id="4" creationId="{982487B7-F994-0C1E-6070-2AE932A4F692}"/>
          </ac:spMkLst>
        </pc:spChg>
        <pc:spChg chg="del">
          <ac:chgData name="Vikas Tyagi." userId="06b802ee-2341-421d-ab2c-04bfa25cb15e" providerId="ADAL" clId="{856A4A59-25A7-4442-836C-537A2EE1714D}" dt="2025-02-04T18:42:49.962" v="10" actId="478"/>
          <ac:spMkLst>
            <pc:docMk/>
            <pc:sldMk cId="3428894010" sldId="818"/>
            <ac:spMk id="926729" creationId="{DD58CB73-52A1-40AD-B74D-15035D4BE896}"/>
          </ac:spMkLst>
        </pc:spChg>
        <pc:spChg chg="del mod">
          <ac:chgData name="Vikas Tyagi." userId="06b802ee-2341-421d-ab2c-04bfa25cb15e" providerId="ADAL" clId="{856A4A59-25A7-4442-836C-537A2EE1714D}" dt="2025-02-04T18:42:46.806" v="9"/>
          <ac:spMkLst>
            <pc:docMk/>
            <pc:sldMk cId="3428894010" sldId="818"/>
            <ac:spMk id="926730" creationId="{689C60F7-2714-4A9D-9897-A08D4671DF00}"/>
          </ac:spMkLst>
        </pc:spChg>
        <pc:spChg chg="del">
          <ac:chgData name="Vikas Tyagi." userId="06b802ee-2341-421d-ab2c-04bfa25cb15e" providerId="ADAL" clId="{856A4A59-25A7-4442-836C-537A2EE1714D}" dt="2025-02-04T18:42:49.962" v="10" actId="478"/>
          <ac:spMkLst>
            <pc:docMk/>
            <pc:sldMk cId="3428894010" sldId="818"/>
            <ac:spMk id="926731" creationId="{0EC3830E-363C-4ADF-8ACA-C56C16ECB142}"/>
          </ac:spMkLst>
        </pc:spChg>
        <pc:picChg chg="del">
          <ac:chgData name="Vikas Tyagi." userId="06b802ee-2341-421d-ab2c-04bfa25cb15e" providerId="ADAL" clId="{856A4A59-25A7-4442-836C-537A2EE1714D}" dt="2025-02-04T18:42:49.962" v="10" actId="478"/>
          <ac:picMkLst>
            <pc:docMk/>
            <pc:sldMk cId="3428894010" sldId="818"/>
            <ac:picMk id="926732" creationId="{C4EB568E-EA1C-443C-ADDE-981FD02CB4CC}"/>
          </ac:picMkLst>
        </pc:picChg>
      </pc:sldChg>
      <pc:sldChg chg="addSp delSp modSp add mod">
        <pc:chgData name="Vikas Tyagi." userId="06b802ee-2341-421d-ab2c-04bfa25cb15e" providerId="ADAL" clId="{856A4A59-25A7-4442-836C-537A2EE1714D}" dt="2025-02-04T18:44:50.381" v="33" actId="14100"/>
        <pc:sldMkLst>
          <pc:docMk/>
          <pc:sldMk cId="2407589546" sldId="819"/>
        </pc:sldMkLst>
        <pc:spChg chg="mod">
          <ac:chgData name="Vikas Tyagi." userId="06b802ee-2341-421d-ab2c-04bfa25cb15e" providerId="ADAL" clId="{856A4A59-25A7-4442-836C-537A2EE1714D}" dt="2025-02-04T18:44:43.126" v="31" actId="1076"/>
          <ac:spMkLst>
            <pc:docMk/>
            <pc:sldMk cId="2407589546" sldId="819"/>
            <ac:spMk id="2" creationId="{05788B6A-A2B1-D709-4FC5-4814AD368ABE}"/>
          </ac:spMkLst>
        </pc:spChg>
        <pc:spChg chg="del">
          <ac:chgData name="Vikas Tyagi." userId="06b802ee-2341-421d-ab2c-04bfa25cb15e" providerId="ADAL" clId="{856A4A59-25A7-4442-836C-537A2EE1714D}" dt="2025-02-04T18:44:33.411" v="27" actId="478"/>
          <ac:spMkLst>
            <pc:docMk/>
            <pc:sldMk cId="2407589546" sldId="819"/>
            <ac:spMk id="4" creationId="{982487B7-F994-0C1E-6070-2AE932A4F692}"/>
          </ac:spMkLst>
        </pc:spChg>
        <pc:picChg chg="add mod">
          <ac:chgData name="Vikas Tyagi." userId="06b802ee-2341-421d-ab2c-04bfa25cb15e" providerId="ADAL" clId="{856A4A59-25A7-4442-836C-537A2EE1714D}" dt="2025-02-04T18:44:50.381" v="33" actId="14100"/>
          <ac:picMkLst>
            <pc:docMk/>
            <pc:sldMk cId="2407589546" sldId="819"/>
            <ac:picMk id="927751" creationId="{E1550D7E-08D2-4B6A-8824-9920B64E4F54}"/>
          </ac:picMkLst>
        </pc:picChg>
      </pc:sldChg>
      <pc:sldChg chg="addSp delSp modSp add mod">
        <pc:chgData name="Vikas Tyagi." userId="06b802ee-2341-421d-ab2c-04bfa25cb15e" providerId="ADAL" clId="{856A4A59-25A7-4442-836C-537A2EE1714D}" dt="2025-02-04T18:45:37.476" v="40" actId="1076"/>
        <pc:sldMkLst>
          <pc:docMk/>
          <pc:sldMk cId="1212076551" sldId="820"/>
        </pc:sldMkLst>
        <pc:spChg chg="del">
          <ac:chgData name="Vikas Tyagi." userId="06b802ee-2341-421d-ab2c-04bfa25cb15e" providerId="ADAL" clId="{856A4A59-25A7-4442-836C-537A2EE1714D}" dt="2025-02-04T18:45:31.474" v="37" actId="478"/>
          <ac:spMkLst>
            <pc:docMk/>
            <pc:sldMk cId="1212076551" sldId="820"/>
            <ac:spMk id="2" creationId="{05788B6A-A2B1-D709-4FC5-4814AD368ABE}"/>
          </ac:spMkLst>
        </pc:spChg>
        <pc:spChg chg="del">
          <ac:chgData name="Vikas Tyagi." userId="06b802ee-2341-421d-ab2c-04bfa25cb15e" providerId="ADAL" clId="{856A4A59-25A7-4442-836C-537A2EE1714D}" dt="2025-02-04T18:45:28.277" v="36" actId="478"/>
          <ac:spMkLst>
            <pc:docMk/>
            <pc:sldMk cId="1212076551" sldId="820"/>
            <ac:spMk id="4" creationId="{982487B7-F994-0C1E-6070-2AE932A4F692}"/>
          </ac:spMkLst>
        </pc:spChg>
        <pc:picChg chg="add mod">
          <ac:chgData name="Vikas Tyagi." userId="06b802ee-2341-421d-ab2c-04bfa25cb15e" providerId="ADAL" clId="{856A4A59-25A7-4442-836C-537A2EE1714D}" dt="2025-02-04T18:45:37.476" v="40" actId="1076"/>
          <ac:picMkLst>
            <pc:docMk/>
            <pc:sldMk cId="1212076551" sldId="820"/>
            <ac:picMk id="5" creationId="{E5D7300A-0D28-CD9E-7276-6710108FD512}"/>
          </ac:picMkLst>
        </pc:picChg>
      </pc:sldChg>
      <pc:sldChg chg="addSp delSp modSp add mod">
        <pc:chgData name="Vikas Tyagi." userId="06b802ee-2341-421d-ab2c-04bfa25cb15e" providerId="ADAL" clId="{856A4A59-25A7-4442-836C-537A2EE1714D}" dt="2025-02-04T18:47:38.635" v="47" actId="1076"/>
        <pc:sldMkLst>
          <pc:docMk/>
          <pc:sldMk cId="1985885532" sldId="821"/>
        </pc:sldMkLst>
        <pc:picChg chg="add mod">
          <ac:chgData name="Vikas Tyagi." userId="06b802ee-2341-421d-ab2c-04bfa25cb15e" providerId="ADAL" clId="{856A4A59-25A7-4442-836C-537A2EE1714D}" dt="2025-02-04T18:47:38.635" v="47" actId="1076"/>
          <ac:picMkLst>
            <pc:docMk/>
            <pc:sldMk cId="1985885532" sldId="821"/>
            <ac:picMk id="3" creationId="{0AE9038A-E002-BBA4-CC1A-AFDD56D2A8E1}"/>
          </ac:picMkLst>
        </pc:picChg>
        <pc:picChg chg="del">
          <ac:chgData name="Vikas Tyagi." userId="06b802ee-2341-421d-ab2c-04bfa25cb15e" providerId="ADAL" clId="{856A4A59-25A7-4442-836C-537A2EE1714D}" dt="2025-02-04T18:47:28.207" v="42" actId="478"/>
          <ac:picMkLst>
            <pc:docMk/>
            <pc:sldMk cId="1985885532" sldId="821"/>
            <ac:picMk id="5" creationId="{E5D7300A-0D28-CD9E-7276-6710108FD512}"/>
          </ac:picMkLst>
        </pc:picChg>
      </pc:sldChg>
      <pc:sldChg chg="addSp delSp modSp add mod">
        <pc:chgData name="Vikas Tyagi." userId="06b802ee-2341-421d-ab2c-04bfa25cb15e" providerId="ADAL" clId="{856A4A59-25A7-4442-836C-537A2EE1714D}" dt="2025-02-04T18:48:21.357" v="54" actId="1076"/>
        <pc:sldMkLst>
          <pc:docMk/>
          <pc:sldMk cId="1267464294" sldId="822"/>
        </pc:sldMkLst>
        <pc:picChg chg="del">
          <ac:chgData name="Vikas Tyagi." userId="06b802ee-2341-421d-ab2c-04bfa25cb15e" providerId="ADAL" clId="{856A4A59-25A7-4442-836C-537A2EE1714D}" dt="2025-02-04T18:48:13.772" v="51" actId="478"/>
          <ac:picMkLst>
            <pc:docMk/>
            <pc:sldMk cId="1267464294" sldId="822"/>
            <ac:picMk id="3" creationId="{0AE9038A-E002-BBA4-CC1A-AFDD56D2A8E1}"/>
          </ac:picMkLst>
        </pc:picChg>
        <pc:picChg chg="add mod">
          <ac:chgData name="Vikas Tyagi." userId="06b802ee-2341-421d-ab2c-04bfa25cb15e" providerId="ADAL" clId="{856A4A59-25A7-4442-836C-537A2EE1714D}" dt="2025-02-04T18:48:21.357" v="54" actId="1076"/>
          <ac:picMkLst>
            <pc:docMk/>
            <pc:sldMk cId="1267464294" sldId="822"/>
            <ac:picMk id="4" creationId="{46D05B45-B446-FDF5-0E1E-4A8AC66A54A6}"/>
          </ac:picMkLst>
        </pc:picChg>
      </pc:sldChg>
    </pc:docChg>
  </pc:docChgLst>
  <pc:docChgLst>
    <pc:chgData name="Kuldeep" userId="f9c8071f-a744-46f9-b335-1b593dc9f69f" providerId="ADAL" clId="{639F4B5D-DC71-43C8-8A75-AB957D7A5899}"/>
    <pc:docChg chg="undo custSel addSld delSld modSld sldOrd">
      <pc:chgData name="Kuldeep" userId="f9c8071f-a744-46f9-b335-1b593dc9f69f" providerId="ADAL" clId="{639F4B5D-DC71-43C8-8A75-AB957D7A5899}" dt="2023-01-23T16:40:44.157" v="146"/>
      <pc:docMkLst>
        <pc:docMk/>
      </pc:docMkLst>
      <pc:sldChg chg="del">
        <pc:chgData name="Kuldeep" userId="f9c8071f-a744-46f9-b335-1b593dc9f69f" providerId="ADAL" clId="{639F4B5D-DC71-43C8-8A75-AB957D7A5899}" dt="2023-01-22T16:14:13.395" v="44" actId="47"/>
        <pc:sldMkLst>
          <pc:docMk/>
          <pc:sldMk cId="1468318031" sldId="257"/>
        </pc:sldMkLst>
      </pc:sldChg>
      <pc:sldChg chg="modSp mod delDesignElem">
        <pc:chgData name="Kuldeep" userId="f9c8071f-a744-46f9-b335-1b593dc9f69f" providerId="ADAL" clId="{639F4B5D-DC71-43C8-8A75-AB957D7A5899}" dt="2023-01-23T16:37:18.114" v="138" actId="6549"/>
        <pc:sldMkLst>
          <pc:docMk/>
          <pc:sldMk cId="1780671328" sldId="259"/>
        </pc:sldMkLst>
        <pc:spChg chg="mod">
          <ac:chgData name="Kuldeep" userId="f9c8071f-a744-46f9-b335-1b593dc9f69f" providerId="ADAL" clId="{639F4B5D-DC71-43C8-8A75-AB957D7A5899}" dt="2023-01-23T16:36:33.033" v="133" actId="14100"/>
          <ac:spMkLst>
            <pc:docMk/>
            <pc:sldMk cId="1780671328" sldId="259"/>
            <ac:spMk id="2" creationId="{36B3FFCF-E484-457D-8010-78085F70128D}"/>
          </ac:spMkLst>
        </pc:spChg>
        <pc:spChg chg="mod">
          <ac:chgData name="Kuldeep" userId="f9c8071f-a744-46f9-b335-1b593dc9f69f" providerId="ADAL" clId="{639F4B5D-DC71-43C8-8A75-AB957D7A5899}" dt="2023-01-23T16:37:18.114" v="138" actId="6549"/>
          <ac:spMkLst>
            <pc:docMk/>
            <pc:sldMk cId="1780671328" sldId="259"/>
            <ac:spMk id="3" creationId="{D036119D-D96D-435D-B34D-667E049CD83F}"/>
          </ac:spMkLst>
        </pc:spChg>
      </pc:sldChg>
      <pc:sldChg chg="addSp modSp add del mod setBg">
        <pc:chgData name="Kuldeep" userId="f9c8071f-a744-46f9-b335-1b593dc9f69f" providerId="ADAL" clId="{639F4B5D-DC71-43C8-8A75-AB957D7A5899}" dt="2023-01-22T16:12:09.282" v="28" actId="26606"/>
        <pc:sldMkLst>
          <pc:docMk/>
          <pc:sldMk cId="1401389248" sldId="271"/>
        </pc:sldMkLst>
        <pc:spChg chg="mod">
          <ac:chgData name="Kuldeep" userId="f9c8071f-a744-46f9-b335-1b593dc9f69f" providerId="ADAL" clId="{639F4B5D-DC71-43C8-8A75-AB957D7A5899}" dt="2023-01-22T16:12:09.282" v="28" actId="26606"/>
          <ac:spMkLst>
            <pc:docMk/>
            <pc:sldMk cId="1401389248" sldId="271"/>
            <ac:spMk id="2" creationId="{F6283C7F-E60A-4509-B159-EAE7C3D43C63}"/>
          </ac:spMkLst>
        </pc:spChg>
        <pc:spChg chg="add">
          <ac:chgData name="Kuldeep" userId="f9c8071f-a744-46f9-b335-1b593dc9f69f" providerId="ADAL" clId="{639F4B5D-DC71-43C8-8A75-AB957D7A5899}" dt="2023-01-22T16:12:09.282" v="28" actId="26606"/>
          <ac:spMkLst>
            <pc:docMk/>
            <pc:sldMk cId="1401389248" sldId="271"/>
            <ac:spMk id="43" creationId="{D4771268-CB57-404A-9271-370EB28F6090}"/>
          </ac:spMkLst>
        </pc:spChg>
        <pc:picChg chg="mod">
          <ac:chgData name="Kuldeep" userId="f9c8071f-a744-46f9-b335-1b593dc9f69f" providerId="ADAL" clId="{639F4B5D-DC71-43C8-8A75-AB957D7A5899}" dt="2023-01-22T16:12:09.282" v="28" actId="26606"/>
          <ac:picMkLst>
            <pc:docMk/>
            <pc:sldMk cId="1401389248" sldId="271"/>
            <ac:picMk id="38" creationId="{F60D09E9-0504-4DCA-A90A-E8933BAFEEA5}"/>
          </ac:picMkLst>
        </pc:picChg>
      </pc:sldChg>
      <pc:sldChg chg="addSp modSp mod setBg delDesignElem">
        <pc:chgData name="Kuldeep" userId="f9c8071f-a744-46f9-b335-1b593dc9f69f" providerId="ADAL" clId="{639F4B5D-DC71-43C8-8A75-AB957D7A5899}" dt="2023-01-23T16:38:30.111" v="141" actId="14100"/>
        <pc:sldMkLst>
          <pc:docMk/>
          <pc:sldMk cId="2508268938" sldId="275"/>
        </pc:sldMkLst>
        <pc:spChg chg="mod">
          <ac:chgData name="Kuldeep" userId="f9c8071f-a744-46f9-b335-1b593dc9f69f" providerId="ADAL" clId="{639F4B5D-DC71-43C8-8A75-AB957D7A5899}" dt="2023-01-23T16:38:21" v="139" actId="26606"/>
          <ac:spMkLst>
            <pc:docMk/>
            <pc:sldMk cId="2508268938" sldId="275"/>
            <ac:spMk id="2" creationId="{36B3FFCF-E484-457D-8010-78085F70128D}"/>
          </ac:spMkLst>
        </pc:spChg>
        <pc:spChg chg="add">
          <ac:chgData name="Kuldeep" userId="f9c8071f-a744-46f9-b335-1b593dc9f69f" providerId="ADAL" clId="{639F4B5D-DC71-43C8-8A75-AB957D7A5899}" dt="2023-01-23T16:38:21" v="139" actId="26606"/>
          <ac:spMkLst>
            <pc:docMk/>
            <pc:sldMk cId="2508268938" sldId="275"/>
            <ac:spMk id="17" creationId="{D12DDE76-C203-4047-9998-63900085B5E8}"/>
          </ac:spMkLst>
        </pc:spChg>
        <pc:picChg chg="mod">
          <ac:chgData name="Kuldeep" userId="f9c8071f-a744-46f9-b335-1b593dc9f69f" providerId="ADAL" clId="{639F4B5D-DC71-43C8-8A75-AB957D7A5899}" dt="2023-01-23T16:38:30.111" v="141" actId="14100"/>
          <ac:picMkLst>
            <pc:docMk/>
            <pc:sldMk cId="2508268938" sldId="275"/>
            <ac:picMk id="12" creationId="{D37D2BC0-D562-4734-BCAA-FFA097ED2E17}"/>
          </ac:picMkLst>
        </pc:picChg>
      </pc:sldChg>
      <pc:sldChg chg="addSp modSp mod setBg delDesignElem">
        <pc:chgData name="Kuldeep" userId="f9c8071f-a744-46f9-b335-1b593dc9f69f" providerId="ADAL" clId="{639F4B5D-DC71-43C8-8A75-AB957D7A5899}" dt="2023-01-23T16:32:26.186" v="120" actId="123"/>
        <pc:sldMkLst>
          <pc:docMk/>
          <pc:sldMk cId="4208010357" sldId="304"/>
        </pc:sldMkLst>
        <pc:spChg chg="mod">
          <ac:chgData name="Kuldeep" userId="f9c8071f-a744-46f9-b335-1b593dc9f69f" providerId="ADAL" clId="{639F4B5D-DC71-43C8-8A75-AB957D7A5899}" dt="2023-01-23T16:31:04.722" v="110" actId="26606"/>
          <ac:spMkLst>
            <pc:docMk/>
            <pc:sldMk cId="4208010357" sldId="304"/>
            <ac:spMk id="2" creationId="{36B3FFCF-E484-457D-8010-78085F70128D}"/>
          </ac:spMkLst>
        </pc:spChg>
        <pc:spChg chg="mod">
          <ac:chgData name="Kuldeep" userId="f9c8071f-a744-46f9-b335-1b593dc9f69f" providerId="ADAL" clId="{639F4B5D-DC71-43C8-8A75-AB957D7A5899}" dt="2023-01-23T16:32:26.186" v="120" actId="123"/>
          <ac:spMkLst>
            <pc:docMk/>
            <pc:sldMk cId="4208010357" sldId="304"/>
            <ac:spMk id="3" creationId="{D036119D-D96D-435D-B34D-667E049CD83F}"/>
          </ac:spMkLst>
        </pc:spChg>
        <pc:spChg chg="add">
          <ac:chgData name="Kuldeep" userId="f9c8071f-a744-46f9-b335-1b593dc9f69f" providerId="ADAL" clId="{639F4B5D-DC71-43C8-8A75-AB957D7A5899}" dt="2023-01-23T16:31:04.722" v="110" actId="26606"/>
          <ac:spMkLst>
            <pc:docMk/>
            <pc:sldMk cId="4208010357" sldId="304"/>
            <ac:spMk id="11" creationId="{B4147794-66B7-4CDE-BC75-BBDC48B2FCEB}"/>
          </ac:spMkLst>
        </pc:spChg>
        <pc:spChg chg="add">
          <ac:chgData name="Kuldeep" userId="f9c8071f-a744-46f9-b335-1b593dc9f69f" providerId="ADAL" clId="{639F4B5D-DC71-43C8-8A75-AB957D7A5899}" dt="2023-01-23T16:31:04.722" v="110" actId="26606"/>
          <ac:spMkLst>
            <pc:docMk/>
            <pc:sldMk cId="4208010357" sldId="304"/>
            <ac:spMk id="13" creationId="{41202E79-1236-4DF8-9921-F47A0B079C13}"/>
          </ac:spMkLst>
        </pc:spChg>
        <pc:picChg chg="mod">
          <ac:chgData name="Kuldeep" userId="f9c8071f-a744-46f9-b335-1b593dc9f69f" providerId="ADAL" clId="{639F4B5D-DC71-43C8-8A75-AB957D7A5899}" dt="2023-01-23T16:32:14.738" v="116" actId="1076"/>
          <ac:picMkLst>
            <pc:docMk/>
            <pc:sldMk cId="4208010357" sldId="304"/>
            <ac:picMk id="6" creationId="{C30C2D1A-6DAE-4308-A900-4CC2E68987C7}"/>
          </ac:picMkLst>
        </pc:picChg>
      </pc:sldChg>
      <pc:sldChg chg="modSp mod">
        <pc:chgData name="Kuldeep" userId="f9c8071f-a744-46f9-b335-1b593dc9f69f" providerId="ADAL" clId="{639F4B5D-DC71-43C8-8A75-AB957D7A5899}" dt="2023-01-22T16:07:23.868" v="1" actId="6549"/>
        <pc:sldMkLst>
          <pc:docMk/>
          <pc:sldMk cId="670468568" sldId="305"/>
        </pc:sldMkLst>
        <pc:spChg chg="mod">
          <ac:chgData name="Kuldeep" userId="f9c8071f-a744-46f9-b335-1b593dc9f69f" providerId="ADAL" clId="{639F4B5D-DC71-43C8-8A75-AB957D7A5899}" dt="2023-01-22T16:07:17.462" v="0"/>
          <ac:spMkLst>
            <pc:docMk/>
            <pc:sldMk cId="670468568" sldId="305"/>
            <ac:spMk id="2" creationId="{946BAC4F-8BCE-52DA-5B0F-368FF20ADB53}"/>
          </ac:spMkLst>
        </pc:spChg>
        <pc:spChg chg="mod">
          <ac:chgData name="Kuldeep" userId="f9c8071f-a744-46f9-b335-1b593dc9f69f" providerId="ADAL" clId="{639F4B5D-DC71-43C8-8A75-AB957D7A5899}" dt="2023-01-22T16:07:23.868" v="1" actId="6549"/>
          <ac:spMkLst>
            <pc:docMk/>
            <pc:sldMk cId="670468568" sldId="305"/>
            <ac:spMk id="3" creationId="{2CEDD8FD-0904-4D46-FBE6-D43AA595A9DD}"/>
          </ac:spMkLst>
        </pc:spChg>
      </pc:sldChg>
      <pc:sldChg chg="del">
        <pc:chgData name="Kuldeep" userId="f9c8071f-a744-46f9-b335-1b593dc9f69f" providerId="ADAL" clId="{639F4B5D-DC71-43C8-8A75-AB957D7A5899}" dt="2023-01-22T16:12:46.872" v="30" actId="47"/>
        <pc:sldMkLst>
          <pc:docMk/>
          <pc:sldMk cId="4260841005" sldId="310"/>
        </pc:sldMkLst>
      </pc:sldChg>
      <pc:sldChg chg="del">
        <pc:chgData name="Kuldeep" userId="f9c8071f-a744-46f9-b335-1b593dc9f69f" providerId="ADAL" clId="{639F4B5D-DC71-43C8-8A75-AB957D7A5899}" dt="2023-01-22T16:12:48.611" v="31" actId="47"/>
        <pc:sldMkLst>
          <pc:docMk/>
          <pc:sldMk cId="1770404511" sldId="312"/>
        </pc:sldMkLst>
      </pc:sldChg>
      <pc:sldChg chg="del">
        <pc:chgData name="Kuldeep" userId="f9c8071f-a744-46f9-b335-1b593dc9f69f" providerId="ADAL" clId="{639F4B5D-DC71-43C8-8A75-AB957D7A5899}" dt="2023-01-22T16:12:51.141" v="33" actId="47"/>
        <pc:sldMkLst>
          <pc:docMk/>
          <pc:sldMk cId="1406827933" sldId="313"/>
        </pc:sldMkLst>
      </pc:sldChg>
      <pc:sldChg chg="del">
        <pc:chgData name="Kuldeep" userId="f9c8071f-a744-46f9-b335-1b593dc9f69f" providerId="ADAL" clId="{639F4B5D-DC71-43C8-8A75-AB957D7A5899}" dt="2023-01-22T16:12:55.848" v="35" actId="47"/>
        <pc:sldMkLst>
          <pc:docMk/>
          <pc:sldMk cId="358391768" sldId="314"/>
        </pc:sldMkLst>
      </pc:sldChg>
      <pc:sldChg chg="del">
        <pc:chgData name="Kuldeep" userId="f9c8071f-a744-46f9-b335-1b593dc9f69f" providerId="ADAL" clId="{639F4B5D-DC71-43C8-8A75-AB957D7A5899}" dt="2023-01-22T16:12:59.157" v="37" actId="47"/>
        <pc:sldMkLst>
          <pc:docMk/>
          <pc:sldMk cId="2075027966" sldId="315"/>
        </pc:sldMkLst>
      </pc:sldChg>
      <pc:sldChg chg="del">
        <pc:chgData name="Kuldeep" userId="f9c8071f-a744-46f9-b335-1b593dc9f69f" providerId="ADAL" clId="{639F4B5D-DC71-43C8-8A75-AB957D7A5899}" dt="2023-01-22T16:13:09.937" v="38" actId="47"/>
        <pc:sldMkLst>
          <pc:docMk/>
          <pc:sldMk cId="1662247209" sldId="316"/>
        </pc:sldMkLst>
      </pc:sldChg>
      <pc:sldChg chg="del">
        <pc:chgData name="Kuldeep" userId="f9c8071f-a744-46f9-b335-1b593dc9f69f" providerId="ADAL" clId="{639F4B5D-DC71-43C8-8A75-AB957D7A5899}" dt="2023-01-22T16:13:11.861" v="39" actId="47"/>
        <pc:sldMkLst>
          <pc:docMk/>
          <pc:sldMk cId="2655664503" sldId="317"/>
        </pc:sldMkLst>
      </pc:sldChg>
      <pc:sldChg chg="addSp delSp modSp add del mod setBg">
        <pc:chgData name="Kuldeep" userId="f9c8071f-a744-46f9-b335-1b593dc9f69f" providerId="ADAL" clId="{639F4B5D-DC71-43C8-8A75-AB957D7A5899}" dt="2023-01-23T15:58:51.123" v="94" actId="1076"/>
        <pc:sldMkLst>
          <pc:docMk/>
          <pc:sldMk cId="3485134497" sldId="320"/>
        </pc:sldMkLst>
        <pc:spChg chg="mo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2" creationId="{0BBF77ED-9C4E-4527-955E-2687611470FC}"/>
          </ac:spMkLst>
        </pc:spChg>
        <pc:spChg chg="or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16" creationId="{156389FE-BF69-433A-825E-DDAB763A1C9D}"/>
          </ac:spMkLst>
        </pc:spChg>
        <pc:spChg chg="del mod">
          <ac:chgData name="Kuldeep" userId="f9c8071f-a744-46f9-b335-1b593dc9f69f" providerId="ADAL" clId="{639F4B5D-DC71-43C8-8A75-AB957D7A5899}" dt="2023-01-22T16:10:30.844" v="16" actId="478"/>
          <ac:spMkLst>
            <pc:docMk/>
            <pc:sldMk cId="3485134497" sldId="320"/>
            <ac:spMk id="166918" creationId="{65EC239B-1FE6-49F7-AA25-E921895773DD}"/>
          </ac:spMkLst>
        </pc:spChg>
        <pc:spChg chg="add del mod or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19" creationId="{4D7E3589-EB24-407C-9ABC-9C068B3F9097}"/>
          </ac:spMkLst>
        </pc:spChg>
        <pc:spChg chg="ad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23" creationId="{201CC55D-ED54-4C5C-95E6-10947BD1103B}"/>
          </ac:spMkLst>
        </pc:spChg>
        <pc:spChg chg="add del">
          <ac:chgData name="Kuldeep" userId="f9c8071f-a744-46f9-b335-1b593dc9f69f" providerId="ADAL" clId="{639F4B5D-DC71-43C8-8A75-AB957D7A5899}" dt="2023-01-22T16:10:46.453" v="20" actId="26606"/>
          <ac:spMkLst>
            <pc:docMk/>
            <pc:sldMk cId="3485134497" sldId="320"/>
            <ac:spMk id="166924" creationId="{201CC55D-ED54-4C5C-95E6-10947BD1103B}"/>
          </ac:spMkLst>
        </pc:spChg>
        <pc:spChg chg="ad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29" creationId="{3873B707-463F-40B0-8227-E8CC6C67EB25}"/>
          </ac:spMkLst>
        </pc:spChg>
        <pc:spChg chg="add del">
          <ac:chgData name="Kuldeep" userId="f9c8071f-a744-46f9-b335-1b593dc9f69f" providerId="ADAL" clId="{639F4B5D-DC71-43C8-8A75-AB957D7A5899}" dt="2023-01-22T16:10:46.453" v="20" actId="26606"/>
          <ac:spMkLst>
            <pc:docMk/>
            <pc:sldMk cId="3485134497" sldId="320"/>
            <ac:spMk id="166930" creationId="{3873B707-463F-40B0-8227-E8CC6C67EB25}"/>
          </ac:spMkLst>
        </pc:spChg>
        <pc:spChg chg="ad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31" creationId="{4D7E3589-EB24-407C-9ABC-9C068B3F9097}"/>
          </ac:spMkLst>
        </pc:spChg>
        <pc:spChg chg="add del">
          <ac:chgData name="Kuldeep" userId="f9c8071f-a744-46f9-b335-1b593dc9f69f" providerId="ADAL" clId="{639F4B5D-DC71-43C8-8A75-AB957D7A5899}" dt="2023-01-22T16:10:46.453" v="20" actId="26606"/>
          <ac:spMkLst>
            <pc:docMk/>
            <pc:sldMk cId="3485134497" sldId="320"/>
            <ac:spMk id="166932" creationId="{C13237C8-E62C-4F0D-A318-BD6FB6C2D138}"/>
          </ac:spMkLst>
        </pc:spChg>
        <pc:spChg chg="ad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33" creationId="{C13237C8-E62C-4F0D-A318-BD6FB6C2D138}"/>
          </ac:spMkLst>
        </pc:spChg>
        <pc:spChg chg="add del">
          <ac:chgData name="Kuldeep" userId="f9c8071f-a744-46f9-b335-1b593dc9f69f" providerId="ADAL" clId="{639F4B5D-DC71-43C8-8A75-AB957D7A5899}" dt="2023-01-22T16:10:46.453" v="20" actId="26606"/>
          <ac:spMkLst>
            <pc:docMk/>
            <pc:sldMk cId="3485134497" sldId="320"/>
            <ac:spMk id="166934" creationId="{19C9EAEA-39D0-4B0E-A0EB-51E7B26740B1}"/>
          </ac:spMkLst>
        </pc:spChg>
        <pc:spChg chg="add">
          <ac:chgData name="Kuldeep" userId="f9c8071f-a744-46f9-b335-1b593dc9f69f" providerId="ADAL" clId="{639F4B5D-DC71-43C8-8A75-AB957D7A5899}" dt="2023-01-22T16:11:29.052" v="23" actId="26606"/>
          <ac:spMkLst>
            <pc:docMk/>
            <pc:sldMk cId="3485134497" sldId="320"/>
            <ac:spMk id="166935" creationId="{19C9EAEA-39D0-4B0E-A0EB-51E7B26740B1}"/>
          </ac:spMkLst>
        </pc:spChg>
        <pc:grpChg chg="add">
          <ac:chgData name="Kuldeep" userId="f9c8071f-a744-46f9-b335-1b593dc9f69f" providerId="ADAL" clId="{639F4B5D-DC71-43C8-8A75-AB957D7A5899}" dt="2023-01-22T16:11:29.052" v="23" actId="26606"/>
          <ac:grpSpMkLst>
            <pc:docMk/>
            <pc:sldMk cId="3485134497" sldId="320"/>
            <ac:grpSpMk id="166925" creationId="{1DE889C7-FAD6-4397-98E2-05D503484459}"/>
          </ac:grpSpMkLst>
        </pc:grpChg>
        <pc:grpChg chg="add del">
          <ac:chgData name="Kuldeep" userId="f9c8071f-a744-46f9-b335-1b593dc9f69f" providerId="ADAL" clId="{639F4B5D-DC71-43C8-8A75-AB957D7A5899}" dt="2023-01-22T16:10:46.453" v="20" actId="26606"/>
          <ac:grpSpMkLst>
            <pc:docMk/>
            <pc:sldMk cId="3485134497" sldId="320"/>
            <ac:grpSpMk id="166926" creationId="{1DE889C7-FAD6-4397-98E2-05D503484459}"/>
          </ac:grpSpMkLst>
        </pc:grpChg>
        <pc:graphicFrameChg chg="add del">
          <ac:chgData name="Kuldeep" userId="f9c8071f-a744-46f9-b335-1b593dc9f69f" providerId="ADAL" clId="{639F4B5D-DC71-43C8-8A75-AB957D7A5899}" dt="2023-01-22T16:11:29.036" v="22" actId="26606"/>
          <ac:graphicFrameMkLst>
            <pc:docMk/>
            <pc:sldMk cId="3485134497" sldId="320"/>
            <ac:graphicFrameMk id="166921" creationId="{1D135FD9-CF87-CC3E-49AC-31FD552B17DD}"/>
          </ac:graphicFrameMkLst>
        </pc:graphicFrameChg>
        <pc:picChg chg="del mod">
          <ac:chgData name="Kuldeep" userId="f9c8071f-a744-46f9-b335-1b593dc9f69f" providerId="ADAL" clId="{639F4B5D-DC71-43C8-8A75-AB957D7A5899}" dt="2023-01-22T16:11:33.083" v="24" actId="478"/>
          <ac:picMkLst>
            <pc:docMk/>
            <pc:sldMk cId="3485134497" sldId="320"/>
            <ac:picMk id="6" creationId="{45F48A21-A82D-4E63-9AF1-B935EF5F6235}"/>
          </ac:picMkLst>
        </pc:picChg>
        <pc:picChg chg="add mod">
          <ac:chgData name="Kuldeep" userId="f9c8071f-a744-46f9-b335-1b593dc9f69f" providerId="ADAL" clId="{639F4B5D-DC71-43C8-8A75-AB957D7A5899}" dt="2023-01-23T15:58:51.123" v="94" actId="1076"/>
          <ac:picMkLst>
            <pc:docMk/>
            <pc:sldMk cId="3485134497" sldId="320"/>
            <ac:picMk id="21" creationId="{C04C8F47-0003-1AAF-5326-D7C047181539}"/>
          </ac:picMkLst>
        </pc:picChg>
      </pc:sldChg>
      <pc:sldChg chg="add del ord">
        <pc:chgData name="Kuldeep" userId="f9c8071f-a744-46f9-b335-1b593dc9f69f" providerId="ADAL" clId="{639F4B5D-DC71-43C8-8A75-AB957D7A5899}" dt="2023-01-23T16:40:44.157" v="146"/>
        <pc:sldMkLst>
          <pc:docMk/>
          <pc:sldMk cId="2493139388" sldId="321"/>
        </pc:sldMkLst>
      </pc:sldChg>
      <pc:sldChg chg="modSp mod delDesignElem">
        <pc:chgData name="Kuldeep" userId="f9c8071f-a744-46f9-b335-1b593dc9f69f" providerId="ADAL" clId="{639F4B5D-DC71-43C8-8A75-AB957D7A5899}" dt="2023-01-23T16:39:46.431" v="144" actId="6549"/>
        <pc:sldMkLst>
          <pc:docMk/>
          <pc:sldMk cId="4185925791" sldId="322"/>
        </pc:sldMkLst>
        <pc:spChg chg="mod">
          <ac:chgData name="Kuldeep" userId="f9c8071f-a744-46f9-b335-1b593dc9f69f" providerId="ADAL" clId="{639F4B5D-DC71-43C8-8A75-AB957D7A5899}" dt="2023-01-23T16:39:46.431" v="144" actId="6549"/>
          <ac:spMkLst>
            <pc:docMk/>
            <pc:sldMk cId="4185925791" sldId="322"/>
            <ac:spMk id="3" creationId="{D036119D-D96D-435D-B34D-667E049CD83F}"/>
          </ac:spMkLst>
        </pc:spChg>
      </pc:sldChg>
      <pc:sldChg chg="modSp mod delDesignElem">
        <pc:chgData name="Kuldeep" userId="f9c8071f-a744-46f9-b335-1b593dc9f69f" providerId="ADAL" clId="{639F4B5D-DC71-43C8-8A75-AB957D7A5899}" dt="2023-01-23T16:36:07.198" v="128" actId="12"/>
        <pc:sldMkLst>
          <pc:docMk/>
          <pc:sldMk cId="3298387315" sldId="325"/>
        </pc:sldMkLst>
        <pc:spChg chg="mod">
          <ac:chgData name="Kuldeep" userId="f9c8071f-a744-46f9-b335-1b593dc9f69f" providerId="ADAL" clId="{639F4B5D-DC71-43C8-8A75-AB957D7A5899}" dt="2023-01-23T16:36:07.198" v="128" actId="12"/>
          <ac:spMkLst>
            <pc:docMk/>
            <pc:sldMk cId="3298387315" sldId="325"/>
            <ac:spMk id="3" creationId="{D036119D-D96D-435D-B34D-667E049CD83F}"/>
          </ac:spMkLst>
        </pc:spChg>
      </pc:sldChg>
      <pc:sldChg chg="del">
        <pc:chgData name="Kuldeep" userId="f9c8071f-a744-46f9-b335-1b593dc9f69f" providerId="ADAL" clId="{639F4B5D-DC71-43C8-8A75-AB957D7A5899}" dt="2023-01-22T16:12:46.290" v="29" actId="47"/>
        <pc:sldMkLst>
          <pc:docMk/>
          <pc:sldMk cId="69962643" sldId="331"/>
        </pc:sldMkLst>
      </pc:sldChg>
      <pc:sldChg chg="del">
        <pc:chgData name="Kuldeep" userId="f9c8071f-a744-46f9-b335-1b593dc9f69f" providerId="ADAL" clId="{639F4B5D-DC71-43C8-8A75-AB957D7A5899}" dt="2023-01-22T16:12:50.144" v="32" actId="47"/>
        <pc:sldMkLst>
          <pc:docMk/>
          <pc:sldMk cId="811189589" sldId="332"/>
        </pc:sldMkLst>
      </pc:sldChg>
      <pc:sldChg chg="del">
        <pc:chgData name="Kuldeep" userId="f9c8071f-a744-46f9-b335-1b593dc9f69f" providerId="ADAL" clId="{639F4B5D-DC71-43C8-8A75-AB957D7A5899}" dt="2023-01-22T16:12:54.569" v="34" actId="47"/>
        <pc:sldMkLst>
          <pc:docMk/>
          <pc:sldMk cId="2771503419" sldId="333"/>
        </pc:sldMkLst>
      </pc:sldChg>
      <pc:sldChg chg="del">
        <pc:chgData name="Kuldeep" userId="f9c8071f-a744-46f9-b335-1b593dc9f69f" providerId="ADAL" clId="{639F4B5D-DC71-43C8-8A75-AB957D7A5899}" dt="2023-01-22T16:12:57.438" v="36" actId="47"/>
        <pc:sldMkLst>
          <pc:docMk/>
          <pc:sldMk cId="2382501191" sldId="334"/>
        </pc:sldMkLst>
      </pc:sldChg>
      <pc:sldChg chg="del">
        <pc:chgData name="Kuldeep" userId="f9c8071f-a744-46f9-b335-1b593dc9f69f" providerId="ADAL" clId="{639F4B5D-DC71-43C8-8A75-AB957D7A5899}" dt="2023-01-22T16:14:49.046" v="51" actId="47"/>
        <pc:sldMkLst>
          <pc:docMk/>
          <pc:sldMk cId="2277839778" sldId="337"/>
        </pc:sldMkLst>
      </pc:sldChg>
      <pc:sldChg chg="del">
        <pc:chgData name="Kuldeep" userId="f9c8071f-a744-46f9-b335-1b593dc9f69f" providerId="ADAL" clId="{639F4B5D-DC71-43C8-8A75-AB957D7A5899}" dt="2023-01-22T16:13:29.557" v="41" actId="47"/>
        <pc:sldMkLst>
          <pc:docMk/>
          <pc:sldMk cId="3322596453" sldId="338"/>
        </pc:sldMkLst>
      </pc:sldChg>
      <pc:sldChg chg="del delDesignElem">
        <pc:chgData name="Kuldeep" userId="f9c8071f-a744-46f9-b335-1b593dc9f69f" providerId="ADAL" clId="{639F4B5D-DC71-43C8-8A75-AB957D7A5899}" dt="2023-01-23T16:30:49.855" v="109" actId="47"/>
        <pc:sldMkLst>
          <pc:docMk/>
          <pc:sldMk cId="728308483" sldId="340"/>
        </pc:sldMkLst>
      </pc:sldChg>
      <pc:sldChg chg="del">
        <pc:chgData name="Kuldeep" userId="f9c8071f-a744-46f9-b335-1b593dc9f69f" providerId="ADAL" clId="{639F4B5D-DC71-43C8-8A75-AB957D7A5899}" dt="2023-01-22T16:07:39.081" v="2" actId="47"/>
        <pc:sldMkLst>
          <pc:docMk/>
          <pc:sldMk cId="1979858048" sldId="340"/>
        </pc:sldMkLst>
      </pc:sldChg>
      <pc:sldChg chg="addSp delSp modSp add del mod setBg">
        <pc:chgData name="Kuldeep" userId="f9c8071f-a744-46f9-b335-1b593dc9f69f" providerId="ADAL" clId="{639F4B5D-DC71-43C8-8A75-AB957D7A5899}" dt="2023-01-23T15:58:21.813" v="93" actId="20577"/>
        <pc:sldMkLst>
          <pc:docMk/>
          <pc:sldMk cId="1313582015" sldId="346"/>
        </pc:sldMkLst>
        <pc:spChg chg="mod">
          <ac:chgData name="Kuldeep" userId="f9c8071f-a744-46f9-b335-1b593dc9f69f" providerId="ADAL" clId="{639F4B5D-DC71-43C8-8A75-AB957D7A5899}" dt="2023-01-22T16:20:48.629" v="57" actId="27636"/>
          <ac:spMkLst>
            <pc:docMk/>
            <pc:sldMk cId="1313582015" sldId="346"/>
            <ac:spMk id="2" creationId="{214F73C1-1ECD-4331-B403-EC02AA72FA59}"/>
          </ac:spMkLst>
        </pc:spChg>
        <pc:spChg chg="mod">
          <ac:chgData name="Kuldeep" userId="f9c8071f-a744-46f9-b335-1b593dc9f69f" providerId="ADAL" clId="{639F4B5D-DC71-43C8-8A75-AB957D7A5899}" dt="2023-01-23T15:58:21.813" v="93" actId="20577"/>
          <ac:spMkLst>
            <pc:docMk/>
            <pc:sldMk cId="1313582015" sldId="346"/>
            <ac:spMk id="5" creationId="{C8C23F92-C7A9-49C6-99D7-F7944012018C}"/>
          </ac:spMkLst>
        </pc:spChg>
        <pc:spChg chg="add">
          <ac:chgData name="Kuldeep" userId="f9c8071f-a744-46f9-b335-1b593dc9f69f" providerId="ADAL" clId="{639F4B5D-DC71-43C8-8A75-AB957D7A5899}" dt="2023-01-22T16:10:12.715" v="14" actId="26606"/>
          <ac:spMkLst>
            <pc:docMk/>
            <pc:sldMk cId="1313582015" sldId="346"/>
            <ac:spMk id="10" creationId="{081EA652-8C6A-4E69-BEB9-170809474553}"/>
          </ac:spMkLst>
        </pc:spChg>
        <pc:spChg chg="add del">
          <ac:chgData name="Kuldeep" userId="f9c8071f-a744-46f9-b335-1b593dc9f69f" providerId="ADAL" clId="{639F4B5D-DC71-43C8-8A75-AB957D7A5899}" dt="2023-01-22T16:10:12.707" v="13" actId="26606"/>
          <ac:spMkLst>
            <pc:docMk/>
            <pc:sldMk cId="1313582015" sldId="346"/>
            <ac:spMk id="11" creationId="{F13C74B1-5B17-4795-BED0-7140497B445A}"/>
          </ac:spMkLst>
        </pc:spChg>
        <pc:spChg chg="add">
          <ac:chgData name="Kuldeep" userId="f9c8071f-a744-46f9-b335-1b593dc9f69f" providerId="ADAL" clId="{639F4B5D-DC71-43C8-8A75-AB957D7A5899}" dt="2023-01-22T16:10:12.715" v="14" actId="26606"/>
          <ac:spMkLst>
            <pc:docMk/>
            <pc:sldMk cId="1313582015" sldId="346"/>
            <ac:spMk id="12" creationId="{5298780A-33B9-4EA2-8F67-DE68AD62841B}"/>
          </ac:spMkLst>
        </pc:spChg>
        <pc:spChg chg="add del">
          <ac:chgData name="Kuldeep" userId="f9c8071f-a744-46f9-b335-1b593dc9f69f" providerId="ADAL" clId="{639F4B5D-DC71-43C8-8A75-AB957D7A5899}" dt="2023-01-22T16:10:12.707" v="13" actId="26606"/>
          <ac:spMkLst>
            <pc:docMk/>
            <pc:sldMk cId="1313582015" sldId="346"/>
            <ac:spMk id="13" creationId="{D4974D33-8DC5-464E-8C6D-BE58F0669C17}"/>
          </ac:spMkLst>
        </pc:spChg>
        <pc:spChg chg="add">
          <ac:chgData name="Kuldeep" userId="f9c8071f-a744-46f9-b335-1b593dc9f69f" providerId="ADAL" clId="{639F4B5D-DC71-43C8-8A75-AB957D7A5899}" dt="2023-01-22T16:10:12.715" v="14" actId="26606"/>
          <ac:spMkLst>
            <pc:docMk/>
            <pc:sldMk cId="1313582015" sldId="346"/>
            <ac:spMk id="14" creationId="{7F488E8B-4E1E-4402-8935-D4E6C02615C7}"/>
          </ac:spMkLst>
        </pc:spChg>
        <pc:picChg chg="add del">
          <ac:chgData name="Kuldeep" userId="f9c8071f-a744-46f9-b335-1b593dc9f69f" providerId="ADAL" clId="{639F4B5D-DC71-43C8-8A75-AB957D7A5899}" dt="2023-01-22T16:10:12.707" v="13" actId="26606"/>
          <ac:picMkLst>
            <pc:docMk/>
            <pc:sldMk cId="1313582015" sldId="346"/>
            <ac:picMk id="7" creationId="{A5837DE3-3A55-F217-4ECF-284DF4E2C228}"/>
          </ac:picMkLst>
        </pc:picChg>
      </pc:sldChg>
      <pc:sldChg chg="addSp delSp modSp add del mod setBg">
        <pc:chgData name="Kuldeep" userId="f9c8071f-a744-46f9-b335-1b593dc9f69f" providerId="ADAL" clId="{639F4B5D-DC71-43C8-8A75-AB957D7A5899}" dt="2023-01-22T16:09:24.533" v="10" actId="26606"/>
        <pc:sldMkLst>
          <pc:docMk/>
          <pc:sldMk cId="971982429" sldId="349"/>
        </pc:sldMkLst>
        <pc:spChg chg="mod">
          <ac:chgData name="Kuldeep" userId="f9c8071f-a744-46f9-b335-1b593dc9f69f" providerId="ADAL" clId="{639F4B5D-DC71-43C8-8A75-AB957D7A5899}" dt="2023-01-22T16:09:24.533" v="10" actId="26606"/>
          <ac:spMkLst>
            <pc:docMk/>
            <pc:sldMk cId="971982429" sldId="349"/>
            <ac:spMk id="2" creationId="{0A505438-4583-4056-9EF8-C4329AD2C9FC}"/>
          </ac:spMkLst>
        </pc:spChg>
        <pc:spChg chg="del">
          <ac:chgData name="Kuldeep" userId="f9c8071f-a744-46f9-b335-1b593dc9f69f" providerId="ADAL" clId="{639F4B5D-DC71-43C8-8A75-AB957D7A5899}" dt="2023-01-22T16:09:03.180" v="7" actId="21"/>
          <ac:spMkLst>
            <pc:docMk/>
            <pc:sldMk cId="971982429" sldId="349"/>
            <ac:spMk id="3" creationId="{EB20DAB9-E57A-4B43-8D44-62AA5B4B0771}"/>
          </ac:spMkLst>
        </pc:spChg>
        <pc:spChg chg="add del mod">
          <ac:chgData name="Kuldeep" userId="f9c8071f-a744-46f9-b335-1b593dc9f69f" providerId="ADAL" clId="{639F4B5D-DC71-43C8-8A75-AB957D7A5899}" dt="2023-01-22T16:09:14.568" v="8" actId="478"/>
          <ac:spMkLst>
            <pc:docMk/>
            <pc:sldMk cId="971982429" sldId="349"/>
            <ac:spMk id="5" creationId="{609FA168-C09B-FD79-625B-0ED959F736BE}"/>
          </ac:spMkLst>
        </pc:spChg>
        <pc:spChg chg="add del mod">
          <ac:chgData name="Kuldeep" userId="f9c8071f-a744-46f9-b335-1b593dc9f69f" providerId="ADAL" clId="{639F4B5D-DC71-43C8-8A75-AB957D7A5899}" dt="2023-01-22T16:09:24.533" v="10" actId="26606"/>
          <ac:spMkLst>
            <pc:docMk/>
            <pc:sldMk cId="971982429" sldId="349"/>
            <ac:spMk id="6" creationId="{A7F48E7A-451A-9BB1-D254-F8E171DFE88E}"/>
          </ac:spMkLst>
        </pc:spChg>
        <pc:spChg chg="add">
          <ac:chgData name="Kuldeep" userId="f9c8071f-a744-46f9-b335-1b593dc9f69f" providerId="ADAL" clId="{639F4B5D-DC71-43C8-8A75-AB957D7A5899}" dt="2023-01-22T16:09:24.533" v="10" actId="26606"/>
          <ac:spMkLst>
            <pc:docMk/>
            <pc:sldMk cId="971982429" sldId="349"/>
            <ac:spMk id="12" creationId="{2659FDB4-FCBE-4A89-B46D-43D4FA54464D}"/>
          </ac:spMkLst>
        </pc:spChg>
        <pc:graphicFrameChg chg="add">
          <ac:chgData name="Kuldeep" userId="f9c8071f-a744-46f9-b335-1b593dc9f69f" providerId="ADAL" clId="{639F4B5D-DC71-43C8-8A75-AB957D7A5899}" dt="2023-01-22T16:09:24.533" v="10" actId="26606"/>
          <ac:graphicFrameMkLst>
            <pc:docMk/>
            <pc:sldMk cId="971982429" sldId="349"/>
            <ac:graphicFrameMk id="8" creationId="{B72CA52B-A883-03D1-325B-F43F07BC4E17}"/>
          </ac:graphicFrameMkLst>
        </pc:graphicFrameChg>
        <pc:cxnChg chg="add">
          <ac:chgData name="Kuldeep" userId="f9c8071f-a744-46f9-b335-1b593dc9f69f" providerId="ADAL" clId="{639F4B5D-DC71-43C8-8A75-AB957D7A5899}" dt="2023-01-22T16:09:24.533" v="10" actId="26606"/>
          <ac:cxnSpMkLst>
            <pc:docMk/>
            <pc:sldMk cId="971982429" sldId="349"/>
            <ac:cxnSpMk id="14" creationId="{C8F51B3F-8331-4E4A-AE96-D47B1006EEAD}"/>
          </ac:cxnSpMkLst>
        </pc:cxnChg>
      </pc:sldChg>
      <pc:sldChg chg="addSp delSp modSp add del mod">
        <pc:chgData name="Kuldeep" userId="f9c8071f-a744-46f9-b335-1b593dc9f69f" providerId="ADAL" clId="{639F4B5D-DC71-43C8-8A75-AB957D7A5899}" dt="2023-01-22T16:16:15.989" v="54" actId="1076"/>
        <pc:sldMkLst>
          <pc:docMk/>
          <pc:sldMk cId="374711296" sldId="350"/>
        </pc:sldMkLst>
        <pc:spChg chg="del">
          <ac:chgData name="Kuldeep" userId="f9c8071f-a744-46f9-b335-1b593dc9f69f" providerId="ADAL" clId="{639F4B5D-DC71-43C8-8A75-AB957D7A5899}" dt="2023-01-22T16:09:36.381" v="11" actId="26606"/>
          <ac:spMkLst>
            <pc:docMk/>
            <pc:sldMk cId="374711296" sldId="350"/>
            <ac:spMk id="3" creationId="{EB20DAB9-E57A-4B43-8D44-62AA5B4B0771}"/>
          </ac:spMkLst>
        </pc:spChg>
        <pc:spChg chg="del">
          <ac:chgData name="Kuldeep" userId="f9c8071f-a744-46f9-b335-1b593dc9f69f" providerId="ADAL" clId="{639F4B5D-DC71-43C8-8A75-AB957D7A5899}" dt="2023-01-22T16:15:39.277" v="52" actId="21"/>
          <ac:spMkLst>
            <pc:docMk/>
            <pc:sldMk cId="374711296" sldId="350"/>
            <ac:spMk id="5" creationId="{B082CDB1-A767-4AF1-9207-554BF3C9B497}"/>
          </ac:spMkLst>
        </pc:spChg>
        <pc:spChg chg="add mod">
          <ac:chgData name="Kuldeep" userId="f9c8071f-a744-46f9-b335-1b593dc9f69f" providerId="ADAL" clId="{639F4B5D-DC71-43C8-8A75-AB957D7A5899}" dt="2023-01-22T16:16:15.989" v="54" actId="1076"/>
          <ac:spMkLst>
            <pc:docMk/>
            <pc:sldMk cId="374711296" sldId="350"/>
            <ac:spMk id="6" creationId="{85BD9E08-F5BE-C0C6-51BC-41A0C5A09216}"/>
          </ac:spMkLst>
        </pc:spChg>
        <pc:graphicFrameChg chg="add">
          <ac:chgData name="Kuldeep" userId="f9c8071f-a744-46f9-b335-1b593dc9f69f" providerId="ADAL" clId="{639F4B5D-DC71-43C8-8A75-AB957D7A5899}" dt="2023-01-22T16:09:36.381" v="11" actId="26606"/>
          <ac:graphicFrameMkLst>
            <pc:docMk/>
            <pc:sldMk cId="374711296" sldId="350"/>
            <ac:graphicFrameMk id="7" creationId="{D807FA69-48FB-6978-8CBA-2DDC96AE4CCB}"/>
          </ac:graphicFrameMkLst>
        </pc:graphicFrameChg>
      </pc:sldChg>
      <pc:sldChg chg="modSp delDesignElem">
        <pc:chgData name="Kuldeep" userId="f9c8071f-a744-46f9-b335-1b593dc9f69f" providerId="ADAL" clId="{639F4B5D-DC71-43C8-8A75-AB957D7A5899}" dt="2023-01-22T16:14:25.964" v="50" actId="20577"/>
        <pc:sldMkLst>
          <pc:docMk/>
          <pc:sldMk cId="3179687420" sldId="351"/>
        </pc:sldMkLst>
        <pc:graphicFrameChg chg="mod">
          <ac:chgData name="Kuldeep" userId="f9c8071f-a744-46f9-b335-1b593dc9f69f" providerId="ADAL" clId="{639F4B5D-DC71-43C8-8A75-AB957D7A5899}" dt="2023-01-22T16:14:25.964" v="50" actId="20577"/>
          <ac:graphicFrameMkLst>
            <pc:docMk/>
            <pc:sldMk cId="3179687420" sldId="351"/>
            <ac:graphicFrameMk id="6" creationId="{7D898631-CADE-43FF-9060-990CF5541EAA}"/>
          </ac:graphicFrameMkLst>
        </pc:graphicFrameChg>
      </pc:sldChg>
      <pc:sldChg chg="del">
        <pc:chgData name="Kuldeep" userId="f9c8071f-a744-46f9-b335-1b593dc9f69f" providerId="ADAL" clId="{639F4B5D-DC71-43C8-8A75-AB957D7A5899}" dt="2023-01-22T16:13:16.351" v="40" actId="47"/>
        <pc:sldMkLst>
          <pc:docMk/>
          <pc:sldMk cId="2937423869" sldId="604"/>
        </pc:sldMkLst>
      </pc:sldChg>
      <pc:sldChg chg="del">
        <pc:chgData name="Kuldeep" userId="f9c8071f-a744-46f9-b335-1b593dc9f69f" providerId="ADAL" clId="{639F4B5D-DC71-43C8-8A75-AB957D7A5899}" dt="2023-01-22T16:13:39.426" v="42" actId="47"/>
        <pc:sldMkLst>
          <pc:docMk/>
          <pc:sldMk cId="2784882942" sldId="6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9FE2D-C125-4265-AC31-EA0B21D3FFCE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E7A8-FD1E-45E9-9227-653B059059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3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37CC77-5C5D-42A4-8BB1-819F26CDD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DD24D-D07C-4C5F-AF24-8E767A35052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71778" name="Rectangle 2">
            <a:extLst>
              <a:ext uri="{FF2B5EF4-FFF2-40B4-BE49-F238E27FC236}">
                <a16:creationId xmlns:a16="http://schemas.microsoft.com/office/drawing/2014/main" id="{9C14A371-5F2D-48D2-9889-BBF0441AA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>
            <a:extLst>
              <a:ext uri="{FF2B5EF4-FFF2-40B4-BE49-F238E27FC236}">
                <a16:creationId xmlns:a16="http://schemas.microsoft.com/office/drawing/2014/main" id="{B0AF814D-5FDD-47AE-B893-6FAA82BE7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6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55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71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4F68A1-6162-4A6F-958A-14C20A736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8C1EF-171A-476F-BDC1-B437B600E60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89186" name="Rectangle 2">
            <a:extLst>
              <a:ext uri="{FF2B5EF4-FFF2-40B4-BE49-F238E27FC236}">
                <a16:creationId xmlns:a16="http://schemas.microsoft.com/office/drawing/2014/main" id="{A124231E-405C-4818-9B4D-CD69243A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0952414E-F90B-4466-B29F-3E3C319F6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7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D31F25-B89D-411C-B0D4-3EA22A05D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BDEB8-7940-4D89-8AB3-EF67453CBCE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91234" name="Rectangle 2">
            <a:extLst>
              <a:ext uri="{FF2B5EF4-FFF2-40B4-BE49-F238E27FC236}">
                <a16:creationId xmlns:a16="http://schemas.microsoft.com/office/drawing/2014/main" id="{20788DFE-C1B4-494B-A408-E9411658A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>
            <a:extLst>
              <a:ext uri="{FF2B5EF4-FFF2-40B4-BE49-F238E27FC236}">
                <a16:creationId xmlns:a16="http://schemas.microsoft.com/office/drawing/2014/main" id="{3017D10E-EF54-4462-BFEC-F37171A52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73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581329-D747-4EB2-A88C-B9AFB9F8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5D5FF-58C3-44AE-9596-8440B95C29A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92258" name="Rectangle 2">
            <a:extLst>
              <a:ext uri="{FF2B5EF4-FFF2-40B4-BE49-F238E27FC236}">
                <a16:creationId xmlns:a16="http://schemas.microsoft.com/office/drawing/2014/main" id="{E8EBDC9B-43AB-47F1-8112-7C2C5F57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C35B9837-C4D7-48D8-9D4F-6A20F930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95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3D464F-6B2D-4EEC-B289-077C15057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F1DFC-8548-4B3C-B28A-CC18739F5BF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93282" name="Rectangle 2">
            <a:extLst>
              <a:ext uri="{FF2B5EF4-FFF2-40B4-BE49-F238E27FC236}">
                <a16:creationId xmlns:a16="http://schemas.microsoft.com/office/drawing/2014/main" id="{8049E339-7D8F-4588-9067-6E2DB46F1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E24C12D6-80AB-42D7-94BB-E86607502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70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5DD33B-735C-4DAD-9E33-7E1C4ED60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A9176-B473-4D16-B5DE-DEAAAA28E7B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94306" name="Rectangle 2">
            <a:extLst>
              <a:ext uri="{FF2B5EF4-FFF2-40B4-BE49-F238E27FC236}">
                <a16:creationId xmlns:a16="http://schemas.microsoft.com/office/drawing/2014/main" id="{8A5E720B-F0C0-45FB-B402-D010D9D7E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CEF60E06-46AE-4612-AFAD-0B326A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01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E350D7-8F67-4743-9659-B7E7650B2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53D43-8B83-4C4D-A452-776795734CF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96354" name="Rectangle 2">
            <a:extLst>
              <a:ext uri="{FF2B5EF4-FFF2-40B4-BE49-F238E27FC236}">
                <a16:creationId xmlns:a16="http://schemas.microsoft.com/office/drawing/2014/main" id="{D3C971A2-5B1A-4003-BC19-CA0F1A131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>
            <a:extLst>
              <a:ext uri="{FF2B5EF4-FFF2-40B4-BE49-F238E27FC236}">
                <a16:creationId xmlns:a16="http://schemas.microsoft.com/office/drawing/2014/main" id="{DFA3270C-0D06-48E8-8A2E-D7595C897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0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A33A20-4EF1-4986-AB46-73D389C99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34AF0-48ED-44CC-96EE-819EE12CE04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97378" name="Rectangle 2">
            <a:extLst>
              <a:ext uri="{FF2B5EF4-FFF2-40B4-BE49-F238E27FC236}">
                <a16:creationId xmlns:a16="http://schemas.microsoft.com/office/drawing/2014/main" id="{0F9627D0-E389-4C4C-847A-77B13B399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>
            <a:extLst>
              <a:ext uri="{FF2B5EF4-FFF2-40B4-BE49-F238E27FC236}">
                <a16:creationId xmlns:a16="http://schemas.microsoft.com/office/drawing/2014/main" id="{580E5C8D-169B-4C45-9D91-72B03C7F2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7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493A1-5BD2-4F03-BBAF-1C383309C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D6CB7-EBBF-4C90-89D9-162AD16017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00450" name="Rectangle 2">
            <a:extLst>
              <a:ext uri="{FF2B5EF4-FFF2-40B4-BE49-F238E27FC236}">
                <a16:creationId xmlns:a16="http://schemas.microsoft.com/office/drawing/2014/main" id="{2EDD54E8-66EC-47E1-9460-B24626276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>
            <a:extLst>
              <a:ext uri="{FF2B5EF4-FFF2-40B4-BE49-F238E27FC236}">
                <a16:creationId xmlns:a16="http://schemas.microsoft.com/office/drawing/2014/main" id="{6A52DA88-B899-467D-9AC6-FE0DB1449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1781B0-D645-49EB-95E3-196E09041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5FABB-712A-4921-993B-BE8661DCCDC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72802" name="Rectangle 2">
            <a:extLst>
              <a:ext uri="{FF2B5EF4-FFF2-40B4-BE49-F238E27FC236}">
                <a16:creationId xmlns:a16="http://schemas.microsoft.com/office/drawing/2014/main" id="{15817F0E-9B0C-491E-841F-7A7E5C5F7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>
            <a:extLst>
              <a:ext uri="{FF2B5EF4-FFF2-40B4-BE49-F238E27FC236}">
                <a16:creationId xmlns:a16="http://schemas.microsoft.com/office/drawing/2014/main" id="{D0053792-FDD3-4A07-B5DB-9A8300C06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2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9E2E32-B996-40FA-B620-F9FF06F9A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CB636-365D-4B4B-A687-4EA65584F10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02498" name="Rectangle 2">
            <a:extLst>
              <a:ext uri="{FF2B5EF4-FFF2-40B4-BE49-F238E27FC236}">
                <a16:creationId xmlns:a16="http://schemas.microsoft.com/office/drawing/2014/main" id="{27BFF381-497C-4805-8D90-A644BC9F2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>
            <a:extLst>
              <a:ext uri="{FF2B5EF4-FFF2-40B4-BE49-F238E27FC236}">
                <a16:creationId xmlns:a16="http://schemas.microsoft.com/office/drawing/2014/main" id="{42C4A0C6-7426-4199-AEF4-910EEE18A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41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EF9E6C-97FC-4BF7-8819-54EF7DAC3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1FE11-D979-4220-B92C-9F04BA22369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73826" name="Rectangle 2">
            <a:extLst>
              <a:ext uri="{FF2B5EF4-FFF2-40B4-BE49-F238E27FC236}">
                <a16:creationId xmlns:a16="http://schemas.microsoft.com/office/drawing/2014/main" id="{B4319F1A-3E29-4C69-8427-BE31ECF61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>
            <a:extLst>
              <a:ext uri="{FF2B5EF4-FFF2-40B4-BE49-F238E27FC236}">
                <a16:creationId xmlns:a16="http://schemas.microsoft.com/office/drawing/2014/main" id="{1607471A-1082-46D8-8E2B-756F56C43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05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3B269F-A399-4F31-8F8E-C96D0ECF4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0AF6E-5A00-4111-9CAA-CBEF2A7B17A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74850" name="Rectangle 2">
            <a:extLst>
              <a:ext uri="{FF2B5EF4-FFF2-40B4-BE49-F238E27FC236}">
                <a16:creationId xmlns:a16="http://schemas.microsoft.com/office/drawing/2014/main" id="{A89821E4-5DD2-46AF-AB95-C092740AE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>
            <a:extLst>
              <a:ext uri="{FF2B5EF4-FFF2-40B4-BE49-F238E27FC236}">
                <a16:creationId xmlns:a16="http://schemas.microsoft.com/office/drawing/2014/main" id="{B01E2372-D56D-4126-AFE0-360723BF3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8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27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72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4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26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C1190E-BE0B-46EC-8C9B-C3D38A54B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BD3A-1B51-44A8-9B1D-B16644F099C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B31F4E4C-3938-4A83-8233-A63B7BAE6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4746896C-4FD5-495A-B88A-BD687E25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6C53-813F-447F-BC73-5A0E39F8E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9931D-1F27-42B9-9C90-6BF7A725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CB86-0B03-46B1-AF5E-2B726137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C9F4-DC07-45BA-8246-8D71FEF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8565-70A6-461E-B75B-F68BE48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4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5FE0-BFA8-455D-8BAF-C149F560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E344-8342-4E80-B60C-D41FC5D7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84F3-B9CD-45A0-A125-7195F2D2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9665-C668-4E77-8F67-D82EA418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6B46-35CC-4C53-8607-7CF9E1CB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6B84B-85DC-47EA-85E9-8B45A460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B33C-1B79-4EE7-B017-4E4716C8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B618-B1D5-46A9-85E7-412C458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C8D2-5D91-4B75-A3A7-96E30ACF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632-8C4B-469B-A1DD-994620F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A64-257F-411B-AA86-4C5827D3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C5D3-920B-4A72-ACE5-1BF92790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D799-FADB-4376-BCD0-7ED7B28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3D21-AC54-48A1-BAD6-9B0A589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F187-B68E-4303-8121-EF25F0F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6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2FBA-4D8A-44D2-BCF8-81556D5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F665-2583-445F-9C7B-A63B71B5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B11D-A657-479A-AD1E-F27E497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DD9C-E3B4-40F4-B0E7-D81AC855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A61A-D1BF-4242-AE3C-B7255B1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6DD3-4289-4AA0-9C11-B922FBE1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1C9-EDD8-4297-95E2-9E938E2F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AD51-8CA7-494C-8896-450FCF7D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11AC-7E5C-4688-8FC8-2306168F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BCC1-DCE6-4BA5-B8A9-8FAC368F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E2EAD-3182-4AF4-90F3-5F1737F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2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42C1-8512-43A2-8723-42C2CC39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B2AF2-8A95-4A57-9AB8-CF3ECB6F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6AA4-599A-4A5A-B511-1BEAAD3D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6CC9-5C99-4EC1-A92A-E0CC6308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D99FB-B1A8-421B-9653-E8D2133E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F6CDD-CAF2-41BA-8F28-B5D6B70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0596D-4A8B-489E-9D8A-052EC28B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9150B-2C82-4868-862F-790D15C3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9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3E49-7BC5-4A1C-9001-B8728C5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E44C2-C1F0-44E8-909B-9378E9F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33184-A119-4028-8B65-A7578A01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DCBD4-78E8-4CD8-9C28-7692FC9C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26EA-9BB4-47F2-A843-E5E9C930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F5044-A2E5-4F69-8FCE-F49ABF09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3C0E-9A0D-40A9-B38D-663A5574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1090-51B8-408D-ACCC-A6A2A42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7DEC-8BE5-415F-9C00-6F70D1C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625C8-072D-4D9D-A425-4C50173F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86FD-B17E-4CF2-8022-CE8A8F40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78BA0-57FE-4A9D-AD13-7B81987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8908-46E8-41D2-A91A-FD21389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2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5CC1-0A88-418F-BF44-E28677AC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C82D-C98F-4146-8913-C5CE3551C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F644-DF7F-47ED-A774-A3BB2F6F8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905C-63B2-421A-BE8C-AEED30E4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1B19-6F1D-466B-B1CD-2695D399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A1D92-05F0-432A-BE30-7ABD544A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1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06E63-3294-4A71-ABE6-03F3EF4A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C09D-039B-4F5D-980B-59EC005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F7C1-CD8E-4A07-BDF4-AD823E6B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15E-FE44-432F-9929-45C4630BAC9F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7F04-0D47-479C-953A-ABB5BDE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E032-1DA9-4324-B180-125105F5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CF120-F405-B12D-C600-B2DB0F782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1" r="34236" b="3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BAC4F-8BCE-52DA-5B0F-368FF20A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Physical Layer</a:t>
            </a:r>
            <a:br>
              <a:rPr lang="en-US" sz="4800"/>
            </a:br>
            <a:br>
              <a:rPr lang="en-US" sz="4800"/>
            </a:b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D8FD-0904-4D46-FBE6-D43AA595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70007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Analog to Digital Conversion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8143B-1786-8907-F31B-8709F4F5DD9F}"/>
              </a:ext>
            </a:extLst>
          </p:cNvPr>
          <p:cNvSpPr txBox="1"/>
          <p:nvPr/>
        </p:nvSpPr>
        <p:spPr>
          <a:xfrm>
            <a:off x="20" y="6510763"/>
            <a:ext cx="121919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 b="0" i="0" u="none" strike="noStrike" baseline="0" dirty="0">
                <a:latin typeface="Calibri" panose="020F0502020204030204" pitchFamily="34" charset="0"/>
              </a:rPr>
              <a:t>These slides are partially based on slides assembled by B. A.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Forouzan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with grateful acknowledgement of the many others who made their course materials freely available online.</a:t>
            </a:r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67046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9038A-E002-BBA4-CC1A-AFDD56D2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08" y="624469"/>
            <a:ext cx="9158984" cy="5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05B45-B446-FDF5-0E1E-4A8AC66A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8" y="223024"/>
            <a:ext cx="9500763" cy="61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788B6A-A2B1-D709-4FC5-4814AD36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51" y="0"/>
            <a:ext cx="9291484" cy="1622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 b="1" i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Quantization and encoding of a sampled signal</a:t>
            </a:r>
          </a:p>
        </p:txBody>
      </p:sp>
      <p:pic>
        <p:nvPicPr>
          <p:cNvPr id="927751" name="Picture 7">
            <a:extLst>
              <a:ext uri="{FF2B5EF4-FFF2-40B4-BE49-F238E27FC236}">
                <a16:creationId xmlns:a16="http://schemas.microsoft.com/office/drawing/2014/main" id="{E1550D7E-08D2-4B6A-8824-9920B64E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19" y="1137425"/>
            <a:ext cx="10100606" cy="54260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8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6795" name="Rectangle 88679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788" name="Text Box 4">
            <a:extLst>
              <a:ext uri="{FF2B5EF4-FFF2-40B4-BE49-F238E27FC236}">
                <a16:creationId xmlns:a16="http://schemas.microsoft.com/office/drawing/2014/main" id="{5A603539-1407-4DC1-BBC5-96896303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502920"/>
            <a:ext cx="3419856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1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Components of a PCM decoder</a:t>
            </a:r>
          </a:p>
        </p:txBody>
      </p:sp>
      <p:sp>
        <p:nvSpPr>
          <p:cNvPr id="88679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B7DDE-F4E6-4D9F-8736-DB1B4EB3C2E1}"/>
              </a:ext>
            </a:extLst>
          </p:cNvPr>
          <p:cNvSpPr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recovery of the original signal requires the PCM decoder.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decoder first uses circuitry to convert the code words into a pulse that holds the amplitude until the next pulse.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After the staircase signal is completed, it is passed through a low-pass filter to smooth the staircase signal into an analog signal.</a:t>
            </a:r>
          </a:p>
        </p:txBody>
      </p:sp>
      <p:pic>
        <p:nvPicPr>
          <p:cNvPr id="886790" name="Picture 6">
            <a:extLst>
              <a:ext uri="{FF2B5EF4-FFF2-40B4-BE49-F238E27FC236}">
                <a16:creationId xmlns:a16="http://schemas.microsoft.com/office/drawing/2014/main" id="{24600D90-1D7C-4E1C-A768-72034FA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994" y="2290936"/>
            <a:ext cx="9983819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3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7819" name="Rectangle 8878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812" name="Text Box 4">
            <a:extLst>
              <a:ext uri="{FF2B5EF4-FFF2-40B4-BE49-F238E27FC236}">
                <a16:creationId xmlns:a16="http://schemas.microsoft.com/office/drawing/2014/main" id="{E97E162F-48E9-449B-8EF3-79BC83A1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55" y="552906"/>
            <a:ext cx="5165936" cy="1674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Delta Modulation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DC8F2-EEB2-4B4B-902A-28A86F00A336}"/>
              </a:ext>
            </a:extLst>
          </p:cNvPr>
          <p:cNvSpPr/>
          <p:nvPr/>
        </p:nvSpPr>
        <p:spPr>
          <a:xfrm>
            <a:off x="6190909" y="552906"/>
            <a:ext cx="5159825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/>
              <a:t>Delta Modulation (DM) </a:t>
            </a:r>
            <a:r>
              <a:rPr lang="en-US" sz="1900"/>
              <a:t>have been developed to reduce the complexity of PCM.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PCM finds the value of the signal amplitude for each sample.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DM finds the change from the previous sample.</a:t>
            </a:r>
          </a:p>
        </p:txBody>
      </p:sp>
      <p:pic>
        <p:nvPicPr>
          <p:cNvPr id="887814" name="Picture 6">
            <a:extLst>
              <a:ext uri="{FF2B5EF4-FFF2-40B4-BE49-F238E27FC236}">
                <a16:creationId xmlns:a16="http://schemas.microsoft.com/office/drawing/2014/main" id="{2F0C4A21-BED2-4DA5-B517-7B81A261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97" y="2405149"/>
            <a:ext cx="10217507" cy="38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0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8843" name="Rectangle 88884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8845" name="Rectangle 88884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8836" name="Text Box 4">
            <a:extLst>
              <a:ext uri="{FF2B5EF4-FFF2-40B4-BE49-F238E27FC236}">
                <a16:creationId xmlns:a16="http://schemas.microsoft.com/office/drawing/2014/main" id="{55289168-54DB-4C75-99E4-0DE3A33E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46" y="586822"/>
            <a:ext cx="3560252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Delta modulation components</a:t>
            </a:r>
          </a:p>
        </p:txBody>
      </p:sp>
      <p:sp>
        <p:nvSpPr>
          <p:cNvPr id="888847" name="Rectangle 88884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8849" name="Rectangle 88884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27115-A484-4399-9FEA-AF472BA98622}"/>
              </a:ext>
            </a:extLst>
          </p:cNvPr>
          <p:cNvSpPr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Modulator is used at the sender site to create a stream of bits from an analog signal.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The process records the small positive or negative changes, called delta.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Positive delta--</a:t>
            </a:r>
            <a:r>
              <a:rPr lang="en-US" sz="1100">
                <a:sym typeface="Wingdings" panose="05000000000000000000" pitchFamily="2" charset="2"/>
              </a:rPr>
              <a:t> recorded as</a:t>
            </a:r>
            <a:r>
              <a:rPr lang="en-US" sz="1100"/>
              <a:t> 1; negative delta--</a:t>
            </a:r>
            <a:r>
              <a:rPr lang="en-US" sz="1100">
                <a:sym typeface="Wingdings" panose="05000000000000000000" pitchFamily="2" charset="2"/>
              </a:rPr>
              <a:t> recorded as</a:t>
            </a:r>
            <a:r>
              <a:rPr lang="en-US" sz="1100"/>
              <a:t> 0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The modulator builds a second signal that resembles a staircase.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Finding the change is then reduced to comparing the input signal with the gradually made staircase signal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Delay unit is used to hold the staircase function for a period between two comparisons</a:t>
            </a:r>
          </a:p>
        </p:txBody>
      </p:sp>
      <p:pic>
        <p:nvPicPr>
          <p:cNvPr id="888838" name="Picture 6">
            <a:extLst>
              <a:ext uri="{FF2B5EF4-FFF2-40B4-BE49-F238E27FC236}">
                <a16:creationId xmlns:a16="http://schemas.microsoft.com/office/drawing/2014/main" id="{461284C7-955D-47FB-A268-FA7F384D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4" y="2790746"/>
            <a:ext cx="11164824" cy="33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60" name="Text Box 4">
            <a:extLst>
              <a:ext uri="{FF2B5EF4-FFF2-40B4-BE49-F238E27FC236}">
                <a16:creationId xmlns:a16="http://schemas.microsoft.com/office/drawing/2014/main" id="{34552894-DF5A-4693-ABA6-FE8881A8B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9" y="136524"/>
            <a:ext cx="65341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baseline="0" dirty="0"/>
              <a:t>Delta demodulation components</a:t>
            </a:r>
          </a:p>
        </p:txBody>
      </p:sp>
      <p:pic>
        <p:nvPicPr>
          <p:cNvPr id="889862" name="Picture 6">
            <a:extLst>
              <a:ext uri="{FF2B5EF4-FFF2-40B4-BE49-F238E27FC236}">
                <a16:creationId xmlns:a16="http://schemas.microsoft.com/office/drawing/2014/main" id="{88B1DD3F-5235-42CD-AB44-A9281432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74" y="3429000"/>
            <a:ext cx="7669212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F76789-A656-43CF-877E-85EF8387401E}"/>
              </a:ext>
            </a:extLst>
          </p:cNvPr>
          <p:cNvSpPr/>
          <p:nvPr/>
        </p:nvSpPr>
        <p:spPr>
          <a:xfrm>
            <a:off x="406398" y="1336485"/>
            <a:ext cx="11129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demodulator takes the digital data and, using the staircase maker and the delay unit, creates the </a:t>
            </a:r>
            <a:r>
              <a:rPr lang="en-IN" sz="2400" dirty="0" err="1">
                <a:latin typeface="Times New Roman" panose="02020603050405020304" pitchFamily="18" charset="0"/>
              </a:rPr>
              <a:t>analog</a:t>
            </a:r>
            <a:r>
              <a:rPr lang="en-IN" sz="2400" dirty="0">
                <a:latin typeface="Times New Roman" panose="02020603050405020304" pitchFamily="18" charset="0"/>
              </a:rPr>
              <a:t> signal.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created </a:t>
            </a:r>
            <a:r>
              <a:rPr lang="en-IN" sz="2400" dirty="0" err="1">
                <a:latin typeface="Times New Roman" panose="02020603050405020304" pitchFamily="18" charset="0"/>
              </a:rPr>
              <a:t>analog</a:t>
            </a:r>
            <a:r>
              <a:rPr lang="en-IN" sz="2400" dirty="0">
                <a:latin typeface="Times New Roman" panose="02020603050405020304" pitchFamily="18" charset="0"/>
              </a:rPr>
              <a:t> signal, however, needs to pass through a low-pass filter for smoothing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4701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Text Box 3">
            <a:extLst>
              <a:ext uri="{FF2B5EF4-FFF2-40B4-BE49-F238E27FC236}">
                <a16:creationId xmlns:a16="http://schemas.microsoft.com/office/drawing/2014/main" id="{C6D4D3B5-49F2-4BDB-B421-16E8B631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085" y="273843"/>
            <a:ext cx="50583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 TRANSMISSION MODES</a:t>
            </a:r>
          </a:p>
        </p:txBody>
      </p:sp>
      <p:sp>
        <p:nvSpPr>
          <p:cNvPr id="859140" name="Text Box 4">
            <a:extLst>
              <a:ext uri="{FF2B5EF4-FFF2-40B4-BE49-F238E27FC236}">
                <a16:creationId xmlns:a16="http://schemas.microsoft.com/office/drawing/2014/main" id="{0E89F6A8-6EB9-4AC3-8FE0-D72E1CBA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/>
          </a:p>
        </p:txBody>
      </p:sp>
      <p:sp>
        <p:nvSpPr>
          <p:cNvPr id="859142" name="Rectangle 6">
            <a:extLst>
              <a:ext uri="{FF2B5EF4-FFF2-40B4-BE49-F238E27FC236}">
                <a16:creationId xmlns:a16="http://schemas.microsoft.com/office/drawing/2014/main" id="{19774C91-43B1-42BA-B78E-E022E238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09" y="2590797"/>
            <a:ext cx="1047529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17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33CC"/>
                </a:solidFill>
              </a:rPr>
              <a:t>Parallel Transmission:- </a:t>
            </a: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parallel mode, multiple bits are sent with each clock tick. </a:t>
            </a:r>
            <a:br>
              <a:rPr lang="fr-FR" altLang="en-US" sz="2400" b="1" dirty="0">
                <a:solidFill>
                  <a:srgbClr val="0033CC"/>
                </a:solidFill>
              </a:rPr>
            </a:br>
            <a:r>
              <a:rPr lang="fr-FR" altLang="en-US" sz="2400" b="1" dirty="0">
                <a:solidFill>
                  <a:srgbClr val="0033CC"/>
                </a:solidFill>
              </a:rPr>
              <a:t>Serial Transmission:- </a:t>
            </a: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serial mode, 1 bit is sent with each clock tick. </a:t>
            </a:r>
          </a:p>
          <a:p>
            <a:pPr>
              <a:buClr>
                <a:schemeClr val="tx1"/>
              </a:buClr>
              <a:buSzPct val="117000"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three subclasses of serial transmission: </a:t>
            </a:r>
          </a:p>
          <a:p>
            <a:pPr marL="342900" indent="-342900">
              <a:buClr>
                <a:schemeClr val="tx1"/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asynchronous</a:t>
            </a:r>
          </a:p>
          <a:p>
            <a:pPr marL="342900" indent="-342900">
              <a:buClr>
                <a:schemeClr val="tx1"/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synchronous</a:t>
            </a:r>
          </a:p>
          <a:p>
            <a:pPr marL="342900" indent="-342900">
              <a:buClr>
                <a:schemeClr val="tx1"/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isochronous</a:t>
            </a:r>
          </a:p>
          <a:p>
            <a:pPr>
              <a:buClr>
                <a:schemeClr val="tx1"/>
              </a:buClr>
              <a:buSzPct val="117000"/>
              <a:buFont typeface="Wingdings" panose="05000000000000000000" pitchFamily="2" charset="2"/>
              <a:buNone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ADA0A-ADBF-461C-BDB6-5F02ACA8E259}"/>
              </a:ext>
            </a:extLst>
          </p:cNvPr>
          <p:cNvSpPr/>
          <p:nvPr/>
        </p:nvSpPr>
        <p:spPr>
          <a:xfrm>
            <a:off x="624114" y="1497478"/>
            <a:ext cx="1095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transmission of binary data across a link can be accomplished in either parallel or serial mode.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8299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15" name="Rectangle 8919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908" name="Text Box 4">
            <a:extLst>
              <a:ext uri="{FF2B5EF4-FFF2-40B4-BE49-F238E27FC236}">
                <a16:creationId xmlns:a16="http://schemas.microsoft.com/office/drawing/2014/main" id="{DD5ECAD5-8DA6-4D29-A6FE-17AF6BD9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Parallel transmission</a:t>
            </a:r>
          </a:p>
        </p:txBody>
      </p:sp>
      <p:pic>
        <p:nvPicPr>
          <p:cNvPr id="891910" name="Picture 6">
            <a:extLst>
              <a:ext uri="{FF2B5EF4-FFF2-40B4-BE49-F238E27FC236}">
                <a16:creationId xmlns:a16="http://schemas.microsoft.com/office/drawing/2014/main" id="{1DBE14C8-5B50-4B10-ACEF-1182FDBD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962" y="1675227"/>
            <a:ext cx="7538076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0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9" name="Rectangle 89293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932" name="Text Box 4">
            <a:extLst>
              <a:ext uri="{FF2B5EF4-FFF2-40B4-BE49-F238E27FC236}">
                <a16:creationId xmlns:a16="http://schemas.microsoft.com/office/drawing/2014/main" id="{87BDCF8B-AD41-4BA9-8CC5-59640E0B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Serial transmission</a:t>
            </a:r>
          </a:p>
        </p:txBody>
      </p:sp>
      <p:pic>
        <p:nvPicPr>
          <p:cNvPr id="892934" name="Picture 6">
            <a:extLst>
              <a:ext uri="{FF2B5EF4-FFF2-40B4-BE49-F238E27FC236}">
                <a16:creationId xmlns:a16="http://schemas.microsoft.com/office/drawing/2014/main" id="{545948B6-1668-46F5-BD93-011323CF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200" y="1675227"/>
            <a:ext cx="8559600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7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128" name="Group 85812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858129" name="Rectangle 85812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130" name="Rectangle 85812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58131" name="Rectangle 85813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132" name="Rectangle 85813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8115" name="Text Box 3">
            <a:extLst>
              <a:ext uri="{FF2B5EF4-FFF2-40B4-BE49-F238E27FC236}">
                <a16:creationId xmlns:a16="http://schemas.microsoft.com/office/drawing/2014/main" id="{BCDB890C-D8A5-417B-8F26-D0E8CD7D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84" y="739835"/>
            <a:ext cx="3702580" cy="16162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ANALOG-TO-DIGITAL CONVERSION</a:t>
            </a:r>
          </a:p>
        </p:txBody>
      </p:sp>
      <p:sp>
        <p:nvSpPr>
          <p:cNvPr id="858117" name="Rectangle 5">
            <a:extLst>
              <a:ext uri="{FF2B5EF4-FFF2-40B4-BE49-F238E27FC236}">
                <a16:creationId xmlns:a16="http://schemas.microsoft.com/office/drawing/2014/main" id="{7A4B0570-FB30-4F82-876B-ACD3E6D7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6" y="2459116"/>
            <a:ext cx="4816549" cy="35248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tendency today is to change an analog signal to digital data.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techniques for analog to digital conversion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Pulse code modulation 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modulation. </a:t>
            </a:r>
          </a:p>
        </p:txBody>
      </p:sp>
      <p:pic>
        <p:nvPicPr>
          <p:cNvPr id="858119" name="Picture 858118">
            <a:extLst>
              <a:ext uri="{FF2B5EF4-FFF2-40B4-BE49-F238E27FC236}">
                <a16:creationId xmlns:a16="http://schemas.microsoft.com/office/drawing/2014/main" id="{7F5EBE4A-7C9E-A37C-DF3E-70EEAF61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73" r="34006"/>
          <a:stretch/>
        </p:blipFill>
        <p:spPr>
          <a:xfrm>
            <a:off x="6923078" y="787114"/>
            <a:ext cx="3571453" cy="5283771"/>
          </a:xfrm>
          <a:prstGeom prst="rect">
            <a:avLst/>
          </a:prstGeom>
        </p:spPr>
      </p:pic>
      <p:sp>
        <p:nvSpPr>
          <p:cNvPr id="858116" name="Text Box 4">
            <a:extLst>
              <a:ext uri="{FF2B5EF4-FFF2-40B4-BE49-F238E27FC236}">
                <a16:creationId xmlns:a16="http://schemas.microsoft.com/office/drawing/2014/main" id="{4BD9844C-458D-4575-8698-EA586A0D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67367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3965" name="Rectangle 893962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956" name="Text Box 4">
            <a:extLst>
              <a:ext uri="{FF2B5EF4-FFF2-40B4-BE49-F238E27FC236}">
                <a16:creationId xmlns:a16="http://schemas.microsoft.com/office/drawing/2014/main" id="{D5E33C8C-D128-440C-B69A-45F5DADA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174032"/>
            <a:ext cx="10175631" cy="11118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Asynchronous transmission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966059-1F7F-41E3-9332-680FB853FFEF}"/>
              </a:ext>
            </a:extLst>
          </p:cNvPr>
          <p:cNvSpPr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/>
              <a:t>In asynchronous transmission, we send 1 start bit (0) at the beginning and 1 or more stop bits (1s) at the end of each byte. There may be a gap between each byte</a:t>
            </a:r>
            <a:endParaRPr lang="en-US" sz="2000"/>
          </a:p>
        </p:txBody>
      </p:sp>
      <p:pic>
        <p:nvPicPr>
          <p:cNvPr id="893958" name="Picture 6">
            <a:extLst>
              <a:ext uri="{FF2B5EF4-FFF2-40B4-BE49-F238E27FC236}">
                <a16:creationId xmlns:a16="http://schemas.microsoft.com/office/drawing/2014/main" id="{B402672E-23CF-423E-B150-9BE93524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760" y="2405149"/>
            <a:ext cx="9994382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1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4988" name="Rectangle 89498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980" name="Text Box 4">
            <a:extLst>
              <a:ext uri="{FF2B5EF4-FFF2-40B4-BE49-F238E27FC236}">
                <a16:creationId xmlns:a16="http://schemas.microsoft.com/office/drawing/2014/main" id="{FBADE767-7B20-4F24-A35E-3F9B3A32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174032"/>
            <a:ext cx="10175631" cy="11118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Synchronous transmission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AEC83-36AC-4EEE-8930-EBC7DA596A98}"/>
              </a:ext>
            </a:extLst>
          </p:cNvPr>
          <p:cNvSpPr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/>
              <a:t>In synchronous transmission, we send bits one after another without start or stop bits or gaps. It is the responsibility of the receiver to group the bits.</a:t>
            </a:r>
          </a:p>
        </p:txBody>
      </p:sp>
      <p:pic>
        <p:nvPicPr>
          <p:cNvPr id="894983" name="Picture 7">
            <a:extLst>
              <a:ext uri="{FF2B5EF4-FFF2-40B4-BE49-F238E27FC236}">
                <a16:creationId xmlns:a16="http://schemas.microsoft.com/office/drawing/2014/main" id="{A5CFA180-5DA3-4D1F-8137-C03971D0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54" y="2992228"/>
            <a:ext cx="10515595" cy="27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4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3F1DE-4740-4DA3-950E-18FF11BA73EE}"/>
              </a:ext>
            </a:extLst>
          </p:cNvPr>
          <p:cNvSpPr/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Isochronous transmission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92AAE-AEC8-4D4E-BF57-ECE3E921731D}"/>
              </a:ext>
            </a:extLst>
          </p:cNvPr>
          <p:cNvSpPr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Synchronization between characters is not enough; the entire stream of bits must be synchronized in case of isochronous transmission.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isochronous transmission guarantees that the data arrive at a fixed rate.</a:t>
            </a:r>
          </a:p>
        </p:txBody>
      </p:sp>
    </p:spTree>
    <p:extLst>
      <p:ext uri="{BB962C8B-B14F-4D97-AF65-F5344CB8AC3E}">
        <p14:creationId xmlns:p14="http://schemas.microsoft.com/office/powerpoint/2010/main" val="20099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6" name="Picture 6">
            <a:extLst>
              <a:ext uri="{FF2B5EF4-FFF2-40B4-BE49-F238E27FC236}">
                <a16:creationId xmlns:a16="http://schemas.microsoft.com/office/drawing/2014/main" id="{4E8BDD54-F1CC-4CC4-A324-6F6BBBBC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59757"/>
            <a:ext cx="6891187" cy="31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51" name="Rectangle 88065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644" name="Text Box 4">
            <a:extLst>
              <a:ext uri="{FF2B5EF4-FFF2-40B4-BE49-F238E27FC236}">
                <a16:creationId xmlns:a16="http://schemas.microsoft.com/office/drawing/2014/main" id="{3968197C-A249-460B-92C9-29458D0C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43467"/>
            <a:ext cx="3117850" cy="25563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8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Pulse Code Modulation (PCM)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D180D8-68CA-4F42-9D57-55657375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49" y="3358608"/>
            <a:ext cx="3045883" cy="2831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chemeClr val="bg1"/>
                </a:solidFill>
              </a:rPr>
              <a:t>PCM:- </a:t>
            </a:r>
            <a:r>
              <a:rPr lang="en-US" sz="1300">
                <a:solidFill>
                  <a:schemeClr val="bg1"/>
                </a:solidFill>
              </a:rPr>
              <a:t>The most common technique to change an analog signal to digital data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1. The analog signal is sampled.  2. The sampled signal is quantized. 3. The quantized values are encoded as streams of bits.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bg1"/>
                </a:solidFill>
              </a:rPr>
              <a:t>A PCM encoder has three components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300" b="1">
                <a:solidFill>
                  <a:schemeClr val="bg1"/>
                </a:solidFill>
              </a:rPr>
              <a:t>Sampling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300" b="1">
                <a:solidFill>
                  <a:schemeClr val="bg1"/>
                </a:solidFill>
              </a:rPr>
              <a:t>Quantizing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300" b="1">
                <a:solidFill>
                  <a:schemeClr val="bg1"/>
                </a:solidFill>
              </a:rPr>
              <a:t>Encoding</a:t>
            </a:r>
          </a:p>
        </p:txBody>
      </p:sp>
    </p:spTree>
    <p:extLst>
      <p:ext uri="{BB962C8B-B14F-4D97-AF65-F5344CB8AC3E}">
        <p14:creationId xmlns:p14="http://schemas.microsoft.com/office/powerpoint/2010/main" val="381527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1680" name="Rectangle 88167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1682" name="Rectangle 88168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1668" name="Text Box 4">
            <a:extLst>
              <a:ext uri="{FF2B5EF4-FFF2-40B4-BE49-F238E27FC236}">
                <a16:creationId xmlns:a16="http://schemas.microsoft.com/office/drawing/2014/main" id="{FA062EDC-2123-4F15-B366-BE702C64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7" y="978619"/>
            <a:ext cx="3410712" cy="1106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6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different sampling methods for PCM</a:t>
            </a:r>
          </a:p>
        </p:txBody>
      </p:sp>
      <p:sp>
        <p:nvSpPr>
          <p:cNvPr id="881684" name="Rectangle 88168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1686" name="Rectangle 88168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B67545-CAB0-411A-9876-A1734F88CB9F}"/>
              </a:ext>
            </a:extLst>
          </p:cNvPr>
          <p:cNvSpPr/>
          <p:nvPr/>
        </p:nvSpPr>
        <p:spPr>
          <a:xfrm>
            <a:off x="841248" y="2252870"/>
            <a:ext cx="3412219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Sample interval or period: The time interval at which analog signal is sampled ( e.g.- every </a:t>
            </a:r>
            <a:r>
              <a:rPr lang="en-US" sz="1700" i="1" dirty="0"/>
              <a:t>Ts </a:t>
            </a:r>
            <a:r>
              <a:rPr lang="en-US" sz="1700" dirty="0"/>
              <a:t>sec )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Sampling rate or sampling frequency:- Inverse of the sampling interval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Types of sampling methods:-</a:t>
            </a:r>
          </a:p>
          <a:p>
            <a:pPr marL="7429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Ideal, </a:t>
            </a:r>
          </a:p>
          <a:p>
            <a:pPr marL="7429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Natural, </a:t>
            </a:r>
          </a:p>
          <a:p>
            <a:pPr marL="7429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Flat-top-</a:t>
            </a:r>
          </a:p>
        </p:txBody>
      </p:sp>
      <p:pic>
        <p:nvPicPr>
          <p:cNvPr id="881670" name="Picture 6" descr="A diagram of different types of signal&#10;&#10;Description automatically generated">
            <a:extLst>
              <a:ext uri="{FF2B5EF4-FFF2-40B4-BE49-F238E27FC236}">
                <a16:creationId xmlns:a16="http://schemas.microsoft.com/office/drawing/2014/main" id="{008F9469-CA6F-4CC3-8ACA-4E80BB66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1560165"/>
            <a:ext cx="6656832" cy="36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3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5" name="Rectangle 11">
            <a:extLst>
              <a:ext uri="{FF2B5EF4-FFF2-40B4-BE49-F238E27FC236}">
                <a16:creationId xmlns:a16="http://schemas.microsoft.com/office/drawing/2014/main" id="{C93D37A0-EBA8-4737-9FBB-36515028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82" y="1527235"/>
            <a:ext cx="1121839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/>
              <a:t>According to the Nyquist theorem, the sampling rate must be at least 2 times the highest frequency contained in the signal.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E66BB-24E0-43DA-AA7C-193A933B08A7}"/>
              </a:ext>
            </a:extLst>
          </p:cNvPr>
          <p:cNvSpPr/>
          <p:nvPr/>
        </p:nvSpPr>
        <p:spPr>
          <a:xfrm>
            <a:off x="2032000" y="299105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Nyquist theorem</a:t>
            </a:r>
            <a:endParaRPr lang="en-I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E8025-E7C1-44ED-A72C-CA68B839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906774"/>
            <a:ext cx="7014597" cy="34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2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9" name="Rectangle 9">
            <a:extLst>
              <a:ext uri="{FF2B5EF4-FFF2-40B4-BE49-F238E27FC236}">
                <a16:creationId xmlns:a16="http://schemas.microsoft.com/office/drawing/2014/main" id="{DD58CB73-52A1-40AD-B74D-15035D4B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01" y="1314270"/>
            <a:ext cx="100161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 dirty="0"/>
              <a:t>We want to digitize the human voice. What is the bit rate, assuming 8 bits per sample? Assuming that human voice contains frequencies from 0 to 4000 Hz</a:t>
            </a:r>
          </a:p>
        </p:txBody>
      </p:sp>
      <p:sp>
        <p:nvSpPr>
          <p:cNvPr id="926731" name="Text Box 11">
            <a:extLst>
              <a:ext uri="{FF2B5EF4-FFF2-40B4-BE49-F238E27FC236}">
                <a16:creationId xmlns:a16="http://schemas.microsoft.com/office/drawing/2014/main" id="{0EC3830E-363C-4ADF-8ACA-C56C16ECB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413" y="193099"/>
            <a:ext cx="1959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chemeClr val="hlink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453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9" name="Rectangle 9">
            <a:extLst>
              <a:ext uri="{FF2B5EF4-FFF2-40B4-BE49-F238E27FC236}">
                <a16:creationId xmlns:a16="http://schemas.microsoft.com/office/drawing/2014/main" id="{DD58CB73-52A1-40AD-B74D-15035D4B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01" y="1314270"/>
            <a:ext cx="100161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 dirty="0"/>
              <a:t>We want to digitize the human voice. What is the bit rate, assuming 8 bits per sample? Assuming that human voice contains frequencies from 0 to 4000 Hz</a:t>
            </a:r>
          </a:p>
        </p:txBody>
      </p:sp>
      <p:sp>
        <p:nvSpPr>
          <p:cNvPr id="926730" name="Rectangle 10">
            <a:extLst>
              <a:ext uri="{FF2B5EF4-FFF2-40B4-BE49-F238E27FC236}">
                <a16:creationId xmlns:a16="http://schemas.microsoft.com/office/drawing/2014/main" id="{689C60F7-2714-4A9D-9897-A08D4671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19401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 i="1" dirty="0">
                <a:solidFill>
                  <a:schemeClr val="hlink"/>
                </a:solidFill>
              </a:rPr>
              <a:t>Solution</a:t>
            </a:r>
          </a:p>
          <a:p>
            <a:pPr algn="just"/>
            <a:r>
              <a:rPr lang="en-US" altLang="en-US" sz="2800" b="1" i="1" dirty="0">
                <a:latin typeface="Times" panose="02020603050405020304" pitchFamily="18" charset="0"/>
              </a:rPr>
              <a:t>The human voice normally contains frequencies from 0 to 4000 Hz. So the sampling rate and bit rate are calculated as follows:</a:t>
            </a:r>
          </a:p>
        </p:txBody>
      </p:sp>
      <p:sp>
        <p:nvSpPr>
          <p:cNvPr id="926731" name="Text Box 11">
            <a:extLst>
              <a:ext uri="{FF2B5EF4-FFF2-40B4-BE49-F238E27FC236}">
                <a16:creationId xmlns:a16="http://schemas.microsoft.com/office/drawing/2014/main" id="{0EC3830E-363C-4ADF-8ACA-C56C16ECB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413" y="193099"/>
            <a:ext cx="1959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chemeClr val="hlink"/>
                </a:solidFill>
              </a:rPr>
              <a:t>Question</a:t>
            </a:r>
          </a:p>
        </p:txBody>
      </p:sp>
      <p:pic>
        <p:nvPicPr>
          <p:cNvPr id="926732" name="Picture 12">
            <a:extLst>
              <a:ext uri="{FF2B5EF4-FFF2-40B4-BE49-F238E27FC236}">
                <a16:creationId xmlns:a16="http://schemas.microsoft.com/office/drawing/2014/main" id="{C4EB568E-EA1C-443C-ADDE-981FD02C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5057776"/>
            <a:ext cx="4886325" cy="657225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9" grpId="0"/>
      <p:bldP spid="9267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788B6A-A2B1-D709-4FC5-4814AD36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" y="629266"/>
            <a:ext cx="9291484" cy="1622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 b="1" i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Quantization and encoding of a sampled 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487B7-F994-0C1E-6070-2AE932A4F692}"/>
              </a:ext>
            </a:extLst>
          </p:cNvPr>
          <p:cNvSpPr txBox="1"/>
          <p:nvPr/>
        </p:nvSpPr>
        <p:spPr>
          <a:xfrm>
            <a:off x="304799" y="1860259"/>
            <a:ext cx="11080955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Quantization: </a:t>
            </a:r>
            <a:r>
              <a:rPr lang="en-US" altLang="en-US" sz="2400" dirty="0"/>
              <a:t>provides fixed pre-defined quantized levels (L)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choice</a:t>
            </a:r>
            <a:r>
              <a:rPr lang="en-US" sz="2400" i="1" dirty="0"/>
              <a:t> of </a:t>
            </a:r>
            <a:r>
              <a:rPr lang="en-US" sz="2400" dirty="0"/>
              <a:t> number of levels, depends on the range of the amplitudes of the analog signal.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 amplitude of a signal fluctuates between two values only, we need only two levels; if the signal, like voice, has many amplitude values, we need more quantization levels.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Encoding:- </a:t>
            </a:r>
            <a:r>
              <a:rPr lang="en-US" altLang="en-US" sz="2400" dirty="0"/>
              <a:t>Process of converting the </a:t>
            </a:r>
            <a:r>
              <a:rPr lang="en-US" sz="2400" dirty="0"/>
              <a:t>quantized values as streams of bits.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After quantization, number of bits per sample is decided, each sample can be changed to an bit code word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889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7300A-0D28-CD9E-7276-6710108F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34" y="524107"/>
            <a:ext cx="9003391" cy="59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833</Words>
  <Application>Microsoft Office PowerPoint</Application>
  <PresentationFormat>Widescreen</PresentationFormat>
  <Paragraphs>95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Physical Layer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 KUMARI</dc:creator>
  <cp:lastModifiedBy>Vikas Tyagi.</cp:lastModifiedBy>
  <cp:revision>34</cp:revision>
  <dcterms:created xsi:type="dcterms:W3CDTF">2022-01-14T10:15:43Z</dcterms:created>
  <dcterms:modified xsi:type="dcterms:W3CDTF">2025-02-04T18:48:21Z</dcterms:modified>
</cp:coreProperties>
</file>