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364" r:id="rId4"/>
    <p:sldId id="379" r:id="rId5"/>
    <p:sldId id="366" r:id="rId6"/>
    <p:sldId id="368" r:id="rId7"/>
    <p:sldId id="369" r:id="rId8"/>
    <p:sldId id="367" r:id="rId9"/>
    <p:sldId id="370" r:id="rId10"/>
    <p:sldId id="371" r:id="rId11"/>
    <p:sldId id="356" r:id="rId12"/>
    <p:sldId id="357" r:id="rId13"/>
    <p:sldId id="359" r:id="rId14"/>
    <p:sldId id="362" r:id="rId15"/>
    <p:sldId id="363" r:id="rId16"/>
    <p:sldId id="361" r:id="rId17"/>
    <p:sldId id="360" r:id="rId18"/>
    <p:sldId id="349" r:id="rId19"/>
    <p:sldId id="350" r:id="rId20"/>
    <p:sldId id="351" r:id="rId21"/>
    <p:sldId id="377" r:id="rId22"/>
    <p:sldId id="352" r:id="rId23"/>
    <p:sldId id="376" r:id="rId24"/>
    <p:sldId id="353" r:id="rId25"/>
    <p:sldId id="354" r:id="rId26"/>
    <p:sldId id="355" r:id="rId27"/>
    <p:sldId id="3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3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" userId="f9c8071f-a744-46f9-b335-1b593dc9f69f" providerId="ADAL" clId="{0B019A00-1A83-4DD4-AD89-7D74B5AB5E7B}"/>
    <pc:docChg chg="modSld">
      <pc:chgData name="Kuldeep" userId="f9c8071f-a744-46f9-b335-1b593dc9f69f" providerId="ADAL" clId="{0B019A00-1A83-4DD4-AD89-7D74B5AB5E7B}" dt="2023-02-17T03:49:07.343" v="1" actId="6549"/>
      <pc:docMkLst>
        <pc:docMk/>
      </pc:docMkLst>
      <pc:sldChg chg="modSp mod">
        <pc:chgData name="Kuldeep" userId="f9c8071f-a744-46f9-b335-1b593dc9f69f" providerId="ADAL" clId="{0B019A00-1A83-4DD4-AD89-7D74B5AB5E7B}" dt="2023-02-17T03:49:07.343" v="1" actId="6549"/>
        <pc:sldMkLst>
          <pc:docMk/>
          <pc:sldMk cId="2077471780" sldId="356"/>
        </pc:sldMkLst>
        <pc:spChg chg="mod">
          <ac:chgData name="Kuldeep" userId="f9c8071f-a744-46f9-b335-1b593dc9f69f" providerId="ADAL" clId="{0B019A00-1A83-4DD4-AD89-7D74B5AB5E7B}" dt="2023-02-17T03:49:07.343" v="1" actId="6549"/>
          <ac:spMkLst>
            <pc:docMk/>
            <pc:sldMk cId="2077471780" sldId="356"/>
            <ac:spMk id="13" creationId="{B797EF00-D3BA-43A7-CE63-03B98FC53B18}"/>
          </ac:spMkLst>
        </pc:spChg>
      </pc:sldChg>
    </pc:docChg>
  </pc:docChgLst>
  <pc:docChgLst>
    <pc:chgData name="Kuldeep" userId="f9c8071f-a744-46f9-b335-1b593dc9f69f" providerId="ADAL" clId="{78076E12-B38C-4144-A40C-7F0C72E64BE1}"/>
    <pc:docChg chg="undo custSel addSld delSld modSld">
      <pc:chgData name="Kuldeep" userId="f9c8071f-a744-46f9-b335-1b593dc9f69f" providerId="ADAL" clId="{78076E12-B38C-4144-A40C-7F0C72E64BE1}" dt="2023-02-13T15:59:10.555" v="348" actId="14100"/>
      <pc:docMkLst>
        <pc:docMk/>
      </pc:docMkLst>
      <pc:sldChg chg="addSp delSp modSp mod setBg">
        <pc:chgData name="Kuldeep" userId="f9c8071f-a744-46f9-b335-1b593dc9f69f" providerId="ADAL" clId="{78076E12-B38C-4144-A40C-7F0C72E64BE1}" dt="2023-02-04T03:22:48.524" v="81" actId="27636"/>
        <pc:sldMkLst>
          <pc:docMk/>
          <pc:sldMk cId="2882803713" sldId="256"/>
        </pc:sldMkLst>
        <pc:spChg chg="mod">
          <ac:chgData name="Kuldeep" userId="f9c8071f-a744-46f9-b335-1b593dc9f69f" providerId="ADAL" clId="{78076E12-B38C-4144-A40C-7F0C72E64BE1}" dt="2023-02-04T03:22:48.524" v="81" actId="27636"/>
          <ac:spMkLst>
            <pc:docMk/>
            <pc:sldMk cId="2882803713" sldId="256"/>
            <ac:spMk id="4" creationId="{B42888B4-74BF-413F-A18E-38C102E0A787}"/>
          </ac:spMkLst>
        </pc:spChg>
        <pc:spChg chg="mod topLvl">
          <ac:chgData name="Kuldeep" userId="f9c8071f-a744-46f9-b335-1b593dc9f69f" providerId="ADAL" clId="{78076E12-B38C-4144-A40C-7F0C72E64BE1}" dt="2023-02-04T03:21:36.504" v="69" actId="26606"/>
          <ac:spMkLst>
            <pc:docMk/>
            <pc:sldMk cId="2882803713" sldId="256"/>
            <ac:spMk id="6" creationId="{228BE75B-8341-45BF-9857-11943F0F0AF3}"/>
          </ac:spMkLst>
        </pc:spChg>
        <pc:spChg chg="del topLvl">
          <ac:chgData name="Kuldeep" userId="f9c8071f-a744-46f9-b335-1b593dc9f69f" providerId="ADAL" clId="{78076E12-B38C-4144-A40C-7F0C72E64BE1}" dt="2023-02-04T03:21:24.467" v="67" actId="478"/>
          <ac:spMkLst>
            <pc:docMk/>
            <pc:sldMk cId="2882803713" sldId="256"/>
            <ac:spMk id="7" creationId="{8F43808B-4AC4-4842-A579-B5222ABAB97B}"/>
          </ac:spMkLst>
        </pc:spChg>
        <pc:spChg chg="add">
          <ac:chgData name="Kuldeep" userId="f9c8071f-a744-46f9-b335-1b593dc9f69f" providerId="ADAL" clId="{78076E12-B38C-4144-A40C-7F0C72E64BE1}" dt="2023-02-04T03:21:36.504" v="69" actId="26606"/>
          <ac:spMkLst>
            <pc:docMk/>
            <pc:sldMk cId="2882803713" sldId="256"/>
            <ac:spMk id="12" creationId="{B76D919A-FC3E-4B4E-BAF0-ED6CFB8DC4AE}"/>
          </ac:spMkLst>
        </pc:spChg>
        <pc:spChg chg="add">
          <ac:chgData name="Kuldeep" userId="f9c8071f-a744-46f9-b335-1b593dc9f69f" providerId="ADAL" clId="{78076E12-B38C-4144-A40C-7F0C72E64BE1}" dt="2023-02-04T03:21:36.504" v="69" actId="26606"/>
          <ac:spMkLst>
            <pc:docMk/>
            <pc:sldMk cId="2882803713" sldId="256"/>
            <ac:spMk id="14" creationId="{8F66ACBD-1C82-4782-AA7C-05504DD7DE77}"/>
          </ac:spMkLst>
        </pc:spChg>
        <pc:grpChg chg="del">
          <ac:chgData name="Kuldeep" userId="f9c8071f-a744-46f9-b335-1b593dc9f69f" providerId="ADAL" clId="{78076E12-B38C-4144-A40C-7F0C72E64BE1}" dt="2023-02-04T03:21:24.467" v="67" actId="478"/>
          <ac:grpSpMkLst>
            <pc:docMk/>
            <pc:sldMk cId="2882803713" sldId="256"/>
            <ac:grpSpMk id="5" creationId="{3B6D7531-EFC4-479E-AE92-7306DBF589B4}"/>
          </ac:grpSpMkLst>
        </pc:grpChg>
        <pc:picChg chg="add">
          <ac:chgData name="Kuldeep" userId="f9c8071f-a744-46f9-b335-1b593dc9f69f" providerId="ADAL" clId="{78076E12-B38C-4144-A40C-7F0C72E64BE1}" dt="2023-02-04T03:21:36.504" v="69" actId="26606"/>
          <ac:picMkLst>
            <pc:docMk/>
            <pc:sldMk cId="2882803713" sldId="256"/>
            <ac:picMk id="8" creationId="{B53F7E86-1211-5E6A-2791-9440770391EF}"/>
          </ac:picMkLst>
        </pc:picChg>
        <pc:picChg chg="del">
          <ac:chgData name="Kuldeep" userId="f9c8071f-a744-46f9-b335-1b593dc9f69f" providerId="ADAL" clId="{78076E12-B38C-4144-A40C-7F0C72E64BE1}" dt="2023-02-04T03:21:26.221" v="68" actId="478"/>
          <ac:picMkLst>
            <pc:docMk/>
            <pc:sldMk cId="2882803713" sldId="256"/>
            <ac:picMk id="10" creationId="{D6510B84-733D-4920-BD3B-5FC06294EC25}"/>
          </ac:picMkLst>
        </pc:picChg>
      </pc:sldChg>
      <pc:sldChg chg="addSp delSp modSp mod setBg">
        <pc:chgData name="Kuldeep" userId="f9c8071f-a744-46f9-b335-1b593dc9f69f" providerId="ADAL" clId="{78076E12-B38C-4144-A40C-7F0C72E64BE1}" dt="2023-02-05T11:17:06.402" v="210" actId="26606"/>
        <pc:sldMkLst>
          <pc:docMk/>
          <pc:sldMk cId="1468318031" sldId="257"/>
        </pc:sldMkLst>
        <pc:spChg chg="mod">
          <ac:chgData name="Kuldeep" userId="f9c8071f-a744-46f9-b335-1b593dc9f69f" providerId="ADAL" clId="{78076E12-B38C-4144-A40C-7F0C72E64BE1}" dt="2023-02-04T03:23:09.823" v="84" actId="26606"/>
          <ac:spMkLst>
            <pc:docMk/>
            <pc:sldMk cId="1468318031" sldId="257"/>
            <ac:spMk id="2" creationId="{36B3FFCF-E484-457D-8010-78085F70128D}"/>
          </ac:spMkLst>
        </pc:spChg>
        <pc:spChg chg="del mod">
          <ac:chgData name="Kuldeep" userId="f9c8071f-a744-46f9-b335-1b593dc9f69f" providerId="ADAL" clId="{78076E12-B38C-4144-A40C-7F0C72E64BE1}" dt="2023-02-05T11:17:06.402" v="210" actId="26606"/>
          <ac:spMkLst>
            <pc:docMk/>
            <pc:sldMk cId="1468318031" sldId="257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3:09.823" v="84" actId="26606"/>
          <ac:spMkLst>
            <pc:docMk/>
            <pc:sldMk cId="1468318031" sldId="257"/>
            <ac:spMk id="4" creationId="{F25D50D6-3249-4A4E-B9BA-63B963D09D76}"/>
          </ac:spMkLst>
        </pc:spChg>
        <pc:spChg chg="add">
          <ac:chgData name="Kuldeep" userId="f9c8071f-a744-46f9-b335-1b593dc9f69f" providerId="ADAL" clId="{78076E12-B38C-4144-A40C-7F0C72E64BE1}" dt="2023-02-04T03:23:09.823" v="84" actId="26606"/>
          <ac:spMkLst>
            <pc:docMk/>
            <pc:sldMk cId="1468318031" sldId="257"/>
            <ac:spMk id="10" creationId="{311973C2-EB8B-452A-A698-4A252FD3AE28}"/>
          </ac:spMkLst>
        </pc:spChg>
        <pc:spChg chg="add">
          <ac:chgData name="Kuldeep" userId="f9c8071f-a744-46f9-b335-1b593dc9f69f" providerId="ADAL" clId="{78076E12-B38C-4144-A40C-7F0C72E64BE1}" dt="2023-02-04T03:23:09.823" v="84" actId="26606"/>
          <ac:spMkLst>
            <pc:docMk/>
            <pc:sldMk cId="1468318031" sldId="257"/>
            <ac:spMk id="12" creationId="{10162E77-11AD-44A7-84EC-40C59EEFBD2E}"/>
          </ac:spMkLst>
        </pc:spChg>
        <pc:graphicFrameChg chg="add">
          <ac:chgData name="Kuldeep" userId="f9c8071f-a744-46f9-b335-1b593dc9f69f" providerId="ADAL" clId="{78076E12-B38C-4144-A40C-7F0C72E64BE1}" dt="2023-02-05T11:17:06.402" v="210" actId="26606"/>
          <ac:graphicFrameMkLst>
            <pc:docMk/>
            <pc:sldMk cId="1468318031" sldId="257"/>
            <ac:graphicFrameMk id="16" creationId="{21E2D95D-A188-0B69-D0C4-1E2F08256AD1}"/>
          </ac:graphicFrameMkLst>
        </pc:graphicFrameChg>
        <pc:picChg chg="add">
          <ac:chgData name="Kuldeep" userId="f9c8071f-a744-46f9-b335-1b593dc9f69f" providerId="ADAL" clId="{78076E12-B38C-4144-A40C-7F0C72E64BE1}" dt="2023-02-04T03:23:09.823" v="84" actId="26606"/>
          <ac:picMkLst>
            <pc:docMk/>
            <pc:sldMk cId="1468318031" sldId="257"/>
            <ac:picMk id="6" creationId="{0002AAAB-AE2A-CF88-FEC8-C7A0811A98F9}"/>
          </ac:picMkLst>
        </pc:picChg>
        <pc:cxnChg chg="add">
          <ac:chgData name="Kuldeep" userId="f9c8071f-a744-46f9-b335-1b593dc9f69f" providerId="ADAL" clId="{78076E12-B38C-4144-A40C-7F0C72E64BE1}" dt="2023-02-04T03:23:09.823" v="84" actId="26606"/>
          <ac:cxnSpMkLst>
            <pc:docMk/>
            <pc:sldMk cId="1468318031" sldId="257"/>
            <ac:cxnSpMk id="14" creationId="{5AB158E9-1B40-4CD6-95F0-95CA11DF7B7A}"/>
          </ac:cxnSpMkLst>
        </pc:cxnChg>
      </pc:sldChg>
      <pc:sldChg chg="modSp del">
        <pc:chgData name="Kuldeep" userId="f9c8071f-a744-46f9-b335-1b593dc9f69f" providerId="ADAL" clId="{78076E12-B38C-4144-A40C-7F0C72E64BE1}" dt="2023-02-05T10:12:54.849" v="167" actId="47"/>
        <pc:sldMkLst>
          <pc:docMk/>
          <pc:sldMk cId="4175731165" sldId="303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4175731165" sldId="303"/>
            <ac:spMk id="8" creationId="{EB944145-E99D-4618-BF42-D3A0B5FE3131}"/>
          </ac:spMkLst>
        </pc:spChg>
      </pc:sldChg>
      <pc:sldChg chg="modSp del">
        <pc:chgData name="Kuldeep" userId="f9c8071f-a744-46f9-b335-1b593dc9f69f" providerId="ADAL" clId="{78076E12-B38C-4144-A40C-7F0C72E64BE1}" dt="2023-02-04T03:23:33.664" v="87" actId="47"/>
        <pc:sldMkLst>
          <pc:docMk/>
          <pc:sldMk cId="1529543132" sldId="318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1529543132" sldId="318"/>
            <ac:spMk id="2" creationId="{36B3FFCF-E484-457D-8010-78085F70128D}"/>
          </ac:spMkLst>
        </pc:spChg>
      </pc:sldChg>
      <pc:sldChg chg="modSp del">
        <pc:chgData name="Kuldeep" userId="f9c8071f-a744-46f9-b335-1b593dc9f69f" providerId="ADAL" clId="{78076E12-B38C-4144-A40C-7F0C72E64BE1}" dt="2023-02-04T03:23:39.934" v="89" actId="47"/>
        <pc:sldMkLst>
          <pc:docMk/>
          <pc:sldMk cId="1016296003" sldId="335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1016296003" sldId="335"/>
            <ac:spMk id="2" creationId="{36B3FFCF-E484-457D-8010-78085F70128D}"/>
          </ac:spMkLst>
        </pc:spChg>
      </pc:sldChg>
      <pc:sldChg chg="modSp del">
        <pc:chgData name="Kuldeep" userId="f9c8071f-a744-46f9-b335-1b593dc9f69f" providerId="ADAL" clId="{78076E12-B38C-4144-A40C-7F0C72E64BE1}" dt="2023-02-04T03:23:40.965" v="90" actId="47"/>
        <pc:sldMkLst>
          <pc:docMk/>
          <pc:sldMk cId="4043513479" sldId="336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4043513479" sldId="336"/>
            <ac:spMk id="2" creationId="{36B3FFCF-E484-457D-8010-78085F70128D}"/>
          </ac:spMkLst>
        </pc:spChg>
        <pc:picChg chg="mod">
          <ac:chgData name="Kuldeep" userId="f9c8071f-a744-46f9-b335-1b593dc9f69f" providerId="ADAL" clId="{78076E12-B38C-4144-A40C-7F0C72E64BE1}" dt="2023-02-04T03:21:19.171" v="66"/>
          <ac:picMkLst>
            <pc:docMk/>
            <pc:sldMk cId="4043513479" sldId="336"/>
            <ac:picMk id="6" creationId="{21D221F2-90CE-4A0F-A221-EB96DD4084C4}"/>
          </ac:picMkLst>
        </pc:picChg>
      </pc:sldChg>
      <pc:sldChg chg="modSp del mod">
        <pc:chgData name="Kuldeep" userId="f9c8071f-a744-46f9-b335-1b593dc9f69f" providerId="ADAL" clId="{78076E12-B38C-4144-A40C-7F0C72E64BE1}" dt="2023-02-04T03:23:41.585" v="91" actId="47"/>
        <pc:sldMkLst>
          <pc:docMk/>
          <pc:sldMk cId="1867703771" sldId="337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1867703771" sldId="337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0:53.641" v="52" actId="27636"/>
          <ac:spMkLst>
            <pc:docMk/>
            <pc:sldMk cId="1867703771" sldId="337"/>
            <ac:spMk id="3" creationId="{D036119D-D96D-435D-B34D-667E049CD83F}"/>
          </ac:spMkLst>
        </pc:spChg>
      </pc:sldChg>
      <pc:sldChg chg="modSp del mod">
        <pc:chgData name="Kuldeep" userId="f9c8071f-a744-46f9-b335-1b593dc9f69f" providerId="ADAL" clId="{78076E12-B38C-4144-A40C-7F0C72E64BE1}" dt="2023-02-04T03:23:42.053" v="92" actId="47"/>
        <pc:sldMkLst>
          <pc:docMk/>
          <pc:sldMk cId="1726934521" sldId="338"/>
        </pc:sldMkLst>
        <pc:spChg chg="mod">
          <ac:chgData name="Kuldeep" userId="f9c8071f-a744-46f9-b335-1b593dc9f69f" providerId="ADAL" clId="{78076E12-B38C-4144-A40C-7F0C72E64BE1}" dt="2023-02-04T03:20:53.671" v="55" actId="27636"/>
          <ac:spMkLst>
            <pc:docMk/>
            <pc:sldMk cId="1726934521" sldId="338"/>
            <ac:spMk id="3" creationId="{D036119D-D96D-435D-B34D-667E049CD83F}"/>
          </ac:spMkLst>
        </pc:spChg>
        <pc:spChg chg="mod">
          <ac:chgData name="Kuldeep" userId="f9c8071f-a744-46f9-b335-1b593dc9f69f" providerId="ADAL" clId="{78076E12-B38C-4144-A40C-7F0C72E64BE1}" dt="2023-02-04T03:20:53.665" v="54" actId="27636"/>
          <ac:spMkLst>
            <pc:docMk/>
            <pc:sldMk cId="1726934521" sldId="338"/>
            <ac:spMk id="8" creationId="{0C09072B-410D-46DC-8AEF-27C5EF3909D2}"/>
          </ac:spMkLst>
        </pc:spChg>
        <pc:spChg chg="mod">
          <ac:chgData name="Kuldeep" userId="f9c8071f-a744-46f9-b335-1b593dc9f69f" providerId="ADAL" clId="{78076E12-B38C-4144-A40C-7F0C72E64BE1}" dt="2023-02-04T03:20:53.661" v="53" actId="27636"/>
          <ac:spMkLst>
            <pc:docMk/>
            <pc:sldMk cId="1726934521" sldId="338"/>
            <ac:spMk id="9" creationId="{75E0206C-58B4-4941-824A-0E4E3C414C3F}"/>
          </ac:spMkLst>
        </pc:spChg>
        <pc:picChg chg="mod">
          <ac:chgData name="Kuldeep" userId="f9c8071f-a744-46f9-b335-1b593dc9f69f" providerId="ADAL" clId="{78076E12-B38C-4144-A40C-7F0C72E64BE1}" dt="2023-02-04T03:21:19.171" v="66"/>
          <ac:picMkLst>
            <pc:docMk/>
            <pc:sldMk cId="1726934521" sldId="338"/>
            <ac:picMk id="2054" creationId="{E64CDD4D-0213-4799-A58F-149BC0A99F73}"/>
          </ac:picMkLst>
        </pc:picChg>
      </pc:sldChg>
      <pc:sldChg chg="modSp del mod">
        <pc:chgData name="Kuldeep" userId="f9c8071f-a744-46f9-b335-1b593dc9f69f" providerId="ADAL" clId="{78076E12-B38C-4144-A40C-7F0C72E64BE1}" dt="2023-02-04T03:23:42.595" v="93" actId="47"/>
        <pc:sldMkLst>
          <pc:docMk/>
          <pc:sldMk cId="776634128" sldId="340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776634128" sldId="340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0:53.711" v="56" actId="27636"/>
          <ac:spMkLst>
            <pc:docMk/>
            <pc:sldMk cId="776634128" sldId="340"/>
            <ac:spMk id="3" creationId="{D036119D-D96D-435D-B34D-667E049CD83F}"/>
          </ac:spMkLst>
        </pc:spChg>
      </pc:sldChg>
      <pc:sldChg chg="modSp del mod">
        <pc:chgData name="Kuldeep" userId="f9c8071f-a744-46f9-b335-1b593dc9f69f" providerId="ADAL" clId="{78076E12-B38C-4144-A40C-7F0C72E64BE1}" dt="2023-02-04T03:23:37.778" v="88" actId="47"/>
        <pc:sldMkLst>
          <pc:docMk/>
          <pc:sldMk cId="2526735232" sldId="341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2526735232" sldId="341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19:12.028" v="44" actId="27636"/>
          <ac:spMkLst>
            <pc:docMk/>
            <pc:sldMk cId="2526735232" sldId="341"/>
            <ac:spMk id="3" creationId="{D036119D-D96D-435D-B34D-667E049CD83F}"/>
          </ac:spMkLst>
        </pc:spChg>
      </pc:sldChg>
      <pc:sldChg chg="modSp del mod">
        <pc:chgData name="Kuldeep" userId="f9c8071f-a744-46f9-b335-1b593dc9f69f" providerId="ADAL" clId="{78076E12-B38C-4144-A40C-7F0C72E64BE1}" dt="2023-02-04T03:23:43.278" v="94" actId="47"/>
        <pc:sldMkLst>
          <pc:docMk/>
          <pc:sldMk cId="4185992576" sldId="342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4185992576" sldId="342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0:53.730" v="57" actId="27636"/>
          <ac:spMkLst>
            <pc:docMk/>
            <pc:sldMk cId="4185992576" sldId="342"/>
            <ac:spMk id="3" creationId="{D036119D-D96D-435D-B34D-667E049CD83F}"/>
          </ac:spMkLst>
        </pc:spChg>
      </pc:sldChg>
      <pc:sldChg chg="modSp del">
        <pc:chgData name="Kuldeep" userId="f9c8071f-a744-46f9-b335-1b593dc9f69f" providerId="ADAL" clId="{78076E12-B38C-4144-A40C-7F0C72E64BE1}" dt="2023-02-04T03:23:44.372" v="96" actId="47"/>
        <pc:sldMkLst>
          <pc:docMk/>
          <pc:sldMk cId="3071955207" sldId="343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3071955207" sldId="343"/>
            <ac:spMk id="2" creationId="{36B3FFCF-E484-457D-8010-78085F70128D}"/>
          </ac:spMkLst>
        </pc:spChg>
        <pc:picChg chg="mod">
          <ac:chgData name="Kuldeep" userId="f9c8071f-a744-46f9-b335-1b593dc9f69f" providerId="ADAL" clId="{78076E12-B38C-4144-A40C-7F0C72E64BE1}" dt="2023-02-04T03:21:19.171" v="66"/>
          <ac:picMkLst>
            <pc:docMk/>
            <pc:sldMk cId="3071955207" sldId="343"/>
            <ac:picMk id="13" creationId="{D2464A1D-2875-4332-BBBE-7BC739355C2F}"/>
          </ac:picMkLst>
        </pc:picChg>
      </pc:sldChg>
      <pc:sldChg chg="modSp del">
        <pc:chgData name="Kuldeep" userId="f9c8071f-a744-46f9-b335-1b593dc9f69f" providerId="ADAL" clId="{78076E12-B38C-4144-A40C-7F0C72E64BE1}" dt="2023-02-04T03:23:44.900" v="97" actId="47"/>
        <pc:sldMkLst>
          <pc:docMk/>
          <pc:sldMk cId="3725207243" sldId="344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3725207243" sldId="344"/>
            <ac:spMk id="2" creationId="{36B3FFCF-E484-457D-8010-78085F70128D}"/>
          </ac:spMkLst>
        </pc:spChg>
        <pc:picChg chg="mod">
          <ac:chgData name="Kuldeep" userId="f9c8071f-a744-46f9-b335-1b593dc9f69f" providerId="ADAL" clId="{78076E12-B38C-4144-A40C-7F0C72E64BE1}" dt="2023-02-04T03:21:19.171" v="66"/>
          <ac:picMkLst>
            <pc:docMk/>
            <pc:sldMk cId="3725207243" sldId="344"/>
            <ac:picMk id="7" creationId="{948DE905-A653-461A-843B-56D8D02F3386}"/>
          </ac:picMkLst>
        </pc:picChg>
      </pc:sldChg>
      <pc:sldChg chg="modSp del">
        <pc:chgData name="Kuldeep" userId="f9c8071f-a744-46f9-b335-1b593dc9f69f" providerId="ADAL" clId="{78076E12-B38C-4144-A40C-7F0C72E64BE1}" dt="2023-02-04T03:24:15.670" v="98" actId="47"/>
        <pc:sldMkLst>
          <pc:docMk/>
          <pc:sldMk cId="1735037075" sldId="345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1735037075" sldId="345"/>
            <ac:spMk id="2" creationId="{36B3FFCF-E484-457D-8010-78085F70128D}"/>
          </ac:spMkLst>
        </pc:spChg>
      </pc:sldChg>
      <pc:sldChg chg="modSp del">
        <pc:chgData name="Kuldeep" userId="f9c8071f-a744-46f9-b335-1b593dc9f69f" providerId="ADAL" clId="{78076E12-B38C-4144-A40C-7F0C72E64BE1}" dt="2023-02-04T03:24:15.733" v="99" actId="47"/>
        <pc:sldMkLst>
          <pc:docMk/>
          <pc:sldMk cId="3179303601" sldId="347"/>
        </pc:sldMkLst>
        <pc:picChg chg="mod">
          <ac:chgData name="Kuldeep" userId="f9c8071f-a744-46f9-b335-1b593dc9f69f" providerId="ADAL" clId="{78076E12-B38C-4144-A40C-7F0C72E64BE1}" dt="2023-02-04T03:21:19.171" v="66"/>
          <ac:picMkLst>
            <pc:docMk/>
            <pc:sldMk cId="3179303601" sldId="347"/>
            <ac:picMk id="11" creationId="{2A28D6D8-38AA-4BE7-BE88-2D4D40DA90E1}"/>
          </ac:picMkLst>
        </pc:picChg>
      </pc:sldChg>
      <pc:sldChg chg="modSp del">
        <pc:chgData name="Kuldeep" userId="f9c8071f-a744-46f9-b335-1b593dc9f69f" providerId="ADAL" clId="{78076E12-B38C-4144-A40C-7F0C72E64BE1}" dt="2023-02-04T03:24:15.800" v="100" actId="47"/>
        <pc:sldMkLst>
          <pc:docMk/>
          <pc:sldMk cId="2727152876" sldId="348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2727152876" sldId="348"/>
            <ac:spMk id="2" creationId="{36B3FFCF-E484-457D-8010-78085F70128D}"/>
          </ac:spMkLst>
        </pc:spChg>
      </pc:sldChg>
      <pc:sldChg chg="addSp delSp modSp mod setBg">
        <pc:chgData name="Kuldeep" userId="f9c8071f-a744-46f9-b335-1b593dc9f69f" providerId="ADAL" clId="{78076E12-B38C-4144-A40C-7F0C72E64BE1}" dt="2023-02-05T11:54:14.823" v="342" actId="123"/>
        <pc:sldMkLst>
          <pc:docMk/>
          <pc:sldMk cId="2208600170" sldId="349"/>
        </pc:sldMkLst>
        <pc:spChg chg="mod">
          <ac:chgData name="Kuldeep" userId="f9c8071f-a744-46f9-b335-1b593dc9f69f" providerId="ADAL" clId="{78076E12-B38C-4144-A40C-7F0C72E64BE1}" dt="2023-02-04T03:27:14.200" v="111" actId="26606"/>
          <ac:spMkLst>
            <pc:docMk/>
            <pc:sldMk cId="2208600170" sldId="349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1:54:14.823" v="342" actId="123"/>
          <ac:spMkLst>
            <pc:docMk/>
            <pc:sldMk cId="2208600170" sldId="349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7:14.200" v="111" actId="26606"/>
          <ac:spMkLst>
            <pc:docMk/>
            <pc:sldMk cId="2208600170" sldId="349"/>
            <ac:spMk id="4" creationId="{F25D50D6-3249-4A4E-B9BA-63B963D09D76}"/>
          </ac:spMkLst>
        </pc:spChg>
        <pc:spChg chg="add">
          <ac:chgData name="Kuldeep" userId="f9c8071f-a744-46f9-b335-1b593dc9f69f" providerId="ADAL" clId="{78076E12-B38C-4144-A40C-7F0C72E64BE1}" dt="2023-02-04T03:27:14.200" v="111" actId="26606"/>
          <ac:spMkLst>
            <pc:docMk/>
            <pc:sldMk cId="2208600170" sldId="349"/>
            <ac:spMk id="10" creationId="{F4C359F3-25B2-4E2B-8713-5583EAF4C18E}"/>
          </ac:spMkLst>
        </pc:spChg>
        <pc:spChg chg="add">
          <ac:chgData name="Kuldeep" userId="f9c8071f-a744-46f9-b335-1b593dc9f69f" providerId="ADAL" clId="{78076E12-B38C-4144-A40C-7F0C72E64BE1}" dt="2023-02-04T03:27:14.200" v="111" actId="26606"/>
          <ac:spMkLst>
            <pc:docMk/>
            <pc:sldMk cId="2208600170" sldId="349"/>
            <ac:spMk id="12" creationId="{B026EB53-A064-438C-B0CD-AC1503631ACC}"/>
          </ac:spMkLst>
        </pc:spChg>
        <pc:picChg chg="add">
          <ac:chgData name="Kuldeep" userId="f9c8071f-a744-46f9-b335-1b593dc9f69f" providerId="ADAL" clId="{78076E12-B38C-4144-A40C-7F0C72E64BE1}" dt="2023-02-04T03:27:14.200" v="111" actId="26606"/>
          <ac:picMkLst>
            <pc:docMk/>
            <pc:sldMk cId="2208600170" sldId="349"/>
            <ac:picMk id="6" creationId="{ADE4F60D-D532-2217-4FD4-32A83A946309}"/>
          </ac:picMkLst>
        </pc:picChg>
      </pc:sldChg>
      <pc:sldChg chg="addSp delSp modSp mod setBg">
        <pc:chgData name="Kuldeep" userId="f9c8071f-a744-46f9-b335-1b593dc9f69f" providerId="ADAL" clId="{78076E12-B38C-4144-A40C-7F0C72E64BE1}" dt="2023-02-05T09:39:39.591" v="118" actId="1076"/>
        <pc:sldMkLst>
          <pc:docMk/>
          <pc:sldMk cId="3940900849" sldId="350"/>
        </pc:sldMkLst>
        <pc:spChg chg="del mo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2" creationId="{36B3FFCF-E484-457D-8010-78085F70128D}"/>
          </ac:spMkLst>
        </pc:spChg>
        <pc:spChg chg="add del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4" creationId="{F25D50D6-3249-4A4E-B9BA-63B963D09D76}"/>
          </ac:spMkLst>
        </pc:spChg>
        <pc:spChg chg="del ord">
          <ac:chgData name="Kuldeep" userId="f9c8071f-a744-46f9-b335-1b593dc9f69f" providerId="ADAL" clId="{78076E12-B38C-4144-A40C-7F0C72E64BE1}" dt="2023-02-05T09:39:36.353" v="117" actId="478"/>
          <ac:spMkLst>
            <pc:docMk/>
            <pc:sldMk cId="3940900849" sldId="350"/>
            <ac:spMk id="5" creationId="{35AB9BDE-8466-448A-80AD-D18DE115AF92}"/>
          </ac:spMkLst>
        </pc:spChg>
        <pc:spChg chg="del mo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6" creationId="{B0D92D98-4D92-463C-B2B6-2C5195B5874B}"/>
          </ac:spMkLst>
        </pc:spChg>
        <pc:spChg chg="add del">
          <ac:chgData name="Kuldeep" userId="f9c8071f-a744-46f9-b335-1b593dc9f69f" providerId="ADAL" clId="{78076E12-B38C-4144-A40C-7F0C72E64BE1}" dt="2023-02-05T09:39:19.597" v="114" actId="26606"/>
          <ac:spMkLst>
            <pc:docMk/>
            <pc:sldMk cId="3940900849" sldId="350"/>
            <ac:spMk id="1033" creationId="{52ABB703-2B0E-4C3B-B4A2-F3973548E561}"/>
          </ac:spMkLst>
        </pc:spChg>
        <pc:spChg chg="add del">
          <ac:chgData name="Kuldeep" userId="f9c8071f-a744-46f9-b335-1b593dc9f69f" providerId="ADAL" clId="{78076E12-B38C-4144-A40C-7F0C72E64BE1}" dt="2023-02-05T09:39:19.597" v="114" actId="26606"/>
          <ac:spMkLst>
            <pc:docMk/>
            <pc:sldMk cId="3940900849" sldId="350"/>
            <ac:spMk id="1037" creationId="{E95DA498-D9A2-4DA9-B9DA-B3776E08CF7E}"/>
          </ac:spMkLst>
        </pc:spChg>
        <pc:spChg chg="add del">
          <ac:chgData name="Kuldeep" userId="f9c8071f-a744-46f9-b335-1b593dc9f69f" providerId="ADAL" clId="{78076E12-B38C-4144-A40C-7F0C72E64BE1}" dt="2023-02-05T09:39:19.597" v="114" actId="26606"/>
          <ac:spMkLst>
            <pc:docMk/>
            <pc:sldMk cId="3940900849" sldId="350"/>
            <ac:spMk id="1039" creationId="{82A73093-4B9D-420D-B17E-52293703A1D4}"/>
          </ac:spMkLst>
        </pc:spChg>
        <pc:spChg chg="ad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1041" creationId="{B76E24C1-2968-40DC-A36E-F6B85F0F0752}"/>
          </ac:spMkLst>
        </pc:spChg>
        <pc:spChg chg="ad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1042" creationId="{C2579DAE-C141-48DB-810E-C070C300819E}"/>
          </ac:spMkLst>
        </pc:spChg>
        <pc:spChg chg="ad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1043" creationId="{02FD90C3-6350-4D5B-9738-6E94EDF30F74}"/>
          </ac:spMkLst>
        </pc:spChg>
        <pc:spChg chg="ad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1044" creationId="{41497DE5-0939-4D1D-9350-0C5E1B209C68}"/>
          </ac:spMkLst>
        </pc:spChg>
        <pc:spChg chg="ad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1045" creationId="{5CCC70ED-6C63-4537-B7EB-51990D6C0A6F}"/>
          </ac:spMkLst>
        </pc:spChg>
        <pc:spChg chg="add">
          <ac:chgData name="Kuldeep" userId="f9c8071f-a744-46f9-b335-1b593dc9f69f" providerId="ADAL" clId="{78076E12-B38C-4144-A40C-7F0C72E64BE1}" dt="2023-02-05T09:39:19.613" v="115" actId="26606"/>
          <ac:spMkLst>
            <pc:docMk/>
            <pc:sldMk cId="3940900849" sldId="350"/>
            <ac:spMk id="1046" creationId="{F25D50D6-3249-4A4E-B9BA-63B963D09D76}"/>
          </ac:spMkLst>
        </pc:spChg>
        <pc:picChg chg="mod ord">
          <ac:chgData name="Kuldeep" userId="f9c8071f-a744-46f9-b335-1b593dc9f69f" providerId="ADAL" clId="{78076E12-B38C-4144-A40C-7F0C72E64BE1}" dt="2023-02-05T09:39:39.591" v="118" actId="1076"/>
          <ac:picMkLst>
            <pc:docMk/>
            <pc:sldMk cId="3940900849" sldId="350"/>
            <ac:picMk id="1028" creationId="{F929828E-96F5-4085-9DF6-9D9E282ECC91}"/>
          </ac:picMkLst>
        </pc:picChg>
        <pc:cxnChg chg="add del">
          <ac:chgData name="Kuldeep" userId="f9c8071f-a744-46f9-b335-1b593dc9f69f" providerId="ADAL" clId="{78076E12-B38C-4144-A40C-7F0C72E64BE1}" dt="2023-02-05T09:39:19.597" v="114" actId="26606"/>
          <ac:cxnSpMkLst>
            <pc:docMk/>
            <pc:sldMk cId="3940900849" sldId="350"/>
            <ac:cxnSpMk id="1035" creationId="{9C21570E-E159-49A6-9891-FA397B7A92D3}"/>
          </ac:cxnSpMkLst>
        </pc:cxnChg>
      </pc:sldChg>
      <pc:sldChg chg="addSp delSp modSp mod setBg">
        <pc:chgData name="Kuldeep" userId="f9c8071f-a744-46f9-b335-1b593dc9f69f" providerId="ADAL" clId="{78076E12-B38C-4144-A40C-7F0C72E64BE1}" dt="2023-02-04T03:27:24.388" v="112" actId="26606"/>
        <pc:sldMkLst>
          <pc:docMk/>
          <pc:sldMk cId="3513661722" sldId="351"/>
        </pc:sldMkLst>
        <pc:spChg chg="mod">
          <ac:chgData name="Kuldeep" userId="f9c8071f-a744-46f9-b335-1b593dc9f69f" providerId="ADAL" clId="{78076E12-B38C-4144-A40C-7F0C72E64BE1}" dt="2023-02-04T03:27:24.388" v="112" actId="26606"/>
          <ac:spMkLst>
            <pc:docMk/>
            <pc:sldMk cId="3513661722" sldId="351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7:24.388" v="112" actId="26606"/>
          <ac:spMkLst>
            <pc:docMk/>
            <pc:sldMk cId="3513661722" sldId="351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7:24.388" v="112" actId="26606"/>
          <ac:spMkLst>
            <pc:docMk/>
            <pc:sldMk cId="3513661722" sldId="351"/>
            <ac:spMk id="4" creationId="{F25D50D6-3249-4A4E-B9BA-63B963D09D76}"/>
          </ac:spMkLst>
        </pc:spChg>
        <pc:spChg chg="add">
          <ac:chgData name="Kuldeep" userId="f9c8071f-a744-46f9-b335-1b593dc9f69f" providerId="ADAL" clId="{78076E12-B38C-4144-A40C-7F0C72E64BE1}" dt="2023-02-04T03:27:24.388" v="112" actId="26606"/>
          <ac:spMkLst>
            <pc:docMk/>
            <pc:sldMk cId="3513661722" sldId="351"/>
            <ac:spMk id="2055" creationId="{3DE3B93A-6105-4E0D-ABE7-1711117A80FC}"/>
          </ac:spMkLst>
        </pc:spChg>
        <pc:spChg chg="add">
          <ac:chgData name="Kuldeep" userId="f9c8071f-a744-46f9-b335-1b593dc9f69f" providerId="ADAL" clId="{78076E12-B38C-4144-A40C-7F0C72E64BE1}" dt="2023-02-04T03:27:24.388" v="112" actId="26606"/>
          <ac:spMkLst>
            <pc:docMk/>
            <pc:sldMk cId="3513661722" sldId="351"/>
            <ac:spMk id="2057" creationId="{1924D57B-FEC9-4779-B514-732685B876E8}"/>
          </ac:spMkLst>
        </pc:spChg>
        <pc:spChg chg="add">
          <ac:chgData name="Kuldeep" userId="f9c8071f-a744-46f9-b335-1b593dc9f69f" providerId="ADAL" clId="{78076E12-B38C-4144-A40C-7F0C72E64BE1}" dt="2023-02-04T03:27:24.388" v="112" actId="26606"/>
          <ac:spMkLst>
            <pc:docMk/>
            <pc:sldMk cId="3513661722" sldId="351"/>
            <ac:spMk id="2059" creationId="{55EFD2BD-6E0E-4450-A3FF-5D1EA322A38B}"/>
          </ac:spMkLst>
        </pc:spChg>
        <pc:picChg chg="mod">
          <ac:chgData name="Kuldeep" userId="f9c8071f-a744-46f9-b335-1b593dc9f69f" providerId="ADAL" clId="{78076E12-B38C-4144-A40C-7F0C72E64BE1}" dt="2023-02-04T03:27:24.388" v="112" actId="26606"/>
          <ac:picMkLst>
            <pc:docMk/>
            <pc:sldMk cId="3513661722" sldId="351"/>
            <ac:picMk id="2050" creationId="{D9304331-6F78-41CE-A65B-F4F02415695E}"/>
          </ac:picMkLst>
        </pc:picChg>
      </pc:sldChg>
      <pc:sldChg chg="delSp modSp mod">
        <pc:chgData name="Kuldeep" userId="f9c8071f-a744-46f9-b335-1b593dc9f69f" providerId="ADAL" clId="{78076E12-B38C-4144-A40C-7F0C72E64BE1}" dt="2023-02-05T10:09:39.167" v="129" actId="207"/>
        <pc:sldMkLst>
          <pc:docMk/>
          <pc:sldMk cId="3573430448" sldId="352"/>
        </pc:sldMkLst>
        <pc:spChg chg="del mod">
          <ac:chgData name="Kuldeep" userId="f9c8071f-a744-46f9-b335-1b593dc9f69f" providerId="ADAL" clId="{78076E12-B38C-4144-A40C-7F0C72E64BE1}" dt="2023-02-05T09:41:43.974" v="122" actId="478"/>
          <ac:spMkLst>
            <pc:docMk/>
            <pc:sldMk cId="3573430448" sldId="352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09:39.167" v="129" actId="207"/>
          <ac:spMkLst>
            <pc:docMk/>
            <pc:sldMk cId="3573430448" sldId="352"/>
            <ac:spMk id="4" creationId="{F25D50D6-3249-4A4E-B9BA-63B963D09D76}"/>
          </ac:spMkLst>
        </pc:spChg>
        <pc:picChg chg="mod">
          <ac:chgData name="Kuldeep" userId="f9c8071f-a744-46f9-b335-1b593dc9f69f" providerId="ADAL" clId="{78076E12-B38C-4144-A40C-7F0C72E64BE1}" dt="2023-02-05T09:42:33.109" v="128" actId="1076"/>
          <ac:picMkLst>
            <pc:docMk/>
            <pc:sldMk cId="3573430448" sldId="352"/>
            <ac:picMk id="3074" creationId="{10F6444F-FB4A-4C82-B704-12DB4FDB3F2F}"/>
          </ac:picMkLst>
        </pc:picChg>
      </pc:sldChg>
      <pc:sldChg chg="delSp modSp mod">
        <pc:chgData name="Kuldeep" userId="f9c8071f-a744-46f9-b335-1b593dc9f69f" providerId="ADAL" clId="{78076E12-B38C-4144-A40C-7F0C72E64BE1}" dt="2023-02-05T11:16:42.908" v="209" actId="1076"/>
        <pc:sldMkLst>
          <pc:docMk/>
          <pc:sldMk cId="1813149933" sldId="353"/>
        </pc:sldMkLst>
        <pc:spChg chg="del">
          <ac:chgData name="Kuldeep" userId="f9c8071f-a744-46f9-b335-1b593dc9f69f" providerId="ADAL" clId="{78076E12-B38C-4144-A40C-7F0C72E64BE1}" dt="2023-02-05T10:10:05.715" v="133" actId="478"/>
          <ac:spMkLst>
            <pc:docMk/>
            <pc:sldMk cId="1813149933" sldId="353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10:13.023" v="134" actId="1076"/>
          <ac:spMkLst>
            <pc:docMk/>
            <pc:sldMk cId="1813149933" sldId="353"/>
            <ac:spMk id="3" creationId="{D036119D-D96D-435D-B34D-667E049CD83F}"/>
          </ac:spMkLst>
        </pc:spChg>
        <pc:spChg chg="mod">
          <ac:chgData name="Kuldeep" userId="f9c8071f-a744-46f9-b335-1b593dc9f69f" providerId="ADAL" clId="{78076E12-B38C-4144-A40C-7F0C72E64BE1}" dt="2023-02-05T10:10:03.427" v="132" actId="1076"/>
          <ac:spMkLst>
            <pc:docMk/>
            <pc:sldMk cId="1813149933" sldId="353"/>
            <ac:spMk id="4" creationId="{F25D50D6-3249-4A4E-B9BA-63B963D09D76}"/>
          </ac:spMkLst>
        </pc:spChg>
        <pc:picChg chg="mod">
          <ac:chgData name="Kuldeep" userId="f9c8071f-a744-46f9-b335-1b593dc9f69f" providerId="ADAL" clId="{78076E12-B38C-4144-A40C-7F0C72E64BE1}" dt="2023-02-05T11:16:42.908" v="209" actId="1076"/>
          <ac:picMkLst>
            <pc:docMk/>
            <pc:sldMk cId="1813149933" sldId="353"/>
            <ac:picMk id="1026" creationId="{62620821-8617-4150-BEAE-45877E7BDD7D}"/>
          </ac:picMkLst>
        </pc:picChg>
      </pc:sldChg>
      <pc:sldChg chg="addSp delSp modSp mod">
        <pc:chgData name="Kuldeep" userId="f9c8071f-a744-46f9-b335-1b593dc9f69f" providerId="ADAL" clId="{78076E12-B38C-4144-A40C-7F0C72E64BE1}" dt="2023-02-05T10:10:45.305" v="141" actId="1076"/>
        <pc:sldMkLst>
          <pc:docMk/>
          <pc:sldMk cId="3034498411" sldId="354"/>
        </pc:sldMkLst>
        <pc:spChg chg="del">
          <ac:chgData name="Kuldeep" userId="f9c8071f-a744-46f9-b335-1b593dc9f69f" providerId="ADAL" clId="{78076E12-B38C-4144-A40C-7F0C72E64BE1}" dt="2023-02-05T10:10:36.043" v="139" actId="478"/>
          <ac:spMkLst>
            <pc:docMk/>
            <pc:sldMk cId="3034498411" sldId="354"/>
            <ac:spMk id="2" creationId="{36B3FFCF-E484-457D-8010-78085F70128D}"/>
          </ac:spMkLst>
        </pc:spChg>
        <pc:spChg chg="add del mod">
          <ac:chgData name="Kuldeep" userId="f9c8071f-a744-46f9-b335-1b593dc9f69f" providerId="ADAL" clId="{78076E12-B38C-4144-A40C-7F0C72E64BE1}" dt="2023-02-05T10:10:41.614" v="140" actId="1076"/>
          <ac:spMkLst>
            <pc:docMk/>
            <pc:sldMk cId="3034498411" sldId="354"/>
            <ac:spMk id="3" creationId="{D036119D-D96D-435D-B34D-667E049CD83F}"/>
          </ac:spMkLst>
        </pc:spChg>
        <pc:spChg chg="mod">
          <ac:chgData name="Kuldeep" userId="f9c8071f-a744-46f9-b335-1b593dc9f69f" providerId="ADAL" clId="{78076E12-B38C-4144-A40C-7F0C72E64BE1}" dt="2023-02-05T10:10:26.354" v="136" actId="1076"/>
          <ac:spMkLst>
            <pc:docMk/>
            <pc:sldMk cId="3034498411" sldId="354"/>
            <ac:spMk id="4" creationId="{F25D50D6-3249-4A4E-B9BA-63B963D09D76}"/>
          </ac:spMkLst>
        </pc:spChg>
        <pc:spChg chg="add del mod">
          <ac:chgData name="Kuldeep" userId="f9c8071f-a744-46f9-b335-1b593dc9f69f" providerId="ADAL" clId="{78076E12-B38C-4144-A40C-7F0C72E64BE1}" dt="2023-02-05T10:10:30.686" v="138" actId="478"/>
          <ac:spMkLst>
            <pc:docMk/>
            <pc:sldMk cId="3034498411" sldId="354"/>
            <ac:spMk id="7" creationId="{9ACF35B3-DD63-2164-167E-53814A872BB5}"/>
          </ac:spMkLst>
        </pc:spChg>
        <pc:picChg chg="mod">
          <ac:chgData name="Kuldeep" userId="f9c8071f-a744-46f9-b335-1b593dc9f69f" providerId="ADAL" clId="{78076E12-B38C-4144-A40C-7F0C72E64BE1}" dt="2023-02-05T10:10:45.305" v="141" actId="1076"/>
          <ac:picMkLst>
            <pc:docMk/>
            <pc:sldMk cId="3034498411" sldId="354"/>
            <ac:picMk id="2050" creationId="{601793C0-DBDD-40C6-A4E6-D3407FE9199C}"/>
          </ac:picMkLst>
        </pc:picChg>
      </pc:sldChg>
      <pc:sldChg chg="delSp modSp mod">
        <pc:chgData name="Kuldeep" userId="f9c8071f-a744-46f9-b335-1b593dc9f69f" providerId="ADAL" clId="{78076E12-B38C-4144-A40C-7F0C72E64BE1}" dt="2023-02-05T10:11:43.328" v="151" actId="1076"/>
        <pc:sldMkLst>
          <pc:docMk/>
          <pc:sldMk cId="719340000" sldId="355"/>
        </pc:sldMkLst>
        <pc:spChg chg="del">
          <ac:chgData name="Kuldeep" userId="f9c8071f-a744-46f9-b335-1b593dc9f69f" providerId="ADAL" clId="{78076E12-B38C-4144-A40C-7F0C72E64BE1}" dt="2023-02-05T10:11:25.564" v="148" actId="478"/>
          <ac:spMkLst>
            <pc:docMk/>
            <pc:sldMk cId="719340000" sldId="355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11:43.328" v="151" actId="1076"/>
          <ac:spMkLst>
            <pc:docMk/>
            <pc:sldMk cId="719340000" sldId="355"/>
            <ac:spMk id="3" creationId="{D036119D-D96D-435D-B34D-667E049CD83F}"/>
          </ac:spMkLst>
        </pc:spChg>
        <pc:spChg chg="mod">
          <ac:chgData name="Kuldeep" userId="f9c8071f-a744-46f9-b335-1b593dc9f69f" providerId="ADAL" clId="{78076E12-B38C-4144-A40C-7F0C72E64BE1}" dt="2023-02-05T10:11:21.662" v="147" actId="1076"/>
          <ac:spMkLst>
            <pc:docMk/>
            <pc:sldMk cId="719340000" sldId="355"/>
            <ac:spMk id="4" creationId="{F25D50D6-3249-4A4E-B9BA-63B963D09D76}"/>
          </ac:spMkLst>
        </pc:spChg>
        <pc:spChg chg="del">
          <ac:chgData name="Kuldeep" userId="f9c8071f-a744-46f9-b335-1b593dc9f69f" providerId="ADAL" clId="{78076E12-B38C-4144-A40C-7F0C72E64BE1}" dt="2023-02-05T10:10:52.463" v="142" actId="478"/>
          <ac:spMkLst>
            <pc:docMk/>
            <pc:sldMk cId="719340000" sldId="355"/>
            <ac:spMk id="5" creationId="{7D8D63DC-7598-4FF6-ABDC-7C62132D8095}"/>
          </ac:spMkLst>
        </pc:spChg>
        <pc:spChg chg="del">
          <ac:chgData name="Kuldeep" userId="f9c8071f-a744-46f9-b335-1b593dc9f69f" providerId="ADAL" clId="{78076E12-B38C-4144-A40C-7F0C72E64BE1}" dt="2023-02-05T10:10:58.788" v="144" actId="478"/>
          <ac:spMkLst>
            <pc:docMk/>
            <pc:sldMk cId="719340000" sldId="355"/>
            <ac:spMk id="6" creationId="{EDD38C6B-3BE1-4EC6-871E-525F79B53102}"/>
          </ac:spMkLst>
        </pc:spChg>
        <pc:picChg chg="mod">
          <ac:chgData name="Kuldeep" userId="f9c8071f-a744-46f9-b335-1b593dc9f69f" providerId="ADAL" clId="{78076E12-B38C-4144-A40C-7F0C72E64BE1}" dt="2023-02-05T10:11:36.095" v="150" actId="1076"/>
          <ac:picMkLst>
            <pc:docMk/>
            <pc:sldMk cId="719340000" sldId="355"/>
            <ac:picMk id="3074" creationId="{0B3C2366-AE42-4B6C-BC60-E06417888E78}"/>
          </ac:picMkLst>
        </pc:picChg>
      </pc:sldChg>
      <pc:sldChg chg="addSp delSp modSp mod setBg">
        <pc:chgData name="Kuldeep" userId="f9c8071f-a744-46f9-b335-1b593dc9f69f" providerId="ADAL" clId="{78076E12-B38C-4144-A40C-7F0C72E64BE1}" dt="2023-02-05T11:52:58.216" v="340" actId="27636"/>
        <pc:sldMkLst>
          <pc:docMk/>
          <pc:sldMk cId="2077471780" sldId="356"/>
        </pc:sldMkLst>
        <pc:spChg chg="mod">
          <ac:chgData name="Kuldeep" userId="f9c8071f-a744-46f9-b335-1b593dc9f69f" providerId="ADAL" clId="{78076E12-B38C-4144-A40C-7F0C72E64BE1}" dt="2023-02-05T11:49:28.302" v="311" actId="1076"/>
          <ac:spMkLst>
            <pc:docMk/>
            <pc:sldMk cId="2077471780" sldId="356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1:52:58.216" v="340" actId="27636"/>
          <ac:spMkLst>
            <pc:docMk/>
            <pc:sldMk cId="2077471780" sldId="356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5:21.955" v="103" actId="26606"/>
          <ac:spMkLst>
            <pc:docMk/>
            <pc:sldMk cId="2077471780" sldId="356"/>
            <ac:spMk id="4" creationId="{F25D50D6-3249-4A4E-B9BA-63B963D09D76}"/>
          </ac:spMkLst>
        </pc:spChg>
        <pc:spChg chg="add del">
          <ac:chgData name="Kuldeep" userId="f9c8071f-a744-46f9-b335-1b593dc9f69f" providerId="ADAL" clId="{78076E12-B38C-4144-A40C-7F0C72E64BE1}" dt="2023-02-05T11:49:03.424" v="304" actId="26606"/>
          <ac:spMkLst>
            <pc:docMk/>
            <pc:sldMk cId="2077471780" sldId="356"/>
            <ac:spMk id="10" creationId="{3DE3B93A-6105-4E0D-ABE7-1711117A80FC}"/>
          </ac:spMkLst>
        </pc:spChg>
        <pc:spChg chg="add del">
          <ac:chgData name="Kuldeep" userId="f9c8071f-a744-46f9-b335-1b593dc9f69f" providerId="ADAL" clId="{78076E12-B38C-4144-A40C-7F0C72E64BE1}" dt="2023-02-05T11:49:03.424" v="304" actId="26606"/>
          <ac:spMkLst>
            <pc:docMk/>
            <pc:sldMk cId="2077471780" sldId="356"/>
            <ac:spMk id="12" creationId="{1924D57B-FEC9-4779-B514-732685B876E8}"/>
          </ac:spMkLst>
        </pc:spChg>
        <pc:spChg chg="add mod">
          <ac:chgData name="Kuldeep" userId="f9c8071f-a744-46f9-b335-1b593dc9f69f" providerId="ADAL" clId="{78076E12-B38C-4144-A40C-7F0C72E64BE1}" dt="2023-02-05T11:52:17.461" v="333" actId="12"/>
          <ac:spMkLst>
            <pc:docMk/>
            <pc:sldMk cId="2077471780" sldId="356"/>
            <ac:spMk id="13" creationId="{B797EF00-D3BA-43A7-CE63-03B98FC53B18}"/>
          </ac:spMkLst>
        </pc:spChg>
        <pc:spChg chg="add del">
          <ac:chgData name="Kuldeep" userId="f9c8071f-a744-46f9-b335-1b593dc9f69f" providerId="ADAL" clId="{78076E12-B38C-4144-A40C-7F0C72E64BE1}" dt="2023-02-05T11:49:03.424" v="304" actId="26606"/>
          <ac:spMkLst>
            <pc:docMk/>
            <pc:sldMk cId="2077471780" sldId="356"/>
            <ac:spMk id="14" creationId="{55EFD2BD-6E0E-4450-A3FF-5D1EA322A38B}"/>
          </ac:spMkLst>
        </pc:spChg>
        <pc:spChg chg="add">
          <ac:chgData name="Kuldeep" userId="f9c8071f-a744-46f9-b335-1b593dc9f69f" providerId="ADAL" clId="{78076E12-B38C-4144-A40C-7F0C72E64BE1}" dt="2023-02-05T11:49:03.424" v="304" actId="26606"/>
          <ac:spMkLst>
            <pc:docMk/>
            <pc:sldMk cId="2077471780" sldId="356"/>
            <ac:spMk id="19" creationId="{44CC594A-A820-450F-B363-C19201FCFEC6}"/>
          </ac:spMkLst>
        </pc:spChg>
        <pc:spChg chg="add">
          <ac:chgData name="Kuldeep" userId="f9c8071f-a744-46f9-b335-1b593dc9f69f" providerId="ADAL" clId="{78076E12-B38C-4144-A40C-7F0C72E64BE1}" dt="2023-02-05T11:49:03.424" v="304" actId="26606"/>
          <ac:spMkLst>
            <pc:docMk/>
            <pc:sldMk cId="2077471780" sldId="356"/>
            <ac:spMk id="21" creationId="{59FAB3DA-E9ED-4574-ABCC-378BC0FF1BBC}"/>
          </ac:spMkLst>
        </pc:spChg>
        <pc:spChg chg="add">
          <ac:chgData name="Kuldeep" userId="f9c8071f-a744-46f9-b335-1b593dc9f69f" providerId="ADAL" clId="{78076E12-B38C-4144-A40C-7F0C72E64BE1}" dt="2023-02-05T11:49:03.424" v="304" actId="26606"/>
          <ac:spMkLst>
            <pc:docMk/>
            <pc:sldMk cId="2077471780" sldId="356"/>
            <ac:spMk id="23" creationId="{53B8D6B0-55D6-48DC-86D8-FD95D5F118AB}"/>
          </ac:spMkLst>
        </pc:spChg>
        <pc:picChg chg="mod">
          <ac:chgData name="Kuldeep" userId="f9c8071f-a744-46f9-b335-1b593dc9f69f" providerId="ADAL" clId="{78076E12-B38C-4144-A40C-7F0C72E64BE1}" dt="2023-02-05T11:49:52.610" v="316" actId="1076"/>
          <ac:picMkLst>
            <pc:docMk/>
            <pc:sldMk cId="2077471780" sldId="356"/>
            <ac:picMk id="5" creationId="{FC15BF86-3808-40E0-85C7-8F089297E01E}"/>
          </ac:picMkLst>
        </pc:picChg>
      </pc:sldChg>
      <pc:sldChg chg="addSp delSp modSp mod setBg">
        <pc:chgData name="Kuldeep" userId="f9c8071f-a744-46f9-b335-1b593dc9f69f" providerId="ADAL" clId="{78076E12-B38C-4144-A40C-7F0C72E64BE1}" dt="2023-02-05T11:53:29.328" v="341" actId="2711"/>
        <pc:sldMkLst>
          <pc:docMk/>
          <pc:sldMk cId="3850301524" sldId="357"/>
        </pc:sldMkLst>
        <pc:spChg chg="mod">
          <ac:chgData name="Kuldeep" userId="f9c8071f-a744-46f9-b335-1b593dc9f69f" providerId="ADAL" clId="{78076E12-B38C-4144-A40C-7F0C72E64BE1}" dt="2023-02-04T03:25:28.913" v="104" actId="26606"/>
          <ac:spMkLst>
            <pc:docMk/>
            <pc:sldMk cId="3850301524" sldId="357"/>
            <ac:spMk id="2" creationId="{36B3FFCF-E484-457D-8010-78085F70128D}"/>
          </ac:spMkLst>
        </pc:spChg>
        <pc:spChg chg="del">
          <ac:chgData name="Kuldeep" userId="f9c8071f-a744-46f9-b335-1b593dc9f69f" providerId="ADAL" clId="{78076E12-B38C-4144-A40C-7F0C72E64BE1}" dt="2023-02-04T03:25:28.913" v="104" actId="26606"/>
          <ac:spMkLst>
            <pc:docMk/>
            <pc:sldMk cId="3850301524" sldId="357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5:28.913" v="104" actId="26606"/>
          <ac:spMkLst>
            <pc:docMk/>
            <pc:sldMk cId="3850301524" sldId="357"/>
            <ac:spMk id="4" creationId="{F25D50D6-3249-4A4E-B9BA-63B963D09D76}"/>
          </ac:spMkLst>
        </pc:spChg>
        <pc:spChg chg="add">
          <ac:chgData name="Kuldeep" userId="f9c8071f-a744-46f9-b335-1b593dc9f69f" providerId="ADAL" clId="{78076E12-B38C-4144-A40C-7F0C72E64BE1}" dt="2023-02-04T03:25:28.913" v="104" actId="26606"/>
          <ac:spMkLst>
            <pc:docMk/>
            <pc:sldMk cId="3850301524" sldId="357"/>
            <ac:spMk id="10" creationId="{FB5993E2-C02B-4335-ABA5-D8EC465551E3}"/>
          </ac:spMkLst>
        </pc:spChg>
        <pc:spChg chg="add">
          <ac:chgData name="Kuldeep" userId="f9c8071f-a744-46f9-b335-1b593dc9f69f" providerId="ADAL" clId="{78076E12-B38C-4144-A40C-7F0C72E64BE1}" dt="2023-02-04T03:25:28.913" v="104" actId="26606"/>
          <ac:spMkLst>
            <pc:docMk/>
            <pc:sldMk cId="3850301524" sldId="357"/>
            <ac:spMk id="12" creationId="{C0B801A2-5622-4BE8-9AD2-C337A2CD0022}"/>
          </ac:spMkLst>
        </pc:spChg>
        <pc:spChg chg="add">
          <ac:chgData name="Kuldeep" userId="f9c8071f-a744-46f9-b335-1b593dc9f69f" providerId="ADAL" clId="{78076E12-B38C-4144-A40C-7F0C72E64BE1}" dt="2023-02-04T03:25:28.913" v="104" actId="26606"/>
          <ac:spMkLst>
            <pc:docMk/>
            <pc:sldMk cId="3850301524" sldId="357"/>
            <ac:spMk id="14" creationId="{B7AF614F-5BC3-4086-99F5-B87C5847A071}"/>
          </ac:spMkLst>
        </pc:spChg>
        <pc:graphicFrameChg chg="add mod">
          <ac:chgData name="Kuldeep" userId="f9c8071f-a744-46f9-b335-1b593dc9f69f" providerId="ADAL" clId="{78076E12-B38C-4144-A40C-7F0C72E64BE1}" dt="2023-02-05T11:53:29.328" v="341" actId="2711"/>
          <ac:graphicFrameMkLst>
            <pc:docMk/>
            <pc:sldMk cId="3850301524" sldId="357"/>
            <ac:graphicFrameMk id="6" creationId="{F0649CB1-56E7-EABE-0052-20179F6973A7}"/>
          </ac:graphicFrameMkLst>
        </pc:graphicFrameChg>
      </pc:sldChg>
      <pc:sldChg chg="addSp delSp modSp mod setBg">
        <pc:chgData name="Kuldeep" userId="f9c8071f-a744-46f9-b335-1b593dc9f69f" providerId="ADAL" clId="{78076E12-B38C-4144-A40C-7F0C72E64BE1}" dt="2023-02-04T03:25:38.928" v="105" actId="26606"/>
        <pc:sldMkLst>
          <pc:docMk/>
          <pc:sldMk cId="264407618" sldId="359"/>
        </pc:sldMkLst>
        <pc:spChg chg="mod">
          <ac:chgData name="Kuldeep" userId="f9c8071f-a744-46f9-b335-1b593dc9f69f" providerId="ADAL" clId="{78076E12-B38C-4144-A40C-7F0C72E64BE1}" dt="2023-02-04T03:25:38.928" v="105" actId="26606"/>
          <ac:spMkLst>
            <pc:docMk/>
            <pc:sldMk cId="264407618" sldId="359"/>
            <ac:spMk id="2" creationId="{36B3FFCF-E484-457D-8010-78085F70128D}"/>
          </ac:spMkLst>
        </pc:spChg>
        <pc:spChg chg="mod ord">
          <ac:chgData name="Kuldeep" userId="f9c8071f-a744-46f9-b335-1b593dc9f69f" providerId="ADAL" clId="{78076E12-B38C-4144-A40C-7F0C72E64BE1}" dt="2023-02-04T03:25:38.928" v="105" actId="26606"/>
          <ac:spMkLst>
            <pc:docMk/>
            <pc:sldMk cId="264407618" sldId="359"/>
            <ac:spMk id="3" creationId="{D036119D-D96D-435D-B34D-667E049CD83F}"/>
          </ac:spMkLst>
        </pc:spChg>
        <pc:spChg chg="ord">
          <ac:chgData name="Kuldeep" userId="f9c8071f-a744-46f9-b335-1b593dc9f69f" providerId="ADAL" clId="{78076E12-B38C-4144-A40C-7F0C72E64BE1}" dt="2023-02-04T03:25:38.928" v="105" actId="26606"/>
          <ac:spMkLst>
            <pc:docMk/>
            <pc:sldMk cId="264407618" sldId="359"/>
            <ac:spMk id="5" creationId="{F7638FE8-7CF6-4D51-A532-86DE9D0C8398}"/>
          </ac:spMkLst>
        </pc:spChg>
        <pc:spChg chg="del">
          <ac:chgData name="Kuldeep" userId="f9c8071f-a744-46f9-b335-1b593dc9f69f" providerId="ADAL" clId="{78076E12-B38C-4144-A40C-7F0C72E64BE1}" dt="2023-02-04T03:25:38.928" v="105" actId="26606"/>
          <ac:spMkLst>
            <pc:docMk/>
            <pc:sldMk cId="264407618" sldId="359"/>
            <ac:spMk id="8" creationId="{9F3F8DBD-5E00-4562-95A2-56526EB3A389}"/>
          </ac:spMkLst>
        </pc:spChg>
        <pc:spChg chg="add">
          <ac:chgData name="Kuldeep" userId="f9c8071f-a744-46f9-b335-1b593dc9f69f" providerId="ADAL" clId="{78076E12-B38C-4144-A40C-7F0C72E64BE1}" dt="2023-02-04T03:25:38.928" v="105" actId="26606"/>
          <ac:spMkLst>
            <pc:docMk/>
            <pc:sldMk cId="264407618" sldId="359"/>
            <ac:spMk id="4107" creationId="{E5958DBC-F4DA-42A8-8C52-860179790ECD}"/>
          </ac:spMkLst>
        </pc:spChg>
        <pc:spChg chg="add">
          <ac:chgData name="Kuldeep" userId="f9c8071f-a744-46f9-b335-1b593dc9f69f" providerId="ADAL" clId="{78076E12-B38C-4144-A40C-7F0C72E64BE1}" dt="2023-02-04T03:25:38.928" v="105" actId="26606"/>
          <ac:spMkLst>
            <pc:docMk/>
            <pc:sldMk cId="264407618" sldId="359"/>
            <ac:spMk id="4111" creationId="{51DDD252-D7C8-4CE5-9C61-D60D722BC217}"/>
          </ac:spMkLst>
        </pc:spChg>
        <pc:spChg chg="add">
          <ac:chgData name="Kuldeep" userId="f9c8071f-a744-46f9-b335-1b593dc9f69f" providerId="ADAL" clId="{78076E12-B38C-4144-A40C-7F0C72E64BE1}" dt="2023-02-04T03:25:38.928" v="105" actId="26606"/>
          <ac:spMkLst>
            <pc:docMk/>
            <pc:sldMk cId="264407618" sldId="359"/>
            <ac:spMk id="4113" creationId="{2FBD75F5-C49C-4F6A-8D43-7A5939C23307}"/>
          </ac:spMkLst>
        </pc:spChg>
        <pc:picChg chg="mod">
          <ac:chgData name="Kuldeep" userId="f9c8071f-a744-46f9-b335-1b593dc9f69f" providerId="ADAL" clId="{78076E12-B38C-4144-A40C-7F0C72E64BE1}" dt="2023-02-04T03:25:38.928" v="105" actId="26606"/>
          <ac:picMkLst>
            <pc:docMk/>
            <pc:sldMk cId="264407618" sldId="359"/>
            <ac:picMk id="4100" creationId="{8604DD1F-8911-445D-B254-F2C90A3F6C79}"/>
          </ac:picMkLst>
        </pc:picChg>
        <pc:picChg chg="mod">
          <ac:chgData name="Kuldeep" userId="f9c8071f-a744-46f9-b335-1b593dc9f69f" providerId="ADAL" clId="{78076E12-B38C-4144-A40C-7F0C72E64BE1}" dt="2023-02-04T03:25:38.928" v="105" actId="26606"/>
          <ac:picMkLst>
            <pc:docMk/>
            <pc:sldMk cId="264407618" sldId="359"/>
            <ac:picMk id="4102" creationId="{E8E20076-6298-4C90-AF97-442214063BD2}"/>
          </ac:picMkLst>
        </pc:picChg>
        <pc:cxnChg chg="add">
          <ac:chgData name="Kuldeep" userId="f9c8071f-a744-46f9-b335-1b593dc9f69f" providerId="ADAL" clId="{78076E12-B38C-4144-A40C-7F0C72E64BE1}" dt="2023-02-04T03:25:38.928" v="105" actId="26606"/>
          <ac:cxnSpMkLst>
            <pc:docMk/>
            <pc:sldMk cId="264407618" sldId="359"/>
            <ac:cxnSpMk id="4109" creationId="{79FCC9A9-2031-4283-9B27-34B62BB7F305}"/>
          </ac:cxnSpMkLst>
        </pc:cxnChg>
      </pc:sldChg>
      <pc:sldChg chg="addSp delSp modSp mod setBg">
        <pc:chgData name="Kuldeep" userId="f9c8071f-a744-46f9-b335-1b593dc9f69f" providerId="ADAL" clId="{78076E12-B38C-4144-A40C-7F0C72E64BE1}" dt="2023-02-04T03:26:35.827" v="108" actId="26606"/>
        <pc:sldMkLst>
          <pc:docMk/>
          <pc:sldMk cId="4019983512" sldId="360"/>
        </pc:sldMkLst>
        <pc:spChg chg="mod">
          <ac:chgData name="Kuldeep" userId="f9c8071f-a744-46f9-b335-1b593dc9f69f" providerId="ADAL" clId="{78076E12-B38C-4144-A40C-7F0C72E64BE1}" dt="2023-02-04T03:26:35.827" v="108" actId="26606"/>
          <ac:spMkLst>
            <pc:docMk/>
            <pc:sldMk cId="4019983512" sldId="360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6:35.827" v="108" actId="26606"/>
          <ac:spMkLst>
            <pc:docMk/>
            <pc:sldMk cId="4019983512" sldId="360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6:35.827" v="108" actId="26606"/>
          <ac:spMkLst>
            <pc:docMk/>
            <pc:sldMk cId="4019983512" sldId="360"/>
            <ac:spMk id="5" creationId="{993EE6FB-A384-4C0C-9E3A-DFBAF383CB1E}"/>
          </ac:spMkLst>
        </pc:spChg>
        <pc:spChg chg="add">
          <ac:chgData name="Kuldeep" userId="f9c8071f-a744-46f9-b335-1b593dc9f69f" providerId="ADAL" clId="{78076E12-B38C-4144-A40C-7F0C72E64BE1}" dt="2023-02-04T03:26:35.827" v="108" actId="26606"/>
          <ac:spMkLst>
            <pc:docMk/>
            <pc:sldMk cId="4019983512" sldId="360"/>
            <ac:spMk id="11" creationId="{311973C2-EB8B-452A-A698-4A252FD3AE28}"/>
          </ac:spMkLst>
        </pc:spChg>
        <pc:spChg chg="add">
          <ac:chgData name="Kuldeep" userId="f9c8071f-a744-46f9-b335-1b593dc9f69f" providerId="ADAL" clId="{78076E12-B38C-4144-A40C-7F0C72E64BE1}" dt="2023-02-04T03:26:35.827" v="108" actId="26606"/>
          <ac:spMkLst>
            <pc:docMk/>
            <pc:sldMk cId="4019983512" sldId="360"/>
            <ac:spMk id="13" creationId="{10162E77-11AD-44A7-84EC-40C59EEFBD2E}"/>
          </ac:spMkLst>
        </pc:spChg>
        <pc:picChg chg="add">
          <ac:chgData name="Kuldeep" userId="f9c8071f-a744-46f9-b335-1b593dc9f69f" providerId="ADAL" clId="{78076E12-B38C-4144-A40C-7F0C72E64BE1}" dt="2023-02-04T03:26:35.827" v="108" actId="26606"/>
          <ac:picMkLst>
            <pc:docMk/>
            <pc:sldMk cId="4019983512" sldId="360"/>
            <ac:picMk id="7" creationId="{C2685CFA-CC99-D302-EAA4-1A97A877A150}"/>
          </ac:picMkLst>
        </pc:picChg>
        <pc:cxnChg chg="add">
          <ac:chgData name="Kuldeep" userId="f9c8071f-a744-46f9-b335-1b593dc9f69f" providerId="ADAL" clId="{78076E12-B38C-4144-A40C-7F0C72E64BE1}" dt="2023-02-04T03:26:35.827" v="108" actId="26606"/>
          <ac:cxnSpMkLst>
            <pc:docMk/>
            <pc:sldMk cId="4019983512" sldId="360"/>
            <ac:cxnSpMk id="15" creationId="{5AB158E9-1B40-4CD6-95F0-95CA11DF7B7A}"/>
          </ac:cxnSpMkLst>
        </pc:cxnChg>
      </pc:sldChg>
      <pc:sldChg chg="addSp delSp modSp mod setBg">
        <pc:chgData name="Kuldeep" userId="f9c8071f-a744-46f9-b335-1b593dc9f69f" providerId="ADAL" clId="{78076E12-B38C-4144-A40C-7F0C72E64BE1}" dt="2023-02-04T03:26:43.128" v="109" actId="26606"/>
        <pc:sldMkLst>
          <pc:docMk/>
          <pc:sldMk cId="2311856523" sldId="361"/>
        </pc:sldMkLst>
        <pc:spChg chg="mod">
          <ac:chgData name="Kuldeep" userId="f9c8071f-a744-46f9-b335-1b593dc9f69f" providerId="ADAL" clId="{78076E12-B38C-4144-A40C-7F0C72E64BE1}" dt="2023-02-04T03:26:43.128" v="109" actId="26606"/>
          <ac:spMkLst>
            <pc:docMk/>
            <pc:sldMk cId="2311856523" sldId="361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6:43.128" v="109" actId="26606"/>
          <ac:spMkLst>
            <pc:docMk/>
            <pc:sldMk cId="2311856523" sldId="361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6:43.128" v="109" actId="26606"/>
          <ac:spMkLst>
            <pc:docMk/>
            <pc:sldMk cId="2311856523" sldId="361"/>
            <ac:spMk id="6" creationId="{541391F1-B2F1-4C15-ADC1-C551D7CB99B5}"/>
          </ac:spMkLst>
        </pc:spChg>
        <pc:spChg chg="add">
          <ac:chgData name="Kuldeep" userId="f9c8071f-a744-46f9-b335-1b593dc9f69f" providerId="ADAL" clId="{78076E12-B38C-4144-A40C-7F0C72E64BE1}" dt="2023-02-04T03:26:43.128" v="109" actId="26606"/>
          <ac:spMkLst>
            <pc:docMk/>
            <pc:sldMk cId="2311856523" sldId="361"/>
            <ac:spMk id="4103" creationId="{3DE3B93A-6105-4E0D-ABE7-1711117A80FC}"/>
          </ac:spMkLst>
        </pc:spChg>
        <pc:spChg chg="add">
          <ac:chgData name="Kuldeep" userId="f9c8071f-a744-46f9-b335-1b593dc9f69f" providerId="ADAL" clId="{78076E12-B38C-4144-A40C-7F0C72E64BE1}" dt="2023-02-04T03:26:43.128" v="109" actId="26606"/>
          <ac:spMkLst>
            <pc:docMk/>
            <pc:sldMk cId="2311856523" sldId="361"/>
            <ac:spMk id="4105" creationId="{1924D57B-FEC9-4779-B514-732685B876E8}"/>
          </ac:spMkLst>
        </pc:spChg>
        <pc:spChg chg="add">
          <ac:chgData name="Kuldeep" userId="f9c8071f-a744-46f9-b335-1b593dc9f69f" providerId="ADAL" clId="{78076E12-B38C-4144-A40C-7F0C72E64BE1}" dt="2023-02-04T03:26:43.128" v="109" actId="26606"/>
          <ac:spMkLst>
            <pc:docMk/>
            <pc:sldMk cId="2311856523" sldId="361"/>
            <ac:spMk id="4107" creationId="{55EFD2BD-6E0E-4450-A3FF-5D1EA322A38B}"/>
          </ac:spMkLst>
        </pc:spChg>
        <pc:picChg chg="mod">
          <ac:chgData name="Kuldeep" userId="f9c8071f-a744-46f9-b335-1b593dc9f69f" providerId="ADAL" clId="{78076E12-B38C-4144-A40C-7F0C72E64BE1}" dt="2023-02-04T03:26:43.128" v="109" actId="26606"/>
          <ac:picMkLst>
            <pc:docMk/>
            <pc:sldMk cId="2311856523" sldId="361"/>
            <ac:picMk id="4098" creationId="{1248271A-2E43-49DC-B112-735D5345BDFF}"/>
          </ac:picMkLst>
        </pc:picChg>
      </pc:sldChg>
      <pc:sldChg chg="addSp delSp modSp mod setBg">
        <pc:chgData name="Kuldeep" userId="f9c8071f-a744-46f9-b335-1b593dc9f69f" providerId="ADAL" clId="{78076E12-B38C-4144-A40C-7F0C72E64BE1}" dt="2023-02-04T03:25:45.502" v="106" actId="26606"/>
        <pc:sldMkLst>
          <pc:docMk/>
          <pc:sldMk cId="3463350086" sldId="362"/>
        </pc:sldMkLst>
        <pc:spChg chg="mod">
          <ac:chgData name="Kuldeep" userId="f9c8071f-a744-46f9-b335-1b593dc9f69f" providerId="ADAL" clId="{78076E12-B38C-4144-A40C-7F0C72E64BE1}" dt="2023-02-04T03:25:45.502" v="106" actId="26606"/>
          <ac:spMkLst>
            <pc:docMk/>
            <pc:sldMk cId="3463350086" sldId="362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5:45.502" v="106" actId="26606"/>
          <ac:spMkLst>
            <pc:docMk/>
            <pc:sldMk cId="3463350086" sldId="362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5:45.502" v="106" actId="26606"/>
          <ac:spMkLst>
            <pc:docMk/>
            <pc:sldMk cId="3463350086" sldId="362"/>
            <ac:spMk id="4" creationId="{F25D50D6-3249-4A4E-B9BA-63B963D09D76}"/>
          </ac:spMkLst>
        </pc:spChg>
        <pc:spChg chg="add">
          <ac:chgData name="Kuldeep" userId="f9c8071f-a744-46f9-b335-1b593dc9f69f" providerId="ADAL" clId="{78076E12-B38C-4144-A40C-7F0C72E64BE1}" dt="2023-02-04T03:25:45.502" v="106" actId="26606"/>
          <ac:spMkLst>
            <pc:docMk/>
            <pc:sldMk cId="3463350086" sldId="362"/>
            <ac:spMk id="14" creationId="{52ABB703-2B0E-4C3B-B4A2-F3973548E561}"/>
          </ac:spMkLst>
        </pc:spChg>
        <pc:spChg chg="add">
          <ac:chgData name="Kuldeep" userId="f9c8071f-a744-46f9-b335-1b593dc9f69f" providerId="ADAL" clId="{78076E12-B38C-4144-A40C-7F0C72E64BE1}" dt="2023-02-04T03:25:45.502" v="106" actId="26606"/>
          <ac:spMkLst>
            <pc:docMk/>
            <pc:sldMk cId="3463350086" sldId="362"/>
            <ac:spMk id="18" creationId="{E95DA498-D9A2-4DA9-B9DA-B3776E08CF7E}"/>
          </ac:spMkLst>
        </pc:spChg>
        <pc:spChg chg="add">
          <ac:chgData name="Kuldeep" userId="f9c8071f-a744-46f9-b335-1b593dc9f69f" providerId="ADAL" clId="{78076E12-B38C-4144-A40C-7F0C72E64BE1}" dt="2023-02-04T03:25:45.502" v="106" actId="26606"/>
          <ac:spMkLst>
            <pc:docMk/>
            <pc:sldMk cId="3463350086" sldId="362"/>
            <ac:spMk id="20" creationId="{82A73093-4B9D-420D-B17E-52293703A1D4}"/>
          </ac:spMkLst>
        </pc:spChg>
        <pc:picChg chg="mod ord">
          <ac:chgData name="Kuldeep" userId="f9c8071f-a744-46f9-b335-1b593dc9f69f" providerId="ADAL" clId="{78076E12-B38C-4144-A40C-7F0C72E64BE1}" dt="2023-02-04T03:25:45.502" v="106" actId="26606"/>
          <ac:picMkLst>
            <pc:docMk/>
            <pc:sldMk cId="3463350086" sldId="362"/>
            <ac:picMk id="9" creationId="{4BED7B3A-8097-45E1-860E-3E44819C036F}"/>
          </ac:picMkLst>
        </pc:picChg>
        <pc:cxnChg chg="add">
          <ac:chgData name="Kuldeep" userId="f9c8071f-a744-46f9-b335-1b593dc9f69f" providerId="ADAL" clId="{78076E12-B38C-4144-A40C-7F0C72E64BE1}" dt="2023-02-04T03:25:45.502" v="106" actId="26606"/>
          <ac:cxnSpMkLst>
            <pc:docMk/>
            <pc:sldMk cId="3463350086" sldId="362"/>
            <ac:cxnSpMk id="16" creationId="{9C21570E-E159-49A6-9891-FA397B7A92D3}"/>
          </ac:cxnSpMkLst>
        </pc:cxnChg>
      </pc:sldChg>
      <pc:sldChg chg="addSp delSp modSp mod setBg">
        <pc:chgData name="Kuldeep" userId="f9c8071f-a744-46f9-b335-1b593dc9f69f" providerId="ADAL" clId="{78076E12-B38C-4144-A40C-7F0C72E64BE1}" dt="2023-02-04T03:26:49.475" v="110" actId="26606"/>
        <pc:sldMkLst>
          <pc:docMk/>
          <pc:sldMk cId="2066756322" sldId="363"/>
        </pc:sldMkLst>
        <pc:spChg chg="mod">
          <ac:chgData name="Kuldeep" userId="f9c8071f-a744-46f9-b335-1b593dc9f69f" providerId="ADAL" clId="{78076E12-B38C-4144-A40C-7F0C72E64BE1}" dt="2023-02-04T03:25:49.104" v="107" actId="26606"/>
          <ac:spMkLst>
            <pc:docMk/>
            <pc:sldMk cId="2066756322" sldId="363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5:49.104" v="107" actId="26606"/>
          <ac:spMkLst>
            <pc:docMk/>
            <pc:sldMk cId="2066756322" sldId="363"/>
            <ac:spMk id="3" creationId="{D036119D-D96D-435D-B34D-667E049CD83F}"/>
          </ac:spMkLst>
        </pc:spChg>
        <pc:spChg chg="ord">
          <ac:chgData name="Kuldeep" userId="f9c8071f-a744-46f9-b335-1b593dc9f69f" providerId="ADAL" clId="{78076E12-B38C-4144-A40C-7F0C72E64BE1}" dt="2023-02-04T03:25:49.104" v="107" actId="26606"/>
          <ac:spMkLst>
            <pc:docMk/>
            <pc:sldMk cId="2066756322" sldId="363"/>
            <ac:spMk id="5" creationId="{F7638FE8-7CF6-4D51-A532-86DE9D0C8398}"/>
          </ac:spMkLst>
        </pc:spChg>
        <pc:spChg chg="del">
          <ac:chgData name="Kuldeep" userId="f9c8071f-a744-46f9-b335-1b593dc9f69f" providerId="ADAL" clId="{78076E12-B38C-4144-A40C-7F0C72E64BE1}" dt="2023-02-04T03:25:49.104" v="107" actId="26606"/>
          <ac:spMkLst>
            <pc:docMk/>
            <pc:sldMk cId="2066756322" sldId="363"/>
            <ac:spMk id="8" creationId="{A2AC342A-E8B8-4F82-AA61-6ADC91E023C6}"/>
          </ac:spMkLst>
        </pc:spChg>
        <pc:spChg chg="add del">
          <ac:chgData name="Kuldeep" userId="f9c8071f-a744-46f9-b335-1b593dc9f69f" providerId="ADAL" clId="{78076E12-B38C-4144-A40C-7F0C72E64BE1}" dt="2023-02-04T03:26:49.475" v="110" actId="26606"/>
          <ac:spMkLst>
            <pc:docMk/>
            <pc:sldMk cId="2066756322" sldId="363"/>
            <ac:spMk id="1031" creationId="{3DE3B93A-6105-4E0D-ABE7-1711117A80FC}"/>
          </ac:spMkLst>
        </pc:spChg>
        <pc:spChg chg="add del">
          <ac:chgData name="Kuldeep" userId="f9c8071f-a744-46f9-b335-1b593dc9f69f" providerId="ADAL" clId="{78076E12-B38C-4144-A40C-7F0C72E64BE1}" dt="2023-02-04T03:26:49.475" v="110" actId="26606"/>
          <ac:spMkLst>
            <pc:docMk/>
            <pc:sldMk cId="2066756322" sldId="363"/>
            <ac:spMk id="1033" creationId="{1924D57B-FEC9-4779-B514-732685B876E8}"/>
          </ac:spMkLst>
        </pc:spChg>
        <pc:spChg chg="add del">
          <ac:chgData name="Kuldeep" userId="f9c8071f-a744-46f9-b335-1b593dc9f69f" providerId="ADAL" clId="{78076E12-B38C-4144-A40C-7F0C72E64BE1}" dt="2023-02-04T03:26:49.475" v="110" actId="26606"/>
          <ac:spMkLst>
            <pc:docMk/>
            <pc:sldMk cId="2066756322" sldId="363"/>
            <ac:spMk id="1035" creationId="{55EFD2BD-6E0E-4450-A3FF-5D1EA322A38B}"/>
          </ac:spMkLst>
        </pc:spChg>
        <pc:spChg chg="add">
          <ac:chgData name="Kuldeep" userId="f9c8071f-a744-46f9-b335-1b593dc9f69f" providerId="ADAL" clId="{78076E12-B38C-4144-A40C-7F0C72E64BE1}" dt="2023-02-04T03:26:49.475" v="110" actId="26606"/>
          <ac:spMkLst>
            <pc:docMk/>
            <pc:sldMk cId="2066756322" sldId="363"/>
            <ac:spMk id="1040" creationId="{3DE3B93A-6105-4E0D-ABE7-1711117A80FC}"/>
          </ac:spMkLst>
        </pc:spChg>
        <pc:spChg chg="add">
          <ac:chgData name="Kuldeep" userId="f9c8071f-a744-46f9-b335-1b593dc9f69f" providerId="ADAL" clId="{78076E12-B38C-4144-A40C-7F0C72E64BE1}" dt="2023-02-04T03:26:49.475" v="110" actId="26606"/>
          <ac:spMkLst>
            <pc:docMk/>
            <pc:sldMk cId="2066756322" sldId="363"/>
            <ac:spMk id="1042" creationId="{1924D57B-FEC9-4779-B514-732685B876E8}"/>
          </ac:spMkLst>
        </pc:spChg>
        <pc:spChg chg="add">
          <ac:chgData name="Kuldeep" userId="f9c8071f-a744-46f9-b335-1b593dc9f69f" providerId="ADAL" clId="{78076E12-B38C-4144-A40C-7F0C72E64BE1}" dt="2023-02-04T03:26:49.475" v="110" actId="26606"/>
          <ac:spMkLst>
            <pc:docMk/>
            <pc:sldMk cId="2066756322" sldId="363"/>
            <ac:spMk id="1044" creationId="{55EFD2BD-6E0E-4450-A3FF-5D1EA322A38B}"/>
          </ac:spMkLst>
        </pc:spChg>
        <pc:picChg chg="mod">
          <ac:chgData name="Kuldeep" userId="f9c8071f-a744-46f9-b335-1b593dc9f69f" providerId="ADAL" clId="{78076E12-B38C-4144-A40C-7F0C72E64BE1}" dt="2023-02-04T03:25:49.104" v="107" actId="26606"/>
          <ac:picMkLst>
            <pc:docMk/>
            <pc:sldMk cId="2066756322" sldId="363"/>
            <ac:picMk id="1026" creationId="{4DDC9133-D324-46C9-AC08-8521BAB039D3}"/>
          </ac:picMkLst>
        </pc:picChg>
      </pc:sldChg>
      <pc:sldChg chg="addSp delSp modSp mod setBg">
        <pc:chgData name="Kuldeep" userId="f9c8071f-a744-46f9-b335-1b593dc9f69f" providerId="ADAL" clId="{78076E12-B38C-4144-A40C-7F0C72E64BE1}" dt="2023-02-05T11:17:33.115" v="216" actId="14100"/>
        <pc:sldMkLst>
          <pc:docMk/>
          <pc:sldMk cId="4141124662" sldId="364"/>
        </pc:sldMkLst>
        <pc:spChg chg="mod">
          <ac:chgData name="Kuldeep" userId="f9c8071f-a744-46f9-b335-1b593dc9f69f" providerId="ADAL" clId="{78076E12-B38C-4144-A40C-7F0C72E64BE1}" dt="2023-02-04T03:24:26.193" v="101" actId="26606"/>
          <ac:spMkLst>
            <pc:docMk/>
            <pc:sldMk cId="4141124662" sldId="364"/>
            <ac:spMk id="2" creationId="{36B3FFCF-E484-457D-8010-78085F70128D}"/>
          </ac:spMkLst>
        </pc:spChg>
        <pc:spChg chg="mod ord">
          <ac:chgData name="Kuldeep" userId="f9c8071f-a744-46f9-b335-1b593dc9f69f" providerId="ADAL" clId="{78076E12-B38C-4144-A40C-7F0C72E64BE1}" dt="2023-02-05T11:17:33.115" v="216" actId="14100"/>
          <ac:spMkLst>
            <pc:docMk/>
            <pc:sldMk cId="4141124662" sldId="364"/>
            <ac:spMk id="3" creationId="{D036119D-D96D-435D-B34D-667E049CD83F}"/>
          </ac:spMkLst>
        </pc:spChg>
        <pc:spChg chg="del">
          <ac:chgData name="Kuldeep" userId="f9c8071f-a744-46f9-b335-1b593dc9f69f" providerId="ADAL" clId="{78076E12-B38C-4144-A40C-7F0C72E64BE1}" dt="2023-02-04T03:24:26.193" v="101" actId="26606"/>
          <ac:spMkLst>
            <pc:docMk/>
            <pc:sldMk cId="4141124662" sldId="364"/>
            <ac:spMk id="4" creationId="{F25D50D6-3249-4A4E-B9BA-63B963D09D76}"/>
          </ac:spMkLst>
        </pc:spChg>
        <pc:spChg chg="add">
          <ac:chgData name="Kuldeep" userId="f9c8071f-a744-46f9-b335-1b593dc9f69f" providerId="ADAL" clId="{78076E12-B38C-4144-A40C-7F0C72E64BE1}" dt="2023-02-04T03:24:26.193" v="101" actId="26606"/>
          <ac:spMkLst>
            <pc:docMk/>
            <pc:sldMk cId="4141124662" sldId="364"/>
            <ac:spMk id="14" creationId="{E5958DBC-F4DA-42A8-8C52-860179790ECD}"/>
          </ac:spMkLst>
        </pc:spChg>
        <pc:spChg chg="add">
          <ac:chgData name="Kuldeep" userId="f9c8071f-a744-46f9-b335-1b593dc9f69f" providerId="ADAL" clId="{78076E12-B38C-4144-A40C-7F0C72E64BE1}" dt="2023-02-04T03:24:26.193" v="101" actId="26606"/>
          <ac:spMkLst>
            <pc:docMk/>
            <pc:sldMk cId="4141124662" sldId="364"/>
            <ac:spMk id="18" creationId="{51DDD252-D7C8-4CE5-9C61-D60D722BC217}"/>
          </ac:spMkLst>
        </pc:spChg>
        <pc:spChg chg="add">
          <ac:chgData name="Kuldeep" userId="f9c8071f-a744-46f9-b335-1b593dc9f69f" providerId="ADAL" clId="{78076E12-B38C-4144-A40C-7F0C72E64BE1}" dt="2023-02-04T03:24:26.193" v="101" actId="26606"/>
          <ac:spMkLst>
            <pc:docMk/>
            <pc:sldMk cId="4141124662" sldId="364"/>
            <ac:spMk id="20" creationId="{2FBD75F5-C49C-4F6A-8D43-7A5939C23307}"/>
          </ac:spMkLst>
        </pc:spChg>
        <pc:picChg chg="mod">
          <ac:chgData name="Kuldeep" userId="f9c8071f-a744-46f9-b335-1b593dc9f69f" providerId="ADAL" clId="{78076E12-B38C-4144-A40C-7F0C72E64BE1}" dt="2023-02-04T03:24:26.193" v="101" actId="26606"/>
          <ac:picMkLst>
            <pc:docMk/>
            <pc:sldMk cId="4141124662" sldId="364"/>
            <ac:picMk id="7" creationId="{1075A9DE-E476-4569-9CDB-FB01ECAAB4D1}"/>
          </ac:picMkLst>
        </pc:picChg>
        <pc:picChg chg="mod">
          <ac:chgData name="Kuldeep" userId="f9c8071f-a744-46f9-b335-1b593dc9f69f" providerId="ADAL" clId="{78076E12-B38C-4144-A40C-7F0C72E64BE1}" dt="2023-02-04T03:24:26.193" v="101" actId="26606"/>
          <ac:picMkLst>
            <pc:docMk/>
            <pc:sldMk cId="4141124662" sldId="364"/>
            <ac:picMk id="9" creationId="{D8000B97-13B4-4D86-9981-1FC751C808A3}"/>
          </ac:picMkLst>
        </pc:picChg>
        <pc:cxnChg chg="add">
          <ac:chgData name="Kuldeep" userId="f9c8071f-a744-46f9-b335-1b593dc9f69f" providerId="ADAL" clId="{78076E12-B38C-4144-A40C-7F0C72E64BE1}" dt="2023-02-04T03:24:26.193" v="101" actId="26606"/>
          <ac:cxnSpMkLst>
            <pc:docMk/>
            <pc:sldMk cId="4141124662" sldId="364"/>
            <ac:cxnSpMk id="16" creationId="{79FCC9A9-2031-4283-9B27-34B62BB7F305}"/>
          </ac:cxnSpMkLst>
        </pc:cxnChg>
      </pc:sldChg>
      <pc:sldChg chg="delSp modSp mod">
        <pc:chgData name="Kuldeep" userId="f9c8071f-a744-46f9-b335-1b593dc9f69f" providerId="ADAL" clId="{78076E12-B38C-4144-A40C-7F0C72E64BE1}" dt="2023-02-05T10:54:52.460" v="184" actId="207"/>
        <pc:sldMkLst>
          <pc:docMk/>
          <pc:sldMk cId="3262064056" sldId="366"/>
        </pc:sldMkLst>
        <pc:spChg chg="del mod">
          <ac:chgData name="Kuldeep" userId="f9c8071f-a744-46f9-b335-1b593dc9f69f" providerId="ADAL" clId="{78076E12-B38C-4144-A40C-7F0C72E64BE1}" dt="2023-02-04T03:24:47.031" v="102" actId="478"/>
          <ac:spMkLst>
            <pc:docMk/>
            <pc:sldMk cId="3262064056" sldId="366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53:59.566" v="182" actId="1076"/>
          <ac:spMkLst>
            <pc:docMk/>
            <pc:sldMk cId="3262064056" sldId="366"/>
            <ac:spMk id="3" creationId="{D036119D-D96D-435D-B34D-667E049CD83F}"/>
          </ac:spMkLst>
        </pc:spChg>
        <pc:spChg chg="mod">
          <ac:chgData name="Kuldeep" userId="f9c8071f-a744-46f9-b335-1b593dc9f69f" providerId="ADAL" clId="{78076E12-B38C-4144-A40C-7F0C72E64BE1}" dt="2023-02-05T10:54:52.460" v="184" actId="207"/>
          <ac:spMkLst>
            <pc:docMk/>
            <pc:sldMk cId="3262064056" sldId="366"/>
            <ac:spMk id="4" creationId="{F25D50D6-3249-4A4E-B9BA-63B963D09D76}"/>
          </ac:spMkLst>
        </pc:spChg>
        <pc:picChg chg="mod">
          <ac:chgData name="Kuldeep" userId="f9c8071f-a744-46f9-b335-1b593dc9f69f" providerId="ADAL" clId="{78076E12-B38C-4144-A40C-7F0C72E64BE1}" dt="2023-02-05T10:54:04.992" v="183" actId="1076"/>
          <ac:picMkLst>
            <pc:docMk/>
            <pc:sldMk cId="3262064056" sldId="366"/>
            <ac:picMk id="6" creationId="{3C44EF4C-E871-4411-A46C-6131D19868EA}"/>
          </ac:picMkLst>
        </pc:picChg>
      </pc:sldChg>
      <pc:sldChg chg="addSp delSp modSp mod setBg">
        <pc:chgData name="Kuldeep" userId="f9c8071f-a744-46f9-b335-1b593dc9f69f" providerId="ADAL" clId="{78076E12-B38C-4144-A40C-7F0C72E64BE1}" dt="2023-02-05T10:59:34.829" v="207" actId="14100"/>
        <pc:sldMkLst>
          <pc:docMk/>
          <pc:sldMk cId="377799209" sldId="367"/>
        </pc:sldMkLst>
        <pc:spChg chg="mo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3" creationId="{D036119D-D96D-435D-B34D-667E049CD83F}"/>
          </ac:spMkLst>
        </pc:spChg>
        <pc:spChg chg="add del mo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4" creationId="{F25D50D6-3249-4A4E-B9BA-63B963D09D76}"/>
          </ac:spMkLst>
        </pc:spChg>
        <pc:spChg chg="add del">
          <ac:chgData name="Kuldeep" userId="f9c8071f-a744-46f9-b335-1b593dc9f69f" providerId="ADAL" clId="{78076E12-B38C-4144-A40C-7F0C72E64BE1}" dt="2023-02-05T10:59:11.761" v="200" actId="26606"/>
          <ac:spMkLst>
            <pc:docMk/>
            <pc:sldMk cId="377799209" sldId="367"/>
            <ac:spMk id="12" creationId="{F9567813-D7CB-4815-8D6F-28E3C9D5A113}"/>
          </ac:spMkLst>
        </pc:spChg>
        <pc:spChg chg="add del">
          <ac:chgData name="Kuldeep" userId="f9c8071f-a744-46f9-b335-1b593dc9f69f" providerId="ADAL" clId="{78076E12-B38C-4144-A40C-7F0C72E64BE1}" dt="2023-02-05T10:59:11.761" v="200" actId="26606"/>
          <ac:spMkLst>
            <pc:docMk/>
            <pc:sldMk cId="377799209" sldId="367"/>
            <ac:spMk id="13" creationId="{FA45F7C9-4421-4A23-B34E-99DE33301BB7}"/>
          </ac:spMkLst>
        </pc:spChg>
        <pc:spChg chg="add del">
          <ac:chgData name="Kuldeep" userId="f9c8071f-a744-46f9-b335-1b593dc9f69f" providerId="ADAL" clId="{78076E12-B38C-4144-A40C-7F0C72E64BE1}" dt="2023-02-05T10:59:11.761" v="200" actId="26606"/>
          <ac:spMkLst>
            <pc:docMk/>
            <pc:sldMk cId="377799209" sldId="367"/>
            <ac:spMk id="14" creationId="{8663BE7B-183A-4877-ABFF-D6E34952F7E5}"/>
          </ac:spMkLst>
        </pc:spChg>
        <pc:spChg chg="add del">
          <ac:chgData name="Kuldeep" userId="f9c8071f-a744-46f9-b335-1b593dc9f69f" providerId="ADAL" clId="{78076E12-B38C-4144-A40C-7F0C72E64BE1}" dt="2023-02-05T10:58:24.863" v="194" actId="26606"/>
          <ac:spMkLst>
            <pc:docMk/>
            <pc:sldMk cId="377799209" sldId="367"/>
            <ac:spMk id="15" creationId="{20E9A622-9996-4927-BBCD-AEE2687BEDAD}"/>
          </ac:spMkLst>
        </pc:spChg>
        <pc:spChg chg="add del">
          <ac:chgData name="Kuldeep" userId="f9c8071f-a744-46f9-b335-1b593dc9f69f" providerId="ADAL" clId="{78076E12-B38C-4144-A40C-7F0C72E64BE1}" dt="2023-02-05T10:59:11.761" v="200" actId="26606"/>
          <ac:spMkLst>
            <pc:docMk/>
            <pc:sldMk cId="377799209" sldId="367"/>
            <ac:spMk id="16" creationId="{92AE8945-E314-4E55-8834-47A77D9CE316}"/>
          </ac:spMkLst>
        </pc:spChg>
        <pc:spChg chg="add del">
          <ac:chgData name="Kuldeep" userId="f9c8071f-a744-46f9-b335-1b593dc9f69f" providerId="ADAL" clId="{78076E12-B38C-4144-A40C-7F0C72E64BE1}" dt="2023-02-05T10:58:24.863" v="194" actId="26606"/>
          <ac:spMkLst>
            <pc:docMk/>
            <pc:sldMk cId="377799209" sldId="367"/>
            <ac:spMk id="17" creationId="{51DE3FC3-BAC1-4105-9620-4FB64EDCE876}"/>
          </ac:spMkLst>
        </pc:spChg>
        <pc:spChg chg="add del">
          <ac:chgData name="Kuldeep" userId="f9c8071f-a744-46f9-b335-1b593dc9f69f" providerId="ADAL" clId="{78076E12-B38C-4144-A40C-7F0C72E64BE1}" dt="2023-02-05T10:59:11.761" v="200" actId="26606"/>
          <ac:spMkLst>
            <pc:docMk/>
            <pc:sldMk cId="377799209" sldId="367"/>
            <ac:spMk id="18" creationId="{6AA6BA4F-F7B6-4A5C-93D4-4AB4E476DD14}"/>
          </ac:spMkLst>
        </pc:spChg>
        <pc:spChg chg="add del">
          <ac:chgData name="Kuldeep" userId="f9c8071f-a744-46f9-b335-1b593dc9f69f" providerId="ADAL" clId="{78076E12-B38C-4144-A40C-7F0C72E64BE1}" dt="2023-02-05T10:58:24.863" v="194" actId="26606"/>
          <ac:spMkLst>
            <pc:docMk/>
            <pc:sldMk cId="377799209" sldId="367"/>
            <ac:spMk id="19" creationId="{CEF02B21-6D04-4A6A-B03E-CF7642D59161}"/>
          </ac:spMkLst>
        </pc:spChg>
        <pc:spChg chg="ad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20" creationId="{75896A25-D088-48F0-A2E7-9C44D9F6B409}"/>
          </ac:spMkLst>
        </pc:spChg>
        <pc:spChg chg="add del">
          <ac:chgData name="Kuldeep" userId="f9c8071f-a744-46f9-b335-1b593dc9f69f" providerId="ADAL" clId="{78076E12-B38C-4144-A40C-7F0C72E64BE1}" dt="2023-02-05T10:58:24.863" v="194" actId="26606"/>
          <ac:spMkLst>
            <pc:docMk/>
            <pc:sldMk cId="377799209" sldId="367"/>
            <ac:spMk id="21" creationId="{97E39010-823C-439A-B438-FEEDF549083C}"/>
          </ac:spMkLst>
        </pc:spChg>
        <pc:spChg chg="ad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22" creationId="{DDCD6B11-13E6-4A46-9C85-F8EB0F35C5E1}"/>
          </ac:spMkLst>
        </pc:spChg>
        <pc:spChg chg="add del">
          <ac:chgData name="Kuldeep" userId="f9c8071f-a744-46f9-b335-1b593dc9f69f" providerId="ADAL" clId="{78076E12-B38C-4144-A40C-7F0C72E64BE1}" dt="2023-02-05T10:58:51.851" v="196" actId="26606"/>
          <ac:spMkLst>
            <pc:docMk/>
            <pc:sldMk cId="377799209" sldId="367"/>
            <ac:spMk id="23" creationId="{9A62E9AA-DA4C-405A-B6ED-5B1FE7A8D1B4}"/>
          </ac:spMkLst>
        </pc:spChg>
        <pc:spChg chg="add del">
          <ac:chgData name="Kuldeep" userId="f9c8071f-a744-46f9-b335-1b593dc9f69f" providerId="ADAL" clId="{78076E12-B38C-4144-A40C-7F0C72E64BE1}" dt="2023-02-05T10:58:51.851" v="196" actId="26606"/>
          <ac:spMkLst>
            <pc:docMk/>
            <pc:sldMk cId="377799209" sldId="367"/>
            <ac:spMk id="24" creationId="{75896A25-D088-48F0-A2E7-9C44D9F6B409}"/>
          </ac:spMkLst>
        </pc:spChg>
        <pc:spChg chg="add del">
          <ac:chgData name="Kuldeep" userId="f9c8071f-a744-46f9-b335-1b593dc9f69f" providerId="ADAL" clId="{78076E12-B38C-4144-A40C-7F0C72E64BE1}" dt="2023-02-05T10:58:51.851" v="196" actId="26606"/>
          <ac:spMkLst>
            <pc:docMk/>
            <pc:sldMk cId="377799209" sldId="367"/>
            <ac:spMk id="25" creationId="{DDCD6B11-13E6-4A46-9C85-F8EB0F35C5E1}"/>
          </ac:spMkLst>
        </pc:spChg>
        <pc:spChg chg="add del">
          <ac:chgData name="Kuldeep" userId="f9c8071f-a744-46f9-b335-1b593dc9f69f" providerId="ADAL" clId="{78076E12-B38C-4144-A40C-7F0C72E64BE1}" dt="2023-02-05T10:58:51.851" v="196" actId="26606"/>
          <ac:spMkLst>
            <pc:docMk/>
            <pc:sldMk cId="377799209" sldId="367"/>
            <ac:spMk id="26" creationId="{75EBCDCE-0F4C-477C-AB15-886C5F27B118}"/>
          </ac:spMkLst>
        </pc:spChg>
        <pc:spChg chg="add del">
          <ac:chgData name="Kuldeep" userId="f9c8071f-a744-46f9-b335-1b593dc9f69f" providerId="ADAL" clId="{78076E12-B38C-4144-A40C-7F0C72E64BE1}" dt="2023-02-05T10:58:51.851" v="196" actId="26606"/>
          <ac:spMkLst>
            <pc:docMk/>
            <pc:sldMk cId="377799209" sldId="367"/>
            <ac:spMk id="27" creationId="{17820F06-C1AE-4232-AEE8-3AC8189E4BA5}"/>
          </ac:spMkLst>
        </pc:spChg>
        <pc:spChg chg="ad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28" creationId="{75EBCDCE-0F4C-477C-AB15-886C5F27B118}"/>
          </ac:spMkLst>
        </pc:spChg>
        <pc:spChg chg="add del">
          <ac:chgData name="Kuldeep" userId="f9c8071f-a744-46f9-b335-1b593dc9f69f" providerId="ADAL" clId="{78076E12-B38C-4144-A40C-7F0C72E64BE1}" dt="2023-02-05T10:58:55.542" v="198" actId="26606"/>
          <ac:spMkLst>
            <pc:docMk/>
            <pc:sldMk cId="377799209" sldId="367"/>
            <ac:spMk id="29" creationId="{AA7352F6-69CD-481A-B86A-167F52331339}"/>
          </ac:spMkLst>
        </pc:spChg>
        <pc:spChg chg="add del">
          <ac:chgData name="Kuldeep" userId="f9c8071f-a744-46f9-b335-1b593dc9f69f" providerId="ADAL" clId="{78076E12-B38C-4144-A40C-7F0C72E64BE1}" dt="2023-02-05T10:58:55.542" v="198" actId="26606"/>
          <ac:spMkLst>
            <pc:docMk/>
            <pc:sldMk cId="377799209" sldId="367"/>
            <ac:spMk id="30" creationId="{8E274D61-7D32-4B1C-AE50-DDB359763BDE}"/>
          </ac:spMkLst>
        </pc:spChg>
        <pc:spChg chg="add del">
          <ac:chgData name="Kuldeep" userId="f9c8071f-a744-46f9-b335-1b593dc9f69f" providerId="ADAL" clId="{78076E12-B38C-4144-A40C-7F0C72E64BE1}" dt="2023-02-05T10:58:55.542" v="198" actId="26606"/>
          <ac:spMkLst>
            <pc:docMk/>
            <pc:sldMk cId="377799209" sldId="367"/>
            <ac:spMk id="31" creationId="{6C177458-9205-448A-8170-0474666735F2}"/>
          </ac:spMkLst>
        </pc:spChg>
        <pc:spChg chg="ad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32" creationId="{17820F06-C1AE-4232-AEE8-3AC8189E4BA5}"/>
          </ac:spMkLst>
        </pc:spChg>
        <pc:spChg chg="add">
          <ac:chgData name="Kuldeep" userId="f9c8071f-a744-46f9-b335-1b593dc9f69f" providerId="ADAL" clId="{78076E12-B38C-4144-A40C-7F0C72E64BE1}" dt="2023-02-05T10:59:11.777" v="201" actId="26606"/>
          <ac:spMkLst>
            <pc:docMk/>
            <pc:sldMk cId="377799209" sldId="367"/>
            <ac:spMk id="33" creationId="{9A62E9AA-DA4C-405A-B6ED-5B1FE7A8D1B4}"/>
          </ac:spMkLst>
        </pc:spChg>
        <pc:picChg chg="mod ord">
          <ac:chgData name="Kuldeep" userId="f9c8071f-a744-46f9-b335-1b593dc9f69f" providerId="ADAL" clId="{78076E12-B38C-4144-A40C-7F0C72E64BE1}" dt="2023-02-05T10:59:34.829" v="207" actId="14100"/>
          <ac:picMkLst>
            <pc:docMk/>
            <pc:sldMk cId="377799209" sldId="367"/>
            <ac:picMk id="6" creationId="{D592FF4D-AA11-461E-B1CF-C3853EF26938}"/>
          </ac:picMkLst>
        </pc:picChg>
        <pc:picChg chg="mod">
          <ac:chgData name="Kuldeep" userId="f9c8071f-a744-46f9-b335-1b593dc9f69f" providerId="ADAL" clId="{78076E12-B38C-4144-A40C-7F0C72E64BE1}" dt="2023-02-05T10:59:21.839" v="203" actId="1076"/>
          <ac:picMkLst>
            <pc:docMk/>
            <pc:sldMk cId="377799209" sldId="367"/>
            <ac:picMk id="8" creationId="{5D3D4D1F-B467-4266-A7BE-1440FBD63FFC}"/>
          </ac:picMkLst>
        </pc:picChg>
        <pc:picChg chg="mod">
          <ac:chgData name="Kuldeep" userId="f9c8071f-a744-46f9-b335-1b593dc9f69f" providerId="ADAL" clId="{78076E12-B38C-4144-A40C-7F0C72E64BE1}" dt="2023-02-05T10:59:26.432" v="205" actId="1076"/>
          <ac:picMkLst>
            <pc:docMk/>
            <pc:sldMk cId="377799209" sldId="367"/>
            <ac:picMk id="10" creationId="{40C0FE5B-53E8-425D-B4F8-F5C7AC417C0D}"/>
          </ac:picMkLst>
        </pc:picChg>
      </pc:sldChg>
      <pc:sldChg chg="delSp modSp mod">
        <pc:chgData name="Kuldeep" userId="f9c8071f-a744-46f9-b335-1b593dc9f69f" providerId="ADAL" clId="{78076E12-B38C-4144-A40C-7F0C72E64BE1}" dt="2023-02-05T10:53:16.114" v="180" actId="1076"/>
        <pc:sldMkLst>
          <pc:docMk/>
          <pc:sldMk cId="2069761315" sldId="368"/>
        </pc:sldMkLst>
        <pc:spChg chg="del mod">
          <ac:chgData name="Kuldeep" userId="f9c8071f-a744-46f9-b335-1b593dc9f69f" providerId="ADAL" clId="{78076E12-B38C-4144-A40C-7F0C72E64BE1}" dt="2023-02-05T10:53:07.512" v="178" actId="478"/>
          <ac:spMkLst>
            <pc:docMk/>
            <pc:sldMk cId="2069761315" sldId="368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53:13.443" v="179" actId="1076"/>
          <ac:spMkLst>
            <pc:docMk/>
            <pc:sldMk cId="2069761315" sldId="368"/>
            <ac:spMk id="3" creationId="{D036119D-D96D-435D-B34D-667E049CD83F}"/>
          </ac:spMkLst>
        </pc:spChg>
        <pc:spChg chg="mod">
          <ac:chgData name="Kuldeep" userId="f9c8071f-a744-46f9-b335-1b593dc9f69f" providerId="ADAL" clId="{78076E12-B38C-4144-A40C-7F0C72E64BE1}" dt="2023-02-05T10:53:02.531" v="177" actId="1076"/>
          <ac:spMkLst>
            <pc:docMk/>
            <pc:sldMk cId="2069761315" sldId="368"/>
            <ac:spMk id="4" creationId="{F25D50D6-3249-4A4E-B9BA-63B963D09D76}"/>
          </ac:spMkLst>
        </pc:spChg>
        <pc:picChg chg="mod">
          <ac:chgData name="Kuldeep" userId="f9c8071f-a744-46f9-b335-1b593dc9f69f" providerId="ADAL" clId="{78076E12-B38C-4144-A40C-7F0C72E64BE1}" dt="2023-02-05T10:53:16.114" v="180" actId="1076"/>
          <ac:picMkLst>
            <pc:docMk/>
            <pc:sldMk cId="2069761315" sldId="368"/>
            <ac:picMk id="7" creationId="{981C888B-45A2-4CB2-9FF1-6F5C85236E0D}"/>
          </ac:picMkLst>
        </pc:picChg>
      </pc:sldChg>
      <pc:sldChg chg="delSp modSp mod">
        <pc:chgData name="Kuldeep" userId="f9c8071f-a744-46f9-b335-1b593dc9f69f" providerId="ADAL" clId="{78076E12-B38C-4144-A40C-7F0C72E64BE1}" dt="2023-02-05T10:55:58.049" v="188" actId="207"/>
        <pc:sldMkLst>
          <pc:docMk/>
          <pc:sldMk cId="4165063337" sldId="369"/>
        </pc:sldMkLst>
        <pc:spChg chg="del mod">
          <ac:chgData name="Kuldeep" userId="f9c8071f-a744-46f9-b335-1b593dc9f69f" providerId="ADAL" clId="{78076E12-B38C-4144-A40C-7F0C72E64BE1}" dt="2023-02-05T10:55:18.717" v="186" actId="478"/>
          <ac:spMkLst>
            <pc:docMk/>
            <pc:sldMk cId="4165063337" sldId="369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55:58.049" v="188" actId="207"/>
          <ac:spMkLst>
            <pc:docMk/>
            <pc:sldMk cId="4165063337" sldId="369"/>
            <ac:spMk id="4" creationId="{F25D50D6-3249-4A4E-B9BA-63B963D09D76}"/>
          </ac:spMkLst>
        </pc:spChg>
        <pc:picChg chg="mod">
          <ac:chgData name="Kuldeep" userId="f9c8071f-a744-46f9-b335-1b593dc9f69f" providerId="ADAL" clId="{78076E12-B38C-4144-A40C-7F0C72E64BE1}" dt="2023-02-05T10:55:25.937" v="187" actId="1076"/>
          <ac:picMkLst>
            <pc:docMk/>
            <pc:sldMk cId="4165063337" sldId="369"/>
            <ac:picMk id="6" creationId="{B628745A-7E4E-4511-8384-8DC2D611C6F5}"/>
          </ac:picMkLst>
        </pc:picChg>
        <pc:cxnChg chg="mod">
          <ac:chgData name="Kuldeep" userId="f9c8071f-a744-46f9-b335-1b593dc9f69f" providerId="ADAL" clId="{78076E12-B38C-4144-A40C-7F0C72E64BE1}" dt="2023-02-05T10:55:25.937" v="187" actId="1076"/>
          <ac:cxnSpMkLst>
            <pc:docMk/>
            <pc:sldMk cId="4165063337" sldId="369"/>
            <ac:cxnSpMk id="14" creationId="{F30C0916-4304-4848-A917-6158704A102B}"/>
          </ac:cxnSpMkLst>
        </pc:cxnChg>
        <pc:cxnChg chg="mod">
          <ac:chgData name="Kuldeep" userId="f9c8071f-a744-46f9-b335-1b593dc9f69f" providerId="ADAL" clId="{78076E12-B38C-4144-A40C-7F0C72E64BE1}" dt="2023-02-05T10:55:25.937" v="187" actId="1076"/>
          <ac:cxnSpMkLst>
            <pc:docMk/>
            <pc:sldMk cId="4165063337" sldId="369"/>
            <ac:cxnSpMk id="19" creationId="{3684B8A2-A7E3-4442-B64A-FC5A78C5F505}"/>
          </ac:cxnSpMkLst>
        </pc:cxnChg>
      </pc:sldChg>
      <pc:sldChg chg="modSp mod setBg">
        <pc:chgData name="Kuldeep" userId="f9c8071f-a744-46f9-b335-1b593dc9f69f" providerId="ADAL" clId="{78076E12-B38C-4144-A40C-7F0C72E64BE1}" dt="2023-02-05T10:56:18.322" v="191" actId="108"/>
        <pc:sldMkLst>
          <pc:docMk/>
          <pc:sldMk cId="2647097746" sldId="370"/>
        </pc:sldMkLst>
        <pc:spChg chg="mod">
          <ac:chgData name="Kuldeep" userId="f9c8071f-a744-46f9-b335-1b593dc9f69f" providerId="ADAL" clId="{78076E12-B38C-4144-A40C-7F0C72E64BE1}" dt="2023-02-05T10:56:10.534" v="190"/>
          <ac:spMkLst>
            <pc:docMk/>
            <pc:sldMk cId="2647097746" sldId="370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56:18.322" v="191" actId="108"/>
          <ac:spMkLst>
            <pc:docMk/>
            <pc:sldMk cId="2647097746" sldId="370"/>
            <ac:spMk id="4" creationId="{F25D50D6-3249-4A4E-B9BA-63B963D09D76}"/>
          </ac:spMkLst>
        </pc:spChg>
      </pc:sldChg>
      <pc:sldChg chg="modSp mod">
        <pc:chgData name="Kuldeep" userId="f9c8071f-a744-46f9-b335-1b593dc9f69f" providerId="ADAL" clId="{78076E12-B38C-4144-A40C-7F0C72E64BE1}" dt="2023-02-05T10:56:25.857" v="192" actId="108"/>
        <pc:sldMkLst>
          <pc:docMk/>
          <pc:sldMk cId="1426883805" sldId="371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1426883805" sldId="371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5T10:56:25.857" v="192" actId="108"/>
          <ac:spMkLst>
            <pc:docMk/>
            <pc:sldMk cId="1426883805" sldId="371"/>
            <ac:spMk id="4" creationId="{F25D50D6-3249-4A4E-B9BA-63B963D09D76}"/>
          </ac:spMkLst>
        </pc:spChg>
      </pc:sldChg>
      <pc:sldChg chg="modSp del mod">
        <pc:chgData name="Kuldeep" userId="f9c8071f-a744-46f9-b335-1b593dc9f69f" providerId="ADAL" clId="{78076E12-B38C-4144-A40C-7F0C72E64BE1}" dt="2023-02-04T03:23:30.318" v="85" actId="47"/>
        <pc:sldMkLst>
          <pc:docMk/>
          <pc:sldMk cId="1256195213" sldId="373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1256195213" sldId="373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15:51.985" v="7" actId="27636"/>
          <ac:spMkLst>
            <pc:docMk/>
            <pc:sldMk cId="1256195213" sldId="373"/>
            <ac:spMk id="3" creationId="{D036119D-D96D-435D-B34D-667E049CD83F}"/>
          </ac:spMkLst>
        </pc:spChg>
      </pc:sldChg>
      <pc:sldChg chg="modSp del">
        <pc:chgData name="Kuldeep" userId="f9c8071f-a744-46f9-b335-1b593dc9f69f" providerId="ADAL" clId="{78076E12-B38C-4144-A40C-7F0C72E64BE1}" dt="2023-02-04T03:23:31.857" v="86" actId="47"/>
        <pc:sldMkLst>
          <pc:docMk/>
          <pc:sldMk cId="3045624872" sldId="374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3045624872" sldId="374"/>
            <ac:spMk id="2" creationId="{36B3FFCF-E484-457D-8010-78085F70128D}"/>
          </ac:spMkLst>
        </pc:spChg>
      </pc:sldChg>
      <pc:sldChg chg="modSp del mod">
        <pc:chgData name="Kuldeep" userId="f9c8071f-a744-46f9-b335-1b593dc9f69f" providerId="ADAL" clId="{78076E12-B38C-4144-A40C-7F0C72E64BE1}" dt="2023-02-04T03:23:43.815" v="95" actId="47"/>
        <pc:sldMkLst>
          <pc:docMk/>
          <pc:sldMk cId="725257352" sldId="375"/>
        </pc:sldMkLst>
        <pc:spChg chg="mod">
          <ac:chgData name="Kuldeep" userId="f9c8071f-a744-46f9-b335-1b593dc9f69f" providerId="ADAL" clId="{78076E12-B38C-4144-A40C-7F0C72E64BE1}" dt="2023-02-04T03:21:19.171" v="66"/>
          <ac:spMkLst>
            <pc:docMk/>
            <pc:sldMk cId="725257352" sldId="375"/>
            <ac:spMk id="2" creationId="{36B3FFCF-E484-457D-8010-78085F70128D}"/>
          </ac:spMkLst>
        </pc:spChg>
        <pc:spChg chg="mod">
          <ac:chgData name="Kuldeep" userId="f9c8071f-a744-46f9-b335-1b593dc9f69f" providerId="ADAL" clId="{78076E12-B38C-4144-A40C-7F0C72E64BE1}" dt="2023-02-04T03:20:53.757" v="58" actId="27636"/>
          <ac:spMkLst>
            <pc:docMk/>
            <pc:sldMk cId="725257352" sldId="375"/>
            <ac:spMk id="3" creationId="{D036119D-D96D-435D-B34D-667E049CD83F}"/>
          </ac:spMkLst>
        </pc:spChg>
      </pc:sldChg>
      <pc:sldChg chg="delSp modSp mod">
        <pc:chgData name="Kuldeep" userId="f9c8071f-a744-46f9-b335-1b593dc9f69f" providerId="ADAL" clId="{78076E12-B38C-4144-A40C-7F0C72E64BE1}" dt="2023-02-05T11:16:38.372" v="208" actId="1076"/>
        <pc:sldMkLst>
          <pc:docMk/>
          <pc:sldMk cId="1979561328" sldId="376"/>
        </pc:sldMkLst>
        <pc:spChg chg="mod">
          <ac:chgData name="Kuldeep" userId="f9c8071f-a744-46f9-b335-1b593dc9f69f" providerId="ADAL" clId="{78076E12-B38C-4144-A40C-7F0C72E64BE1}" dt="2023-02-05T09:41:35.034" v="121" actId="207"/>
          <ac:spMkLst>
            <pc:docMk/>
            <pc:sldMk cId="1979561328" sldId="376"/>
            <ac:spMk id="4" creationId="{F25D50D6-3249-4A4E-B9BA-63B963D09D76}"/>
          </ac:spMkLst>
        </pc:spChg>
        <pc:spChg chg="del mod">
          <ac:chgData name="Kuldeep" userId="f9c8071f-a744-46f9-b335-1b593dc9f69f" providerId="ADAL" clId="{78076E12-B38C-4144-A40C-7F0C72E64BE1}" dt="2023-02-05T09:40:40.816" v="119" actId="478"/>
          <ac:spMkLst>
            <pc:docMk/>
            <pc:sldMk cId="1979561328" sldId="376"/>
            <ac:spMk id="7" creationId="{7CF20317-6173-4AA8-B532-BF22C7E83599}"/>
          </ac:spMkLst>
        </pc:spChg>
        <pc:spChg chg="mod">
          <ac:chgData name="Kuldeep" userId="f9c8071f-a744-46f9-b335-1b593dc9f69f" providerId="ADAL" clId="{78076E12-B38C-4144-A40C-7F0C72E64BE1}" dt="2023-02-04T03:20:53.971" v="62" actId="27636"/>
          <ac:spMkLst>
            <pc:docMk/>
            <pc:sldMk cId="1979561328" sldId="376"/>
            <ac:spMk id="10" creationId="{79693E42-89AC-4A82-BE53-8774DEBC48CB}"/>
          </ac:spMkLst>
        </pc:spChg>
        <pc:picChg chg="mod">
          <ac:chgData name="Kuldeep" userId="f9c8071f-a744-46f9-b335-1b593dc9f69f" providerId="ADAL" clId="{78076E12-B38C-4144-A40C-7F0C72E64BE1}" dt="2023-02-05T11:16:38.372" v="208" actId="1076"/>
          <ac:picMkLst>
            <pc:docMk/>
            <pc:sldMk cId="1979561328" sldId="376"/>
            <ac:picMk id="1026" creationId="{5D7E2FC9-48C8-4928-B180-A376928AD2D7}"/>
          </ac:picMkLst>
        </pc:picChg>
      </pc:sldChg>
      <pc:sldChg chg="delSp modSp mod">
        <pc:chgData name="Kuldeep" userId="f9c8071f-a744-46f9-b335-1b593dc9f69f" providerId="ADAL" clId="{78076E12-B38C-4144-A40C-7F0C72E64BE1}" dt="2023-02-13T15:59:10.555" v="348" actId="14100"/>
        <pc:sldMkLst>
          <pc:docMk/>
          <pc:sldMk cId="859845477" sldId="377"/>
        </pc:sldMkLst>
        <pc:spChg chg="del mod">
          <ac:chgData name="Kuldeep" userId="f9c8071f-a744-46f9-b335-1b593dc9f69f" providerId="ADAL" clId="{78076E12-B38C-4144-A40C-7F0C72E64BE1}" dt="2023-02-13T15:58:49.313" v="343" actId="478"/>
          <ac:spMkLst>
            <pc:docMk/>
            <pc:sldMk cId="859845477" sldId="377"/>
            <ac:spMk id="7" creationId="{7CF20317-6173-4AA8-B532-BF22C7E83599}"/>
          </ac:spMkLst>
        </pc:spChg>
        <pc:spChg chg="mod">
          <ac:chgData name="Kuldeep" userId="f9c8071f-a744-46f9-b335-1b593dc9f69f" providerId="ADAL" clId="{78076E12-B38C-4144-A40C-7F0C72E64BE1}" dt="2023-02-13T15:58:59.517" v="345" actId="14100"/>
          <ac:spMkLst>
            <pc:docMk/>
            <pc:sldMk cId="859845477" sldId="377"/>
            <ac:spMk id="8" creationId="{72C95F30-6E74-4FFA-BB14-D6B78FC3F743}"/>
          </ac:spMkLst>
        </pc:spChg>
        <pc:spChg chg="mod">
          <ac:chgData name="Kuldeep" userId="f9c8071f-a744-46f9-b335-1b593dc9f69f" providerId="ADAL" clId="{78076E12-B38C-4144-A40C-7F0C72E64BE1}" dt="2023-02-13T15:59:10.555" v="348" actId="14100"/>
          <ac:spMkLst>
            <pc:docMk/>
            <pc:sldMk cId="859845477" sldId="377"/>
            <ac:spMk id="9" creationId="{69F8E1E3-D705-4FB0-9233-3A6B79B70FB3}"/>
          </ac:spMkLst>
        </pc:spChg>
        <pc:spChg chg="mod">
          <ac:chgData name="Kuldeep" userId="f9c8071f-a744-46f9-b335-1b593dc9f69f" providerId="ADAL" clId="{78076E12-B38C-4144-A40C-7F0C72E64BE1}" dt="2023-02-04T03:20:53.925" v="61" actId="27636"/>
          <ac:spMkLst>
            <pc:docMk/>
            <pc:sldMk cId="859845477" sldId="377"/>
            <ac:spMk id="10" creationId="{79693E42-89AC-4A82-BE53-8774DEBC48CB}"/>
          </ac:spMkLst>
        </pc:spChg>
      </pc:sldChg>
      <pc:sldChg chg="addSp delSp modSp mod">
        <pc:chgData name="Kuldeep" userId="f9c8071f-a744-46f9-b335-1b593dc9f69f" providerId="ADAL" clId="{78076E12-B38C-4144-A40C-7F0C72E64BE1}" dt="2023-02-05T10:14:11.509" v="175" actId="14100"/>
        <pc:sldMkLst>
          <pc:docMk/>
          <pc:sldMk cId="3749547944" sldId="378"/>
        </pc:sldMkLst>
        <pc:spChg chg="add del mod">
          <ac:chgData name="Kuldeep" userId="f9c8071f-a744-46f9-b335-1b593dc9f69f" providerId="ADAL" clId="{78076E12-B38C-4144-A40C-7F0C72E64BE1}" dt="2023-02-05T10:14:06.697" v="174" actId="1076"/>
          <ac:spMkLst>
            <pc:docMk/>
            <pc:sldMk cId="3749547944" sldId="378"/>
            <ac:spMk id="3" creationId="{D036119D-D96D-435D-B34D-667E049CD83F}"/>
          </ac:spMkLst>
        </pc:spChg>
        <pc:spChg chg="mod">
          <ac:chgData name="Kuldeep" userId="f9c8071f-a744-46f9-b335-1b593dc9f69f" providerId="ADAL" clId="{78076E12-B38C-4144-A40C-7F0C72E64BE1}" dt="2023-02-05T10:11:59.126" v="153" actId="1076"/>
          <ac:spMkLst>
            <pc:docMk/>
            <pc:sldMk cId="3749547944" sldId="378"/>
            <ac:spMk id="4" creationId="{F25D50D6-3249-4A4E-B9BA-63B963D09D76}"/>
          </ac:spMkLst>
        </pc:spChg>
        <pc:spChg chg="del mod">
          <ac:chgData name="Kuldeep" userId="f9c8071f-a744-46f9-b335-1b593dc9f69f" providerId="ADAL" clId="{78076E12-B38C-4144-A40C-7F0C72E64BE1}" dt="2023-02-05T10:13:01.727" v="169" actId="478"/>
          <ac:spMkLst>
            <pc:docMk/>
            <pc:sldMk cId="3749547944" sldId="378"/>
            <ac:spMk id="5" creationId="{7D8D63DC-7598-4FF6-ABDC-7C62132D8095}"/>
          </ac:spMkLst>
        </pc:spChg>
        <pc:spChg chg="del mod">
          <ac:chgData name="Kuldeep" userId="f9c8071f-a744-46f9-b335-1b593dc9f69f" providerId="ADAL" clId="{78076E12-B38C-4144-A40C-7F0C72E64BE1}" dt="2023-02-05T10:13:02.808" v="171" actId="478"/>
          <ac:spMkLst>
            <pc:docMk/>
            <pc:sldMk cId="3749547944" sldId="378"/>
            <ac:spMk id="6" creationId="{EDD38C6B-3BE1-4EC6-871E-525F79B53102}"/>
          </ac:spMkLst>
        </pc:spChg>
        <pc:spChg chg="add del mod">
          <ac:chgData name="Kuldeep" userId="f9c8071f-a744-46f9-b335-1b593dc9f69f" providerId="ADAL" clId="{78076E12-B38C-4144-A40C-7F0C72E64BE1}" dt="2023-02-05T10:12:24.380" v="161" actId="478"/>
          <ac:spMkLst>
            <pc:docMk/>
            <pc:sldMk cId="3749547944" sldId="378"/>
            <ac:spMk id="7" creationId="{C9BB8ED0-E273-415C-B6E5-DE0BC7044F68}"/>
          </ac:spMkLst>
        </pc:spChg>
        <pc:spChg chg="add del mod">
          <ac:chgData name="Kuldeep" userId="f9c8071f-a744-46f9-b335-1b593dc9f69f" providerId="ADAL" clId="{78076E12-B38C-4144-A40C-7F0C72E64BE1}" dt="2023-02-05T10:14:11.509" v="175" actId="14100"/>
          <ac:spMkLst>
            <pc:docMk/>
            <pc:sldMk cId="3749547944" sldId="378"/>
            <ac:spMk id="8" creationId="{35972D47-E5AD-4929-B0C7-388DE06D4BEF}"/>
          </ac:spMkLst>
        </pc:spChg>
        <pc:spChg chg="add del">
          <ac:chgData name="Kuldeep" userId="f9c8071f-a744-46f9-b335-1b593dc9f69f" providerId="ADAL" clId="{78076E12-B38C-4144-A40C-7F0C72E64BE1}" dt="2023-02-05T10:12:19.883" v="160" actId="478"/>
          <ac:spMkLst>
            <pc:docMk/>
            <pc:sldMk cId="3749547944" sldId="378"/>
            <ac:spMk id="9" creationId="{4D590BD4-A19E-46D9-ABB8-E47AB46D9E30}"/>
          </ac:spMkLst>
        </pc:spChg>
        <pc:spChg chg="add del mod">
          <ac:chgData name="Kuldeep" userId="f9c8071f-a744-46f9-b335-1b593dc9f69f" providerId="ADAL" clId="{78076E12-B38C-4144-A40C-7F0C72E64BE1}" dt="2023-02-05T10:12:13.182" v="157" actId="478"/>
          <ac:spMkLst>
            <pc:docMk/>
            <pc:sldMk cId="3749547944" sldId="378"/>
            <ac:spMk id="10" creationId="{86A7A668-459E-7101-BA91-832ED15B8ACF}"/>
          </ac:spMkLst>
        </pc:spChg>
        <pc:spChg chg="add del mod">
          <ac:chgData name="Kuldeep" userId="f9c8071f-a744-46f9-b335-1b593dc9f69f" providerId="ADAL" clId="{78076E12-B38C-4144-A40C-7F0C72E64BE1}" dt="2023-02-05T10:12:19.883" v="160" actId="478"/>
          <ac:spMkLst>
            <pc:docMk/>
            <pc:sldMk cId="3749547944" sldId="378"/>
            <ac:spMk id="13" creationId="{2D7503A6-18BC-2770-A4B4-8249AC67F7B5}"/>
          </ac:spMkLst>
        </pc:spChg>
        <pc:graphicFrameChg chg="add del">
          <ac:chgData name="Kuldeep" userId="f9c8071f-a744-46f9-b335-1b593dc9f69f" providerId="ADAL" clId="{78076E12-B38C-4144-A40C-7F0C72E64BE1}" dt="2023-02-05T10:14:00.060" v="173" actId="26606"/>
          <ac:graphicFrameMkLst>
            <pc:docMk/>
            <pc:sldMk cId="3749547944" sldId="378"/>
            <ac:graphicFrameMk id="14" creationId="{7D12ACA0-0266-4132-5182-621A61F6E7E2}"/>
          </ac:graphicFrameMkLst>
        </pc:graphicFrameChg>
      </pc:sldChg>
      <pc:sldChg chg="addSp delSp modSp new mod setBg">
        <pc:chgData name="Kuldeep" userId="f9c8071f-a744-46f9-b335-1b593dc9f69f" providerId="ADAL" clId="{78076E12-B38C-4144-A40C-7F0C72E64BE1}" dt="2023-02-05T11:47:42.486" v="296" actId="255"/>
        <pc:sldMkLst>
          <pc:docMk/>
          <pc:sldMk cId="1555368079" sldId="379"/>
        </pc:sldMkLst>
        <pc:spChg chg="mod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2" creationId="{2B054F4E-4DAA-85C2-87AC-6C3E1571A8F6}"/>
          </ac:spMkLst>
        </pc:spChg>
        <pc:spChg chg="mod">
          <ac:chgData name="Kuldeep" userId="f9c8071f-a744-46f9-b335-1b593dc9f69f" providerId="ADAL" clId="{78076E12-B38C-4144-A40C-7F0C72E64BE1}" dt="2023-02-05T11:47:42.486" v="296" actId="255"/>
          <ac:spMkLst>
            <pc:docMk/>
            <pc:sldMk cId="1555368079" sldId="379"/>
            <ac:spMk id="3" creationId="{7996A940-AD9E-3E7B-C575-3D408426C89C}"/>
          </ac:spMkLst>
        </pc:spChg>
        <pc:spChg chg="add del">
          <ac:chgData name="Kuldeep" userId="f9c8071f-a744-46f9-b335-1b593dc9f69f" providerId="ADAL" clId="{78076E12-B38C-4144-A40C-7F0C72E64BE1}" dt="2023-02-05T11:26:07.678" v="273" actId="26606"/>
          <ac:spMkLst>
            <pc:docMk/>
            <pc:sldMk cId="1555368079" sldId="379"/>
            <ac:spMk id="9" creationId="{990D0034-F768-41E7-85D4-F38C4DE85770}"/>
          </ac:spMkLst>
        </pc:spChg>
        <pc:spChg chg="add del">
          <ac:chgData name="Kuldeep" userId="f9c8071f-a744-46f9-b335-1b593dc9f69f" providerId="ADAL" clId="{78076E12-B38C-4144-A40C-7F0C72E64BE1}" dt="2023-02-05T11:26:07.678" v="273" actId="26606"/>
          <ac:spMkLst>
            <pc:docMk/>
            <pc:sldMk cId="1555368079" sldId="379"/>
            <ac:spMk id="11" creationId="{C4F7E42D-8B5A-4FC8-81CD-9E60171F7FA8}"/>
          </ac:spMkLst>
        </pc:spChg>
        <pc:spChg chg="add del">
          <ac:chgData name="Kuldeep" userId="f9c8071f-a744-46f9-b335-1b593dc9f69f" providerId="ADAL" clId="{78076E12-B38C-4144-A40C-7F0C72E64BE1}" dt="2023-02-05T11:26:07.678" v="273" actId="26606"/>
          <ac:spMkLst>
            <pc:docMk/>
            <pc:sldMk cId="1555368079" sldId="379"/>
            <ac:spMk id="13" creationId="{8C04651D-B9F4-4935-A02D-364153FBDF54}"/>
          </ac:spMkLst>
        </pc:spChg>
        <pc:spChg chg="add del">
          <ac:chgData name="Kuldeep" userId="f9c8071f-a744-46f9-b335-1b593dc9f69f" providerId="ADAL" clId="{78076E12-B38C-4144-A40C-7F0C72E64BE1}" dt="2023-02-05T11:26:07.660" v="272" actId="26606"/>
          <ac:spMkLst>
            <pc:docMk/>
            <pc:sldMk cId="1555368079" sldId="379"/>
            <ac:spMk id="18" creationId="{20E9A622-9996-4927-BBCD-AEE2687BEDAD}"/>
          </ac:spMkLst>
        </pc:spChg>
        <pc:spChg chg="add del">
          <ac:chgData name="Kuldeep" userId="f9c8071f-a744-46f9-b335-1b593dc9f69f" providerId="ADAL" clId="{78076E12-B38C-4144-A40C-7F0C72E64BE1}" dt="2023-02-05T11:26:07.660" v="272" actId="26606"/>
          <ac:spMkLst>
            <pc:docMk/>
            <pc:sldMk cId="1555368079" sldId="379"/>
            <ac:spMk id="20" creationId="{51DE3FC3-BAC1-4105-9620-4FB64EDCE876}"/>
          </ac:spMkLst>
        </pc:spChg>
        <pc:spChg chg="add del">
          <ac:chgData name="Kuldeep" userId="f9c8071f-a744-46f9-b335-1b593dc9f69f" providerId="ADAL" clId="{78076E12-B38C-4144-A40C-7F0C72E64BE1}" dt="2023-02-05T11:26:07.660" v="272" actId="26606"/>
          <ac:spMkLst>
            <pc:docMk/>
            <pc:sldMk cId="1555368079" sldId="379"/>
            <ac:spMk id="22" creationId="{CEF02B21-6D04-4A6A-B03E-CF7642D59161}"/>
          </ac:spMkLst>
        </pc:spChg>
        <pc:spChg chg="add del">
          <ac:chgData name="Kuldeep" userId="f9c8071f-a744-46f9-b335-1b593dc9f69f" providerId="ADAL" clId="{78076E12-B38C-4144-A40C-7F0C72E64BE1}" dt="2023-02-05T11:26:07.660" v="272" actId="26606"/>
          <ac:spMkLst>
            <pc:docMk/>
            <pc:sldMk cId="1555368079" sldId="379"/>
            <ac:spMk id="24" creationId="{97E39010-823C-439A-B438-FEEDF549083C}"/>
          </ac:spMkLst>
        </pc:spChg>
        <pc:spChg chg="add del">
          <ac:chgData name="Kuldeep" userId="f9c8071f-a744-46f9-b335-1b593dc9f69f" providerId="ADAL" clId="{78076E12-B38C-4144-A40C-7F0C72E64BE1}" dt="2023-02-05T11:46:57.068" v="283" actId="26606"/>
          <ac:spMkLst>
            <pc:docMk/>
            <pc:sldMk cId="1555368079" sldId="379"/>
            <ac:spMk id="26" creationId="{90F35747-2822-4D06-BE10-CD33AC6B09C1}"/>
          </ac:spMkLst>
        </pc:spChg>
        <pc:spChg chg="add del">
          <ac:chgData name="Kuldeep" userId="f9c8071f-a744-46f9-b335-1b593dc9f69f" providerId="ADAL" clId="{78076E12-B38C-4144-A40C-7F0C72E64BE1}" dt="2023-02-05T11:46:57.068" v="283" actId="26606"/>
          <ac:spMkLst>
            <pc:docMk/>
            <pc:sldMk cId="1555368079" sldId="379"/>
            <ac:spMk id="27" creationId="{CC2C4466-5B1B-4361-B9D9-39ED9A8A3481}"/>
          </ac:spMkLst>
        </pc:spChg>
        <pc:spChg chg="add del">
          <ac:chgData name="Kuldeep" userId="f9c8071f-a744-46f9-b335-1b593dc9f69f" providerId="ADAL" clId="{78076E12-B38C-4144-A40C-7F0C72E64BE1}" dt="2023-02-05T11:46:57.068" v="283" actId="26606"/>
          <ac:spMkLst>
            <pc:docMk/>
            <pc:sldMk cId="1555368079" sldId="379"/>
            <ac:spMk id="28" creationId="{FD745DAE-5A8A-44FA-937C-CD65CF7AE696}"/>
          </ac:spMkLst>
        </pc:spChg>
        <pc:spChg chg="add del">
          <ac:chgData name="Kuldeep" userId="f9c8071f-a744-46f9-b335-1b593dc9f69f" providerId="ADAL" clId="{78076E12-B38C-4144-A40C-7F0C72E64BE1}" dt="2023-02-05T11:46:57.068" v="283" actId="26606"/>
          <ac:spMkLst>
            <pc:docMk/>
            <pc:sldMk cId="1555368079" sldId="379"/>
            <ac:spMk id="29" creationId="{67696AA1-B1DD-4C75-9AC1-69EE9F65FF96}"/>
          </ac:spMkLst>
        </pc:spChg>
        <pc:spChg chg="add del">
          <ac:chgData name="Kuldeep" userId="f9c8071f-a744-46f9-b335-1b593dc9f69f" providerId="ADAL" clId="{78076E12-B38C-4144-A40C-7F0C72E64BE1}" dt="2023-02-05T11:46:57.068" v="282" actId="26606"/>
          <ac:spMkLst>
            <pc:docMk/>
            <pc:sldMk cId="1555368079" sldId="379"/>
            <ac:spMk id="1031" creationId="{20E9A622-9996-4927-BBCD-AEE2687BEDAD}"/>
          </ac:spMkLst>
        </pc:spChg>
        <pc:spChg chg="add del">
          <ac:chgData name="Kuldeep" userId="f9c8071f-a744-46f9-b335-1b593dc9f69f" providerId="ADAL" clId="{78076E12-B38C-4144-A40C-7F0C72E64BE1}" dt="2023-02-05T11:46:57.068" v="282" actId="26606"/>
          <ac:spMkLst>
            <pc:docMk/>
            <pc:sldMk cId="1555368079" sldId="379"/>
            <ac:spMk id="1033" creationId="{51DE3FC3-BAC1-4105-9620-4FB64EDCE876}"/>
          </ac:spMkLst>
        </pc:spChg>
        <pc:spChg chg="add del">
          <ac:chgData name="Kuldeep" userId="f9c8071f-a744-46f9-b335-1b593dc9f69f" providerId="ADAL" clId="{78076E12-B38C-4144-A40C-7F0C72E64BE1}" dt="2023-02-05T11:46:57.068" v="282" actId="26606"/>
          <ac:spMkLst>
            <pc:docMk/>
            <pc:sldMk cId="1555368079" sldId="379"/>
            <ac:spMk id="1035" creationId="{CEF02B21-6D04-4A6A-B03E-CF7642D59161}"/>
          </ac:spMkLst>
        </pc:spChg>
        <pc:spChg chg="add del">
          <ac:chgData name="Kuldeep" userId="f9c8071f-a744-46f9-b335-1b593dc9f69f" providerId="ADAL" clId="{78076E12-B38C-4144-A40C-7F0C72E64BE1}" dt="2023-02-05T11:46:57.068" v="282" actId="26606"/>
          <ac:spMkLst>
            <pc:docMk/>
            <pc:sldMk cId="1555368079" sldId="379"/>
            <ac:spMk id="1037" creationId="{97E39010-823C-439A-B438-FEEDF549083C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39" creationId="{9A62E9AA-DA4C-405A-B6ED-5B1FE7A8D1B4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40" creationId="{75896A25-D088-48F0-A2E7-9C44D9F6B409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41" creationId="{DDCD6B11-13E6-4A46-9C85-F8EB0F35C5E1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42" creationId="{75EBCDCE-0F4C-477C-AB15-886C5F27B118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43" creationId="{17820F06-C1AE-4232-AEE8-3AC8189E4BA5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48" creationId="{20E9A622-9996-4927-BBCD-AEE2687BEDAD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50" creationId="{51DE3FC3-BAC1-4105-9620-4FB64EDCE876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52" creationId="{CEF02B21-6D04-4A6A-B03E-CF7642D59161}"/>
          </ac:spMkLst>
        </pc:spChg>
        <pc:spChg chg="add del">
          <ac:chgData name="Kuldeep" userId="f9c8071f-a744-46f9-b335-1b593dc9f69f" providerId="ADAL" clId="{78076E12-B38C-4144-A40C-7F0C72E64BE1}" dt="2023-02-05T11:47:14.690" v="287" actId="26606"/>
          <ac:spMkLst>
            <pc:docMk/>
            <pc:sldMk cId="1555368079" sldId="379"/>
            <ac:spMk id="1054" creationId="{97E39010-823C-439A-B438-FEEDF549083C}"/>
          </ac:spMkLst>
        </pc:spChg>
        <pc:picChg chg="add mod ord">
          <ac:chgData name="Kuldeep" userId="f9c8071f-a744-46f9-b335-1b593dc9f69f" providerId="ADAL" clId="{78076E12-B38C-4144-A40C-7F0C72E64BE1}" dt="2023-02-05T11:47:31.782" v="294" actId="1076"/>
          <ac:picMkLst>
            <pc:docMk/>
            <pc:sldMk cId="1555368079" sldId="379"/>
            <ac:picMk id="5" creationId="{CE3723AD-0D90-B0E6-2529-DFCBE395F416}"/>
          </ac:picMkLst>
        </pc:picChg>
        <pc:picChg chg="add mod ord">
          <ac:chgData name="Kuldeep" userId="f9c8071f-a744-46f9-b335-1b593dc9f69f" providerId="ADAL" clId="{78076E12-B38C-4144-A40C-7F0C72E64BE1}" dt="2023-02-05T11:47:14.690" v="287" actId="26606"/>
          <ac:picMkLst>
            <pc:docMk/>
            <pc:sldMk cId="1555368079" sldId="379"/>
            <ac:picMk id="8" creationId="{C51F8518-0861-0264-1130-D0B1BEF990B8}"/>
          </ac:picMkLst>
        </pc:picChg>
        <pc:picChg chg="add mod">
          <ac:chgData name="Kuldeep" userId="f9c8071f-a744-46f9-b335-1b593dc9f69f" providerId="ADAL" clId="{78076E12-B38C-4144-A40C-7F0C72E64BE1}" dt="2023-02-05T11:47:22.371" v="290" actId="1076"/>
          <ac:picMkLst>
            <pc:docMk/>
            <pc:sldMk cId="1555368079" sldId="379"/>
            <ac:picMk id="1026" creationId="{07B6EE99-F819-4066-E287-8EC35D988DB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2F0E2-F06F-471B-A9FD-2CA174725D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DE7164-6858-4FC8-8B7B-1813D20C880B}">
      <dgm:prSet/>
      <dgm:spPr/>
      <dgm:t>
        <a:bodyPr/>
        <a:lstStyle/>
        <a:p>
          <a:r>
            <a:rPr lang="en-US"/>
            <a:t>Modulation</a:t>
          </a:r>
        </a:p>
      </dgm:t>
    </dgm:pt>
    <dgm:pt modelId="{3E1BEF4C-33F3-4F02-9D78-281CEEFECDB4}" type="parTrans" cxnId="{9626B213-5987-4545-BF80-51747E8798BE}">
      <dgm:prSet/>
      <dgm:spPr/>
      <dgm:t>
        <a:bodyPr/>
        <a:lstStyle/>
        <a:p>
          <a:endParaRPr lang="en-US"/>
        </a:p>
      </dgm:t>
    </dgm:pt>
    <dgm:pt modelId="{257EEE78-4C29-4990-AA4E-0DB352C8F01D}" type="sibTrans" cxnId="{9626B213-5987-4545-BF80-51747E8798BE}">
      <dgm:prSet/>
      <dgm:spPr/>
      <dgm:t>
        <a:bodyPr/>
        <a:lstStyle/>
        <a:p>
          <a:endParaRPr lang="en-US"/>
        </a:p>
      </dgm:t>
    </dgm:pt>
    <dgm:pt modelId="{744C38A4-8114-4BE0-9B31-7E84A7D4CB6C}">
      <dgm:prSet/>
      <dgm:spPr/>
      <dgm:t>
        <a:bodyPr/>
        <a:lstStyle/>
        <a:p>
          <a:r>
            <a:rPr lang="en-US"/>
            <a:t>Multiplexing</a:t>
          </a:r>
        </a:p>
      </dgm:t>
    </dgm:pt>
    <dgm:pt modelId="{3721E4D6-1886-4118-8C83-58871BB8B8FB}" type="parTrans" cxnId="{FA4ED006-32BA-40CA-B836-704E8F38B22D}">
      <dgm:prSet/>
      <dgm:spPr/>
      <dgm:t>
        <a:bodyPr/>
        <a:lstStyle/>
        <a:p>
          <a:endParaRPr lang="en-US"/>
        </a:p>
      </dgm:t>
    </dgm:pt>
    <dgm:pt modelId="{628BA406-A14A-4B1D-A833-5DA36C223D1D}" type="sibTrans" cxnId="{FA4ED006-32BA-40CA-B836-704E8F38B22D}">
      <dgm:prSet/>
      <dgm:spPr/>
      <dgm:t>
        <a:bodyPr/>
        <a:lstStyle/>
        <a:p>
          <a:endParaRPr lang="en-US"/>
        </a:p>
      </dgm:t>
    </dgm:pt>
    <dgm:pt modelId="{A2FE7861-02A8-4B3B-B40F-15EBDF9BF7D8}">
      <dgm:prSet/>
      <dgm:spPr/>
      <dgm:t>
        <a:bodyPr/>
        <a:lstStyle/>
        <a:p>
          <a:r>
            <a:rPr lang="en-US"/>
            <a:t>Switching</a:t>
          </a:r>
        </a:p>
      </dgm:t>
    </dgm:pt>
    <dgm:pt modelId="{3016EA4E-2F96-422C-9B40-85B5623CD0B9}" type="parTrans" cxnId="{EB5D3B18-0743-45DA-B052-38DC4491975D}">
      <dgm:prSet/>
      <dgm:spPr/>
      <dgm:t>
        <a:bodyPr/>
        <a:lstStyle/>
        <a:p>
          <a:endParaRPr lang="en-US"/>
        </a:p>
      </dgm:t>
    </dgm:pt>
    <dgm:pt modelId="{AA8F6FEE-3B72-442D-81E4-400467B707BB}" type="sibTrans" cxnId="{EB5D3B18-0743-45DA-B052-38DC4491975D}">
      <dgm:prSet/>
      <dgm:spPr/>
      <dgm:t>
        <a:bodyPr/>
        <a:lstStyle/>
        <a:p>
          <a:endParaRPr lang="en-US"/>
        </a:p>
      </dgm:t>
    </dgm:pt>
    <dgm:pt modelId="{38CAA026-BA80-4079-B4E4-065A79D2ACBA}" type="pres">
      <dgm:prSet presAssocID="{9D82F0E2-F06F-471B-A9FD-2CA174725D45}" presName="linear" presStyleCnt="0">
        <dgm:presLayoutVars>
          <dgm:dir/>
          <dgm:animLvl val="lvl"/>
          <dgm:resizeHandles val="exact"/>
        </dgm:presLayoutVars>
      </dgm:prSet>
      <dgm:spPr/>
    </dgm:pt>
    <dgm:pt modelId="{E79865B3-2214-4C68-8FF9-A53756243929}" type="pres">
      <dgm:prSet presAssocID="{75DE7164-6858-4FC8-8B7B-1813D20C880B}" presName="parentLin" presStyleCnt="0"/>
      <dgm:spPr/>
    </dgm:pt>
    <dgm:pt modelId="{144AC31E-D055-4CF8-BE44-9A125E971D21}" type="pres">
      <dgm:prSet presAssocID="{75DE7164-6858-4FC8-8B7B-1813D20C880B}" presName="parentLeftMargin" presStyleLbl="node1" presStyleIdx="0" presStyleCnt="3"/>
      <dgm:spPr/>
    </dgm:pt>
    <dgm:pt modelId="{F056DF41-05B6-4235-AC66-753A9471E2AF}" type="pres">
      <dgm:prSet presAssocID="{75DE7164-6858-4FC8-8B7B-1813D20C88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2EC22C-1158-44A2-BED8-7A9E4AC97919}" type="pres">
      <dgm:prSet presAssocID="{75DE7164-6858-4FC8-8B7B-1813D20C880B}" presName="negativeSpace" presStyleCnt="0"/>
      <dgm:spPr/>
    </dgm:pt>
    <dgm:pt modelId="{05D40EB7-6D18-4BE7-A071-C5AF5270435C}" type="pres">
      <dgm:prSet presAssocID="{75DE7164-6858-4FC8-8B7B-1813D20C880B}" presName="childText" presStyleLbl="conFgAcc1" presStyleIdx="0" presStyleCnt="3">
        <dgm:presLayoutVars>
          <dgm:bulletEnabled val="1"/>
        </dgm:presLayoutVars>
      </dgm:prSet>
      <dgm:spPr/>
    </dgm:pt>
    <dgm:pt modelId="{3868E396-57D0-42CE-9E87-A43135936336}" type="pres">
      <dgm:prSet presAssocID="{257EEE78-4C29-4990-AA4E-0DB352C8F01D}" presName="spaceBetweenRectangles" presStyleCnt="0"/>
      <dgm:spPr/>
    </dgm:pt>
    <dgm:pt modelId="{AFDE1A9E-9EDE-438B-9B4D-17C2313666D2}" type="pres">
      <dgm:prSet presAssocID="{744C38A4-8114-4BE0-9B31-7E84A7D4CB6C}" presName="parentLin" presStyleCnt="0"/>
      <dgm:spPr/>
    </dgm:pt>
    <dgm:pt modelId="{152CEF2D-AC00-4237-BF2F-16668E62922B}" type="pres">
      <dgm:prSet presAssocID="{744C38A4-8114-4BE0-9B31-7E84A7D4CB6C}" presName="parentLeftMargin" presStyleLbl="node1" presStyleIdx="0" presStyleCnt="3"/>
      <dgm:spPr/>
    </dgm:pt>
    <dgm:pt modelId="{6D43465D-06B8-440B-8640-3D5AF4F99569}" type="pres">
      <dgm:prSet presAssocID="{744C38A4-8114-4BE0-9B31-7E84A7D4CB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A29BAC-70B2-4D52-8DB7-5DE5D4C8F027}" type="pres">
      <dgm:prSet presAssocID="{744C38A4-8114-4BE0-9B31-7E84A7D4CB6C}" presName="negativeSpace" presStyleCnt="0"/>
      <dgm:spPr/>
    </dgm:pt>
    <dgm:pt modelId="{235AD91C-5D34-4D53-A3AF-0A2363A4DB9D}" type="pres">
      <dgm:prSet presAssocID="{744C38A4-8114-4BE0-9B31-7E84A7D4CB6C}" presName="childText" presStyleLbl="conFgAcc1" presStyleIdx="1" presStyleCnt="3">
        <dgm:presLayoutVars>
          <dgm:bulletEnabled val="1"/>
        </dgm:presLayoutVars>
      </dgm:prSet>
      <dgm:spPr/>
    </dgm:pt>
    <dgm:pt modelId="{C6B1B744-D687-43CF-B843-DD25680D8D9E}" type="pres">
      <dgm:prSet presAssocID="{628BA406-A14A-4B1D-A833-5DA36C223D1D}" presName="spaceBetweenRectangles" presStyleCnt="0"/>
      <dgm:spPr/>
    </dgm:pt>
    <dgm:pt modelId="{9A547972-0561-4FF6-B1DF-F3E7C2368FF0}" type="pres">
      <dgm:prSet presAssocID="{A2FE7861-02A8-4B3B-B40F-15EBDF9BF7D8}" presName="parentLin" presStyleCnt="0"/>
      <dgm:spPr/>
    </dgm:pt>
    <dgm:pt modelId="{F4764DD2-1292-45E4-A5F5-45A04305F516}" type="pres">
      <dgm:prSet presAssocID="{A2FE7861-02A8-4B3B-B40F-15EBDF9BF7D8}" presName="parentLeftMargin" presStyleLbl="node1" presStyleIdx="1" presStyleCnt="3"/>
      <dgm:spPr/>
    </dgm:pt>
    <dgm:pt modelId="{499F2AC0-61E9-493F-9B3C-E182B06F5D23}" type="pres">
      <dgm:prSet presAssocID="{A2FE7861-02A8-4B3B-B40F-15EBDF9BF7D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11B59C-8445-42F2-8F60-46014D1647F7}" type="pres">
      <dgm:prSet presAssocID="{A2FE7861-02A8-4B3B-B40F-15EBDF9BF7D8}" presName="negativeSpace" presStyleCnt="0"/>
      <dgm:spPr/>
    </dgm:pt>
    <dgm:pt modelId="{CB92954C-58C2-45A0-8C19-82A537FA46F6}" type="pres">
      <dgm:prSet presAssocID="{A2FE7861-02A8-4B3B-B40F-15EBDF9BF7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EC2804-FCEB-4BE2-BC58-B5F50CE3AB0B}" type="presOf" srcId="{75DE7164-6858-4FC8-8B7B-1813D20C880B}" destId="{144AC31E-D055-4CF8-BE44-9A125E971D21}" srcOrd="0" destOrd="0" presId="urn:microsoft.com/office/officeart/2005/8/layout/list1"/>
    <dgm:cxn modelId="{FA4ED006-32BA-40CA-B836-704E8F38B22D}" srcId="{9D82F0E2-F06F-471B-A9FD-2CA174725D45}" destId="{744C38A4-8114-4BE0-9B31-7E84A7D4CB6C}" srcOrd="1" destOrd="0" parTransId="{3721E4D6-1886-4118-8C83-58871BB8B8FB}" sibTransId="{628BA406-A14A-4B1D-A833-5DA36C223D1D}"/>
    <dgm:cxn modelId="{9626B213-5987-4545-BF80-51747E8798BE}" srcId="{9D82F0E2-F06F-471B-A9FD-2CA174725D45}" destId="{75DE7164-6858-4FC8-8B7B-1813D20C880B}" srcOrd="0" destOrd="0" parTransId="{3E1BEF4C-33F3-4F02-9D78-281CEEFECDB4}" sibTransId="{257EEE78-4C29-4990-AA4E-0DB352C8F01D}"/>
    <dgm:cxn modelId="{EB5D3B18-0743-45DA-B052-38DC4491975D}" srcId="{9D82F0E2-F06F-471B-A9FD-2CA174725D45}" destId="{A2FE7861-02A8-4B3B-B40F-15EBDF9BF7D8}" srcOrd="2" destOrd="0" parTransId="{3016EA4E-2F96-422C-9B40-85B5623CD0B9}" sibTransId="{AA8F6FEE-3B72-442D-81E4-400467B707BB}"/>
    <dgm:cxn modelId="{8A9C4F1B-2D29-4572-9A9C-FA80DB5F1534}" type="presOf" srcId="{744C38A4-8114-4BE0-9B31-7E84A7D4CB6C}" destId="{6D43465D-06B8-440B-8640-3D5AF4F99569}" srcOrd="1" destOrd="0" presId="urn:microsoft.com/office/officeart/2005/8/layout/list1"/>
    <dgm:cxn modelId="{C5564B6D-EE83-4174-B1DD-BA15E700D50F}" type="presOf" srcId="{744C38A4-8114-4BE0-9B31-7E84A7D4CB6C}" destId="{152CEF2D-AC00-4237-BF2F-16668E62922B}" srcOrd="0" destOrd="0" presId="urn:microsoft.com/office/officeart/2005/8/layout/list1"/>
    <dgm:cxn modelId="{FF8A33B5-FC8C-4D70-AD77-7BFB58B8B456}" type="presOf" srcId="{A2FE7861-02A8-4B3B-B40F-15EBDF9BF7D8}" destId="{499F2AC0-61E9-493F-9B3C-E182B06F5D23}" srcOrd="1" destOrd="0" presId="urn:microsoft.com/office/officeart/2005/8/layout/list1"/>
    <dgm:cxn modelId="{F946A7B9-B8D0-486B-8219-EDD18263D5AA}" type="presOf" srcId="{75DE7164-6858-4FC8-8B7B-1813D20C880B}" destId="{F056DF41-05B6-4235-AC66-753A9471E2AF}" srcOrd="1" destOrd="0" presId="urn:microsoft.com/office/officeart/2005/8/layout/list1"/>
    <dgm:cxn modelId="{656EB5D1-CDF8-40BB-9B34-C1F197F9E6BA}" type="presOf" srcId="{A2FE7861-02A8-4B3B-B40F-15EBDF9BF7D8}" destId="{F4764DD2-1292-45E4-A5F5-45A04305F516}" srcOrd="0" destOrd="0" presId="urn:microsoft.com/office/officeart/2005/8/layout/list1"/>
    <dgm:cxn modelId="{FCF440F0-8F74-4AB5-96BD-4920F05AC07E}" type="presOf" srcId="{9D82F0E2-F06F-471B-A9FD-2CA174725D45}" destId="{38CAA026-BA80-4079-B4E4-065A79D2ACBA}" srcOrd="0" destOrd="0" presId="urn:microsoft.com/office/officeart/2005/8/layout/list1"/>
    <dgm:cxn modelId="{2A147796-7ADD-4BFD-B8BA-AE42B74C39F1}" type="presParOf" srcId="{38CAA026-BA80-4079-B4E4-065A79D2ACBA}" destId="{E79865B3-2214-4C68-8FF9-A53756243929}" srcOrd="0" destOrd="0" presId="urn:microsoft.com/office/officeart/2005/8/layout/list1"/>
    <dgm:cxn modelId="{FC49FA76-B452-47F2-9BEC-ADA15AFFB716}" type="presParOf" srcId="{E79865B3-2214-4C68-8FF9-A53756243929}" destId="{144AC31E-D055-4CF8-BE44-9A125E971D21}" srcOrd="0" destOrd="0" presId="urn:microsoft.com/office/officeart/2005/8/layout/list1"/>
    <dgm:cxn modelId="{879BEAD3-CD79-4633-955E-0FFE53293F0B}" type="presParOf" srcId="{E79865B3-2214-4C68-8FF9-A53756243929}" destId="{F056DF41-05B6-4235-AC66-753A9471E2AF}" srcOrd="1" destOrd="0" presId="urn:microsoft.com/office/officeart/2005/8/layout/list1"/>
    <dgm:cxn modelId="{3986D329-A98A-4CD3-B0AF-4EEC37733C71}" type="presParOf" srcId="{38CAA026-BA80-4079-B4E4-065A79D2ACBA}" destId="{412EC22C-1158-44A2-BED8-7A9E4AC97919}" srcOrd="1" destOrd="0" presId="urn:microsoft.com/office/officeart/2005/8/layout/list1"/>
    <dgm:cxn modelId="{3D460F7F-2948-48EB-B64F-4C540C20D534}" type="presParOf" srcId="{38CAA026-BA80-4079-B4E4-065A79D2ACBA}" destId="{05D40EB7-6D18-4BE7-A071-C5AF5270435C}" srcOrd="2" destOrd="0" presId="urn:microsoft.com/office/officeart/2005/8/layout/list1"/>
    <dgm:cxn modelId="{0DFBD605-926E-428D-8BF3-3A0807F82717}" type="presParOf" srcId="{38CAA026-BA80-4079-B4E4-065A79D2ACBA}" destId="{3868E396-57D0-42CE-9E87-A43135936336}" srcOrd="3" destOrd="0" presId="urn:microsoft.com/office/officeart/2005/8/layout/list1"/>
    <dgm:cxn modelId="{1F33D7E0-13F1-4908-AC20-7D42CFDBD173}" type="presParOf" srcId="{38CAA026-BA80-4079-B4E4-065A79D2ACBA}" destId="{AFDE1A9E-9EDE-438B-9B4D-17C2313666D2}" srcOrd="4" destOrd="0" presId="urn:microsoft.com/office/officeart/2005/8/layout/list1"/>
    <dgm:cxn modelId="{32A73867-744E-4333-B817-6E3DAE795975}" type="presParOf" srcId="{AFDE1A9E-9EDE-438B-9B4D-17C2313666D2}" destId="{152CEF2D-AC00-4237-BF2F-16668E62922B}" srcOrd="0" destOrd="0" presId="urn:microsoft.com/office/officeart/2005/8/layout/list1"/>
    <dgm:cxn modelId="{87DE0DD2-6EBA-4472-B819-7B8A7E3F94E1}" type="presParOf" srcId="{AFDE1A9E-9EDE-438B-9B4D-17C2313666D2}" destId="{6D43465D-06B8-440B-8640-3D5AF4F99569}" srcOrd="1" destOrd="0" presId="urn:microsoft.com/office/officeart/2005/8/layout/list1"/>
    <dgm:cxn modelId="{A4330173-8C7F-4400-9A0C-26B3CF46BB62}" type="presParOf" srcId="{38CAA026-BA80-4079-B4E4-065A79D2ACBA}" destId="{EAA29BAC-70B2-4D52-8DB7-5DE5D4C8F027}" srcOrd="5" destOrd="0" presId="urn:microsoft.com/office/officeart/2005/8/layout/list1"/>
    <dgm:cxn modelId="{DF63A0F3-33D4-4749-8855-5D9A4285C123}" type="presParOf" srcId="{38CAA026-BA80-4079-B4E4-065A79D2ACBA}" destId="{235AD91C-5D34-4D53-A3AF-0A2363A4DB9D}" srcOrd="6" destOrd="0" presId="urn:microsoft.com/office/officeart/2005/8/layout/list1"/>
    <dgm:cxn modelId="{4AFD4947-B3B8-4B15-8D31-278DD8AF8FEF}" type="presParOf" srcId="{38CAA026-BA80-4079-B4E4-065A79D2ACBA}" destId="{C6B1B744-D687-43CF-B843-DD25680D8D9E}" srcOrd="7" destOrd="0" presId="urn:microsoft.com/office/officeart/2005/8/layout/list1"/>
    <dgm:cxn modelId="{B1FA91B4-7F2E-4382-BF1B-2CDDB670BF69}" type="presParOf" srcId="{38CAA026-BA80-4079-B4E4-065A79D2ACBA}" destId="{9A547972-0561-4FF6-B1DF-F3E7C2368FF0}" srcOrd="8" destOrd="0" presId="urn:microsoft.com/office/officeart/2005/8/layout/list1"/>
    <dgm:cxn modelId="{C93E1DA1-D93D-4A53-A791-2BBE0D791CD3}" type="presParOf" srcId="{9A547972-0561-4FF6-B1DF-F3E7C2368FF0}" destId="{F4764DD2-1292-45E4-A5F5-45A04305F516}" srcOrd="0" destOrd="0" presId="urn:microsoft.com/office/officeart/2005/8/layout/list1"/>
    <dgm:cxn modelId="{E19150F0-7EB6-4E80-A54D-476A17318AA4}" type="presParOf" srcId="{9A547972-0561-4FF6-B1DF-F3E7C2368FF0}" destId="{499F2AC0-61E9-493F-9B3C-E182B06F5D23}" srcOrd="1" destOrd="0" presId="urn:microsoft.com/office/officeart/2005/8/layout/list1"/>
    <dgm:cxn modelId="{8132DBD6-CCA2-4722-BC1B-CDD322E667CC}" type="presParOf" srcId="{38CAA026-BA80-4079-B4E4-065A79D2ACBA}" destId="{DE11B59C-8445-42F2-8F60-46014D1647F7}" srcOrd="9" destOrd="0" presId="urn:microsoft.com/office/officeart/2005/8/layout/list1"/>
    <dgm:cxn modelId="{AF142095-F67F-4463-9A9A-4178B1E79CE8}" type="presParOf" srcId="{38CAA026-BA80-4079-B4E4-065A79D2ACBA}" destId="{CB92954C-58C2-45A0-8C19-82A537FA46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F74C1-23A7-420B-A6F7-0A6B222B393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706127-8564-42AA-85C2-EDB3FBD2794D}">
      <dgm:prSet/>
      <dgm:spPr/>
      <dgm:t>
        <a:bodyPr/>
        <a:lstStyle/>
        <a:p>
          <a:r>
            <a:rPr lang="en-US" b="1"/>
            <a:t>Why Multiplexing?</a:t>
          </a:r>
          <a:endParaRPr lang="en-US"/>
        </a:p>
      </dgm:t>
    </dgm:pt>
    <dgm:pt modelId="{5DFF1587-12CB-4F8D-B614-D6967563F716}" type="parTrans" cxnId="{9AAF4CE4-574A-4ACC-93A8-B8C7B24F2A3F}">
      <dgm:prSet/>
      <dgm:spPr/>
      <dgm:t>
        <a:bodyPr/>
        <a:lstStyle/>
        <a:p>
          <a:endParaRPr lang="en-US"/>
        </a:p>
      </dgm:t>
    </dgm:pt>
    <dgm:pt modelId="{4CE5C09E-16C8-478D-97B2-E07BB4BAFA2B}" type="sibTrans" cxnId="{9AAF4CE4-574A-4ACC-93A8-B8C7B24F2A3F}">
      <dgm:prSet/>
      <dgm:spPr/>
      <dgm:t>
        <a:bodyPr/>
        <a:lstStyle/>
        <a:p>
          <a:endParaRPr lang="en-US"/>
        </a:p>
      </dgm:t>
    </dgm:pt>
    <dgm:pt modelId="{B06C09F3-00B3-4FFB-A152-F15D84339916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transmission medium is shared among 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users and  can only have one signal at a time.</a:t>
          </a:r>
        </a:p>
      </dgm:t>
    </dgm:pt>
    <dgm:pt modelId="{3FB9EF30-F2F7-414F-B53D-52989DC7C216}" type="parTrans" cxnId="{284B2F57-EB43-4302-B83C-27328E0442AC}">
      <dgm:prSet/>
      <dgm:spPr/>
      <dgm:t>
        <a:bodyPr/>
        <a:lstStyle/>
        <a:p>
          <a:endParaRPr lang="en-US"/>
        </a:p>
      </dgm:t>
    </dgm:pt>
    <dgm:pt modelId="{DF3319BF-6A94-470F-91BA-D5EFE75AC256}" type="sibTrans" cxnId="{284B2F57-EB43-4302-B83C-27328E0442AC}">
      <dgm:prSet/>
      <dgm:spPr/>
      <dgm:t>
        <a:bodyPr/>
        <a:lstStyle/>
        <a:p>
          <a:endParaRPr lang="en-US"/>
        </a:p>
      </dgm:t>
    </dgm:pt>
    <dgm:pt modelId="{D0E15E7A-2D27-4926-80D9-A3315E759378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e.g. If there are 10 signals and bandwidth of medium is100 units, then the 10 unit is shared by each signal.</a:t>
          </a:r>
        </a:p>
      </dgm:t>
    </dgm:pt>
    <dgm:pt modelId="{FE680756-D315-4C96-9B83-C0427BA7494A}" type="parTrans" cxnId="{D67B37D8-9E81-45B4-8420-0A5F11F26B66}">
      <dgm:prSet/>
      <dgm:spPr/>
      <dgm:t>
        <a:bodyPr/>
        <a:lstStyle/>
        <a:p>
          <a:endParaRPr lang="en-US"/>
        </a:p>
      </dgm:t>
    </dgm:pt>
    <dgm:pt modelId="{BF6C3DDD-F5CB-4AC1-B114-3FF941A1F651}" type="sibTrans" cxnId="{D67B37D8-9E81-45B4-8420-0A5F11F26B66}">
      <dgm:prSet/>
      <dgm:spPr/>
      <dgm:t>
        <a:bodyPr/>
        <a:lstStyle/>
        <a:p>
          <a:endParaRPr lang="en-US"/>
        </a:p>
      </dgm:t>
    </dgm:pt>
    <dgm:pt modelId="{711CC324-3562-48C4-90AA-2B576007CEE8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Multiplexing concept is used to avoid collision between signals.</a:t>
          </a:r>
        </a:p>
      </dgm:t>
    </dgm:pt>
    <dgm:pt modelId="{EAECFEC9-28E0-4DDA-B886-2A3689AD0B82}" type="parTrans" cxnId="{981E2681-FCBA-4DD1-BF90-B3567BF1E2F2}">
      <dgm:prSet/>
      <dgm:spPr/>
      <dgm:t>
        <a:bodyPr/>
        <a:lstStyle/>
        <a:p>
          <a:endParaRPr lang="en-US"/>
        </a:p>
      </dgm:t>
    </dgm:pt>
    <dgm:pt modelId="{AC9697B1-1B60-4F19-94BC-9A23E5BAEB02}" type="sibTrans" cxnId="{981E2681-FCBA-4DD1-BF90-B3567BF1E2F2}">
      <dgm:prSet/>
      <dgm:spPr/>
      <dgm:t>
        <a:bodyPr/>
        <a:lstStyle/>
        <a:p>
          <a:endParaRPr lang="en-US"/>
        </a:p>
      </dgm:t>
    </dgm:pt>
    <dgm:pt modelId="{F73E464A-5F59-4871-9D51-D97F73381524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Transmission services are very expensive.</a:t>
          </a:r>
        </a:p>
      </dgm:t>
    </dgm:pt>
    <dgm:pt modelId="{E368B0AF-5927-497B-8D4F-F5A8778BFEDD}" type="parTrans" cxnId="{FE34EFF6-3587-4862-82BD-BD8407655F6C}">
      <dgm:prSet/>
      <dgm:spPr/>
      <dgm:t>
        <a:bodyPr/>
        <a:lstStyle/>
        <a:p>
          <a:endParaRPr lang="en-US"/>
        </a:p>
      </dgm:t>
    </dgm:pt>
    <dgm:pt modelId="{7D62EA53-DAEA-4D72-8C59-4DAA87954DD8}" type="sibTrans" cxnId="{FE34EFF6-3587-4862-82BD-BD8407655F6C}">
      <dgm:prSet/>
      <dgm:spPr/>
      <dgm:t>
        <a:bodyPr/>
        <a:lstStyle/>
        <a:p>
          <a:endParaRPr lang="en-US"/>
        </a:p>
      </dgm:t>
    </dgm:pt>
    <dgm:pt modelId="{AEC51A05-836F-44E8-B72E-E56E307604AF}" type="pres">
      <dgm:prSet presAssocID="{2F7F74C1-23A7-420B-A6F7-0A6B222B3931}" presName="linear" presStyleCnt="0">
        <dgm:presLayoutVars>
          <dgm:animLvl val="lvl"/>
          <dgm:resizeHandles val="exact"/>
        </dgm:presLayoutVars>
      </dgm:prSet>
      <dgm:spPr/>
    </dgm:pt>
    <dgm:pt modelId="{102E3032-9BA8-4A36-A854-7CD08E134023}" type="pres">
      <dgm:prSet presAssocID="{BE706127-8564-42AA-85C2-EDB3FBD2794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210F745-6B46-48B1-A474-8500ABB19FD7}" type="pres">
      <dgm:prSet presAssocID="{BE706127-8564-42AA-85C2-EDB3FBD2794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347125-D6EB-4693-ADBB-C381F6B12F92}" type="presOf" srcId="{BE706127-8564-42AA-85C2-EDB3FBD2794D}" destId="{102E3032-9BA8-4A36-A854-7CD08E134023}" srcOrd="0" destOrd="0" presId="urn:microsoft.com/office/officeart/2005/8/layout/vList2"/>
    <dgm:cxn modelId="{786C114A-53CE-47AD-8D46-401AA37B92C7}" type="presOf" srcId="{711CC324-3562-48C4-90AA-2B576007CEE8}" destId="{4210F745-6B46-48B1-A474-8500ABB19FD7}" srcOrd="0" destOrd="2" presId="urn:microsoft.com/office/officeart/2005/8/layout/vList2"/>
    <dgm:cxn modelId="{DB25BC71-9A2F-40DF-B472-3C5D714AE99B}" type="presOf" srcId="{B06C09F3-00B3-4FFB-A152-F15D84339916}" destId="{4210F745-6B46-48B1-A474-8500ABB19FD7}" srcOrd="0" destOrd="0" presId="urn:microsoft.com/office/officeart/2005/8/layout/vList2"/>
    <dgm:cxn modelId="{284B2F57-EB43-4302-B83C-27328E0442AC}" srcId="{BE706127-8564-42AA-85C2-EDB3FBD2794D}" destId="{B06C09F3-00B3-4FFB-A152-F15D84339916}" srcOrd="0" destOrd="0" parTransId="{3FB9EF30-F2F7-414F-B53D-52989DC7C216}" sibTransId="{DF3319BF-6A94-470F-91BA-D5EFE75AC256}"/>
    <dgm:cxn modelId="{98742E78-2A24-4C80-B562-B66B39676B1E}" type="presOf" srcId="{F73E464A-5F59-4871-9D51-D97F73381524}" destId="{4210F745-6B46-48B1-A474-8500ABB19FD7}" srcOrd="0" destOrd="3" presId="urn:microsoft.com/office/officeart/2005/8/layout/vList2"/>
    <dgm:cxn modelId="{48A5A67C-47C1-49B9-8CD9-738B686B5DC3}" type="presOf" srcId="{2F7F74C1-23A7-420B-A6F7-0A6B222B3931}" destId="{AEC51A05-836F-44E8-B72E-E56E307604AF}" srcOrd="0" destOrd="0" presId="urn:microsoft.com/office/officeart/2005/8/layout/vList2"/>
    <dgm:cxn modelId="{981E2681-FCBA-4DD1-BF90-B3567BF1E2F2}" srcId="{BE706127-8564-42AA-85C2-EDB3FBD2794D}" destId="{711CC324-3562-48C4-90AA-2B576007CEE8}" srcOrd="2" destOrd="0" parTransId="{EAECFEC9-28E0-4DDA-B886-2A3689AD0B82}" sibTransId="{AC9697B1-1B60-4F19-94BC-9A23E5BAEB02}"/>
    <dgm:cxn modelId="{D67B37D8-9E81-45B4-8420-0A5F11F26B66}" srcId="{BE706127-8564-42AA-85C2-EDB3FBD2794D}" destId="{D0E15E7A-2D27-4926-80D9-A3315E759378}" srcOrd="1" destOrd="0" parTransId="{FE680756-D315-4C96-9B83-C0427BA7494A}" sibTransId="{BF6C3DDD-F5CB-4AC1-B114-3FF941A1F651}"/>
    <dgm:cxn modelId="{9AAF4CE4-574A-4ACC-93A8-B8C7B24F2A3F}" srcId="{2F7F74C1-23A7-420B-A6F7-0A6B222B3931}" destId="{BE706127-8564-42AA-85C2-EDB3FBD2794D}" srcOrd="0" destOrd="0" parTransId="{5DFF1587-12CB-4F8D-B614-D6967563F716}" sibTransId="{4CE5C09E-16C8-478D-97B2-E07BB4BAFA2B}"/>
    <dgm:cxn modelId="{09A7EAF0-2ADE-4E3A-B1A1-A957E8B73BEA}" type="presOf" srcId="{D0E15E7A-2D27-4926-80D9-A3315E759378}" destId="{4210F745-6B46-48B1-A474-8500ABB19FD7}" srcOrd="0" destOrd="1" presId="urn:microsoft.com/office/officeart/2005/8/layout/vList2"/>
    <dgm:cxn modelId="{FE34EFF6-3587-4862-82BD-BD8407655F6C}" srcId="{BE706127-8564-42AA-85C2-EDB3FBD2794D}" destId="{F73E464A-5F59-4871-9D51-D97F73381524}" srcOrd="3" destOrd="0" parTransId="{E368B0AF-5927-497B-8D4F-F5A8778BFEDD}" sibTransId="{7D62EA53-DAEA-4D72-8C59-4DAA87954DD8}"/>
    <dgm:cxn modelId="{D73E1B76-6465-4AD4-BE8B-EBAF2FACFB79}" type="presParOf" srcId="{AEC51A05-836F-44E8-B72E-E56E307604AF}" destId="{102E3032-9BA8-4A36-A854-7CD08E134023}" srcOrd="0" destOrd="0" presId="urn:microsoft.com/office/officeart/2005/8/layout/vList2"/>
    <dgm:cxn modelId="{9A43E82D-F69A-4B0D-B1B6-665226B81423}" type="presParOf" srcId="{AEC51A05-836F-44E8-B72E-E56E307604AF}" destId="{4210F745-6B46-48B1-A474-8500ABB19FD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40EB7-6D18-4BE7-A071-C5AF5270435C}">
      <dsp:nvSpPr>
        <dsp:cNvPr id="0" name=""/>
        <dsp:cNvSpPr/>
      </dsp:nvSpPr>
      <dsp:spPr>
        <a:xfrm>
          <a:off x="0" y="418849"/>
          <a:ext cx="636814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6DF41-05B6-4235-AC66-753A9471E2AF}">
      <dsp:nvSpPr>
        <dsp:cNvPr id="0" name=""/>
        <dsp:cNvSpPr/>
      </dsp:nvSpPr>
      <dsp:spPr>
        <a:xfrm>
          <a:off x="318407" y="5569"/>
          <a:ext cx="445769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90" tIns="0" rIns="1684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Modulation</a:t>
          </a:r>
        </a:p>
      </dsp:txBody>
      <dsp:txXfrm>
        <a:off x="358756" y="45918"/>
        <a:ext cx="4377001" cy="745862"/>
      </dsp:txXfrm>
    </dsp:sp>
    <dsp:sp modelId="{235AD91C-5D34-4D53-A3AF-0A2363A4DB9D}">
      <dsp:nvSpPr>
        <dsp:cNvPr id="0" name=""/>
        <dsp:cNvSpPr/>
      </dsp:nvSpPr>
      <dsp:spPr>
        <a:xfrm>
          <a:off x="0" y="1688929"/>
          <a:ext cx="636814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3465D-06B8-440B-8640-3D5AF4F99569}">
      <dsp:nvSpPr>
        <dsp:cNvPr id="0" name=""/>
        <dsp:cNvSpPr/>
      </dsp:nvSpPr>
      <dsp:spPr>
        <a:xfrm>
          <a:off x="318407" y="1275649"/>
          <a:ext cx="445769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90" tIns="0" rIns="1684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Multiplexing</a:t>
          </a:r>
        </a:p>
      </dsp:txBody>
      <dsp:txXfrm>
        <a:off x="358756" y="1315998"/>
        <a:ext cx="4377001" cy="745862"/>
      </dsp:txXfrm>
    </dsp:sp>
    <dsp:sp modelId="{CB92954C-58C2-45A0-8C19-82A537FA46F6}">
      <dsp:nvSpPr>
        <dsp:cNvPr id="0" name=""/>
        <dsp:cNvSpPr/>
      </dsp:nvSpPr>
      <dsp:spPr>
        <a:xfrm>
          <a:off x="0" y="2959010"/>
          <a:ext cx="636814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F2AC0-61E9-493F-9B3C-E182B06F5D23}">
      <dsp:nvSpPr>
        <dsp:cNvPr id="0" name=""/>
        <dsp:cNvSpPr/>
      </dsp:nvSpPr>
      <dsp:spPr>
        <a:xfrm>
          <a:off x="318407" y="2545730"/>
          <a:ext cx="445769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90" tIns="0" rIns="1684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Switching</a:t>
          </a:r>
        </a:p>
      </dsp:txBody>
      <dsp:txXfrm>
        <a:off x="358756" y="2586079"/>
        <a:ext cx="4377001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3032-9BA8-4A36-A854-7CD08E134023}">
      <dsp:nvSpPr>
        <dsp:cNvPr id="0" name=""/>
        <dsp:cNvSpPr/>
      </dsp:nvSpPr>
      <dsp:spPr>
        <a:xfrm>
          <a:off x="0" y="177538"/>
          <a:ext cx="6797675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Why Multiplexing?</a:t>
          </a:r>
          <a:endParaRPr lang="en-US" sz="3900" kern="1200"/>
        </a:p>
      </dsp:txBody>
      <dsp:txXfrm>
        <a:off x="45663" y="223201"/>
        <a:ext cx="6706349" cy="844089"/>
      </dsp:txXfrm>
    </dsp:sp>
    <dsp:sp modelId="{4210F745-6B46-48B1-A474-8500ABB19FD7}">
      <dsp:nvSpPr>
        <dsp:cNvPr id="0" name=""/>
        <dsp:cNvSpPr/>
      </dsp:nvSpPr>
      <dsp:spPr>
        <a:xfrm>
          <a:off x="0" y="1112953"/>
          <a:ext cx="6797675" cy="435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9530" rIns="277368" bIns="495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transmission medium is shared among </a:t>
          </a:r>
          <a:r>
            <a:rPr lang="en-US" sz="3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users and  can only have one signal at a time.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e.g. If there are 10 signals and bandwidth of medium is100 units, then the 10 unit is shared by each signal.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Multiplexing concept is used to avoid collision between signals.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Transmission services are very expensive.</a:t>
          </a:r>
        </a:p>
      </dsp:txBody>
      <dsp:txXfrm>
        <a:off x="0" y="1112953"/>
        <a:ext cx="6797675" cy="4359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47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33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577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4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0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39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98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9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2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5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40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80215E-FE44-432F-9929-45C4630BAC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0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of an electromagnetic radiation">
            <a:extLst>
              <a:ext uri="{FF2B5EF4-FFF2-40B4-BE49-F238E27FC236}">
                <a16:creationId xmlns:a16="http://schemas.microsoft.com/office/drawing/2014/main" id="{B53F7E86-1211-5E6A-2791-94407703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46" b="18184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2888B4-74BF-413F-A18E-38C102E0A787}"/>
              </a:ext>
            </a:extLst>
          </p:cNvPr>
          <p:cNvSpPr txBox="1">
            <a:spLocks/>
          </p:cNvSpPr>
          <p:nvPr/>
        </p:nvSpPr>
        <p:spPr>
          <a:xfrm>
            <a:off x="1065197" y="512064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spc="-50" dirty="0">
                <a:solidFill>
                  <a:srgbClr val="FFFFFF"/>
                </a:solidFill>
              </a:rPr>
              <a:t>Physical Layer-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Modulation, Multiplexing, Switching</a:t>
            </a:r>
          </a:p>
          <a:p>
            <a:pPr>
              <a:lnSpc>
                <a:spcPct val="85000"/>
              </a:lnSpc>
              <a:spcAft>
                <a:spcPts val="1000"/>
              </a:spcAft>
            </a:pPr>
            <a:endParaRPr lang="en-US" sz="3600" b="1" spc="-5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E75B-8341-45BF-9857-11943F0F0AF3}"/>
              </a:ext>
            </a:extLst>
          </p:cNvPr>
          <p:cNvSpPr/>
          <p:nvPr/>
        </p:nvSpPr>
        <p:spPr>
          <a:xfrm>
            <a:off x="812139" y="1965526"/>
            <a:ext cx="111717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cs typeface="Times New Roman" pitchFamily="18" charset="0"/>
              </a:rPr>
              <a:t>      </a:t>
            </a:r>
            <a:endParaRPr lang="en-US" sz="200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0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3367"/>
            <a:ext cx="12192000" cy="520463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48638"/>
            <a:ext cx="12192000" cy="1028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4400" b="1" spc="-100" baseline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Modulation: Digital Modulation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B4714B1-368C-4039-9FA3-6429EAE35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88" y="4140814"/>
            <a:ext cx="4819651" cy="2733675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C8C6615-1923-4694-BF80-3780A1DCD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18" y="1393338"/>
            <a:ext cx="4819651" cy="2730988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CDD53C26-1174-4A74-AC7B-AF1D8490A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" y="1393336"/>
            <a:ext cx="4819650" cy="27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2" y="222922"/>
            <a:ext cx="3084844" cy="80577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55" y="1251622"/>
            <a:ext cx="3986799" cy="4220710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technique used to combine and send the multiple data streams over a single medium.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combining the data streams is known as </a:t>
            </a:r>
            <a:r>
              <a:rPr lang="en-US" sz="2100" dirty="0">
                <a:solidFill>
                  <a:srgbClr val="FFFF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multiplexing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hardware used for multiplexing is known as a </a:t>
            </a:r>
            <a:r>
              <a:rPr lang="en-US" sz="2100" dirty="0">
                <a:solidFill>
                  <a:srgbClr val="FFFF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multiplexer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 follows </a:t>
            </a:r>
            <a:r>
              <a:rPr lang="en-US" sz="2100" dirty="0">
                <a:solidFill>
                  <a:srgbClr val="FFFF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many-to-one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i.e., n input lines and one output line.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5BF86-3808-40E0-85C7-8F089297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882" y="1028700"/>
            <a:ext cx="6798082" cy="16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97EF00-D3BA-43A7-CE63-03B98FC53B18}"/>
              </a:ext>
            </a:extLst>
          </p:cNvPr>
          <p:cNvSpPr txBox="1"/>
          <p:nvPr/>
        </p:nvSpPr>
        <p:spPr>
          <a:xfrm>
            <a:off x="4181451" y="3711571"/>
            <a:ext cx="7927492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Demultiplexing is achieved by using a device called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Demultiplexer (DEMUX)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the receiving end.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DEMUX separates a signal into its component signals (one input and n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outputs).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7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Multiplexing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0649CB1-56E7-EABE-0052-20179F697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00328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30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4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Multiplexing Techniques: Frequency division multiplexing (FDM)  </a:t>
            </a:r>
          </a:p>
        </p:txBody>
      </p:sp>
      <p:pic>
        <p:nvPicPr>
          <p:cNvPr id="4100" name="Picture 4" descr="Frequency division multiplexing is an analog technique. It is the most popular multiplexing technique.  It is used extensively in TV and radio transmission.">
            <a:extLst>
              <a:ext uri="{FF2B5EF4-FFF2-40B4-BE49-F238E27FC236}">
                <a16:creationId xmlns:a16="http://schemas.microsoft.com/office/drawing/2014/main" id="{8604DD1F-8911-445D-B254-F2C90A3F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18947"/>
            <a:ext cx="4020297" cy="20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Multiplexing Techniques">
            <a:extLst>
              <a:ext uri="{FF2B5EF4-FFF2-40B4-BE49-F238E27FC236}">
                <a16:creationId xmlns:a16="http://schemas.microsoft.com/office/drawing/2014/main" id="{E8E20076-6298-4C90-AF97-44221406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3359725"/>
            <a:ext cx="4020296" cy="21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an analog technique which is used extensively in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TV and radio transmission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available bandwidth of a single transmission medium is subdivided into several channels.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input signals are translated into frequency bands by using modulation techniques, and they are combined by a multiplexer to form a composite signal.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8FE8-7CF6-4D51-A532-86DE9D0C8398}"/>
              </a:ext>
            </a:extLst>
          </p:cNvPr>
          <p:cNvSpPr txBox="1"/>
          <p:nvPr/>
        </p:nvSpPr>
        <p:spPr>
          <a:xfrm>
            <a:off x="6335486" y="6509362"/>
            <a:ext cx="179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40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4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Multiplexing Techniques: Wavelength division multiplexing (WDM)  </a:t>
            </a:r>
          </a:p>
        </p:txBody>
      </p:sp>
      <p:pic>
        <p:nvPicPr>
          <p:cNvPr id="9" name="Picture 2" descr="Wavelength-Division Multiplexing (WDM) | Fiberlabs Inc">
            <a:extLst>
              <a:ext uri="{FF2B5EF4-FFF2-40B4-BE49-F238E27FC236}">
                <a16:creationId xmlns:a16="http://schemas.microsoft.com/office/drawing/2014/main" id="{4BED7B3A-8097-45E1-860E-3E44819C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2226356"/>
            <a:ext cx="5451627" cy="20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WDM is same as FDM except that the optical signals are transmitted through the </a:t>
            </a:r>
            <a:r>
              <a:rPr lang="en-US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fiber optic cable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WDM is used on fiber optics to increase the capacity of a single fiber.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an analog multiplexing technique.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Optical signals from different source are combined to form a wider band of light using multiplexer.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Demultiplexer separates the signals to transmit them to their respective destinations.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8FE8-7CF6-4D51-A532-86DE9D0C8398}"/>
              </a:ext>
            </a:extLst>
          </p:cNvPr>
          <p:cNvSpPr txBox="1"/>
          <p:nvPr/>
        </p:nvSpPr>
        <p:spPr>
          <a:xfrm>
            <a:off x="6335486" y="6509362"/>
            <a:ext cx="179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335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4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Multiplexing Techniques: Wavelength division multiplexing (WDM)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8"/>
            <a:ext cx="6847117" cy="309168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Multiplexing and Demultiplexing can be achieved by using a prism.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Prism can perform a role of multiplexer by combining the various optical signals to form a composite signal, and the composite signal is transmitted through a fiber optical cable.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Prism also performs a reverse operation, i.e., demultiplexing the signal.</a:t>
            </a:r>
          </a:p>
        </p:txBody>
      </p:sp>
      <p:pic>
        <p:nvPicPr>
          <p:cNvPr id="1026" name="Picture 2" descr="Multiplexing Techniques">
            <a:extLst>
              <a:ext uri="{FF2B5EF4-FFF2-40B4-BE49-F238E27FC236}">
                <a16:creationId xmlns:a16="http://schemas.microsoft.com/office/drawing/2014/main" id="{4DDC9133-D324-46C9-AC08-8521BAB0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3512" y="4079911"/>
            <a:ext cx="6847117" cy="17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8FE8-7CF6-4D51-A532-86DE9D0C8398}"/>
              </a:ext>
            </a:extLst>
          </p:cNvPr>
          <p:cNvSpPr txBox="1"/>
          <p:nvPr/>
        </p:nvSpPr>
        <p:spPr>
          <a:xfrm>
            <a:off x="6335486" y="6509362"/>
            <a:ext cx="179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675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4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Multiplexing Techniques: Time division multiplexing (TDM)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8"/>
            <a:ext cx="6847117" cy="309168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digital process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that allows several connections to share the high bandwidth of a line instead of sharing a portion of the bandwidth as in FDM, time is shared.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Each connection occupies a portion of time in the link.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imedivision multiplexing">
            <a:extLst>
              <a:ext uri="{FF2B5EF4-FFF2-40B4-BE49-F238E27FC236}">
                <a16:creationId xmlns:a16="http://schemas.microsoft.com/office/drawing/2014/main" id="{1248271A-2E43-49DC-B112-735D5345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397" y="3994485"/>
            <a:ext cx="4677346" cy="18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185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7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Multiplexing Techniques: Time division multiplexing (TDM)  </a:t>
            </a:r>
          </a:p>
        </p:txBody>
      </p:sp>
      <p:pic>
        <p:nvPicPr>
          <p:cNvPr id="7" name="Picture 6" descr="Display with stock market charts">
            <a:extLst>
              <a:ext uri="{FF2B5EF4-FFF2-40B4-BE49-F238E27FC236}">
                <a16:creationId xmlns:a16="http://schemas.microsoft.com/office/drawing/2014/main" id="{C2685CFA-CC99-D302-EAA4-1A97A877A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87" r="8892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user takes control of the channel for a fixed amount of time (i.e., </a:t>
            </a:r>
            <a:r>
              <a:rPr lang="en-US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time slot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Data is not transmitted simultaneously rather the data is transmitted one-by-one.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TDM, the signal is transmitted in the form of </a:t>
            </a:r>
            <a:r>
              <a:rPr lang="en-US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Frames contain a cycle of time slots which contains one or more slots dedicated to each user.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TDM: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TDM: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Time slot is preassigned to every device.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TDM: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Time slots are not fixed and are allocated to only those devices which have the data to send.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8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PU with binary numbers and blueprint">
            <a:extLst>
              <a:ext uri="{FF2B5EF4-FFF2-40B4-BE49-F238E27FC236}">
                <a16:creationId xmlns:a16="http://schemas.microsoft.com/office/drawing/2014/main" id="{ADE4F60D-D532-2217-4FD4-32A83A946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72" r="28271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C359F3-25B2-4E2B-8713-5583EAF4C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Switching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26EB53-A064-438C-B0CD-AC150363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process to forward packets coming in from one port to a port leading towards the destination.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terms used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Ingress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Data comes on a port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Egress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Data leaves a port or goes out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Switching can be divided into two categories: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Connectionless: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is forwarded on behalf of forwarding table and 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manual intervention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not secure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Connection-oriented: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circuit is pre-established along with the path between both endpoints. Data is forwarded on the circuit and the circuit can be kept for future use or can be turned down immediately.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0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3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Rectangle 103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Rectangle 103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3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witching Techniques in Data Communication">
            <a:extLst>
              <a:ext uri="{FF2B5EF4-FFF2-40B4-BE49-F238E27FC236}">
                <a16:creationId xmlns:a16="http://schemas.microsoft.com/office/drawing/2014/main" id="{F929828E-96F5-4085-9DF6-9D9E282EC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81" y="1411533"/>
            <a:ext cx="10337292" cy="43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48638"/>
            <a:ext cx="12192000" cy="102821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Switching : Techniques</a:t>
            </a:r>
          </a:p>
        </p:txBody>
      </p:sp>
    </p:spTree>
    <p:extLst>
      <p:ext uri="{BB962C8B-B14F-4D97-AF65-F5344CB8AC3E}">
        <p14:creationId xmlns:p14="http://schemas.microsoft.com/office/powerpoint/2010/main" val="394090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6" name="Picture 5" descr="Adjustable measurement tool">
            <a:extLst>
              <a:ext uri="{FF2B5EF4-FFF2-40B4-BE49-F238E27FC236}">
                <a16:creationId xmlns:a16="http://schemas.microsoft.com/office/drawing/2014/main" id="{0002AAAB-AE2A-CF88-FEC8-C7A0811A9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8" r="1737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1E2D95D-A188-0B69-D0C4-1E2F08256A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31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Switching : Circuit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8"/>
            <a:ext cx="6847117" cy="309168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 dedicated path is established between sender and receiver and will remain to exist until the connection is terminated.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Circuit switching in a network operates in a similar way as the telephone works.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complete end-to-end path must exist before the communication takes place.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Circuit switching has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 phases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Circuit establishment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Circuit Disconnect</a:t>
            </a:r>
          </a:p>
        </p:txBody>
      </p:sp>
      <p:pic>
        <p:nvPicPr>
          <p:cNvPr id="2050" name="Picture 2" descr="Switching techniques">
            <a:extLst>
              <a:ext uri="{FF2B5EF4-FFF2-40B4-BE49-F238E27FC236}">
                <a16:creationId xmlns:a16="http://schemas.microsoft.com/office/drawing/2014/main" id="{D9304331-6F78-41CE-A65B-F4F02415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392" y="3994485"/>
            <a:ext cx="5451357" cy="18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661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C95F30-6E74-4FFA-BB14-D6B78FC3F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94" y="1376850"/>
            <a:ext cx="5157787" cy="42564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85264"/>
            <a:ext cx="6358595" cy="1589005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committed transmission channel is established between the computers which give a guaranteed data rate.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delay in data flow due to the dedicated transmission path.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F8E1E3-D705-4FB0-9233-3A6B79B70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1011" y="1376850"/>
            <a:ext cx="3525838" cy="42564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693E42-89AC-4A82-BE53-8774DEBC4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1467" y="1990308"/>
            <a:ext cx="6310533" cy="1949011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a long time to establish a connection.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bandwidth is required in setting up dedicated channels.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cannot be used to transmit any other data even if the channel is free as the connection is dedicated to circuit switching.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48638"/>
            <a:ext cx="12192000" cy="102821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Switching : Circuit Switching</a:t>
            </a:r>
          </a:p>
        </p:txBody>
      </p:sp>
      <p:pic>
        <p:nvPicPr>
          <p:cNvPr id="2052" name="Picture 4" descr="Packet Switching vs Circuit Switching | Discover the Difference Between Circuit  Switching and Packet Switching - Apposite Technologies">
            <a:extLst>
              <a:ext uri="{FF2B5EF4-FFF2-40B4-BE49-F238E27FC236}">
                <a16:creationId xmlns:a16="http://schemas.microsoft.com/office/drawing/2014/main" id="{6AFC7B59-DC98-420F-A8F2-5065B081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49" y="3557038"/>
            <a:ext cx="8724900" cy="33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3367"/>
            <a:ext cx="12192000" cy="520463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Message is transferred as a complete unit and forwarded using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and forward mechanism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dedicated path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established between the sender and receiver.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 address is appended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message and is routed efficiently using dynamic path.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stores the entire message and then forward it to the next node.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suited for streaming media and real-time application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elegraph message switching centers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lectronic mail systems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0282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Switching : Message Switching</a:t>
            </a:r>
          </a:p>
        </p:txBody>
      </p:sp>
      <p:pic>
        <p:nvPicPr>
          <p:cNvPr id="3074" name="Picture 2" descr="Switching techniques">
            <a:extLst>
              <a:ext uri="{FF2B5EF4-FFF2-40B4-BE49-F238E27FC236}">
                <a16:creationId xmlns:a16="http://schemas.microsoft.com/office/drawing/2014/main" id="{10F6444F-FB4A-4C82-B704-12DB4FDB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2" y="4255683"/>
            <a:ext cx="4665785" cy="18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3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C95F30-6E74-4FFA-BB14-D6B78FC3F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78583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02" y="1839995"/>
            <a:ext cx="6628616" cy="2234262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store the message when channel is not available, it helps in reducing the traffic in the network.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channels are shared by the devices.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makes traffic management efficient by assigning priorities to the messages.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F8E1E3-D705-4FB0-9233-3A6B79B70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3" y="3662301"/>
            <a:ext cx="5183188" cy="82391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693E42-89AC-4A82-BE53-8774DEBC4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" y="4543864"/>
            <a:ext cx="6310533" cy="1949011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cannot be used for real-time applications as storing messages causes delay.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message must be stored for which every intermediate device in the network requires a large storing capacity.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0527"/>
            <a:ext cx="12192000" cy="1028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Switching : Message Switching</a:t>
            </a:r>
          </a:p>
        </p:txBody>
      </p:sp>
      <p:pic>
        <p:nvPicPr>
          <p:cNvPr id="1026" name="Picture 2" descr="Lightbox">
            <a:extLst>
              <a:ext uri="{FF2B5EF4-FFF2-40B4-BE49-F238E27FC236}">
                <a16:creationId xmlns:a16="http://schemas.microsoft.com/office/drawing/2014/main" id="{5D7E2FC9-48C8-4928-B180-A376928A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0" y="1390539"/>
            <a:ext cx="5317588" cy="49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6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646"/>
            <a:ext cx="12192000" cy="5204633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is broken into individual chunk called as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packets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sent individually in the network.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packet contains some information in its headers such as source address, destination address and sequence number.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will travel across the network, taking the shortest path as possible.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number helps the receiver to reorder the packets, detect missing packets, and send acknowledgement.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Relay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-201529"/>
            <a:ext cx="12192000" cy="1028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4400" b="1" spc="-100" baseline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Switching : Packet Switching</a:t>
            </a:r>
          </a:p>
        </p:txBody>
      </p:sp>
      <p:pic>
        <p:nvPicPr>
          <p:cNvPr id="1026" name="Picture 2" descr="Switching techniques">
            <a:extLst>
              <a:ext uri="{FF2B5EF4-FFF2-40B4-BE49-F238E27FC236}">
                <a16:creationId xmlns:a16="http://schemas.microsoft.com/office/drawing/2014/main" id="{62620821-8617-4150-BEAE-45877E7B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09" y="3908342"/>
            <a:ext cx="71342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4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0434"/>
            <a:ext cx="12192000" cy="520463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Datagram Packet switching: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is known as a datagram and is considered as an independent entity.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packet contains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the destination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switch uses this information to forward the packet to the correct destination.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packets are reassembled at the receiving end in correct order.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routing path is not fixed where the routing decision is taken by the intermediate nodes.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known as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connectionless switching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28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4400" b="1" spc="-100" baseline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Switching : Packet Switching approaches</a:t>
            </a:r>
          </a:p>
        </p:txBody>
      </p:sp>
      <p:pic>
        <p:nvPicPr>
          <p:cNvPr id="2050" name="Picture 2" descr="datagram packet switching">
            <a:extLst>
              <a:ext uri="{FF2B5EF4-FFF2-40B4-BE49-F238E27FC236}">
                <a16:creationId xmlns:a16="http://schemas.microsoft.com/office/drawing/2014/main" id="{601793C0-DBDD-40C6-A4E6-D3407FE9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66" y="4501452"/>
            <a:ext cx="6216479" cy="21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D63DC-7598-4FF6-ABDC-7C62132D8095}"/>
              </a:ext>
            </a:extLst>
          </p:cNvPr>
          <p:cNvSpPr txBox="1"/>
          <p:nvPr/>
        </p:nvSpPr>
        <p:spPr>
          <a:xfrm>
            <a:off x="11185070" y="6447991"/>
            <a:ext cx="9899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4498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4" y="1015654"/>
            <a:ext cx="12192000" cy="520463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Virtual circuit switching: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known as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connection-oriented switching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preplanned route is established before the messages are sent.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request and call accept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are used to establish connection between sender and receiver.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is fixed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duration of a logical connection.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-12558"/>
            <a:ext cx="12192000" cy="1028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Switching : Packet Switching approaches</a:t>
            </a:r>
          </a:p>
        </p:txBody>
      </p:sp>
      <p:pic>
        <p:nvPicPr>
          <p:cNvPr id="3074" name="Picture 2" descr="virtual circuit packet switching">
            <a:extLst>
              <a:ext uri="{FF2B5EF4-FFF2-40B4-BE49-F238E27FC236}">
                <a16:creationId xmlns:a16="http://schemas.microsoft.com/office/drawing/2014/main" id="{0B3C2366-AE42-4B6C-BC60-E0641788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87" y="3848355"/>
            <a:ext cx="6010777" cy="24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40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972D47-E5AD-4929-B0C7-388DE06D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640" y="1030858"/>
            <a:ext cx="5157787" cy="61164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642498"/>
            <a:ext cx="5866228" cy="4382275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in terms of bandwidth, since the concept of reserving circuit is not there.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transmission latency.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reliable as a destination can detect the missing packet.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fault tolerant because packets may follow a different path in case any link is down, Unlike Circuit Switching.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 and comparatively cheaper to implement.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90BD4-A19E-46D9-ABB8-E47AB46D9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995940"/>
            <a:ext cx="5183188" cy="82391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-16955" y="0"/>
            <a:ext cx="12192000" cy="1028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4400" b="1" spc="-100" baseline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Switching : Packet Switching approaches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82D808-B753-4CFD-9F27-ADC3CF448834}"/>
              </a:ext>
            </a:extLst>
          </p:cNvPr>
          <p:cNvSpPr txBox="1">
            <a:spLocks/>
          </p:cNvSpPr>
          <p:nvPr/>
        </p:nvSpPr>
        <p:spPr>
          <a:xfrm>
            <a:off x="5994399" y="1889688"/>
            <a:ext cx="6180646" cy="4786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doesn’t send packets in order.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packets are unordered, we need to provide sequence numbers for each packet.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is more at each node because of the facility to follow multiple paths.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 is more because of rerouting.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Switching is beneficial only for small messages, but for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bursty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(large messages) Circuit Switching is better.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4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Modulation : Definition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075A9DE-E476-4569-9CDB-FB01ECAAB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79929"/>
            <a:ext cx="4020297" cy="16784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8000B97-13B4-4D86-9981-1FC751C80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1" y="3218101"/>
            <a:ext cx="3357472" cy="2476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083" y="2198914"/>
            <a:ext cx="7076048" cy="3670180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superimposing a low-frequency signal (message signal or baseband signal) on a high-frequency carrier signal (sinusoidal wave).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varying RF carrier wave in accordance with the low-frequency signal information.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higher frequency carrier wave is able to travel much farther than the baseband signal.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can be done based on the amplitude, frequency or phase of the signal.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112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75896A25-D088-48F0-A2E7-9C44D9F6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32">
            <a:extLst>
              <a:ext uri="{FF2B5EF4-FFF2-40B4-BE49-F238E27FC236}">
                <a16:creationId xmlns:a16="http://schemas.microsoft.com/office/drawing/2014/main" id="{DDCD6B11-13E6-4A46-9C85-F8EB0F35C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54F4E-4DAA-85C2-87AC-6C3E1571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IN" sz="4000">
                <a:solidFill>
                  <a:srgbClr val="FFFFFF"/>
                </a:solidFill>
              </a:rPr>
              <a:t>Why is modulation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6A940-AD9E-3E7B-C575-3D408426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FFFF"/>
                </a:solidFill>
                <a:latin typeface="Timi"/>
              </a:rPr>
              <a:t>To reduce the antenna size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b="1" i="0" dirty="0">
                <a:solidFill>
                  <a:srgbClr val="FFFFFF"/>
                </a:solidFill>
                <a:effectLst/>
                <a:latin typeface="Timi"/>
                <a:cs typeface="Times New Roman" panose="02020603050405020304" pitchFamily="18" charset="0"/>
              </a:rPr>
              <a:t>To reduce the interference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b="1" i="0" dirty="0">
                <a:solidFill>
                  <a:srgbClr val="FFFFFF"/>
                </a:solidFill>
                <a:effectLst/>
                <a:latin typeface="Timi"/>
                <a:cs typeface="Times New Roman" panose="02020603050405020304" pitchFamily="18" charset="0"/>
              </a:rPr>
              <a:t>Wireless Communication</a:t>
            </a:r>
            <a:endParaRPr lang="en-IN" sz="2400" dirty="0">
              <a:solidFill>
                <a:srgbClr val="FFFFFF"/>
              </a:solidFill>
              <a:latin typeface="Timi"/>
            </a:endParaRPr>
          </a:p>
          <a:p>
            <a:endParaRPr lang="en-IN" sz="1800" dirty="0">
              <a:solidFill>
                <a:srgbClr val="FFFFFF"/>
              </a:solidFill>
            </a:endParaRPr>
          </a:p>
        </p:txBody>
      </p:sp>
      <p:sp>
        <p:nvSpPr>
          <p:cNvPr id="1042" name="Rectangle 1034">
            <a:extLst>
              <a:ext uri="{FF2B5EF4-FFF2-40B4-BE49-F238E27FC236}">
                <a16:creationId xmlns:a16="http://schemas.microsoft.com/office/drawing/2014/main" id="{75EBCDCE-0F4C-477C-AB15-886C5F27B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ell towers">
            <a:extLst>
              <a:ext uri="{FF2B5EF4-FFF2-40B4-BE49-F238E27FC236}">
                <a16:creationId xmlns:a16="http://schemas.microsoft.com/office/drawing/2014/main" id="{CE3723AD-0D90-B0E6-2529-DFCBE395F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2" r="-1" b="-1"/>
          <a:stretch/>
        </p:blipFill>
        <p:spPr>
          <a:xfrm>
            <a:off x="8394535" y="135072"/>
            <a:ext cx="2493900" cy="2108570"/>
          </a:xfrm>
          <a:prstGeom prst="rect">
            <a:avLst/>
          </a:prstGeom>
        </p:spPr>
      </p:pic>
      <p:sp>
        <p:nvSpPr>
          <p:cNvPr id="1043" name="Rectangle 1036">
            <a:extLst>
              <a:ext uri="{FF2B5EF4-FFF2-40B4-BE49-F238E27FC236}">
                <a16:creationId xmlns:a16="http://schemas.microsoft.com/office/drawing/2014/main" id="{17820F06-C1AE-4232-AEE8-3AC8189E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51F8518-0861-0264-1130-D0B1BEF9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11" y="2625450"/>
            <a:ext cx="4267212" cy="1514860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A62E9AA-DA4C-405A-B6ED-5B1FE7A8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ultiplexing: An Intro to How it Works">
            <a:extLst>
              <a:ext uri="{FF2B5EF4-FFF2-40B4-BE49-F238E27FC236}">
                <a16:creationId xmlns:a16="http://schemas.microsoft.com/office/drawing/2014/main" id="{07B6EE99-F819-4066-E287-8EC35D98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6489" y="4689796"/>
            <a:ext cx="2922240" cy="20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6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236174"/>
            <a:ext cx="12192000" cy="548115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Radiation (To reduce the antenna size)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48638"/>
            <a:ext cx="12192000" cy="10282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Modulation : Why is needed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44EF4C-E871-4411-A46C-6131D198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1708333"/>
            <a:ext cx="11057207" cy="46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1981"/>
            <a:ext cx="12192000" cy="548115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0303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interference:  </a:t>
            </a:r>
            <a:r>
              <a:rPr lang="en-US" sz="1800" b="0" i="0" dirty="0">
                <a:solidFill>
                  <a:srgbClr val="0303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800" dirty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thousands of devices want to transmit baseband signal with same frequency </a:t>
            </a:r>
            <a:r>
              <a:rPr lang="en-US" sz="1800" b="0" i="0" dirty="0">
                <a:solidFill>
                  <a:srgbClr val="0303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those signals interfere with each other leading to a lot of noise in the system. By using a carrier wave of high frequencies and allotting a band of frequencies to each message, there is no mixing up of signals and the received signals are perfect.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Wireless Communication: 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Modulation helps to transmit the signals through space to long distances without using wires. The technique of modulation helped humans to use the wireless equipment in a big way in their lives. Telephones no longer had to remain plugged to a wall.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-16231"/>
            <a:ext cx="12192000" cy="1028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Modulation : Why is needed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81C888B-45A2-4CB2-9FF1-6F5C85236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13" y="2439693"/>
            <a:ext cx="6439799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6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6851"/>
            <a:ext cx="12192000" cy="548115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48638"/>
            <a:ext cx="12192000" cy="1028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Modulation : Types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B628745A-7E4E-4511-8384-8DC2D611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426083"/>
            <a:ext cx="5686425" cy="2428875"/>
          </a:xfrm>
          <a:prstGeom prst="rect">
            <a:avLst/>
          </a:prstGeom>
        </p:spPr>
      </p:pic>
      <p:pic>
        <p:nvPicPr>
          <p:cNvPr id="9" name="Picture 8" descr="Diagram, timeline&#10;&#10;Description automatically generated">
            <a:extLst>
              <a:ext uri="{FF2B5EF4-FFF2-40B4-BE49-F238E27FC236}">
                <a16:creationId xmlns:a16="http://schemas.microsoft.com/office/drawing/2014/main" id="{763BCC4F-083D-4D90-B800-FA2380D39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28" y="4135902"/>
            <a:ext cx="5240949" cy="2722097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FC66806-EB03-4D1E-8C9E-1C02D20AF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4120100"/>
            <a:ext cx="5240949" cy="2722097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F30C0916-4304-4848-A917-6158704A102B}"/>
              </a:ext>
            </a:extLst>
          </p:cNvPr>
          <p:cNvCxnSpPr>
            <a:stCxn id="6" idx="1"/>
          </p:cNvCxnSpPr>
          <p:nvPr/>
        </p:nvCxnSpPr>
        <p:spPr>
          <a:xfrm rot="10800000" flipV="1">
            <a:off x="1969477" y="2640521"/>
            <a:ext cx="1283310" cy="152881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684B8A2-A7E3-4442-B64A-FC5A78C5F505}"/>
              </a:ext>
            </a:extLst>
          </p:cNvPr>
          <p:cNvCxnSpPr>
            <a:stCxn id="6" idx="3"/>
          </p:cNvCxnSpPr>
          <p:nvPr/>
        </p:nvCxnSpPr>
        <p:spPr>
          <a:xfrm>
            <a:off x="8939212" y="2640521"/>
            <a:ext cx="1076985" cy="1544614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6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75896A25-D088-48F0-A2E7-9C44D9F6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DCD6B11-13E6-4A46-9C85-F8EB0F35C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Analog Modulation: Continuous Wave Modulation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75EBCDCE-0F4C-477C-AB15-886C5F27B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D3D4D1F-B467-4266-A7BE-1440FBD6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24" y="196336"/>
            <a:ext cx="3883557" cy="1873816"/>
          </a:xfrm>
          <a:prstGeom prst="rect">
            <a:avLst/>
          </a:prstGeom>
        </p:spPr>
      </p:pic>
      <p:sp>
        <p:nvSpPr>
          <p:cNvPr id="32" name="Rectangle 20">
            <a:extLst>
              <a:ext uri="{FF2B5EF4-FFF2-40B4-BE49-F238E27FC236}">
                <a16:creationId xmlns:a16="http://schemas.microsoft.com/office/drawing/2014/main" id="{17820F06-C1AE-4232-AEE8-3AC8189E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C0FE5B-53E8-425D-B4F8-F5C7AC417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79" y="2507567"/>
            <a:ext cx="3894386" cy="1869304"/>
          </a:xfrm>
          <a:prstGeom prst="rect">
            <a:avLst/>
          </a:prstGeom>
        </p:spPr>
      </p:pic>
      <p:sp>
        <p:nvSpPr>
          <p:cNvPr id="33" name="Rectangle 22">
            <a:extLst>
              <a:ext uri="{FF2B5EF4-FFF2-40B4-BE49-F238E27FC236}">
                <a16:creationId xmlns:a16="http://schemas.microsoft.com/office/drawing/2014/main" id="{9A62E9AA-DA4C-405A-B6ED-5B1FE7A8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92FF4D-AA11-461E-B1CF-C3853EF26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4" y="4669971"/>
            <a:ext cx="3848682" cy="19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3367"/>
            <a:ext cx="12192000" cy="520463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D50D6-3249-4A4E-B9BA-63B963D09D76}"/>
              </a:ext>
            </a:extLst>
          </p:cNvPr>
          <p:cNvSpPr txBox="1">
            <a:spLocks/>
          </p:cNvSpPr>
          <p:nvPr/>
        </p:nvSpPr>
        <p:spPr>
          <a:xfrm>
            <a:off x="0" y="348638"/>
            <a:ext cx="12192000" cy="1028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 sz="4400" b="1" spc="-100" baseline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Analog Modulation: Pulse Modulation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D290BC-AA5C-4B0E-9C01-0E23603B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3337"/>
            <a:ext cx="6095999" cy="2669579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417FC7-7A5A-43FE-8282-828A24793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3286"/>
            <a:ext cx="6096000" cy="267963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5F54FFF6-3660-4A27-9DAE-085B047FF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5595"/>
            <a:ext cx="6095997" cy="288869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808CB8E4-2D7A-4B9D-82A2-D663B1B36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97441"/>
            <a:ext cx="6096000" cy="28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6018</TotalTime>
  <Words>1540</Words>
  <Application>Microsoft Office PowerPoint</Application>
  <PresentationFormat>Widescreen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Calibri Light</vt:lpstr>
      <vt:lpstr>Courier New</vt:lpstr>
      <vt:lpstr>Roboto</vt:lpstr>
      <vt:lpstr>Times New Roman</vt:lpstr>
      <vt:lpstr>Timi</vt:lpstr>
      <vt:lpstr>Wingdings</vt:lpstr>
      <vt:lpstr>Retrospect</vt:lpstr>
      <vt:lpstr>PowerPoint Presentation</vt:lpstr>
      <vt:lpstr>Outline</vt:lpstr>
      <vt:lpstr>Modulation : Definition</vt:lpstr>
      <vt:lpstr>Why is modulation needed?</vt:lpstr>
      <vt:lpstr>PowerPoint Presentation</vt:lpstr>
      <vt:lpstr>PowerPoint Presentation</vt:lpstr>
      <vt:lpstr>PowerPoint Presentation</vt:lpstr>
      <vt:lpstr>Analog Modulation: Continuous Wave Modulation </vt:lpstr>
      <vt:lpstr>PowerPoint Presentation</vt:lpstr>
      <vt:lpstr>PowerPoint Presentation</vt:lpstr>
      <vt:lpstr>Multiplexing</vt:lpstr>
      <vt:lpstr>Multiplexing</vt:lpstr>
      <vt:lpstr>Multiplexing Techniques: Frequency division multiplexing (FDM)  </vt:lpstr>
      <vt:lpstr>Multiplexing Techniques: Wavelength division multiplexing (WDM)  </vt:lpstr>
      <vt:lpstr>Multiplexing Techniques: Wavelength division multiplexing (WDM)  </vt:lpstr>
      <vt:lpstr>Multiplexing Techniques: Time division multiplexing (TDM)  </vt:lpstr>
      <vt:lpstr>Multiplexing Techniques: Time division multiplexing (TDM)  </vt:lpstr>
      <vt:lpstr>Switching</vt:lpstr>
      <vt:lpstr>PowerPoint Presentation</vt:lpstr>
      <vt:lpstr>Switching : Circuit Switching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 KUMARI</dc:creator>
  <cp:lastModifiedBy>Kuldeep</cp:lastModifiedBy>
  <cp:revision>63</cp:revision>
  <dcterms:created xsi:type="dcterms:W3CDTF">2022-01-14T10:15:43Z</dcterms:created>
  <dcterms:modified xsi:type="dcterms:W3CDTF">2023-02-17T03:49:09Z</dcterms:modified>
</cp:coreProperties>
</file>