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2"/>
  </p:notesMasterIdLst>
  <p:sldIdLst>
    <p:sldId id="256" r:id="rId3"/>
    <p:sldId id="259" r:id="rId4"/>
    <p:sldId id="262" r:id="rId5"/>
    <p:sldId id="265" r:id="rId6"/>
    <p:sldId id="313" r:id="rId7"/>
    <p:sldId id="306" r:id="rId8"/>
    <p:sldId id="308" r:id="rId9"/>
    <p:sldId id="314" r:id="rId10"/>
    <p:sldId id="315"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9CDEDA-D39C-43AA-B2A5-3D24305C738A}" v="24" dt="2023-04-13T12:28:32.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ldeep" userId="f9c8071f-a744-46f9-b335-1b593dc9f69f" providerId="ADAL" clId="{6E9CDEDA-D39C-43AA-B2A5-3D24305C738A}"/>
    <pc:docChg chg="custSel addSld delSld modSld">
      <pc:chgData name="Kuldeep" userId="f9c8071f-a744-46f9-b335-1b593dc9f69f" providerId="ADAL" clId="{6E9CDEDA-D39C-43AA-B2A5-3D24305C738A}" dt="2023-04-13T12:28:38.079" v="175" actId="478"/>
      <pc:docMkLst>
        <pc:docMk/>
      </pc:docMkLst>
      <pc:sldChg chg="addSp delSp modSp mod modClrScheme chgLayout">
        <pc:chgData name="Kuldeep" userId="f9c8071f-a744-46f9-b335-1b593dc9f69f" providerId="ADAL" clId="{6E9CDEDA-D39C-43AA-B2A5-3D24305C738A}" dt="2023-04-13T12:16:54.607" v="2" actId="26606"/>
        <pc:sldMkLst>
          <pc:docMk/>
          <pc:sldMk cId="1441990758" sldId="256"/>
        </pc:sldMkLst>
        <pc:spChg chg="mod">
          <ac:chgData name="Kuldeep" userId="f9c8071f-a744-46f9-b335-1b593dc9f69f" providerId="ADAL" clId="{6E9CDEDA-D39C-43AA-B2A5-3D24305C738A}" dt="2023-04-13T12:16:54.607" v="2" actId="26606"/>
          <ac:spMkLst>
            <pc:docMk/>
            <pc:sldMk cId="1441990758" sldId="256"/>
            <ac:spMk id="2" creationId="{6D2890BE-7904-42D4-B879-B91FFED5066E}"/>
          </ac:spMkLst>
        </pc:spChg>
        <pc:spChg chg="add mod">
          <ac:chgData name="Kuldeep" userId="f9c8071f-a744-46f9-b335-1b593dc9f69f" providerId="ADAL" clId="{6E9CDEDA-D39C-43AA-B2A5-3D24305C738A}" dt="2023-04-13T12:16:54.607" v="2" actId="26606"/>
          <ac:spMkLst>
            <pc:docMk/>
            <pc:sldMk cId="1441990758" sldId="256"/>
            <ac:spMk id="8" creationId="{37C70C6B-43FF-5392-0B7F-C4F58529F1F2}"/>
          </ac:spMkLst>
        </pc:spChg>
        <pc:spChg chg="add mod">
          <ac:chgData name="Kuldeep" userId="f9c8071f-a744-46f9-b335-1b593dc9f69f" providerId="ADAL" clId="{6E9CDEDA-D39C-43AA-B2A5-3D24305C738A}" dt="2023-04-13T12:16:54.607" v="2" actId="26606"/>
          <ac:spMkLst>
            <pc:docMk/>
            <pc:sldMk cId="1441990758" sldId="256"/>
            <ac:spMk id="10" creationId="{10CAB091-82EB-1D8B-6DEB-A5CADB9AC707}"/>
          </ac:spMkLst>
        </pc:spChg>
        <pc:grpChg chg="del">
          <ac:chgData name="Kuldeep" userId="f9c8071f-a744-46f9-b335-1b593dc9f69f" providerId="ADAL" clId="{6E9CDEDA-D39C-43AA-B2A5-3D24305C738A}" dt="2023-04-13T12:16:44.023" v="1" actId="478"/>
          <ac:grpSpMkLst>
            <pc:docMk/>
            <pc:sldMk cId="1441990758" sldId="256"/>
            <ac:grpSpMk id="4" creationId="{450D5EEF-4C51-4A95-A1F0-98205D9FDF25}"/>
          </ac:grpSpMkLst>
        </pc:grpChg>
        <pc:picChg chg="add">
          <ac:chgData name="Kuldeep" userId="f9c8071f-a744-46f9-b335-1b593dc9f69f" providerId="ADAL" clId="{6E9CDEDA-D39C-43AA-B2A5-3D24305C738A}" dt="2023-04-13T12:16:54.607" v="2" actId="26606"/>
          <ac:picMkLst>
            <pc:docMk/>
            <pc:sldMk cId="1441990758" sldId="256"/>
            <ac:picMk id="5" creationId="{6EEA862D-B182-B863-A4B2-C8920AC8AD52}"/>
          </ac:picMkLst>
        </pc:picChg>
      </pc:sldChg>
      <pc:sldChg chg="delSp modSp mod">
        <pc:chgData name="Kuldeep" userId="f9c8071f-a744-46f9-b335-1b593dc9f69f" providerId="ADAL" clId="{6E9CDEDA-D39C-43AA-B2A5-3D24305C738A}" dt="2023-04-13T12:17:17.590" v="3" actId="478"/>
        <pc:sldMkLst>
          <pc:docMk/>
          <pc:sldMk cId="0" sldId="259"/>
        </pc:sldMkLst>
        <pc:spChg chg="del mod">
          <ac:chgData name="Kuldeep" userId="f9c8071f-a744-46f9-b335-1b593dc9f69f" providerId="ADAL" clId="{6E9CDEDA-D39C-43AA-B2A5-3D24305C738A}" dt="2023-04-13T12:17:17.590" v="3" actId="478"/>
          <ac:spMkLst>
            <pc:docMk/>
            <pc:sldMk cId="0" sldId="259"/>
            <ac:spMk id="11266" creationId="{003F9B84-8DA7-4D2A-96DF-B4C95A6F1924}"/>
          </ac:spMkLst>
        </pc:spChg>
      </pc:sldChg>
      <pc:sldChg chg="addSp delSp modSp mod">
        <pc:chgData name="Kuldeep" userId="f9c8071f-a744-46f9-b335-1b593dc9f69f" providerId="ADAL" clId="{6E9CDEDA-D39C-43AA-B2A5-3D24305C738A}" dt="2023-04-13T12:17:28.874" v="6" actId="478"/>
        <pc:sldMkLst>
          <pc:docMk/>
          <pc:sldMk cId="0" sldId="262"/>
        </pc:sldMkLst>
        <pc:spChg chg="del">
          <ac:chgData name="Kuldeep" userId="f9c8071f-a744-46f9-b335-1b593dc9f69f" providerId="ADAL" clId="{6E9CDEDA-D39C-43AA-B2A5-3D24305C738A}" dt="2023-04-13T12:17:24.268" v="4" actId="26606"/>
          <ac:spMkLst>
            <pc:docMk/>
            <pc:sldMk cId="0" sldId="262"/>
            <ac:spMk id="2" creationId="{8DCF5E6C-0601-4622-AEFE-D19121D2FCF0}"/>
          </ac:spMkLst>
        </pc:spChg>
        <pc:spChg chg="del">
          <ac:chgData name="Kuldeep" userId="f9c8071f-a744-46f9-b335-1b593dc9f69f" providerId="ADAL" clId="{6E9CDEDA-D39C-43AA-B2A5-3D24305C738A}" dt="2023-04-13T12:17:24.268" v="4" actId="26606"/>
          <ac:spMkLst>
            <pc:docMk/>
            <pc:sldMk cId="0" sldId="262"/>
            <ac:spMk id="14338" creationId="{9726F5B0-0F9C-4881-9DB9-9B758E21C858}"/>
          </ac:spMkLst>
        </pc:spChg>
        <pc:spChg chg="mod">
          <ac:chgData name="Kuldeep" userId="f9c8071f-a744-46f9-b335-1b593dc9f69f" providerId="ADAL" clId="{6E9CDEDA-D39C-43AA-B2A5-3D24305C738A}" dt="2023-04-13T12:17:24.268" v="4" actId="26606"/>
          <ac:spMkLst>
            <pc:docMk/>
            <pc:sldMk cId="0" sldId="262"/>
            <ac:spMk id="34818" creationId="{F8B54B40-72DA-4A3A-B5EB-7795E4422366}"/>
          </ac:spMkLst>
        </pc:spChg>
        <pc:spChg chg="add del">
          <ac:chgData name="Kuldeep" userId="f9c8071f-a744-46f9-b335-1b593dc9f69f" providerId="ADAL" clId="{6E9CDEDA-D39C-43AA-B2A5-3D24305C738A}" dt="2023-04-13T12:17:26.854" v="5" actId="478"/>
          <ac:spMkLst>
            <pc:docMk/>
            <pc:sldMk cId="0" sldId="262"/>
            <ac:spMk id="34824" creationId="{3CEB60A5-FC7D-D8FA-126C-666EB725E197}"/>
          </ac:spMkLst>
        </pc:spChg>
        <pc:spChg chg="add del">
          <ac:chgData name="Kuldeep" userId="f9c8071f-a744-46f9-b335-1b593dc9f69f" providerId="ADAL" clId="{6E9CDEDA-D39C-43AA-B2A5-3D24305C738A}" dt="2023-04-13T12:17:28.874" v="6" actId="478"/>
          <ac:spMkLst>
            <pc:docMk/>
            <pc:sldMk cId="0" sldId="262"/>
            <ac:spMk id="34826" creationId="{C6B6CE48-41BC-DD40-7F7D-FB281C4F3C3A}"/>
          </ac:spMkLst>
        </pc:spChg>
        <pc:graphicFrameChg chg="add">
          <ac:chgData name="Kuldeep" userId="f9c8071f-a744-46f9-b335-1b593dc9f69f" providerId="ADAL" clId="{6E9CDEDA-D39C-43AA-B2A5-3D24305C738A}" dt="2023-04-13T12:17:24.268" v="4" actId="26606"/>
          <ac:graphicFrameMkLst>
            <pc:docMk/>
            <pc:sldMk cId="0" sldId="262"/>
            <ac:graphicFrameMk id="34820" creationId="{6017B068-3590-80F7-6E8F-35A296E5B082}"/>
          </ac:graphicFrameMkLst>
        </pc:graphicFrameChg>
      </pc:sldChg>
      <pc:sldChg chg="addSp delSp modSp mod">
        <pc:chgData name="Kuldeep" userId="f9c8071f-a744-46f9-b335-1b593dc9f69f" providerId="ADAL" clId="{6E9CDEDA-D39C-43AA-B2A5-3D24305C738A}" dt="2023-04-13T12:17:46.549" v="9" actId="478"/>
        <pc:sldMkLst>
          <pc:docMk/>
          <pc:sldMk cId="0" sldId="265"/>
        </pc:sldMkLst>
        <pc:spChg chg="del">
          <ac:chgData name="Kuldeep" userId="f9c8071f-a744-46f9-b335-1b593dc9f69f" providerId="ADAL" clId="{6E9CDEDA-D39C-43AA-B2A5-3D24305C738A}" dt="2023-04-13T12:17:38.615" v="7" actId="26606"/>
          <ac:spMkLst>
            <pc:docMk/>
            <pc:sldMk cId="0" sldId="265"/>
            <ac:spMk id="2" creationId="{F4558BE5-AD52-4DD1-95E0-27868BA9DA1A}"/>
          </ac:spMkLst>
        </pc:spChg>
        <pc:spChg chg="del mod">
          <ac:chgData name="Kuldeep" userId="f9c8071f-a744-46f9-b335-1b593dc9f69f" providerId="ADAL" clId="{6E9CDEDA-D39C-43AA-B2A5-3D24305C738A}" dt="2023-04-13T12:17:38.615" v="7" actId="26606"/>
          <ac:spMkLst>
            <pc:docMk/>
            <pc:sldMk cId="0" sldId="265"/>
            <ac:spMk id="3" creationId="{D3087ACE-ABB8-4E5A-8BC0-402F49CE19A7}"/>
          </ac:spMkLst>
        </pc:spChg>
        <pc:spChg chg="mod">
          <ac:chgData name="Kuldeep" userId="f9c8071f-a744-46f9-b335-1b593dc9f69f" providerId="ADAL" clId="{6E9CDEDA-D39C-43AA-B2A5-3D24305C738A}" dt="2023-04-13T12:17:38.615" v="7" actId="26606"/>
          <ac:spMkLst>
            <pc:docMk/>
            <pc:sldMk cId="0" sldId="265"/>
            <ac:spMk id="5" creationId="{026ABCCC-895D-486C-99CE-5D6F35AC15C2}"/>
          </ac:spMkLst>
        </pc:spChg>
        <pc:spChg chg="add del">
          <ac:chgData name="Kuldeep" userId="f9c8071f-a744-46f9-b335-1b593dc9f69f" providerId="ADAL" clId="{6E9CDEDA-D39C-43AA-B2A5-3D24305C738A}" dt="2023-04-13T12:17:43.954" v="8" actId="478"/>
          <ac:spMkLst>
            <pc:docMk/>
            <pc:sldMk cId="0" sldId="265"/>
            <ac:spMk id="11" creationId="{BB38AD40-B228-00E8-7435-562CD849C1FE}"/>
          </ac:spMkLst>
        </pc:spChg>
        <pc:spChg chg="add del">
          <ac:chgData name="Kuldeep" userId="f9c8071f-a744-46f9-b335-1b593dc9f69f" providerId="ADAL" clId="{6E9CDEDA-D39C-43AA-B2A5-3D24305C738A}" dt="2023-04-13T12:17:46.549" v="9" actId="478"/>
          <ac:spMkLst>
            <pc:docMk/>
            <pc:sldMk cId="0" sldId="265"/>
            <ac:spMk id="13" creationId="{F3E92F6E-4F59-2D4C-123F-03C35B3E6C23}"/>
          </ac:spMkLst>
        </pc:spChg>
        <pc:graphicFrameChg chg="add">
          <ac:chgData name="Kuldeep" userId="f9c8071f-a744-46f9-b335-1b593dc9f69f" providerId="ADAL" clId="{6E9CDEDA-D39C-43AA-B2A5-3D24305C738A}" dt="2023-04-13T12:17:38.615" v="7" actId="26606"/>
          <ac:graphicFrameMkLst>
            <pc:docMk/>
            <pc:sldMk cId="0" sldId="265"/>
            <ac:graphicFrameMk id="7" creationId="{02412D7B-8AD2-07CD-8E30-3B71C3C98AF2}"/>
          </ac:graphicFrameMkLst>
        </pc:graphicFrameChg>
      </pc:sldChg>
      <pc:sldChg chg="addSp delSp modSp mod">
        <pc:chgData name="Kuldeep" userId="f9c8071f-a744-46f9-b335-1b593dc9f69f" providerId="ADAL" clId="{6E9CDEDA-D39C-43AA-B2A5-3D24305C738A}" dt="2023-04-13T12:23:09.931" v="42" actId="478"/>
        <pc:sldMkLst>
          <pc:docMk/>
          <pc:sldMk cId="0" sldId="308"/>
        </pc:sldMkLst>
        <pc:spChg chg="mod">
          <ac:chgData name="Kuldeep" userId="f9c8071f-a744-46f9-b335-1b593dc9f69f" providerId="ADAL" clId="{6E9CDEDA-D39C-43AA-B2A5-3D24305C738A}" dt="2023-04-13T12:23:03.816" v="40" actId="26606"/>
          <ac:spMkLst>
            <pc:docMk/>
            <pc:sldMk cId="0" sldId="308"/>
            <ac:spMk id="12290" creationId="{B3425BC8-B82D-45AF-8732-496250433370}"/>
          </ac:spMkLst>
        </pc:spChg>
        <pc:spChg chg="del">
          <ac:chgData name="Kuldeep" userId="f9c8071f-a744-46f9-b335-1b593dc9f69f" providerId="ADAL" clId="{6E9CDEDA-D39C-43AA-B2A5-3D24305C738A}" dt="2023-04-13T12:23:03.816" v="40" actId="26606"/>
          <ac:spMkLst>
            <pc:docMk/>
            <pc:sldMk cId="0" sldId="308"/>
            <ac:spMk id="55299" creationId="{5BB4F382-7204-4F02-9CCF-BE4A723F754E}"/>
          </ac:spMkLst>
        </pc:spChg>
        <pc:spChg chg="add del">
          <ac:chgData name="Kuldeep" userId="f9c8071f-a744-46f9-b335-1b593dc9f69f" providerId="ADAL" clId="{6E9CDEDA-D39C-43AA-B2A5-3D24305C738A}" dt="2023-04-13T12:23:07.113" v="41" actId="478"/>
          <ac:spMkLst>
            <pc:docMk/>
            <pc:sldMk cId="0" sldId="308"/>
            <ac:spMk id="55305" creationId="{C3DD2DBB-A37B-C310-B0AC-C5A20CA1345D}"/>
          </ac:spMkLst>
        </pc:spChg>
        <pc:spChg chg="add del">
          <ac:chgData name="Kuldeep" userId="f9c8071f-a744-46f9-b335-1b593dc9f69f" providerId="ADAL" clId="{6E9CDEDA-D39C-43AA-B2A5-3D24305C738A}" dt="2023-04-13T12:23:09.931" v="42" actId="478"/>
          <ac:spMkLst>
            <pc:docMk/>
            <pc:sldMk cId="0" sldId="308"/>
            <ac:spMk id="55307" creationId="{3C113A6D-6E04-41F0-3362-0B147218EB28}"/>
          </ac:spMkLst>
        </pc:spChg>
        <pc:graphicFrameChg chg="add">
          <ac:chgData name="Kuldeep" userId="f9c8071f-a744-46f9-b335-1b593dc9f69f" providerId="ADAL" clId="{6E9CDEDA-D39C-43AA-B2A5-3D24305C738A}" dt="2023-04-13T12:23:03.816" v="40" actId="26606"/>
          <ac:graphicFrameMkLst>
            <pc:docMk/>
            <pc:sldMk cId="0" sldId="308"/>
            <ac:graphicFrameMk id="55301" creationId="{33134301-ACC3-B83F-F1B6-CB9320535024}"/>
          </ac:graphicFrameMkLst>
        </pc:graphicFrameChg>
      </pc:sldChg>
      <pc:sldChg chg="addSp delSp modSp del mod">
        <pc:chgData name="Kuldeep" userId="f9c8071f-a744-46f9-b335-1b593dc9f69f" providerId="ADAL" clId="{6E9CDEDA-D39C-43AA-B2A5-3D24305C738A}" dt="2023-04-13T12:24:40.507" v="54" actId="47"/>
        <pc:sldMkLst>
          <pc:docMk/>
          <pc:sldMk cId="0" sldId="311"/>
        </pc:sldMkLst>
        <pc:spChg chg="add del mod">
          <ac:chgData name="Kuldeep" userId="f9c8071f-a744-46f9-b335-1b593dc9f69f" providerId="ADAL" clId="{6E9CDEDA-D39C-43AA-B2A5-3D24305C738A}" dt="2023-04-13T12:23:40.991" v="46" actId="478"/>
          <ac:spMkLst>
            <pc:docMk/>
            <pc:sldMk cId="0" sldId="311"/>
            <ac:spMk id="2" creationId="{BAE2DC24-F3C0-F012-F940-7F83E1C1BE79}"/>
          </ac:spMkLst>
        </pc:spChg>
        <pc:spChg chg="del mod">
          <ac:chgData name="Kuldeep" userId="f9c8071f-a744-46f9-b335-1b593dc9f69f" providerId="ADAL" clId="{6E9CDEDA-D39C-43AA-B2A5-3D24305C738A}" dt="2023-04-13T12:23:35.150" v="45" actId="21"/>
          <ac:spMkLst>
            <pc:docMk/>
            <pc:sldMk cId="0" sldId="311"/>
            <ac:spMk id="12290" creationId="{6A307430-7DB3-4AB8-986A-EEDAD0337BB8}"/>
          </ac:spMkLst>
        </pc:spChg>
      </pc:sldChg>
      <pc:sldChg chg="addSp delSp modSp mod modClrScheme chgLayout">
        <pc:chgData name="Kuldeep" userId="f9c8071f-a744-46f9-b335-1b593dc9f69f" providerId="ADAL" clId="{6E9CDEDA-D39C-43AA-B2A5-3D24305C738A}" dt="2023-04-13T12:22:48.562" v="39" actId="478"/>
        <pc:sldMkLst>
          <pc:docMk/>
          <pc:sldMk cId="3297989945" sldId="313"/>
        </pc:sldMkLst>
        <pc:spChg chg="mod ord">
          <ac:chgData name="Kuldeep" userId="f9c8071f-a744-46f9-b335-1b593dc9f69f" providerId="ADAL" clId="{6E9CDEDA-D39C-43AA-B2A5-3D24305C738A}" dt="2023-04-13T12:19:55.864" v="19" actId="26606"/>
          <ac:spMkLst>
            <pc:docMk/>
            <pc:sldMk cId="3297989945" sldId="313"/>
            <ac:spMk id="2" creationId="{34F1C70A-17E4-4FE2-93FA-297BD84AF881}"/>
          </ac:spMkLst>
        </pc:spChg>
        <pc:spChg chg="mod">
          <ac:chgData name="Kuldeep" userId="f9c8071f-a744-46f9-b335-1b593dc9f69f" providerId="ADAL" clId="{6E9CDEDA-D39C-43AA-B2A5-3D24305C738A}" dt="2023-04-13T12:19:55.864" v="19" actId="26606"/>
          <ac:spMkLst>
            <pc:docMk/>
            <pc:sldMk cId="3297989945" sldId="313"/>
            <ac:spMk id="3" creationId="{DD0A2418-02AF-47FE-8E76-3772B4A28BD6}"/>
          </ac:spMkLst>
        </pc:spChg>
        <pc:spChg chg="add del mod">
          <ac:chgData name="Kuldeep" userId="f9c8071f-a744-46f9-b335-1b593dc9f69f" providerId="ADAL" clId="{6E9CDEDA-D39C-43AA-B2A5-3D24305C738A}" dt="2023-04-13T12:18:07.974" v="11" actId="478"/>
          <ac:spMkLst>
            <pc:docMk/>
            <pc:sldMk cId="3297989945" sldId="313"/>
            <ac:spMk id="8" creationId="{AD53A7B1-D14B-99A4-4DE8-47BABBFB7E29}"/>
          </ac:spMkLst>
        </pc:spChg>
        <pc:spChg chg="add del mod">
          <ac:chgData name="Kuldeep" userId="f9c8071f-a744-46f9-b335-1b593dc9f69f" providerId="ADAL" clId="{6E9CDEDA-D39C-43AA-B2A5-3D24305C738A}" dt="2023-04-13T12:18:10.933" v="12" actId="478"/>
          <ac:spMkLst>
            <pc:docMk/>
            <pc:sldMk cId="3297989945" sldId="313"/>
            <ac:spMk id="10" creationId="{BE10FB19-C08C-204E-97B0-493A188B545F}"/>
          </ac:spMkLst>
        </pc:spChg>
        <pc:spChg chg="add del mod">
          <ac:chgData name="Kuldeep" userId="f9c8071f-a744-46f9-b335-1b593dc9f69f" providerId="ADAL" clId="{6E9CDEDA-D39C-43AA-B2A5-3D24305C738A}" dt="2023-04-13T12:19:59.944" v="20" actId="478"/>
          <ac:spMkLst>
            <pc:docMk/>
            <pc:sldMk cId="3297989945" sldId="313"/>
            <ac:spMk id="1031" creationId="{EC31ED19-6FF8-4D99-908F-C450BC52449B}"/>
          </ac:spMkLst>
        </pc:spChg>
        <pc:spChg chg="add del">
          <ac:chgData name="Kuldeep" userId="f9c8071f-a744-46f9-b335-1b593dc9f69f" providerId="ADAL" clId="{6E9CDEDA-D39C-43AA-B2A5-3D24305C738A}" dt="2023-04-13T12:22:45.464" v="38" actId="478"/>
          <ac:spMkLst>
            <pc:docMk/>
            <pc:sldMk cId="3297989945" sldId="313"/>
            <ac:spMk id="1032" creationId="{C7C78832-C0DB-F1DF-6567-B8B8AE6F41DB}"/>
          </ac:spMkLst>
        </pc:spChg>
        <pc:spChg chg="add del mod">
          <ac:chgData name="Kuldeep" userId="f9c8071f-a744-46f9-b335-1b593dc9f69f" providerId="ADAL" clId="{6E9CDEDA-D39C-43AA-B2A5-3D24305C738A}" dt="2023-04-13T12:20:02.744" v="21" actId="478"/>
          <ac:spMkLst>
            <pc:docMk/>
            <pc:sldMk cId="3297989945" sldId="313"/>
            <ac:spMk id="1033" creationId="{B0468923-5079-F542-04E3-97A25002462A}"/>
          </ac:spMkLst>
        </pc:spChg>
        <pc:spChg chg="add del">
          <ac:chgData name="Kuldeep" userId="f9c8071f-a744-46f9-b335-1b593dc9f69f" providerId="ADAL" clId="{6E9CDEDA-D39C-43AA-B2A5-3D24305C738A}" dt="2023-04-13T12:22:48.562" v="39" actId="478"/>
          <ac:spMkLst>
            <pc:docMk/>
            <pc:sldMk cId="3297989945" sldId="313"/>
            <ac:spMk id="1035" creationId="{EF059601-D695-5BD4-5D5F-DDEA1F1178E9}"/>
          </ac:spMkLst>
        </pc:spChg>
        <pc:picChg chg="add mod">
          <ac:chgData name="Kuldeep" userId="f9c8071f-a744-46f9-b335-1b593dc9f69f" providerId="ADAL" clId="{6E9CDEDA-D39C-43AA-B2A5-3D24305C738A}" dt="2023-04-13T12:22:30.704" v="34" actId="1076"/>
          <ac:picMkLst>
            <pc:docMk/>
            <pc:sldMk cId="3297989945" sldId="313"/>
            <ac:picMk id="13" creationId="{CA1EDB89-324D-6A9C-BB20-4A6B011FD782}"/>
          </ac:picMkLst>
        </pc:picChg>
        <pc:picChg chg="add del mod">
          <ac:chgData name="Kuldeep" userId="f9c8071f-a744-46f9-b335-1b593dc9f69f" providerId="ADAL" clId="{6E9CDEDA-D39C-43AA-B2A5-3D24305C738A}" dt="2023-04-13T12:20:37.407" v="24" actId="478"/>
          <ac:picMkLst>
            <pc:docMk/>
            <pc:sldMk cId="3297989945" sldId="313"/>
            <ac:picMk id="1026" creationId="{642D0C83-D759-DA60-1016-EF8F77CB2C5D}"/>
          </ac:picMkLst>
        </pc:picChg>
        <pc:picChg chg="add mod">
          <ac:chgData name="Kuldeep" userId="f9c8071f-a744-46f9-b335-1b593dc9f69f" providerId="ADAL" clId="{6E9CDEDA-D39C-43AA-B2A5-3D24305C738A}" dt="2023-04-13T12:22:38.498" v="37" actId="14100"/>
          <ac:picMkLst>
            <pc:docMk/>
            <pc:sldMk cId="3297989945" sldId="313"/>
            <ac:picMk id="1028" creationId="{C1259922-3742-08AA-C614-A10A38BC7DE3}"/>
          </ac:picMkLst>
        </pc:picChg>
        <pc:picChg chg="add del mod">
          <ac:chgData name="Kuldeep" userId="f9c8071f-a744-46f9-b335-1b593dc9f69f" providerId="ADAL" clId="{6E9CDEDA-D39C-43AA-B2A5-3D24305C738A}" dt="2023-04-13T12:22:10.469" v="28" actId="21"/>
          <ac:picMkLst>
            <pc:docMk/>
            <pc:sldMk cId="3297989945" sldId="313"/>
            <ac:picMk id="1030" creationId="{02C418D8-69CA-9692-FA86-21DAA5F77868}"/>
          </ac:picMkLst>
        </pc:picChg>
      </pc:sldChg>
      <pc:sldChg chg="addSp delSp modSp new mod">
        <pc:chgData name="Kuldeep" userId="f9c8071f-a744-46f9-b335-1b593dc9f69f" providerId="ADAL" clId="{6E9CDEDA-D39C-43AA-B2A5-3D24305C738A}" dt="2023-04-13T12:24:27.777" v="53" actId="1076"/>
        <pc:sldMkLst>
          <pc:docMk/>
          <pc:sldMk cId="663766795" sldId="314"/>
        </pc:sldMkLst>
        <pc:spChg chg="del">
          <ac:chgData name="Kuldeep" userId="f9c8071f-a744-46f9-b335-1b593dc9f69f" providerId="ADAL" clId="{6E9CDEDA-D39C-43AA-B2A5-3D24305C738A}" dt="2023-04-13T12:24:00.686" v="48"/>
          <ac:spMkLst>
            <pc:docMk/>
            <pc:sldMk cId="663766795" sldId="314"/>
            <ac:spMk id="2" creationId="{FE934F3C-0144-E7C3-3C79-21A1FE1601E1}"/>
          </ac:spMkLst>
        </pc:spChg>
        <pc:spChg chg="mod">
          <ac:chgData name="Kuldeep" userId="f9c8071f-a744-46f9-b335-1b593dc9f69f" providerId="ADAL" clId="{6E9CDEDA-D39C-43AA-B2A5-3D24305C738A}" dt="2023-04-13T12:24:12.331" v="49"/>
          <ac:spMkLst>
            <pc:docMk/>
            <pc:sldMk cId="663766795" sldId="314"/>
            <ac:spMk id="3" creationId="{0DD6EF57-CF0D-417A-E973-9E2B8FB6BD49}"/>
          </ac:spMkLst>
        </pc:spChg>
        <pc:spChg chg="del">
          <ac:chgData name="Kuldeep" userId="f9c8071f-a744-46f9-b335-1b593dc9f69f" providerId="ADAL" clId="{6E9CDEDA-D39C-43AA-B2A5-3D24305C738A}" dt="2023-04-13T12:24:15.725" v="50" actId="478"/>
          <ac:spMkLst>
            <pc:docMk/>
            <pc:sldMk cId="663766795" sldId="314"/>
            <ac:spMk id="4" creationId="{1576FB79-5B56-FA25-C54D-7494CA2C8032}"/>
          </ac:spMkLst>
        </pc:spChg>
        <pc:spChg chg="del">
          <ac:chgData name="Kuldeep" userId="f9c8071f-a744-46f9-b335-1b593dc9f69f" providerId="ADAL" clId="{6E9CDEDA-D39C-43AA-B2A5-3D24305C738A}" dt="2023-04-13T12:24:18.213" v="51" actId="478"/>
          <ac:spMkLst>
            <pc:docMk/>
            <pc:sldMk cId="663766795" sldId="314"/>
            <ac:spMk id="5" creationId="{D335C7FE-D554-7286-D43E-E5063E42BD11}"/>
          </ac:spMkLst>
        </pc:spChg>
        <pc:spChg chg="add mod">
          <ac:chgData name="Kuldeep" userId="f9c8071f-a744-46f9-b335-1b593dc9f69f" providerId="ADAL" clId="{6E9CDEDA-D39C-43AA-B2A5-3D24305C738A}" dt="2023-04-13T12:24:27.777" v="53" actId="1076"/>
          <ac:spMkLst>
            <pc:docMk/>
            <pc:sldMk cId="663766795" sldId="314"/>
            <ac:spMk id="6" creationId="{6134E18B-C740-D401-F249-232B04110A08}"/>
          </ac:spMkLst>
        </pc:spChg>
      </pc:sldChg>
      <pc:sldChg chg="addSp delSp modSp new mod">
        <pc:chgData name="Kuldeep" userId="f9c8071f-a744-46f9-b335-1b593dc9f69f" providerId="ADAL" clId="{6E9CDEDA-D39C-43AA-B2A5-3D24305C738A}" dt="2023-04-13T12:28:38.079" v="175" actId="478"/>
        <pc:sldMkLst>
          <pc:docMk/>
          <pc:sldMk cId="3195940682" sldId="315"/>
        </pc:sldMkLst>
        <pc:spChg chg="mod">
          <ac:chgData name="Kuldeep" userId="f9c8071f-a744-46f9-b335-1b593dc9f69f" providerId="ADAL" clId="{6E9CDEDA-D39C-43AA-B2A5-3D24305C738A}" dt="2023-04-13T12:28:26.104" v="172" actId="26606"/>
          <ac:spMkLst>
            <pc:docMk/>
            <pc:sldMk cId="3195940682" sldId="315"/>
            <ac:spMk id="2" creationId="{B776CE36-EE67-7B76-3BE9-9C74BB91AEA9}"/>
          </ac:spMkLst>
        </pc:spChg>
        <pc:spChg chg="del mod">
          <ac:chgData name="Kuldeep" userId="f9c8071f-a744-46f9-b335-1b593dc9f69f" providerId="ADAL" clId="{6E9CDEDA-D39C-43AA-B2A5-3D24305C738A}" dt="2023-04-13T12:28:26.104" v="172" actId="26606"/>
          <ac:spMkLst>
            <pc:docMk/>
            <pc:sldMk cId="3195940682" sldId="315"/>
            <ac:spMk id="3" creationId="{896AC462-9DCC-2AE7-30CA-0A802D1419DC}"/>
          </ac:spMkLst>
        </pc:spChg>
        <pc:spChg chg="del">
          <ac:chgData name="Kuldeep" userId="f9c8071f-a744-46f9-b335-1b593dc9f69f" providerId="ADAL" clId="{6E9CDEDA-D39C-43AA-B2A5-3D24305C738A}" dt="2023-04-13T12:28:02.312" v="170" actId="478"/>
          <ac:spMkLst>
            <pc:docMk/>
            <pc:sldMk cId="3195940682" sldId="315"/>
            <ac:spMk id="4" creationId="{7B237C57-365A-9EC4-9533-9D7C2101EA01}"/>
          </ac:spMkLst>
        </pc:spChg>
        <pc:spChg chg="del">
          <ac:chgData name="Kuldeep" userId="f9c8071f-a744-46f9-b335-1b593dc9f69f" providerId="ADAL" clId="{6E9CDEDA-D39C-43AA-B2A5-3D24305C738A}" dt="2023-04-13T12:28:05.034" v="171" actId="478"/>
          <ac:spMkLst>
            <pc:docMk/>
            <pc:sldMk cId="3195940682" sldId="315"/>
            <ac:spMk id="5" creationId="{316F28EC-8477-CE65-580A-8B1066B4BC37}"/>
          </ac:spMkLst>
        </pc:spChg>
        <pc:spChg chg="add del">
          <ac:chgData name="Kuldeep" userId="f9c8071f-a744-46f9-b335-1b593dc9f69f" providerId="ADAL" clId="{6E9CDEDA-D39C-43AA-B2A5-3D24305C738A}" dt="2023-04-13T12:28:35.824" v="174" actId="478"/>
          <ac:spMkLst>
            <pc:docMk/>
            <pc:sldMk cId="3195940682" sldId="315"/>
            <ac:spMk id="9" creationId="{EB82F59E-41D6-4DEC-B95A-62ECE8AA18FD}"/>
          </ac:spMkLst>
        </pc:spChg>
        <pc:spChg chg="add del">
          <ac:chgData name="Kuldeep" userId="f9c8071f-a744-46f9-b335-1b593dc9f69f" providerId="ADAL" clId="{6E9CDEDA-D39C-43AA-B2A5-3D24305C738A}" dt="2023-04-13T12:28:38.079" v="175" actId="478"/>
          <ac:spMkLst>
            <pc:docMk/>
            <pc:sldMk cId="3195940682" sldId="315"/>
            <ac:spMk id="11" creationId="{6A41D658-9934-1F12-7792-CE42BF03601F}"/>
          </ac:spMkLst>
        </pc:spChg>
        <pc:graphicFrameChg chg="add mod">
          <ac:chgData name="Kuldeep" userId="f9c8071f-a744-46f9-b335-1b593dc9f69f" providerId="ADAL" clId="{6E9CDEDA-D39C-43AA-B2A5-3D24305C738A}" dt="2023-04-13T12:28:32.195" v="173" actId="11"/>
          <ac:graphicFrameMkLst>
            <pc:docMk/>
            <pc:sldMk cId="3195940682" sldId="315"/>
            <ac:graphicFrameMk id="6" creationId="{25438383-E38A-1FE6-F304-D3E8ADBD103E}"/>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hyperlink" Target="http://ascii-table.com/ebcdic-table.php" TargetMode="External"/><Relationship Id="rId1" Type="http://schemas.openxmlformats.org/officeDocument/2006/relationships/hyperlink" Target="http://web.cs.mun.ca/~michael/c/ascii-table.html" TargetMode="Externa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8" Type="http://schemas.openxmlformats.org/officeDocument/2006/relationships/hyperlink" Target="http://ascii-table.com/ebcdic-table.php" TargetMode="External"/><Relationship Id="rId3" Type="http://schemas.openxmlformats.org/officeDocument/2006/relationships/image" Target="../media/image14.png"/><Relationship Id="rId7" Type="http://schemas.openxmlformats.org/officeDocument/2006/relationships/hyperlink" Target="http://web.cs.mun.ca/~michael/c/ascii-table.html" TargetMode="External"/><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5FA1F9-3BFC-4374-8454-622FEA2D3538}"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1AE32ABA-6F83-4900-A187-EFE286018146}">
      <dgm:prSet/>
      <dgm:spPr/>
      <dgm:t>
        <a:bodyPr/>
        <a:lstStyle/>
        <a:p>
          <a:pPr>
            <a:defRPr cap="all"/>
          </a:pPr>
          <a:r>
            <a:rPr lang="en-US"/>
            <a:t>Translates data</a:t>
          </a:r>
        </a:p>
      </dgm:t>
    </dgm:pt>
    <dgm:pt modelId="{89B2AEAD-9C89-45EF-9389-2C0ABADB268A}" type="parTrans" cxnId="{6048C572-F970-4BA6-8F14-E3AD3D73A3FD}">
      <dgm:prSet/>
      <dgm:spPr/>
      <dgm:t>
        <a:bodyPr/>
        <a:lstStyle/>
        <a:p>
          <a:endParaRPr lang="en-US"/>
        </a:p>
      </dgm:t>
    </dgm:pt>
    <dgm:pt modelId="{306B9257-6492-4818-AA88-A1135D08E3BA}" type="sibTrans" cxnId="{6048C572-F970-4BA6-8F14-E3AD3D73A3FD}">
      <dgm:prSet/>
      <dgm:spPr/>
      <dgm:t>
        <a:bodyPr/>
        <a:lstStyle/>
        <a:p>
          <a:endParaRPr lang="en-US"/>
        </a:p>
      </dgm:t>
    </dgm:pt>
    <dgm:pt modelId="{D7C17950-7F06-49BE-8161-5D39CBDAD50F}">
      <dgm:prSet/>
      <dgm:spPr/>
      <dgm:t>
        <a:bodyPr/>
        <a:lstStyle/>
        <a:p>
          <a:pPr>
            <a:defRPr cap="all"/>
          </a:pPr>
          <a:r>
            <a:rPr lang="en-US"/>
            <a:t>Responsible for encrypting data </a:t>
          </a:r>
        </a:p>
      </dgm:t>
    </dgm:pt>
    <dgm:pt modelId="{D9E866F5-BB83-4744-AE3B-720D520EA0F6}" type="parTrans" cxnId="{0730C48F-F343-482D-B723-424F6F677DF6}">
      <dgm:prSet/>
      <dgm:spPr/>
      <dgm:t>
        <a:bodyPr/>
        <a:lstStyle/>
        <a:p>
          <a:endParaRPr lang="en-US"/>
        </a:p>
      </dgm:t>
    </dgm:pt>
    <dgm:pt modelId="{A9D44D2D-4339-44C7-A8A2-00747C814E1A}" type="sibTrans" cxnId="{0730C48F-F343-482D-B723-424F6F677DF6}">
      <dgm:prSet/>
      <dgm:spPr/>
      <dgm:t>
        <a:bodyPr/>
        <a:lstStyle/>
        <a:p>
          <a:endParaRPr lang="en-US"/>
        </a:p>
      </dgm:t>
    </dgm:pt>
    <dgm:pt modelId="{DB7F8F62-DEBB-4E08-A0D7-EC8ED16F38CE}">
      <dgm:prSet/>
      <dgm:spPr/>
      <dgm:t>
        <a:bodyPr/>
        <a:lstStyle/>
        <a:p>
          <a:pPr>
            <a:defRPr cap="all"/>
          </a:pPr>
          <a:r>
            <a:rPr lang="en-US"/>
            <a:t>Manages data compression</a:t>
          </a:r>
        </a:p>
      </dgm:t>
    </dgm:pt>
    <dgm:pt modelId="{6A1D0A1D-A3EB-4442-8417-7E04A281AB1B}" type="parTrans" cxnId="{E13839E1-02BD-441A-AA63-A03C87A7C9AC}">
      <dgm:prSet/>
      <dgm:spPr/>
      <dgm:t>
        <a:bodyPr/>
        <a:lstStyle/>
        <a:p>
          <a:endParaRPr lang="en-US"/>
        </a:p>
      </dgm:t>
    </dgm:pt>
    <dgm:pt modelId="{7BA38ED7-D8C5-4F86-B97B-C9F808CA4513}" type="sibTrans" cxnId="{E13839E1-02BD-441A-AA63-A03C87A7C9AC}">
      <dgm:prSet/>
      <dgm:spPr/>
      <dgm:t>
        <a:bodyPr/>
        <a:lstStyle/>
        <a:p>
          <a:endParaRPr lang="en-US"/>
        </a:p>
      </dgm:t>
    </dgm:pt>
    <dgm:pt modelId="{CB8FF21C-2C14-47AF-ABF7-E62A6C9F1A10}" type="pres">
      <dgm:prSet presAssocID="{745FA1F9-3BFC-4374-8454-622FEA2D3538}" presName="root" presStyleCnt="0">
        <dgm:presLayoutVars>
          <dgm:dir/>
          <dgm:resizeHandles val="exact"/>
        </dgm:presLayoutVars>
      </dgm:prSet>
      <dgm:spPr/>
    </dgm:pt>
    <dgm:pt modelId="{DF24D4D4-DE9E-4EA7-ADA7-D29F5BF2870E}" type="pres">
      <dgm:prSet presAssocID="{1AE32ABA-6F83-4900-A187-EFE286018146}" presName="compNode" presStyleCnt="0"/>
      <dgm:spPr/>
    </dgm:pt>
    <dgm:pt modelId="{84591C9A-4A34-4A41-9E60-688821A6AEC3}" type="pres">
      <dgm:prSet presAssocID="{1AE32ABA-6F83-4900-A187-EFE286018146}" presName="iconBgRect" presStyleLbl="bgShp" presStyleIdx="0" presStyleCnt="3"/>
      <dgm:spPr/>
    </dgm:pt>
    <dgm:pt modelId="{46840C17-01B8-4117-9AA3-53B8B6AB892A}" type="pres">
      <dgm:prSet presAssocID="{1AE32ABA-6F83-4900-A187-EFE28601814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606828CF-317C-4D5D-A845-1A2012D83695}" type="pres">
      <dgm:prSet presAssocID="{1AE32ABA-6F83-4900-A187-EFE286018146}" presName="spaceRect" presStyleCnt="0"/>
      <dgm:spPr/>
    </dgm:pt>
    <dgm:pt modelId="{EC21DFF2-8303-460B-8111-6DB7C574794F}" type="pres">
      <dgm:prSet presAssocID="{1AE32ABA-6F83-4900-A187-EFE286018146}" presName="textRect" presStyleLbl="revTx" presStyleIdx="0" presStyleCnt="3">
        <dgm:presLayoutVars>
          <dgm:chMax val="1"/>
          <dgm:chPref val="1"/>
        </dgm:presLayoutVars>
      </dgm:prSet>
      <dgm:spPr/>
    </dgm:pt>
    <dgm:pt modelId="{95B6C7FC-E3CB-47A4-A964-17C88ED1712F}" type="pres">
      <dgm:prSet presAssocID="{306B9257-6492-4818-AA88-A1135D08E3BA}" presName="sibTrans" presStyleCnt="0"/>
      <dgm:spPr/>
    </dgm:pt>
    <dgm:pt modelId="{D7E59EA3-1E4D-4D57-B25C-BBFE8E310448}" type="pres">
      <dgm:prSet presAssocID="{D7C17950-7F06-49BE-8161-5D39CBDAD50F}" presName="compNode" presStyleCnt="0"/>
      <dgm:spPr/>
    </dgm:pt>
    <dgm:pt modelId="{FED3C896-0CA5-4FE9-8D98-CE177E2E3583}" type="pres">
      <dgm:prSet presAssocID="{D7C17950-7F06-49BE-8161-5D39CBDAD50F}" presName="iconBgRect" presStyleLbl="bgShp" presStyleIdx="1" presStyleCnt="3"/>
      <dgm:spPr/>
    </dgm:pt>
    <dgm:pt modelId="{42C4FEC0-90C5-4E57-AF10-5188090CE9C2}" type="pres">
      <dgm:prSet presAssocID="{D7C17950-7F06-49BE-8161-5D39CBDAD50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ock"/>
        </a:ext>
      </dgm:extLst>
    </dgm:pt>
    <dgm:pt modelId="{03C1611E-32A2-477F-9EC0-52F4D0C68824}" type="pres">
      <dgm:prSet presAssocID="{D7C17950-7F06-49BE-8161-5D39CBDAD50F}" presName="spaceRect" presStyleCnt="0"/>
      <dgm:spPr/>
    </dgm:pt>
    <dgm:pt modelId="{28B67959-14B0-48AF-BD1B-B43574C57D7C}" type="pres">
      <dgm:prSet presAssocID="{D7C17950-7F06-49BE-8161-5D39CBDAD50F}" presName="textRect" presStyleLbl="revTx" presStyleIdx="1" presStyleCnt="3">
        <dgm:presLayoutVars>
          <dgm:chMax val="1"/>
          <dgm:chPref val="1"/>
        </dgm:presLayoutVars>
      </dgm:prSet>
      <dgm:spPr/>
    </dgm:pt>
    <dgm:pt modelId="{D21F32A1-F90A-4494-B6CC-4902A1DDD816}" type="pres">
      <dgm:prSet presAssocID="{A9D44D2D-4339-44C7-A8A2-00747C814E1A}" presName="sibTrans" presStyleCnt="0"/>
      <dgm:spPr/>
    </dgm:pt>
    <dgm:pt modelId="{9092A051-6941-4734-A684-D7EA463D98EA}" type="pres">
      <dgm:prSet presAssocID="{DB7F8F62-DEBB-4E08-A0D7-EC8ED16F38CE}" presName="compNode" presStyleCnt="0"/>
      <dgm:spPr/>
    </dgm:pt>
    <dgm:pt modelId="{B3CF800E-D48F-449B-AA25-BF5F3BF14F92}" type="pres">
      <dgm:prSet presAssocID="{DB7F8F62-DEBB-4E08-A0D7-EC8ED16F38CE}" presName="iconBgRect" presStyleLbl="bgShp" presStyleIdx="2" presStyleCnt="3"/>
      <dgm:spPr/>
    </dgm:pt>
    <dgm:pt modelId="{57B5A8F7-C65D-4F6A-A361-C42E85EFECB0}" type="pres">
      <dgm:prSet presAssocID="{DB7F8F62-DEBB-4E08-A0D7-EC8ED16F38C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atabase"/>
        </a:ext>
      </dgm:extLst>
    </dgm:pt>
    <dgm:pt modelId="{F9CA8860-488E-4101-BEC9-703F2D4AA608}" type="pres">
      <dgm:prSet presAssocID="{DB7F8F62-DEBB-4E08-A0D7-EC8ED16F38CE}" presName="spaceRect" presStyleCnt="0"/>
      <dgm:spPr/>
    </dgm:pt>
    <dgm:pt modelId="{783374F5-EF6C-4B4B-B83E-E1C63F2D1119}" type="pres">
      <dgm:prSet presAssocID="{DB7F8F62-DEBB-4E08-A0D7-EC8ED16F38CE}" presName="textRect" presStyleLbl="revTx" presStyleIdx="2" presStyleCnt="3">
        <dgm:presLayoutVars>
          <dgm:chMax val="1"/>
          <dgm:chPref val="1"/>
        </dgm:presLayoutVars>
      </dgm:prSet>
      <dgm:spPr/>
    </dgm:pt>
  </dgm:ptLst>
  <dgm:cxnLst>
    <dgm:cxn modelId="{C95CA11C-B7F2-41D5-BC4F-8AB085E19745}" type="presOf" srcId="{745FA1F9-3BFC-4374-8454-622FEA2D3538}" destId="{CB8FF21C-2C14-47AF-ABF7-E62A6C9F1A10}" srcOrd="0" destOrd="0" presId="urn:microsoft.com/office/officeart/2018/5/layout/IconCircleLabelList"/>
    <dgm:cxn modelId="{E936EC1C-5396-4C32-B49F-08D336FA74AC}" type="presOf" srcId="{D7C17950-7F06-49BE-8161-5D39CBDAD50F}" destId="{28B67959-14B0-48AF-BD1B-B43574C57D7C}" srcOrd="0" destOrd="0" presId="urn:microsoft.com/office/officeart/2018/5/layout/IconCircleLabelList"/>
    <dgm:cxn modelId="{E3D1582E-C8C3-4B2E-89E1-3F10192B4FF2}" type="presOf" srcId="{DB7F8F62-DEBB-4E08-A0D7-EC8ED16F38CE}" destId="{783374F5-EF6C-4B4B-B83E-E1C63F2D1119}" srcOrd="0" destOrd="0" presId="urn:microsoft.com/office/officeart/2018/5/layout/IconCircleLabelList"/>
    <dgm:cxn modelId="{6048C572-F970-4BA6-8F14-E3AD3D73A3FD}" srcId="{745FA1F9-3BFC-4374-8454-622FEA2D3538}" destId="{1AE32ABA-6F83-4900-A187-EFE286018146}" srcOrd="0" destOrd="0" parTransId="{89B2AEAD-9C89-45EF-9389-2C0ABADB268A}" sibTransId="{306B9257-6492-4818-AA88-A1135D08E3BA}"/>
    <dgm:cxn modelId="{0730C48F-F343-482D-B723-424F6F677DF6}" srcId="{745FA1F9-3BFC-4374-8454-622FEA2D3538}" destId="{D7C17950-7F06-49BE-8161-5D39CBDAD50F}" srcOrd="1" destOrd="0" parTransId="{D9E866F5-BB83-4744-AE3B-720D520EA0F6}" sibTransId="{A9D44D2D-4339-44C7-A8A2-00747C814E1A}"/>
    <dgm:cxn modelId="{391B819B-AD48-47DF-979E-A77E15F90B3C}" type="presOf" srcId="{1AE32ABA-6F83-4900-A187-EFE286018146}" destId="{EC21DFF2-8303-460B-8111-6DB7C574794F}" srcOrd="0" destOrd="0" presId="urn:microsoft.com/office/officeart/2018/5/layout/IconCircleLabelList"/>
    <dgm:cxn modelId="{E13839E1-02BD-441A-AA63-A03C87A7C9AC}" srcId="{745FA1F9-3BFC-4374-8454-622FEA2D3538}" destId="{DB7F8F62-DEBB-4E08-A0D7-EC8ED16F38CE}" srcOrd="2" destOrd="0" parTransId="{6A1D0A1D-A3EB-4442-8417-7E04A281AB1B}" sibTransId="{7BA38ED7-D8C5-4F86-B97B-C9F808CA4513}"/>
    <dgm:cxn modelId="{2A20BF7D-40B8-4A51-9DEC-DE99B53298FE}" type="presParOf" srcId="{CB8FF21C-2C14-47AF-ABF7-E62A6C9F1A10}" destId="{DF24D4D4-DE9E-4EA7-ADA7-D29F5BF2870E}" srcOrd="0" destOrd="0" presId="urn:microsoft.com/office/officeart/2018/5/layout/IconCircleLabelList"/>
    <dgm:cxn modelId="{57BE79D6-22A7-4F72-BE14-48F4B363F008}" type="presParOf" srcId="{DF24D4D4-DE9E-4EA7-ADA7-D29F5BF2870E}" destId="{84591C9A-4A34-4A41-9E60-688821A6AEC3}" srcOrd="0" destOrd="0" presId="urn:microsoft.com/office/officeart/2018/5/layout/IconCircleLabelList"/>
    <dgm:cxn modelId="{DAA5DBCF-D381-4FDC-A31A-FC846032ED37}" type="presParOf" srcId="{DF24D4D4-DE9E-4EA7-ADA7-D29F5BF2870E}" destId="{46840C17-01B8-4117-9AA3-53B8B6AB892A}" srcOrd="1" destOrd="0" presId="urn:microsoft.com/office/officeart/2018/5/layout/IconCircleLabelList"/>
    <dgm:cxn modelId="{77453D52-7A7F-4622-8ED6-4378BBA5A68A}" type="presParOf" srcId="{DF24D4D4-DE9E-4EA7-ADA7-D29F5BF2870E}" destId="{606828CF-317C-4D5D-A845-1A2012D83695}" srcOrd="2" destOrd="0" presId="urn:microsoft.com/office/officeart/2018/5/layout/IconCircleLabelList"/>
    <dgm:cxn modelId="{71E4204D-DB84-47CF-B9BF-BDC717D4778C}" type="presParOf" srcId="{DF24D4D4-DE9E-4EA7-ADA7-D29F5BF2870E}" destId="{EC21DFF2-8303-460B-8111-6DB7C574794F}" srcOrd="3" destOrd="0" presId="urn:microsoft.com/office/officeart/2018/5/layout/IconCircleLabelList"/>
    <dgm:cxn modelId="{2EC061D2-4A28-47D1-82F6-6624D650137C}" type="presParOf" srcId="{CB8FF21C-2C14-47AF-ABF7-E62A6C9F1A10}" destId="{95B6C7FC-E3CB-47A4-A964-17C88ED1712F}" srcOrd="1" destOrd="0" presId="urn:microsoft.com/office/officeart/2018/5/layout/IconCircleLabelList"/>
    <dgm:cxn modelId="{C660AA5C-9486-4C1A-A85D-839454DF8EAA}" type="presParOf" srcId="{CB8FF21C-2C14-47AF-ABF7-E62A6C9F1A10}" destId="{D7E59EA3-1E4D-4D57-B25C-BBFE8E310448}" srcOrd="2" destOrd="0" presId="urn:microsoft.com/office/officeart/2018/5/layout/IconCircleLabelList"/>
    <dgm:cxn modelId="{039B0092-B6B2-459B-BB20-93F023DD2CA0}" type="presParOf" srcId="{D7E59EA3-1E4D-4D57-B25C-BBFE8E310448}" destId="{FED3C896-0CA5-4FE9-8D98-CE177E2E3583}" srcOrd="0" destOrd="0" presId="urn:microsoft.com/office/officeart/2018/5/layout/IconCircleLabelList"/>
    <dgm:cxn modelId="{16908A63-5622-40D9-A612-A7CCF30E9612}" type="presParOf" srcId="{D7E59EA3-1E4D-4D57-B25C-BBFE8E310448}" destId="{42C4FEC0-90C5-4E57-AF10-5188090CE9C2}" srcOrd="1" destOrd="0" presId="urn:microsoft.com/office/officeart/2018/5/layout/IconCircleLabelList"/>
    <dgm:cxn modelId="{95B2B1A3-2B5B-4EA0-AB22-18E52F19CEA7}" type="presParOf" srcId="{D7E59EA3-1E4D-4D57-B25C-BBFE8E310448}" destId="{03C1611E-32A2-477F-9EC0-52F4D0C68824}" srcOrd="2" destOrd="0" presId="urn:microsoft.com/office/officeart/2018/5/layout/IconCircleLabelList"/>
    <dgm:cxn modelId="{445F3E99-D065-47F3-BC68-5279628EAADA}" type="presParOf" srcId="{D7E59EA3-1E4D-4D57-B25C-BBFE8E310448}" destId="{28B67959-14B0-48AF-BD1B-B43574C57D7C}" srcOrd="3" destOrd="0" presId="urn:microsoft.com/office/officeart/2018/5/layout/IconCircleLabelList"/>
    <dgm:cxn modelId="{8BC919D2-E48C-4744-BAF9-FF9C69715B71}" type="presParOf" srcId="{CB8FF21C-2C14-47AF-ABF7-E62A6C9F1A10}" destId="{D21F32A1-F90A-4494-B6CC-4902A1DDD816}" srcOrd="3" destOrd="0" presId="urn:microsoft.com/office/officeart/2018/5/layout/IconCircleLabelList"/>
    <dgm:cxn modelId="{DC548DD5-16A9-472C-96C9-31B5D94A0EE9}" type="presParOf" srcId="{CB8FF21C-2C14-47AF-ABF7-E62A6C9F1A10}" destId="{9092A051-6941-4734-A684-D7EA463D98EA}" srcOrd="4" destOrd="0" presId="urn:microsoft.com/office/officeart/2018/5/layout/IconCircleLabelList"/>
    <dgm:cxn modelId="{E4443D61-374C-499C-B293-090CD240416F}" type="presParOf" srcId="{9092A051-6941-4734-A684-D7EA463D98EA}" destId="{B3CF800E-D48F-449B-AA25-BF5F3BF14F92}" srcOrd="0" destOrd="0" presId="urn:microsoft.com/office/officeart/2018/5/layout/IconCircleLabelList"/>
    <dgm:cxn modelId="{9BEDF729-D45C-49E9-A699-81143B4A7DEF}" type="presParOf" srcId="{9092A051-6941-4734-A684-D7EA463D98EA}" destId="{57B5A8F7-C65D-4F6A-A361-C42E85EFECB0}" srcOrd="1" destOrd="0" presId="urn:microsoft.com/office/officeart/2018/5/layout/IconCircleLabelList"/>
    <dgm:cxn modelId="{EBF28ACB-3EB5-4FDF-9FF2-80FB11615421}" type="presParOf" srcId="{9092A051-6941-4734-A684-D7EA463D98EA}" destId="{F9CA8860-488E-4101-BEC9-703F2D4AA608}" srcOrd="2" destOrd="0" presId="urn:microsoft.com/office/officeart/2018/5/layout/IconCircleLabelList"/>
    <dgm:cxn modelId="{4191E7C7-649A-4805-9478-9EE3164F97FB}" type="presParOf" srcId="{9092A051-6941-4734-A684-D7EA463D98EA}" destId="{783374F5-EF6C-4B4B-B83E-E1C63F2D1119}"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665409-3AEE-4D41-8E4E-EFA2E3DA6DAD}"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BDD0474-8C5B-4880-A37E-9FBF00C45E1D}">
      <dgm:prSet/>
      <dgm:spPr/>
      <dgm:t>
        <a:bodyPr/>
        <a:lstStyle/>
        <a:p>
          <a:r>
            <a:rPr lang="en-US"/>
            <a:t>A sending computer receiving data from the application layer will need to convert data from the receiving format(eg ASCII) to a format understood and accepted by other layers of the OSI model to ensure smooth file transfer</a:t>
          </a:r>
        </a:p>
      </dgm:t>
    </dgm:pt>
    <dgm:pt modelId="{C3A25473-2984-45EA-8DCE-618E54D44FD1}" type="parTrans" cxnId="{C5E12763-D046-4DD9-9234-3218EC16681D}">
      <dgm:prSet/>
      <dgm:spPr/>
      <dgm:t>
        <a:bodyPr/>
        <a:lstStyle/>
        <a:p>
          <a:endParaRPr lang="en-US"/>
        </a:p>
      </dgm:t>
    </dgm:pt>
    <dgm:pt modelId="{323BDEDE-895A-4707-8354-AA4D2E9D1B54}" type="sibTrans" cxnId="{C5E12763-D046-4DD9-9234-3218EC16681D}">
      <dgm:prSet/>
      <dgm:spPr/>
      <dgm:t>
        <a:bodyPr/>
        <a:lstStyle/>
        <a:p>
          <a:endParaRPr lang="en-US"/>
        </a:p>
      </dgm:t>
    </dgm:pt>
    <dgm:pt modelId="{0655089D-49E8-4878-922C-C5FC9236903C}">
      <dgm:prSet/>
      <dgm:spPr/>
      <dgm:t>
        <a:bodyPr/>
        <a:lstStyle/>
        <a:p>
          <a:r>
            <a:rPr lang="en-US"/>
            <a:t>The receiving computer is responsible for the conversion of “the external format” with which data is received from the sending computer to one accepted by the other layers in the host computer</a:t>
          </a:r>
        </a:p>
      </dgm:t>
    </dgm:pt>
    <dgm:pt modelId="{28F2C72E-24C3-4B12-BFD5-C05213FD65B9}" type="parTrans" cxnId="{9CDCA1BB-5122-4A8E-8434-1154C26E2A99}">
      <dgm:prSet/>
      <dgm:spPr/>
      <dgm:t>
        <a:bodyPr/>
        <a:lstStyle/>
        <a:p>
          <a:endParaRPr lang="en-US"/>
        </a:p>
      </dgm:t>
    </dgm:pt>
    <dgm:pt modelId="{1C732B7D-C820-468B-8492-6625A475EEE7}" type="sibTrans" cxnId="{9CDCA1BB-5122-4A8E-8434-1154C26E2A99}">
      <dgm:prSet/>
      <dgm:spPr/>
      <dgm:t>
        <a:bodyPr/>
        <a:lstStyle/>
        <a:p>
          <a:endParaRPr lang="en-US"/>
        </a:p>
      </dgm:t>
    </dgm:pt>
    <dgm:pt modelId="{89B26498-22C0-4CB6-856B-675D88764B90}">
      <dgm:prSet/>
      <dgm:spPr/>
      <dgm:t>
        <a:bodyPr/>
        <a:lstStyle/>
        <a:p>
          <a:r>
            <a:rPr lang="en-US"/>
            <a:t>Data formats include postscript, </a:t>
          </a:r>
          <a:r>
            <a:rPr lang="en-US">
              <a:hlinkClick xmlns:r="http://schemas.openxmlformats.org/officeDocument/2006/relationships" r:id="rId1"/>
            </a:rPr>
            <a:t>ASCII</a:t>
          </a:r>
          <a:r>
            <a:rPr lang="en-US"/>
            <a:t>, or BINARY such as </a:t>
          </a:r>
          <a:r>
            <a:rPr lang="en-US">
              <a:hlinkClick xmlns:r="http://schemas.openxmlformats.org/officeDocument/2006/relationships" r:id="rId2"/>
            </a:rPr>
            <a:t>EBCDIC</a:t>
          </a:r>
          <a:r>
            <a:rPr lang="en-US"/>
            <a:t> (</a:t>
          </a:r>
          <a:r>
            <a:rPr lang="en-IN"/>
            <a:t>Extended Binary Coded Decimal Interchange Code</a:t>
          </a:r>
          <a:r>
            <a:rPr lang="en-US"/>
            <a:t>)</a:t>
          </a:r>
        </a:p>
      </dgm:t>
    </dgm:pt>
    <dgm:pt modelId="{E89B68BD-ACE6-42AC-94EF-30CABA35BF3F}" type="parTrans" cxnId="{EB821D60-ABC2-449C-BF6D-03CF9C31834A}">
      <dgm:prSet/>
      <dgm:spPr/>
      <dgm:t>
        <a:bodyPr/>
        <a:lstStyle/>
        <a:p>
          <a:endParaRPr lang="en-US"/>
        </a:p>
      </dgm:t>
    </dgm:pt>
    <dgm:pt modelId="{A4475176-0461-45A4-A484-1BCF434D2821}" type="sibTrans" cxnId="{EB821D60-ABC2-449C-BF6D-03CF9C31834A}">
      <dgm:prSet/>
      <dgm:spPr/>
      <dgm:t>
        <a:bodyPr/>
        <a:lstStyle/>
        <a:p>
          <a:endParaRPr lang="en-US"/>
        </a:p>
      </dgm:t>
    </dgm:pt>
    <dgm:pt modelId="{F5C841A1-10E6-44D4-B7D7-2678F53C50B6}" type="pres">
      <dgm:prSet presAssocID="{84665409-3AEE-4D41-8E4E-EFA2E3DA6DAD}" presName="root" presStyleCnt="0">
        <dgm:presLayoutVars>
          <dgm:dir/>
          <dgm:resizeHandles val="exact"/>
        </dgm:presLayoutVars>
      </dgm:prSet>
      <dgm:spPr/>
    </dgm:pt>
    <dgm:pt modelId="{768DD489-DE37-41E6-85E0-6E82AA482879}" type="pres">
      <dgm:prSet presAssocID="{BBDD0474-8C5B-4880-A37E-9FBF00C45E1D}" presName="compNode" presStyleCnt="0"/>
      <dgm:spPr/>
    </dgm:pt>
    <dgm:pt modelId="{A9EE77AD-102D-4015-911C-3568FA87D77D}" type="pres">
      <dgm:prSet presAssocID="{BBDD0474-8C5B-4880-A37E-9FBF00C45E1D}" presName="bgRect" presStyleLbl="bgShp" presStyleIdx="0" presStyleCnt="3"/>
      <dgm:spPr/>
    </dgm:pt>
    <dgm:pt modelId="{96E1A88D-8987-4AD9-8E4F-130617AEFC7D}" type="pres">
      <dgm:prSet presAssocID="{BBDD0474-8C5B-4880-A37E-9FBF00C45E1D}" presName="iconRect" presStyleLbl="node1" presStyleIdx="0"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owchart"/>
        </a:ext>
      </dgm:extLst>
    </dgm:pt>
    <dgm:pt modelId="{A836E4AA-34AB-4D66-81DF-75CEAB4FFE1E}" type="pres">
      <dgm:prSet presAssocID="{BBDD0474-8C5B-4880-A37E-9FBF00C45E1D}" presName="spaceRect" presStyleCnt="0"/>
      <dgm:spPr/>
    </dgm:pt>
    <dgm:pt modelId="{6CF73DEB-8F46-47B1-82FB-CCDF0A63BEE2}" type="pres">
      <dgm:prSet presAssocID="{BBDD0474-8C5B-4880-A37E-9FBF00C45E1D}" presName="parTx" presStyleLbl="revTx" presStyleIdx="0" presStyleCnt="3">
        <dgm:presLayoutVars>
          <dgm:chMax val="0"/>
          <dgm:chPref val="0"/>
        </dgm:presLayoutVars>
      </dgm:prSet>
      <dgm:spPr/>
    </dgm:pt>
    <dgm:pt modelId="{3110D640-B748-43A5-B298-CA888982C86C}" type="pres">
      <dgm:prSet presAssocID="{323BDEDE-895A-4707-8354-AA4D2E9D1B54}" presName="sibTrans" presStyleCnt="0"/>
      <dgm:spPr/>
    </dgm:pt>
    <dgm:pt modelId="{0D67A677-58A1-4830-BB40-E572FDD52AA7}" type="pres">
      <dgm:prSet presAssocID="{0655089D-49E8-4878-922C-C5FC9236903C}" presName="compNode" presStyleCnt="0"/>
      <dgm:spPr/>
    </dgm:pt>
    <dgm:pt modelId="{30788D7F-7EB8-4972-98B6-54B80666A42B}" type="pres">
      <dgm:prSet presAssocID="{0655089D-49E8-4878-922C-C5FC9236903C}" presName="bgRect" presStyleLbl="bgShp" presStyleIdx="1" presStyleCnt="3"/>
      <dgm:spPr/>
    </dgm:pt>
    <dgm:pt modelId="{FB3FB7AE-5320-4F99-8A61-7FC70609B356}" type="pres">
      <dgm:prSet presAssocID="{0655089D-49E8-4878-922C-C5FC9236903C}"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ogrammer"/>
        </a:ext>
      </dgm:extLst>
    </dgm:pt>
    <dgm:pt modelId="{5A9ED41C-CD93-49F2-992C-1A0FF8B99ECA}" type="pres">
      <dgm:prSet presAssocID="{0655089D-49E8-4878-922C-C5FC9236903C}" presName="spaceRect" presStyleCnt="0"/>
      <dgm:spPr/>
    </dgm:pt>
    <dgm:pt modelId="{50DFC7AB-853F-4E4A-9049-6ECC51281681}" type="pres">
      <dgm:prSet presAssocID="{0655089D-49E8-4878-922C-C5FC9236903C}" presName="parTx" presStyleLbl="revTx" presStyleIdx="1" presStyleCnt="3">
        <dgm:presLayoutVars>
          <dgm:chMax val="0"/>
          <dgm:chPref val="0"/>
        </dgm:presLayoutVars>
      </dgm:prSet>
      <dgm:spPr/>
    </dgm:pt>
    <dgm:pt modelId="{6B67CB9D-3889-405E-A6D7-E2AFD56C0E90}" type="pres">
      <dgm:prSet presAssocID="{1C732B7D-C820-468B-8492-6625A475EEE7}" presName="sibTrans" presStyleCnt="0"/>
      <dgm:spPr/>
    </dgm:pt>
    <dgm:pt modelId="{5762DB49-7220-4D69-87A9-87888973CA4A}" type="pres">
      <dgm:prSet presAssocID="{89B26498-22C0-4CB6-856B-675D88764B90}" presName="compNode" presStyleCnt="0"/>
      <dgm:spPr/>
    </dgm:pt>
    <dgm:pt modelId="{3100921D-A7A4-4209-BD66-B04D60C9019D}" type="pres">
      <dgm:prSet presAssocID="{89B26498-22C0-4CB6-856B-675D88764B90}" presName="bgRect" presStyleLbl="bgShp" presStyleIdx="2" presStyleCnt="3"/>
      <dgm:spPr/>
    </dgm:pt>
    <dgm:pt modelId="{B4CE5F2D-8525-47BC-A1E7-D061B6E0FA79}" type="pres">
      <dgm:prSet presAssocID="{89B26498-22C0-4CB6-856B-675D88764B90}" presName="iconRect" presStyleLbl="node1" presStyleIdx="2"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otes"/>
        </a:ext>
      </dgm:extLst>
    </dgm:pt>
    <dgm:pt modelId="{67647982-ADD4-4C78-B562-4CD7878D01A0}" type="pres">
      <dgm:prSet presAssocID="{89B26498-22C0-4CB6-856B-675D88764B90}" presName="spaceRect" presStyleCnt="0"/>
      <dgm:spPr/>
    </dgm:pt>
    <dgm:pt modelId="{B1586409-92F7-4912-97BC-27E35B56EF83}" type="pres">
      <dgm:prSet presAssocID="{89B26498-22C0-4CB6-856B-675D88764B90}" presName="parTx" presStyleLbl="revTx" presStyleIdx="2" presStyleCnt="3">
        <dgm:presLayoutVars>
          <dgm:chMax val="0"/>
          <dgm:chPref val="0"/>
        </dgm:presLayoutVars>
      </dgm:prSet>
      <dgm:spPr/>
    </dgm:pt>
  </dgm:ptLst>
  <dgm:cxnLst>
    <dgm:cxn modelId="{EB821D60-ABC2-449C-BF6D-03CF9C31834A}" srcId="{84665409-3AEE-4D41-8E4E-EFA2E3DA6DAD}" destId="{89B26498-22C0-4CB6-856B-675D88764B90}" srcOrd="2" destOrd="0" parTransId="{E89B68BD-ACE6-42AC-94EF-30CABA35BF3F}" sibTransId="{A4475176-0461-45A4-A484-1BCF434D2821}"/>
    <dgm:cxn modelId="{C5E12763-D046-4DD9-9234-3218EC16681D}" srcId="{84665409-3AEE-4D41-8E4E-EFA2E3DA6DAD}" destId="{BBDD0474-8C5B-4880-A37E-9FBF00C45E1D}" srcOrd="0" destOrd="0" parTransId="{C3A25473-2984-45EA-8DCE-618E54D44FD1}" sibTransId="{323BDEDE-895A-4707-8354-AA4D2E9D1B54}"/>
    <dgm:cxn modelId="{4DA25999-C3B0-4ACE-84FB-984EFCA73507}" type="presOf" srcId="{BBDD0474-8C5B-4880-A37E-9FBF00C45E1D}" destId="{6CF73DEB-8F46-47B1-82FB-CCDF0A63BEE2}" srcOrd="0" destOrd="0" presId="urn:microsoft.com/office/officeart/2018/2/layout/IconVerticalSolidList"/>
    <dgm:cxn modelId="{E5D310B6-F89C-4165-A057-0E582EA6734B}" type="presOf" srcId="{84665409-3AEE-4D41-8E4E-EFA2E3DA6DAD}" destId="{F5C841A1-10E6-44D4-B7D7-2678F53C50B6}" srcOrd="0" destOrd="0" presId="urn:microsoft.com/office/officeart/2018/2/layout/IconVerticalSolidList"/>
    <dgm:cxn modelId="{AB4065BB-61DA-44B4-917A-351824CE7F1E}" type="presOf" srcId="{89B26498-22C0-4CB6-856B-675D88764B90}" destId="{B1586409-92F7-4912-97BC-27E35B56EF83}" srcOrd="0" destOrd="0" presId="urn:microsoft.com/office/officeart/2018/2/layout/IconVerticalSolidList"/>
    <dgm:cxn modelId="{9CDCA1BB-5122-4A8E-8434-1154C26E2A99}" srcId="{84665409-3AEE-4D41-8E4E-EFA2E3DA6DAD}" destId="{0655089D-49E8-4878-922C-C5FC9236903C}" srcOrd="1" destOrd="0" parTransId="{28F2C72E-24C3-4B12-BFD5-C05213FD65B9}" sibTransId="{1C732B7D-C820-468B-8492-6625A475EEE7}"/>
    <dgm:cxn modelId="{1AB4FDF9-8614-4538-85B5-0B176FD388C2}" type="presOf" srcId="{0655089D-49E8-4878-922C-C5FC9236903C}" destId="{50DFC7AB-853F-4E4A-9049-6ECC51281681}" srcOrd="0" destOrd="0" presId="urn:microsoft.com/office/officeart/2018/2/layout/IconVerticalSolidList"/>
    <dgm:cxn modelId="{9F838CFD-0571-4447-A9B1-9746178174E1}" type="presParOf" srcId="{F5C841A1-10E6-44D4-B7D7-2678F53C50B6}" destId="{768DD489-DE37-41E6-85E0-6E82AA482879}" srcOrd="0" destOrd="0" presId="urn:microsoft.com/office/officeart/2018/2/layout/IconVerticalSolidList"/>
    <dgm:cxn modelId="{AE0D68F9-9829-4842-9439-B8BCB8490A8C}" type="presParOf" srcId="{768DD489-DE37-41E6-85E0-6E82AA482879}" destId="{A9EE77AD-102D-4015-911C-3568FA87D77D}" srcOrd="0" destOrd="0" presId="urn:microsoft.com/office/officeart/2018/2/layout/IconVerticalSolidList"/>
    <dgm:cxn modelId="{2A7247D5-92B0-4CFC-8CF1-959C2C70AB79}" type="presParOf" srcId="{768DD489-DE37-41E6-85E0-6E82AA482879}" destId="{96E1A88D-8987-4AD9-8E4F-130617AEFC7D}" srcOrd="1" destOrd="0" presId="urn:microsoft.com/office/officeart/2018/2/layout/IconVerticalSolidList"/>
    <dgm:cxn modelId="{A4C924B1-EB6B-415D-86E9-3F6E14E2358B}" type="presParOf" srcId="{768DD489-DE37-41E6-85E0-6E82AA482879}" destId="{A836E4AA-34AB-4D66-81DF-75CEAB4FFE1E}" srcOrd="2" destOrd="0" presId="urn:microsoft.com/office/officeart/2018/2/layout/IconVerticalSolidList"/>
    <dgm:cxn modelId="{AE330153-6BE5-4809-BE19-52CC3042DB2B}" type="presParOf" srcId="{768DD489-DE37-41E6-85E0-6E82AA482879}" destId="{6CF73DEB-8F46-47B1-82FB-CCDF0A63BEE2}" srcOrd="3" destOrd="0" presId="urn:microsoft.com/office/officeart/2018/2/layout/IconVerticalSolidList"/>
    <dgm:cxn modelId="{95E3C407-63C2-4C5A-89D3-BD87B82BF400}" type="presParOf" srcId="{F5C841A1-10E6-44D4-B7D7-2678F53C50B6}" destId="{3110D640-B748-43A5-B298-CA888982C86C}" srcOrd="1" destOrd="0" presId="urn:microsoft.com/office/officeart/2018/2/layout/IconVerticalSolidList"/>
    <dgm:cxn modelId="{6F015215-0E84-41D5-B047-FEAD71E35F8E}" type="presParOf" srcId="{F5C841A1-10E6-44D4-B7D7-2678F53C50B6}" destId="{0D67A677-58A1-4830-BB40-E572FDD52AA7}" srcOrd="2" destOrd="0" presId="urn:microsoft.com/office/officeart/2018/2/layout/IconVerticalSolidList"/>
    <dgm:cxn modelId="{E819E5B4-BAAE-480B-A283-0C17AF7F9B11}" type="presParOf" srcId="{0D67A677-58A1-4830-BB40-E572FDD52AA7}" destId="{30788D7F-7EB8-4972-98B6-54B80666A42B}" srcOrd="0" destOrd="0" presId="urn:microsoft.com/office/officeart/2018/2/layout/IconVerticalSolidList"/>
    <dgm:cxn modelId="{58588E47-25EE-4CAF-98EB-3A4B7D5FD541}" type="presParOf" srcId="{0D67A677-58A1-4830-BB40-E572FDD52AA7}" destId="{FB3FB7AE-5320-4F99-8A61-7FC70609B356}" srcOrd="1" destOrd="0" presId="urn:microsoft.com/office/officeart/2018/2/layout/IconVerticalSolidList"/>
    <dgm:cxn modelId="{ABE4608A-DBE5-46D2-BAB5-C1125C5C7181}" type="presParOf" srcId="{0D67A677-58A1-4830-BB40-E572FDD52AA7}" destId="{5A9ED41C-CD93-49F2-992C-1A0FF8B99ECA}" srcOrd="2" destOrd="0" presId="urn:microsoft.com/office/officeart/2018/2/layout/IconVerticalSolidList"/>
    <dgm:cxn modelId="{692F99CE-79F0-4082-96A0-B3E8E5043D94}" type="presParOf" srcId="{0D67A677-58A1-4830-BB40-E572FDD52AA7}" destId="{50DFC7AB-853F-4E4A-9049-6ECC51281681}" srcOrd="3" destOrd="0" presId="urn:microsoft.com/office/officeart/2018/2/layout/IconVerticalSolidList"/>
    <dgm:cxn modelId="{9D0D8287-A387-433B-BEF9-19C718E556D4}" type="presParOf" srcId="{F5C841A1-10E6-44D4-B7D7-2678F53C50B6}" destId="{6B67CB9D-3889-405E-A6D7-E2AFD56C0E90}" srcOrd="3" destOrd="0" presId="urn:microsoft.com/office/officeart/2018/2/layout/IconVerticalSolidList"/>
    <dgm:cxn modelId="{5A20B1CF-0B5B-44AC-9ABF-2974AAE260B4}" type="presParOf" srcId="{F5C841A1-10E6-44D4-B7D7-2678F53C50B6}" destId="{5762DB49-7220-4D69-87A9-87888973CA4A}" srcOrd="4" destOrd="0" presId="urn:microsoft.com/office/officeart/2018/2/layout/IconVerticalSolidList"/>
    <dgm:cxn modelId="{C425C0E4-6800-4242-88B9-51D6381D6B04}" type="presParOf" srcId="{5762DB49-7220-4D69-87A9-87888973CA4A}" destId="{3100921D-A7A4-4209-BD66-B04D60C9019D}" srcOrd="0" destOrd="0" presId="urn:microsoft.com/office/officeart/2018/2/layout/IconVerticalSolidList"/>
    <dgm:cxn modelId="{BA73B48C-E704-420E-B31C-128AD60EB053}" type="presParOf" srcId="{5762DB49-7220-4D69-87A9-87888973CA4A}" destId="{B4CE5F2D-8525-47BC-A1E7-D061B6E0FA79}" srcOrd="1" destOrd="0" presId="urn:microsoft.com/office/officeart/2018/2/layout/IconVerticalSolidList"/>
    <dgm:cxn modelId="{F2EFE12F-33F4-49C1-AA98-B7D625420C45}" type="presParOf" srcId="{5762DB49-7220-4D69-87A9-87888973CA4A}" destId="{67647982-ADD4-4C78-B562-4CD7878D01A0}" srcOrd="2" destOrd="0" presId="urn:microsoft.com/office/officeart/2018/2/layout/IconVerticalSolidList"/>
    <dgm:cxn modelId="{50058A61-C4A0-4338-B0D8-619623848DF8}" type="presParOf" srcId="{5762DB49-7220-4D69-87A9-87888973CA4A}" destId="{B1586409-92F7-4912-97BC-27E35B56EF8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9B321B-FFEA-44C7-877F-A378309161CE}"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B867561-DB6E-42CD-94A2-D96A111FC8C6}">
      <dgm:prSet/>
      <dgm:spPr/>
      <dgm:t>
        <a:bodyPr/>
        <a:lstStyle/>
        <a:p>
          <a:r>
            <a:rPr lang="en-US"/>
            <a:t>The session layer defines how to start, control and end conversations (called sessions) between applications.</a:t>
          </a:r>
        </a:p>
      </dgm:t>
    </dgm:pt>
    <dgm:pt modelId="{2F76519C-C868-4EE8-AD22-BFDC39363123}" type="parTrans" cxnId="{6B0AE813-70D7-4450-9E4D-395D42150DEF}">
      <dgm:prSet/>
      <dgm:spPr/>
      <dgm:t>
        <a:bodyPr/>
        <a:lstStyle/>
        <a:p>
          <a:endParaRPr lang="en-US"/>
        </a:p>
      </dgm:t>
    </dgm:pt>
    <dgm:pt modelId="{08204B54-B21B-415E-8DB9-E3A63D9CE0B5}" type="sibTrans" cxnId="{6B0AE813-70D7-4450-9E4D-395D42150DEF}">
      <dgm:prSet/>
      <dgm:spPr/>
      <dgm:t>
        <a:bodyPr/>
        <a:lstStyle/>
        <a:p>
          <a:endParaRPr lang="en-US"/>
        </a:p>
      </dgm:t>
    </dgm:pt>
    <dgm:pt modelId="{00734C43-C349-4C66-A2C1-846CD70D7673}">
      <dgm:prSet/>
      <dgm:spPr/>
      <dgm:t>
        <a:bodyPr/>
        <a:lstStyle/>
        <a:p>
          <a:r>
            <a:rPr lang="en-US"/>
            <a:t>This includes the control and management of multiple bi-directional messages using dialogue control.</a:t>
          </a:r>
        </a:p>
      </dgm:t>
    </dgm:pt>
    <dgm:pt modelId="{132B14A2-C739-465E-B148-B1E2DD618C52}" type="parTrans" cxnId="{87DFD1CA-BAE4-40A6-A57D-7145E806F12A}">
      <dgm:prSet/>
      <dgm:spPr/>
      <dgm:t>
        <a:bodyPr/>
        <a:lstStyle/>
        <a:p>
          <a:endParaRPr lang="en-US"/>
        </a:p>
      </dgm:t>
    </dgm:pt>
    <dgm:pt modelId="{1BB941AB-2DD5-4762-B85D-234AD87EEB17}" type="sibTrans" cxnId="{87DFD1CA-BAE4-40A6-A57D-7145E806F12A}">
      <dgm:prSet/>
      <dgm:spPr/>
      <dgm:t>
        <a:bodyPr/>
        <a:lstStyle/>
        <a:p>
          <a:endParaRPr lang="en-US"/>
        </a:p>
      </dgm:t>
    </dgm:pt>
    <dgm:pt modelId="{933E8C73-9AC0-4EBF-B939-71AC9DAB33B9}">
      <dgm:prSet/>
      <dgm:spPr/>
      <dgm:t>
        <a:bodyPr/>
        <a:lstStyle/>
        <a:p>
          <a:r>
            <a:rPr lang="en-US"/>
            <a:t>It also synchronizes dialogue between two hosts' and manages their data exchange.</a:t>
          </a:r>
        </a:p>
      </dgm:t>
    </dgm:pt>
    <dgm:pt modelId="{8FD7E06E-6877-4604-88AC-F1D9959F71E8}" type="parTrans" cxnId="{8CBC0EEF-EA8C-4BBB-8525-43E9FF5BAA51}">
      <dgm:prSet/>
      <dgm:spPr/>
      <dgm:t>
        <a:bodyPr/>
        <a:lstStyle/>
        <a:p>
          <a:endParaRPr lang="en-US"/>
        </a:p>
      </dgm:t>
    </dgm:pt>
    <dgm:pt modelId="{E86B05FD-DC86-4045-8785-656B063105AD}" type="sibTrans" cxnId="{8CBC0EEF-EA8C-4BBB-8525-43E9FF5BAA51}">
      <dgm:prSet/>
      <dgm:spPr/>
      <dgm:t>
        <a:bodyPr/>
        <a:lstStyle/>
        <a:p>
          <a:endParaRPr lang="en-US"/>
        </a:p>
      </dgm:t>
    </dgm:pt>
    <dgm:pt modelId="{A91456CB-2885-4F5E-88B7-AB58E821076F}">
      <dgm:prSet/>
      <dgm:spPr/>
      <dgm:t>
        <a:bodyPr/>
        <a:lstStyle/>
        <a:p>
          <a:r>
            <a:rPr lang="en-US"/>
            <a:t>The session layer offers provisions for efficient data transfer.</a:t>
          </a:r>
        </a:p>
      </dgm:t>
    </dgm:pt>
    <dgm:pt modelId="{F4C8E901-08A3-4001-BC2C-1E592D1CCFFE}" type="parTrans" cxnId="{43AA08BA-8BC0-4327-B651-375C002D1871}">
      <dgm:prSet/>
      <dgm:spPr/>
      <dgm:t>
        <a:bodyPr/>
        <a:lstStyle/>
        <a:p>
          <a:endParaRPr lang="en-US"/>
        </a:p>
      </dgm:t>
    </dgm:pt>
    <dgm:pt modelId="{AE2EBC62-E29F-45D9-AE30-1038381502D8}" type="sibTrans" cxnId="{43AA08BA-8BC0-4327-B651-375C002D1871}">
      <dgm:prSet/>
      <dgm:spPr/>
      <dgm:t>
        <a:bodyPr/>
        <a:lstStyle/>
        <a:p>
          <a:endParaRPr lang="en-US"/>
        </a:p>
      </dgm:t>
    </dgm:pt>
    <dgm:pt modelId="{E13D9571-5D30-42FA-8611-3A0D1AE23C6B}" type="pres">
      <dgm:prSet presAssocID="{1E9B321B-FFEA-44C7-877F-A378309161CE}" presName="vert0" presStyleCnt="0">
        <dgm:presLayoutVars>
          <dgm:dir/>
          <dgm:animOne val="branch"/>
          <dgm:animLvl val="lvl"/>
        </dgm:presLayoutVars>
      </dgm:prSet>
      <dgm:spPr/>
    </dgm:pt>
    <dgm:pt modelId="{A5DACDD3-593E-4A85-A4BC-9B0D536B128E}" type="pres">
      <dgm:prSet presAssocID="{9B867561-DB6E-42CD-94A2-D96A111FC8C6}" presName="thickLine" presStyleLbl="alignNode1" presStyleIdx="0" presStyleCnt="4"/>
      <dgm:spPr/>
    </dgm:pt>
    <dgm:pt modelId="{7BBB6AAB-A8A3-47C0-BA81-79D7171BE894}" type="pres">
      <dgm:prSet presAssocID="{9B867561-DB6E-42CD-94A2-D96A111FC8C6}" presName="horz1" presStyleCnt="0"/>
      <dgm:spPr/>
    </dgm:pt>
    <dgm:pt modelId="{DD679620-A9DB-4BFC-890D-6E573AA69D08}" type="pres">
      <dgm:prSet presAssocID="{9B867561-DB6E-42CD-94A2-D96A111FC8C6}" presName="tx1" presStyleLbl="revTx" presStyleIdx="0" presStyleCnt="4"/>
      <dgm:spPr/>
    </dgm:pt>
    <dgm:pt modelId="{6C896E68-83B8-49BB-A785-C8CF74B866B6}" type="pres">
      <dgm:prSet presAssocID="{9B867561-DB6E-42CD-94A2-D96A111FC8C6}" presName="vert1" presStyleCnt="0"/>
      <dgm:spPr/>
    </dgm:pt>
    <dgm:pt modelId="{CD6924E9-D6AF-4EE2-8F41-B462956EB30D}" type="pres">
      <dgm:prSet presAssocID="{00734C43-C349-4C66-A2C1-846CD70D7673}" presName="thickLine" presStyleLbl="alignNode1" presStyleIdx="1" presStyleCnt="4"/>
      <dgm:spPr/>
    </dgm:pt>
    <dgm:pt modelId="{A3740A11-3F3B-4F62-8B8C-947097E28C61}" type="pres">
      <dgm:prSet presAssocID="{00734C43-C349-4C66-A2C1-846CD70D7673}" presName="horz1" presStyleCnt="0"/>
      <dgm:spPr/>
    </dgm:pt>
    <dgm:pt modelId="{14F88BC2-78EE-42D0-9800-7E631E489C5B}" type="pres">
      <dgm:prSet presAssocID="{00734C43-C349-4C66-A2C1-846CD70D7673}" presName="tx1" presStyleLbl="revTx" presStyleIdx="1" presStyleCnt="4"/>
      <dgm:spPr/>
    </dgm:pt>
    <dgm:pt modelId="{C9A676F2-C51A-460A-A30C-600EB2C113D3}" type="pres">
      <dgm:prSet presAssocID="{00734C43-C349-4C66-A2C1-846CD70D7673}" presName="vert1" presStyleCnt="0"/>
      <dgm:spPr/>
    </dgm:pt>
    <dgm:pt modelId="{F2F3F759-232A-4A77-B54E-704DB315B61A}" type="pres">
      <dgm:prSet presAssocID="{933E8C73-9AC0-4EBF-B939-71AC9DAB33B9}" presName="thickLine" presStyleLbl="alignNode1" presStyleIdx="2" presStyleCnt="4"/>
      <dgm:spPr/>
    </dgm:pt>
    <dgm:pt modelId="{C5420134-7884-4794-9138-76F9E8013552}" type="pres">
      <dgm:prSet presAssocID="{933E8C73-9AC0-4EBF-B939-71AC9DAB33B9}" presName="horz1" presStyleCnt="0"/>
      <dgm:spPr/>
    </dgm:pt>
    <dgm:pt modelId="{21F887EE-5220-447E-8C8A-DE385C413BD7}" type="pres">
      <dgm:prSet presAssocID="{933E8C73-9AC0-4EBF-B939-71AC9DAB33B9}" presName="tx1" presStyleLbl="revTx" presStyleIdx="2" presStyleCnt="4"/>
      <dgm:spPr/>
    </dgm:pt>
    <dgm:pt modelId="{B954EE03-6D89-4F46-B3FD-BCFFFC5E194C}" type="pres">
      <dgm:prSet presAssocID="{933E8C73-9AC0-4EBF-B939-71AC9DAB33B9}" presName="vert1" presStyleCnt="0"/>
      <dgm:spPr/>
    </dgm:pt>
    <dgm:pt modelId="{81B72540-B9D9-419D-91D7-02851B15D4EF}" type="pres">
      <dgm:prSet presAssocID="{A91456CB-2885-4F5E-88B7-AB58E821076F}" presName="thickLine" presStyleLbl="alignNode1" presStyleIdx="3" presStyleCnt="4"/>
      <dgm:spPr/>
    </dgm:pt>
    <dgm:pt modelId="{5DAFAD99-7DE5-4328-898F-7A113E6B87FF}" type="pres">
      <dgm:prSet presAssocID="{A91456CB-2885-4F5E-88B7-AB58E821076F}" presName="horz1" presStyleCnt="0"/>
      <dgm:spPr/>
    </dgm:pt>
    <dgm:pt modelId="{BFD1544D-C540-494A-BFDA-F6C6F03814D7}" type="pres">
      <dgm:prSet presAssocID="{A91456CB-2885-4F5E-88B7-AB58E821076F}" presName="tx1" presStyleLbl="revTx" presStyleIdx="3" presStyleCnt="4"/>
      <dgm:spPr/>
    </dgm:pt>
    <dgm:pt modelId="{47FCCE5E-491C-43ED-9D4E-FC059D5BB352}" type="pres">
      <dgm:prSet presAssocID="{A91456CB-2885-4F5E-88B7-AB58E821076F}" presName="vert1" presStyleCnt="0"/>
      <dgm:spPr/>
    </dgm:pt>
  </dgm:ptLst>
  <dgm:cxnLst>
    <dgm:cxn modelId="{FF6CF40E-3675-4F19-81EE-4A0A82341757}" type="presOf" srcId="{933E8C73-9AC0-4EBF-B939-71AC9DAB33B9}" destId="{21F887EE-5220-447E-8C8A-DE385C413BD7}" srcOrd="0" destOrd="0" presId="urn:microsoft.com/office/officeart/2008/layout/LinedList"/>
    <dgm:cxn modelId="{6B0AE813-70D7-4450-9E4D-395D42150DEF}" srcId="{1E9B321B-FFEA-44C7-877F-A378309161CE}" destId="{9B867561-DB6E-42CD-94A2-D96A111FC8C6}" srcOrd="0" destOrd="0" parTransId="{2F76519C-C868-4EE8-AD22-BFDC39363123}" sibTransId="{08204B54-B21B-415E-8DB9-E3A63D9CE0B5}"/>
    <dgm:cxn modelId="{1300E041-6B31-4D0C-9E84-FD9C63637B97}" type="presOf" srcId="{00734C43-C349-4C66-A2C1-846CD70D7673}" destId="{14F88BC2-78EE-42D0-9800-7E631E489C5B}" srcOrd="0" destOrd="0" presId="urn:microsoft.com/office/officeart/2008/layout/LinedList"/>
    <dgm:cxn modelId="{9EA44F72-EAF5-414C-BE7F-4A8675AAC70A}" type="presOf" srcId="{A91456CB-2885-4F5E-88B7-AB58E821076F}" destId="{BFD1544D-C540-494A-BFDA-F6C6F03814D7}" srcOrd="0" destOrd="0" presId="urn:microsoft.com/office/officeart/2008/layout/LinedList"/>
    <dgm:cxn modelId="{43AA08BA-8BC0-4327-B651-375C002D1871}" srcId="{1E9B321B-FFEA-44C7-877F-A378309161CE}" destId="{A91456CB-2885-4F5E-88B7-AB58E821076F}" srcOrd="3" destOrd="0" parTransId="{F4C8E901-08A3-4001-BC2C-1E592D1CCFFE}" sibTransId="{AE2EBC62-E29F-45D9-AE30-1038381502D8}"/>
    <dgm:cxn modelId="{87DFD1CA-BAE4-40A6-A57D-7145E806F12A}" srcId="{1E9B321B-FFEA-44C7-877F-A378309161CE}" destId="{00734C43-C349-4C66-A2C1-846CD70D7673}" srcOrd="1" destOrd="0" parTransId="{132B14A2-C739-465E-B148-B1E2DD618C52}" sibTransId="{1BB941AB-2DD5-4762-B85D-234AD87EEB17}"/>
    <dgm:cxn modelId="{06046FE4-0FB1-4C5C-8D93-039956863BEA}" type="presOf" srcId="{1E9B321B-FFEA-44C7-877F-A378309161CE}" destId="{E13D9571-5D30-42FA-8611-3A0D1AE23C6B}" srcOrd="0" destOrd="0" presId="urn:microsoft.com/office/officeart/2008/layout/LinedList"/>
    <dgm:cxn modelId="{8CBC0EEF-EA8C-4BBB-8525-43E9FF5BAA51}" srcId="{1E9B321B-FFEA-44C7-877F-A378309161CE}" destId="{933E8C73-9AC0-4EBF-B939-71AC9DAB33B9}" srcOrd="2" destOrd="0" parTransId="{8FD7E06E-6877-4604-88AC-F1D9959F71E8}" sibTransId="{E86B05FD-DC86-4045-8785-656B063105AD}"/>
    <dgm:cxn modelId="{F83508F0-AC55-4855-B1E5-DE40A48BFEFF}" type="presOf" srcId="{9B867561-DB6E-42CD-94A2-D96A111FC8C6}" destId="{DD679620-A9DB-4BFC-890D-6E573AA69D08}" srcOrd="0" destOrd="0" presId="urn:microsoft.com/office/officeart/2008/layout/LinedList"/>
    <dgm:cxn modelId="{0C6ACDF5-44BF-4091-91AF-5E53128011F5}" type="presParOf" srcId="{E13D9571-5D30-42FA-8611-3A0D1AE23C6B}" destId="{A5DACDD3-593E-4A85-A4BC-9B0D536B128E}" srcOrd="0" destOrd="0" presId="urn:microsoft.com/office/officeart/2008/layout/LinedList"/>
    <dgm:cxn modelId="{622060B8-3BB9-4CE1-81AF-EAE2CD228485}" type="presParOf" srcId="{E13D9571-5D30-42FA-8611-3A0D1AE23C6B}" destId="{7BBB6AAB-A8A3-47C0-BA81-79D7171BE894}" srcOrd="1" destOrd="0" presId="urn:microsoft.com/office/officeart/2008/layout/LinedList"/>
    <dgm:cxn modelId="{8A990D1B-9A15-4DA0-9955-96207A6284B5}" type="presParOf" srcId="{7BBB6AAB-A8A3-47C0-BA81-79D7171BE894}" destId="{DD679620-A9DB-4BFC-890D-6E573AA69D08}" srcOrd="0" destOrd="0" presId="urn:microsoft.com/office/officeart/2008/layout/LinedList"/>
    <dgm:cxn modelId="{BA50BB40-512D-43D0-A3B4-5AC3E254C427}" type="presParOf" srcId="{7BBB6AAB-A8A3-47C0-BA81-79D7171BE894}" destId="{6C896E68-83B8-49BB-A785-C8CF74B866B6}" srcOrd="1" destOrd="0" presId="urn:microsoft.com/office/officeart/2008/layout/LinedList"/>
    <dgm:cxn modelId="{A3E24387-9DA4-48B4-89C6-23966DDB34DB}" type="presParOf" srcId="{E13D9571-5D30-42FA-8611-3A0D1AE23C6B}" destId="{CD6924E9-D6AF-4EE2-8F41-B462956EB30D}" srcOrd="2" destOrd="0" presId="urn:microsoft.com/office/officeart/2008/layout/LinedList"/>
    <dgm:cxn modelId="{2B0CFD0A-CB70-49EB-81DA-C08BEE2134FE}" type="presParOf" srcId="{E13D9571-5D30-42FA-8611-3A0D1AE23C6B}" destId="{A3740A11-3F3B-4F62-8B8C-947097E28C61}" srcOrd="3" destOrd="0" presId="urn:microsoft.com/office/officeart/2008/layout/LinedList"/>
    <dgm:cxn modelId="{FE60CB5D-F5A2-4285-9476-66BB47CA2DF7}" type="presParOf" srcId="{A3740A11-3F3B-4F62-8B8C-947097E28C61}" destId="{14F88BC2-78EE-42D0-9800-7E631E489C5B}" srcOrd="0" destOrd="0" presId="urn:microsoft.com/office/officeart/2008/layout/LinedList"/>
    <dgm:cxn modelId="{7AA0D681-09FC-464A-B2B1-BDF36D7DE45A}" type="presParOf" srcId="{A3740A11-3F3B-4F62-8B8C-947097E28C61}" destId="{C9A676F2-C51A-460A-A30C-600EB2C113D3}" srcOrd="1" destOrd="0" presId="urn:microsoft.com/office/officeart/2008/layout/LinedList"/>
    <dgm:cxn modelId="{3E05EA29-8616-407A-A97E-7629E435B598}" type="presParOf" srcId="{E13D9571-5D30-42FA-8611-3A0D1AE23C6B}" destId="{F2F3F759-232A-4A77-B54E-704DB315B61A}" srcOrd="4" destOrd="0" presId="urn:microsoft.com/office/officeart/2008/layout/LinedList"/>
    <dgm:cxn modelId="{4CE179BC-C51E-49EE-864A-7514B6D1D750}" type="presParOf" srcId="{E13D9571-5D30-42FA-8611-3A0D1AE23C6B}" destId="{C5420134-7884-4794-9138-76F9E8013552}" srcOrd="5" destOrd="0" presId="urn:microsoft.com/office/officeart/2008/layout/LinedList"/>
    <dgm:cxn modelId="{7FD5BC4F-5007-45BE-8E4A-9B4BBAE5EAA2}" type="presParOf" srcId="{C5420134-7884-4794-9138-76F9E8013552}" destId="{21F887EE-5220-447E-8C8A-DE385C413BD7}" srcOrd="0" destOrd="0" presId="urn:microsoft.com/office/officeart/2008/layout/LinedList"/>
    <dgm:cxn modelId="{A2E71531-A691-4DBA-BF6C-225FC35BE42B}" type="presParOf" srcId="{C5420134-7884-4794-9138-76F9E8013552}" destId="{B954EE03-6D89-4F46-B3FD-BCFFFC5E194C}" srcOrd="1" destOrd="0" presId="urn:microsoft.com/office/officeart/2008/layout/LinedList"/>
    <dgm:cxn modelId="{E958C733-7EC5-4A8A-8B66-802A17E2DEF2}" type="presParOf" srcId="{E13D9571-5D30-42FA-8611-3A0D1AE23C6B}" destId="{81B72540-B9D9-419D-91D7-02851B15D4EF}" srcOrd="6" destOrd="0" presId="urn:microsoft.com/office/officeart/2008/layout/LinedList"/>
    <dgm:cxn modelId="{461CE66A-80F3-4751-808B-7D3105E83A0F}" type="presParOf" srcId="{E13D9571-5D30-42FA-8611-3A0D1AE23C6B}" destId="{5DAFAD99-7DE5-4328-898F-7A113E6B87FF}" srcOrd="7" destOrd="0" presId="urn:microsoft.com/office/officeart/2008/layout/LinedList"/>
    <dgm:cxn modelId="{AA6E4D27-5086-418A-943C-02792005D0BE}" type="presParOf" srcId="{5DAFAD99-7DE5-4328-898F-7A113E6B87FF}" destId="{BFD1544D-C540-494A-BFDA-F6C6F03814D7}" srcOrd="0" destOrd="0" presId="urn:microsoft.com/office/officeart/2008/layout/LinedList"/>
    <dgm:cxn modelId="{E5314A5F-32B0-4DC6-B32F-9351982A6022}" type="presParOf" srcId="{5DAFAD99-7DE5-4328-898F-7A113E6B87FF}" destId="{47FCCE5E-491C-43ED-9D4E-FC059D5BB35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421E8EB-50DE-408B-86E6-6C423C0FF2A3}" type="doc">
      <dgm:prSet loTypeId="urn:microsoft.com/office/officeart/2005/8/layout/process5" loCatId="process" qsTypeId="urn:microsoft.com/office/officeart/2005/8/quickstyle/simple2" qsCatId="simple" csTypeId="urn:microsoft.com/office/officeart/2005/8/colors/accent3_2" csCatId="accent3"/>
      <dgm:spPr/>
      <dgm:t>
        <a:bodyPr/>
        <a:lstStyle/>
        <a:p>
          <a:endParaRPr lang="en-US"/>
        </a:p>
      </dgm:t>
    </dgm:pt>
    <dgm:pt modelId="{782095D3-0FC7-4E4F-9CD9-D17F394CA05A}">
      <dgm:prSet/>
      <dgm:spPr/>
      <dgm:t>
        <a:bodyPr/>
        <a:lstStyle/>
        <a:p>
          <a:pPr>
            <a:buNone/>
          </a:pPr>
          <a:r>
            <a:rPr lang="en-IN"/>
            <a:t>The ……… layer allows two systems to enter into dialog.</a:t>
          </a:r>
          <a:endParaRPr lang="en-US"/>
        </a:p>
      </dgm:t>
    </dgm:pt>
    <dgm:pt modelId="{F6C9E19E-7F8F-49EB-B2F8-5C2192EC691C}" type="parTrans" cxnId="{A146274A-EE52-4E1D-AF25-25CECF5AA202}">
      <dgm:prSet/>
      <dgm:spPr/>
      <dgm:t>
        <a:bodyPr/>
        <a:lstStyle/>
        <a:p>
          <a:endParaRPr lang="en-US"/>
        </a:p>
      </dgm:t>
    </dgm:pt>
    <dgm:pt modelId="{496F8560-11A7-49C6-8E3F-77312B8B81F7}" type="sibTrans" cxnId="{A146274A-EE52-4E1D-AF25-25CECF5AA202}">
      <dgm:prSet/>
      <dgm:spPr/>
      <dgm:t>
        <a:bodyPr/>
        <a:lstStyle/>
        <a:p>
          <a:endParaRPr lang="en-US"/>
        </a:p>
      </dgm:t>
    </dgm:pt>
    <dgm:pt modelId="{41F625D2-E2CF-4286-9C76-7CF7EC04FD97}">
      <dgm:prSet/>
      <dgm:spPr/>
      <dgm:t>
        <a:bodyPr/>
        <a:lstStyle/>
        <a:p>
          <a:pPr>
            <a:buFont typeface="+mj-lt"/>
            <a:buAutoNum type="alphaUcPeriod"/>
          </a:pPr>
          <a:r>
            <a:rPr lang="en-IN" dirty="0"/>
            <a:t>Network</a:t>
          </a:r>
          <a:endParaRPr lang="en-US" dirty="0"/>
        </a:p>
      </dgm:t>
    </dgm:pt>
    <dgm:pt modelId="{70015BEE-A877-4B15-85EC-F00381CE07AF}" type="parTrans" cxnId="{C725E540-E323-4523-AD8C-39F1E9DF6118}">
      <dgm:prSet/>
      <dgm:spPr/>
      <dgm:t>
        <a:bodyPr/>
        <a:lstStyle/>
        <a:p>
          <a:endParaRPr lang="en-US"/>
        </a:p>
      </dgm:t>
    </dgm:pt>
    <dgm:pt modelId="{933C08D7-DF63-458C-ADE7-CF613B5F04D7}" type="sibTrans" cxnId="{C725E540-E323-4523-AD8C-39F1E9DF6118}">
      <dgm:prSet/>
      <dgm:spPr/>
      <dgm:t>
        <a:bodyPr/>
        <a:lstStyle/>
        <a:p>
          <a:endParaRPr lang="en-US"/>
        </a:p>
      </dgm:t>
    </dgm:pt>
    <dgm:pt modelId="{3447745C-3FED-4F10-8B1B-E38035874F9D}">
      <dgm:prSet/>
      <dgm:spPr/>
      <dgm:t>
        <a:bodyPr/>
        <a:lstStyle/>
        <a:p>
          <a:pPr>
            <a:buFont typeface="+mj-lt"/>
            <a:buAutoNum type="alphaUcPeriod"/>
          </a:pPr>
          <a:r>
            <a:rPr lang="en-IN"/>
            <a:t>Session</a:t>
          </a:r>
          <a:endParaRPr lang="en-US"/>
        </a:p>
      </dgm:t>
    </dgm:pt>
    <dgm:pt modelId="{E52D7586-A472-45CB-BEBA-8B602C32BD3B}" type="parTrans" cxnId="{A11B91EE-9A86-4E65-8496-0AB1F98E896A}">
      <dgm:prSet/>
      <dgm:spPr/>
      <dgm:t>
        <a:bodyPr/>
        <a:lstStyle/>
        <a:p>
          <a:endParaRPr lang="en-US"/>
        </a:p>
      </dgm:t>
    </dgm:pt>
    <dgm:pt modelId="{8EE838A3-5B78-4FBF-B837-D33478B6AF8F}" type="sibTrans" cxnId="{A11B91EE-9A86-4E65-8496-0AB1F98E896A}">
      <dgm:prSet/>
      <dgm:spPr/>
      <dgm:t>
        <a:bodyPr/>
        <a:lstStyle/>
        <a:p>
          <a:endParaRPr lang="en-US"/>
        </a:p>
      </dgm:t>
    </dgm:pt>
    <dgm:pt modelId="{A8F52D48-5B82-46FF-9BFE-984BD0A0941B}">
      <dgm:prSet/>
      <dgm:spPr/>
      <dgm:t>
        <a:bodyPr/>
        <a:lstStyle/>
        <a:p>
          <a:pPr>
            <a:buFont typeface="+mj-lt"/>
            <a:buAutoNum type="alphaUcPeriod"/>
          </a:pPr>
          <a:r>
            <a:rPr lang="en-IN" dirty="0"/>
            <a:t>Presentation</a:t>
          </a:r>
          <a:endParaRPr lang="en-US" dirty="0"/>
        </a:p>
      </dgm:t>
    </dgm:pt>
    <dgm:pt modelId="{89921E28-27D1-4F5E-BFB4-38E6C81DC1A9}" type="parTrans" cxnId="{B141FA7C-433D-4D37-A8D4-B29FFA6EC9EB}">
      <dgm:prSet/>
      <dgm:spPr/>
      <dgm:t>
        <a:bodyPr/>
        <a:lstStyle/>
        <a:p>
          <a:endParaRPr lang="en-US"/>
        </a:p>
      </dgm:t>
    </dgm:pt>
    <dgm:pt modelId="{B785F683-1F72-4734-86A3-211FA6442E18}" type="sibTrans" cxnId="{B141FA7C-433D-4D37-A8D4-B29FFA6EC9EB}">
      <dgm:prSet/>
      <dgm:spPr/>
      <dgm:t>
        <a:bodyPr/>
        <a:lstStyle/>
        <a:p>
          <a:endParaRPr lang="en-US"/>
        </a:p>
      </dgm:t>
    </dgm:pt>
    <dgm:pt modelId="{6057B077-BBB9-4E4A-A75D-6CE19DD5778D}">
      <dgm:prSet/>
      <dgm:spPr/>
      <dgm:t>
        <a:bodyPr/>
        <a:lstStyle/>
        <a:p>
          <a:pPr>
            <a:buFont typeface="+mj-lt"/>
            <a:buAutoNum type="alphaUcPeriod"/>
          </a:pPr>
          <a:r>
            <a:rPr lang="en-IN" dirty="0"/>
            <a:t>Transport</a:t>
          </a:r>
          <a:endParaRPr lang="en-US" dirty="0"/>
        </a:p>
      </dgm:t>
    </dgm:pt>
    <dgm:pt modelId="{F4BCEA8B-2E39-46D0-8055-40FF3EE40505}" type="parTrans" cxnId="{4397DB44-3DDC-4362-A4E9-201C0D63E1F1}">
      <dgm:prSet/>
      <dgm:spPr/>
      <dgm:t>
        <a:bodyPr/>
        <a:lstStyle/>
        <a:p>
          <a:endParaRPr lang="en-US"/>
        </a:p>
      </dgm:t>
    </dgm:pt>
    <dgm:pt modelId="{1A4E9E8A-2F45-4A47-AB45-56E9CABA5A73}" type="sibTrans" cxnId="{4397DB44-3DDC-4362-A4E9-201C0D63E1F1}">
      <dgm:prSet/>
      <dgm:spPr/>
      <dgm:t>
        <a:bodyPr/>
        <a:lstStyle/>
        <a:p>
          <a:endParaRPr lang="en-US"/>
        </a:p>
      </dgm:t>
    </dgm:pt>
    <dgm:pt modelId="{98E9CD1E-4980-429A-9C33-31BC5E2FD019}" type="pres">
      <dgm:prSet presAssocID="{A421E8EB-50DE-408B-86E6-6C423C0FF2A3}" presName="diagram" presStyleCnt="0">
        <dgm:presLayoutVars>
          <dgm:dir/>
          <dgm:resizeHandles val="exact"/>
        </dgm:presLayoutVars>
      </dgm:prSet>
      <dgm:spPr/>
    </dgm:pt>
    <dgm:pt modelId="{0C9AAA27-D290-457C-9663-5C7C4BB78ABB}" type="pres">
      <dgm:prSet presAssocID="{782095D3-0FC7-4E4F-9CD9-D17F394CA05A}" presName="node" presStyleLbl="node1" presStyleIdx="0" presStyleCnt="1">
        <dgm:presLayoutVars>
          <dgm:bulletEnabled val="1"/>
        </dgm:presLayoutVars>
      </dgm:prSet>
      <dgm:spPr/>
    </dgm:pt>
  </dgm:ptLst>
  <dgm:cxnLst>
    <dgm:cxn modelId="{AC63C63F-A956-47BA-ABA6-FE3F77AC4616}" type="presOf" srcId="{A8F52D48-5B82-46FF-9BFE-984BD0A0941B}" destId="{0C9AAA27-D290-457C-9663-5C7C4BB78ABB}" srcOrd="0" destOrd="3" presId="urn:microsoft.com/office/officeart/2005/8/layout/process5"/>
    <dgm:cxn modelId="{C725E540-E323-4523-AD8C-39F1E9DF6118}" srcId="{782095D3-0FC7-4E4F-9CD9-D17F394CA05A}" destId="{41F625D2-E2CF-4286-9C76-7CF7EC04FD97}" srcOrd="0" destOrd="0" parTransId="{70015BEE-A877-4B15-85EC-F00381CE07AF}" sibTransId="{933C08D7-DF63-458C-ADE7-CF613B5F04D7}"/>
    <dgm:cxn modelId="{4397DB44-3DDC-4362-A4E9-201C0D63E1F1}" srcId="{782095D3-0FC7-4E4F-9CD9-D17F394CA05A}" destId="{6057B077-BBB9-4E4A-A75D-6CE19DD5778D}" srcOrd="3" destOrd="0" parTransId="{F4BCEA8B-2E39-46D0-8055-40FF3EE40505}" sibTransId="{1A4E9E8A-2F45-4A47-AB45-56E9CABA5A73}"/>
    <dgm:cxn modelId="{A146274A-EE52-4E1D-AF25-25CECF5AA202}" srcId="{A421E8EB-50DE-408B-86E6-6C423C0FF2A3}" destId="{782095D3-0FC7-4E4F-9CD9-D17F394CA05A}" srcOrd="0" destOrd="0" parTransId="{F6C9E19E-7F8F-49EB-B2F8-5C2192EC691C}" sibTransId="{496F8560-11A7-49C6-8E3F-77312B8B81F7}"/>
    <dgm:cxn modelId="{B141FA7C-433D-4D37-A8D4-B29FFA6EC9EB}" srcId="{782095D3-0FC7-4E4F-9CD9-D17F394CA05A}" destId="{A8F52D48-5B82-46FF-9BFE-984BD0A0941B}" srcOrd="2" destOrd="0" parTransId="{89921E28-27D1-4F5E-BFB4-38E6C81DC1A9}" sibTransId="{B785F683-1F72-4734-86A3-211FA6442E18}"/>
    <dgm:cxn modelId="{C901327F-3B00-4C4F-97D7-071DF8E8B5EB}" type="presOf" srcId="{782095D3-0FC7-4E4F-9CD9-D17F394CA05A}" destId="{0C9AAA27-D290-457C-9663-5C7C4BB78ABB}" srcOrd="0" destOrd="0" presId="urn:microsoft.com/office/officeart/2005/8/layout/process5"/>
    <dgm:cxn modelId="{7E08BBB2-EC01-4783-92BB-756FAE623383}" type="presOf" srcId="{6057B077-BBB9-4E4A-A75D-6CE19DD5778D}" destId="{0C9AAA27-D290-457C-9663-5C7C4BB78ABB}" srcOrd="0" destOrd="4" presId="urn:microsoft.com/office/officeart/2005/8/layout/process5"/>
    <dgm:cxn modelId="{8FCDB6BF-7D51-4297-92D1-150234269B26}" type="presOf" srcId="{3447745C-3FED-4F10-8B1B-E38035874F9D}" destId="{0C9AAA27-D290-457C-9663-5C7C4BB78ABB}" srcOrd="0" destOrd="2" presId="urn:microsoft.com/office/officeart/2005/8/layout/process5"/>
    <dgm:cxn modelId="{B05658EB-7EF5-4063-A338-B881DE513044}" type="presOf" srcId="{41F625D2-E2CF-4286-9C76-7CF7EC04FD97}" destId="{0C9AAA27-D290-457C-9663-5C7C4BB78ABB}" srcOrd="0" destOrd="1" presId="urn:microsoft.com/office/officeart/2005/8/layout/process5"/>
    <dgm:cxn modelId="{A11B91EE-9A86-4E65-8496-0AB1F98E896A}" srcId="{782095D3-0FC7-4E4F-9CD9-D17F394CA05A}" destId="{3447745C-3FED-4F10-8B1B-E38035874F9D}" srcOrd="1" destOrd="0" parTransId="{E52D7586-A472-45CB-BEBA-8B602C32BD3B}" sibTransId="{8EE838A3-5B78-4FBF-B837-D33478B6AF8F}"/>
    <dgm:cxn modelId="{D63B01F7-04B7-4C00-8202-49D03E440B04}" type="presOf" srcId="{A421E8EB-50DE-408B-86E6-6C423C0FF2A3}" destId="{98E9CD1E-4980-429A-9C33-31BC5E2FD019}" srcOrd="0" destOrd="0" presId="urn:microsoft.com/office/officeart/2005/8/layout/process5"/>
    <dgm:cxn modelId="{744110C8-F492-49F3-ADA9-33C3C2DB15FC}" type="presParOf" srcId="{98E9CD1E-4980-429A-9C33-31BC5E2FD019}" destId="{0C9AAA27-D290-457C-9663-5C7C4BB78ABB}" srcOrd="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91C9A-4A34-4A41-9E60-688821A6AEC3}">
      <dsp:nvSpPr>
        <dsp:cNvPr id="0" name=""/>
        <dsp:cNvSpPr/>
      </dsp:nvSpPr>
      <dsp:spPr>
        <a:xfrm>
          <a:off x="657900" y="597981"/>
          <a:ext cx="1990125" cy="199012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840C17-01B8-4117-9AA3-53B8B6AB892A}">
      <dsp:nvSpPr>
        <dsp:cNvPr id="0" name=""/>
        <dsp:cNvSpPr/>
      </dsp:nvSpPr>
      <dsp:spPr>
        <a:xfrm>
          <a:off x="1082025" y="1022106"/>
          <a:ext cx="1141875" cy="11418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21DFF2-8303-460B-8111-6DB7C574794F}">
      <dsp:nvSpPr>
        <dsp:cNvPr id="0" name=""/>
        <dsp:cNvSpPr/>
      </dsp:nvSpPr>
      <dsp:spPr>
        <a:xfrm>
          <a:off x="21712" y="320798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Translates data</a:t>
          </a:r>
        </a:p>
      </dsp:txBody>
      <dsp:txXfrm>
        <a:off x="21712" y="3207981"/>
        <a:ext cx="3262500" cy="720000"/>
      </dsp:txXfrm>
    </dsp:sp>
    <dsp:sp modelId="{FED3C896-0CA5-4FE9-8D98-CE177E2E3583}">
      <dsp:nvSpPr>
        <dsp:cNvPr id="0" name=""/>
        <dsp:cNvSpPr/>
      </dsp:nvSpPr>
      <dsp:spPr>
        <a:xfrm>
          <a:off x="4491337" y="597981"/>
          <a:ext cx="1990125" cy="199012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C4FEC0-90C5-4E57-AF10-5188090CE9C2}">
      <dsp:nvSpPr>
        <dsp:cNvPr id="0" name=""/>
        <dsp:cNvSpPr/>
      </dsp:nvSpPr>
      <dsp:spPr>
        <a:xfrm>
          <a:off x="4915462" y="1022106"/>
          <a:ext cx="1141875" cy="1141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B67959-14B0-48AF-BD1B-B43574C57D7C}">
      <dsp:nvSpPr>
        <dsp:cNvPr id="0" name=""/>
        <dsp:cNvSpPr/>
      </dsp:nvSpPr>
      <dsp:spPr>
        <a:xfrm>
          <a:off x="3855150" y="320798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Responsible for encrypting data </a:t>
          </a:r>
        </a:p>
      </dsp:txBody>
      <dsp:txXfrm>
        <a:off x="3855150" y="3207981"/>
        <a:ext cx="3262500" cy="720000"/>
      </dsp:txXfrm>
    </dsp:sp>
    <dsp:sp modelId="{B3CF800E-D48F-449B-AA25-BF5F3BF14F92}">
      <dsp:nvSpPr>
        <dsp:cNvPr id="0" name=""/>
        <dsp:cNvSpPr/>
      </dsp:nvSpPr>
      <dsp:spPr>
        <a:xfrm>
          <a:off x="8324775" y="597981"/>
          <a:ext cx="1990125" cy="199012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B5A8F7-C65D-4F6A-A361-C42E85EFECB0}">
      <dsp:nvSpPr>
        <dsp:cNvPr id="0" name=""/>
        <dsp:cNvSpPr/>
      </dsp:nvSpPr>
      <dsp:spPr>
        <a:xfrm>
          <a:off x="8748900" y="1022106"/>
          <a:ext cx="1141875" cy="11418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83374F5-EF6C-4B4B-B83E-E1C63F2D1119}">
      <dsp:nvSpPr>
        <dsp:cNvPr id="0" name=""/>
        <dsp:cNvSpPr/>
      </dsp:nvSpPr>
      <dsp:spPr>
        <a:xfrm>
          <a:off x="7688587" y="320798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Manages data compression</a:t>
          </a:r>
        </a:p>
      </dsp:txBody>
      <dsp:txXfrm>
        <a:off x="7688587" y="3207981"/>
        <a:ext cx="32625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EE77AD-102D-4015-911C-3568FA87D77D}">
      <dsp:nvSpPr>
        <dsp:cNvPr id="0" name=""/>
        <dsp:cNvSpPr/>
      </dsp:nvSpPr>
      <dsp:spPr>
        <a:xfrm>
          <a:off x="0" y="552"/>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E1A88D-8987-4AD9-8E4F-130617AEFC7D}">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CF73DEB-8F46-47B1-82FB-CCDF0A63BEE2}">
      <dsp:nvSpPr>
        <dsp:cNvPr id="0" name=""/>
        <dsp:cNvSpPr/>
      </dsp:nvSpPr>
      <dsp:spPr>
        <a:xfrm>
          <a:off x="1493203" y="552"/>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022350">
            <a:lnSpc>
              <a:spcPct val="90000"/>
            </a:lnSpc>
            <a:spcBef>
              <a:spcPct val="0"/>
            </a:spcBef>
            <a:spcAft>
              <a:spcPct val="35000"/>
            </a:spcAft>
            <a:buNone/>
          </a:pPr>
          <a:r>
            <a:rPr lang="en-US" sz="2300" kern="1200"/>
            <a:t>A sending computer receiving data from the application layer will need to convert data from the receiving format(eg ASCII) to a format understood and accepted by other layers of the OSI model to ensure smooth file transfer</a:t>
          </a:r>
        </a:p>
      </dsp:txBody>
      <dsp:txXfrm>
        <a:off x="1493203" y="552"/>
        <a:ext cx="9479596" cy="1292816"/>
      </dsp:txXfrm>
    </dsp:sp>
    <dsp:sp modelId="{30788D7F-7EB8-4972-98B6-54B80666A42B}">
      <dsp:nvSpPr>
        <dsp:cNvPr id="0" name=""/>
        <dsp:cNvSpPr/>
      </dsp:nvSpPr>
      <dsp:spPr>
        <a:xfrm>
          <a:off x="0" y="1616573"/>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3FB7AE-5320-4F99-8A61-7FC70609B356}">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0DFC7AB-853F-4E4A-9049-6ECC51281681}">
      <dsp:nvSpPr>
        <dsp:cNvPr id="0" name=""/>
        <dsp:cNvSpPr/>
      </dsp:nvSpPr>
      <dsp:spPr>
        <a:xfrm>
          <a:off x="1493203" y="1616573"/>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022350">
            <a:lnSpc>
              <a:spcPct val="90000"/>
            </a:lnSpc>
            <a:spcBef>
              <a:spcPct val="0"/>
            </a:spcBef>
            <a:spcAft>
              <a:spcPct val="35000"/>
            </a:spcAft>
            <a:buNone/>
          </a:pPr>
          <a:r>
            <a:rPr lang="en-US" sz="2300" kern="1200"/>
            <a:t>The receiving computer is responsible for the conversion of “the external format” with which data is received from the sending computer to one accepted by the other layers in the host computer</a:t>
          </a:r>
        </a:p>
      </dsp:txBody>
      <dsp:txXfrm>
        <a:off x="1493203" y="1616573"/>
        <a:ext cx="9479596" cy="1292816"/>
      </dsp:txXfrm>
    </dsp:sp>
    <dsp:sp modelId="{3100921D-A7A4-4209-BD66-B04D60C9019D}">
      <dsp:nvSpPr>
        <dsp:cNvPr id="0" name=""/>
        <dsp:cNvSpPr/>
      </dsp:nvSpPr>
      <dsp:spPr>
        <a:xfrm>
          <a:off x="0" y="3232593"/>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CE5F2D-8525-47BC-A1E7-D061B6E0FA79}">
      <dsp:nvSpPr>
        <dsp:cNvPr id="0" name=""/>
        <dsp:cNvSpPr/>
      </dsp:nvSpPr>
      <dsp:spPr>
        <a:xfrm>
          <a:off x="391077" y="3523477"/>
          <a:ext cx="711049" cy="7110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1586409-92F7-4912-97BC-27E35B56EF83}">
      <dsp:nvSpPr>
        <dsp:cNvPr id="0" name=""/>
        <dsp:cNvSpPr/>
      </dsp:nvSpPr>
      <dsp:spPr>
        <a:xfrm>
          <a:off x="1493203" y="3232593"/>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022350">
            <a:lnSpc>
              <a:spcPct val="90000"/>
            </a:lnSpc>
            <a:spcBef>
              <a:spcPct val="0"/>
            </a:spcBef>
            <a:spcAft>
              <a:spcPct val="35000"/>
            </a:spcAft>
            <a:buNone/>
          </a:pPr>
          <a:r>
            <a:rPr lang="en-US" sz="2300" kern="1200"/>
            <a:t>Data formats include postscript, </a:t>
          </a:r>
          <a:r>
            <a:rPr lang="en-US" sz="2300" kern="1200">
              <a:hlinkClick xmlns:r="http://schemas.openxmlformats.org/officeDocument/2006/relationships" r:id="rId7"/>
            </a:rPr>
            <a:t>ASCII</a:t>
          </a:r>
          <a:r>
            <a:rPr lang="en-US" sz="2300" kern="1200"/>
            <a:t>, or BINARY such as </a:t>
          </a:r>
          <a:r>
            <a:rPr lang="en-US" sz="2300" kern="1200">
              <a:hlinkClick xmlns:r="http://schemas.openxmlformats.org/officeDocument/2006/relationships" r:id="rId8"/>
            </a:rPr>
            <a:t>EBCDIC</a:t>
          </a:r>
          <a:r>
            <a:rPr lang="en-US" sz="2300" kern="1200"/>
            <a:t> (</a:t>
          </a:r>
          <a:r>
            <a:rPr lang="en-IN" sz="2300" kern="1200"/>
            <a:t>Extended Binary Coded Decimal Interchange Code</a:t>
          </a:r>
          <a:r>
            <a:rPr lang="en-US" sz="2300" kern="1200"/>
            <a:t>)</a:t>
          </a:r>
        </a:p>
      </dsp:txBody>
      <dsp:txXfrm>
        <a:off x="1493203" y="3232593"/>
        <a:ext cx="9479596" cy="12928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ACDD3-593E-4A85-A4BC-9B0D536B128E}">
      <dsp:nvSpPr>
        <dsp:cNvPr id="0" name=""/>
        <dsp:cNvSpPr/>
      </dsp:nvSpPr>
      <dsp:spPr>
        <a:xfrm>
          <a:off x="0" y="0"/>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679620-A9DB-4BFC-890D-6E573AA69D08}">
      <dsp:nvSpPr>
        <dsp:cNvPr id="0" name=""/>
        <dsp:cNvSpPr/>
      </dsp:nvSpPr>
      <dsp:spPr>
        <a:xfrm>
          <a:off x="0" y="0"/>
          <a:ext cx="109728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The session layer defines how to start, control and end conversations (called sessions) between applications.</a:t>
          </a:r>
        </a:p>
      </dsp:txBody>
      <dsp:txXfrm>
        <a:off x="0" y="0"/>
        <a:ext cx="10972800" cy="1131490"/>
      </dsp:txXfrm>
    </dsp:sp>
    <dsp:sp modelId="{CD6924E9-D6AF-4EE2-8F41-B462956EB30D}">
      <dsp:nvSpPr>
        <dsp:cNvPr id="0" name=""/>
        <dsp:cNvSpPr/>
      </dsp:nvSpPr>
      <dsp:spPr>
        <a:xfrm>
          <a:off x="0" y="1131490"/>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F88BC2-78EE-42D0-9800-7E631E489C5B}">
      <dsp:nvSpPr>
        <dsp:cNvPr id="0" name=""/>
        <dsp:cNvSpPr/>
      </dsp:nvSpPr>
      <dsp:spPr>
        <a:xfrm>
          <a:off x="0" y="1131490"/>
          <a:ext cx="109728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This includes the control and management of multiple bi-directional messages using dialogue control.</a:t>
          </a:r>
        </a:p>
      </dsp:txBody>
      <dsp:txXfrm>
        <a:off x="0" y="1131490"/>
        <a:ext cx="10972800" cy="1131490"/>
      </dsp:txXfrm>
    </dsp:sp>
    <dsp:sp modelId="{F2F3F759-232A-4A77-B54E-704DB315B61A}">
      <dsp:nvSpPr>
        <dsp:cNvPr id="0" name=""/>
        <dsp:cNvSpPr/>
      </dsp:nvSpPr>
      <dsp:spPr>
        <a:xfrm>
          <a:off x="0" y="2262981"/>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F887EE-5220-447E-8C8A-DE385C413BD7}">
      <dsp:nvSpPr>
        <dsp:cNvPr id="0" name=""/>
        <dsp:cNvSpPr/>
      </dsp:nvSpPr>
      <dsp:spPr>
        <a:xfrm>
          <a:off x="0" y="2262981"/>
          <a:ext cx="109728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It also synchronizes dialogue between two hosts' and manages their data exchange.</a:t>
          </a:r>
        </a:p>
      </dsp:txBody>
      <dsp:txXfrm>
        <a:off x="0" y="2262981"/>
        <a:ext cx="10972800" cy="1131490"/>
      </dsp:txXfrm>
    </dsp:sp>
    <dsp:sp modelId="{81B72540-B9D9-419D-91D7-02851B15D4EF}">
      <dsp:nvSpPr>
        <dsp:cNvPr id="0" name=""/>
        <dsp:cNvSpPr/>
      </dsp:nvSpPr>
      <dsp:spPr>
        <a:xfrm>
          <a:off x="0" y="3394472"/>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D1544D-C540-494A-BFDA-F6C6F03814D7}">
      <dsp:nvSpPr>
        <dsp:cNvPr id="0" name=""/>
        <dsp:cNvSpPr/>
      </dsp:nvSpPr>
      <dsp:spPr>
        <a:xfrm>
          <a:off x="0" y="3394472"/>
          <a:ext cx="109728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The session layer offers provisions for efficient data transfer.</a:t>
          </a:r>
        </a:p>
      </dsp:txBody>
      <dsp:txXfrm>
        <a:off x="0" y="3394472"/>
        <a:ext cx="10972800" cy="11314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9AAA27-D290-457C-9663-5C7C4BB78ABB}">
      <dsp:nvSpPr>
        <dsp:cNvPr id="0" name=""/>
        <dsp:cNvSpPr/>
      </dsp:nvSpPr>
      <dsp:spPr>
        <a:xfrm>
          <a:off x="1719857" y="3056"/>
          <a:ext cx="7533084" cy="4519850"/>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IN" sz="4700" kern="1200"/>
            <a:t>The ……… layer allows two systems to enter into dialog.</a:t>
          </a:r>
          <a:endParaRPr lang="en-US" sz="4700" kern="1200"/>
        </a:p>
        <a:p>
          <a:pPr marL="285750" lvl="1" indent="-285750" algn="l" defTabSz="1644650">
            <a:lnSpc>
              <a:spcPct val="90000"/>
            </a:lnSpc>
            <a:spcBef>
              <a:spcPct val="0"/>
            </a:spcBef>
            <a:spcAft>
              <a:spcPct val="15000"/>
            </a:spcAft>
            <a:buFont typeface="+mj-lt"/>
            <a:buAutoNum type="alphaUcPeriod"/>
          </a:pPr>
          <a:r>
            <a:rPr lang="en-IN" sz="3700" kern="1200" dirty="0"/>
            <a:t>Network</a:t>
          </a:r>
          <a:endParaRPr lang="en-US" sz="3700" kern="1200" dirty="0"/>
        </a:p>
        <a:p>
          <a:pPr marL="285750" lvl="1" indent="-285750" algn="l" defTabSz="1644650">
            <a:lnSpc>
              <a:spcPct val="90000"/>
            </a:lnSpc>
            <a:spcBef>
              <a:spcPct val="0"/>
            </a:spcBef>
            <a:spcAft>
              <a:spcPct val="15000"/>
            </a:spcAft>
            <a:buFont typeface="+mj-lt"/>
            <a:buAutoNum type="alphaUcPeriod"/>
          </a:pPr>
          <a:r>
            <a:rPr lang="en-IN" sz="3700" kern="1200"/>
            <a:t>Session</a:t>
          </a:r>
          <a:endParaRPr lang="en-US" sz="3700" kern="1200"/>
        </a:p>
        <a:p>
          <a:pPr marL="285750" lvl="1" indent="-285750" algn="l" defTabSz="1644650">
            <a:lnSpc>
              <a:spcPct val="90000"/>
            </a:lnSpc>
            <a:spcBef>
              <a:spcPct val="0"/>
            </a:spcBef>
            <a:spcAft>
              <a:spcPct val="15000"/>
            </a:spcAft>
            <a:buFont typeface="+mj-lt"/>
            <a:buAutoNum type="alphaUcPeriod"/>
          </a:pPr>
          <a:r>
            <a:rPr lang="en-IN" sz="3700" kern="1200" dirty="0"/>
            <a:t>Presentation</a:t>
          </a:r>
          <a:endParaRPr lang="en-US" sz="3700" kern="1200" dirty="0"/>
        </a:p>
        <a:p>
          <a:pPr marL="285750" lvl="1" indent="-285750" algn="l" defTabSz="1644650">
            <a:lnSpc>
              <a:spcPct val="90000"/>
            </a:lnSpc>
            <a:spcBef>
              <a:spcPct val="0"/>
            </a:spcBef>
            <a:spcAft>
              <a:spcPct val="15000"/>
            </a:spcAft>
            <a:buFont typeface="+mj-lt"/>
            <a:buAutoNum type="alphaUcPeriod"/>
          </a:pPr>
          <a:r>
            <a:rPr lang="en-IN" sz="3700" kern="1200" dirty="0"/>
            <a:t>Transport</a:t>
          </a:r>
          <a:endParaRPr lang="en-US" sz="3700" kern="1200" dirty="0"/>
        </a:p>
      </dsp:txBody>
      <dsp:txXfrm>
        <a:off x="1852239" y="135438"/>
        <a:ext cx="7268320" cy="4255086"/>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24F70A-A0A9-46FB-9CC9-413A4FF22F45}" type="datetimeFigureOut">
              <a:rPr lang="en-IN" smtClean="0"/>
              <a:t>13-04-2023</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BE27F5-3BE2-448C-A866-97416DDF740B}" type="slidenum">
              <a:rPr lang="en-IN" smtClean="0"/>
              <a:t>‹#›</a:t>
            </a:fld>
            <a:endParaRPr lang="en-IN" dirty="0"/>
          </a:p>
        </p:txBody>
      </p:sp>
    </p:spTree>
    <p:extLst>
      <p:ext uri="{BB962C8B-B14F-4D97-AF65-F5344CB8AC3E}">
        <p14:creationId xmlns:p14="http://schemas.microsoft.com/office/powerpoint/2010/main" val="473013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2C480F2D-D3CF-43B7-9437-576D5D3090D2}"/>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8B6EEC1-9EC3-42F3-84FD-F349D814BF56}"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
        <p:nvSpPr>
          <p:cNvPr id="65539" name="Rectangle 2">
            <a:extLst>
              <a:ext uri="{FF2B5EF4-FFF2-40B4-BE49-F238E27FC236}">
                <a16:creationId xmlns:a16="http://schemas.microsoft.com/office/drawing/2014/main" id="{C1AFD281-DE5F-4A45-B430-2698AB00D7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40" name="Rectangle 3">
            <a:extLst>
              <a:ext uri="{FF2B5EF4-FFF2-40B4-BE49-F238E27FC236}">
                <a16:creationId xmlns:a16="http://schemas.microsoft.com/office/drawing/2014/main" id="{5794F9AD-D9CB-41F9-8A9D-27EDEA9C7C9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76545356-BCA1-427D-BF11-C064AE2B3245}"/>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935D531-68C1-406A-A339-6352158EEEEC}"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
        <p:nvSpPr>
          <p:cNvPr id="67587" name="Rectangle 2">
            <a:extLst>
              <a:ext uri="{FF2B5EF4-FFF2-40B4-BE49-F238E27FC236}">
                <a16:creationId xmlns:a16="http://schemas.microsoft.com/office/drawing/2014/main" id="{AFADC2A2-DC53-4ABD-A090-8FB96C42DA6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8" name="Rectangle 3">
            <a:extLst>
              <a:ext uri="{FF2B5EF4-FFF2-40B4-BE49-F238E27FC236}">
                <a16:creationId xmlns:a16="http://schemas.microsoft.com/office/drawing/2014/main" id="{43B0DF35-0592-4BD4-B628-FCEAE6BFBDA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D1628E1F-8BD9-42F1-B674-3EFF466A19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DEF908E6-BEA7-455C-911C-95CD860F75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a:extLst>
              <a:ext uri="{FF2B5EF4-FFF2-40B4-BE49-F238E27FC236}">
                <a16:creationId xmlns:a16="http://schemas.microsoft.com/office/drawing/2014/main" id="{AE7FAE68-455B-48EC-B193-78BFBD1CF53F}"/>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3A7B83D-40D2-4575-9CD7-EACDD19D23E6}"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C10F15DB-0857-4B32-9203-EB29E9B8ACA1}"/>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3579E6F-BD3B-41C2-9755-844BB98A0883}" type="slidenum">
              <a:rPr lang="en-US" altLang="en-US">
                <a:latin typeface="Calibri" panose="020F0502020204030204" pitchFamily="34" charset="0"/>
              </a:rPr>
              <a:pPr eaLnBrk="1" hangingPunct="1"/>
              <a:t>6</a:t>
            </a:fld>
            <a:endParaRPr lang="en-US" altLang="en-US" dirty="0">
              <a:latin typeface="Calibri" panose="020F0502020204030204" pitchFamily="34" charset="0"/>
            </a:endParaRPr>
          </a:p>
        </p:txBody>
      </p:sp>
      <p:sp>
        <p:nvSpPr>
          <p:cNvPr id="106499" name="Rectangle 2">
            <a:extLst>
              <a:ext uri="{FF2B5EF4-FFF2-40B4-BE49-F238E27FC236}">
                <a16:creationId xmlns:a16="http://schemas.microsoft.com/office/drawing/2014/main" id="{C94B5718-8AD2-467B-8447-58F3C7FBD03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500" name="Rectangle 3">
            <a:extLst>
              <a:ext uri="{FF2B5EF4-FFF2-40B4-BE49-F238E27FC236}">
                <a16:creationId xmlns:a16="http://schemas.microsoft.com/office/drawing/2014/main" id="{97824BC2-277A-4250-BA2D-F215B5214EE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a:extLst>
              <a:ext uri="{FF2B5EF4-FFF2-40B4-BE49-F238E27FC236}">
                <a16:creationId xmlns:a16="http://schemas.microsoft.com/office/drawing/2014/main" id="{4631C255-0B23-472C-8CBC-DD9B2EBD14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a:extLst>
              <a:ext uri="{FF2B5EF4-FFF2-40B4-BE49-F238E27FC236}">
                <a16:creationId xmlns:a16="http://schemas.microsoft.com/office/drawing/2014/main" id="{D64D2E11-CE99-42EF-8D23-F096803D98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8436" name="Slide Number Placeholder 3">
            <a:extLst>
              <a:ext uri="{FF2B5EF4-FFF2-40B4-BE49-F238E27FC236}">
                <a16:creationId xmlns:a16="http://schemas.microsoft.com/office/drawing/2014/main" id="{246B81C8-6256-4C12-9AE0-F3C0B95A82E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5498591-0E3D-49D1-97CB-F2EA5D646DA6}" type="slidenum">
              <a:rPr lang="en-GB" altLang="en-US">
                <a:latin typeface="Calibri" panose="020F0502020204030204" pitchFamily="34" charset="0"/>
              </a:rPr>
              <a:pPr eaLnBrk="1" hangingPunct="1"/>
              <a:t>7</a:t>
            </a:fld>
            <a:endParaRPr lang="en-GB" altLang="en-US"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430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5"/>
            <a:ext cx="10972800" cy="4525963"/>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4075D-1C3A-422E-A3C4-E0F3C82F97E5}"/>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13-04-2023</a:t>
            </a:fld>
            <a:endParaRPr lang="en-IN" dirty="0"/>
          </a:p>
        </p:txBody>
      </p:sp>
      <p:sp>
        <p:nvSpPr>
          <p:cNvPr id="5" name="Footer Placeholder 4">
            <a:extLst>
              <a:ext uri="{FF2B5EF4-FFF2-40B4-BE49-F238E27FC236}">
                <a16:creationId xmlns:a16="http://schemas.microsoft.com/office/drawing/2014/main" id="{6E2E4866-FAAC-4ECF-98DF-A7D24CBADB94}"/>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dirty="0"/>
          </a:p>
        </p:txBody>
      </p:sp>
      <p:sp>
        <p:nvSpPr>
          <p:cNvPr id="6" name="Slide Number Placeholder 5">
            <a:extLst>
              <a:ext uri="{FF2B5EF4-FFF2-40B4-BE49-F238E27FC236}">
                <a16:creationId xmlns:a16="http://schemas.microsoft.com/office/drawing/2014/main" id="{F8767E6F-58FB-4548-A860-15C4DCBBEBB6}"/>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421655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6618" y="274643"/>
            <a:ext cx="3291415"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732367" y="274643"/>
            <a:ext cx="9671051" cy="5851525"/>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0A35A5-B26C-4F02-977E-8A3F5DD7CCFF}"/>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13-04-2023</a:t>
            </a:fld>
            <a:endParaRPr lang="en-IN" dirty="0"/>
          </a:p>
        </p:txBody>
      </p:sp>
      <p:sp>
        <p:nvSpPr>
          <p:cNvPr id="5" name="Footer Placeholder 4">
            <a:extLst>
              <a:ext uri="{FF2B5EF4-FFF2-40B4-BE49-F238E27FC236}">
                <a16:creationId xmlns:a16="http://schemas.microsoft.com/office/drawing/2014/main" id="{85BFA722-5C42-4BD8-A5E6-A34B3E8C6DD0}"/>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dirty="0"/>
          </a:p>
        </p:txBody>
      </p:sp>
      <p:sp>
        <p:nvSpPr>
          <p:cNvPr id="6" name="Slide Number Placeholder 5">
            <a:extLst>
              <a:ext uri="{FF2B5EF4-FFF2-40B4-BE49-F238E27FC236}">
                <a16:creationId xmlns:a16="http://schemas.microsoft.com/office/drawing/2014/main" id="{4C9E2538-C97C-4214-8878-7641DCB842E6}"/>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1995299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0DA3-9C1E-4AAF-BDA3-7BC7EB2FF0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FCC5DB8-7698-4333-AD0F-6F2E92A7D3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FFC0C00-F9C3-4461-AFE9-5B3744D8282E}"/>
              </a:ext>
            </a:extLst>
          </p:cNvPr>
          <p:cNvSpPr>
            <a:spLocks noGrp="1"/>
          </p:cNvSpPr>
          <p:nvPr>
            <p:ph type="dt" sz="half" idx="10"/>
          </p:nvPr>
        </p:nvSpPr>
        <p:spPr/>
        <p:txBody>
          <a:bodyPr/>
          <a:lstStyle/>
          <a:p>
            <a:fld id="{A7AB05DB-D40F-4343-AE36-EBA452E164C1}" type="datetimeFigureOut">
              <a:rPr lang="en-IN" smtClean="0"/>
              <a:t>13-04-2023</a:t>
            </a:fld>
            <a:endParaRPr lang="en-IN" dirty="0"/>
          </a:p>
        </p:txBody>
      </p:sp>
      <p:sp>
        <p:nvSpPr>
          <p:cNvPr id="5" name="Footer Placeholder 4">
            <a:extLst>
              <a:ext uri="{FF2B5EF4-FFF2-40B4-BE49-F238E27FC236}">
                <a16:creationId xmlns:a16="http://schemas.microsoft.com/office/drawing/2014/main" id="{FCE8C7F7-1A98-49DD-BE3C-B18159A6C795}"/>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FBE7D6B4-65F9-48C3-AF62-1247A91E68F3}"/>
              </a:ext>
            </a:extLst>
          </p:cNvPr>
          <p:cNvSpPr>
            <a:spLocks noGrp="1"/>
          </p:cNvSpPr>
          <p:nvPr>
            <p:ph type="sldNum" sz="quarter" idx="12"/>
          </p:nvPr>
        </p:nvSpPr>
        <p:spPr/>
        <p:txBody>
          <a:bodyPr/>
          <a:lstStyle/>
          <a:p>
            <a:fld id="{CB66E956-1CDF-49E5-B609-755B9AA1748A}" type="slidenum">
              <a:rPr lang="en-IN" smtClean="0"/>
              <a:t>‹#›</a:t>
            </a:fld>
            <a:endParaRPr lang="en-IN" dirty="0"/>
          </a:p>
        </p:txBody>
      </p:sp>
    </p:spTree>
    <p:extLst>
      <p:ext uri="{BB962C8B-B14F-4D97-AF65-F5344CB8AC3E}">
        <p14:creationId xmlns:p14="http://schemas.microsoft.com/office/powerpoint/2010/main" val="3251626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B86AF2F6-CDC5-4A19-9187-16BC190A261A}"/>
              </a:ext>
            </a:extLst>
          </p:cNvPr>
          <p:cNvSpPr>
            <a:spLocks noGrp="1"/>
          </p:cNvSpPr>
          <p:nvPr>
            <p:ph type="dt" sz="half" idx="10"/>
          </p:nvPr>
        </p:nvSpPr>
        <p:spPr/>
        <p:txBody>
          <a:bodyPr/>
          <a:lstStyle>
            <a:lvl1pPr>
              <a:defRPr/>
            </a:lvl1pPr>
          </a:lstStyle>
          <a:p>
            <a:pPr>
              <a:defRPr/>
            </a:pPr>
            <a:fld id="{C1206104-15C3-438A-BC99-FE3AF9CCB74E}" type="datetimeFigureOut">
              <a:rPr lang="en-US"/>
              <a:pPr>
                <a:defRPr/>
              </a:pPr>
              <a:t>4/13/2023</a:t>
            </a:fld>
            <a:endParaRPr lang="en-US" dirty="0"/>
          </a:p>
        </p:txBody>
      </p:sp>
      <p:sp>
        <p:nvSpPr>
          <p:cNvPr id="5" name="Footer Placeholder 21">
            <a:extLst>
              <a:ext uri="{FF2B5EF4-FFF2-40B4-BE49-F238E27FC236}">
                <a16:creationId xmlns:a16="http://schemas.microsoft.com/office/drawing/2014/main" id="{AFC1BC96-2F69-4B1F-900E-E738F7B9A64A}"/>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17">
            <a:extLst>
              <a:ext uri="{FF2B5EF4-FFF2-40B4-BE49-F238E27FC236}">
                <a16:creationId xmlns:a16="http://schemas.microsoft.com/office/drawing/2014/main" id="{0E0DF657-A393-4A48-B10C-68C63C9DDEF9}"/>
              </a:ext>
            </a:extLst>
          </p:cNvPr>
          <p:cNvSpPr>
            <a:spLocks noGrp="1"/>
          </p:cNvSpPr>
          <p:nvPr>
            <p:ph type="sldNum" sz="quarter" idx="12"/>
          </p:nvPr>
        </p:nvSpPr>
        <p:spPr/>
        <p:txBody>
          <a:bodyPr/>
          <a:lstStyle>
            <a:lvl1pPr>
              <a:defRPr/>
            </a:lvl1pPr>
          </a:lstStyle>
          <a:p>
            <a:fld id="{261A6778-40BF-467D-95A1-A5A4E04D99BF}" type="slidenum">
              <a:rPr lang="en-US" altLang="en-US"/>
              <a:pPr/>
              <a:t>‹#›</a:t>
            </a:fld>
            <a:endParaRPr lang="en-US" altLang="en-US" dirty="0"/>
          </a:p>
        </p:txBody>
      </p:sp>
    </p:spTree>
    <p:extLst>
      <p:ext uri="{BB962C8B-B14F-4D97-AF65-F5344CB8AC3E}">
        <p14:creationId xmlns:p14="http://schemas.microsoft.com/office/powerpoint/2010/main" val="3274530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BD055CB-351D-44F1-B161-C47D87F38D30}"/>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3E8F5F76-2DBE-4244-907C-70475758A641}"/>
              </a:ext>
            </a:extLst>
          </p:cNvPr>
          <p:cNvSpPr>
            <a:spLocks noGrp="1"/>
          </p:cNvSpPr>
          <p:nvPr>
            <p:ph type="ftr" sz="quarter" idx="11"/>
          </p:nvPr>
        </p:nvSpPr>
        <p:spPr/>
        <p:txBody>
          <a:bodyPr/>
          <a:lstStyle>
            <a:lvl1pPr>
              <a:defRPr/>
            </a:lvl1pPr>
          </a:lstStyle>
          <a:p>
            <a:pPr>
              <a:defRPr/>
            </a:pPr>
            <a:r>
              <a:rPr lang="en-US" dirty="0"/>
              <a:t>1</a:t>
            </a:r>
          </a:p>
        </p:txBody>
      </p:sp>
      <p:sp>
        <p:nvSpPr>
          <p:cNvPr id="6" name="Slide Number Placeholder 5">
            <a:extLst>
              <a:ext uri="{FF2B5EF4-FFF2-40B4-BE49-F238E27FC236}">
                <a16:creationId xmlns:a16="http://schemas.microsoft.com/office/drawing/2014/main" id="{9EC8F0F7-3BA3-42C8-AAF5-70B7CA3B472F}"/>
              </a:ext>
            </a:extLst>
          </p:cNvPr>
          <p:cNvSpPr>
            <a:spLocks noGrp="1"/>
          </p:cNvSpPr>
          <p:nvPr>
            <p:ph type="sldNum" sz="quarter" idx="12"/>
          </p:nvPr>
        </p:nvSpPr>
        <p:spPr/>
        <p:txBody>
          <a:bodyPr/>
          <a:lstStyle>
            <a:lvl1pPr>
              <a:defRPr/>
            </a:lvl1pPr>
          </a:lstStyle>
          <a:p>
            <a:pPr>
              <a:defRPr/>
            </a:pPr>
            <a:fld id="{2D8B9C27-A9F7-48A4-B2F9-969F9CA3A544}" type="slidenum">
              <a:rPr lang="en-US" altLang="en-US"/>
              <a:pPr>
                <a:defRPr/>
              </a:pPr>
              <a:t>‹#›</a:t>
            </a:fld>
            <a:endParaRPr lang="en-US" altLang="en-US" dirty="0"/>
          </a:p>
        </p:txBody>
      </p:sp>
    </p:spTree>
    <p:extLst>
      <p:ext uri="{BB962C8B-B14F-4D97-AF65-F5344CB8AC3E}">
        <p14:creationId xmlns:p14="http://schemas.microsoft.com/office/powerpoint/2010/main" val="1636491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28585-40D9-4B3A-B502-05BDC3F1F634}"/>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E9ACA3FC-7FDA-40D8-9919-5CBBC48CD137}"/>
              </a:ext>
            </a:extLst>
          </p:cNvPr>
          <p:cNvSpPr>
            <a:spLocks noGrp="1"/>
          </p:cNvSpPr>
          <p:nvPr>
            <p:ph type="ftr" sz="quarter" idx="11"/>
          </p:nvPr>
        </p:nvSpPr>
        <p:spPr/>
        <p:txBody>
          <a:bodyPr/>
          <a:lstStyle>
            <a:lvl1pPr>
              <a:defRPr/>
            </a:lvl1pPr>
          </a:lstStyle>
          <a:p>
            <a:pPr>
              <a:defRPr/>
            </a:pPr>
            <a:r>
              <a:rPr lang="en-US" dirty="0"/>
              <a:t>1</a:t>
            </a:r>
          </a:p>
        </p:txBody>
      </p:sp>
      <p:sp>
        <p:nvSpPr>
          <p:cNvPr id="6" name="Slide Number Placeholder 5">
            <a:extLst>
              <a:ext uri="{FF2B5EF4-FFF2-40B4-BE49-F238E27FC236}">
                <a16:creationId xmlns:a16="http://schemas.microsoft.com/office/drawing/2014/main" id="{067A6332-0C38-4C44-840C-29E527537F91}"/>
              </a:ext>
            </a:extLst>
          </p:cNvPr>
          <p:cNvSpPr>
            <a:spLocks noGrp="1"/>
          </p:cNvSpPr>
          <p:nvPr>
            <p:ph type="sldNum" sz="quarter" idx="12"/>
          </p:nvPr>
        </p:nvSpPr>
        <p:spPr/>
        <p:txBody>
          <a:bodyPr/>
          <a:lstStyle>
            <a:lvl1pPr>
              <a:defRPr/>
            </a:lvl1pPr>
          </a:lstStyle>
          <a:p>
            <a:pPr>
              <a:defRPr/>
            </a:pPr>
            <a:fld id="{1A2068B9-E25D-44CA-A4D3-A058547B3339}" type="slidenum">
              <a:rPr lang="en-US" altLang="en-US"/>
              <a:pPr>
                <a:defRPr/>
              </a:pPr>
              <a:t>‹#›</a:t>
            </a:fld>
            <a:endParaRPr lang="en-US" altLang="en-US" dirty="0"/>
          </a:p>
        </p:txBody>
      </p:sp>
    </p:spTree>
    <p:extLst>
      <p:ext uri="{BB962C8B-B14F-4D97-AF65-F5344CB8AC3E}">
        <p14:creationId xmlns:p14="http://schemas.microsoft.com/office/powerpoint/2010/main" val="997695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507"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507"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33A5594-B217-4B7E-809E-280F439C3ED1}"/>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2A68991D-5866-4FC2-B6F3-34CCC8451667}"/>
              </a:ext>
            </a:extLst>
          </p:cNvPr>
          <p:cNvSpPr>
            <a:spLocks noGrp="1"/>
          </p:cNvSpPr>
          <p:nvPr>
            <p:ph type="ftr" sz="quarter" idx="11"/>
          </p:nvPr>
        </p:nvSpPr>
        <p:spPr/>
        <p:txBody>
          <a:bodyPr/>
          <a:lstStyle>
            <a:lvl1pPr>
              <a:defRPr/>
            </a:lvl1pPr>
          </a:lstStyle>
          <a:p>
            <a:pPr>
              <a:defRPr/>
            </a:pPr>
            <a:r>
              <a:rPr lang="en-US" dirty="0"/>
              <a:t>1</a:t>
            </a:r>
          </a:p>
        </p:txBody>
      </p:sp>
      <p:sp>
        <p:nvSpPr>
          <p:cNvPr id="6" name="Slide Number Placeholder 5">
            <a:extLst>
              <a:ext uri="{FF2B5EF4-FFF2-40B4-BE49-F238E27FC236}">
                <a16:creationId xmlns:a16="http://schemas.microsoft.com/office/drawing/2014/main" id="{8F619C95-FED8-46AD-A764-4A40A299A6E4}"/>
              </a:ext>
            </a:extLst>
          </p:cNvPr>
          <p:cNvSpPr>
            <a:spLocks noGrp="1"/>
          </p:cNvSpPr>
          <p:nvPr>
            <p:ph type="sldNum" sz="quarter" idx="12"/>
          </p:nvPr>
        </p:nvSpPr>
        <p:spPr/>
        <p:txBody>
          <a:bodyPr/>
          <a:lstStyle>
            <a:lvl1pPr>
              <a:defRPr/>
            </a:lvl1pPr>
          </a:lstStyle>
          <a:p>
            <a:pPr>
              <a:defRPr/>
            </a:pPr>
            <a:fld id="{AE0F3CCD-3E46-4AC9-923F-4DACA478B7FE}" type="slidenum">
              <a:rPr lang="en-US" altLang="en-US"/>
              <a:pPr>
                <a:defRPr/>
              </a:pPr>
              <a:t>‹#›</a:t>
            </a:fld>
            <a:endParaRPr lang="en-US" altLang="en-US" dirty="0"/>
          </a:p>
        </p:txBody>
      </p:sp>
    </p:spTree>
    <p:extLst>
      <p:ext uri="{BB962C8B-B14F-4D97-AF65-F5344CB8AC3E}">
        <p14:creationId xmlns:p14="http://schemas.microsoft.com/office/powerpoint/2010/main" val="622068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405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7280" y="1600201"/>
            <a:ext cx="5405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D09EE1B-1F50-4D2A-B6A7-7C0BD02E542A}"/>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9ED3341F-9CED-425E-A920-292D265B1EE6}"/>
              </a:ext>
            </a:extLst>
          </p:cNvPr>
          <p:cNvSpPr>
            <a:spLocks noGrp="1"/>
          </p:cNvSpPr>
          <p:nvPr>
            <p:ph type="ftr" sz="quarter" idx="11"/>
          </p:nvPr>
        </p:nvSpPr>
        <p:spPr/>
        <p:txBody>
          <a:bodyPr/>
          <a:lstStyle>
            <a:lvl1pPr>
              <a:defRPr/>
            </a:lvl1pPr>
          </a:lstStyle>
          <a:p>
            <a:pPr>
              <a:defRPr/>
            </a:pPr>
            <a:r>
              <a:rPr lang="en-US" dirty="0"/>
              <a:t>1</a:t>
            </a:r>
          </a:p>
        </p:txBody>
      </p:sp>
      <p:sp>
        <p:nvSpPr>
          <p:cNvPr id="7" name="Slide Number Placeholder 5">
            <a:extLst>
              <a:ext uri="{FF2B5EF4-FFF2-40B4-BE49-F238E27FC236}">
                <a16:creationId xmlns:a16="http://schemas.microsoft.com/office/drawing/2014/main" id="{B9FEFA06-337E-4601-A5CF-96AB77511114}"/>
              </a:ext>
            </a:extLst>
          </p:cNvPr>
          <p:cNvSpPr>
            <a:spLocks noGrp="1"/>
          </p:cNvSpPr>
          <p:nvPr>
            <p:ph type="sldNum" sz="quarter" idx="12"/>
          </p:nvPr>
        </p:nvSpPr>
        <p:spPr/>
        <p:txBody>
          <a:bodyPr/>
          <a:lstStyle>
            <a:lvl1pPr>
              <a:defRPr/>
            </a:lvl1pPr>
          </a:lstStyle>
          <a:p>
            <a:pPr>
              <a:defRPr/>
            </a:pPr>
            <a:fld id="{D49A309A-3B13-4B94-9CC1-F56466556793}" type="slidenum">
              <a:rPr lang="en-US" altLang="en-US"/>
              <a:pPr>
                <a:defRPr/>
              </a:pPr>
              <a:t>‹#›</a:t>
            </a:fld>
            <a:endParaRPr lang="en-US" altLang="en-US" dirty="0"/>
          </a:p>
        </p:txBody>
      </p:sp>
    </p:spTree>
    <p:extLst>
      <p:ext uri="{BB962C8B-B14F-4D97-AF65-F5344CB8AC3E}">
        <p14:creationId xmlns:p14="http://schemas.microsoft.com/office/powerpoint/2010/main" val="1742514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49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49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4214" y="1535113"/>
            <a:ext cx="538818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4214" y="2174875"/>
            <a:ext cx="538818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0EB89F1-7B8C-4D3E-A847-F977D4F10A8E}"/>
              </a:ext>
            </a:extLst>
          </p:cNvPr>
          <p:cNvSpPr>
            <a:spLocks noGrp="1"/>
          </p:cNvSpPr>
          <p:nvPr>
            <p:ph type="dt" sz="half" idx="10"/>
          </p:nvPr>
        </p:nvSpPr>
        <p:spPr/>
        <p:txBody>
          <a:bodyPr/>
          <a:lstStyle>
            <a:lvl1pPr>
              <a:defRPr/>
            </a:lvl1pPr>
          </a:lstStyle>
          <a:p>
            <a:pPr>
              <a:defRPr/>
            </a:pPr>
            <a:endParaRPr lang="en-US" dirty="0"/>
          </a:p>
        </p:txBody>
      </p:sp>
      <p:sp>
        <p:nvSpPr>
          <p:cNvPr id="8" name="Footer Placeholder 4">
            <a:extLst>
              <a:ext uri="{FF2B5EF4-FFF2-40B4-BE49-F238E27FC236}">
                <a16:creationId xmlns:a16="http://schemas.microsoft.com/office/drawing/2014/main" id="{040ECC9E-9094-4703-A35D-51AF7F4B74A1}"/>
              </a:ext>
            </a:extLst>
          </p:cNvPr>
          <p:cNvSpPr>
            <a:spLocks noGrp="1"/>
          </p:cNvSpPr>
          <p:nvPr>
            <p:ph type="ftr" sz="quarter" idx="11"/>
          </p:nvPr>
        </p:nvSpPr>
        <p:spPr/>
        <p:txBody>
          <a:bodyPr/>
          <a:lstStyle>
            <a:lvl1pPr>
              <a:defRPr/>
            </a:lvl1pPr>
          </a:lstStyle>
          <a:p>
            <a:pPr>
              <a:defRPr/>
            </a:pPr>
            <a:r>
              <a:rPr lang="en-US" dirty="0"/>
              <a:t>1</a:t>
            </a:r>
          </a:p>
        </p:txBody>
      </p:sp>
      <p:sp>
        <p:nvSpPr>
          <p:cNvPr id="9" name="Slide Number Placeholder 5">
            <a:extLst>
              <a:ext uri="{FF2B5EF4-FFF2-40B4-BE49-F238E27FC236}">
                <a16:creationId xmlns:a16="http://schemas.microsoft.com/office/drawing/2014/main" id="{F2FD163B-5C23-43FC-9175-1C400C91283E}"/>
              </a:ext>
            </a:extLst>
          </p:cNvPr>
          <p:cNvSpPr>
            <a:spLocks noGrp="1"/>
          </p:cNvSpPr>
          <p:nvPr>
            <p:ph type="sldNum" sz="quarter" idx="12"/>
          </p:nvPr>
        </p:nvSpPr>
        <p:spPr/>
        <p:txBody>
          <a:bodyPr/>
          <a:lstStyle>
            <a:lvl1pPr>
              <a:defRPr/>
            </a:lvl1pPr>
          </a:lstStyle>
          <a:p>
            <a:pPr>
              <a:defRPr/>
            </a:pPr>
            <a:fld id="{B6F63232-B3FC-4F13-B5AF-7C4299E2E86B}" type="slidenum">
              <a:rPr lang="en-US" altLang="en-US"/>
              <a:pPr>
                <a:defRPr/>
              </a:pPr>
              <a:t>‹#›</a:t>
            </a:fld>
            <a:endParaRPr lang="en-US" altLang="en-US" dirty="0"/>
          </a:p>
        </p:txBody>
      </p:sp>
    </p:spTree>
    <p:extLst>
      <p:ext uri="{BB962C8B-B14F-4D97-AF65-F5344CB8AC3E}">
        <p14:creationId xmlns:p14="http://schemas.microsoft.com/office/powerpoint/2010/main" val="954820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E4C5249-616D-44D4-84DF-B9F5BCFBDFE6}"/>
              </a:ext>
            </a:extLst>
          </p:cNvPr>
          <p:cNvSpPr>
            <a:spLocks noGrp="1"/>
          </p:cNvSpPr>
          <p:nvPr>
            <p:ph type="dt" sz="half" idx="10"/>
          </p:nvPr>
        </p:nvSpPr>
        <p:spPr/>
        <p:txBody>
          <a:bodyPr/>
          <a:lstStyle>
            <a:lvl1pPr>
              <a:defRPr/>
            </a:lvl1pPr>
          </a:lstStyle>
          <a:p>
            <a:pPr>
              <a:defRPr/>
            </a:pPr>
            <a:endParaRPr lang="en-US" dirty="0"/>
          </a:p>
        </p:txBody>
      </p:sp>
      <p:sp>
        <p:nvSpPr>
          <p:cNvPr id="4" name="Footer Placeholder 4">
            <a:extLst>
              <a:ext uri="{FF2B5EF4-FFF2-40B4-BE49-F238E27FC236}">
                <a16:creationId xmlns:a16="http://schemas.microsoft.com/office/drawing/2014/main" id="{E2597713-A5DF-412D-BD21-D58F62C57836}"/>
              </a:ext>
            </a:extLst>
          </p:cNvPr>
          <p:cNvSpPr>
            <a:spLocks noGrp="1"/>
          </p:cNvSpPr>
          <p:nvPr>
            <p:ph type="ftr" sz="quarter" idx="11"/>
          </p:nvPr>
        </p:nvSpPr>
        <p:spPr/>
        <p:txBody>
          <a:bodyPr/>
          <a:lstStyle>
            <a:lvl1pPr>
              <a:defRPr/>
            </a:lvl1pPr>
          </a:lstStyle>
          <a:p>
            <a:pPr>
              <a:defRPr/>
            </a:pPr>
            <a:r>
              <a:rPr lang="en-US" dirty="0"/>
              <a:t>1</a:t>
            </a:r>
          </a:p>
        </p:txBody>
      </p:sp>
      <p:sp>
        <p:nvSpPr>
          <p:cNvPr id="5" name="Slide Number Placeholder 5">
            <a:extLst>
              <a:ext uri="{FF2B5EF4-FFF2-40B4-BE49-F238E27FC236}">
                <a16:creationId xmlns:a16="http://schemas.microsoft.com/office/drawing/2014/main" id="{CF82B004-534B-4615-9C6A-017BEF66C9DC}"/>
              </a:ext>
            </a:extLst>
          </p:cNvPr>
          <p:cNvSpPr>
            <a:spLocks noGrp="1"/>
          </p:cNvSpPr>
          <p:nvPr>
            <p:ph type="sldNum" sz="quarter" idx="12"/>
          </p:nvPr>
        </p:nvSpPr>
        <p:spPr/>
        <p:txBody>
          <a:bodyPr/>
          <a:lstStyle>
            <a:lvl1pPr>
              <a:defRPr/>
            </a:lvl1pPr>
          </a:lstStyle>
          <a:p>
            <a:pPr>
              <a:defRPr/>
            </a:pPr>
            <a:fld id="{30C5A13F-EBC7-4A29-88A4-5DEE86326F14}" type="slidenum">
              <a:rPr lang="en-US" altLang="en-US"/>
              <a:pPr>
                <a:defRPr/>
              </a:pPr>
              <a:t>‹#›</a:t>
            </a:fld>
            <a:endParaRPr lang="en-US" altLang="en-US" dirty="0"/>
          </a:p>
        </p:txBody>
      </p:sp>
    </p:spTree>
    <p:extLst>
      <p:ext uri="{BB962C8B-B14F-4D97-AF65-F5344CB8AC3E}">
        <p14:creationId xmlns:p14="http://schemas.microsoft.com/office/powerpoint/2010/main" val="2084862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7545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B2D2226-CB1A-4032-8226-D3466109326F}"/>
              </a:ext>
            </a:extLst>
          </p:cNvPr>
          <p:cNvSpPr>
            <a:spLocks noGrp="1"/>
          </p:cNvSpPr>
          <p:nvPr>
            <p:ph type="dt" sz="half" idx="10"/>
          </p:nvPr>
        </p:nvSpPr>
        <p:spPr/>
        <p:txBody>
          <a:bodyPr/>
          <a:lstStyle>
            <a:lvl1pPr>
              <a:defRPr/>
            </a:lvl1pPr>
          </a:lstStyle>
          <a:p>
            <a:pPr>
              <a:defRPr/>
            </a:pPr>
            <a:endParaRPr lang="en-US" dirty="0"/>
          </a:p>
        </p:txBody>
      </p:sp>
      <p:sp>
        <p:nvSpPr>
          <p:cNvPr id="3" name="Footer Placeholder 4">
            <a:extLst>
              <a:ext uri="{FF2B5EF4-FFF2-40B4-BE49-F238E27FC236}">
                <a16:creationId xmlns:a16="http://schemas.microsoft.com/office/drawing/2014/main" id="{BD896137-E349-4A92-9220-A10043C1AA9F}"/>
              </a:ext>
            </a:extLst>
          </p:cNvPr>
          <p:cNvSpPr>
            <a:spLocks noGrp="1"/>
          </p:cNvSpPr>
          <p:nvPr>
            <p:ph type="ftr" sz="quarter" idx="11"/>
          </p:nvPr>
        </p:nvSpPr>
        <p:spPr/>
        <p:txBody>
          <a:bodyPr/>
          <a:lstStyle>
            <a:lvl1pPr>
              <a:defRPr/>
            </a:lvl1pPr>
          </a:lstStyle>
          <a:p>
            <a:pPr>
              <a:defRPr/>
            </a:pPr>
            <a:r>
              <a:rPr lang="en-US" dirty="0"/>
              <a:t>1</a:t>
            </a:r>
          </a:p>
        </p:txBody>
      </p:sp>
      <p:sp>
        <p:nvSpPr>
          <p:cNvPr id="4" name="Slide Number Placeholder 5">
            <a:extLst>
              <a:ext uri="{FF2B5EF4-FFF2-40B4-BE49-F238E27FC236}">
                <a16:creationId xmlns:a16="http://schemas.microsoft.com/office/drawing/2014/main" id="{D1DC473D-8979-4839-9E3F-C1233D86DF8D}"/>
              </a:ext>
            </a:extLst>
          </p:cNvPr>
          <p:cNvSpPr>
            <a:spLocks noGrp="1"/>
          </p:cNvSpPr>
          <p:nvPr>
            <p:ph type="sldNum" sz="quarter" idx="12"/>
          </p:nvPr>
        </p:nvSpPr>
        <p:spPr/>
        <p:txBody>
          <a:bodyPr/>
          <a:lstStyle>
            <a:lvl1pPr>
              <a:defRPr/>
            </a:lvl1pPr>
          </a:lstStyle>
          <a:p>
            <a:pPr>
              <a:defRPr/>
            </a:pPr>
            <a:fld id="{36E4CBB5-4697-4A3A-AD9D-7B8B3EF940E1}" type="slidenum">
              <a:rPr lang="en-US" altLang="en-US"/>
              <a:pPr>
                <a:defRPr/>
              </a:pPr>
              <a:t>‹#›</a:t>
            </a:fld>
            <a:endParaRPr lang="en-US" altLang="en-US" dirty="0"/>
          </a:p>
        </p:txBody>
      </p:sp>
    </p:spTree>
    <p:extLst>
      <p:ext uri="{BB962C8B-B14F-4D97-AF65-F5344CB8AC3E}">
        <p14:creationId xmlns:p14="http://schemas.microsoft.com/office/powerpoint/2010/main" val="2830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50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1"/>
            <a:ext cx="40115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a:extLst>
              <a:ext uri="{FF2B5EF4-FFF2-40B4-BE49-F238E27FC236}">
                <a16:creationId xmlns:a16="http://schemas.microsoft.com/office/drawing/2014/main" id="{B3FAED13-B65E-497D-AFB4-D90F655EAC62}"/>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E339A71B-F314-4B90-9A6E-10443729475B}"/>
              </a:ext>
            </a:extLst>
          </p:cNvPr>
          <p:cNvSpPr>
            <a:spLocks noGrp="1"/>
          </p:cNvSpPr>
          <p:nvPr>
            <p:ph type="ftr" sz="quarter" idx="11"/>
          </p:nvPr>
        </p:nvSpPr>
        <p:spPr/>
        <p:txBody>
          <a:bodyPr/>
          <a:lstStyle>
            <a:lvl1pPr>
              <a:defRPr/>
            </a:lvl1pPr>
          </a:lstStyle>
          <a:p>
            <a:pPr>
              <a:defRPr/>
            </a:pPr>
            <a:r>
              <a:rPr lang="en-US" dirty="0"/>
              <a:t>1</a:t>
            </a:r>
          </a:p>
        </p:txBody>
      </p:sp>
      <p:sp>
        <p:nvSpPr>
          <p:cNvPr id="7" name="Slide Number Placeholder 5">
            <a:extLst>
              <a:ext uri="{FF2B5EF4-FFF2-40B4-BE49-F238E27FC236}">
                <a16:creationId xmlns:a16="http://schemas.microsoft.com/office/drawing/2014/main" id="{2AF1D9AD-ED9E-4701-BF6B-6F1A6F72B90C}"/>
              </a:ext>
            </a:extLst>
          </p:cNvPr>
          <p:cNvSpPr>
            <a:spLocks noGrp="1"/>
          </p:cNvSpPr>
          <p:nvPr>
            <p:ph type="sldNum" sz="quarter" idx="12"/>
          </p:nvPr>
        </p:nvSpPr>
        <p:spPr/>
        <p:txBody>
          <a:bodyPr/>
          <a:lstStyle>
            <a:lvl1pPr>
              <a:defRPr/>
            </a:lvl1pPr>
          </a:lstStyle>
          <a:p>
            <a:pPr>
              <a:defRPr/>
            </a:pPr>
            <a:fld id="{B4F602F3-8511-4B62-979F-48201D8FFBE2}" type="slidenum">
              <a:rPr lang="en-US" altLang="en-US"/>
              <a:pPr>
                <a:defRPr/>
              </a:pPr>
              <a:t>‹#›</a:t>
            </a:fld>
            <a:endParaRPr lang="en-US" altLang="en-US" dirty="0"/>
          </a:p>
        </p:txBody>
      </p:sp>
    </p:spTree>
    <p:extLst>
      <p:ext uri="{BB962C8B-B14F-4D97-AF65-F5344CB8AC3E}">
        <p14:creationId xmlns:p14="http://schemas.microsoft.com/office/powerpoint/2010/main" val="7301816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29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294"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29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a:extLst>
              <a:ext uri="{FF2B5EF4-FFF2-40B4-BE49-F238E27FC236}">
                <a16:creationId xmlns:a16="http://schemas.microsoft.com/office/drawing/2014/main" id="{77C05475-0BFA-4247-A107-C56BA2D4F8FC}"/>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9FB3AE0F-B799-415F-995A-7E65D180DFC1}"/>
              </a:ext>
            </a:extLst>
          </p:cNvPr>
          <p:cNvSpPr>
            <a:spLocks noGrp="1"/>
          </p:cNvSpPr>
          <p:nvPr>
            <p:ph type="ftr" sz="quarter" idx="11"/>
          </p:nvPr>
        </p:nvSpPr>
        <p:spPr/>
        <p:txBody>
          <a:bodyPr/>
          <a:lstStyle>
            <a:lvl1pPr>
              <a:defRPr/>
            </a:lvl1pPr>
          </a:lstStyle>
          <a:p>
            <a:pPr>
              <a:defRPr/>
            </a:pPr>
            <a:r>
              <a:rPr lang="en-US" dirty="0"/>
              <a:t>1</a:t>
            </a:r>
          </a:p>
        </p:txBody>
      </p:sp>
      <p:sp>
        <p:nvSpPr>
          <p:cNvPr id="7" name="Slide Number Placeholder 5">
            <a:extLst>
              <a:ext uri="{FF2B5EF4-FFF2-40B4-BE49-F238E27FC236}">
                <a16:creationId xmlns:a16="http://schemas.microsoft.com/office/drawing/2014/main" id="{16222057-7DDA-46E8-B870-D55BD21EF1FB}"/>
              </a:ext>
            </a:extLst>
          </p:cNvPr>
          <p:cNvSpPr>
            <a:spLocks noGrp="1"/>
          </p:cNvSpPr>
          <p:nvPr>
            <p:ph type="sldNum" sz="quarter" idx="12"/>
          </p:nvPr>
        </p:nvSpPr>
        <p:spPr/>
        <p:txBody>
          <a:bodyPr/>
          <a:lstStyle>
            <a:lvl1pPr>
              <a:defRPr/>
            </a:lvl1pPr>
          </a:lstStyle>
          <a:p>
            <a:pPr>
              <a:defRPr/>
            </a:pPr>
            <a:fld id="{304C298F-D1C2-41CB-AD93-C26D235AF932}" type="slidenum">
              <a:rPr lang="en-US" altLang="en-US"/>
              <a:pPr>
                <a:defRPr/>
              </a:pPr>
              <a:t>‹#›</a:t>
            </a:fld>
            <a:endParaRPr lang="en-US" altLang="en-US" dirty="0"/>
          </a:p>
        </p:txBody>
      </p:sp>
    </p:spTree>
    <p:extLst>
      <p:ext uri="{BB962C8B-B14F-4D97-AF65-F5344CB8AC3E}">
        <p14:creationId xmlns:p14="http://schemas.microsoft.com/office/powerpoint/2010/main" val="2217893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C756B0-29BF-4CF8-941A-1C488BE2043F}"/>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18705BB5-22C0-43CB-9C71-9494D359373C}"/>
              </a:ext>
            </a:extLst>
          </p:cNvPr>
          <p:cNvSpPr>
            <a:spLocks noGrp="1"/>
          </p:cNvSpPr>
          <p:nvPr>
            <p:ph type="ftr" sz="quarter" idx="11"/>
          </p:nvPr>
        </p:nvSpPr>
        <p:spPr/>
        <p:txBody>
          <a:bodyPr/>
          <a:lstStyle>
            <a:lvl1pPr>
              <a:defRPr/>
            </a:lvl1pPr>
          </a:lstStyle>
          <a:p>
            <a:pPr>
              <a:defRPr/>
            </a:pPr>
            <a:r>
              <a:rPr lang="en-US" dirty="0"/>
              <a:t>1</a:t>
            </a:r>
          </a:p>
        </p:txBody>
      </p:sp>
      <p:sp>
        <p:nvSpPr>
          <p:cNvPr id="6" name="Slide Number Placeholder 5">
            <a:extLst>
              <a:ext uri="{FF2B5EF4-FFF2-40B4-BE49-F238E27FC236}">
                <a16:creationId xmlns:a16="http://schemas.microsoft.com/office/drawing/2014/main" id="{DEECD425-FEEF-40BA-AD6A-71740D4E8B1A}"/>
              </a:ext>
            </a:extLst>
          </p:cNvPr>
          <p:cNvSpPr>
            <a:spLocks noGrp="1"/>
          </p:cNvSpPr>
          <p:nvPr>
            <p:ph type="sldNum" sz="quarter" idx="12"/>
          </p:nvPr>
        </p:nvSpPr>
        <p:spPr/>
        <p:txBody>
          <a:bodyPr/>
          <a:lstStyle>
            <a:lvl1pPr>
              <a:defRPr/>
            </a:lvl1pPr>
          </a:lstStyle>
          <a:p>
            <a:pPr>
              <a:defRPr/>
            </a:pPr>
            <a:fld id="{FA91ADA1-08A8-4D19-9059-F2AD6ABB16F2}" type="slidenum">
              <a:rPr lang="en-US" altLang="en-US"/>
              <a:pPr>
                <a:defRPr/>
              </a:pPr>
              <a:t>‹#›</a:t>
            </a:fld>
            <a:endParaRPr lang="en-US" altLang="en-US" dirty="0"/>
          </a:p>
        </p:txBody>
      </p:sp>
    </p:spTree>
    <p:extLst>
      <p:ext uri="{BB962C8B-B14F-4D97-AF65-F5344CB8AC3E}">
        <p14:creationId xmlns:p14="http://schemas.microsoft.com/office/powerpoint/2010/main" val="12485194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6704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ADEC5-5457-4F44-8357-60ECBD2A20B2}"/>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458E7126-C0E6-4450-A0C8-61967D533C34}"/>
              </a:ext>
            </a:extLst>
          </p:cNvPr>
          <p:cNvSpPr>
            <a:spLocks noGrp="1"/>
          </p:cNvSpPr>
          <p:nvPr>
            <p:ph type="ftr" sz="quarter" idx="11"/>
          </p:nvPr>
        </p:nvSpPr>
        <p:spPr/>
        <p:txBody>
          <a:bodyPr/>
          <a:lstStyle>
            <a:lvl1pPr>
              <a:defRPr/>
            </a:lvl1pPr>
          </a:lstStyle>
          <a:p>
            <a:pPr>
              <a:defRPr/>
            </a:pPr>
            <a:r>
              <a:rPr lang="en-US" dirty="0"/>
              <a:t>1</a:t>
            </a:r>
          </a:p>
        </p:txBody>
      </p:sp>
      <p:sp>
        <p:nvSpPr>
          <p:cNvPr id="6" name="Slide Number Placeholder 5">
            <a:extLst>
              <a:ext uri="{FF2B5EF4-FFF2-40B4-BE49-F238E27FC236}">
                <a16:creationId xmlns:a16="http://schemas.microsoft.com/office/drawing/2014/main" id="{A999C8BA-D6D2-4379-9BB8-09C331F009A4}"/>
              </a:ext>
            </a:extLst>
          </p:cNvPr>
          <p:cNvSpPr>
            <a:spLocks noGrp="1"/>
          </p:cNvSpPr>
          <p:nvPr>
            <p:ph type="sldNum" sz="quarter" idx="12"/>
          </p:nvPr>
        </p:nvSpPr>
        <p:spPr/>
        <p:txBody>
          <a:bodyPr/>
          <a:lstStyle>
            <a:lvl1pPr>
              <a:defRPr/>
            </a:lvl1pPr>
          </a:lstStyle>
          <a:p>
            <a:pPr>
              <a:defRPr/>
            </a:pPr>
            <a:fld id="{5533E89B-D711-4004-B597-B80953F54BBE}" type="slidenum">
              <a:rPr lang="en-US" altLang="en-US"/>
              <a:pPr>
                <a:defRPr/>
              </a:pPr>
              <a:t>‹#›</a:t>
            </a:fld>
            <a:endParaRPr lang="en-US" altLang="en-US" dirty="0"/>
          </a:p>
        </p:txBody>
      </p:sp>
    </p:spTree>
    <p:extLst>
      <p:ext uri="{BB962C8B-B14F-4D97-AF65-F5344CB8AC3E}">
        <p14:creationId xmlns:p14="http://schemas.microsoft.com/office/powerpoint/2010/main" val="2749031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220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47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466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Slide Number Placeholder 4">
            <a:extLst>
              <a:ext uri="{FF2B5EF4-FFF2-40B4-BE49-F238E27FC236}">
                <a16:creationId xmlns:a16="http://schemas.microsoft.com/office/drawing/2014/main" id="{45ADEF43-805C-4DE3-8220-B5304E0A1D8B}"/>
              </a:ext>
            </a:extLst>
          </p:cNvPr>
          <p:cNvSpPr>
            <a:spLocks noGrp="1"/>
          </p:cNvSpPr>
          <p:nvPr>
            <p:ph type="sldNum" sz="quarter" idx="10"/>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219147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DBE941-5230-4F87-B714-A059E791ACE3}"/>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13-04-2023</a:t>
            </a:fld>
            <a:endParaRPr lang="en-IN" dirty="0"/>
          </a:p>
        </p:txBody>
      </p:sp>
      <p:sp>
        <p:nvSpPr>
          <p:cNvPr id="3" name="Footer Placeholder 2">
            <a:extLst>
              <a:ext uri="{FF2B5EF4-FFF2-40B4-BE49-F238E27FC236}">
                <a16:creationId xmlns:a16="http://schemas.microsoft.com/office/drawing/2014/main" id="{5B77033A-0A76-4A83-B1AB-3334A3088BB1}"/>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dirty="0"/>
          </a:p>
        </p:txBody>
      </p:sp>
      <p:sp>
        <p:nvSpPr>
          <p:cNvPr id="4" name="Slide Number Placeholder 3">
            <a:extLst>
              <a:ext uri="{FF2B5EF4-FFF2-40B4-BE49-F238E27FC236}">
                <a16:creationId xmlns:a16="http://schemas.microsoft.com/office/drawing/2014/main" id="{9ED05C30-9308-40A9-8C70-74DC76C68C2E}"/>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185469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5"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3"/>
            <a:ext cx="4011085"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a:extLst>
              <a:ext uri="{FF2B5EF4-FFF2-40B4-BE49-F238E27FC236}">
                <a16:creationId xmlns:a16="http://schemas.microsoft.com/office/drawing/2014/main" id="{F4997E9F-10F1-48A9-B6D2-8F57E175BA55}"/>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13-04-2023</a:t>
            </a:fld>
            <a:endParaRPr lang="en-IN" dirty="0"/>
          </a:p>
        </p:txBody>
      </p:sp>
      <p:sp>
        <p:nvSpPr>
          <p:cNvPr id="6" name="Footer Placeholder 5">
            <a:extLst>
              <a:ext uri="{FF2B5EF4-FFF2-40B4-BE49-F238E27FC236}">
                <a16:creationId xmlns:a16="http://schemas.microsoft.com/office/drawing/2014/main" id="{C6F44D10-843B-4632-9FF0-3A0BA09F5519}"/>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dirty="0"/>
          </a:p>
        </p:txBody>
      </p:sp>
      <p:sp>
        <p:nvSpPr>
          <p:cNvPr id="7" name="Slide Number Placeholder 6">
            <a:extLst>
              <a:ext uri="{FF2B5EF4-FFF2-40B4-BE49-F238E27FC236}">
                <a16:creationId xmlns:a16="http://schemas.microsoft.com/office/drawing/2014/main" id="{67BF0BED-F88A-4B98-905F-B2C8BBDAF90F}"/>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364304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8"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a:extLst>
              <a:ext uri="{FF2B5EF4-FFF2-40B4-BE49-F238E27FC236}">
                <a16:creationId xmlns:a16="http://schemas.microsoft.com/office/drawing/2014/main" id="{368068D5-6EA8-4B57-A743-AEEB30600DE7}"/>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13-04-2023</a:t>
            </a:fld>
            <a:endParaRPr lang="en-IN" dirty="0"/>
          </a:p>
        </p:txBody>
      </p:sp>
      <p:sp>
        <p:nvSpPr>
          <p:cNvPr id="6" name="Footer Placeholder 5">
            <a:extLst>
              <a:ext uri="{FF2B5EF4-FFF2-40B4-BE49-F238E27FC236}">
                <a16:creationId xmlns:a16="http://schemas.microsoft.com/office/drawing/2014/main" id="{47C5ED47-5300-4DD5-A1F2-3CB7C64E61DD}"/>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dirty="0"/>
          </a:p>
        </p:txBody>
      </p:sp>
      <p:sp>
        <p:nvSpPr>
          <p:cNvPr id="7" name="Slide Number Placeholder 6">
            <a:extLst>
              <a:ext uri="{FF2B5EF4-FFF2-40B4-BE49-F238E27FC236}">
                <a16:creationId xmlns:a16="http://schemas.microsoft.com/office/drawing/2014/main" id="{26EFCC2B-900D-4ED2-BBDD-9EA02F587EDB}"/>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dirty="0"/>
          </a:p>
        </p:txBody>
      </p:sp>
    </p:spTree>
    <p:extLst>
      <p:ext uri="{BB962C8B-B14F-4D97-AF65-F5344CB8AC3E}">
        <p14:creationId xmlns:p14="http://schemas.microsoft.com/office/powerpoint/2010/main" val="1509289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6" descr="Master Page.jpg">
            <a:extLst>
              <a:ext uri="{FF2B5EF4-FFF2-40B4-BE49-F238E27FC236}">
                <a16:creationId xmlns:a16="http://schemas.microsoft.com/office/drawing/2014/main" id="{E7296316-F494-473C-B75B-F257831E2CBF}"/>
              </a:ext>
            </a:extLst>
          </p:cNvPr>
          <p:cNvPicPr>
            <a:picLocks noChangeAspect="1"/>
          </p:cNvPicPr>
          <p:nvPr/>
        </p:nvPicPr>
        <p:blipFill>
          <a:blip r:embed="rId15">
            <a:extLst>
              <a:ext uri="{28A0092B-C50C-407E-A947-70E740481C1C}">
                <a14:useLocalDpi xmlns:a14="http://schemas.microsoft.com/office/drawing/2010/main" val="0"/>
              </a:ext>
            </a:extLst>
          </a:blip>
          <a:srcRect r="32552"/>
          <a:stretch>
            <a:fillRect/>
          </a:stretch>
        </p:blipFill>
        <p:spPr bwMode="auto">
          <a:xfrm>
            <a:off x="-13547" y="30163"/>
            <a:ext cx="822282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7" descr="Master Page.jpg">
            <a:extLst>
              <a:ext uri="{FF2B5EF4-FFF2-40B4-BE49-F238E27FC236}">
                <a16:creationId xmlns:a16="http://schemas.microsoft.com/office/drawing/2014/main" id="{46414743-9E30-49E6-9FC9-DE51F5A42C61}"/>
              </a:ext>
            </a:extLst>
          </p:cNvPr>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0" y="6477000"/>
            <a:ext cx="12192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extBox 1">
            <a:extLst>
              <a:ext uri="{FF2B5EF4-FFF2-40B4-BE49-F238E27FC236}">
                <a16:creationId xmlns:a16="http://schemas.microsoft.com/office/drawing/2014/main" id="{FCAD4768-7A36-4E79-8F80-430151079419}"/>
              </a:ext>
            </a:extLst>
          </p:cNvPr>
          <p:cNvSpPr txBox="1">
            <a:spLocks noChangeArrowheads="1"/>
          </p:cNvSpPr>
          <p:nvPr/>
        </p:nvSpPr>
        <p:spPr bwMode="auto">
          <a:xfrm>
            <a:off x="0" y="6457950"/>
            <a:ext cx="3251200" cy="400050"/>
          </a:xfrm>
          <a:prstGeom prst="rect">
            <a:avLst/>
          </a:prstGeom>
          <a:solidFill>
            <a:schemeClr val="bg1"/>
          </a:solid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altLang="en-US" sz="2000" b="1" dirty="0">
                <a:latin typeface="Calibri" panose="020F0502020204030204" pitchFamily="34" charset="0"/>
              </a:rPr>
              <a:t>www.bennett.edu.in</a:t>
            </a:r>
          </a:p>
        </p:txBody>
      </p:sp>
      <p:pic>
        <p:nvPicPr>
          <p:cNvPr id="1029" name="Picture 2">
            <a:extLst>
              <a:ext uri="{FF2B5EF4-FFF2-40B4-BE49-F238E27FC236}">
                <a16:creationId xmlns:a16="http://schemas.microsoft.com/office/drawing/2014/main" id="{E4134A5B-0520-44B6-AC91-E2A2C33F23CC}"/>
              </a:ext>
            </a:extLst>
          </p:cNvPr>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8209280" y="192089"/>
            <a:ext cx="3191934"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82788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7" r:id="rId1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08D3788-A2E7-4C1E-B2EF-D028A9EEEBD5}"/>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E2B2C853-FA8F-47BE-90CB-450DC04FBBBA}"/>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272D352-E447-4B9B-8F10-222CB838603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5" name="Footer Placeholder 4">
            <a:extLst>
              <a:ext uri="{FF2B5EF4-FFF2-40B4-BE49-F238E27FC236}">
                <a16:creationId xmlns:a16="http://schemas.microsoft.com/office/drawing/2014/main" id="{DD51DF95-E1CD-40DE-8BDE-A628BF6EFF1F}"/>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en-US" dirty="0"/>
              <a:t>1</a:t>
            </a:r>
          </a:p>
        </p:txBody>
      </p:sp>
      <p:sp>
        <p:nvSpPr>
          <p:cNvPr id="6" name="Slide Number Placeholder 5">
            <a:extLst>
              <a:ext uri="{FF2B5EF4-FFF2-40B4-BE49-F238E27FC236}">
                <a16:creationId xmlns:a16="http://schemas.microsoft.com/office/drawing/2014/main" id="{FFDF4B6E-D688-4EF8-B95A-B4D64D2CB933}"/>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1815B990-6E3D-45E4-B956-23B29FC383BC}" type="slidenum">
              <a:rPr lang="en-US" altLang="en-US"/>
              <a:pPr>
                <a:defRPr/>
              </a:pPr>
              <a:t>‹#›</a:t>
            </a:fld>
            <a:endParaRPr lang="en-US" altLang="en-US" dirty="0"/>
          </a:p>
        </p:txBody>
      </p:sp>
    </p:spTree>
    <p:extLst>
      <p:ext uri="{BB962C8B-B14F-4D97-AF65-F5344CB8AC3E}">
        <p14:creationId xmlns:p14="http://schemas.microsoft.com/office/powerpoint/2010/main" val="64463482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890BE-7904-42D4-B879-B91FFED5066E}"/>
              </a:ext>
            </a:extLst>
          </p:cNvPr>
          <p:cNvSpPr>
            <a:spLocks noGrp="1"/>
          </p:cNvSpPr>
          <p:nvPr>
            <p:ph type="title"/>
          </p:nvPr>
        </p:nvSpPr>
        <p:spPr>
          <a:xfrm>
            <a:off x="609600" y="274638"/>
            <a:ext cx="10972800" cy="1143000"/>
          </a:xfrm>
        </p:spPr>
        <p:txBody>
          <a:bodyPr wrap="square" anchor="ctr">
            <a:normAutofit/>
          </a:bodyPr>
          <a:lstStyle/>
          <a:p>
            <a:r>
              <a:rPr lang="en-US" altLang="en-US"/>
              <a:t>Brief overview of Session &amp; Presentation Layers</a:t>
            </a:r>
          </a:p>
        </p:txBody>
      </p:sp>
      <p:pic>
        <p:nvPicPr>
          <p:cNvPr id="5" name="Picture 3" descr="Illustration of people on a blockchain">
            <a:extLst>
              <a:ext uri="{FF2B5EF4-FFF2-40B4-BE49-F238E27FC236}">
                <a16:creationId xmlns:a16="http://schemas.microsoft.com/office/drawing/2014/main" id="{6EEA862D-B182-B863-A4B2-C8920AC8AD52}"/>
              </a:ext>
            </a:extLst>
          </p:cNvPr>
          <p:cNvPicPr>
            <a:picLocks noChangeAspect="1"/>
          </p:cNvPicPr>
          <p:nvPr/>
        </p:nvPicPr>
        <p:blipFill rotWithShape="1">
          <a:blip r:embed="rId2"/>
          <a:srcRect t="22196" b="12848"/>
          <a:stretch/>
        </p:blipFill>
        <p:spPr>
          <a:xfrm>
            <a:off x="609600" y="1600201"/>
            <a:ext cx="10972800" cy="4525963"/>
          </a:xfrm>
          <a:prstGeom prst="rect">
            <a:avLst/>
          </a:prstGeom>
          <a:noFill/>
        </p:spPr>
      </p:pic>
      <p:sp>
        <p:nvSpPr>
          <p:cNvPr id="8" name="Date Placeholder 3">
            <a:extLst>
              <a:ext uri="{FF2B5EF4-FFF2-40B4-BE49-F238E27FC236}">
                <a16:creationId xmlns:a16="http://schemas.microsoft.com/office/drawing/2014/main" id="{37C70C6B-43FF-5392-0B7F-C4F58529F1F2}"/>
              </a:ext>
            </a:extLst>
          </p:cNvPr>
          <p:cNvSpPr>
            <a:spLocks noGrp="1"/>
          </p:cNvSpPr>
          <p:nvPr>
            <p:ph type="dt" sz="half" idx="10"/>
          </p:nvPr>
        </p:nvSpPr>
        <p:spPr>
          <a:xfrm>
            <a:off x="609600" y="6356351"/>
            <a:ext cx="2844800" cy="365125"/>
          </a:xfrm>
        </p:spPr>
        <p:txBody>
          <a:bodyPr/>
          <a:lstStyle/>
          <a:p>
            <a:pPr>
              <a:defRPr/>
            </a:pPr>
            <a:endParaRPr lang="en-US"/>
          </a:p>
        </p:txBody>
      </p:sp>
      <p:sp>
        <p:nvSpPr>
          <p:cNvPr id="10" name="Slide Number Placeholder 4">
            <a:extLst>
              <a:ext uri="{FF2B5EF4-FFF2-40B4-BE49-F238E27FC236}">
                <a16:creationId xmlns:a16="http://schemas.microsoft.com/office/drawing/2014/main" id="{10CAB091-82EB-1D8B-6DEB-A5CADB9AC707}"/>
              </a:ext>
            </a:extLst>
          </p:cNvPr>
          <p:cNvSpPr>
            <a:spLocks noGrp="1"/>
          </p:cNvSpPr>
          <p:nvPr>
            <p:ph type="sldNum" sz="quarter" idx="12"/>
          </p:nvPr>
        </p:nvSpPr>
        <p:spPr>
          <a:xfrm>
            <a:off x="8737600" y="6356351"/>
            <a:ext cx="2844800" cy="365125"/>
          </a:xfrm>
        </p:spPr>
        <p:txBody>
          <a:bodyPr/>
          <a:lstStyle/>
          <a:p>
            <a:pPr>
              <a:spcAft>
                <a:spcPts val="600"/>
              </a:spcAft>
              <a:defRPr/>
            </a:pPr>
            <a:fld id="{1A2068B9-E25D-44CA-A4D3-A058547B3339}" type="slidenum">
              <a:rPr lang="en-US" altLang="en-US"/>
              <a:pPr>
                <a:spcAft>
                  <a:spcPts val="600"/>
                </a:spcAft>
                <a:defRPr/>
              </a:pPr>
              <a:t>1</a:t>
            </a:fld>
            <a:endParaRPr lang="en-US" altLang="en-US"/>
          </a:p>
        </p:txBody>
      </p:sp>
    </p:spTree>
    <p:extLst>
      <p:ext uri="{BB962C8B-B14F-4D97-AF65-F5344CB8AC3E}">
        <p14:creationId xmlns:p14="http://schemas.microsoft.com/office/powerpoint/2010/main" val="1441990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Text Box 4">
            <a:extLst>
              <a:ext uri="{FF2B5EF4-FFF2-40B4-BE49-F238E27FC236}">
                <a16:creationId xmlns:a16="http://schemas.microsoft.com/office/drawing/2014/main" id="{3280753F-1D77-4218-B475-32316C3143A1}"/>
              </a:ext>
            </a:extLst>
          </p:cNvPr>
          <p:cNvSpPr txBox="1">
            <a:spLocks noChangeArrowheads="1"/>
          </p:cNvSpPr>
          <p:nvPr/>
        </p:nvSpPr>
        <p:spPr bwMode="auto">
          <a:xfrm>
            <a:off x="1828800" y="381000"/>
            <a:ext cx="28584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dirty="0">
                <a:latin typeface="Lucida Sans Unicode" panose="020B0602030504020204" pitchFamily="34" charset="0"/>
              </a:rPr>
              <a:t>Presentation layer</a:t>
            </a:r>
          </a:p>
        </p:txBody>
      </p:sp>
      <p:pic>
        <p:nvPicPr>
          <p:cNvPr id="12295" name="Picture 6">
            <a:extLst>
              <a:ext uri="{FF2B5EF4-FFF2-40B4-BE49-F238E27FC236}">
                <a16:creationId xmlns:a16="http://schemas.microsoft.com/office/drawing/2014/main" id="{135636AB-DFB5-44DE-A8D5-76C7140AC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1488" y="2630597"/>
            <a:ext cx="8418512"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B6FC3BA0-069A-474A-B913-D87686CD092A}"/>
              </a:ext>
            </a:extLst>
          </p:cNvPr>
          <p:cNvSpPr/>
          <p:nvPr/>
        </p:nvSpPr>
        <p:spPr>
          <a:xfrm>
            <a:off x="487679" y="1397773"/>
            <a:ext cx="11357318" cy="830997"/>
          </a:xfrm>
          <a:prstGeom prst="rect">
            <a:avLst/>
          </a:prstGeom>
        </p:spPr>
        <p:txBody>
          <a:bodyPr wrap="square">
            <a:spAutoFit/>
          </a:bodyPr>
          <a:lstStyle/>
          <a:p>
            <a:pPr marL="342900" indent="-342900">
              <a:buFont typeface="Arial" panose="020B0604020202020204" pitchFamily="34" charset="0"/>
              <a:buChar char="•"/>
            </a:pPr>
            <a:r>
              <a:rPr lang="en-US" altLang="en-US" sz="2400" dirty="0">
                <a:latin typeface="Lucida Sans Unicode" panose="020B0602030504020204" pitchFamily="34" charset="0"/>
              </a:rPr>
              <a:t>The presentation layer is responsible for </a:t>
            </a:r>
            <a:r>
              <a:rPr lang="en-US" altLang="en-US" sz="2400" dirty="0">
                <a:solidFill>
                  <a:srgbClr val="C00000"/>
                </a:solidFill>
                <a:latin typeface="Lucida Sans Unicode" panose="020B0602030504020204" pitchFamily="34" charset="0"/>
              </a:rPr>
              <a:t>translation, compression, and encryption</a:t>
            </a:r>
            <a:endParaRPr lang="en-IN" sz="2400"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F8B54B40-72DA-4A3A-B5EB-7795E4422366}"/>
              </a:ext>
            </a:extLst>
          </p:cNvPr>
          <p:cNvSpPr>
            <a:spLocks noGrp="1" noChangeArrowheads="1"/>
          </p:cNvSpPr>
          <p:nvPr>
            <p:ph type="title"/>
          </p:nvPr>
        </p:nvSpPr>
        <p:spPr>
          <a:xfrm>
            <a:off x="609600" y="274638"/>
            <a:ext cx="10972800" cy="1143000"/>
          </a:xfrm>
        </p:spPr>
        <p:txBody>
          <a:bodyPr wrap="square" anchor="ctr">
            <a:normAutofit/>
          </a:bodyPr>
          <a:lstStyle/>
          <a:p>
            <a:r>
              <a:rPr lang="en-US"/>
              <a:t>Presentation Layer</a:t>
            </a:r>
            <a:endParaRPr lang="en-IN"/>
          </a:p>
        </p:txBody>
      </p:sp>
      <p:graphicFrame>
        <p:nvGraphicFramePr>
          <p:cNvPr id="34820" name="Rectangle 3">
            <a:extLst>
              <a:ext uri="{FF2B5EF4-FFF2-40B4-BE49-F238E27FC236}">
                <a16:creationId xmlns:a16="http://schemas.microsoft.com/office/drawing/2014/main" id="{6017B068-3590-80F7-6E8F-35A296E5B082}"/>
              </a:ext>
            </a:extLst>
          </p:cNvPr>
          <p:cNvGraphicFramePr>
            <a:graphicFrameLocks noGrp="1"/>
          </p:cNvGraphicFramePr>
          <p:nvPr>
            <p:ph idx="1"/>
            <p:extLst>
              <p:ext uri="{D42A27DB-BD31-4B8C-83A1-F6EECF244321}">
                <p14:modId xmlns:p14="http://schemas.microsoft.com/office/powerpoint/2010/main" val="3857771040"/>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26ABCCC-895D-486C-99CE-5D6F35AC15C2}"/>
              </a:ext>
            </a:extLst>
          </p:cNvPr>
          <p:cNvSpPr/>
          <p:nvPr/>
        </p:nvSpPr>
        <p:spPr bwMode="auto">
          <a:xfrm>
            <a:off x="609600" y="274638"/>
            <a:ext cx="10972800" cy="1143000"/>
          </a:xfrm>
          <a:prstGeom prst="rect">
            <a:avLst/>
          </a:prstGeom>
          <a:noFill/>
          <a:ln>
            <a:noFill/>
          </a:ln>
        </p:spPr>
        <p:txBody>
          <a:bodyPr vert="horz" wrap="square" lIns="91440" tIns="45720" rIns="91440" bIns="45720" numCol="1" anchor="ctr" anchorCtr="0" compatLnSpc="1">
            <a:prstTxWarp prst="textNoShape">
              <a:avLst/>
            </a:prstTxWarp>
            <a:normAutofit/>
          </a:bodyPr>
          <a:lstStyle/>
          <a:p>
            <a:pPr algn="ctr" eaLnBrk="1" hangingPunct="1">
              <a:spcAft>
                <a:spcPts val="600"/>
              </a:spcAft>
            </a:pPr>
            <a:r>
              <a:rPr lang="en-US" sz="4400" kern="1200">
                <a:latin typeface="+mj-lt"/>
                <a:ea typeface="+mj-ea"/>
                <a:cs typeface="+mj-cs"/>
              </a:rPr>
              <a:t>Data translation</a:t>
            </a:r>
          </a:p>
        </p:txBody>
      </p:sp>
      <p:graphicFrame>
        <p:nvGraphicFramePr>
          <p:cNvPr id="7" name="Content Placeholder 1">
            <a:extLst>
              <a:ext uri="{FF2B5EF4-FFF2-40B4-BE49-F238E27FC236}">
                <a16:creationId xmlns:a16="http://schemas.microsoft.com/office/drawing/2014/main" id="{02412D7B-8AD2-07CD-8E30-3B71C3C98AF2}"/>
              </a:ext>
            </a:extLst>
          </p:cNvPr>
          <p:cNvGraphicFramePr>
            <a:graphicFrameLocks noGrp="1"/>
          </p:cNvGraphicFramePr>
          <p:nvPr>
            <p:ph idx="1"/>
            <p:extLst>
              <p:ext uri="{D42A27DB-BD31-4B8C-83A1-F6EECF244321}">
                <p14:modId xmlns:p14="http://schemas.microsoft.com/office/powerpoint/2010/main" val="3792771036"/>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D0A2418-02AF-47FE-8E76-3772B4A28BD6}"/>
              </a:ext>
            </a:extLst>
          </p:cNvPr>
          <p:cNvSpPr/>
          <p:nvPr/>
        </p:nvSpPr>
        <p:spPr bwMode="auto">
          <a:xfrm>
            <a:off x="609600" y="274638"/>
            <a:ext cx="10972800" cy="1143000"/>
          </a:xfrm>
          <a:prstGeom prst="rect">
            <a:avLst/>
          </a:prstGeom>
          <a:noFill/>
          <a:ln>
            <a:noFill/>
          </a:ln>
        </p:spPr>
        <p:txBody>
          <a:bodyPr vert="horz" wrap="square" lIns="91440" tIns="45720" rIns="91440" bIns="45720" numCol="1" anchor="ctr" anchorCtr="0" compatLnSpc="1">
            <a:prstTxWarp prst="textNoShape">
              <a:avLst/>
            </a:prstTxWarp>
            <a:normAutofit/>
          </a:bodyPr>
          <a:lstStyle/>
          <a:p>
            <a:pPr algn="ctr" eaLnBrk="1" hangingPunct="1">
              <a:spcAft>
                <a:spcPts val="600"/>
              </a:spcAft>
            </a:pPr>
            <a:r>
              <a:rPr lang="en-US" sz="4400" kern="1200" dirty="0">
                <a:latin typeface="+mj-lt"/>
                <a:ea typeface="+mj-ea"/>
                <a:cs typeface="+mj-cs"/>
              </a:rPr>
              <a:t>Encryption &amp; Compression</a:t>
            </a:r>
          </a:p>
        </p:txBody>
      </p:sp>
      <p:sp>
        <p:nvSpPr>
          <p:cNvPr id="2" name="Rectangle 1">
            <a:extLst>
              <a:ext uri="{FF2B5EF4-FFF2-40B4-BE49-F238E27FC236}">
                <a16:creationId xmlns:a16="http://schemas.microsoft.com/office/drawing/2014/main" id="{34F1C70A-17E4-4FE2-93FA-297BD84AF881}"/>
              </a:ext>
            </a:extLst>
          </p:cNvPr>
          <p:cNvSpPr/>
          <p:nvPr/>
        </p:nvSpPr>
        <p:spPr bwMode="auto">
          <a:xfrm>
            <a:off x="609600" y="1600201"/>
            <a:ext cx="5405120" cy="4525963"/>
          </a:xfrm>
          <a:prstGeom prst="rect">
            <a:avLst/>
          </a:prstGeom>
          <a:noFill/>
          <a:ln>
            <a:noFill/>
          </a:ln>
        </p:spPr>
        <p:txBody>
          <a:bodyPr vert="horz" wrap="square" lIns="91440" tIns="45720" rIns="91440" bIns="45720" numCol="1" anchor="t" anchorCtr="0" compatLnSpc="1">
            <a:prstTxWarp prst="textNoShape">
              <a:avLst/>
            </a:prstTxWarp>
            <a:normAutofit/>
          </a:bodyPr>
          <a:lstStyle/>
          <a:p>
            <a:pPr marL="457200" indent="-457200" eaLnBrk="1" hangingPunct="1">
              <a:lnSpc>
                <a:spcPct val="90000"/>
              </a:lnSpc>
              <a:spcBef>
                <a:spcPct val="20000"/>
              </a:spcBef>
              <a:buFont typeface="Arial" panose="020B0604020202020204" pitchFamily="34" charset="0"/>
              <a:buChar char="•"/>
            </a:pPr>
            <a:r>
              <a:rPr lang="en-US" altLang="en-US" dirty="0">
                <a:latin typeface="+mn-lt"/>
                <a:cs typeface="+mn-cs"/>
              </a:rPr>
              <a:t>The process of transforming information (plaintext) using an algorithm (called cipher) to make it unreadable to anyone except those possessing special knowledge, usually referred to as a key. </a:t>
            </a:r>
          </a:p>
          <a:p>
            <a:pPr eaLnBrk="1" hangingPunct="1">
              <a:lnSpc>
                <a:spcPct val="90000"/>
              </a:lnSpc>
              <a:spcBef>
                <a:spcPct val="20000"/>
              </a:spcBef>
              <a:buFont typeface="Arial" panose="020B0604020202020204" pitchFamily="34" charset="0"/>
            </a:pPr>
            <a:endParaRPr lang="en-US" altLang="en-US" dirty="0">
              <a:latin typeface="+mn-lt"/>
              <a:cs typeface="+mn-cs"/>
            </a:endParaRPr>
          </a:p>
          <a:p>
            <a:pPr marL="342900" indent="-342900" eaLnBrk="1" hangingPunct="1">
              <a:lnSpc>
                <a:spcPct val="90000"/>
              </a:lnSpc>
              <a:spcBef>
                <a:spcPct val="20000"/>
              </a:spcBef>
              <a:buFont typeface="Arial" panose="020B0604020202020204" pitchFamily="34" charset="0"/>
              <a:buChar char="•"/>
            </a:pPr>
            <a:r>
              <a:rPr lang="en-US" altLang="en-US" dirty="0">
                <a:latin typeface="+mn-lt"/>
                <a:cs typeface="+mn-cs"/>
              </a:rPr>
              <a:t>The goal of data compression is to represent an information source (a data file, an image) as accurately as possible using the fewest number of bits</a:t>
            </a:r>
          </a:p>
          <a:p>
            <a:pPr eaLnBrk="1" hangingPunct="1">
              <a:lnSpc>
                <a:spcPct val="90000"/>
              </a:lnSpc>
              <a:spcBef>
                <a:spcPct val="20000"/>
              </a:spcBef>
              <a:buFont typeface="Arial" panose="020B0604020202020204" pitchFamily="34" charset="0"/>
            </a:pPr>
            <a:endParaRPr lang="en-US" altLang="en-US" dirty="0">
              <a:latin typeface="+mn-lt"/>
              <a:cs typeface="+mn-cs"/>
            </a:endParaRPr>
          </a:p>
          <a:p>
            <a:pPr eaLnBrk="1" hangingPunct="1">
              <a:lnSpc>
                <a:spcPct val="90000"/>
              </a:lnSpc>
              <a:spcBef>
                <a:spcPct val="20000"/>
              </a:spcBef>
              <a:buFont typeface="Arial" panose="020B0604020202020204" pitchFamily="34" charset="0"/>
            </a:pPr>
            <a:r>
              <a:rPr lang="en-US" altLang="en-US" dirty="0">
                <a:latin typeface="+mn-lt"/>
                <a:cs typeface="+mn-cs"/>
              </a:rPr>
              <a:t>For example, 25.888888888 </a:t>
            </a:r>
          </a:p>
          <a:p>
            <a:pPr lvl="1" eaLnBrk="1" hangingPunct="1">
              <a:lnSpc>
                <a:spcPct val="90000"/>
              </a:lnSpc>
              <a:spcBef>
                <a:spcPct val="20000"/>
              </a:spcBef>
              <a:buFont typeface="Arial" panose="020B0604020202020204" pitchFamily="34" charset="0"/>
            </a:pPr>
            <a:r>
              <a:rPr lang="en-US" altLang="en-US" dirty="0">
                <a:latin typeface="+mn-lt"/>
                <a:cs typeface="+mn-cs"/>
              </a:rPr>
              <a:t>This string can be compressed as: 25.[9]8 </a:t>
            </a:r>
          </a:p>
          <a:p>
            <a:pPr eaLnBrk="1" hangingPunct="1">
              <a:lnSpc>
                <a:spcPct val="90000"/>
              </a:lnSpc>
              <a:spcBef>
                <a:spcPct val="20000"/>
              </a:spcBef>
              <a:buFont typeface="Arial" panose="020B0604020202020204" pitchFamily="34" charset="0"/>
            </a:pPr>
            <a:r>
              <a:rPr lang="en-US" altLang="en-US" dirty="0">
                <a:latin typeface="+mn-lt"/>
                <a:cs typeface="+mn-cs"/>
              </a:rPr>
              <a:t>Interpreted as, "twenty five point 9 eights", the original string is perfectly recreated, just written in a smaller form</a:t>
            </a:r>
          </a:p>
          <a:p>
            <a:pPr eaLnBrk="1" hangingPunct="1">
              <a:lnSpc>
                <a:spcPct val="90000"/>
              </a:lnSpc>
              <a:spcBef>
                <a:spcPct val="20000"/>
              </a:spcBef>
              <a:buFont typeface="Arial" panose="020B0604020202020204" pitchFamily="34" charset="0"/>
            </a:pPr>
            <a:endParaRPr lang="en-US" altLang="en-US" dirty="0">
              <a:latin typeface="+mn-lt"/>
              <a:cs typeface="+mn-cs"/>
            </a:endParaRPr>
          </a:p>
        </p:txBody>
      </p:sp>
      <p:pic>
        <p:nvPicPr>
          <p:cNvPr id="1028" name="Picture 4" descr="What Is Encryption? Explanation and Types - Cisco">
            <a:extLst>
              <a:ext uri="{FF2B5EF4-FFF2-40B4-BE49-F238E27FC236}">
                <a16:creationId xmlns:a16="http://schemas.microsoft.com/office/drawing/2014/main" id="{C1259922-3742-08AA-C614-A10A38BC7DE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651491" y="1507837"/>
            <a:ext cx="4276921" cy="2395076"/>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pic>
        <p:nvPicPr>
          <p:cNvPr id="13" name="Picture 6" descr="The need for compression (article) | Khan Academy">
            <a:extLst>
              <a:ext uri="{FF2B5EF4-FFF2-40B4-BE49-F238E27FC236}">
                <a16:creationId xmlns:a16="http://schemas.microsoft.com/office/drawing/2014/main" id="{CA1EDB89-324D-6A9C-BB20-4A6B011FD7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314" y="4245185"/>
            <a:ext cx="3735140" cy="2111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989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Text Box 4">
            <a:extLst>
              <a:ext uri="{FF2B5EF4-FFF2-40B4-BE49-F238E27FC236}">
                <a16:creationId xmlns:a16="http://schemas.microsoft.com/office/drawing/2014/main" id="{B744CAA5-0E96-4063-AFDF-E856A0D8D663}"/>
              </a:ext>
            </a:extLst>
          </p:cNvPr>
          <p:cNvSpPr txBox="1">
            <a:spLocks noChangeArrowheads="1"/>
          </p:cNvSpPr>
          <p:nvPr/>
        </p:nvSpPr>
        <p:spPr bwMode="auto">
          <a:xfrm>
            <a:off x="1972994" y="265837"/>
            <a:ext cx="290849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600" dirty="0">
                <a:latin typeface="Calibri" panose="020F0502020204030204" pitchFamily="34" charset="0"/>
              </a:rPr>
              <a:t>Session Layer</a:t>
            </a:r>
          </a:p>
        </p:txBody>
      </p:sp>
      <p:pic>
        <p:nvPicPr>
          <p:cNvPr id="53254" name="Picture 6">
            <a:extLst>
              <a:ext uri="{FF2B5EF4-FFF2-40B4-BE49-F238E27FC236}">
                <a16:creationId xmlns:a16="http://schemas.microsoft.com/office/drawing/2014/main" id="{0237D78B-12EA-46A2-BDE6-6FA2A2739A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4372" y="2219179"/>
            <a:ext cx="8446428" cy="4072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5" name="TextBox 7">
            <a:extLst>
              <a:ext uri="{FF2B5EF4-FFF2-40B4-BE49-F238E27FC236}">
                <a16:creationId xmlns:a16="http://schemas.microsoft.com/office/drawing/2014/main" id="{8F927CEC-3B5C-491E-875E-37CBD7D5AB62}"/>
              </a:ext>
            </a:extLst>
          </p:cNvPr>
          <p:cNvSpPr txBox="1">
            <a:spLocks noChangeArrowheads="1"/>
          </p:cNvSpPr>
          <p:nvPr/>
        </p:nvSpPr>
        <p:spPr bwMode="auto">
          <a:xfrm>
            <a:off x="5120640" y="1877452"/>
            <a:ext cx="1371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t>Sender</a:t>
            </a:r>
          </a:p>
        </p:txBody>
      </p:sp>
      <p:sp>
        <p:nvSpPr>
          <p:cNvPr id="53256" name="TextBox 8">
            <a:extLst>
              <a:ext uri="{FF2B5EF4-FFF2-40B4-BE49-F238E27FC236}">
                <a16:creationId xmlns:a16="http://schemas.microsoft.com/office/drawing/2014/main" id="{468EA4B1-E291-4C09-A78C-A43AC0A6665F}"/>
              </a:ext>
            </a:extLst>
          </p:cNvPr>
          <p:cNvSpPr txBox="1">
            <a:spLocks noChangeArrowheads="1"/>
          </p:cNvSpPr>
          <p:nvPr/>
        </p:nvSpPr>
        <p:spPr bwMode="auto">
          <a:xfrm>
            <a:off x="9132228" y="1838179"/>
            <a:ext cx="1295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t>Receiver</a:t>
            </a:r>
          </a:p>
        </p:txBody>
      </p:sp>
      <p:sp>
        <p:nvSpPr>
          <p:cNvPr id="10" name="Rectangle 9">
            <a:extLst>
              <a:ext uri="{FF2B5EF4-FFF2-40B4-BE49-F238E27FC236}">
                <a16:creationId xmlns:a16="http://schemas.microsoft.com/office/drawing/2014/main" id="{F0AD017B-A713-4970-90BA-20D1F56AEB2B}"/>
              </a:ext>
            </a:extLst>
          </p:cNvPr>
          <p:cNvSpPr/>
          <p:nvPr/>
        </p:nvSpPr>
        <p:spPr>
          <a:xfrm>
            <a:off x="379266" y="1336182"/>
            <a:ext cx="11216640" cy="523220"/>
          </a:xfrm>
          <a:prstGeom prst="rect">
            <a:avLst/>
          </a:prstGeom>
        </p:spPr>
        <p:txBody>
          <a:bodyPr wrap="square">
            <a:spAutoFit/>
          </a:bodyPr>
          <a:lstStyle/>
          <a:p>
            <a:pPr marL="342900" indent="-342900">
              <a:buFont typeface="Arial" panose="020B0604020202020204" pitchFamily="34" charset="0"/>
              <a:buChar char="•"/>
            </a:pPr>
            <a:r>
              <a:rPr lang="en-US" altLang="en-US" sz="2800" dirty="0">
                <a:latin typeface="Calibri" panose="020F0502020204030204" pitchFamily="34" charset="0"/>
              </a:rPr>
              <a:t>The session layer is responsible for dialog control and synchronization</a:t>
            </a:r>
            <a:endParaRPr lang="en-IN"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a:extLst>
              <a:ext uri="{FF2B5EF4-FFF2-40B4-BE49-F238E27FC236}">
                <a16:creationId xmlns:a16="http://schemas.microsoft.com/office/drawing/2014/main" id="{B3425BC8-B82D-45AF-8732-496250433370}"/>
              </a:ext>
            </a:extLst>
          </p:cNvPr>
          <p:cNvSpPr>
            <a:spLocks noGrp="1" noChangeArrowheads="1"/>
          </p:cNvSpPr>
          <p:nvPr>
            <p:ph type="title"/>
          </p:nvPr>
        </p:nvSpPr>
        <p:spPr>
          <a:xfrm>
            <a:off x="609600" y="274638"/>
            <a:ext cx="10972800" cy="1143000"/>
          </a:xfrm>
        </p:spPr>
        <p:txBody>
          <a:bodyPr wrap="square" anchor="ctr">
            <a:normAutofit/>
          </a:bodyPr>
          <a:lstStyle/>
          <a:p>
            <a:pPr eaLnBrk="1" hangingPunct="1">
              <a:defRPr/>
            </a:pPr>
            <a:r>
              <a:rPr lang="en-US" dirty="0"/>
              <a:t> Session Layer</a:t>
            </a:r>
          </a:p>
        </p:txBody>
      </p:sp>
      <p:graphicFrame>
        <p:nvGraphicFramePr>
          <p:cNvPr id="55301" name="Rectangle 1027">
            <a:extLst>
              <a:ext uri="{FF2B5EF4-FFF2-40B4-BE49-F238E27FC236}">
                <a16:creationId xmlns:a16="http://schemas.microsoft.com/office/drawing/2014/main" id="{33134301-ACC3-B83F-F1B6-CB9320535024}"/>
              </a:ext>
            </a:extLst>
          </p:cNvPr>
          <p:cNvGraphicFramePr>
            <a:graphicFrameLocks noGrp="1"/>
          </p:cNvGraphicFramePr>
          <p:nvPr>
            <p:ph idx="1"/>
            <p:extLst>
              <p:ext uri="{D42A27DB-BD31-4B8C-83A1-F6EECF244321}">
                <p14:modId xmlns:p14="http://schemas.microsoft.com/office/powerpoint/2010/main" val="3365572082"/>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6EF57-CF0D-417A-E973-9E2B8FB6BD49}"/>
              </a:ext>
            </a:extLst>
          </p:cNvPr>
          <p:cNvSpPr>
            <a:spLocks noGrp="1"/>
          </p:cNvSpPr>
          <p:nvPr>
            <p:ph idx="1"/>
          </p:nvPr>
        </p:nvSpPr>
        <p:spPr/>
        <p:txBody>
          <a:bodyPr/>
          <a:lstStyle/>
          <a:p>
            <a:pPr marL="0" indent="0" eaLnBrk="1" hangingPunct="1">
              <a:buNone/>
            </a:pPr>
            <a:r>
              <a:rPr lang="en-US" altLang="en-US" sz="2400" b="1" dirty="0">
                <a:solidFill>
                  <a:srgbClr val="FF0000"/>
                </a:solidFill>
              </a:rPr>
              <a:t>Managing multiple sessions</a:t>
            </a:r>
          </a:p>
          <a:p>
            <a:pPr lvl="1" algn="just" eaLnBrk="1" hangingPunct="1">
              <a:buFont typeface="Wingdings" panose="05000000000000000000" pitchFamily="2" charset="2"/>
              <a:buChar char="§"/>
            </a:pPr>
            <a:r>
              <a:rPr lang="en-US" altLang="en-US" sz="2400" dirty="0"/>
              <a:t>A computer can establish multiple sessions with several other computers</a:t>
            </a:r>
          </a:p>
          <a:p>
            <a:pPr lvl="2" algn="just" eaLnBrk="1" hangingPunct="1"/>
            <a:r>
              <a:rPr lang="en-US" altLang="en-US" dirty="0">
                <a:solidFill>
                  <a:srgbClr val="FF0000"/>
                </a:solidFill>
              </a:rPr>
              <a:t>e.g., </a:t>
            </a:r>
            <a:r>
              <a:rPr lang="en-US" altLang="en-US" dirty="0"/>
              <a:t>session 1: exchanging information over the World Wide Web with www.yahoo.com</a:t>
            </a:r>
          </a:p>
          <a:p>
            <a:pPr lvl="2" algn="just" eaLnBrk="1" hangingPunct="1"/>
            <a:r>
              <a:rPr lang="en-US" altLang="en-US" dirty="0"/>
              <a:t>session 2: exchanging information over the World Wide Web with www.google.com</a:t>
            </a:r>
          </a:p>
          <a:p>
            <a:pPr lvl="2" algn="just" eaLnBrk="1" hangingPunct="1"/>
            <a:r>
              <a:rPr lang="en-US" altLang="en-US" dirty="0"/>
              <a:t>session 3: exchanging information over the World Wide Web with www.espn.com</a:t>
            </a:r>
          </a:p>
          <a:p>
            <a:pPr lvl="1" algn="just">
              <a:buFont typeface="Wingdings" panose="05000000000000000000" pitchFamily="2" charset="2"/>
              <a:buChar char="§"/>
            </a:pPr>
            <a:r>
              <a:rPr lang="en-US" altLang="en-US" sz="2400" dirty="0"/>
              <a:t>Two computers can also establish multiple sessions,  </a:t>
            </a:r>
          </a:p>
          <a:p>
            <a:pPr lvl="2" algn="just" eaLnBrk="1" hangingPunct="1"/>
            <a:r>
              <a:rPr lang="en-US" altLang="en-US" dirty="0">
                <a:solidFill>
                  <a:srgbClr val="FF0000"/>
                </a:solidFill>
              </a:rPr>
              <a:t>e.g.</a:t>
            </a:r>
            <a:r>
              <a:rPr lang="en-US" altLang="en-US" dirty="0"/>
              <a:t>, function 1: exchanging information over the World Wide Web; </a:t>
            </a:r>
          </a:p>
          <a:p>
            <a:pPr lvl="2" algn="just" eaLnBrk="1" hangingPunct="1"/>
            <a:r>
              <a:rPr lang="en-US" altLang="en-US" dirty="0"/>
              <a:t>function 2: exchanging information over the FTP</a:t>
            </a:r>
          </a:p>
          <a:p>
            <a:pPr lvl="2" algn="just" eaLnBrk="1" hangingPunct="1"/>
            <a:r>
              <a:rPr lang="en-US" altLang="en-US" dirty="0"/>
              <a:t>function 3: exchanging information over the email</a:t>
            </a:r>
            <a:endParaRPr lang="en-US" altLang="en-US" sz="1800" dirty="0"/>
          </a:p>
          <a:p>
            <a:endParaRPr lang="en-IN" dirty="0"/>
          </a:p>
        </p:txBody>
      </p:sp>
      <p:sp>
        <p:nvSpPr>
          <p:cNvPr id="6" name="Rectangle 2">
            <a:extLst>
              <a:ext uri="{FF2B5EF4-FFF2-40B4-BE49-F238E27FC236}">
                <a16:creationId xmlns:a16="http://schemas.microsoft.com/office/drawing/2014/main" id="{6134E18B-C740-D401-F249-232B04110A08}"/>
              </a:ext>
            </a:extLst>
          </p:cNvPr>
          <p:cNvSpPr>
            <a:spLocks noGrp="1" noChangeArrowheads="1"/>
          </p:cNvSpPr>
          <p:nvPr>
            <p:ph type="title"/>
          </p:nvPr>
        </p:nvSpPr>
        <p:spPr>
          <a:xfrm>
            <a:off x="320351" y="116018"/>
            <a:ext cx="10972800" cy="854366"/>
          </a:xfrm>
        </p:spPr>
        <p:txBody>
          <a:bodyPr>
            <a:noAutofit/>
          </a:bodyPr>
          <a:lstStyle/>
          <a:p>
            <a:pPr fontAlgn="auto">
              <a:spcAft>
                <a:spcPts val="0"/>
              </a:spcAft>
              <a:defRPr/>
            </a:pPr>
            <a:r>
              <a:rPr lang="en-US" sz="3200" dirty="0"/>
              <a:t>Basic Functions for the Session Layer Protocols</a:t>
            </a:r>
          </a:p>
        </p:txBody>
      </p:sp>
    </p:spTree>
    <p:extLst>
      <p:ext uri="{BB962C8B-B14F-4D97-AF65-F5344CB8AC3E}">
        <p14:creationId xmlns:p14="http://schemas.microsoft.com/office/powerpoint/2010/main" val="663766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6CE36-EE67-7B76-3BE9-9C74BB91AEA9}"/>
              </a:ext>
            </a:extLst>
          </p:cNvPr>
          <p:cNvSpPr>
            <a:spLocks noGrp="1"/>
          </p:cNvSpPr>
          <p:nvPr>
            <p:ph type="title"/>
          </p:nvPr>
        </p:nvSpPr>
        <p:spPr>
          <a:xfrm>
            <a:off x="609600" y="274638"/>
            <a:ext cx="10972800" cy="1143000"/>
          </a:xfrm>
        </p:spPr>
        <p:txBody>
          <a:bodyPr wrap="square" anchor="ctr">
            <a:normAutofit/>
          </a:bodyPr>
          <a:lstStyle/>
          <a:p>
            <a:r>
              <a:rPr lang="en-IN" dirty="0"/>
              <a:t>Question</a:t>
            </a:r>
          </a:p>
        </p:txBody>
      </p:sp>
      <p:graphicFrame>
        <p:nvGraphicFramePr>
          <p:cNvPr id="6" name="Content Placeholder 2">
            <a:extLst>
              <a:ext uri="{FF2B5EF4-FFF2-40B4-BE49-F238E27FC236}">
                <a16:creationId xmlns:a16="http://schemas.microsoft.com/office/drawing/2014/main" id="{25438383-E38A-1FE6-F304-D3E8ADBD103E}"/>
              </a:ext>
            </a:extLst>
          </p:cNvPr>
          <p:cNvGraphicFramePr>
            <a:graphicFrameLocks noGrp="1"/>
          </p:cNvGraphicFramePr>
          <p:nvPr>
            <p:ph idx="1"/>
            <p:extLst>
              <p:ext uri="{D42A27DB-BD31-4B8C-83A1-F6EECF244321}">
                <p14:modId xmlns:p14="http://schemas.microsoft.com/office/powerpoint/2010/main" val="961073892"/>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5940682"/>
      </p:ext>
    </p:extLst>
  </p:cSld>
  <p:clrMapOvr>
    <a:masterClrMapping/>
  </p:clrMapOvr>
</p:sld>
</file>

<file path=ppt/theme/theme1.xml><?xml version="1.0" encoding="utf-8"?>
<a:theme xmlns:a="http://schemas.openxmlformats.org/drawingml/2006/main" name="Bennett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nnett_Theme1" id="{10768733-9802-446A-BE7D-5E2DA191152B}" vid="{A6FFC5FF-7D20-47F2-BBC9-A7F5DE2FE71C}"/>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Bennett_Theme1</Template>
  <TotalTime>3996</TotalTime>
  <Words>438</Words>
  <Application>Microsoft Office PowerPoint</Application>
  <PresentationFormat>Widescreen</PresentationFormat>
  <Paragraphs>50</Paragraphs>
  <Slides>9</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Lucida Sans Unicode</vt:lpstr>
      <vt:lpstr>Wingdings</vt:lpstr>
      <vt:lpstr>Bennett_Theme1</vt:lpstr>
      <vt:lpstr>Custom Design</vt:lpstr>
      <vt:lpstr>Brief overview of Session &amp; Presentation Layers</vt:lpstr>
      <vt:lpstr>PowerPoint Presentation</vt:lpstr>
      <vt:lpstr>Presentation Layer</vt:lpstr>
      <vt:lpstr>PowerPoint Presentation</vt:lpstr>
      <vt:lpstr>PowerPoint Presentation</vt:lpstr>
      <vt:lpstr>PowerPoint Presentation</vt:lpstr>
      <vt:lpstr> Session Layer</vt:lpstr>
      <vt:lpstr>Basic Functions for the Session Layer Protocols</vt:lpstr>
      <vt:lpstr>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Kuldeep</dc:creator>
  <cp:lastModifiedBy>Kuldeep</cp:lastModifiedBy>
  <cp:revision>93</cp:revision>
  <dcterms:created xsi:type="dcterms:W3CDTF">2019-01-02T17:52:09Z</dcterms:created>
  <dcterms:modified xsi:type="dcterms:W3CDTF">2023-04-13T12:28:39Z</dcterms:modified>
</cp:coreProperties>
</file>