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94" r:id="rId6"/>
    <p:sldId id="257" r:id="rId7"/>
    <p:sldId id="298" r:id="rId8"/>
    <p:sldId id="267" r:id="rId9"/>
    <p:sldId id="268" r:id="rId10"/>
    <p:sldId id="265" r:id="rId11"/>
    <p:sldId id="279" r:id="rId12"/>
    <p:sldId id="280" r:id="rId13"/>
    <p:sldId id="300" r:id="rId14"/>
    <p:sldId id="301" r:id="rId15"/>
    <p:sldId id="302" r:id="rId16"/>
    <p:sldId id="281" r:id="rId17"/>
    <p:sldId id="266" r:id="rId18"/>
    <p:sldId id="258" r:id="rId19"/>
    <p:sldId id="259" r:id="rId20"/>
    <p:sldId id="261" r:id="rId21"/>
    <p:sldId id="262" r:id="rId22"/>
    <p:sldId id="263" r:id="rId23"/>
    <p:sldId id="295" r:id="rId24"/>
    <p:sldId id="260" r:id="rId25"/>
    <p:sldId id="271" r:id="rId26"/>
    <p:sldId id="288" r:id="rId27"/>
    <p:sldId id="289" r:id="rId28"/>
    <p:sldId id="270" r:id="rId29"/>
    <p:sldId id="290" r:id="rId30"/>
    <p:sldId id="275" r:id="rId31"/>
    <p:sldId id="276" r:id="rId32"/>
    <p:sldId id="277" r:id="rId33"/>
    <p:sldId id="278" r:id="rId34"/>
    <p:sldId id="269" r:id="rId35"/>
    <p:sldId id="303"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651" autoAdjust="0"/>
    <p:restoredTop sz="94660"/>
  </p:normalViewPr>
  <p:slideViewPr>
    <p:cSldViewPr snapToGrid="0">
      <p:cViewPr varScale="1">
        <p:scale>
          <a:sx n="86" d="100"/>
          <a:sy n="86" d="100"/>
        </p:scale>
        <p:origin x="715"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dhuri Gupta" userId="40fbf580-1d11-457d-915f-f80ffe48a5e7" providerId="ADAL" clId="{6C4D5CDD-50C9-4FC3-899E-65FA64A7A91E}"/>
    <pc:docChg chg="undo custSel addSld delSld modSld sldOrd">
      <pc:chgData name="Madhuri Gupta" userId="40fbf580-1d11-457d-915f-f80ffe48a5e7" providerId="ADAL" clId="{6C4D5CDD-50C9-4FC3-899E-65FA64A7A91E}" dt="2025-04-01T04:07:07.884" v="59" actId="20577"/>
      <pc:docMkLst>
        <pc:docMk/>
      </pc:docMkLst>
      <pc:sldChg chg="modSp mod">
        <pc:chgData name="Madhuri Gupta" userId="40fbf580-1d11-457d-915f-f80ffe48a5e7" providerId="ADAL" clId="{6C4D5CDD-50C9-4FC3-899E-65FA64A7A91E}" dt="2025-04-01T04:07:07.884" v="59" actId="20577"/>
        <pc:sldMkLst>
          <pc:docMk/>
          <pc:sldMk cId="3212595319" sldId="256"/>
        </pc:sldMkLst>
        <pc:spChg chg="mod">
          <ac:chgData name="Madhuri Gupta" userId="40fbf580-1d11-457d-915f-f80ffe48a5e7" providerId="ADAL" clId="{6C4D5CDD-50C9-4FC3-899E-65FA64A7A91E}" dt="2025-04-01T04:07:07.884" v="59" actId="20577"/>
          <ac:spMkLst>
            <pc:docMk/>
            <pc:sldMk cId="3212595319" sldId="256"/>
            <ac:spMk id="3" creationId="{1872A19B-0451-4C2D-9DFB-70A3ECB57BC1}"/>
          </ac:spMkLst>
        </pc:spChg>
      </pc:sldChg>
      <pc:sldChg chg="del mod modShow">
        <pc:chgData name="Madhuri Gupta" userId="40fbf580-1d11-457d-915f-f80ffe48a5e7" providerId="ADAL" clId="{6C4D5CDD-50C9-4FC3-899E-65FA64A7A91E}" dt="2025-03-31T17:36:02.868" v="26" actId="47"/>
        <pc:sldMkLst>
          <pc:docMk/>
          <pc:sldMk cId="1918771608" sldId="264"/>
        </pc:sldMkLst>
      </pc:sldChg>
      <pc:sldChg chg="modSp mod">
        <pc:chgData name="Madhuri Gupta" userId="40fbf580-1d11-457d-915f-f80ffe48a5e7" providerId="ADAL" clId="{6C4D5CDD-50C9-4FC3-899E-65FA64A7A91E}" dt="2025-03-31T17:30:06.213" v="23" actId="20577"/>
        <pc:sldMkLst>
          <pc:docMk/>
          <pc:sldMk cId="4234870093" sldId="270"/>
        </pc:sldMkLst>
        <pc:spChg chg="mod">
          <ac:chgData name="Madhuri Gupta" userId="40fbf580-1d11-457d-915f-f80ffe48a5e7" providerId="ADAL" clId="{6C4D5CDD-50C9-4FC3-899E-65FA64A7A91E}" dt="2025-03-31T17:30:06.213" v="23" actId="20577"/>
          <ac:spMkLst>
            <pc:docMk/>
            <pc:sldMk cId="4234870093" sldId="270"/>
            <ac:spMk id="3" creationId="{6B358E73-8723-45A1-8B88-D040932C3679}"/>
          </ac:spMkLst>
        </pc:spChg>
      </pc:sldChg>
      <pc:sldChg chg="del mod modShow">
        <pc:chgData name="Madhuri Gupta" userId="40fbf580-1d11-457d-915f-f80ffe48a5e7" providerId="ADAL" clId="{6C4D5CDD-50C9-4FC3-899E-65FA64A7A91E}" dt="2025-03-31T17:36:02.868" v="26" actId="47"/>
        <pc:sldMkLst>
          <pc:docMk/>
          <pc:sldMk cId="3150922805" sldId="272"/>
        </pc:sldMkLst>
      </pc:sldChg>
      <pc:sldChg chg="del mod modShow">
        <pc:chgData name="Madhuri Gupta" userId="40fbf580-1d11-457d-915f-f80ffe48a5e7" providerId="ADAL" clId="{6C4D5CDD-50C9-4FC3-899E-65FA64A7A91E}" dt="2025-03-31T17:36:02.868" v="26" actId="47"/>
        <pc:sldMkLst>
          <pc:docMk/>
          <pc:sldMk cId="759796434" sldId="273"/>
        </pc:sldMkLst>
      </pc:sldChg>
      <pc:sldChg chg="del mod ord modShow">
        <pc:chgData name="Madhuri Gupta" userId="40fbf580-1d11-457d-915f-f80ffe48a5e7" providerId="ADAL" clId="{6C4D5CDD-50C9-4FC3-899E-65FA64A7A91E}" dt="2025-03-31T17:36:02.868" v="26" actId="47"/>
        <pc:sldMkLst>
          <pc:docMk/>
          <pc:sldMk cId="2196748660" sldId="274"/>
        </pc:sldMkLst>
      </pc:sldChg>
      <pc:sldChg chg="modSp mod">
        <pc:chgData name="Madhuri Gupta" userId="40fbf580-1d11-457d-915f-f80ffe48a5e7" providerId="ADAL" clId="{6C4D5CDD-50C9-4FC3-899E-65FA64A7A91E}" dt="2025-03-31T16:37:46.245" v="15" actId="20577"/>
        <pc:sldMkLst>
          <pc:docMk/>
          <pc:sldMk cId="1671267149" sldId="281"/>
        </pc:sldMkLst>
        <pc:spChg chg="mod">
          <ac:chgData name="Madhuri Gupta" userId="40fbf580-1d11-457d-915f-f80ffe48a5e7" providerId="ADAL" clId="{6C4D5CDD-50C9-4FC3-899E-65FA64A7A91E}" dt="2025-03-31T16:37:46.245" v="15" actId="20577"/>
          <ac:spMkLst>
            <pc:docMk/>
            <pc:sldMk cId="1671267149" sldId="281"/>
            <ac:spMk id="3" creationId="{34CAFF0C-3528-4C56-A548-09D6BFCB62B3}"/>
          </ac:spMkLst>
        </pc:spChg>
      </pc:sldChg>
      <pc:sldChg chg="del mod modShow">
        <pc:chgData name="Madhuri Gupta" userId="40fbf580-1d11-457d-915f-f80ffe48a5e7" providerId="ADAL" clId="{6C4D5CDD-50C9-4FC3-899E-65FA64A7A91E}" dt="2025-03-31T17:36:20.753" v="27" actId="47"/>
        <pc:sldMkLst>
          <pc:docMk/>
          <pc:sldMk cId="1064969883" sldId="282"/>
        </pc:sldMkLst>
      </pc:sldChg>
      <pc:sldChg chg="del mod modShow">
        <pc:chgData name="Madhuri Gupta" userId="40fbf580-1d11-457d-915f-f80ffe48a5e7" providerId="ADAL" clId="{6C4D5CDD-50C9-4FC3-899E-65FA64A7A91E}" dt="2025-03-31T17:36:20.753" v="27" actId="47"/>
        <pc:sldMkLst>
          <pc:docMk/>
          <pc:sldMk cId="12763416" sldId="283"/>
        </pc:sldMkLst>
      </pc:sldChg>
      <pc:sldChg chg="del mod modShow">
        <pc:chgData name="Madhuri Gupta" userId="40fbf580-1d11-457d-915f-f80ffe48a5e7" providerId="ADAL" clId="{6C4D5CDD-50C9-4FC3-899E-65FA64A7A91E}" dt="2025-03-31T17:36:20.753" v="27" actId="47"/>
        <pc:sldMkLst>
          <pc:docMk/>
          <pc:sldMk cId="746121818" sldId="284"/>
        </pc:sldMkLst>
      </pc:sldChg>
      <pc:sldChg chg="del mod modShow">
        <pc:chgData name="Madhuri Gupta" userId="40fbf580-1d11-457d-915f-f80ffe48a5e7" providerId="ADAL" clId="{6C4D5CDD-50C9-4FC3-899E-65FA64A7A91E}" dt="2025-03-31T17:36:20.753" v="27" actId="47"/>
        <pc:sldMkLst>
          <pc:docMk/>
          <pc:sldMk cId="127442956" sldId="285"/>
        </pc:sldMkLst>
      </pc:sldChg>
      <pc:sldChg chg="del mod modShow">
        <pc:chgData name="Madhuri Gupta" userId="40fbf580-1d11-457d-915f-f80ffe48a5e7" providerId="ADAL" clId="{6C4D5CDD-50C9-4FC3-899E-65FA64A7A91E}" dt="2025-03-31T17:36:20.753" v="27" actId="47"/>
        <pc:sldMkLst>
          <pc:docMk/>
          <pc:sldMk cId="4164747719" sldId="286"/>
        </pc:sldMkLst>
      </pc:sldChg>
      <pc:sldChg chg="del mod modShow">
        <pc:chgData name="Madhuri Gupta" userId="40fbf580-1d11-457d-915f-f80ffe48a5e7" providerId="ADAL" clId="{6C4D5CDD-50C9-4FC3-899E-65FA64A7A91E}" dt="2025-03-31T17:36:20.753" v="27" actId="47"/>
        <pc:sldMkLst>
          <pc:docMk/>
          <pc:sldMk cId="1753173795" sldId="287"/>
        </pc:sldMkLst>
      </pc:sldChg>
      <pc:sldChg chg="del mod modShow">
        <pc:chgData name="Madhuri Gupta" userId="40fbf580-1d11-457d-915f-f80ffe48a5e7" providerId="ADAL" clId="{6C4D5CDD-50C9-4FC3-899E-65FA64A7A91E}" dt="2025-03-31T17:35:49.880" v="25" actId="47"/>
        <pc:sldMkLst>
          <pc:docMk/>
          <pc:sldMk cId="1687888886" sldId="291"/>
        </pc:sldMkLst>
      </pc:sldChg>
      <pc:sldChg chg="del mod modShow">
        <pc:chgData name="Madhuri Gupta" userId="40fbf580-1d11-457d-915f-f80ffe48a5e7" providerId="ADAL" clId="{6C4D5CDD-50C9-4FC3-899E-65FA64A7A91E}" dt="2025-03-31T17:35:49.880" v="25" actId="47"/>
        <pc:sldMkLst>
          <pc:docMk/>
          <pc:sldMk cId="1209736669" sldId="292"/>
        </pc:sldMkLst>
      </pc:sldChg>
      <pc:sldChg chg="del mod modShow">
        <pc:chgData name="Madhuri Gupta" userId="40fbf580-1d11-457d-915f-f80ffe48a5e7" providerId="ADAL" clId="{6C4D5CDD-50C9-4FC3-899E-65FA64A7A91E}" dt="2025-03-31T17:35:49.880" v="25" actId="47"/>
        <pc:sldMkLst>
          <pc:docMk/>
          <pc:sldMk cId="283121556" sldId="293"/>
        </pc:sldMkLst>
      </pc:sldChg>
      <pc:sldChg chg="modSp del mod">
        <pc:chgData name="Madhuri Gupta" userId="40fbf580-1d11-457d-915f-f80ffe48a5e7" providerId="ADAL" clId="{6C4D5CDD-50C9-4FC3-899E-65FA64A7A91E}" dt="2025-03-31T16:11:37.242" v="7" actId="47"/>
        <pc:sldMkLst>
          <pc:docMk/>
          <pc:sldMk cId="3070156616" sldId="296"/>
        </pc:sldMkLst>
        <pc:spChg chg="mod">
          <ac:chgData name="Madhuri Gupta" userId="40fbf580-1d11-457d-915f-f80ffe48a5e7" providerId="ADAL" clId="{6C4D5CDD-50C9-4FC3-899E-65FA64A7A91E}" dt="2025-03-31T16:10:27.424" v="6" actId="20577"/>
          <ac:spMkLst>
            <pc:docMk/>
            <pc:sldMk cId="3070156616" sldId="296"/>
            <ac:spMk id="3" creationId="{00000000-0000-0000-0000-000000000000}"/>
          </ac:spMkLst>
        </pc:spChg>
      </pc:sldChg>
      <pc:sldChg chg="del mod modShow">
        <pc:chgData name="Madhuri Gupta" userId="40fbf580-1d11-457d-915f-f80ffe48a5e7" providerId="ADAL" clId="{6C4D5CDD-50C9-4FC3-899E-65FA64A7A91E}" dt="2025-03-31T17:35:49.880" v="25" actId="47"/>
        <pc:sldMkLst>
          <pc:docMk/>
          <pc:sldMk cId="3675770230" sldId="297"/>
        </pc:sldMkLst>
      </pc:sldChg>
      <pc:sldChg chg="ord">
        <pc:chgData name="Madhuri Gupta" userId="40fbf580-1d11-457d-915f-f80ffe48a5e7" providerId="ADAL" clId="{6C4D5CDD-50C9-4FC3-899E-65FA64A7A91E}" dt="2025-03-31T16:19:19.795" v="13"/>
        <pc:sldMkLst>
          <pc:docMk/>
          <pc:sldMk cId="3688811463" sldId="298"/>
        </pc:sldMkLst>
      </pc:sldChg>
      <pc:sldChg chg="modSp new mod">
        <pc:chgData name="Madhuri Gupta" userId="40fbf580-1d11-457d-915f-f80ffe48a5e7" providerId="ADAL" clId="{6C4D5CDD-50C9-4FC3-899E-65FA64A7A91E}" dt="2025-03-31T17:38:40.084" v="49" actId="20577"/>
        <pc:sldMkLst>
          <pc:docMk/>
          <pc:sldMk cId="4203930891" sldId="303"/>
        </pc:sldMkLst>
        <pc:spChg chg="mod">
          <ac:chgData name="Madhuri Gupta" userId="40fbf580-1d11-457d-915f-f80ffe48a5e7" providerId="ADAL" clId="{6C4D5CDD-50C9-4FC3-899E-65FA64A7A91E}" dt="2025-03-31T17:38:40.084" v="49" actId="20577"/>
          <ac:spMkLst>
            <pc:docMk/>
            <pc:sldMk cId="4203930891" sldId="303"/>
            <ac:spMk id="2" creationId="{B5C9587F-B5B7-47A8-8CD4-9246C394F23B}"/>
          </ac:spMkLst>
        </pc:spChg>
        <pc:spChg chg="mod">
          <ac:chgData name="Madhuri Gupta" userId="40fbf580-1d11-457d-915f-f80ffe48a5e7" providerId="ADAL" clId="{6C4D5CDD-50C9-4FC3-899E-65FA64A7A91E}" dt="2025-03-31T17:38:34.392" v="37" actId="207"/>
          <ac:spMkLst>
            <pc:docMk/>
            <pc:sldMk cId="4203930891" sldId="303"/>
            <ac:spMk id="3" creationId="{AAB40643-E524-4606-86DC-CF1DAA16055C}"/>
          </ac:spMkLst>
        </pc:spChg>
      </pc:sldChg>
      <pc:sldChg chg="del mod modShow">
        <pc:chgData name="Madhuri Gupta" userId="40fbf580-1d11-457d-915f-f80ffe48a5e7" providerId="ADAL" clId="{6C4D5CDD-50C9-4FC3-899E-65FA64A7A91E}" dt="2025-03-31T17:35:49.880" v="25" actId="47"/>
        <pc:sldMkLst>
          <pc:docMk/>
          <pc:sldMk cId="1914071252" sldId="304"/>
        </pc:sldMkLst>
      </pc:sldChg>
      <pc:sldChg chg="del mod modShow">
        <pc:chgData name="Madhuri Gupta" userId="40fbf580-1d11-457d-915f-f80ffe48a5e7" providerId="ADAL" clId="{6C4D5CDD-50C9-4FC3-899E-65FA64A7A91E}" dt="2025-03-31T17:35:49.880" v="25" actId="47"/>
        <pc:sldMkLst>
          <pc:docMk/>
          <pc:sldMk cId="1805416154" sldId="305"/>
        </pc:sldMkLst>
      </pc:sldChg>
    </pc:docChg>
  </pc:docChgLst>
  <pc:docChgLst>
    <pc:chgData name="Madhuri Gupta" userId="40fbf580-1d11-457d-915f-f80ffe48a5e7" providerId="ADAL" clId="{B9919BF7-91AB-4839-83EF-98A9372647EF}"/>
    <pc:docChg chg="undo custSel modSld sldOrd">
      <pc:chgData name="Madhuri Gupta" userId="40fbf580-1d11-457d-915f-f80ffe48a5e7" providerId="ADAL" clId="{B9919BF7-91AB-4839-83EF-98A9372647EF}" dt="2025-03-31T16:08:49.179" v="21" actId="478"/>
      <pc:docMkLst>
        <pc:docMk/>
      </pc:docMkLst>
      <pc:sldChg chg="delSp mod">
        <pc:chgData name="Madhuri Gupta" userId="40fbf580-1d11-457d-915f-f80ffe48a5e7" providerId="ADAL" clId="{B9919BF7-91AB-4839-83EF-98A9372647EF}" dt="2025-03-31T16:06:59.156" v="4" actId="478"/>
        <pc:sldMkLst>
          <pc:docMk/>
          <pc:sldMk cId="1670594977" sldId="258"/>
        </pc:sldMkLst>
        <pc:inkChg chg="del">
          <ac:chgData name="Madhuri Gupta" userId="40fbf580-1d11-457d-915f-f80ffe48a5e7" providerId="ADAL" clId="{B9919BF7-91AB-4839-83EF-98A9372647EF}" dt="2025-03-31T16:06:59.156" v="4" actId="478"/>
          <ac:inkMkLst>
            <pc:docMk/>
            <pc:sldMk cId="1670594977" sldId="258"/>
            <ac:inkMk id="2" creationId="{5CA5F53C-2B44-4ADA-8E3D-F6E72C156943}"/>
          </ac:inkMkLst>
        </pc:inkChg>
      </pc:sldChg>
      <pc:sldChg chg="delSp mod">
        <pc:chgData name="Madhuri Gupta" userId="40fbf580-1d11-457d-915f-f80ffe48a5e7" providerId="ADAL" clId="{B9919BF7-91AB-4839-83EF-98A9372647EF}" dt="2025-03-31T16:07:04.302" v="5" actId="478"/>
        <pc:sldMkLst>
          <pc:docMk/>
          <pc:sldMk cId="2844088147" sldId="259"/>
        </pc:sldMkLst>
        <pc:inkChg chg="del">
          <ac:chgData name="Madhuri Gupta" userId="40fbf580-1d11-457d-915f-f80ffe48a5e7" providerId="ADAL" clId="{B9919BF7-91AB-4839-83EF-98A9372647EF}" dt="2025-03-31T16:07:04.302" v="5" actId="478"/>
          <ac:inkMkLst>
            <pc:docMk/>
            <pc:sldMk cId="2844088147" sldId="259"/>
            <ac:inkMk id="4" creationId="{29D04504-A642-445E-BFF0-728E629B452A}"/>
          </ac:inkMkLst>
        </pc:inkChg>
      </pc:sldChg>
      <pc:sldChg chg="delSp modSp mod">
        <pc:chgData name="Madhuri Gupta" userId="40fbf580-1d11-457d-915f-f80ffe48a5e7" providerId="ADAL" clId="{B9919BF7-91AB-4839-83EF-98A9372647EF}" dt="2025-03-31T16:07:27.006" v="8" actId="33524"/>
        <pc:sldMkLst>
          <pc:docMk/>
          <pc:sldMk cId="3094255909" sldId="261"/>
        </pc:sldMkLst>
        <pc:spChg chg="mod">
          <ac:chgData name="Madhuri Gupta" userId="40fbf580-1d11-457d-915f-f80ffe48a5e7" providerId="ADAL" clId="{B9919BF7-91AB-4839-83EF-98A9372647EF}" dt="2025-03-31T16:07:27.006" v="8" actId="33524"/>
          <ac:spMkLst>
            <pc:docMk/>
            <pc:sldMk cId="3094255909" sldId="261"/>
            <ac:spMk id="3" creationId="{5F29D26B-7A03-4BBA-B73E-518C3C5AE593}"/>
          </ac:spMkLst>
        </pc:spChg>
        <pc:inkChg chg="del">
          <ac:chgData name="Madhuri Gupta" userId="40fbf580-1d11-457d-915f-f80ffe48a5e7" providerId="ADAL" clId="{B9919BF7-91AB-4839-83EF-98A9372647EF}" dt="2025-03-31T16:07:10.896" v="6" actId="478"/>
          <ac:inkMkLst>
            <pc:docMk/>
            <pc:sldMk cId="3094255909" sldId="261"/>
            <ac:inkMk id="2" creationId="{D6FD8551-213F-4690-97F5-EE501BD91FB0}"/>
          </ac:inkMkLst>
        </pc:inkChg>
      </pc:sldChg>
      <pc:sldChg chg="delSp mod">
        <pc:chgData name="Madhuri Gupta" userId="40fbf580-1d11-457d-915f-f80ffe48a5e7" providerId="ADAL" clId="{B9919BF7-91AB-4839-83EF-98A9372647EF}" dt="2025-03-31T16:07:34.213" v="9" actId="478"/>
        <pc:sldMkLst>
          <pc:docMk/>
          <pc:sldMk cId="2963683878" sldId="262"/>
        </pc:sldMkLst>
        <pc:inkChg chg="del">
          <ac:chgData name="Madhuri Gupta" userId="40fbf580-1d11-457d-915f-f80ffe48a5e7" providerId="ADAL" clId="{B9919BF7-91AB-4839-83EF-98A9372647EF}" dt="2025-03-31T16:07:34.213" v="9" actId="478"/>
          <ac:inkMkLst>
            <pc:docMk/>
            <pc:sldMk cId="2963683878" sldId="262"/>
            <ac:inkMk id="4" creationId="{5E5FCA9E-B24B-4B29-809D-ECE6C5A4BEB5}"/>
          </ac:inkMkLst>
        </pc:inkChg>
      </pc:sldChg>
      <pc:sldChg chg="delSp mod">
        <pc:chgData name="Madhuri Gupta" userId="40fbf580-1d11-457d-915f-f80ffe48a5e7" providerId="ADAL" clId="{B9919BF7-91AB-4839-83EF-98A9372647EF}" dt="2025-03-31T16:07:38.975" v="10" actId="478"/>
        <pc:sldMkLst>
          <pc:docMk/>
          <pc:sldMk cId="437680540" sldId="263"/>
        </pc:sldMkLst>
        <pc:inkChg chg="del">
          <ac:chgData name="Madhuri Gupta" userId="40fbf580-1d11-457d-915f-f80ffe48a5e7" providerId="ADAL" clId="{B9919BF7-91AB-4839-83EF-98A9372647EF}" dt="2025-03-31T16:07:38.975" v="10" actId="478"/>
          <ac:inkMkLst>
            <pc:docMk/>
            <pc:sldMk cId="437680540" sldId="263"/>
            <ac:inkMk id="2" creationId="{8A7C526E-B316-4B72-9939-98660A0F2AB9}"/>
          </ac:inkMkLst>
        </pc:inkChg>
      </pc:sldChg>
      <pc:sldChg chg="delSp mod ord">
        <pc:chgData name="Madhuri Gupta" userId="40fbf580-1d11-457d-915f-f80ffe48a5e7" providerId="ADAL" clId="{B9919BF7-91AB-4839-83EF-98A9372647EF}" dt="2025-03-31T16:08:13.157" v="16" actId="20578"/>
        <pc:sldMkLst>
          <pc:docMk/>
          <pc:sldMk cId="2690716118" sldId="267"/>
        </pc:sldMkLst>
        <pc:inkChg chg="del">
          <ac:chgData name="Madhuri Gupta" userId="40fbf580-1d11-457d-915f-f80ffe48a5e7" providerId="ADAL" clId="{B9919BF7-91AB-4839-83EF-98A9372647EF}" dt="2025-03-31T16:08:09.943" v="13" actId="478"/>
          <ac:inkMkLst>
            <pc:docMk/>
            <pc:sldMk cId="2690716118" sldId="267"/>
            <ac:inkMk id="4" creationId="{2599AFD1-44DE-449C-84D3-516F51CC84FE}"/>
          </ac:inkMkLst>
        </pc:inkChg>
      </pc:sldChg>
      <pc:sldChg chg="delSp mod">
        <pc:chgData name="Madhuri Gupta" userId="40fbf580-1d11-457d-915f-f80ffe48a5e7" providerId="ADAL" clId="{B9919BF7-91AB-4839-83EF-98A9372647EF}" dt="2025-03-31T16:08:19.064" v="17" actId="478"/>
        <pc:sldMkLst>
          <pc:docMk/>
          <pc:sldMk cId="1370537526" sldId="268"/>
        </pc:sldMkLst>
        <pc:inkChg chg="del">
          <ac:chgData name="Madhuri Gupta" userId="40fbf580-1d11-457d-915f-f80ffe48a5e7" providerId="ADAL" clId="{B9919BF7-91AB-4839-83EF-98A9372647EF}" dt="2025-03-31T16:08:19.064" v="17" actId="478"/>
          <ac:inkMkLst>
            <pc:docMk/>
            <pc:sldMk cId="1370537526" sldId="268"/>
            <ac:inkMk id="2" creationId="{67CE4CB8-A042-4FBA-9304-7943A1D9543A}"/>
          </ac:inkMkLst>
        </pc:inkChg>
      </pc:sldChg>
      <pc:sldChg chg="delSp mod">
        <pc:chgData name="Madhuri Gupta" userId="40fbf580-1d11-457d-915f-f80ffe48a5e7" providerId="ADAL" clId="{B9919BF7-91AB-4839-83EF-98A9372647EF}" dt="2025-03-31T16:08:24.860" v="18" actId="478"/>
        <pc:sldMkLst>
          <pc:docMk/>
          <pc:sldMk cId="2712621688" sldId="279"/>
        </pc:sldMkLst>
        <pc:inkChg chg="del">
          <ac:chgData name="Madhuri Gupta" userId="40fbf580-1d11-457d-915f-f80ffe48a5e7" providerId="ADAL" clId="{B9919BF7-91AB-4839-83EF-98A9372647EF}" dt="2025-03-31T16:08:24.860" v="18" actId="478"/>
          <ac:inkMkLst>
            <pc:docMk/>
            <pc:sldMk cId="2712621688" sldId="279"/>
            <ac:inkMk id="6" creationId="{8EC024B9-DD0B-4256-8F02-E7FC6A66532C}"/>
          </ac:inkMkLst>
        </pc:inkChg>
      </pc:sldChg>
      <pc:sldChg chg="delSp mod">
        <pc:chgData name="Madhuri Gupta" userId="40fbf580-1d11-457d-915f-f80ffe48a5e7" providerId="ADAL" clId="{B9919BF7-91AB-4839-83EF-98A9372647EF}" dt="2025-03-31T16:08:31.127" v="19" actId="478"/>
        <pc:sldMkLst>
          <pc:docMk/>
          <pc:sldMk cId="2142667647" sldId="280"/>
        </pc:sldMkLst>
        <pc:inkChg chg="del">
          <ac:chgData name="Madhuri Gupta" userId="40fbf580-1d11-457d-915f-f80ffe48a5e7" providerId="ADAL" clId="{B9919BF7-91AB-4839-83EF-98A9372647EF}" dt="2025-03-31T16:08:31.127" v="19" actId="478"/>
          <ac:inkMkLst>
            <pc:docMk/>
            <pc:sldMk cId="2142667647" sldId="280"/>
            <ac:inkMk id="4" creationId="{39ADE2E8-A1A8-46A4-89AB-A23084575B0B}"/>
          </ac:inkMkLst>
        </pc:inkChg>
      </pc:sldChg>
      <pc:sldChg chg="delSp mod">
        <pc:chgData name="Madhuri Gupta" userId="40fbf580-1d11-457d-915f-f80ffe48a5e7" providerId="ADAL" clId="{B9919BF7-91AB-4839-83EF-98A9372647EF}" dt="2025-03-31T16:08:49.179" v="21" actId="478"/>
        <pc:sldMkLst>
          <pc:docMk/>
          <pc:sldMk cId="1671267149" sldId="281"/>
        </pc:sldMkLst>
        <pc:inkChg chg="del">
          <ac:chgData name="Madhuri Gupta" userId="40fbf580-1d11-457d-915f-f80ffe48a5e7" providerId="ADAL" clId="{B9919BF7-91AB-4839-83EF-98A9372647EF}" dt="2025-03-31T16:08:49.179" v="21" actId="478"/>
          <ac:inkMkLst>
            <pc:docMk/>
            <pc:sldMk cId="1671267149" sldId="281"/>
            <ac:inkMk id="2" creationId="{C5BC709E-31E3-4484-831E-597091019941}"/>
          </ac:inkMkLst>
        </pc:inkChg>
      </pc:sldChg>
      <pc:sldChg chg="delSp mod">
        <pc:chgData name="Madhuri Gupta" userId="40fbf580-1d11-457d-915f-f80ffe48a5e7" providerId="ADAL" clId="{B9919BF7-91AB-4839-83EF-98A9372647EF}" dt="2025-03-31T16:06:35.595" v="0" actId="478"/>
        <pc:sldMkLst>
          <pc:docMk/>
          <pc:sldMk cId="1687888886" sldId="291"/>
        </pc:sldMkLst>
        <pc:inkChg chg="del">
          <ac:chgData name="Madhuri Gupta" userId="40fbf580-1d11-457d-915f-f80ffe48a5e7" providerId="ADAL" clId="{B9919BF7-91AB-4839-83EF-98A9372647EF}" dt="2025-03-31T16:06:35.595" v="0" actId="478"/>
          <ac:inkMkLst>
            <pc:docMk/>
            <pc:sldMk cId="1687888886" sldId="291"/>
            <ac:inkMk id="2" creationId="{74E7B9CA-2536-4E67-AA0D-9CC2870290F1}"/>
          </ac:inkMkLst>
        </pc:inkChg>
      </pc:sldChg>
      <pc:sldChg chg="delSp mod">
        <pc:chgData name="Madhuri Gupta" userId="40fbf580-1d11-457d-915f-f80ffe48a5e7" providerId="ADAL" clId="{B9919BF7-91AB-4839-83EF-98A9372647EF}" dt="2025-03-31T16:06:40.846" v="1" actId="478"/>
        <pc:sldMkLst>
          <pc:docMk/>
          <pc:sldMk cId="1209736669" sldId="292"/>
        </pc:sldMkLst>
        <pc:inkChg chg="del">
          <ac:chgData name="Madhuri Gupta" userId="40fbf580-1d11-457d-915f-f80ffe48a5e7" providerId="ADAL" clId="{B9919BF7-91AB-4839-83EF-98A9372647EF}" dt="2025-03-31T16:06:40.846" v="1" actId="478"/>
          <ac:inkMkLst>
            <pc:docMk/>
            <pc:sldMk cId="1209736669" sldId="292"/>
            <ac:inkMk id="2" creationId="{01E6644D-B8FE-4217-AD80-F4643516B31F}"/>
          </ac:inkMkLst>
        </pc:inkChg>
      </pc:sldChg>
      <pc:sldChg chg="delSp mod">
        <pc:chgData name="Madhuri Gupta" userId="40fbf580-1d11-457d-915f-f80ffe48a5e7" providerId="ADAL" clId="{B9919BF7-91AB-4839-83EF-98A9372647EF}" dt="2025-03-31T16:06:46.349" v="2" actId="478"/>
        <pc:sldMkLst>
          <pc:docMk/>
          <pc:sldMk cId="283121556" sldId="293"/>
        </pc:sldMkLst>
        <pc:inkChg chg="del">
          <ac:chgData name="Madhuri Gupta" userId="40fbf580-1d11-457d-915f-f80ffe48a5e7" providerId="ADAL" clId="{B9919BF7-91AB-4839-83EF-98A9372647EF}" dt="2025-03-31T16:06:46.349" v="2" actId="478"/>
          <ac:inkMkLst>
            <pc:docMk/>
            <pc:sldMk cId="283121556" sldId="293"/>
            <ac:inkMk id="2" creationId="{0BDDE87E-FBCD-4A40-A0BB-ABEF7D3136C1}"/>
          </ac:inkMkLst>
        </pc:inkChg>
      </pc:sldChg>
      <pc:sldChg chg="delSp mod">
        <pc:chgData name="Madhuri Gupta" userId="40fbf580-1d11-457d-915f-f80ffe48a5e7" providerId="ADAL" clId="{B9919BF7-91AB-4839-83EF-98A9372647EF}" dt="2025-03-31T16:07:44.844" v="11" actId="478"/>
        <pc:sldMkLst>
          <pc:docMk/>
          <pc:sldMk cId="4010037195" sldId="295"/>
        </pc:sldMkLst>
        <pc:inkChg chg="del">
          <ac:chgData name="Madhuri Gupta" userId="40fbf580-1d11-457d-915f-f80ffe48a5e7" providerId="ADAL" clId="{B9919BF7-91AB-4839-83EF-98A9372647EF}" dt="2025-03-31T16:07:44.844" v="11" actId="478"/>
          <ac:inkMkLst>
            <pc:docMk/>
            <pc:sldMk cId="4010037195" sldId="295"/>
            <ac:inkMk id="4" creationId="{E2A28FF2-7C19-4958-905D-8AA2679F6A87}"/>
          </ac:inkMkLst>
        </pc:inkChg>
      </pc:sldChg>
      <pc:sldChg chg="delSp mod">
        <pc:chgData name="Madhuri Gupta" userId="40fbf580-1d11-457d-915f-f80ffe48a5e7" providerId="ADAL" clId="{B9919BF7-91AB-4839-83EF-98A9372647EF}" dt="2025-03-31T16:06:53.028" v="3" actId="478"/>
        <pc:sldMkLst>
          <pc:docMk/>
          <pc:sldMk cId="3675770230" sldId="297"/>
        </pc:sldMkLst>
        <pc:inkChg chg="del">
          <ac:chgData name="Madhuri Gupta" userId="40fbf580-1d11-457d-915f-f80ffe48a5e7" providerId="ADAL" clId="{B9919BF7-91AB-4839-83EF-98A9372647EF}" dt="2025-03-31T16:06:53.028" v="3" actId="478"/>
          <ac:inkMkLst>
            <pc:docMk/>
            <pc:sldMk cId="3675770230" sldId="297"/>
            <ac:inkMk id="7" creationId="{A1E36885-2656-428A-BEED-00C71FED632E}"/>
          </ac:inkMkLst>
        </pc:inkChg>
      </pc:sldChg>
      <pc:sldChg chg="delSp mod">
        <pc:chgData name="Madhuri Gupta" userId="40fbf580-1d11-457d-915f-f80ffe48a5e7" providerId="ADAL" clId="{B9919BF7-91AB-4839-83EF-98A9372647EF}" dt="2025-03-31T16:08:05.385" v="12" actId="478"/>
        <pc:sldMkLst>
          <pc:docMk/>
          <pc:sldMk cId="3688811463" sldId="298"/>
        </pc:sldMkLst>
        <pc:inkChg chg="del">
          <ac:chgData name="Madhuri Gupta" userId="40fbf580-1d11-457d-915f-f80ffe48a5e7" providerId="ADAL" clId="{B9919BF7-91AB-4839-83EF-98A9372647EF}" dt="2025-03-31T16:08:05.385" v="12" actId="478"/>
          <ac:inkMkLst>
            <pc:docMk/>
            <pc:sldMk cId="3688811463" sldId="298"/>
            <ac:inkMk id="3" creationId="{797127E9-C89F-4B8B-B0EB-0183C28C57BA}"/>
          </ac:inkMkLst>
        </pc:inkChg>
      </pc:sldChg>
      <pc:sldChg chg="delSp mod">
        <pc:chgData name="Madhuri Gupta" userId="40fbf580-1d11-457d-915f-f80ffe48a5e7" providerId="ADAL" clId="{B9919BF7-91AB-4839-83EF-98A9372647EF}" dt="2025-03-31T16:08:44.739" v="20" actId="478"/>
        <pc:sldMkLst>
          <pc:docMk/>
          <pc:sldMk cId="2865192254" sldId="302"/>
        </pc:sldMkLst>
        <pc:inkChg chg="del">
          <ac:chgData name="Madhuri Gupta" userId="40fbf580-1d11-457d-915f-f80ffe48a5e7" providerId="ADAL" clId="{B9919BF7-91AB-4839-83EF-98A9372647EF}" dt="2025-03-31T16:08:44.739" v="20" actId="478"/>
          <ac:inkMkLst>
            <pc:docMk/>
            <pc:sldMk cId="2865192254" sldId="302"/>
            <ac:inkMk id="5" creationId="{9D70323B-3A4D-4596-B1E8-19BA756034B0}"/>
          </ac:inkMkLst>
        </pc:inkChg>
      </pc:sldChg>
    </pc:docChg>
  </pc:docChgLst>
</pc:chgInfo>
</file>

<file path=ppt/ink/ink1.xml><?xml version="1.0" encoding="utf-8"?>
<inkml:ink xmlns:inkml="http://www.w3.org/2003/InkML">
  <inkml:definitions>
    <inkml:context xml:id="ctx0">
      <inkml:inkSource xml:id="inkSrc0">
        <inkml:traceFormat>
          <inkml:channel name="X" type="integer" max="1920" units="cm"/>
          <inkml:channel name="Y" type="integer" max="1080" units="cm"/>
          <inkml:channel name="T" type="integer" max="2.14748E9" units="dev"/>
        </inkml:traceFormat>
        <inkml:channelProperties>
          <inkml:channelProperty channel="X" name="resolution" value="62.13592" units="1/cm"/>
          <inkml:channelProperty channel="Y" name="resolution" value="62.06897" units="1/cm"/>
          <inkml:channelProperty channel="T" name="resolution" value="1" units="1/dev"/>
        </inkml:channelProperties>
      </inkml:inkSource>
      <inkml:timestamp xml:id="ts0" timeString="2021-04-15T06:12:22.303"/>
    </inkml:context>
    <inkml:brush xml:id="br0">
      <inkml:brushProperty name="width" value="0.05292" units="cm"/>
      <inkml:brushProperty name="height" value="0.05292" units="cm"/>
      <inkml:brushProperty name="color" value="#FF0000"/>
    </inkml:brush>
  </inkml:definitions>
  <inkml:trace contextRef="#ctx0" brushRef="#br0">18891 9737 0,'71'0'281,"2486"-18"-171,-2186 18-63,1322-106 78,-1428 36 0,-89 34-110,-123 19 48,-35 17 640,35-71-672,-53 54 204,0-177-189,0 105 64,0 72-16,-18-160-63,-17 36 47,35 106-16,-36-36-30,19 1 46,-107-89-16,54 71-30,-54 0 46,107 88 15,-19-18-61,-898-194 61,863 212-61,-35 0 46,36 0-47,-460 0 63,425 0-47,-460 0 31,406 0-63,-158 0 48,211 0-32,-811 36 32,846-36-48,-52 0 32,105 0-31,-17 0 15,17 0 0,-17 0 1,0 0-17,-265 88 48,300-71-63,-159 36 47,141-53-32,-70 36 32,71-19-47,-89 54 47,71-54-31,-36 36 15,0 0 94,-52 0-94,88 0 16,17-35-31,-53 35 15,36 17 16,35-52-47,-53 35 47,36-18-32,-36 36 32,35-36-31,18 35 15,-18-70-15,18 53 15,0-17-16,0 17 32,0-18-31,0 35 78,0-34-79,36 52 63,-36-70-46,53 34 46,-36-34-63,19 17 110,-19 1-93,36-19 30,18 36-31,52 0 63,-105-53-78,52 18 62,-34-18 47,-19 0-16,1 0-31,35 17-31,53 1-15,-106 0 46,35-18-16,71 0 673</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2155.72363" units="1/cm"/>
          <inkml:channelProperty channel="Y" name="resolution" value="3449.15796" units="1/cm"/>
          <inkml:channelProperty channel="F" name="resolution" value="5.68611" units="1/deg"/>
          <inkml:channelProperty channel="T" name="resolution" value="1" units="1/dev"/>
        </inkml:channelProperties>
      </inkml:inkSource>
      <inkml:timestamp xml:id="ts0" timeString="2024-02-20T05:31:11.149"/>
    </inkml:context>
    <inkml:brush xml:id="br0">
      <inkml:brushProperty name="width" value="0.05292" units="cm"/>
      <inkml:brushProperty name="height" value="0.05292" units="cm"/>
      <inkml:brushProperty name="color" value="#FF0000"/>
    </inkml:brush>
  </inkml:definitions>
  <inkml:trace contextRef="#ctx0" brushRef="#br0">26005 2109 1005 0,'0'0'0'0,"0"0"-68"0,0 0-89 15,0 0 157-15,0 0 127 16,0 0-56-16,-113 85-44 16,104-77-16-16,6-4-8 15,3-4 9 1,0 0-4-16,0 0-8 15,0 0-1-15,0 0-1 0,0 0-9 16,0 0 3-16,0 0 5 16,0 0 3-16,0 0 7 15,0 0 27-15,0 0 5 16,0 0-27 0,-10 11 3-16,-11 16-1 0,2 6-13 0,-8 11 3 15,4 6 3-15,6 11 2 16,1 8-3-1,-2 8-3-15,-4 14-4 16,0 1 1-16,-5-8-2 0,0-13 0 16,10-20 2-16,3-20-10 15,7-13 8 1,3-14-16-16,4-4 10 0,-2 0 1 16,2 0-23-16,0 0 6 15,-2 0 2-15,0 0-20 16,-12 0-82-16,-13 0-157 15</inkml:trace>
  <inkml:trace contextRef="#ctx0" brushRef="#br0" timeOffset="2624.01">6147 8753 192 0,'0'0'25'16,"0"0"26"-16,0 0 166 15,0 0-130-15,0 0-35 16,0 0-33-16,0 0-7 16,0-15 27-16,0 15-9 0,0-1-11 15,0-1 1 1,0-1-20-16,0 3 5 0,0 0 1 16,0 0-6-16,0 0-11 15,2 0 0 1,18 15 2-16,4 7 9 0,5 8-2 15,-2 0 5-15,2-2-6 0,-2-6 3 16,-5-6-5-16,0-8 5 31,1-8 13-31,2 0-2 16,6-10-3-16,6-26 4 0,8-16-8 16,13-18 1-16,4-8 5 15,5-9-10-15,2 3 1 16,-6 14-6-16,-10 11 10 15,-11 20-5-15,-15 13 0 16,-9 9 1-16,-12 10 8 0,-6 5-8 16,0 2 4-1,0 0 2-15,0 0 3 16,0 0-5-16,0 0 4 16,-2 0-9-16,0 0-5 15,2 6-35-15,0 14-40 16,0 12 15-16,0 7-110 0,0 4-170 15</inkml:trace>
  <inkml:trace contextRef="#ctx0" brushRef="#br0" timeOffset="4400.92">10420 10351 192 0,'0'0'14'16,"0"0"-14"-16,0 0 0 0,0 0 1 16,0 0 42-16,-49-111 36 15,43 92-21-15,1-2-8 16,0 2 7-16,1 2-3 15,2-1-7-15,0 3-16 16,0-2-22-16,2 3 5 16,-3 1 10-16,3-2-3 15,-2 5 2-15,0-1 4 16,2 6 8-16,0 3-12 0,0 2-17 16,0 0-6-16,0 0-4 15,0 0-6-15,15 12 5 31,14 16-5-31,9 10 9 16,5 11-1-16,3 5 2 16,1 0 2-16,-3-2 2 0,-1-8 3 15,-5-4-1-15,-2-10-6 16,-7-6 4-16,-5-6-3 0,-9-8 0 16,-3-6 1-16,-5-2-2 15,-3-2 13-15,0 0-3 16,7 0-9-16,9 0 5 15,12-12 5-15,13-22-7 16,12-18 3-16,23-21-1 16,20-22 0-16,21-11-6 15,13-7 3-15,2 2-3 16,-3 10-1-16,-10 10 1 16,-12 13 0-16,-17 16 3 0,-23 18 10 15,-22 16 7 1,-20 12-20-1,-16 11 16-15,-8 5-7 0,-5 0-3 16,0 0 20-16,0 0 0 16,0 0-8-16,0 0-7 15,0 0-10-15,0 0-1 0,0 0 0 16,0 0-1-16,0 0 1 16,0 0 0-16,0 0 0 15,0 0-1-15,0 0 1 16,0 0 0-16,0 0 1 0,0 0 1 15,0 0-4-15,0 0 2 16,0 0-2-16,0 0 2 16,0 0-3-16,0 0 0 15,0 0 0-15,0 0 4 16,0 0-2-16,0 0-11 16,0 0 7-1,0 0 2-15,0 0-41 16,0 0 2-16,0 0-20 15,0 12-22-15,-5 11 29 16,-12 9-36-16,-10-2-169 0</inkml:trace>
  <inkml:trace contextRef="#ctx0" brushRef="#br0" timeOffset="5986.8">17982 11426 123 0,'0'0'8'0,"0"0"-8"0,0 0-3 0,-116-12-9 16,85 12 12-16,-2 0 3 15,2 0 9 1,-3 0-12-16,-1 0 5 16,1 0 4-16,1 0 28 0,2 0-27 15,2 0 28-15,6 0 31 16,5-5-30-1,5-1 12-15,4 0-27 0,0-1-4 16,2-4 26-16,-1 0-20 16,-4-1 16-16,3-1 3 15,3 3 4-15,-1 2-28 0,1-2-9 16,1 2 10-16,3 1-1 16,-1-1-14-16,3-1-6 15,0 4 2-15,0-2 10 16,0 4 5-16,0-3-13 15,0 1 23 1,0 1-1-16,0 0-10 16,0 2 2-16,0-2-9 15,0 4-3-15,0-2-7 16,0 0 0-16,0 0-3 16,5 2 3-16,6 0-1 15,5 0-3-15,4 0 4 16,7 16 0-16,6 2-2 0,0 7 3 15,3 0-2-15,2 4 1 16,-3-6 0-16,-1-2 1 0,0-3 3 16,-3-8-4-16,-4-2 0 31,1-6 0-31,3-2-2 0,8 0-1 16,7-23 4-16,8-10-1 15,8-11 7-15,5-7-5 16,2 3 2-16,9 0-4 15,5-2 0-15,3 2-9 16,-1 2 9-16,-5 2 2 0,-9 4 6 0,-8 5-8 16,-12 9 0-1,-9 6-1-15,-13 8-13 16,-8 6 14-16,-11 6-38 16,-10 0-30-16,0 14 3 15,-22 22 43-15,-24 10-87 16,-19 4-203-16</inkml:trace>
  <inkml:trace contextRef="#ctx0" brushRef="#br0" timeOffset="6488.56">17661 11283 642 0,'0'0'0'0,"0"0"-27"0,0 0-54 16,0 0 61-16,0 0 20 15,0 0 25-15,-17-86-4 16,21 86-21-16,7 0 0 16,3 0 1-16,5 18 4 15,6 6 23-15,4 8-3 16,4 4-15-16,3-4 1 0,-5-3-5 15,3-5-1-15,-3-8 2 16,1-5-2-16,-1-7 5 16,0-4-1-16,2 0 4 15,9-7-6 1,5-23 7-16,14-14 17 0,7-6-31 16,14-9-3-1,10 1 3-15,1 4 8 0,2 2-8 0,-9 4-3 16,-6 2 3-16,-4 5 6 15,-6 3-6 1,-6 4 0-16,-6 6 6 16,-12 4 8-16,-6 4 11 15,-15 8-7-15,-9 6-8 16,-7 4-1-16,-9 2-5 0,0 0 5 16,0 0-9-16,0 0-9 15,-7 20-76-15,-36 10-109 16</inkml:trace>
  <inkml:trace contextRef="#ctx0" brushRef="#br0" timeOffset="9688.04">18718 12635 132 0,'0'0'0'0,"0"0"-7"0,0 0-2 16,0 0 9-16,0 0 12 15,0 0-3-15,0 0 4 16,0 0 31-16,-2 0-34 16,2 0 15-16,0 0 4 0,0 0 43 15,0 0-33-15,0 0 18 16,0 0-18-16,0 0-4 16,0 0 3-16,0 0-28 15,0 0 10-15,0 0-1 0,0 0-3 16,0 0 2-16,0 0-5 15,0 0 3-15,-3 0-6 16,1 0-8-16,2 0 12 31,0 0-12-31,0 0 2 0,0 0 3 16,0 0-4-16,0 0-3 16,0 0 0-16,0 0 2 15,0 0-3-15,0 0 1 16,0 0 0-16,0 0 2 15,0 0 4-15,0 0-6 0,0 0 0 16,0 0-5-16,0 0 5 16,0 0-3-16,0 6 3 15,0 0-4-15,0 2 7 16,0-2-3-16,5 2 2 16,-1 2-1-16,2 0 4 0,3 2-3 15,-2 2-2-15,0 0 0 31,2 2-2-31,-5-2 2 16,2 0 4-16,2-6-2 16,-6 0-2-16,2-1 2 0,-2-4-1 15,1 1-1-15,-3-1-6 16,2-3 6-16,-2 0 3 16,0 0 4-16,2 0-5 15,-2 0-2-15,0 0 1 16,0 0-1-16,0 0 7 15,0 0-6-15,6 0-1 0,0 0 2 0,0 0-3 16,1 0 1-16,1 0 0 16,4 0-1-1,1 0 14-15,5-7-13 16,2-1 6-16,6-2-1 0,6-6 6 16,3-4 1-1,6-3-3-15,1-2-5 16,2-1 5-16,-1 0 3 0,-3 0-4 15,2-2-4 1,3-4-4-16,1-2 1 0,10-10-1 16,6-4 11-1,8-7-5-15,1 1-4 0,2 2 2 16,-4 4-4-16,-9 8 12 16,-8 8-4-16,-14 8-4 15,-12 8 0-15,-7 6-4 16,-11 5 0-16,-6 4 4 0,-2 1-4 15,0 0 0-15,0 0 4 16,0 0-4-16,0 0-25 16,0 0-47-16,-2 16-32 15,-8 5-78 1,-13 5-70-16</inkml:trace>
  <inkml:trace contextRef="#ctx0" brushRef="#br0" timeOffset="10720.62">18653 12669 194 0,'0'0'22'16,"0"0"-8"-16,0 0-3 0,0 0 4 16,0 0 27-16,0 0-17 15,-4-24 42-15,4 18-44 16,0 2 14-16,0 0-3 16,0 1 2-16,0 2-1 15,0 1-8-15,0 0-4 16,0 0-20-16,0 0 4 15,0 0-5-15,0 0 0 0,0 0 8 16,0 0-10-16,0 0-2 16,0 0-5-16,4 0 13 15,11 1-10-15,6 18 4 16,3 3 0-16,2 4 6 0,3 4-6 16,-2 3 8-16,-2-6 2 15,0-3-8-15,-5-4-2 31,-3-6 7-31,-1-5-5 0,-3-3 3 16,0-3-4-16,-1-3 0 16,1 0 4-16,7 0 6 15,9-11-2-15,9-21-5 16,14-13-2-16,10-9 7 16,11-6-9-16,6-2 3 15,0-2-6-15,-3-1 5 0,0 9-4 31,-6 2 4-31,-8 8-2 0,-7 4 0 0,-12 8 2 16,-10 7-2-16,-8 9 3 16,-12 9 0-16,-7 7-6 0,-6 2 3 15,0 0-8-15,0 4-2 16,-11 20-34 0,-13 12-136-16,-5 9 18 0</inkml:trace>
  <inkml:trace contextRef="#ctx0" brushRef="#br0" timeOffset="13742.82">18951 14214 129 0,'0'0'5'16,"0"0"-5"-16,0 0-41 16,0 0 16-16,0 0-11 15,0 0 36-15,0 0 0 16,0-25 25-16,0 23 10 0,0 2 16 15,0-2-3-15,0 2 4 16,0 0 15-16,0 0-27 16,0-2-19-16,0 2-11 31,0 0-8-31,0 0-1 16,0 0 9-16,0 0 5 0,0 0 13 15,0-2-5-15,0-1 17 16,0 2-12-16,0 1 16 15,0-6-7-15,0 1-17 16,0 0-6-16,0 3 2 16,0-6-16-16,0 4 7 15,0 2-2-15,0-2-4 0,0-2 9 16,0 2-10-16,0 0 6 16,0-1 7-16,0 5-4 15,0-1 9-15,0 1-2 0,0-2-7 16,0 2 1-16,0 0-10 15,0 0 0-15,0 0-7 16,0 0 3-16,8 0-8 16,4 5 9-16,11 8 3 15,-1 1 1-15,2 1 2 16,1 0-1 0,-2 3 0-16,-2-1-2 15,2 2 4-15,-1-1 0 16,1 4-1-16,-2-4 8 15,0-2-11-15,-3 0 4 0,-7-2-4 16,0-4 1-16,-4-4-5 16,-5-3 5-16,0-2-1 15,1-1 2-15,-1 0-1 16,4 0 1-16,8 0 4 0,10-18 5 16,17-20 23-1,13-13-4-15,16-14-20 16,10-3 1-16,7-7-6 15,2 5 3-15,-2 2-8 16,-7 3 6-16,-6 13-15 16,-9 4 9-16,-10 9 0 0,-6 6-3 15,-8 10 3-15,-10 4-16 16,-14 7 2-16,-8 8-16 16,-9 4 9-16,0 0-6 0,-2 0-33 15,-24 16-47-15,-9 9-183 16</inkml:trace>
  <inkml:trace contextRef="#ctx0" brushRef="#br0" timeOffset="14471.91">19107 14216 219 0,'0'0'61'16,"0"0"-54"-16,0 0-7 0,0 0 11 16,0 0 8-16,0 0-6 15,-9 0 19-15,9 0 13 16,0 0 3-16,0 0-3 0,0 0 17 16,0 0-22-16,0 0-11 31,0 0-7-31,0 0-5 15,0 0-16-15,0 0-2 16,0 5 1-16,16 13 0 16,8 4 8-16,3 10 3 15,0 4 6-15,0-4-9 0,0-3-5 16,-7-10 2 0,-1-5-2-16,-2-7 20 0,0-7-9 0,3 0-7 15,5-7 12-15,6-25 13 16,9-12-24-16,7-12-1 15,10-8-7-15,9-4 4 0,9-7-5 16,6 2 1 0,0-2-2-16,4 3 1 15,-6-1 1-15,-2 12 0 16,-4 3 0-16,-5 8-1 0,-8 5 1 16,-14 5-1-1,-12 6 4-15,-9 10 2 0,-13 9-1 16,-4 6 11-16,-8 7-11 15,0 2 9-15,0 0 11 16,0 0-15 0,0 0 10-16,0 0-19 15,0 0-1-15,0 0-11 16,0 0-19-16,0 0-10 16,2 0-28-16,-2 0-69 15,-2 0-370-15</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32BCF0-09AB-4B4D-A056-AD8EC15DC64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B4C0018-7EA1-4A33-9FE5-FBC23BF2493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4488717-A417-414F-AAB8-8CE0C6FCA362}"/>
              </a:ext>
            </a:extLst>
          </p:cNvPr>
          <p:cNvSpPr>
            <a:spLocks noGrp="1"/>
          </p:cNvSpPr>
          <p:nvPr>
            <p:ph type="dt" sz="half" idx="10"/>
          </p:nvPr>
        </p:nvSpPr>
        <p:spPr/>
        <p:txBody>
          <a:bodyPr/>
          <a:lstStyle/>
          <a:p>
            <a:fld id="{DAFD9E91-59A8-4601-B494-DA9FDF38C9D9}" type="datetimeFigureOut">
              <a:rPr lang="en-US" smtClean="0"/>
              <a:t>3/31/2025</a:t>
            </a:fld>
            <a:endParaRPr lang="en-US"/>
          </a:p>
        </p:txBody>
      </p:sp>
      <p:sp>
        <p:nvSpPr>
          <p:cNvPr id="5" name="Footer Placeholder 4">
            <a:extLst>
              <a:ext uri="{FF2B5EF4-FFF2-40B4-BE49-F238E27FC236}">
                <a16:creationId xmlns:a16="http://schemas.microsoft.com/office/drawing/2014/main" id="{9AD36F2B-768A-40FB-9883-7EFAE2AB8A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08499E-56B2-42B4-94A9-52FCFED72BA2}"/>
              </a:ext>
            </a:extLst>
          </p:cNvPr>
          <p:cNvSpPr>
            <a:spLocks noGrp="1"/>
          </p:cNvSpPr>
          <p:nvPr>
            <p:ph type="sldNum" sz="quarter" idx="12"/>
          </p:nvPr>
        </p:nvSpPr>
        <p:spPr/>
        <p:txBody>
          <a:bodyPr/>
          <a:lstStyle/>
          <a:p>
            <a:fld id="{2287161D-7AC3-4A07-8981-F58BDD7ABDF8}" type="slidenum">
              <a:rPr lang="en-US" smtClean="0"/>
              <a:t>‹#›</a:t>
            </a:fld>
            <a:endParaRPr lang="en-US"/>
          </a:p>
        </p:txBody>
      </p:sp>
    </p:spTree>
    <p:extLst>
      <p:ext uri="{BB962C8B-B14F-4D97-AF65-F5344CB8AC3E}">
        <p14:creationId xmlns:p14="http://schemas.microsoft.com/office/powerpoint/2010/main" val="990389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960A6-0DCD-456E-88F4-5909F955CEA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3EAE036-615F-40E6-A6FE-502B1E2DC64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1E9E32-98DB-42D8-8522-09EA6163B348}"/>
              </a:ext>
            </a:extLst>
          </p:cNvPr>
          <p:cNvSpPr>
            <a:spLocks noGrp="1"/>
          </p:cNvSpPr>
          <p:nvPr>
            <p:ph type="dt" sz="half" idx="10"/>
          </p:nvPr>
        </p:nvSpPr>
        <p:spPr/>
        <p:txBody>
          <a:bodyPr/>
          <a:lstStyle/>
          <a:p>
            <a:fld id="{DAFD9E91-59A8-4601-B494-DA9FDF38C9D9}" type="datetimeFigureOut">
              <a:rPr lang="en-US" smtClean="0"/>
              <a:t>3/31/2025</a:t>
            </a:fld>
            <a:endParaRPr lang="en-US"/>
          </a:p>
        </p:txBody>
      </p:sp>
      <p:sp>
        <p:nvSpPr>
          <p:cNvPr id="5" name="Footer Placeholder 4">
            <a:extLst>
              <a:ext uri="{FF2B5EF4-FFF2-40B4-BE49-F238E27FC236}">
                <a16:creationId xmlns:a16="http://schemas.microsoft.com/office/drawing/2014/main" id="{C75D75EF-88CA-4700-A746-EA4B685E7E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CAF8E5-4E44-4468-8F21-293EAE24FDA1}"/>
              </a:ext>
            </a:extLst>
          </p:cNvPr>
          <p:cNvSpPr>
            <a:spLocks noGrp="1"/>
          </p:cNvSpPr>
          <p:nvPr>
            <p:ph type="sldNum" sz="quarter" idx="12"/>
          </p:nvPr>
        </p:nvSpPr>
        <p:spPr/>
        <p:txBody>
          <a:bodyPr/>
          <a:lstStyle/>
          <a:p>
            <a:fld id="{2287161D-7AC3-4A07-8981-F58BDD7ABDF8}" type="slidenum">
              <a:rPr lang="en-US" smtClean="0"/>
              <a:t>‹#›</a:t>
            </a:fld>
            <a:endParaRPr lang="en-US"/>
          </a:p>
        </p:txBody>
      </p:sp>
    </p:spTree>
    <p:extLst>
      <p:ext uri="{BB962C8B-B14F-4D97-AF65-F5344CB8AC3E}">
        <p14:creationId xmlns:p14="http://schemas.microsoft.com/office/powerpoint/2010/main" val="1128831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8E26F05-8EA8-4439-8618-8AC4261E04A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289BC9F-E86A-43D8-A248-A434B1DA01B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22AABEC-F85C-4B86-B4A8-2E2527F1A186}"/>
              </a:ext>
            </a:extLst>
          </p:cNvPr>
          <p:cNvSpPr>
            <a:spLocks noGrp="1"/>
          </p:cNvSpPr>
          <p:nvPr>
            <p:ph type="dt" sz="half" idx="10"/>
          </p:nvPr>
        </p:nvSpPr>
        <p:spPr/>
        <p:txBody>
          <a:bodyPr/>
          <a:lstStyle/>
          <a:p>
            <a:fld id="{DAFD9E91-59A8-4601-B494-DA9FDF38C9D9}" type="datetimeFigureOut">
              <a:rPr lang="en-US" smtClean="0"/>
              <a:t>3/31/2025</a:t>
            </a:fld>
            <a:endParaRPr lang="en-US"/>
          </a:p>
        </p:txBody>
      </p:sp>
      <p:sp>
        <p:nvSpPr>
          <p:cNvPr id="5" name="Footer Placeholder 4">
            <a:extLst>
              <a:ext uri="{FF2B5EF4-FFF2-40B4-BE49-F238E27FC236}">
                <a16:creationId xmlns:a16="http://schemas.microsoft.com/office/drawing/2014/main" id="{9EE46DD0-21C4-4763-AF78-EBF69E994F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D2ABF6-4891-4372-B6A4-C8EAC8207DC4}"/>
              </a:ext>
            </a:extLst>
          </p:cNvPr>
          <p:cNvSpPr>
            <a:spLocks noGrp="1"/>
          </p:cNvSpPr>
          <p:nvPr>
            <p:ph type="sldNum" sz="quarter" idx="12"/>
          </p:nvPr>
        </p:nvSpPr>
        <p:spPr/>
        <p:txBody>
          <a:bodyPr/>
          <a:lstStyle/>
          <a:p>
            <a:fld id="{2287161D-7AC3-4A07-8981-F58BDD7ABDF8}" type="slidenum">
              <a:rPr lang="en-US" smtClean="0"/>
              <a:t>‹#›</a:t>
            </a:fld>
            <a:endParaRPr lang="en-US"/>
          </a:p>
        </p:txBody>
      </p:sp>
    </p:spTree>
    <p:extLst>
      <p:ext uri="{BB962C8B-B14F-4D97-AF65-F5344CB8AC3E}">
        <p14:creationId xmlns:p14="http://schemas.microsoft.com/office/powerpoint/2010/main" val="38049205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6E62A0-FB0F-48AD-9BA3-60F4AAEBD71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96BD11-B243-48D5-A2F2-572B14D3F7D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84667F-22D6-4E68-8B54-72F056627448}"/>
              </a:ext>
            </a:extLst>
          </p:cNvPr>
          <p:cNvSpPr>
            <a:spLocks noGrp="1"/>
          </p:cNvSpPr>
          <p:nvPr>
            <p:ph type="dt" sz="half" idx="10"/>
          </p:nvPr>
        </p:nvSpPr>
        <p:spPr/>
        <p:txBody>
          <a:bodyPr/>
          <a:lstStyle/>
          <a:p>
            <a:fld id="{DAFD9E91-59A8-4601-B494-DA9FDF38C9D9}" type="datetimeFigureOut">
              <a:rPr lang="en-US" smtClean="0"/>
              <a:t>3/31/2025</a:t>
            </a:fld>
            <a:endParaRPr lang="en-US"/>
          </a:p>
        </p:txBody>
      </p:sp>
      <p:sp>
        <p:nvSpPr>
          <p:cNvPr id="5" name="Footer Placeholder 4">
            <a:extLst>
              <a:ext uri="{FF2B5EF4-FFF2-40B4-BE49-F238E27FC236}">
                <a16:creationId xmlns:a16="http://schemas.microsoft.com/office/drawing/2014/main" id="{4E1515E2-2968-401B-96DB-8F5C760B6F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AFC3D0-F40A-4EC1-ADDE-205FBCB38B6C}"/>
              </a:ext>
            </a:extLst>
          </p:cNvPr>
          <p:cNvSpPr>
            <a:spLocks noGrp="1"/>
          </p:cNvSpPr>
          <p:nvPr>
            <p:ph type="sldNum" sz="quarter" idx="12"/>
          </p:nvPr>
        </p:nvSpPr>
        <p:spPr/>
        <p:txBody>
          <a:bodyPr/>
          <a:lstStyle/>
          <a:p>
            <a:fld id="{2287161D-7AC3-4A07-8981-F58BDD7ABDF8}" type="slidenum">
              <a:rPr lang="en-US" smtClean="0"/>
              <a:t>‹#›</a:t>
            </a:fld>
            <a:endParaRPr lang="en-US"/>
          </a:p>
        </p:txBody>
      </p:sp>
    </p:spTree>
    <p:extLst>
      <p:ext uri="{BB962C8B-B14F-4D97-AF65-F5344CB8AC3E}">
        <p14:creationId xmlns:p14="http://schemas.microsoft.com/office/powerpoint/2010/main" val="25612004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CF1BA0-C485-4056-BDA8-7BF4D004118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5601EA6-F9C1-44BC-9F8A-3EE2FC845C9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EAD178B-B707-44BF-B140-2657A0659F44}"/>
              </a:ext>
            </a:extLst>
          </p:cNvPr>
          <p:cNvSpPr>
            <a:spLocks noGrp="1"/>
          </p:cNvSpPr>
          <p:nvPr>
            <p:ph type="dt" sz="half" idx="10"/>
          </p:nvPr>
        </p:nvSpPr>
        <p:spPr/>
        <p:txBody>
          <a:bodyPr/>
          <a:lstStyle/>
          <a:p>
            <a:fld id="{DAFD9E91-59A8-4601-B494-DA9FDF38C9D9}" type="datetimeFigureOut">
              <a:rPr lang="en-US" smtClean="0"/>
              <a:t>3/31/2025</a:t>
            </a:fld>
            <a:endParaRPr lang="en-US"/>
          </a:p>
        </p:txBody>
      </p:sp>
      <p:sp>
        <p:nvSpPr>
          <p:cNvPr id="5" name="Footer Placeholder 4">
            <a:extLst>
              <a:ext uri="{FF2B5EF4-FFF2-40B4-BE49-F238E27FC236}">
                <a16:creationId xmlns:a16="http://schemas.microsoft.com/office/drawing/2014/main" id="{C2B8ED8B-EF57-498D-B371-E1C5DA002A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376CEA-B2F7-4985-8F6C-38AFA1089569}"/>
              </a:ext>
            </a:extLst>
          </p:cNvPr>
          <p:cNvSpPr>
            <a:spLocks noGrp="1"/>
          </p:cNvSpPr>
          <p:nvPr>
            <p:ph type="sldNum" sz="quarter" idx="12"/>
          </p:nvPr>
        </p:nvSpPr>
        <p:spPr/>
        <p:txBody>
          <a:bodyPr/>
          <a:lstStyle/>
          <a:p>
            <a:fld id="{2287161D-7AC3-4A07-8981-F58BDD7ABDF8}" type="slidenum">
              <a:rPr lang="en-US" smtClean="0"/>
              <a:t>‹#›</a:t>
            </a:fld>
            <a:endParaRPr lang="en-US"/>
          </a:p>
        </p:txBody>
      </p:sp>
    </p:spTree>
    <p:extLst>
      <p:ext uri="{BB962C8B-B14F-4D97-AF65-F5344CB8AC3E}">
        <p14:creationId xmlns:p14="http://schemas.microsoft.com/office/powerpoint/2010/main" val="953304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C4EAD-1AD8-4B22-AFFD-1CD77313D68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3052924-6CEB-4350-A24B-A21D3F2FCFB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64C1E8B-374D-4B02-91DC-8C64D78F9AD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B7E5F2A-88AA-4193-9037-A9C7EFBF991A}"/>
              </a:ext>
            </a:extLst>
          </p:cNvPr>
          <p:cNvSpPr>
            <a:spLocks noGrp="1"/>
          </p:cNvSpPr>
          <p:nvPr>
            <p:ph type="dt" sz="half" idx="10"/>
          </p:nvPr>
        </p:nvSpPr>
        <p:spPr/>
        <p:txBody>
          <a:bodyPr/>
          <a:lstStyle/>
          <a:p>
            <a:fld id="{DAFD9E91-59A8-4601-B494-DA9FDF38C9D9}" type="datetimeFigureOut">
              <a:rPr lang="en-US" smtClean="0"/>
              <a:t>3/31/2025</a:t>
            </a:fld>
            <a:endParaRPr lang="en-US"/>
          </a:p>
        </p:txBody>
      </p:sp>
      <p:sp>
        <p:nvSpPr>
          <p:cNvPr id="6" name="Footer Placeholder 5">
            <a:extLst>
              <a:ext uri="{FF2B5EF4-FFF2-40B4-BE49-F238E27FC236}">
                <a16:creationId xmlns:a16="http://schemas.microsoft.com/office/drawing/2014/main" id="{A303B96A-BC01-418B-827B-A75E7F168F9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DC29ADA-7809-440C-96DC-84972E22C8C9}"/>
              </a:ext>
            </a:extLst>
          </p:cNvPr>
          <p:cNvSpPr>
            <a:spLocks noGrp="1"/>
          </p:cNvSpPr>
          <p:nvPr>
            <p:ph type="sldNum" sz="quarter" idx="12"/>
          </p:nvPr>
        </p:nvSpPr>
        <p:spPr/>
        <p:txBody>
          <a:bodyPr/>
          <a:lstStyle/>
          <a:p>
            <a:fld id="{2287161D-7AC3-4A07-8981-F58BDD7ABDF8}" type="slidenum">
              <a:rPr lang="en-US" smtClean="0"/>
              <a:t>‹#›</a:t>
            </a:fld>
            <a:endParaRPr lang="en-US"/>
          </a:p>
        </p:txBody>
      </p:sp>
    </p:spTree>
    <p:extLst>
      <p:ext uri="{BB962C8B-B14F-4D97-AF65-F5344CB8AC3E}">
        <p14:creationId xmlns:p14="http://schemas.microsoft.com/office/powerpoint/2010/main" val="2013048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ABC09A-273A-4B2A-B680-16430BDC5CE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BCFB193-CF8C-4C26-A6F1-CCEF56976AB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2A61C58-061F-4E78-A3CA-5F8823EA693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1E9FA17-0A5C-4EB4-857B-B522F976AFA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7478C14-8F48-40D8-8CE3-D31F6EB63A0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4B947CE-C3FB-4B07-B4DA-66FF68F650D8}"/>
              </a:ext>
            </a:extLst>
          </p:cNvPr>
          <p:cNvSpPr>
            <a:spLocks noGrp="1"/>
          </p:cNvSpPr>
          <p:nvPr>
            <p:ph type="dt" sz="half" idx="10"/>
          </p:nvPr>
        </p:nvSpPr>
        <p:spPr/>
        <p:txBody>
          <a:bodyPr/>
          <a:lstStyle/>
          <a:p>
            <a:fld id="{DAFD9E91-59A8-4601-B494-DA9FDF38C9D9}" type="datetimeFigureOut">
              <a:rPr lang="en-US" smtClean="0"/>
              <a:t>3/31/2025</a:t>
            </a:fld>
            <a:endParaRPr lang="en-US"/>
          </a:p>
        </p:txBody>
      </p:sp>
      <p:sp>
        <p:nvSpPr>
          <p:cNvPr id="8" name="Footer Placeholder 7">
            <a:extLst>
              <a:ext uri="{FF2B5EF4-FFF2-40B4-BE49-F238E27FC236}">
                <a16:creationId xmlns:a16="http://schemas.microsoft.com/office/drawing/2014/main" id="{AF04BCE4-E565-4898-B3C5-A005D944CE2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518CC38-E4FF-4EC0-8976-58440931DE0C}"/>
              </a:ext>
            </a:extLst>
          </p:cNvPr>
          <p:cNvSpPr>
            <a:spLocks noGrp="1"/>
          </p:cNvSpPr>
          <p:nvPr>
            <p:ph type="sldNum" sz="quarter" idx="12"/>
          </p:nvPr>
        </p:nvSpPr>
        <p:spPr/>
        <p:txBody>
          <a:bodyPr/>
          <a:lstStyle/>
          <a:p>
            <a:fld id="{2287161D-7AC3-4A07-8981-F58BDD7ABDF8}" type="slidenum">
              <a:rPr lang="en-US" smtClean="0"/>
              <a:t>‹#›</a:t>
            </a:fld>
            <a:endParaRPr lang="en-US"/>
          </a:p>
        </p:txBody>
      </p:sp>
    </p:spTree>
    <p:extLst>
      <p:ext uri="{BB962C8B-B14F-4D97-AF65-F5344CB8AC3E}">
        <p14:creationId xmlns:p14="http://schemas.microsoft.com/office/powerpoint/2010/main" val="38488436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E9D4D7-A99F-4BB8-B79C-EBE2D207BCD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96BE3B0-64F2-49D9-AA4C-384A7BE4FE9B}"/>
              </a:ext>
            </a:extLst>
          </p:cNvPr>
          <p:cNvSpPr>
            <a:spLocks noGrp="1"/>
          </p:cNvSpPr>
          <p:nvPr>
            <p:ph type="dt" sz="half" idx="10"/>
          </p:nvPr>
        </p:nvSpPr>
        <p:spPr/>
        <p:txBody>
          <a:bodyPr/>
          <a:lstStyle/>
          <a:p>
            <a:fld id="{DAFD9E91-59A8-4601-B494-DA9FDF38C9D9}" type="datetimeFigureOut">
              <a:rPr lang="en-US" smtClean="0"/>
              <a:t>3/31/2025</a:t>
            </a:fld>
            <a:endParaRPr lang="en-US"/>
          </a:p>
        </p:txBody>
      </p:sp>
      <p:sp>
        <p:nvSpPr>
          <p:cNvPr id="4" name="Footer Placeholder 3">
            <a:extLst>
              <a:ext uri="{FF2B5EF4-FFF2-40B4-BE49-F238E27FC236}">
                <a16:creationId xmlns:a16="http://schemas.microsoft.com/office/drawing/2014/main" id="{0A80B205-9BB5-42FE-B2D2-17CE7E2846B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52551D9-4423-4BC7-B35A-4309935FE100}"/>
              </a:ext>
            </a:extLst>
          </p:cNvPr>
          <p:cNvSpPr>
            <a:spLocks noGrp="1"/>
          </p:cNvSpPr>
          <p:nvPr>
            <p:ph type="sldNum" sz="quarter" idx="12"/>
          </p:nvPr>
        </p:nvSpPr>
        <p:spPr/>
        <p:txBody>
          <a:bodyPr/>
          <a:lstStyle/>
          <a:p>
            <a:fld id="{2287161D-7AC3-4A07-8981-F58BDD7ABDF8}" type="slidenum">
              <a:rPr lang="en-US" smtClean="0"/>
              <a:t>‹#›</a:t>
            </a:fld>
            <a:endParaRPr lang="en-US"/>
          </a:p>
        </p:txBody>
      </p:sp>
    </p:spTree>
    <p:extLst>
      <p:ext uri="{BB962C8B-B14F-4D97-AF65-F5344CB8AC3E}">
        <p14:creationId xmlns:p14="http://schemas.microsoft.com/office/powerpoint/2010/main" val="19313058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0FD3BBB-8DF8-43ED-A2CE-940DC41BFC43}"/>
              </a:ext>
            </a:extLst>
          </p:cNvPr>
          <p:cNvSpPr>
            <a:spLocks noGrp="1"/>
          </p:cNvSpPr>
          <p:nvPr>
            <p:ph type="dt" sz="half" idx="10"/>
          </p:nvPr>
        </p:nvSpPr>
        <p:spPr/>
        <p:txBody>
          <a:bodyPr/>
          <a:lstStyle/>
          <a:p>
            <a:fld id="{DAFD9E91-59A8-4601-B494-DA9FDF38C9D9}" type="datetimeFigureOut">
              <a:rPr lang="en-US" smtClean="0"/>
              <a:t>3/31/2025</a:t>
            </a:fld>
            <a:endParaRPr lang="en-US"/>
          </a:p>
        </p:txBody>
      </p:sp>
      <p:sp>
        <p:nvSpPr>
          <p:cNvPr id="3" name="Footer Placeholder 2">
            <a:extLst>
              <a:ext uri="{FF2B5EF4-FFF2-40B4-BE49-F238E27FC236}">
                <a16:creationId xmlns:a16="http://schemas.microsoft.com/office/drawing/2014/main" id="{2D84432C-5575-473E-9D4F-DB43FBB18A4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C91601B-E4D2-4BA2-A8FE-D4E63B82D5FD}"/>
              </a:ext>
            </a:extLst>
          </p:cNvPr>
          <p:cNvSpPr>
            <a:spLocks noGrp="1"/>
          </p:cNvSpPr>
          <p:nvPr>
            <p:ph type="sldNum" sz="quarter" idx="12"/>
          </p:nvPr>
        </p:nvSpPr>
        <p:spPr/>
        <p:txBody>
          <a:bodyPr/>
          <a:lstStyle/>
          <a:p>
            <a:fld id="{2287161D-7AC3-4A07-8981-F58BDD7ABDF8}" type="slidenum">
              <a:rPr lang="en-US" smtClean="0"/>
              <a:t>‹#›</a:t>
            </a:fld>
            <a:endParaRPr lang="en-US"/>
          </a:p>
        </p:txBody>
      </p:sp>
    </p:spTree>
    <p:extLst>
      <p:ext uri="{BB962C8B-B14F-4D97-AF65-F5344CB8AC3E}">
        <p14:creationId xmlns:p14="http://schemas.microsoft.com/office/powerpoint/2010/main" val="39314257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29B19-BA3D-4D5B-9947-3258700600D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2AFCEE7-B5F8-4AC5-B80B-A879B7C650E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FD4E4A3-F166-4171-B316-57124AF7EB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3A9EB76-7C3C-4AE1-860E-9D68C04C52FC}"/>
              </a:ext>
            </a:extLst>
          </p:cNvPr>
          <p:cNvSpPr>
            <a:spLocks noGrp="1"/>
          </p:cNvSpPr>
          <p:nvPr>
            <p:ph type="dt" sz="half" idx="10"/>
          </p:nvPr>
        </p:nvSpPr>
        <p:spPr/>
        <p:txBody>
          <a:bodyPr/>
          <a:lstStyle/>
          <a:p>
            <a:fld id="{DAFD9E91-59A8-4601-B494-DA9FDF38C9D9}" type="datetimeFigureOut">
              <a:rPr lang="en-US" smtClean="0"/>
              <a:t>3/31/2025</a:t>
            </a:fld>
            <a:endParaRPr lang="en-US"/>
          </a:p>
        </p:txBody>
      </p:sp>
      <p:sp>
        <p:nvSpPr>
          <p:cNvPr id="6" name="Footer Placeholder 5">
            <a:extLst>
              <a:ext uri="{FF2B5EF4-FFF2-40B4-BE49-F238E27FC236}">
                <a16:creationId xmlns:a16="http://schemas.microsoft.com/office/drawing/2014/main" id="{CC100589-C5D1-4F91-AB4C-50B8E309E0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A6B3DA-3722-48CA-A68E-63963142B311}"/>
              </a:ext>
            </a:extLst>
          </p:cNvPr>
          <p:cNvSpPr>
            <a:spLocks noGrp="1"/>
          </p:cNvSpPr>
          <p:nvPr>
            <p:ph type="sldNum" sz="quarter" idx="12"/>
          </p:nvPr>
        </p:nvSpPr>
        <p:spPr/>
        <p:txBody>
          <a:bodyPr/>
          <a:lstStyle/>
          <a:p>
            <a:fld id="{2287161D-7AC3-4A07-8981-F58BDD7ABDF8}" type="slidenum">
              <a:rPr lang="en-US" smtClean="0"/>
              <a:t>‹#›</a:t>
            </a:fld>
            <a:endParaRPr lang="en-US"/>
          </a:p>
        </p:txBody>
      </p:sp>
    </p:spTree>
    <p:extLst>
      <p:ext uri="{BB962C8B-B14F-4D97-AF65-F5344CB8AC3E}">
        <p14:creationId xmlns:p14="http://schemas.microsoft.com/office/powerpoint/2010/main" val="40888924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18018C-A820-4EC9-9312-680E4C176FA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89EAFE8-EFC0-4CD4-83FB-4BE99EF4173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4B5AF27-0529-4D27-8B92-3B46F4A7DD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2AB5DDC-3C39-42C8-8D57-B57091290730}"/>
              </a:ext>
            </a:extLst>
          </p:cNvPr>
          <p:cNvSpPr>
            <a:spLocks noGrp="1"/>
          </p:cNvSpPr>
          <p:nvPr>
            <p:ph type="dt" sz="half" idx="10"/>
          </p:nvPr>
        </p:nvSpPr>
        <p:spPr/>
        <p:txBody>
          <a:bodyPr/>
          <a:lstStyle/>
          <a:p>
            <a:fld id="{DAFD9E91-59A8-4601-B494-DA9FDF38C9D9}" type="datetimeFigureOut">
              <a:rPr lang="en-US" smtClean="0"/>
              <a:t>3/31/2025</a:t>
            </a:fld>
            <a:endParaRPr lang="en-US"/>
          </a:p>
        </p:txBody>
      </p:sp>
      <p:sp>
        <p:nvSpPr>
          <p:cNvPr id="6" name="Footer Placeholder 5">
            <a:extLst>
              <a:ext uri="{FF2B5EF4-FFF2-40B4-BE49-F238E27FC236}">
                <a16:creationId xmlns:a16="http://schemas.microsoft.com/office/drawing/2014/main" id="{5D8D7E86-6F2F-4CB0-B1B9-ADDA4C7CAD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30D9822-526F-4CF7-8A1C-BAFB16BF65FE}"/>
              </a:ext>
            </a:extLst>
          </p:cNvPr>
          <p:cNvSpPr>
            <a:spLocks noGrp="1"/>
          </p:cNvSpPr>
          <p:nvPr>
            <p:ph type="sldNum" sz="quarter" idx="12"/>
          </p:nvPr>
        </p:nvSpPr>
        <p:spPr/>
        <p:txBody>
          <a:bodyPr/>
          <a:lstStyle/>
          <a:p>
            <a:fld id="{2287161D-7AC3-4A07-8981-F58BDD7ABDF8}" type="slidenum">
              <a:rPr lang="en-US" smtClean="0"/>
              <a:t>‹#›</a:t>
            </a:fld>
            <a:endParaRPr lang="en-US"/>
          </a:p>
        </p:txBody>
      </p:sp>
    </p:spTree>
    <p:extLst>
      <p:ext uri="{BB962C8B-B14F-4D97-AF65-F5344CB8AC3E}">
        <p14:creationId xmlns:p14="http://schemas.microsoft.com/office/powerpoint/2010/main" val="34286051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B02F5F7-1130-41CB-9794-35C02BFE1BD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FB9BCFD-E9D4-46B6-B899-56D40992072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454DFF-814D-41E6-9AC5-6D159E3DC7C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FD9E91-59A8-4601-B494-DA9FDF38C9D9}" type="datetimeFigureOut">
              <a:rPr lang="en-US" smtClean="0"/>
              <a:t>3/31/2025</a:t>
            </a:fld>
            <a:endParaRPr lang="en-US"/>
          </a:p>
        </p:txBody>
      </p:sp>
      <p:sp>
        <p:nvSpPr>
          <p:cNvPr id="5" name="Footer Placeholder 4">
            <a:extLst>
              <a:ext uri="{FF2B5EF4-FFF2-40B4-BE49-F238E27FC236}">
                <a16:creationId xmlns:a16="http://schemas.microsoft.com/office/drawing/2014/main" id="{8CA558F2-B840-4500-A9FA-0F48771C065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543242A-B2BD-4665-82EC-02F7B68552B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87161D-7AC3-4A07-8981-F58BDD7ABDF8}" type="slidenum">
              <a:rPr lang="en-US" smtClean="0"/>
              <a:t>‹#›</a:t>
            </a:fld>
            <a:endParaRPr lang="en-US"/>
          </a:p>
        </p:txBody>
      </p:sp>
    </p:spTree>
    <p:extLst>
      <p:ext uri="{BB962C8B-B14F-4D97-AF65-F5344CB8AC3E}">
        <p14:creationId xmlns:p14="http://schemas.microsoft.com/office/powerpoint/2010/main" val="29072143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customXml" Target="../ink/ink2.xml"/><Relationship Id="rId2" Type="http://schemas.openxmlformats.org/officeDocument/2006/relationships/image" Target="../media/image46.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5.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47D6F1-D862-4B54-9DD3-2C03CFAB10FF}"/>
              </a:ext>
            </a:extLst>
          </p:cNvPr>
          <p:cNvSpPr>
            <a:spLocks noGrp="1"/>
          </p:cNvSpPr>
          <p:nvPr>
            <p:ph type="ctrTitle"/>
          </p:nvPr>
        </p:nvSpPr>
        <p:spPr/>
        <p:txBody>
          <a:bodyPr/>
          <a:lstStyle/>
          <a:p>
            <a:r>
              <a:rPr lang="en-US" dirty="0"/>
              <a:t>Support Vector Machine (SVM)</a:t>
            </a:r>
          </a:p>
        </p:txBody>
      </p:sp>
      <p:sp>
        <p:nvSpPr>
          <p:cNvPr id="3" name="Subtitle 2">
            <a:extLst>
              <a:ext uri="{FF2B5EF4-FFF2-40B4-BE49-F238E27FC236}">
                <a16:creationId xmlns:a16="http://schemas.microsoft.com/office/drawing/2014/main" id="{1872A19B-0451-4C2D-9DFB-70A3ECB57BC1}"/>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2125953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p:nvPr/>
        </p:nvSpPr>
        <p:spPr>
          <a:xfrm>
            <a:off x="4362981" y="1956996"/>
            <a:ext cx="76019" cy="95010"/>
          </a:xfrm>
          <a:custGeom>
            <a:avLst/>
            <a:gdLst/>
            <a:ahLst/>
            <a:cxnLst/>
            <a:rect l="l" t="t" r="r" b="b"/>
            <a:pathLst>
              <a:path w="88900" h="104775">
                <a:moveTo>
                  <a:pt x="88678" y="52270"/>
                </a:moveTo>
                <a:lnTo>
                  <a:pt x="85193" y="72609"/>
                </a:lnTo>
                <a:lnTo>
                  <a:pt x="75690" y="89220"/>
                </a:lnTo>
                <a:lnTo>
                  <a:pt x="61596" y="100420"/>
                </a:lnTo>
                <a:lnTo>
                  <a:pt x="44339" y="104527"/>
                </a:lnTo>
                <a:lnTo>
                  <a:pt x="27077" y="100420"/>
                </a:lnTo>
                <a:lnTo>
                  <a:pt x="12983" y="89220"/>
                </a:lnTo>
                <a:lnTo>
                  <a:pt x="3483" y="72609"/>
                </a:lnTo>
                <a:lnTo>
                  <a:pt x="0" y="52270"/>
                </a:lnTo>
                <a:lnTo>
                  <a:pt x="3483" y="31924"/>
                </a:lnTo>
                <a:lnTo>
                  <a:pt x="12983" y="15309"/>
                </a:lnTo>
                <a:lnTo>
                  <a:pt x="27077" y="4107"/>
                </a:lnTo>
                <a:lnTo>
                  <a:pt x="44339" y="0"/>
                </a:lnTo>
                <a:lnTo>
                  <a:pt x="61596" y="4107"/>
                </a:lnTo>
                <a:lnTo>
                  <a:pt x="75690" y="15309"/>
                </a:lnTo>
                <a:lnTo>
                  <a:pt x="85193" y="31924"/>
                </a:lnTo>
                <a:lnTo>
                  <a:pt x="88678" y="52270"/>
                </a:lnTo>
                <a:close/>
              </a:path>
            </a:pathLst>
          </a:custGeom>
          <a:ln w="8509">
            <a:solidFill>
              <a:srgbClr val="000000"/>
            </a:solidFill>
          </a:ln>
        </p:spPr>
        <p:txBody>
          <a:bodyPr wrap="square" lIns="0" tIns="0" rIns="0" bIns="0" rtlCol="0"/>
          <a:lstStyle/>
          <a:p>
            <a:endParaRPr/>
          </a:p>
        </p:txBody>
      </p:sp>
      <p:sp>
        <p:nvSpPr>
          <p:cNvPr id="7" name="object 7"/>
          <p:cNvSpPr/>
          <p:nvPr/>
        </p:nvSpPr>
        <p:spPr>
          <a:xfrm>
            <a:off x="4358913" y="1423318"/>
            <a:ext cx="76019" cy="95010"/>
          </a:xfrm>
          <a:custGeom>
            <a:avLst/>
            <a:gdLst/>
            <a:ahLst/>
            <a:cxnLst/>
            <a:rect l="l" t="t" r="r" b="b"/>
            <a:pathLst>
              <a:path w="88900" h="104775">
                <a:moveTo>
                  <a:pt x="88678" y="52270"/>
                </a:moveTo>
                <a:lnTo>
                  <a:pt x="85195" y="72609"/>
                </a:lnTo>
                <a:lnTo>
                  <a:pt x="75694" y="89220"/>
                </a:lnTo>
                <a:lnTo>
                  <a:pt x="61601" y="100420"/>
                </a:lnTo>
                <a:lnTo>
                  <a:pt x="44339" y="104527"/>
                </a:lnTo>
                <a:lnTo>
                  <a:pt x="27082" y="100420"/>
                </a:lnTo>
                <a:lnTo>
                  <a:pt x="12988" y="89220"/>
                </a:lnTo>
                <a:lnTo>
                  <a:pt x="3484" y="72609"/>
                </a:lnTo>
                <a:lnTo>
                  <a:pt x="0" y="52270"/>
                </a:lnTo>
                <a:lnTo>
                  <a:pt x="3484" y="31924"/>
                </a:lnTo>
                <a:lnTo>
                  <a:pt x="12988" y="15309"/>
                </a:lnTo>
                <a:lnTo>
                  <a:pt x="27082" y="4107"/>
                </a:lnTo>
                <a:lnTo>
                  <a:pt x="44339" y="0"/>
                </a:lnTo>
                <a:lnTo>
                  <a:pt x="61601" y="4107"/>
                </a:lnTo>
                <a:lnTo>
                  <a:pt x="75694" y="15309"/>
                </a:lnTo>
                <a:lnTo>
                  <a:pt x="85195" y="31924"/>
                </a:lnTo>
                <a:lnTo>
                  <a:pt x="88678" y="52270"/>
                </a:lnTo>
                <a:close/>
              </a:path>
            </a:pathLst>
          </a:custGeom>
          <a:ln w="8509">
            <a:solidFill>
              <a:srgbClr val="000000"/>
            </a:solidFill>
          </a:ln>
        </p:spPr>
        <p:txBody>
          <a:bodyPr wrap="square" lIns="0" tIns="0" rIns="0" bIns="0" rtlCol="0"/>
          <a:lstStyle/>
          <a:p>
            <a:endParaRPr/>
          </a:p>
        </p:txBody>
      </p:sp>
      <p:sp>
        <p:nvSpPr>
          <p:cNvPr id="8" name="object 8"/>
          <p:cNvSpPr/>
          <p:nvPr/>
        </p:nvSpPr>
        <p:spPr>
          <a:xfrm>
            <a:off x="4562035" y="1888738"/>
            <a:ext cx="76019" cy="95010"/>
          </a:xfrm>
          <a:custGeom>
            <a:avLst/>
            <a:gdLst/>
            <a:ahLst/>
            <a:cxnLst/>
            <a:rect l="l" t="t" r="r" b="b"/>
            <a:pathLst>
              <a:path w="88900" h="104775">
                <a:moveTo>
                  <a:pt x="88678" y="52257"/>
                </a:moveTo>
                <a:lnTo>
                  <a:pt x="85193" y="72601"/>
                </a:lnTo>
                <a:lnTo>
                  <a:pt x="75690" y="89211"/>
                </a:lnTo>
                <a:lnTo>
                  <a:pt x="61596" y="100408"/>
                </a:lnTo>
                <a:lnTo>
                  <a:pt x="44339" y="104514"/>
                </a:lnTo>
                <a:lnTo>
                  <a:pt x="27082" y="100408"/>
                </a:lnTo>
                <a:lnTo>
                  <a:pt x="12988" y="89211"/>
                </a:lnTo>
                <a:lnTo>
                  <a:pt x="3484" y="72601"/>
                </a:lnTo>
                <a:lnTo>
                  <a:pt x="0" y="52257"/>
                </a:lnTo>
                <a:lnTo>
                  <a:pt x="3484" y="31918"/>
                </a:lnTo>
                <a:lnTo>
                  <a:pt x="12988" y="15307"/>
                </a:lnTo>
                <a:lnTo>
                  <a:pt x="27082" y="4107"/>
                </a:lnTo>
                <a:lnTo>
                  <a:pt x="44339" y="0"/>
                </a:lnTo>
                <a:lnTo>
                  <a:pt x="61596" y="4107"/>
                </a:lnTo>
                <a:lnTo>
                  <a:pt x="75690" y="15307"/>
                </a:lnTo>
                <a:lnTo>
                  <a:pt x="85193" y="31918"/>
                </a:lnTo>
                <a:lnTo>
                  <a:pt x="88678" y="52257"/>
                </a:lnTo>
                <a:close/>
              </a:path>
            </a:pathLst>
          </a:custGeom>
          <a:ln w="8509">
            <a:solidFill>
              <a:srgbClr val="000000"/>
            </a:solidFill>
          </a:ln>
        </p:spPr>
        <p:txBody>
          <a:bodyPr wrap="square" lIns="0" tIns="0" rIns="0" bIns="0" rtlCol="0"/>
          <a:lstStyle/>
          <a:p>
            <a:endParaRPr/>
          </a:p>
        </p:txBody>
      </p:sp>
      <p:sp>
        <p:nvSpPr>
          <p:cNvPr id="9" name="object 9"/>
          <p:cNvSpPr/>
          <p:nvPr/>
        </p:nvSpPr>
        <p:spPr>
          <a:xfrm>
            <a:off x="4697444" y="2142605"/>
            <a:ext cx="76019" cy="95010"/>
          </a:xfrm>
          <a:custGeom>
            <a:avLst/>
            <a:gdLst/>
            <a:ahLst/>
            <a:cxnLst/>
            <a:rect l="l" t="t" r="r" b="b"/>
            <a:pathLst>
              <a:path w="88900" h="104775">
                <a:moveTo>
                  <a:pt x="88690" y="52257"/>
                </a:moveTo>
                <a:lnTo>
                  <a:pt x="85205" y="72595"/>
                </a:lnTo>
                <a:lnTo>
                  <a:pt x="75702" y="89206"/>
                </a:lnTo>
                <a:lnTo>
                  <a:pt x="61608" y="100406"/>
                </a:lnTo>
                <a:lnTo>
                  <a:pt x="44350" y="104514"/>
                </a:lnTo>
                <a:lnTo>
                  <a:pt x="27086" y="100406"/>
                </a:lnTo>
                <a:lnTo>
                  <a:pt x="12989" y="89206"/>
                </a:lnTo>
                <a:lnTo>
                  <a:pt x="3485" y="72595"/>
                </a:lnTo>
                <a:lnTo>
                  <a:pt x="0" y="52257"/>
                </a:lnTo>
                <a:lnTo>
                  <a:pt x="3485" y="31918"/>
                </a:lnTo>
                <a:lnTo>
                  <a:pt x="12989" y="15307"/>
                </a:lnTo>
                <a:lnTo>
                  <a:pt x="27086" y="4107"/>
                </a:lnTo>
                <a:lnTo>
                  <a:pt x="44350" y="0"/>
                </a:lnTo>
                <a:lnTo>
                  <a:pt x="61608" y="4107"/>
                </a:lnTo>
                <a:lnTo>
                  <a:pt x="75702" y="15307"/>
                </a:lnTo>
                <a:lnTo>
                  <a:pt x="85205" y="31918"/>
                </a:lnTo>
                <a:lnTo>
                  <a:pt x="88690" y="52257"/>
                </a:lnTo>
                <a:close/>
              </a:path>
            </a:pathLst>
          </a:custGeom>
          <a:ln w="8509">
            <a:solidFill>
              <a:srgbClr val="000000"/>
            </a:solidFill>
          </a:ln>
        </p:spPr>
        <p:txBody>
          <a:bodyPr wrap="square" lIns="0" tIns="0" rIns="0" bIns="0" rtlCol="0"/>
          <a:lstStyle/>
          <a:p>
            <a:endParaRPr/>
          </a:p>
        </p:txBody>
      </p:sp>
      <p:sp>
        <p:nvSpPr>
          <p:cNvPr id="10" name="object 10"/>
          <p:cNvSpPr/>
          <p:nvPr/>
        </p:nvSpPr>
        <p:spPr>
          <a:xfrm>
            <a:off x="4968271" y="2311843"/>
            <a:ext cx="76019" cy="95010"/>
          </a:xfrm>
          <a:custGeom>
            <a:avLst/>
            <a:gdLst/>
            <a:ahLst/>
            <a:cxnLst/>
            <a:rect l="l" t="t" r="r" b="b"/>
            <a:pathLst>
              <a:path w="88900" h="104775">
                <a:moveTo>
                  <a:pt x="88678" y="52257"/>
                </a:moveTo>
                <a:lnTo>
                  <a:pt x="85195" y="72601"/>
                </a:lnTo>
                <a:lnTo>
                  <a:pt x="75694" y="89211"/>
                </a:lnTo>
                <a:lnTo>
                  <a:pt x="61601" y="100408"/>
                </a:lnTo>
                <a:lnTo>
                  <a:pt x="44339" y="104514"/>
                </a:lnTo>
                <a:lnTo>
                  <a:pt x="27082" y="100408"/>
                </a:lnTo>
                <a:lnTo>
                  <a:pt x="12988" y="89211"/>
                </a:lnTo>
                <a:lnTo>
                  <a:pt x="3484" y="72601"/>
                </a:lnTo>
                <a:lnTo>
                  <a:pt x="0" y="52257"/>
                </a:lnTo>
                <a:lnTo>
                  <a:pt x="3484" y="31918"/>
                </a:lnTo>
                <a:lnTo>
                  <a:pt x="12988" y="15307"/>
                </a:lnTo>
                <a:lnTo>
                  <a:pt x="27082" y="4107"/>
                </a:lnTo>
                <a:lnTo>
                  <a:pt x="44339" y="0"/>
                </a:lnTo>
                <a:lnTo>
                  <a:pt x="61601" y="4107"/>
                </a:lnTo>
                <a:lnTo>
                  <a:pt x="75694" y="15307"/>
                </a:lnTo>
                <a:lnTo>
                  <a:pt x="85195" y="31918"/>
                </a:lnTo>
                <a:lnTo>
                  <a:pt x="88678" y="52257"/>
                </a:lnTo>
                <a:close/>
              </a:path>
            </a:pathLst>
          </a:custGeom>
          <a:ln w="8509">
            <a:solidFill>
              <a:srgbClr val="000000"/>
            </a:solidFill>
          </a:ln>
        </p:spPr>
        <p:txBody>
          <a:bodyPr wrap="square" lIns="0" tIns="0" rIns="0" bIns="0" rtlCol="0"/>
          <a:lstStyle/>
          <a:p>
            <a:endParaRPr/>
          </a:p>
        </p:txBody>
      </p:sp>
      <p:sp>
        <p:nvSpPr>
          <p:cNvPr id="11" name="object 11"/>
          <p:cNvSpPr/>
          <p:nvPr/>
        </p:nvSpPr>
        <p:spPr>
          <a:xfrm>
            <a:off x="4934424" y="1634883"/>
            <a:ext cx="76019" cy="95010"/>
          </a:xfrm>
          <a:custGeom>
            <a:avLst/>
            <a:gdLst/>
            <a:ahLst/>
            <a:cxnLst/>
            <a:rect l="l" t="t" r="r" b="b"/>
            <a:pathLst>
              <a:path w="88900" h="104775">
                <a:moveTo>
                  <a:pt x="88678" y="52257"/>
                </a:moveTo>
                <a:lnTo>
                  <a:pt x="85193" y="72595"/>
                </a:lnTo>
                <a:lnTo>
                  <a:pt x="75690" y="89206"/>
                </a:lnTo>
                <a:lnTo>
                  <a:pt x="61596" y="100406"/>
                </a:lnTo>
                <a:lnTo>
                  <a:pt x="44339" y="104514"/>
                </a:lnTo>
                <a:lnTo>
                  <a:pt x="27077" y="100406"/>
                </a:lnTo>
                <a:lnTo>
                  <a:pt x="12983" y="89206"/>
                </a:lnTo>
                <a:lnTo>
                  <a:pt x="3483" y="72595"/>
                </a:lnTo>
                <a:lnTo>
                  <a:pt x="0" y="52257"/>
                </a:lnTo>
                <a:lnTo>
                  <a:pt x="3483" y="31912"/>
                </a:lnTo>
                <a:lnTo>
                  <a:pt x="12983" y="15302"/>
                </a:lnTo>
                <a:lnTo>
                  <a:pt x="27077" y="4105"/>
                </a:lnTo>
                <a:lnTo>
                  <a:pt x="44339" y="0"/>
                </a:lnTo>
                <a:lnTo>
                  <a:pt x="61596" y="4105"/>
                </a:lnTo>
                <a:lnTo>
                  <a:pt x="75690" y="15302"/>
                </a:lnTo>
                <a:lnTo>
                  <a:pt x="85193" y="31912"/>
                </a:lnTo>
                <a:lnTo>
                  <a:pt x="88678" y="52257"/>
                </a:lnTo>
                <a:close/>
              </a:path>
            </a:pathLst>
          </a:custGeom>
          <a:ln w="8509">
            <a:solidFill>
              <a:srgbClr val="000000"/>
            </a:solidFill>
          </a:ln>
        </p:spPr>
        <p:txBody>
          <a:bodyPr wrap="square" lIns="0" tIns="0" rIns="0" bIns="0" rtlCol="0"/>
          <a:lstStyle/>
          <a:p>
            <a:endParaRPr/>
          </a:p>
        </p:txBody>
      </p:sp>
      <p:sp>
        <p:nvSpPr>
          <p:cNvPr id="12" name="object 12"/>
          <p:cNvSpPr/>
          <p:nvPr/>
        </p:nvSpPr>
        <p:spPr>
          <a:xfrm>
            <a:off x="5171394" y="1931053"/>
            <a:ext cx="76019" cy="95010"/>
          </a:xfrm>
          <a:custGeom>
            <a:avLst/>
            <a:gdLst/>
            <a:ahLst/>
            <a:cxnLst/>
            <a:rect l="l" t="t" r="r" b="b"/>
            <a:pathLst>
              <a:path w="88900" h="104775">
                <a:moveTo>
                  <a:pt x="88678" y="52257"/>
                </a:moveTo>
                <a:lnTo>
                  <a:pt x="85193" y="72595"/>
                </a:lnTo>
                <a:lnTo>
                  <a:pt x="75690" y="89206"/>
                </a:lnTo>
                <a:lnTo>
                  <a:pt x="61596" y="100406"/>
                </a:lnTo>
                <a:lnTo>
                  <a:pt x="44339" y="104514"/>
                </a:lnTo>
                <a:lnTo>
                  <a:pt x="27082" y="100406"/>
                </a:lnTo>
                <a:lnTo>
                  <a:pt x="12988" y="89206"/>
                </a:lnTo>
                <a:lnTo>
                  <a:pt x="3484" y="72595"/>
                </a:lnTo>
                <a:lnTo>
                  <a:pt x="0" y="52257"/>
                </a:lnTo>
                <a:lnTo>
                  <a:pt x="3484" y="31918"/>
                </a:lnTo>
                <a:lnTo>
                  <a:pt x="12988" y="15307"/>
                </a:lnTo>
                <a:lnTo>
                  <a:pt x="27082" y="4107"/>
                </a:lnTo>
                <a:lnTo>
                  <a:pt x="44339" y="0"/>
                </a:lnTo>
                <a:lnTo>
                  <a:pt x="61596" y="4107"/>
                </a:lnTo>
                <a:lnTo>
                  <a:pt x="75690" y="15307"/>
                </a:lnTo>
                <a:lnTo>
                  <a:pt x="85193" y="31918"/>
                </a:lnTo>
                <a:lnTo>
                  <a:pt x="88678" y="52257"/>
                </a:lnTo>
                <a:close/>
              </a:path>
            </a:pathLst>
          </a:custGeom>
          <a:ln w="8509">
            <a:solidFill>
              <a:srgbClr val="000000"/>
            </a:solidFill>
          </a:ln>
        </p:spPr>
        <p:txBody>
          <a:bodyPr wrap="square" lIns="0" tIns="0" rIns="0" bIns="0" rtlCol="0"/>
          <a:lstStyle/>
          <a:p>
            <a:endParaRPr/>
          </a:p>
        </p:txBody>
      </p:sp>
      <p:sp>
        <p:nvSpPr>
          <p:cNvPr id="13" name="object 13"/>
          <p:cNvSpPr/>
          <p:nvPr/>
        </p:nvSpPr>
        <p:spPr>
          <a:xfrm>
            <a:off x="4968271" y="1254082"/>
            <a:ext cx="76019" cy="95010"/>
          </a:xfrm>
          <a:custGeom>
            <a:avLst/>
            <a:gdLst/>
            <a:ahLst/>
            <a:cxnLst/>
            <a:rect l="l" t="t" r="r" b="b"/>
            <a:pathLst>
              <a:path w="88900" h="104775">
                <a:moveTo>
                  <a:pt x="88678" y="52257"/>
                </a:moveTo>
                <a:lnTo>
                  <a:pt x="85195" y="72595"/>
                </a:lnTo>
                <a:lnTo>
                  <a:pt x="75694" y="89206"/>
                </a:lnTo>
                <a:lnTo>
                  <a:pt x="61601" y="100406"/>
                </a:lnTo>
                <a:lnTo>
                  <a:pt x="44339" y="104514"/>
                </a:lnTo>
                <a:lnTo>
                  <a:pt x="27082" y="100406"/>
                </a:lnTo>
                <a:lnTo>
                  <a:pt x="12988" y="89206"/>
                </a:lnTo>
                <a:lnTo>
                  <a:pt x="3484" y="72595"/>
                </a:lnTo>
                <a:lnTo>
                  <a:pt x="0" y="52257"/>
                </a:lnTo>
                <a:lnTo>
                  <a:pt x="3484" y="31918"/>
                </a:lnTo>
                <a:lnTo>
                  <a:pt x="12988" y="15307"/>
                </a:lnTo>
                <a:lnTo>
                  <a:pt x="27082" y="4107"/>
                </a:lnTo>
                <a:lnTo>
                  <a:pt x="44339" y="0"/>
                </a:lnTo>
                <a:lnTo>
                  <a:pt x="61601" y="4107"/>
                </a:lnTo>
                <a:lnTo>
                  <a:pt x="75694" y="15307"/>
                </a:lnTo>
                <a:lnTo>
                  <a:pt x="85195" y="31918"/>
                </a:lnTo>
                <a:lnTo>
                  <a:pt x="88678" y="52257"/>
                </a:lnTo>
                <a:close/>
              </a:path>
            </a:pathLst>
          </a:custGeom>
          <a:ln w="8509">
            <a:solidFill>
              <a:srgbClr val="000000"/>
            </a:solidFill>
          </a:ln>
        </p:spPr>
        <p:txBody>
          <a:bodyPr wrap="square" lIns="0" tIns="0" rIns="0" bIns="0" rtlCol="0"/>
          <a:lstStyle/>
          <a:p>
            <a:endParaRPr/>
          </a:p>
        </p:txBody>
      </p:sp>
      <p:sp>
        <p:nvSpPr>
          <p:cNvPr id="14" name="object 14"/>
          <p:cNvSpPr/>
          <p:nvPr/>
        </p:nvSpPr>
        <p:spPr>
          <a:xfrm>
            <a:off x="4840988" y="2515507"/>
            <a:ext cx="76019" cy="95010"/>
          </a:xfrm>
          <a:custGeom>
            <a:avLst/>
            <a:gdLst/>
            <a:ahLst/>
            <a:cxnLst/>
            <a:rect l="l" t="t" r="r" b="b"/>
            <a:pathLst>
              <a:path w="88900" h="104775">
                <a:moveTo>
                  <a:pt x="88678" y="52257"/>
                </a:moveTo>
                <a:lnTo>
                  <a:pt x="85193" y="72595"/>
                </a:lnTo>
                <a:lnTo>
                  <a:pt x="75690" y="89206"/>
                </a:lnTo>
                <a:lnTo>
                  <a:pt x="61596" y="100406"/>
                </a:lnTo>
                <a:lnTo>
                  <a:pt x="44339" y="104514"/>
                </a:lnTo>
                <a:lnTo>
                  <a:pt x="27082" y="100406"/>
                </a:lnTo>
                <a:lnTo>
                  <a:pt x="12988" y="89206"/>
                </a:lnTo>
                <a:lnTo>
                  <a:pt x="3484" y="72595"/>
                </a:lnTo>
                <a:lnTo>
                  <a:pt x="0" y="52257"/>
                </a:lnTo>
                <a:lnTo>
                  <a:pt x="3484" y="31912"/>
                </a:lnTo>
                <a:lnTo>
                  <a:pt x="12988" y="15302"/>
                </a:lnTo>
                <a:lnTo>
                  <a:pt x="27082" y="4105"/>
                </a:lnTo>
                <a:lnTo>
                  <a:pt x="44339" y="0"/>
                </a:lnTo>
                <a:lnTo>
                  <a:pt x="61596" y="4105"/>
                </a:lnTo>
                <a:lnTo>
                  <a:pt x="75690" y="15302"/>
                </a:lnTo>
                <a:lnTo>
                  <a:pt x="85193" y="31912"/>
                </a:lnTo>
                <a:lnTo>
                  <a:pt x="88678" y="52257"/>
                </a:lnTo>
                <a:close/>
              </a:path>
            </a:pathLst>
          </a:custGeom>
          <a:ln w="8509">
            <a:solidFill>
              <a:srgbClr val="000000"/>
            </a:solidFill>
          </a:ln>
        </p:spPr>
        <p:txBody>
          <a:bodyPr wrap="square" lIns="0" tIns="0" rIns="0" bIns="0" rtlCol="0"/>
          <a:lstStyle/>
          <a:p>
            <a:endParaRPr/>
          </a:p>
        </p:txBody>
      </p:sp>
      <p:sp>
        <p:nvSpPr>
          <p:cNvPr id="15" name="object 15"/>
          <p:cNvSpPr/>
          <p:nvPr/>
        </p:nvSpPr>
        <p:spPr>
          <a:xfrm>
            <a:off x="4231629" y="2702800"/>
            <a:ext cx="67874" cy="84645"/>
          </a:xfrm>
          <a:custGeom>
            <a:avLst/>
            <a:gdLst/>
            <a:ahLst/>
            <a:cxnLst/>
            <a:rect l="l" t="t" r="r" b="b"/>
            <a:pathLst>
              <a:path w="79375" h="93344">
                <a:moveTo>
                  <a:pt x="39582" y="0"/>
                </a:moveTo>
                <a:lnTo>
                  <a:pt x="0" y="93315"/>
                </a:lnTo>
                <a:lnTo>
                  <a:pt x="79176" y="93315"/>
                </a:lnTo>
                <a:lnTo>
                  <a:pt x="39582" y="0"/>
                </a:lnTo>
                <a:close/>
              </a:path>
            </a:pathLst>
          </a:custGeom>
          <a:ln w="8509">
            <a:solidFill>
              <a:srgbClr val="000000"/>
            </a:solidFill>
          </a:ln>
        </p:spPr>
        <p:txBody>
          <a:bodyPr wrap="square" lIns="0" tIns="0" rIns="0" bIns="0" rtlCol="0"/>
          <a:lstStyle/>
          <a:p>
            <a:endParaRPr/>
          </a:p>
        </p:txBody>
      </p:sp>
      <p:sp>
        <p:nvSpPr>
          <p:cNvPr id="16" name="object 16"/>
          <p:cNvSpPr/>
          <p:nvPr/>
        </p:nvSpPr>
        <p:spPr>
          <a:xfrm>
            <a:off x="3825383" y="2491248"/>
            <a:ext cx="67874" cy="84645"/>
          </a:xfrm>
          <a:custGeom>
            <a:avLst/>
            <a:gdLst/>
            <a:ahLst/>
            <a:cxnLst/>
            <a:rect l="l" t="t" r="r" b="b"/>
            <a:pathLst>
              <a:path w="79375" h="93344">
                <a:moveTo>
                  <a:pt x="39594" y="0"/>
                </a:moveTo>
                <a:lnTo>
                  <a:pt x="0" y="93315"/>
                </a:lnTo>
                <a:lnTo>
                  <a:pt x="79188" y="93315"/>
                </a:lnTo>
                <a:lnTo>
                  <a:pt x="39594" y="0"/>
                </a:lnTo>
                <a:close/>
              </a:path>
            </a:pathLst>
          </a:custGeom>
          <a:ln w="8509">
            <a:solidFill>
              <a:srgbClr val="000000"/>
            </a:solidFill>
          </a:ln>
        </p:spPr>
        <p:txBody>
          <a:bodyPr wrap="square" lIns="0" tIns="0" rIns="0" bIns="0" rtlCol="0"/>
          <a:lstStyle/>
          <a:p>
            <a:endParaRPr/>
          </a:p>
        </p:txBody>
      </p:sp>
      <p:sp>
        <p:nvSpPr>
          <p:cNvPr id="17" name="object 17"/>
          <p:cNvSpPr/>
          <p:nvPr/>
        </p:nvSpPr>
        <p:spPr>
          <a:xfrm>
            <a:off x="4434742" y="3083589"/>
            <a:ext cx="67874" cy="84645"/>
          </a:xfrm>
          <a:custGeom>
            <a:avLst/>
            <a:gdLst/>
            <a:ahLst/>
            <a:cxnLst/>
            <a:rect l="l" t="t" r="r" b="b"/>
            <a:pathLst>
              <a:path w="79375" h="93345">
                <a:moveTo>
                  <a:pt x="39594" y="0"/>
                </a:moveTo>
                <a:lnTo>
                  <a:pt x="0" y="93329"/>
                </a:lnTo>
                <a:lnTo>
                  <a:pt x="79188" y="93329"/>
                </a:lnTo>
                <a:lnTo>
                  <a:pt x="39594" y="0"/>
                </a:lnTo>
                <a:close/>
              </a:path>
            </a:pathLst>
          </a:custGeom>
          <a:ln w="8509">
            <a:solidFill>
              <a:srgbClr val="000000"/>
            </a:solidFill>
          </a:ln>
        </p:spPr>
        <p:txBody>
          <a:bodyPr wrap="square" lIns="0" tIns="0" rIns="0" bIns="0" rtlCol="0"/>
          <a:lstStyle/>
          <a:p>
            <a:endParaRPr/>
          </a:p>
        </p:txBody>
      </p:sp>
      <p:sp>
        <p:nvSpPr>
          <p:cNvPr id="18" name="object 18"/>
          <p:cNvSpPr/>
          <p:nvPr/>
        </p:nvSpPr>
        <p:spPr>
          <a:xfrm>
            <a:off x="3859240" y="2745103"/>
            <a:ext cx="67874" cy="84645"/>
          </a:xfrm>
          <a:custGeom>
            <a:avLst/>
            <a:gdLst/>
            <a:ahLst/>
            <a:cxnLst/>
            <a:rect l="l" t="t" r="r" b="b"/>
            <a:pathLst>
              <a:path w="79375" h="93344">
                <a:moveTo>
                  <a:pt x="39594" y="0"/>
                </a:moveTo>
                <a:lnTo>
                  <a:pt x="0" y="93329"/>
                </a:lnTo>
                <a:lnTo>
                  <a:pt x="79176" y="93329"/>
                </a:lnTo>
                <a:lnTo>
                  <a:pt x="39594" y="0"/>
                </a:lnTo>
                <a:close/>
              </a:path>
            </a:pathLst>
          </a:custGeom>
          <a:ln w="8509">
            <a:solidFill>
              <a:srgbClr val="000000"/>
            </a:solidFill>
          </a:ln>
        </p:spPr>
        <p:txBody>
          <a:bodyPr wrap="square" lIns="0" tIns="0" rIns="0" bIns="0" rtlCol="0"/>
          <a:lstStyle/>
          <a:p>
            <a:endParaRPr/>
          </a:p>
        </p:txBody>
      </p:sp>
      <p:sp>
        <p:nvSpPr>
          <p:cNvPr id="19" name="object 19"/>
          <p:cNvSpPr/>
          <p:nvPr/>
        </p:nvSpPr>
        <p:spPr>
          <a:xfrm>
            <a:off x="3960802" y="2998970"/>
            <a:ext cx="67874" cy="84645"/>
          </a:xfrm>
          <a:custGeom>
            <a:avLst/>
            <a:gdLst/>
            <a:ahLst/>
            <a:cxnLst/>
            <a:rect l="l" t="t" r="r" b="b"/>
            <a:pathLst>
              <a:path w="79375" h="93345">
                <a:moveTo>
                  <a:pt x="39594" y="0"/>
                </a:moveTo>
                <a:lnTo>
                  <a:pt x="0" y="93315"/>
                </a:lnTo>
                <a:lnTo>
                  <a:pt x="79176" y="93315"/>
                </a:lnTo>
                <a:lnTo>
                  <a:pt x="39594" y="0"/>
                </a:lnTo>
                <a:close/>
              </a:path>
            </a:pathLst>
          </a:custGeom>
          <a:ln w="8509">
            <a:solidFill>
              <a:srgbClr val="000000"/>
            </a:solidFill>
          </a:ln>
        </p:spPr>
        <p:txBody>
          <a:bodyPr wrap="square" lIns="0" tIns="0" rIns="0" bIns="0" rtlCol="0"/>
          <a:lstStyle/>
          <a:p>
            <a:endParaRPr/>
          </a:p>
        </p:txBody>
      </p:sp>
      <p:sp>
        <p:nvSpPr>
          <p:cNvPr id="20" name="object 20"/>
          <p:cNvSpPr/>
          <p:nvPr/>
        </p:nvSpPr>
        <p:spPr>
          <a:xfrm>
            <a:off x="4197772" y="3252838"/>
            <a:ext cx="67874" cy="84645"/>
          </a:xfrm>
          <a:custGeom>
            <a:avLst/>
            <a:gdLst/>
            <a:ahLst/>
            <a:cxnLst/>
            <a:rect l="l" t="t" r="r" b="b"/>
            <a:pathLst>
              <a:path w="79375" h="93345">
                <a:moveTo>
                  <a:pt x="39594" y="0"/>
                </a:moveTo>
                <a:lnTo>
                  <a:pt x="0" y="93315"/>
                </a:lnTo>
                <a:lnTo>
                  <a:pt x="79176" y="93315"/>
                </a:lnTo>
                <a:lnTo>
                  <a:pt x="39594" y="0"/>
                </a:lnTo>
                <a:close/>
              </a:path>
            </a:pathLst>
          </a:custGeom>
          <a:ln w="8509">
            <a:solidFill>
              <a:srgbClr val="000000"/>
            </a:solidFill>
          </a:ln>
        </p:spPr>
        <p:txBody>
          <a:bodyPr wrap="square" lIns="0" tIns="0" rIns="0" bIns="0" rtlCol="0"/>
          <a:lstStyle/>
          <a:p>
            <a:endParaRPr/>
          </a:p>
        </p:txBody>
      </p:sp>
      <p:sp>
        <p:nvSpPr>
          <p:cNvPr id="21" name="object 21"/>
          <p:cNvSpPr/>
          <p:nvPr/>
        </p:nvSpPr>
        <p:spPr>
          <a:xfrm>
            <a:off x="3622270" y="2998970"/>
            <a:ext cx="67874" cy="84645"/>
          </a:xfrm>
          <a:custGeom>
            <a:avLst/>
            <a:gdLst/>
            <a:ahLst/>
            <a:cxnLst/>
            <a:rect l="l" t="t" r="r" b="b"/>
            <a:pathLst>
              <a:path w="79375" h="93345">
                <a:moveTo>
                  <a:pt x="39582" y="0"/>
                </a:moveTo>
                <a:lnTo>
                  <a:pt x="0" y="93315"/>
                </a:lnTo>
                <a:lnTo>
                  <a:pt x="79176" y="93315"/>
                </a:lnTo>
                <a:lnTo>
                  <a:pt x="39582" y="0"/>
                </a:lnTo>
                <a:close/>
              </a:path>
            </a:pathLst>
          </a:custGeom>
          <a:ln w="8509">
            <a:solidFill>
              <a:srgbClr val="000000"/>
            </a:solidFill>
          </a:ln>
        </p:spPr>
        <p:txBody>
          <a:bodyPr wrap="square" lIns="0" tIns="0" rIns="0" bIns="0" rtlCol="0"/>
          <a:lstStyle/>
          <a:p>
            <a:endParaRPr/>
          </a:p>
        </p:txBody>
      </p:sp>
      <p:sp>
        <p:nvSpPr>
          <p:cNvPr id="22" name="object 22"/>
          <p:cNvSpPr/>
          <p:nvPr/>
        </p:nvSpPr>
        <p:spPr>
          <a:xfrm>
            <a:off x="3520709" y="3549007"/>
            <a:ext cx="2137220" cy="0"/>
          </a:xfrm>
          <a:custGeom>
            <a:avLst/>
            <a:gdLst/>
            <a:ahLst/>
            <a:cxnLst/>
            <a:rect l="l" t="t" r="r" b="b"/>
            <a:pathLst>
              <a:path w="2499360">
                <a:moveTo>
                  <a:pt x="0" y="0"/>
                </a:moveTo>
                <a:lnTo>
                  <a:pt x="2498884" y="0"/>
                </a:lnTo>
              </a:path>
            </a:pathLst>
          </a:custGeom>
          <a:ln w="9331">
            <a:solidFill>
              <a:srgbClr val="000000"/>
            </a:solidFill>
          </a:ln>
        </p:spPr>
        <p:txBody>
          <a:bodyPr wrap="square" lIns="0" tIns="0" rIns="0" bIns="0" rtlCol="0"/>
          <a:lstStyle/>
          <a:p>
            <a:endParaRPr/>
          </a:p>
        </p:txBody>
      </p:sp>
      <p:sp>
        <p:nvSpPr>
          <p:cNvPr id="23" name="object 23"/>
          <p:cNvSpPr/>
          <p:nvPr/>
        </p:nvSpPr>
        <p:spPr>
          <a:xfrm>
            <a:off x="5495029" y="3498231"/>
            <a:ext cx="162898" cy="101920"/>
          </a:xfrm>
          <a:custGeom>
            <a:avLst/>
            <a:gdLst/>
            <a:ahLst/>
            <a:cxnLst/>
            <a:rect l="l" t="t" r="r" b="b"/>
            <a:pathLst>
              <a:path w="190500" h="112395">
                <a:moveTo>
                  <a:pt x="0" y="111989"/>
                </a:moveTo>
                <a:lnTo>
                  <a:pt x="190030" y="55994"/>
                </a:lnTo>
                <a:lnTo>
                  <a:pt x="0" y="0"/>
                </a:lnTo>
              </a:path>
            </a:pathLst>
          </a:custGeom>
          <a:ln w="17934">
            <a:solidFill>
              <a:srgbClr val="000000"/>
            </a:solidFill>
          </a:ln>
        </p:spPr>
        <p:txBody>
          <a:bodyPr wrap="square" lIns="0" tIns="0" rIns="0" bIns="0" rtlCol="0"/>
          <a:lstStyle/>
          <a:p>
            <a:endParaRPr/>
          </a:p>
        </p:txBody>
      </p:sp>
      <p:sp>
        <p:nvSpPr>
          <p:cNvPr id="24" name="object 24"/>
          <p:cNvSpPr/>
          <p:nvPr/>
        </p:nvSpPr>
        <p:spPr>
          <a:xfrm>
            <a:off x="3520709" y="1386088"/>
            <a:ext cx="0" cy="2163351"/>
          </a:xfrm>
          <a:custGeom>
            <a:avLst/>
            <a:gdLst/>
            <a:ahLst/>
            <a:cxnLst/>
            <a:rect l="l" t="t" r="r" b="b"/>
            <a:pathLst>
              <a:path h="2385695">
                <a:moveTo>
                  <a:pt x="0" y="0"/>
                </a:moveTo>
                <a:lnTo>
                  <a:pt x="0" y="2385220"/>
                </a:lnTo>
              </a:path>
            </a:pathLst>
          </a:custGeom>
          <a:ln w="7917">
            <a:solidFill>
              <a:srgbClr val="000000"/>
            </a:solidFill>
          </a:ln>
        </p:spPr>
        <p:txBody>
          <a:bodyPr wrap="square" lIns="0" tIns="0" rIns="0" bIns="0" rtlCol="0"/>
          <a:lstStyle/>
          <a:p>
            <a:endParaRPr/>
          </a:p>
        </p:txBody>
      </p:sp>
      <p:sp>
        <p:nvSpPr>
          <p:cNvPr id="25" name="object 25"/>
          <p:cNvSpPr/>
          <p:nvPr/>
        </p:nvSpPr>
        <p:spPr>
          <a:xfrm>
            <a:off x="3480083" y="1386087"/>
            <a:ext cx="81449" cy="203263"/>
          </a:xfrm>
          <a:custGeom>
            <a:avLst/>
            <a:gdLst/>
            <a:ahLst/>
            <a:cxnLst/>
            <a:rect l="l" t="t" r="r" b="b"/>
            <a:pathLst>
              <a:path w="95250" h="224155">
                <a:moveTo>
                  <a:pt x="95021" y="223964"/>
                </a:moveTo>
                <a:lnTo>
                  <a:pt x="47510" y="0"/>
                </a:lnTo>
                <a:lnTo>
                  <a:pt x="0" y="223964"/>
                </a:lnTo>
              </a:path>
            </a:pathLst>
          </a:custGeom>
          <a:ln w="16267">
            <a:solidFill>
              <a:srgbClr val="000000"/>
            </a:solidFill>
          </a:ln>
        </p:spPr>
        <p:txBody>
          <a:bodyPr wrap="square" lIns="0" tIns="0" rIns="0" bIns="0" rtlCol="0"/>
          <a:lstStyle/>
          <a:p>
            <a:endParaRPr/>
          </a:p>
        </p:txBody>
      </p:sp>
      <p:sp>
        <p:nvSpPr>
          <p:cNvPr id="26" name="object 26"/>
          <p:cNvSpPr/>
          <p:nvPr/>
        </p:nvSpPr>
        <p:spPr>
          <a:xfrm>
            <a:off x="3640775" y="2377284"/>
            <a:ext cx="1219019" cy="528026"/>
          </a:xfrm>
          <a:custGeom>
            <a:avLst/>
            <a:gdLst/>
            <a:ahLst/>
            <a:cxnLst/>
            <a:rect l="l" t="t" r="r" b="b"/>
            <a:pathLst>
              <a:path w="1425575" h="582294">
                <a:moveTo>
                  <a:pt x="1425221" y="581684"/>
                </a:moveTo>
                <a:lnTo>
                  <a:pt x="0" y="0"/>
                </a:lnTo>
              </a:path>
            </a:pathLst>
          </a:custGeom>
          <a:ln w="18259">
            <a:solidFill>
              <a:srgbClr val="000000"/>
            </a:solidFill>
          </a:ln>
        </p:spPr>
        <p:txBody>
          <a:bodyPr wrap="square" lIns="0" tIns="0" rIns="0" bIns="0" rtlCol="0"/>
          <a:lstStyle/>
          <a:p>
            <a:endParaRPr/>
          </a:p>
        </p:txBody>
      </p:sp>
      <p:sp>
        <p:nvSpPr>
          <p:cNvPr id="27" name="object 27"/>
          <p:cNvSpPr/>
          <p:nvPr/>
        </p:nvSpPr>
        <p:spPr>
          <a:xfrm>
            <a:off x="3809592" y="2166866"/>
            <a:ext cx="1219019" cy="528026"/>
          </a:xfrm>
          <a:custGeom>
            <a:avLst/>
            <a:gdLst/>
            <a:ahLst/>
            <a:cxnLst/>
            <a:rect l="l" t="t" r="r" b="b"/>
            <a:pathLst>
              <a:path w="1425575" h="582294">
                <a:moveTo>
                  <a:pt x="1425221" y="581684"/>
                </a:moveTo>
                <a:lnTo>
                  <a:pt x="0" y="0"/>
                </a:lnTo>
              </a:path>
            </a:pathLst>
          </a:custGeom>
          <a:ln w="18259">
            <a:solidFill>
              <a:srgbClr val="000000"/>
            </a:solidFill>
          </a:ln>
        </p:spPr>
        <p:txBody>
          <a:bodyPr wrap="square" lIns="0" tIns="0" rIns="0" bIns="0" rtlCol="0"/>
          <a:lstStyle/>
          <a:p>
            <a:endParaRPr/>
          </a:p>
        </p:txBody>
      </p:sp>
      <p:sp>
        <p:nvSpPr>
          <p:cNvPr id="28" name="object 28"/>
          <p:cNvSpPr/>
          <p:nvPr/>
        </p:nvSpPr>
        <p:spPr>
          <a:xfrm>
            <a:off x="3745497" y="2280816"/>
            <a:ext cx="1219019" cy="528026"/>
          </a:xfrm>
          <a:custGeom>
            <a:avLst/>
            <a:gdLst/>
            <a:ahLst/>
            <a:cxnLst/>
            <a:rect l="l" t="t" r="r" b="b"/>
            <a:pathLst>
              <a:path w="1425575" h="582294">
                <a:moveTo>
                  <a:pt x="1425221" y="581684"/>
                </a:moveTo>
                <a:lnTo>
                  <a:pt x="0" y="0"/>
                </a:lnTo>
              </a:path>
            </a:pathLst>
          </a:custGeom>
          <a:ln w="18259">
            <a:solidFill>
              <a:srgbClr val="000000"/>
            </a:solidFill>
            <a:prstDash val="lgDash"/>
          </a:ln>
        </p:spPr>
        <p:txBody>
          <a:bodyPr wrap="square" lIns="0" tIns="0" rIns="0" bIns="0" rtlCol="0"/>
          <a:lstStyle/>
          <a:p>
            <a:endParaRPr/>
          </a:p>
        </p:txBody>
      </p:sp>
      <p:sp>
        <p:nvSpPr>
          <p:cNvPr id="29" name="object 29"/>
          <p:cNvSpPr/>
          <p:nvPr/>
        </p:nvSpPr>
        <p:spPr>
          <a:xfrm>
            <a:off x="6669865" y="2002945"/>
            <a:ext cx="72218" cy="89828"/>
          </a:xfrm>
          <a:custGeom>
            <a:avLst/>
            <a:gdLst/>
            <a:ahLst/>
            <a:cxnLst/>
            <a:rect l="l" t="t" r="r" b="b"/>
            <a:pathLst>
              <a:path w="84454" h="99060">
                <a:moveTo>
                  <a:pt x="84415" y="49314"/>
                </a:moveTo>
                <a:lnTo>
                  <a:pt x="81097" y="68512"/>
                </a:lnTo>
                <a:lnTo>
                  <a:pt x="72049" y="84192"/>
                </a:lnTo>
                <a:lnTo>
                  <a:pt x="58631" y="94765"/>
                </a:lnTo>
                <a:lnTo>
                  <a:pt x="42201" y="98642"/>
                </a:lnTo>
                <a:lnTo>
                  <a:pt x="25774" y="94765"/>
                </a:lnTo>
                <a:lnTo>
                  <a:pt x="12360" y="84192"/>
                </a:lnTo>
                <a:lnTo>
                  <a:pt x="3316" y="68512"/>
                </a:lnTo>
                <a:lnTo>
                  <a:pt x="0" y="49314"/>
                </a:lnTo>
                <a:lnTo>
                  <a:pt x="3316" y="30118"/>
                </a:lnTo>
                <a:lnTo>
                  <a:pt x="12360" y="14443"/>
                </a:lnTo>
                <a:lnTo>
                  <a:pt x="25774" y="3875"/>
                </a:lnTo>
                <a:lnTo>
                  <a:pt x="42201" y="0"/>
                </a:lnTo>
                <a:lnTo>
                  <a:pt x="58631" y="3875"/>
                </a:lnTo>
                <a:lnTo>
                  <a:pt x="72049" y="14443"/>
                </a:lnTo>
                <a:lnTo>
                  <a:pt x="81097" y="30118"/>
                </a:lnTo>
                <a:lnTo>
                  <a:pt x="84415" y="49314"/>
                </a:lnTo>
                <a:close/>
              </a:path>
            </a:pathLst>
          </a:custGeom>
          <a:ln w="8074">
            <a:solidFill>
              <a:srgbClr val="000000"/>
            </a:solidFill>
          </a:ln>
        </p:spPr>
        <p:txBody>
          <a:bodyPr wrap="square" lIns="0" tIns="0" rIns="0" bIns="0" rtlCol="0"/>
          <a:lstStyle/>
          <a:p>
            <a:endParaRPr/>
          </a:p>
        </p:txBody>
      </p:sp>
      <p:sp>
        <p:nvSpPr>
          <p:cNvPr id="30" name="object 30"/>
          <p:cNvSpPr/>
          <p:nvPr/>
        </p:nvSpPr>
        <p:spPr>
          <a:xfrm>
            <a:off x="6665999" y="1499239"/>
            <a:ext cx="72218" cy="89828"/>
          </a:xfrm>
          <a:custGeom>
            <a:avLst/>
            <a:gdLst/>
            <a:ahLst/>
            <a:cxnLst/>
            <a:rect l="l" t="t" r="r" b="b"/>
            <a:pathLst>
              <a:path w="84454" h="99060">
                <a:moveTo>
                  <a:pt x="84415" y="49328"/>
                </a:moveTo>
                <a:lnTo>
                  <a:pt x="81097" y="68526"/>
                </a:lnTo>
                <a:lnTo>
                  <a:pt x="72049" y="84206"/>
                </a:lnTo>
                <a:lnTo>
                  <a:pt x="58631" y="94778"/>
                </a:lnTo>
                <a:lnTo>
                  <a:pt x="42201" y="98656"/>
                </a:lnTo>
                <a:lnTo>
                  <a:pt x="25774" y="94778"/>
                </a:lnTo>
                <a:lnTo>
                  <a:pt x="12360" y="84206"/>
                </a:lnTo>
                <a:lnTo>
                  <a:pt x="3316" y="68526"/>
                </a:lnTo>
                <a:lnTo>
                  <a:pt x="0" y="49328"/>
                </a:lnTo>
                <a:lnTo>
                  <a:pt x="3316" y="30129"/>
                </a:lnTo>
                <a:lnTo>
                  <a:pt x="12360" y="14450"/>
                </a:lnTo>
                <a:lnTo>
                  <a:pt x="25774" y="3877"/>
                </a:lnTo>
                <a:lnTo>
                  <a:pt x="42201" y="0"/>
                </a:lnTo>
                <a:lnTo>
                  <a:pt x="58631" y="3877"/>
                </a:lnTo>
                <a:lnTo>
                  <a:pt x="72049" y="14450"/>
                </a:lnTo>
                <a:lnTo>
                  <a:pt x="81097" y="30129"/>
                </a:lnTo>
                <a:lnTo>
                  <a:pt x="84415" y="49328"/>
                </a:lnTo>
                <a:close/>
              </a:path>
            </a:pathLst>
          </a:custGeom>
          <a:ln w="8074">
            <a:solidFill>
              <a:srgbClr val="000000"/>
            </a:solidFill>
          </a:ln>
        </p:spPr>
        <p:txBody>
          <a:bodyPr wrap="square" lIns="0" tIns="0" rIns="0" bIns="0" rtlCol="0"/>
          <a:lstStyle/>
          <a:p>
            <a:endParaRPr/>
          </a:p>
        </p:txBody>
      </p:sp>
      <p:sp>
        <p:nvSpPr>
          <p:cNvPr id="31" name="object 31"/>
          <p:cNvSpPr/>
          <p:nvPr/>
        </p:nvSpPr>
        <p:spPr>
          <a:xfrm>
            <a:off x="6859344" y="1938517"/>
            <a:ext cx="72218" cy="89828"/>
          </a:xfrm>
          <a:custGeom>
            <a:avLst/>
            <a:gdLst/>
            <a:ahLst/>
            <a:cxnLst/>
            <a:rect l="l" t="t" r="r" b="b"/>
            <a:pathLst>
              <a:path w="84454" h="99060">
                <a:moveTo>
                  <a:pt x="84426" y="49314"/>
                </a:moveTo>
                <a:lnTo>
                  <a:pt x="81108" y="68518"/>
                </a:lnTo>
                <a:lnTo>
                  <a:pt x="72061" y="84197"/>
                </a:lnTo>
                <a:lnTo>
                  <a:pt x="58642" y="94767"/>
                </a:lnTo>
                <a:lnTo>
                  <a:pt x="42213" y="98642"/>
                </a:lnTo>
                <a:lnTo>
                  <a:pt x="25784" y="94767"/>
                </a:lnTo>
                <a:lnTo>
                  <a:pt x="12365" y="84197"/>
                </a:lnTo>
                <a:lnTo>
                  <a:pt x="3318" y="68518"/>
                </a:lnTo>
                <a:lnTo>
                  <a:pt x="0" y="49314"/>
                </a:lnTo>
                <a:lnTo>
                  <a:pt x="3318" y="30118"/>
                </a:lnTo>
                <a:lnTo>
                  <a:pt x="12365" y="14443"/>
                </a:lnTo>
                <a:lnTo>
                  <a:pt x="25784" y="3875"/>
                </a:lnTo>
                <a:lnTo>
                  <a:pt x="42213" y="0"/>
                </a:lnTo>
                <a:lnTo>
                  <a:pt x="58642" y="3875"/>
                </a:lnTo>
                <a:lnTo>
                  <a:pt x="72061" y="14443"/>
                </a:lnTo>
                <a:lnTo>
                  <a:pt x="81108" y="30118"/>
                </a:lnTo>
                <a:lnTo>
                  <a:pt x="84426" y="49314"/>
                </a:lnTo>
                <a:close/>
              </a:path>
            </a:pathLst>
          </a:custGeom>
          <a:ln w="8074">
            <a:solidFill>
              <a:srgbClr val="000000"/>
            </a:solidFill>
          </a:ln>
        </p:spPr>
        <p:txBody>
          <a:bodyPr wrap="square" lIns="0" tIns="0" rIns="0" bIns="0" rtlCol="0"/>
          <a:lstStyle/>
          <a:p>
            <a:endParaRPr/>
          </a:p>
        </p:txBody>
      </p:sp>
      <p:sp>
        <p:nvSpPr>
          <p:cNvPr id="32" name="object 32"/>
          <p:cNvSpPr/>
          <p:nvPr/>
        </p:nvSpPr>
        <p:spPr>
          <a:xfrm>
            <a:off x="6988248" y="2178120"/>
            <a:ext cx="72218" cy="89828"/>
          </a:xfrm>
          <a:custGeom>
            <a:avLst/>
            <a:gdLst/>
            <a:ahLst/>
            <a:cxnLst/>
            <a:rect l="l" t="t" r="r" b="b"/>
            <a:pathLst>
              <a:path w="84454" h="99060">
                <a:moveTo>
                  <a:pt x="84415" y="49314"/>
                </a:moveTo>
                <a:lnTo>
                  <a:pt x="81099" y="68512"/>
                </a:lnTo>
                <a:lnTo>
                  <a:pt x="72055" y="84192"/>
                </a:lnTo>
                <a:lnTo>
                  <a:pt x="58640" y="94765"/>
                </a:lnTo>
                <a:lnTo>
                  <a:pt x="42213" y="98642"/>
                </a:lnTo>
                <a:lnTo>
                  <a:pt x="25784" y="94765"/>
                </a:lnTo>
                <a:lnTo>
                  <a:pt x="12365" y="84192"/>
                </a:lnTo>
                <a:lnTo>
                  <a:pt x="3318" y="68512"/>
                </a:lnTo>
                <a:lnTo>
                  <a:pt x="0" y="49314"/>
                </a:lnTo>
                <a:lnTo>
                  <a:pt x="3318" y="30118"/>
                </a:lnTo>
                <a:lnTo>
                  <a:pt x="12365" y="14443"/>
                </a:lnTo>
                <a:lnTo>
                  <a:pt x="25784" y="3875"/>
                </a:lnTo>
                <a:lnTo>
                  <a:pt x="42213" y="0"/>
                </a:lnTo>
                <a:lnTo>
                  <a:pt x="58640" y="3875"/>
                </a:lnTo>
                <a:lnTo>
                  <a:pt x="72055" y="14443"/>
                </a:lnTo>
                <a:lnTo>
                  <a:pt x="81099" y="30118"/>
                </a:lnTo>
                <a:lnTo>
                  <a:pt x="84415" y="49314"/>
                </a:lnTo>
                <a:close/>
              </a:path>
            </a:pathLst>
          </a:custGeom>
          <a:ln w="8074">
            <a:solidFill>
              <a:srgbClr val="000000"/>
            </a:solidFill>
          </a:ln>
        </p:spPr>
        <p:txBody>
          <a:bodyPr wrap="square" lIns="0" tIns="0" rIns="0" bIns="0" rtlCol="0"/>
          <a:lstStyle/>
          <a:p>
            <a:endParaRPr/>
          </a:p>
        </p:txBody>
      </p:sp>
      <p:sp>
        <p:nvSpPr>
          <p:cNvPr id="33" name="object 33"/>
          <p:cNvSpPr/>
          <p:nvPr/>
        </p:nvSpPr>
        <p:spPr>
          <a:xfrm>
            <a:off x="7246056" y="2337854"/>
            <a:ext cx="72218" cy="89828"/>
          </a:xfrm>
          <a:custGeom>
            <a:avLst/>
            <a:gdLst/>
            <a:ahLst/>
            <a:cxnLst/>
            <a:rect l="l" t="t" r="r" b="b"/>
            <a:pathLst>
              <a:path w="84454" h="99060">
                <a:moveTo>
                  <a:pt x="84415" y="49314"/>
                </a:moveTo>
                <a:lnTo>
                  <a:pt x="81099" y="68512"/>
                </a:lnTo>
                <a:lnTo>
                  <a:pt x="72055" y="84192"/>
                </a:lnTo>
                <a:lnTo>
                  <a:pt x="58640" y="94765"/>
                </a:lnTo>
                <a:lnTo>
                  <a:pt x="42213" y="98642"/>
                </a:lnTo>
                <a:lnTo>
                  <a:pt x="25784" y="94765"/>
                </a:lnTo>
                <a:lnTo>
                  <a:pt x="12365" y="84192"/>
                </a:lnTo>
                <a:lnTo>
                  <a:pt x="3318" y="68512"/>
                </a:lnTo>
                <a:lnTo>
                  <a:pt x="0" y="49314"/>
                </a:lnTo>
                <a:lnTo>
                  <a:pt x="3318" y="30118"/>
                </a:lnTo>
                <a:lnTo>
                  <a:pt x="12365" y="14443"/>
                </a:lnTo>
                <a:lnTo>
                  <a:pt x="25784" y="3875"/>
                </a:lnTo>
                <a:lnTo>
                  <a:pt x="42213" y="0"/>
                </a:lnTo>
                <a:lnTo>
                  <a:pt x="58640" y="3875"/>
                </a:lnTo>
                <a:lnTo>
                  <a:pt x="72055" y="14443"/>
                </a:lnTo>
                <a:lnTo>
                  <a:pt x="81099" y="30118"/>
                </a:lnTo>
                <a:lnTo>
                  <a:pt x="84415" y="49314"/>
                </a:lnTo>
                <a:close/>
              </a:path>
            </a:pathLst>
          </a:custGeom>
          <a:ln w="8074">
            <a:solidFill>
              <a:srgbClr val="000000"/>
            </a:solidFill>
          </a:ln>
        </p:spPr>
        <p:txBody>
          <a:bodyPr wrap="square" lIns="0" tIns="0" rIns="0" bIns="0" rtlCol="0"/>
          <a:lstStyle/>
          <a:p>
            <a:endParaRPr/>
          </a:p>
        </p:txBody>
      </p:sp>
      <p:sp>
        <p:nvSpPr>
          <p:cNvPr id="34" name="object 34"/>
          <p:cNvSpPr/>
          <p:nvPr/>
        </p:nvSpPr>
        <p:spPr>
          <a:xfrm>
            <a:off x="7213835" y="1698914"/>
            <a:ext cx="72218" cy="89828"/>
          </a:xfrm>
          <a:custGeom>
            <a:avLst/>
            <a:gdLst/>
            <a:ahLst/>
            <a:cxnLst/>
            <a:rect l="l" t="t" r="r" b="b"/>
            <a:pathLst>
              <a:path w="84454" h="99060">
                <a:moveTo>
                  <a:pt x="84415" y="49314"/>
                </a:moveTo>
                <a:lnTo>
                  <a:pt x="81097" y="68518"/>
                </a:lnTo>
                <a:lnTo>
                  <a:pt x="72049" y="84197"/>
                </a:lnTo>
                <a:lnTo>
                  <a:pt x="58631" y="94767"/>
                </a:lnTo>
                <a:lnTo>
                  <a:pt x="42201" y="98642"/>
                </a:lnTo>
                <a:lnTo>
                  <a:pt x="25774" y="94767"/>
                </a:lnTo>
                <a:lnTo>
                  <a:pt x="12360" y="84197"/>
                </a:lnTo>
                <a:lnTo>
                  <a:pt x="3316" y="68518"/>
                </a:lnTo>
                <a:lnTo>
                  <a:pt x="0" y="49314"/>
                </a:lnTo>
                <a:lnTo>
                  <a:pt x="3316" y="30118"/>
                </a:lnTo>
                <a:lnTo>
                  <a:pt x="12360" y="14443"/>
                </a:lnTo>
                <a:lnTo>
                  <a:pt x="25774" y="3875"/>
                </a:lnTo>
                <a:lnTo>
                  <a:pt x="42201" y="0"/>
                </a:lnTo>
                <a:lnTo>
                  <a:pt x="58631" y="3875"/>
                </a:lnTo>
                <a:lnTo>
                  <a:pt x="72049" y="14443"/>
                </a:lnTo>
                <a:lnTo>
                  <a:pt x="81097" y="30118"/>
                </a:lnTo>
                <a:lnTo>
                  <a:pt x="84415" y="49314"/>
                </a:lnTo>
                <a:close/>
              </a:path>
            </a:pathLst>
          </a:custGeom>
          <a:ln w="8074">
            <a:solidFill>
              <a:srgbClr val="000000"/>
            </a:solidFill>
          </a:ln>
        </p:spPr>
        <p:txBody>
          <a:bodyPr wrap="square" lIns="0" tIns="0" rIns="0" bIns="0" rtlCol="0"/>
          <a:lstStyle/>
          <a:p>
            <a:endParaRPr/>
          </a:p>
        </p:txBody>
      </p:sp>
      <p:sp>
        <p:nvSpPr>
          <p:cNvPr id="35" name="object 35"/>
          <p:cNvSpPr/>
          <p:nvPr/>
        </p:nvSpPr>
        <p:spPr>
          <a:xfrm>
            <a:off x="7439412" y="1978445"/>
            <a:ext cx="72218" cy="89828"/>
          </a:xfrm>
          <a:custGeom>
            <a:avLst/>
            <a:gdLst/>
            <a:ahLst/>
            <a:cxnLst/>
            <a:rect l="l" t="t" r="r" b="b"/>
            <a:pathLst>
              <a:path w="84454" h="99060">
                <a:moveTo>
                  <a:pt x="84415" y="49328"/>
                </a:moveTo>
                <a:lnTo>
                  <a:pt x="81099" y="68524"/>
                </a:lnTo>
                <a:lnTo>
                  <a:pt x="72055" y="84199"/>
                </a:lnTo>
                <a:lnTo>
                  <a:pt x="58640" y="94767"/>
                </a:lnTo>
                <a:lnTo>
                  <a:pt x="42213" y="98642"/>
                </a:lnTo>
                <a:lnTo>
                  <a:pt x="25779" y="94767"/>
                </a:lnTo>
                <a:lnTo>
                  <a:pt x="12361" y="84199"/>
                </a:lnTo>
                <a:lnTo>
                  <a:pt x="3316" y="68524"/>
                </a:lnTo>
                <a:lnTo>
                  <a:pt x="0" y="49328"/>
                </a:lnTo>
                <a:lnTo>
                  <a:pt x="3316" y="30129"/>
                </a:lnTo>
                <a:lnTo>
                  <a:pt x="12361" y="14450"/>
                </a:lnTo>
                <a:lnTo>
                  <a:pt x="25779" y="3877"/>
                </a:lnTo>
                <a:lnTo>
                  <a:pt x="42213" y="0"/>
                </a:lnTo>
                <a:lnTo>
                  <a:pt x="58640" y="3877"/>
                </a:lnTo>
                <a:lnTo>
                  <a:pt x="72055" y="14450"/>
                </a:lnTo>
                <a:lnTo>
                  <a:pt x="81099" y="30129"/>
                </a:lnTo>
                <a:lnTo>
                  <a:pt x="84415" y="49328"/>
                </a:lnTo>
                <a:close/>
              </a:path>
            </a:pathLst>
          </a:custGeom>
          <a:ln w="8074">
            <a:solidFill>
              <a:srgbClr val="000000"/>
            </a:solidFill>
          </a:ln>
        </p:spPr>
        <p:txBody>
          <a:bodyPr wrap="square" lIns="0" tIns="0" rIns="0" bIns="0" rtlCol="0"/>
          <a:lstStyle/>
          <a:p>
            <a:endParaRPr/>
          </a:p>
        </p:txBody>
      </p:sp>
      <p:sp>
        <p:nvSpPr>
          <p:cNvPr id="36" name="object 36"/>
          <p:cNvSpPr/>
          <p:nvPr/>
        </p:nvSpPr>
        <p:spPr>
          <a:xfrm>
            <a:off x="7246056" y="1339516"/>
            <a:ext cx="72218" cy="89828"/>
          </a:xfrm>
          <a:custGeom>
            <a:avLst/>
            <a:gdLst/>
            <a:ahLst/>
            <a:cxnLst/>
            <a:rect l="l" t="t" r="r" b="b"/>
            <a:pathLst>
              <a:path w="84454" h="99059">
                <a:moveTo>
                  <a:pt x="84415" y="49314"/>
                </a:moveTo>
                <a:lnTo>
                  <a:pt x="81099" y="68512"/>
                </a:lnTo>
                <a:lnTo>
                  <a:pt x="72055" y="84192"/>
                </a:lnTo>
                <a:lnTo>
                  <a:pt x="58640" y="94765"/>
                </a:lnTo>
                <a:lnTo>
                  <a:pt x="42213" y="98642"/>
                </a:lnTo>
                <a:lnTo>
                  <a:pt x="25784" y="94765"/>
                </a:lnTo>
                <a:lnTo>
                  <a:pt x="12365" y="84192"/>
                </a:lnTo>
                <a:lnTo>
                  <a:pt x="3318" y="68512"/>
                </a:lnTo>
                <a:lnTo>
                  <a:pt x="0" y="49314"/>
                </a:lnTo>
                <a:lnTo>
                  <a:pt x="3318" y="30118"/>
                </a:lnTo>
                <a:lnTo>
                  <a:pt x="12365" y="14443"/>
                </a:lnTo>
                <a:lnTo>
                  <a:pt x="25784" y="3875"/>
                </a:lnTo>
                <a:lnTo>
                  <a:pt x="42213" y="0"/>
                </a:lnTo>
                <a:lnTo>
                  <a:pt x="58640" y="3875"/>
                </a:lnTo>
                <a:lnTo>
                  <a:pt x="72055" y="14443"/>
                </a:lnTo>
                <a:lnTo>
                  <a:pt x="81099" y="30118"/>
                </a:lnTo>
                <a:lnTo>
                  <a:pt x="84415" y="49314"/>
                </a:lnTo>
                <a:close/>
              </a:path>
            </a:pathLst>
          </a:custGeom>
          <a:ln w="8074">
            <a:solidFill>
              <a:srgbClr val="000000"/>
            </a:solidFill>
          </a:ln>
        </p:spPr>
        <p:txBody>
          <a:bodyPr wrap="square" lIns="0" tIns="0" rIns="0" bIns="0" rtlCol="0"/>
          <a:lstStyle/>
          <a:p>
            <a:endParaRPr/>
          </a:p>
        </p:txBody>
      </p:sp>
      <p:sp>
        <p:nvSpPr>
          <p:cNvPr id="37" name="object 37"/>
          <p:cNvSpPr/>
          <p:nvPr/>
        </p:nvSpPr>
        <p:spPr>
          <a:xfrm>
            <a:off x="7124884" y="2530058"/>
            <a:ext cx="72218" cy="89828"/>
          </a:xfrm>
          <a:custGeom>
            <a:avLst/>
            <a:gdLst/>
            <a:ahLst/>
            <a:cxnLst/>
            <a:rect l="l" t="t" r="r" b="b"/>
            <a:pathLst>
              <a:path w="84454" h="99060">
                <a:moveTo>
                  <a:pt x="84426" y="49328"/>
                </a:moveTo>
                <a:lnTo>
                  <a:pt x="81108" y="68524"/>
                </a:lnTo>
                <a:lnTo>
                  <a:pt x="72061" y="84199"/>
                </a:lnTo>
                <a:lnTo>
                  <a:pt x="58642" y="94767"/>
                </a:lnTo>
                <a:lnTo>
                  <a:pt x="42213" y="98642"/>
                </a:lnTo>
                <a:lnTo>
                  <a:pt x="25784" y="94767"/>
                </a:lnTo>
                <a:lnTo>
                  <a:pt x="12365" y="84199"/>
                </a:lnTo>
                <a:lnTo>
                  <a:pt x="3318" y="68524"/>
                </a:lnTo>
                <a:lnTo>
                  <a:pt x="0" y="49328"/>
                </a:lnTo>
                <a:lnTo>
                  <a:pt x="3318" y="30129"/>
                </a:lnTo>
                <a:lnTo>
                  <a:pt x="12365" y="14450"/>
                </a:lnTo>
                <a:lnTo>
                  <a:pt x="25784" y="3877"/>
                </a:lnTo>
                <a:lnTo>
                  <a:pt x="42213" y="0"/>
                </a:lnTo>
                <a:lnTo>
                  <a:pt x="58642" y="3877"/>
                </a:lnTo>
                <a:lnTo>
                  <a:pt x="72061" y="14450"/>
                </a:lnTo>
                <a:lnTo>
                  <a:pt x="81108" y="30129"/>
                </a:lnTo>
                <a:lnTo>
                  <a:pt x="84426" y="49328"/>
                </a:lnTo>
                <a:close/>
              </a:path>
            </a:pathLst>
          </a:custGeom>
          <a:ln w="8074">
            <a:solidFill>
              <a:srgbClr val="000000"/>
            </a:solidFill>
          </a:ln>
        </p:spPr>
        <p:txBody>
          <a:bodyPr wrap="square" lIns="0" tIns="0" rIns="0" bIns="0" rtlCol="0"/>
          <a:lstStyle/>
          <a:p>
            <a:endParaRPr/>
          </a:p>
        </p:txBody>
      </p:sp>
      <p:sp>
        <p:nvSpPr>
          <p:cNvPr id="38" name="object 38"/>
          <p:cNvSpPr/>
          <p:nvPr/>
        </p:nvSpPr>
        <p:spPr>
          <a:xfrm>
            <a:off x="6254800" y="1628630"/>
            <a:ext cx="1257029" cy="1437819"/>
          </a:xfrm>
          <a:custGeom>
            <a:avLst/>
            <a:gdLst/>
            <a:ahLst/>
            <a:cxnLst/>
            <a:rect l="l" t="t" r="r" b="b"/>
            <a:pathLst>
              <a:path w="1470025" h="1585595">
                <a:moveTo>
                  <a:pt x="0" y="0"/>
                </a:moveTo>
                <a:lnTo>
                  <a:pt x="1469753" y="1585356"/>
                </a:lnTo>
              </a:path>
            </a:pathLst>
          </a:custGeom>
          <a:ln w="16248">
            <a:solidFill>
              <a:srgbClr val="000000"/>
            </a:solidFill>
          </a:ln>
        </p:spPr>
        <p:txBody>
          <a:bodyPr wrap="square" lIns="0" tIns="0" rIns="0" bIns="0" rtlCol="0"/>
          <a:lstStyle/>
          <a:p>
            <a:endParaRPr/>
          </a:p>
        </p:txBody>
      </p:sp>
      <p:sp>
        <p:nvSpPr>
          <p:cNvPr id="39" name="object 39"/>
          <p:cNvSpPr/>
          <p:nvPr/>
        </p:nvSpPr>
        <p:spPr>
          <a:xfrm>
            <a:off x="5932541" y="1948100"/>
            <a:ext cx="1257029" cy="1437819"/>
          </a:xfrm>
          <a:custGeom>
            <a:avLst/>
            <a:gdLst/>
            <a:ahLst/>
            <a:cxnLst/>
            <a:rect l="l" t="t" r="r" b="b"/>
            <a:pathLst>
              <a:path w="1470025" h="1585595">
                <a:moveTo>
                  <a:pt x="0" y="0"/>
                </a:moveTo>
                <a:lnTo>
                  <a:pt x="1469753" y="1585356"/>
                </a:lnTo>
              </a:path>
            </a:pathLst>
          </a:custGeom>
          <a:ln w="16248">
            <a:solidFill>
              <a:srgbClr val="000000"/>
            </a:solidFill>
          </a:ln>
        </p:spPr>
        <p:txBody>
          <a:bodyPr wrap="square" lIns="0" tIns="0" rIns="0" bIns="0" rtlCol="0"/>
          <a:lstStyle/>
          <a:p>
            <a:endParaRPr/>
          </a:p>
        </p:txBody>
      </p:sp>
      <p:sp>
        <p:nvSpPr>
          <p:cNvPr id="40" name="object 40"/>
          <p:cNvSpPr/>
          <p:nvPr/>
        </p:nvSpPr>
        <p:spPr>
          <a:xfrm>
            <a:off x="6093665" y="1788365"/>
            <a:ext cx="1257029" cy="1437819"/>
          </a:xfrm>
          <a:custGeom>
            <a:avLst/>
            <a:gdLst/>
            <a:ahLst/>
            <a:cxnLst/>
            <a:rect l="l" t="t" r="r" b="b"/>
            <a:pathLst>
              <a:path w="1470025" h="1585595">
                <a:moveTo>
                  <a:pt x="0" y="0"/>
                </a:moveTo>
                <a:lnTo>
                  <a:pt x="1469765" y="1585356"/>
                </a:lnTo>
              </a:path>
            </a:pathLst>
          </a:custGeom>
          <a:ln w="16248">
            <a:solidFill>
              <a:srgbClr val="000000"/>
            </a:solidFill>
            <a:prstDash val="lgDash"/>
          </a:ln>
        </p:spPr>
        <p:txBody>
          <a:bodyPr wrap="square" lIns="0" tIns="0" rIns="0" bIns="0" rtlCol="0"/>
          <a:lstStyle/>
          <a:p>
            <a:endParaRPr/>
          </a:p>
        </p:txBody>
      </p:sp>
      <p:sp>
        <p:nvSpPr>
          <p:cNvPr id="41" name="object 41"/>
          <p:cNvSpPr/>
          <p:nvPr/>
        </p:nvSpPr>
        <p:spPr>
          <a:xfrm>
            <a:off x="6544827" y="2706835"/>
            <a:ext cx="64616" cy="80039"/>
          </a:xfrm>
          <a:custGeom>
            <a:avLst/>
            <a:gdLst/>
            <a:ahLst/>
            <a:cxnLst/>
            <a:rect l="l" t="t" r="r" b="b"/>
            <a:pathLst>
              <a:path w="75564" h="88264">
                <a:moveTo>
                  <a:pt x="37680" y="0"/>
                </a:moveTo>
                <a:lnTo>
                  <a:pt x="0" y="88076"/>
                </a:lnTo>
                <a:lnTo>
                  <a:pt x="75372" y="88076"/>
                </a:lnTo>
                <a:lnTo>
                  <a:pt x="37680" y="0"/>
                </a:lnTo>
                <a:close/>
              </a:path>
            </a:pathLst>
          </a:custGeom>
          <a:ln w="8074">
            <a:solidFill>
              <a:srgbClr val="000000"/>
            </a:solidFill>
          </a:ln>
        </p:spPr>
        <p:txBody>
          <a:bodyPr wrap="square" lIns="0" tIns="0" rIns="0" bIns="0" rtlCol="0"/>
          <a:lstStyle/>
          <a:p>
            <a:endParaRPr/>
          </a:p>
        </p:txBody>
      </p:sp>
      <p:sp>
        <p:nvSpPr>
          <p:cNvPr id="42" name="object 42"/>
          <p:cNvSpPr/>
          <p:nvPr/>
        </p:nvSpPr>
        <p:spPr>
          <a:xfrm>
            <a:off x="6158116" y="2507173"/>
            <a:ext cx="64616" cy="80039"/>
          </a:xfrm>
          <a:custGeom>
            <a:avLst/>
            <a:gdLst/>
            <a:ahLst/>
            <a:cxnLst/>
            <a:rect l="l" t="t" r="r" b="b"/>
            <a:pathLst>
              <a:path w="75564" h="88264">
                <a:moveTo>
                  <a:pt x="37692" y="0"/>
                </a:moveTo>
                <a:lnTo>
                  <a:pt x="0" y="88076"/>
                </a:lnTo>
                <a:lnTo>
                  <a:pt x="75372" y="88076"/>
                </a:lnTo>
                <a:lnTo>
                  <a:pt x="37692" y="0"/>
                </a:lnTo>
                <a:close/>
              </a:path>
            </a:pathLst>
          </a:custGeom>
          <a:ln w="8074">
            <a:solidFill>
              <a:srgbClr val="000000"/>
            </a:solidFill>
          </a:ln>
        </p:spPr>
        <p:txBody>
          <a:bodyPr wrap="square" lIns="0" tIns="0" rIns="0" bIns="0" rtlCol="0"/>
          <a:lstStyle/>
          <a:p>
            <a:endParaRPr/>
          </a:p>
        </p:txBody>
      </p:sp>
      <p:sp>
        <p:nvSpPr>
          <p:cNvPr id="43" name="object 43"/>
          <p:cNvSpPr/>
          <p:nvPr/>
        </p:nvSpPr>
        <p:spPr>
          <a:xfrm>
            <a:off x="6738183" y="3066233"/>
            <a:ext cx="64616" cy="80039"/>
          </a:xfrm>
          <a:custGeom>
            <a:avLst/>
            <a:gdLst/>
            <a:ahLst/>
            <a:cxnLst/>
            <a:rect l="l" t="t" r="r" b="b"/>
            <a:pathLst>
              <a:path w="75564" h="88264">
                <a:moveTo>
                  <a:pt x="37680" y="0"/>
                </a:moveTo>
                <a:lnTo>
                  <a:pt x="0" y="88076"/>
                </a:lnTo>
                <a:lnTo>
                  <a:pt x="75372" y="88076"/>
                </a:lnTo>
                <a:lnTo>
                  <a:pt x="37680" y="0"/>
                </a:lnTo>
                <a:close/>
              </a:path>
            </a:pathLst>
          </a:custGeom>
          <a:ln w="8074">
            <a:solidFill>
              <a:srgbClr val="000000"/>
            </a:solidFill>
          </a:ln>
        </p:spPr>
        <p:txBody>
          <a:bodyPr wrap="square" lIns="0" tIns="0" rIns="0" bIns="0" rtlCol="0"/>
          <a:lstStyle/>
          <a:p>
            <a:endParaRPr/>
          </a:p>
        </p:txBody>
      </p:sp>
      <p:sp>
        <p:nvSpPr>
          <p:cNvPr id="44" name="object 44"/>
          <p:cNvSpPr/>
          <p:nvPr/>
        </p:nvSpPr>
        <p:spPr>
          <a:xfrm>
            <a:off x="6190347" y="2746763"/>
            <a:ext cx="64616" cy="80039"/>
          </a:xfrm>
          <a:custGeom>
            <a:avLst/>
            <a:gdLst/>
            <a:ahLst/>
            <a:cxnLst/>
            <a:rect l="l" t="t" r="r" b="b"/>
            <a:pathLst>
              <a:path w="75564" h="88264">
                <a:moveTo>
                  <a:pt x="37680" y="0"/>
                </a:moveTo>
                <a:lnTo>
                  <a:pt x="0" y="88076"/>
                </a:lnTo>
                <a:lnTo>
                  <a:pt x="75372" y="88076"/>
                </a:lnTo>
                <a:lnTo>
                  <a:pt x="37680" y="0"/>
                </a:lnTo>
                <a:close/>
              </a:path>
            </a:pathLst>
          </a:custGeom>
          <a:ln w="8074">
            <a:solidFill>
              <a:srgbClr val="000000"/>
            </a:solidFill>
          </a:ln>
        </p:spPr>
        <p:txBody>
          <a:bodyPr wrap="square" lIns="0" tIns="0" rIns="0" bIns="0" rtlCol="0"/>
          <a:lstStyle/>
          <a:p>
            <a:endParaRPr/>
          </a:p>
        </p:txBody>
      </p:sp>
      <p:sp>
        <p:nvSpPr>
          <p:cNvPr id="45" name="object 45"/>
          <p:cNvSpPr/>
          <p:nvPr/>
        </p:nvSpPr>
        <p:spPr>
          <a:xfrm>
            <a:off x="6287020" y="2986365"/>
            <a:ext cx="64616" cy="80039"/>
          </a:xfrm>
          <a:custGeom>
            <a:avLst/>
            <a:gdLst/>
            <a:ahLst/>
            <a:cxnLst/>
            <a:rect l="l" t="t" r="r" b="b"/>
            <a:pathLst>
              <a:path w="75564" h="88264">
                <a:moveTo>
                  <a:pt x="37692" y="0"/>
                </a:moveTo>
                <a:lnTo>
                  <a:pt x="0" y="88076"/>
                </a:lnTo>
                <a:lnTo>
                  <a:pt x="75372" y="88076"/>
                </a:lnTo>
                <a:lnTo>
                  <a:pt x="37692" y="0"/>
                </a:lnTo>
                <a:close/>
              </a:path>
            </a:pathLst>
          </a:custGeom>
          <a:ln w="8074">
            <a:solidFill>
              <a:srgbClr val="000000"/>
            </a:solidFill>
          </a:ln>
        </p:spPr>
        <p:txBody>
          <a:bodyPr wrap="square" lIns="0" tIns="0" rIns="0" bIns="0" rtlCol="0"/>
          <a:lstStyle/>
          <a:p>
            <a:endParaRPr/>
          </a:p>
        </p:txBody>
      </p:sp>
      <p:sp>
        <p:nvSpPr>
          <p:cNvPr id="46" name="object 46"/>
          <p:cNvSpPr/>
          <p:nvPr/>
        </p:nvSpPr>
        <p:spPr>
          <a:xfrm>
            <a:off x="6512597" y="3225968"/>
            <a:ext cx="64616" cy="80039"/>
          </a:xfrm>
          <a:custGeom>
            <a:avLst/>
            <a:gdLst/>
            <a:ahLst/>
            <a:cxnLst/>
            <a:rect l="l" t="t" r="r" b="b"/>
            <a:pathLst>
              <a:path w="75564" h="88264">
                <a:moveTo>
                  <a:pt x="37692" y="0"/>
                </a:moveTo>
                <a:lnTo>
                  <a:pt x="0" y="88076"/>
                </a:lnTo>
                <a:lnTo>
                  <a:pt x="75372" y="88076"/>
                </a:lnTo>
                <a:lnTo>
                  <a:pt x="37692" y="0"/>
                </a:lnTo>
                <a:close/>
              </a:path>
            </a:pathLst>
          </a:custGeom>
          <a:ln w="8074">
            <a:solidFill>
              <a:srgbClr val="000000"/>
            </a:solidFill>
          </a:ln>
        </p:spPr>
        <p:txBody>
          <a:bodyPr wrap="square" lIns="0" tIns="0" rIns="0" bIns="0" rtlCol="0"/>
          <a:lstStyle/>
          <a:p>
            <a:endParaRPr/>
          </a:p>
        </p:txBody>
      </p:sp>
      <p:sp>
        <p:nvSpPr>
          <p:cNvPr id="47" name="object 47"/>
          <p:cNvSpPr/>
          <p:nvPr/>
        </p:nvSpPr>
        <p:spPr>
          <a:xfrm>
            <a:off x="5964760" y="2986365"/>
            <a:ext cx="64616" cy="80039"/>
          </a:xfrm>
          <a:custGeom>
            <a:avLst/>
            <a:gdLst/>
            <a:ahLst/>
            <a:cxnLst/>
            <a:rect l="l" t="t" r="r" b="b"/>
            <a:pathLst>
              <a:path w="75564" h="88264">
                <a:moveTo>
                  <a:pt x="37692" y="0"/>
                </a:moveTo>
                <a:lnTo>
                  <a:pt x="0" y="88076"/>
                </a:lnTo>
                <a:lnTo>
                  <a:pt x="75372" y="88076"/>
                </a:lnTo>
                <a:lnTo>
                  <a:pt x="37692" y="0"/>
                </a:lnTo>
                <a:close/>
              </a:path>
            </a:pathLst>
          </a:custGeom>
          <a:ln w="8074">
            <a:solidFill>
              <a:srgbClr val="000000"/>
            </a:solidFill>
          </a:ln>
        </p:spPr>
        <p:txBody>
          <a:bodyPr wrap="square" lIns="0" tIns="0" rIns="0" bIns="0" rtlCol="0"/>
          <a:lstStyle/>
          <a:p>
            <a:endParaRPr/>
          </a:p>
        </p:txBody>
      </p:sp>
      <p:sp>
        <p:nvSpPr>
          <p:cNvPr id="48" name="object 48"/>
          <p:cNvSpPr/>
          <p:nvPr/>
        </p:nvSpPr>
        <p:spPr>
          <a:xfrm>
            <a:off x="5868088" y="3505510"/>
            <a:ext cx="2034594" cy="0"/>
          </a:xfrm>
          <a:custGeom>
            <a:avLst/>
            <a:gdLst/>
            <a:ahLst/>
            <a:cxnLst/>
            <a:rect l="l" t="t" r="r" b="b"/>
            <a:pathLst>
              <a:path w="2379345">
                <a:moveTo>
                  <a:pt x="0" y="0"/>
                </a:moveTo>
                <a:lnTo>
                  <a:pt x="2378744" y="0"/>
                </a:lnTo>
              </a:path>
            </a:pathLst>
          </a:custGeom>
          <a:ln w="8807">
            <a:solidFill>
              <a:srgbClr val="000000"/>
            </a:solidFill>
          </a:ln>
        </p:spPr>
        <p:txBody>
          <a:bodyPr wrap="square" lIns="0" tIns="0" rIns="0" bIns="0" rtlCol="0"/>
          <a:lstStyle/>
          <a:p>
            <a:endParaRPr/>
          </a:p>
        </p:txBody>
      </p:sp>
      <p:sp>
        <p:nvSpPr>
          <p:cNvPr id="49" name="object 49"/>
          <p:cNvSpPr/>
          <p:nvPr/>
        </p:nvSpPr>
        <p:spPr>
          <a:xfrm>
            <a:off x="7747489" y="3457589"/>
            <a:ext cx="154753" cy="96162"/>
          </a:xfrm>
          <a:custGeom>
            <a:avLst/>
            <a:gdLst/>
            <a:ahLst/>
            <a:cxnLst/>
            <a:rect l="l" t="t" r="r" b="b"/>
            <a:pathLst>
              <a:path w="180975" h="106045">
                <a:moveTo>
                  <a:pt x="0" y="105691"/>
                </a:moveTo>
                <a:lnTo>
                  <a:pt x="180894" y="52845"/>
                </a:lnTo>
                <a:lnTo>
                  <a:pt x="0" y="0"/>
                </a:lnTo>
              </a:path>
            </a:pathLst>
          </a:custGeom>
          <a:ln w="16968">
            <a:solidFill>
              <a:srgbClr val="000000"/>
            </a:solidFill>
          </a:ln>
        </p:spPr>
        <p:txBody>
          <a:bodyPr wrap="square" lIns="0" tIns="0" rIns="0" bIns="0" rtlCol="0"/>
          <a:lstStyle/>
          <a:p>
            <a:endParaRPr/>
          </a:p>
        </p:txBody>
      </p:sp>
      <p:sp>
        <p:nvSpPr>
          <p:cNvPr id="50" name="object 50"/>
          <p:cNvSpPr/>
          <p:nvPr/>
        </p:nvSpPr>
        <p:spPr>
          <a:xfrm>
            <a:off x="5868088" y="1464099"/>
            <a:ext cx="0" cy="2041853"/>
          </a:xfrm>
          <a:custGeom>
            <a:avLst/>
            <a:gdLst/>
            <a:ahLst/>
            <a:cxnLst/>
            <a:rect l="l" t="t" r="r" b="b"/>
            <a:pathLst>
              <a:path h="2251710">
                <a:moveTo>
                  <a:pt x="0" y="0"/>
                </a:moveTo>
                <a:lnTo>
                  <a:pt x="0" y="2251222"/>
                </a:lnTo>
              </a:path>
            </a:pathLst>
          </a:custGeom>
          <a:ln w="7537">
            <a:solidFill>
              <a:srgbClr val="000000"/>
            </a:solidFill>
          </a:ln>
        </p:spPr>
        <p:txBody>
          <a:bodyPr wrap="square" lIns="0" tIns="0" rIns="0" bIns="0" rtlCol="0"/>
          <a:lstStyle/>
          <a:p>
            <a:endParaRPr/>
          </a:p>
        </p:txBody>
      </p:sp>
      <p:sp>
        <p:nvSpPr>
          <p:cNvPr id="51" name="object 51"/>
          <p:cNvSpPr/>
          <p:nvPr/>
        </p:nvSpPr>
        <p:spPr>
          <a:xfrm>
            <a:off x="5829417" y="1464104"/>
            <a:ext cx="77648" cy="191747"/>
          </a:xfrm>
          <a:custGeom>
            <a:avLst/>
            <a:gdLst/>
            <a:ahLst/>
            <a:cxnLst/>
            <a:rect l="l" t="t" r="r" b="b"/>
            <a:pathLst>
              <a:path w="90804" h="211455">
                <a:moveTo>
                  <a:pt x="90447" y="211382"/>
                </a:moveTo>
                <a:lnTo>
                  <a:pt x="45223" y="0"/>
                </a:lnTo>
                <a:lnTo>
                  <a:pt x="0" y="211382"/>
                </a:lnTo>
              </a:path>
            </a:pathLst>
          </a:custGeom>
          <a:ln w="15467">
            <a:solidFill>
              <a:srgbClr val="000000"/>
            </a:solidFill>
          </a:ln>
        </p:spPr>
        <p:txBody>
          <a:bodyPr wrap="square" lIns="0" tIns="0" rIns="0" bIns="0" rtlCol="0"/>
          <a:lstStyle/>
          <a:p>
            <a:endParaRPr/>
          </a:p>
        </p:txBody>
      </p:sp>
      <p:sp>
        <p:nvSpPr>
          <p:cNvPr id="61" name="Rectangle 60"/>
          <p:cNvSpPr/>
          <p:nvPr/>
        </p:nvSpPr>
        <p:spPr>
          <a:xfrm>
            <a:off x="1510352" y="501135"/>
            <a:ext cx="8624248" cy="769441"/>
          </a:xfrm>
          <a:prstGeom prst="rect">
            <a:avLst/>
          </a:prstGeom>
        </p:spPr>
        <p:txBody>
          <a:bodyPr wrap="square">
            <a:spAutoFit/>
          </a:bodyPr>
          <a:lstStyle/>
          <a:p>
            <a:pPr algn="ctr"/>
            <a:r>
              <a:rPr lang="en-US" sz="4400" dirty="0">
                <a:solidFill>
                  <a:srgbClr val="FF0000"/>
                </a:solidFill>
              </a:rPr>
              <a:t>Constructing the classifier</a:t>
            </a:r>
          </a:p>
        </p:txBody>
      </p:sp>
    </p:spTree>
    <p:extLst>
      <p:ext uri="{BB962C8B-B14F-4D97-AF65-F5344CB8AC3E}">
        <p14:creationId xmlns:p14="http://schemas.microsoft.com/office/powerpoint/2010/main" val="665744851"/>
      </p:ext>
    </p:extLst>
  </p:cSld>
  <p:clrMapOvr>
    <a:masterClrMapping/>
  </p:clrMapOvr>
  <p:transition>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FF0000"/>
                </a:solidFill>
              </a:rPr>
              <a:t>Constructing the classifier</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pPr marL="0" indent="0">
                  <a:buNone/>
                </a:pPr>
                <a:r>
                  <a:rPr lang="en-US" dirty="0"/>
                  <a:t>Linear classifier is given as:</a:t>
                </a:r>
              </a:p>
              <a:p>
                <a:pPr marL="0" indent="0">
                  <a:buNone/>
                </a:pPr>
                <a:r>
                  <a:rPr lang="en-US" i="1" dirty="0"/>
                  <a:t>                 f(x)</a:t>
                </a:r>
                <a:r>
                  <a:rPr lang="en-US" dirty="0"/>
                  <a:t> = </a:t>
                </a:r>
                <a14:m>
                  <m:oMath xmlns:m="http://schemas.openxmlformats.org/officeDocument/2006/math">
                    <m:sSup>
                      <m:sSupPr>
                        <m:ctrlPr>
                          <a:rPr lang="en-US" i="1">
                            <a:latin typeface="Cambria Math" panose="02040503050406030204" pitchFamily="18" charset="0"/>
                          </a:rPr>
                        </m:ctrlPr>
                      </m:sSupPr>
                      <m:e>
                        <m:r>
                          <a:rPr lang="en-US" i="1">
                            <a:latin typeface="Cambria Math"/>
                          </a:rPr>
                          <m:t>𝑤</m:t>
                        </m:r>
                      </m:e>
                      <m:sup>
                        <m:r>
                          <a:rPr lang="en-US" i="1">
                            <a:latin typeface="Cambria Math"/>
                          </a:rPr>
                          <m:t>𝑇</m:t>
                        </m:r>
                      </m:sup>
                    </m:sSup>
                    <m:r>
                      <a:rPr lang="en-US" i="1">
                        <a:latin typeface="Cambria Math"/>
                      </a:rPr>
                      <m:t>·</m:t>
                    </m:r>
                  </m:oMath>
                </a14:m>
                <a:r>
                  <a:rPr lang="en-US" dirty="0"/>
                  <a:t>x + </a:t>
                </a:r>
                <a14:m>
                  <m:oMath xmlns:m="http://schemas.openxmlformats.org/officeDocument/2006/math">
                    <m:r>
                      <a:rPr lang="en-US" i="1">
                        <a:latin typeface="Cambria Math"/>
                      </a:rPr>
                      <m:t>𝑏</m:t>
                    </m:r>
                  </m:oMath>
                </a14:m>
                <a:endParaRPr lang="en-US" dirty="0"/>
              </a:p>
              <a:p>
                <a:pPr marL="0" indent="0">
                  <a:buNone/>
                </a:pPr>
                <a14:m>
                  <m:oMath xmlns:m="http://schemas.openxmlformats.org/officeDocument/2006/math">
                    <m:r>
                      <a:rPr lang="en-US" i="1">
                        <a:latin typeface="Cambria Math"/>
                      </a:rPr>
                      <m:t>𝑏</m:t>
                    </m:r>
                  </m:oMath>
                </a14:m>
                <a:r>
                  <a:rPr lang="en-US" dirty="0"/>
                  <a:t> = bias.</a:t>
                </a:r>
              </a:p>
              <a:p>
                <a:pPr marL="0" indent="0">
                  <a:buNone/>
                </a:pPr>
                <a14:m>
                  <m:oMath xmlns:m="http://schemas.openxmlformats.org/officeDocument/2006/math">
                    <m:r>
                      <a:rPr lang="en-US" i="1">
                        <a:latin typeface="Cambria Math"/>
                      </a:rPr>
                      <m:t>𝑤</m:t>
                    </m:r>
                  </m:oMath>
                </a14:m>
                <a:r>
                  <a:rPr lang="en-US" dirty="0"/>
                  <a:t> = weight vector.</a:t>
                </a:r>
              </a:p>
              <a:p>
                <a:pPr marL="0" indent="0">
                  <a:buNone/>
                </a:pPr>
                <a14:m>
                  <m:oMath xmlns:m="http://schemas.openxmlformats.org/officeDocument/2006/math">
                    <m:sSup>
                      <m:sSupPr>
                        <m:ctrlPr>
                          <a:rPr lang="en-US" i="1">
                            <a:latin typeface="Cambria Math" panose="02040503050406030204" pitchFamily="18" charset="0"/>
                          </a:rPr>
                        </m:ctrlPr>
                      </m:sSupPr>
                      <m:e>
                        <m:r>
                          <a:rPr lang="en-US" i="1">
                            <a:latin typeface="Cambria Math"/>
                          </a:rPr>
                          <m:t>𝑤</m:t>
                        </m:r>
                      </m:e>
                      <m:sup>
                        <m:r>
                          <a:rPr lang="en-US" i="1">
                            <a:latin typeface="Cambria Math"/>
                          </a:rPr>
                          <m:t>𝑇</m:t>
                        </m:r>
                      </m:sup>
                    </m:sSup>
                    <m:r>
                      <a:rPr lang="en-US" i="1">
                        <a:latin typeface="Cambria Math"/>
                      </a:rPr>
                      <m:t>·</m:t>
                    </m:r>
                  </m:oMath>
                </a14:m>
                <a:r>
                  <a:rPr lang="en-US" dirty="0"/>
                  <a:t>x + </a:t>
                </a:r>
                <a14:m>
                  <m:oMath xmlns:m="http://schemas.openxmlformats.org/officeDocument/2006/math">
                    <m:r>
                      <a:rPr lang="en-US" i="1">
                        <a:latin typeface="Cambria Math"/>
                      </a:rPr>
                      <m:t>𝑏</m:t>
                    </m:r>
                  </m:oMath>
                </a14:m>
                <a:r>
                  <a:rPr lang="en-US" dirty="0"/>
                  <a:t> = 0;    decision boundary.</a:t>
                </a:r>
              </a:p>
              <a:p>
                <a:pPr marL="0" indent="0">
                  <a:buNone/>
                </a:pPr>
                <a14:m>
                  <m:oMath xmlns:m="http://schemas.openxmlformats.org/officeDocument/2006/math">
                    <m:sSup>
                      <m:sSupPr>
                        <m:ctrlPr>
                          <a:rPr lang="en-US" i="1">
                            <a:latin typeface="Cambria Math" panose="02040503050406030204" pitchFamily="18" charset="0"/>
                          </a:rPr>
                        </m:ctrlPr>
                      </m:sSupPr>
                      <m:e>
                        <m:r>
                          <a:rPr lang="en-US" i="1">
                            <a:latin typeface="Cambria Math"/>
                          </a:rPr>
                          <m:t>𝑤</m:t>
                        </m:r>
                      </m:e>
                      <m:sup>
                        <m:r>
                          <a:rPr lang="en-US" i="1">
                            <a:latin typeface="Cambria Math"/>
                          </a:rPr>
                          <m:t>𝑇</m:t>
                        </m:r>
                      </m:sup>
                    </m:sSup>
                    <m:r>
                      <a:rPr lang="en-US" i="1">
                        <a:latin typeface="Cambria Math"/>
                      </a:rPr>
                      <m:t>·</m:t>
                    </m:r>
                  </m:oMath>
                </a14:m>
                <a:r>
                  <a:rPr lang="en-US" dirty="0"/>
                  <a:t>x + </a:t>
                </a:r>
                <a14:m>
                  <m:oMath xmlns:m="http://schemas.openxmlformats.org/officeDocument/2006/math">
                    <m:r>
                      <a:rPr lang="en-US" i="1">
                        <a:latin typeface="Cambria Math"/>
                      </a:rPr>
                      <m:t>𝑏</m:t>
                    </m:r>
                    <m:r>
                      <a:rPr lang="en-US" i="1">
                        <a:latin typeface="Cambria Math"/>
                      </a:rPr>
                      <m:t>≥</m:t>
                    </m:r>
                  </m:oMath>
                </a14:m>
                <a:r>
                  <a:rPr lang="en-US" dirty="0"/>
                  <a:t> 1;    </a:t>
                </a:r>
                <a14:m>
                  <m:oMath xmlns:m="http://schemas.openxmlformats.org/officeDocument/2006/math">
                    <m:r>
                      <a:rPr lang="en-US" i="1">
                        <a:latin typeface="Cambria Math"/>
                      </a:rPr>
                      <m:t>𝑤</m:t>
                    </m:r>
                  </m:oMath>
                </a14:m>
                <a:r>
                  <a:rPr lang="en-US" dirty="0"/>
                  <a:t> has positive sample.          (1)</a:t>
                </a:r>
              </a:p>
              <a:p>
                <a:pPr marL="0" indent="0">
                  <a:buNone/>
                </a:pPr>
                <a14:m>
                  <m:oMath xmlns:m="http://schemas.openxmlformats.org/officeDocument/2006/math">
                    <m:sSup>
                      <m:sSupPr>
                        <m:ctrlPr>
                          <a:rPr lang="en-US" i="1">
                            <a:latin typeface="Cambria Math" panose="02040503050406030204" pitchFamily="18" charset="0"/>
                          </a:rPr>
                        </m:ctrlPr>
                      </m:sSupPr>
                      <m:e>
                        <m:r>
                          <a:rPr lang="en-US" i="1">
                            <a:latin typeface="Cambria Math"/>
                          </a:rPr>
                          <m:t>𝑤</m:t>
                        </m:r>
                      </m:e>
                      <m:sup>
                        <m:r>
                          <a:rPr lang="en-US" i="1">
                            <a:latin typeface="Cambria Math"/>
                          </a:rPr>
                          <m:t>𝑇</m:t>
                        </m:r>
                      </m:sup>
                    </m:sSup>
                    <m:r>
                      <a:rPr lang="en-US" i="1">
                        <a:latin typeface="Cambria Math"/>
                      </a:rPr>
                      <m:t>·</m:t>
                    </m:r>
                  </m:oMath>
                </a14:m>
                <a:r>
                  <a:rPr lang="en-US" dirty="0"/>
                  <a:t>x + </a:t>
                </a:r>
                <a14:m>
                  <m:oMath xmlns:m="http://schemas.openxmlformats.org/officeDocument/2006/math">
                    <m:r>
                      <a:rPr lang="en-US" i="1">
                        <a:latin typeface="Cambria Math"/>
                      </a:rPr>
                      <m:t>𝑏</m:t>
                    </m:r>
                    <m:r>
                      <a:rPr lang="en-US" i="1">
                        <a:latin typeface="Cambria Math"/>
                      </a:rPr>
                      <m:t>≤</m:t>
                    </m:r>
                  </m:oMath>
                </a14:m>
                <a:r>
                  <a:rPr lang="en-US" dirty="0"/>
                  <a:t> 1;    </a:t>
                </a:r>
                <a14:m>
                  <m:oMath xmlns:m="http://schemas.openxmlformats.org/officeDocument/2006/math">
                    <m:r>
                      <a:rPr lang="en-US" i="1">
                        <a:latin typeface="Cambria Math"/>
                      </a:rPr>
                      <m:t>𝑤</m:t>
                    </m:r>
                  </m:oMath>
                </a14:m>
                <a:r>
                  <a:rPr lang="en-US" dirty="0"/>
                  <a:t> has negative sample.         (2)</a:t>
                </a:r>
              </a:p>
              <a:p>
                <a:pPr marL="0" indent="0">
                  <a:buNone/>
                </a:pP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1852" t="-1752"/>
                </a:stretch>
              </a:blipFill>
            </p:spPr>
            <p:txBody>
              <a:bodyPr/>
              <a:lstStyle/>
              <a:p>
                <a:r>
                  <a:rPr lang="en-US">
                    <a:noFill/>
                  </a:rPr>
                  <a:t> </a:t>
                </a:r>
              </a:p>
            </p:txBody>
          </p:sp>
        </mc:Fallback>
      </mc:AlternateContent>
      <mc:AlternateContent xmlns:mc="http://schemas.openxmlformats.org/markup-compatibility/2006" xmlns:p14="http://schemas.microsoft.com/office/powerpoint/2010/main">
        <mc:Choice Requires="p14">
          <p:contentPart p14:bwMode="auto" r:id="rId3">
            <p14:nvContentPartPr>
              <p14:cNvPr id="4" name="Ink 3">
                <a:extLst>
                  <a:ext uri="{FF2B5EF4-FFF2-40B4-BE49-F238E27FC236}">
                    <a16:creationId xmlns:a16="http://schemas.microsoft.com/office/drawing/2014/main" id="{3977ECD0-6F7D-4FB8-8958-B2C24C99095B}"/>
                  </a:ext>
                </a:extLst>
              </p14:cNvPr>
              <p14:cNvContentPartPr/>
              <p14:nvPr/>
            </p14:nvContentPartPr>
            <p14:xfrm>
              <a:off x="2212920" y="759240"/>
              <a:ext cx="7149240" cy="4435920"/>
            </p14:xfrm>
          </p:contentPart>
        </mc:Choice>
        <mc:Fallback xmlns="">
          <p:pic>
            <p:nvPicPr>
              <p:cNvPr id="4" name="Ink 3">
                <a:extLst>
                  <a:ext uri="{FF2B5EF4-FFF2-40B4-BE49-F238E27FC236}">
                    <a16:creationId xmlns:a16="http://schemas.microsoft.com/office/drawing/2014/main" id="{3977ECD0-6F7D-4FB8-8958-B2C24C99095B}"/>
                  </a:ext>
                </a:extLst>
              </p:cNvPr>
              <p:cNvPicPr/>
              <p:nvPr/>
            </p:nvPicPr>
            <p:blipFill>
              <a:blip r:embed="rId4"/>
              <a:stretch>
                <a:fillRect/>
              </a:stretch>
            </p:blipFill>
            <p:spPr>
              <a:xfrm>
                <a:off x="2203560" y="749880"/>
                <a:ext cx="7167960" cy="4454640"/>
              </a:xfrm>
              <a:prstGeom prst="rect">
                <a:avLst/>
              </a:prstGeom>
            </p:spPr>
          </p:pic>
        </mc:Fallback>
      </mc:AlternateContent>
    </p:spTree>
    <p:extLst>
      <p:ext uri="{BB962C8B-B14F-4D97-AF65-F5344CB8AC3E}">
        <p14:creationId xmlns:p14="http://schemas.microsoft.com/office/powerpoint/2010/main" val="4359004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FF0000"/>
                </a:solidFill>
              </a:rPr>
              <a:t>Constructing the classifier</a:t>
            </a:r>
            <a:endParaRPr lang="en-US" dirty="0"/>
          </a:p>
        </p:txBody>
      </p:sp>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1852" t="-1617"/>
            </a:stretch>
          </a:blipFill>
          <a:ln>
            <a:noFill/>
          </a:ln>
        </p:spPr>
        <p:txBody>
          <a:bodyPr/>
          <a:lstStyle/>
          <a:p>
            <a:r>
              <a:rPr lang="en-US">
                <a:noFill/>
              </a:rPr>
              <a:t> </a:t>
            </a:r>
          </a:p>
        </p:txBody>
      </p:sp>
    </p:spTree>
    <p:extLst>
      <p:ext uri="{BB962C8B-B14F-4D97-AF65-F5344CB8AC3E}">
        <p14:creationId xmlns:p14="http://schemas.microsoft.com/office/powerpoint/2010/main" val="28651922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4CAFF0C-3528-4C56-A548-09D6BFCB62B3}"/>
              </a:ext>
            </a:extLst>
          </p:cNvPr>
          <p:cNvSpPr>
            <a:spLocks noGrp="1"/>
          </p:cNvSpPr>
          <p:nvPr>
            <p:ph idx="1"/>
          </p:nvPr>
        </p:nvSpPr>
        <p:spPr>
          <a:xfrm>
            <a:off x="838200" y="1181100"/>
            <a:ext cx="10515600" cy="4995863"/>
          </a:xfrm>
        </p:spPr>
        <p:txBody>
          <a:bodyPr/>
          <a:lstStyle/>
          <a:p>
            <a:r>
              <a:rPr lang="en-US" dirty="0"/>
              <a:t>Recall the distance from a point(x0,y0) to a line: </a:t>
            </a:r>
            <a:r>
              <a:rPr lang="en-US" dirty="0" err="1"/>
              <a:t>Ax+By+c</a:t>
            </a:r>
            <a:r>
              <a:rPr lang="en-US" dirty="0"/>
              <a:t> = 0 is: </a:t>
            </a:r>
          </a:p>
          <a:p>
            <a:pPr marL="0" indent="0">
              <a:buNone/>
            </a:pPr>
            <a:r>
              <a:rPr lang="en-US" dirty="0"/>
              <a:t>		</a:t>
            </a:r>
            <a:r>
              <a:rPr lang="en-US" dirty="0">
                <a:solidFill>
                  <a:srgbClr val="00B050"/>
                </a:solidFill>
              </a:rPr>
              <a:t>|Ax +By +c| </a:t>
            </a:r>
            <a:r>
              <a:rPr lang="en-US" dirty="0"/>
              <a:t>/ </a:t>
            </a:r>
            <a:r>
              <a:rPr lang="en-US" dirty="0">
                <a:solidFill>
                  <a:schemeClr val="accent2">
                    <a:lumMod val="50000"/>
                  </a:schemeClr>
                </a:solidFill>
              </a:rPr>
              <a:t>sqrt(A2+B2), </a:t>
            </a:r>
          </a:p>
          <a:p>
            <a:pPr marL="0" indent="0">
              <a:buNone/>
            </a:pPr>
            <a:endParaRPr lang="en-US" dirty="0">
              <a:solidFill>
                <a:schemeClr val="accent2">
                  <a:lumMod val="50000"/>
                </a:schemeClr>
              </a:solidFill>
            </a:endParaRPr>
          </a:p>
          <a:p>
            <a:r>
              <a:rPr lang="en-US" dirty="0"/>
              <a:t>so, The distance between H0 and H1 is then: </a:t>
            </a:r>
          </a:p>
          <a:p>
            <a:pPr marL="0" indent="0">
              <a:buNone/>
            </a:pPr>
            <a:r>
              <a:rPr lang="en-US" dirty="0"/>
              <a:t>			</a:t>
            </a:r>
            <a:r>
              <a:rPr lang="en-US" dirty="0">
                <a:solidFill>
                  <a:srgbClr val="00B050"/>
                </a:solidFill>
              </a:rPr>
              <a:t>|</a:t>
            </a:r>
            <a:r>
              <a:rPr lang="en-US" dirty="0" err="1">
                <a:solidFill>
                  <a:srgbClr val="00B050"/>
                </a:solidFill>
              </a:rPr>
              <a:t>w•x+b</a:t>
            </a:r>
            <a:r>
              <a:rPr lang="en-US" dirty="0">
                <a:solidFill>
                  <a:srgbClr val="00B050"/>
                </a:solidFill>
              </a:rPr>
              <a:t>| </a:t>
            </a:r>
            <a:r>
              <a:rPr lang="en-US" dirty="0"/>
              <a:t>/ </a:t>
            </a:r>
            <a:r>
              <a:rPr lang="en-US" dirty="0">
                <a:solidFill>
                  <a:schemeClr val="accent2">
                    <a:lumMod val="50000"/>
                  </a:schemeClr>
                </a:solidFill>
              </a:rPr>
              <a:t>||w||= </a:t>
            </a:r>
            <a:r>
              <a:rPr lang="en-US" dirty="0"/>
              <a:t>1 / ||w||, </a:t>
            </a:r>
          </a:p>
          <a:p>
            <a:pPr marL="0" indent="0">
              <a:buNone/>
            </a:pPr>
            <a:endParaRPr lang="en-US" dirty="0"/>
          </a:p>
          <a:p>
            <a:pPr marL="0" indent="0">
              <a:buNone/>
            </a:pPr>
            <a:r>
              <a:rPr lang="en-US" dirty="0"/>
              <a:t>so The total distance between H1 and H2 is thus:  2 / ||w||</a:t>
            </a:r>
          </a:p>
        </p:txBody>
      </p:sp>
    </p:spTree>
    <p:extLst>
      <p:ext uri="{BB962C8B-B14F-4D97-AF65-F5344CB8AC3E}">
        <p14:creationId xmlns:p14="http://schemas.microsoft.com/office/powerpoint/2010/main" val="16712671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5DE030-8A6A-45FE-A82C-EC399E94DB94}"/>
              </a:ext>
            </a:extLst>
          </p:cNvPr>
          <p:cNvSpPr>
            <a:spLocks noGrp="1"/>
          </p:cNvSpPr>
          <p:nvPr>
            <p:ph type="title"/>
          </p:nvPr>
        </p:nvSpPr>
        <p:spPr/>
        <p:txBody>
          <a:bodyPr/>
          <a:lstStyle/>
          <a:p>
            <a:r>
              <a:rPr lang="en-US" b="0" i="0" dirty="0">
                <a:solidFill>
                  <a:srgbClr val="610B4B"/>
                </a:solidFill>
                <a:effectLst/>
                <a:latin typeface="erdana"/>
              </a:rPr>
              <a:t>Types of SVM</a:t>
            </a:r>
            <a:br>
              <a:rPr lang="en-US" b="0" i="0" dirty="0">
                <a:solidFill>
                  <a:srgbClr val="610B4B"/>
                </a:solidFill>
                <a:effectLst/>
                <a:latin typeface="erdana"/>
              </a:rPr>
            </a:br>
            <a:endParaRPr lang="en-US" dirty="0"/>
          </a:p>
        </p:txBody>
      </p:sp>
      <p:sp>
        <p:nvSpPr>
          <p:cNvPr id="3" name="Content Placeholder 2">
            <a:extLst>
              <a:ext uri="{FF2B5EF4-FFF2-40B4-BE49-F238E27FC236}">
                <a16:creationId xmlns:a16="http://schemas.microsoft.com/office/drawing/2014/main" id="{44060282-5139-433A-BAEF-149459646FF9}"/>
              </a:ext>
            </a:extLst>
          </p:cNvPr>
          <p:cNvSpPr>
            <a:spLocks noGrp="1"/>
          </p:cNvSpPr>
          <p:nvPr>
            <p:ph idx="1"/>
          </p:nvPr>
        </p:nvSpPr>
        <p:spPr>
          <a:xfrm>
            <a:off x="838200" y="1428750"/>
            <a:ext cx="10515600" cy="4748213"/>
          </a:xfrm>
        </p:spPr>
        <p:txBody>
          <a:bodyPr>
            <a:normAutofit lnSpcReduction="10000"/>
          </a:bodyPr>
          <a:lstStyle/>
          <a:p>
            <a:r>
              <a:rPr lang="en-US" dirty="0"/>
              <a:t>SVM can be of two types:</a:t>
            </a:r>
          </a:p>
          <a:p>
            <a:endParaRPr lang="en-US" dirty="0"/>
          </a:p>
          <a:p>
            <a:r>
              <a:rPr lang="en-US" b="1" dirty="0"/>
              <a:t>Linear SVM: </a:t>
            </a:r>
            <a:r>
              <a:rPr lang="en-US" dirty="0"/>
              <a:t>Linear SVM is used for linearly separable data, which means if a dataset can be classified into two classes by using a single straight line, then such data is termed as linearly separable data, and classifier is used called as Linear SVM classifier.</a:t>
            </a:r>
          </a:p>
          <a:p>
            <a:pPr marL="0" indent="0">
              <a:buNone/>
            </a:pPr>
            <a:endParaRPr lang="en-US" dirty="0"/>
          </a:p>
          <a:p>
            <a:r>
              <a:rPr lang="en-US" b="1" dirty="0"/>
              <a:t>Non-linear SVM: </a:t>
            </a:r>
            <a:r>
              <a:rPr lang="en-US" dirty="0"/>
              <a:t>Non-Linear SVM is used for non-linearly separated data, which means if a dataset cannot be classified by using a straight line, then such data is termed as non-linear data and classifier used is called as Non-linear SVM classifier.</a:t>
            </a:r>
          </a:p>
        </p:txBody>
      </p:sp>
    </p:spTree>
    <p:extLst>
      <p:ext uri="{BB962C8B-B14F-4D97-AF65-F5344CB8AC3E}">
        <p14:creationId xmlns:p14="http://schemas.microsoft.com/office/powerpoint/2010/main" val="40120577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D4927F2-4F01-4C05-9658-809675C28EA1}"/>
              </a:ext>
            </a:extLst>
          </p:cNvPr>
          <p:cNvSpPr>
            <a:spLocks noGrp="1"/>
          </p:cNvSpPr>
          <p:nvPr>
            <p:ph idx="1"/>
          </p:nvPr>
        </p:nvSpPr>
        <p:spPr>
          <a:xfrm>
            <a:off x="323850" y="304799"/>
            <a:ext cx="11353800" cy="6334125"/>
          </a:xfrm>
        </p:spPr>
        <p:txBody>
          <a:bodyPr>
            <a:normAutofit/>
          </a:bodyPr>
          <a:lstStyle/>
          <a:p>
            <a:r>
              <a:rPr lang="en-US" b="0" i="0" dirty="0">
                <a:solidFill>
                  <a:srgbClr val="292929"/>
                </a:solidFill>
                <a:effectLst/>
                <a:latin typeface="medium-content-serif-font"/>
              </a:rPr>
              <a:t>Suppose you are given plot of two label classes on graph as shown in image A. Can you decide a separating line for the classes?</a:t>
            </a:r>
          </a:p>
          <a:p>
            <a:endParaRPr lang="en-US" dirty="0">
              <a:solidFill>
                <a:srgbClr val="292929"/>
              </a:solidFill>
              <a:latin typeface="medium-content-serif-font"/>
            </a:endParaRPr>
          </a:p>
          <a:p>
            <a:endParaRPr lang="en-US" dirty="0"/>
          </a:p>
          <a:p>
            <a:pPr marL="1828800" lvl="4" indent="0">
              <a:buNone/>
            </a:pPr>
            <a:r>
              <a:rPr lang="en-US" dirty="0"/>
              <a:t>				(A)</a:t>
            </a:r>
          </a:p>
          <a:p>
            <a:pPr marL="0" indent="0">
              <a:buNone/>
            </a:pPr>
            <a:endParaRPr lang="en-US" dirty="0"/>
          </a:p>
          <a:p>
            <a:r>
              <a:rPr lang="en-US" b="0" i="0" dirty="0">
                <a:solidFill>
                  <a:srgbClr val="292929"/>
                </a:solidFill>
                <a:effectLst/>
                <a:latin typeface="medium-content-serif-font"/>
              </a:rPr>
              <a:t>You might have come up with something similar to following image (b).</a:t>
            </a:r>
            <a:endParaRPr lang="en-US" dirty="0">
              <a:solidFill>
                <a:srgbClr val="292929"/>
              </a:solidFill>
              <a:latin typeface="medium-content-serif-font"/>
            </a:endParaRPr>
          </a:p>
          <a:p>
            <a:pPr marL="0" indent="0">
              <a:buNone/>
            </a:pPr>
            <a:endParaRPr lang="en-US" b="0" i="0" dirty="0">
              <a:solidFill>
                <a:srgbClr val="292929"/>
              </a:solidFill>
              <a:effectLst/>
              <a:latin typeface="medium-content-serif-font"/>
            </a:endParaRPr>
          </a:p>
          <a:p>
            <a:pPr marL="0" indent="0">
              <a:buNone/>
            </a:pPr>
            <a:r>
              <a:rPr lang="en-US" dirty="0">
                <a:solidFill>
                  <a:srgbClr val="292929"/>
                </a:solidFill>
                <a:latin typeface="medium-content-serif-font"/>
              </a:rPr>
              <a:t>						(b)</a:t>
            </a:r>
          </a:p>
          <a:p>
            <a:pPr marL="0" indent="0">
              <a:buNone/>
            </a:pPr>
            <a:endParaRPr lang="en-US" b="0" i="0" dirty="0">
              <a:solidFill>
                <a:srgbClr val="292929"/>
              </a:solidFill>
              <a:effectLst/>
              <a:latin typeface="medium-content-serif-font"/>
            </a:endParaRPr>
          </a:p>
          <a:p>
            <a:endParaRPr lang="en-US" b="0" i="0" dirty="0">
              <a:solidFill>
                <a:srgbClr val="292929"/>
              </a:solidFill>
              <a:effectLst/>
              <a:latin typeface="medium-content-serif-font"/>
            </a:endParaRPr>
          </a:p>
          <a:p>
            <a:pPr marL="0" indent="0">
              <a:buNone/>
            </a:pPr>
            <a:r>
              <a:rPr lang="en-US" b="0" i="0" dirty="0">
                <a:solidFill>
                  <a:srgbClr val="292929"/>
                </a:solidFill>
                <a:effectLst/>
                <a:latin typeface="medium-content-serif-font"/>
              </a:rPr>
              <a:t>It fairly separates the two classes. </a:t>
            </a:r>
            <a:endParaRPr lang="en-US" dirty="0"/>
          </a:p>
        </p:txBody>
      </p:sp>
      <p:pic>
        <p:nvPicPr>
          <p:cNvPr id="1026" name="Picture 2" descr="Image for post">
            <a:extLst>
              <a:ext uri="{FF2B5EF4-FFF2-40B4-BE49-F238E27FC236}">
                <a16:creationId xmlns:a16="http://schemas.microsoft.com/office/drawing/2014/main" id="{D73CBE29-7D22-4842-AF49-03E6532E19F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24625" y="1047750"/>
            <a:ext cx="5715000" cy="19050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 for post">
            <a:extLst>
              <a:ext uri="{FF2B5EF4-FFF2-40B4-BE49-F238E27FC236}">
                <a16:creationId xmlns:a16="http://schemas.microsoft.com/office/drawing/2014/main" id="{C3A9BF8D-25E8-4D1C-9789-2DD609B9C98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77000" y="4086225"/>
            <a:ext cx="5715000" cy="190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05949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A740916-9D50-481A-B461-C37919355628}"/>
              </a:ext>
            </a:extLst>
          </p:cNvPr>
          <p:cNvSpPr>
            <a:spLocks noGrp="1"/>
          </p:cNvSpPr>
          <p:nvPr>
            <p:ph idx="1"/>
          </p:nvPr>
        </p:nvSpPr>
        <p:spPr>
          <a:xfrm>
            <a:off x="447676" y="619125"/>
            <a:ext cx="11106150" cy="5886450"/>
          </a:xfrm>
        </p:spPr>
        <p:txBody>
          <a:bodyPr>
            <a:normAutofit/>
          </a:bodyPr>
          <a:lstStyle/>
          <a:p>
            <a:r>
              <a:rPr lang="en-US" dirty="0"/>
              <a:t>If </a:t>
            </a:r>
            <a:r>
              <a:rPr lang="en-US" dirty="0">
                <a:solidFill>
                  <a:srgbClr val="292929"/>
                </a:solidFill>
                <a:latin typeface="medium-content-serif-font"/>
              </a:rPr>
              <a:t>a</a:t>
            </a:r>
            <a:r>
              <a:rPr lang="en-US" b="0" i="0" dirty="0">
                <a:solidFill>
                  <a:srgbClr val="292929"/>
                </a:solidFill>
                <a:effectLst/>
                <a:latin typeface="medium-content-serif-font"/>
              </a:rPr>
              <a:t>ny point that is left of line falls into black circle class and on right falls into blue square class.   </a:t>
            </a:r>
          </a:p>
          <a:p>
            <a:pPr marL="0" indent="0">
              <a:buNone/>
            </a:pPr>
            <a:r>
              <a:rPr lang="en-US" b="1" i="1" dirty="0">
                <a:solidFill>
                  <a:srgbClr val="292929"/>
                </a:solidFill>
                <a:effectLst/>
                <a:latin typeface="medium-content-serif-font"/>
              </a:rPr>
              <a:t>   Separation of classes?</a:t>
            </a:r>
          </a:p>
          <a:p>
            <a:pPr marL="0" indent="0">
              <a:buNone/>
            </a:pPr>
            <a:r>
              <a:rPr lang="en-US" b="1" i="1" dirty="0">
                <a:solidFill>
                  <a:srgbClr val="292929"/>
                </a:solidFill>
                <a:latin typeface="medium-content-serif-font"/>
              </a:rPr>
              <a:t>   </a:t>
            </a:r>
            <a:r>
              <a:rPr lang="en-US" b="1" i="1" dirty="0">
                <a:solidFill>
                  <a:srgbClr val="292929"/>
                </a:solidFill>
                <a:effectLst/>
                <a:latin typeface="medium-content-serif-font"/>
              </a:rPr>
              <a:t>That’s what SVM does.</a:t>
            </a:r>
            <a:r>
              <a:rPr lang="en-US" b="0" i="0" dirty="0">
                <a:solidFill>
                  <a:srgbClr val="292929"/>
                </a:solidFill>
                <a:effectLst/>
                <a:latin typeface="medium-content-serif-font"/>
              </a:rPr>
              <a:t> It finds out a line/ hyper-plane. </a:t>
            </a:r>
          </a:p>
          <a:p>
            <a:pPr marL="0" indent="0">
              <a:buNone/>
            </a:pPr>
            <a:endParaRPr lang="en-US" dirty="0">
              <a:solidFill>
                <a:srgbClr val="292929"/>
              </a:solidFill>
              <a:latin typeface="medium-content-serif-font"/>
            </a:endParaRPr>
          </a:p>
          <a:p>
            <a:pPr marL="0" indent="0">
              <a:buNone/>
            </a:pPr>
            <a:r>
              <a:rPr lang="en-US" b="0" i="0" dirty="0">
                <a:solidFill>
                  <a:srgbClr val="292929"/>
                </a:solidFill>
                <a:effectLst/>
                <a:latin typeface="medium-content-serif-font"/>
              </a:rPr>
              <a:t>Now consider what if we had data as shown in image below? </a:t>
            </a:r>
          </a:p>
          <a:p>
            <a:pPr marL="0" indent="0">
              <a:buNone/>
            </a:pPr>
            <a:endParaRPr lang="en-US" dirty="0">
              <a:solidFill>
                <a:srgbClr val="292929"/>
              </a:solidFill>
              <a:latin typeface="medium-content-serif-font"/>
            </a:endParaRPr>
          </a:p>
          <a:p>
            <a:pPr marL="0" indent="0">
              <a:buNone/>
            </a:pPr>
            <a:endParaRPr lang="en-US" b="0" i="0" dirty="0">
              <a:solidFill>
                <a:srgbClr val="292929"/>
              </a:solidFill>
              <a:effectLst/>
              <a:latin typeface="medium-content-serif-font"/>
            </a:endParaRPr>
          </a:p>
          <a:p>
            <a:pPr marL="0" indent="0">
              <a:buNone/>
            </a:pPr>
            <a:endParaRPr lang="en-US" dirty="0">
              <a:solidFill>
                <a:srgbClr val="292929"/>
              </a:solidFill>
              <a:latin typeface="medium-content-serif-font"/>
            </a:endParaRPr>
          </a:p>
          <a:p>
            <a:pPr marL="0" indent="0">
              <a:buNone/>
            </a:pPr>
            <a:endParaRPr lang="en-US" b="0" i="0" dirty="0">
              <a:solidFill>
                <a:srgbClr val="292929"/>
              </a:solidFill>
              <a:effectLst/>
              <a:latin typeface="medium-content-serif-font"/>
            </a:endParaRPr>
          </a:p>
          <a:p>
            <a:pPr marL="0" indent="0">
              <a:buNone/>
            </a:pPr>
            <a:r>
              <a:rPr lang="en-US" b="0" i="0" dirty="0">
                <a:solidFill>
                  <a:srgbClr val="292929"/>
                </a:solidFill>
                <a:effectLst/>
                <a:latin typeface="medium-content-serif-font"/>
              </a:rPr>
              <a:t>Clearly, there is no line that can separate the two classes in this x-y plane. So what do we do?</a:t>
            </a:r>
          </a:p>
          <a:p>
            <a:pPr marL="0" indent="0">
              <a:buNone/>
            </a:pPr>
            <a:endParaRPr lang="en-US" dirty="0"/>
          </a:p>
        </p:txBody>
      </p:sp>
      <p:pic>
        <p:nvPicPr>
          <p:cNvPr id="2052" name="Picture 4" descr="Image for post">
            <a:extLst>
              <a:ext uri="{FF2B5EF4-FFF2-40B4-BE49-F238E27FC236}">
                <a16:creationId xmlns:a16="http://schemas.microsoft.com/office/drawing/2014/main" id="{FB2A83DD-82AF-43A4-8654-67A1F54BCD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05225" y="3686175"/>
            <a:ext cx="5715000" cy="190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440881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F29D26B-7A03-4BBA-B73E-518C3C5AE593}"/>
              </a:ext>
            </a:extLst>
          </p:cNvPr>
          <p:cNvSpPr>
            <a:spLocks noGrp="1"/>
          </p:cNvSpPr>
          <p:nvPr>
            <p:ph idx="1"/>
          </p:nvPr>
        </p:nvSpPr>
        <p:spPr>
          <a:xfrm>
            <a:off x="838200" y="457200"/>
            <a:ext cx="10515600" cy="5719763"/>
          </a:xfrm>
        </p:spPr>
        <p:txBody>
          <a:bodyPr/>
          <a:lstStyle/>
          <a:p>
            <a:r>
              <a:rPr lang="en-US" b="0" i="0" dirty="0">
                <a:solidFill>
                  <a:srgbClr val="292929"/>
                </a:solidFill>
                <a:effectLst/>
                <a:latin typeface="medium-content-serif-font"/>
              </a:rPr>
              <a:t>We apply </a:t>
            </a:r>
            <a:r>
              <a:rPr lang="en-US" b="0" i="0" dirty="0">
                <a:solidFill>
                  <a:srgbClr val="00B050"/>
                </a:solidFill>
                <a:effectLst/>
                <a:latin typeface="medium-content-serif-font"/>
              </a:rPr>
              <a:t>transformation</a:t>
            </a:r>
            <a:r>
              <a:rPr lang="en-US" b="0" i="0" dirty="0">
                <a:solidFill>
                  <a:srgbClr val="292929"/>
                </a:solidFill>
                <a:effectLst/>
                <a:latin typeface="medium-content-serif-font"/>
              </a:rPr>
              <a:t> and add one more dimension as we call it </a:t>
            </a:r>
            <a:r>
              <a:rPr lang="en-US" b="0" i="0" dirty="0">
                <a:solidFill>
                  <a:srgbClr val="00B050"/>
                </a:solidFill>
                <a:effectLst/>
                <a:latin typeface="medium-content-serif-font"/>
              </a:rPr>
              <a:t>z-axis</a:t>
            </a:r>
            <a:r>
              <a:rPr lang="en-US" b="0" i="0" dirty="0">
                <a:solidFill>
                  <a:srgbClr val="292929"/>
                </a:solidFill>
                <a:effectLst/>
                <a:latin typeface="medium-content-serif-font"/>
              </a:rPr>
              <a:t>. Let's assume value of points on z plane, w = x² + y².  </a:t>
            </a:r>
          </a:p>
          <a:p>
            <a:r>
              <a:rPr lang="en-US" b="0" i="0" dirty="0">
                <a:solidFill>
                  <a:srgbClr val="292929"/>
                </a:solidFill>
                <a:effectLst/>
                <a:latin typeface="medium-content-serif-font"/>
              </a:rPr>
              <a:t>In this case we can manipulate it as distance of point from z-origin. Now if we plot in z-axis, a clear separation is visible, and a line can be drawn .</a:t>
            </a:r>
          </a:p>
          <a:p>
            <a:r>
              <a:rPr lang="en-US" b="0" i="0" dirty="0">
                <a:solidFill>
                  <a:srgbClr val="292929"/>
                </a:solidFill>
                <a:effectLst/>
                <a:latin typeface="medium-content-serif-font"/>
              </a:rPr>
              <a:t>It maps to circular boundary as shown in </a:t>
            </a:r>
            <a:r>
              <a:rPr lang="en-US" b="0" i="1" dirty="0">
                <a:solidFill>
                  <a:srgbClr val="292929"/>
                </a:solidFill>
                <a:effectLst/>
                <a:latin typeface="medium-content-serif-font"/>
              </a:rPr>
              <a:t>image. </a:t>
            </a:r>
          </a:p>
          <a:p>
            <a:pPr marL="0" indent="0">
              <a:buNone/>
            </a:pPr>
            <a:r>
              <a:rPr lang="en-US" b="0" i="0" dirty="0">
                <a:solidFill>
                  <a:srgbClr val="292929"/>
                </a:solidFill>
                <a:effectLst/>
                <a:latin typeface="medium-content-serif-font"/>
              </a:rPr>
              <a:t>	These transformations are called </a:t>
            </a:r>
            <a:r>
              <a:rPr lang="en-US" b="1" i="1" dirty="0">
                <a:solidFill>
                  <a:srgbClr val="292929"/>
                </a:solidFill>
                <a:effectLst/>
                <a:latin typeface="medium-content-serif-font"/>
              </a:rPr>
              <a:t>kernels.</a:t>
            </a:r>
            <a:endParaRPr lang="en-US" dirty="0">
              <a:solidFill>
                <a:srgbClr val="292929"/>
              </a:solidFill>
              <a:latin typeface="medium-content-serif-font"/>
            </a:endParaRPr>
          </a:p>
          <a:p>
            <a:pPr marL="0" indent="0">
              <a:buNone/>
            </a:pPr>
            <a:endParaRPr lang="en-US" dirty="0"/>
          </a:p>
        </p:txBody>
      </p:sp>
      <p:pic>
        <p:nvPicPr>
          <p:cNvPr id="3074" name="Picture 2" descr="Image for post">
            <a:extLst>
              <a:ext uri="{FF2B5EF4-FFF2-40B4-BE49-F238E27FC236}">
                <a16:creationId xmlns:a16="http://schemas.microsoft.com/office/drawing/2014/main" id="{57187FBA-EEF2-4A98-BF45-7C96F235E7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38600" y="3914775"/>
            <a:ext cx="6786564" cy="22621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942559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E003E89-5987-4FE2-A503-344E1438E755}"/>
              </a:ext>
            </a:extLst>
          </p:cNvPr>
          <p:cNvSpPr>
            <a:spLocks noGrp="1"/>
          </p:cNvSpPr>
          <p:nvPr>
            <p:ph idx="1"/>
          </p:nvPr>
        </p:nvSpPr>
        <p:spPr>
          <a:xfrm>
            <a:off x="676275" y="361950"/>
            <a:ext cx="10791825" cy="6296025"/>
          </a:xfrm>
        </p:spPr>
        <p:txBody>
          <a:bodyPr>
            <a:normAutofit fontScale="92500" lnSpcReduction="20000"/>
          </a:bodyPr>
          <a:lstStyle/>
          <a:p>
            <a:r>
              <a:rPr lang="en-US" b="0" i="0" dirty="0">
                <a:solidFill>
                  <a:srgbClr val="292929"/>
                </a:solidFill>
                <a:effectLst/>
                <a:latin typeface="medium-content-serif-font"/>
              </a:rPr>
              <a:t>What if data plot overlaps? Or, what in case some of the black points are inside the blue ones?    </a:t>
            </a:r>
          </a:p>
          <a:p>
            <a:endParaRPr lang="en-US" b="0" i="0" dirty="0">
              <a:solidFill>
                <a:srgbClr val="292929"/>
              </a:solidFill>
              <a:effectLst/>
              <a:latin typeface="medium-content-serif-font"/>
            </a:endParaRPr>
          </a:p>
          <a:p>
            <a:endParaRPr lang="en-US" dirty="0">
              <a:solidFill>
                <a:srgbClr val="292929"/>
              </a:solidFill>
              <a:latin typeface="medium-content-serif-font"/>
            </a:endParaRPr>
          </a:p>
          <a:p>
            <a:endParaRPr lang="en-US" b="0" i="0" dirty="0">
              <a:solidFill>
                <a:srgbClr val="292929"/>
              </a:solidFill>
              <a:effectLst/>
              <a:latin typeface="medium-content-serif-font"/>
            </a:endParaRPr>
          </a:p>
          <a:p>
            <a:r>
              <a:rPr lang="en-US" b="0" i="0" dirty="0">
                <a:solidFill>
                  <a:srgbClr val="292929"/>
                </a:solidFill>
                <a:effectLst/>
                <a:latin typeface="medium-content-serif-font"/>
              </a:rPr>
              <a:t>Which line among 1 or 2?should we draw?</a:t>
            </a:r>
          </a:p>
          <a:p>
            <a:endParaRPr lang="en-US" dirty="0">
              <a:solidFill>
                <a:srgbClr val="292929"/>
              </a:solidFill>
              <a:latin typeface="medium-content-serif-font"/>
            </a:endParaRPr>
          </a:p>
          <a:p>
            <a:endParaRPr lang="en-US" dirty="0"/>
          </a:p>
          <a:p>
            <a:endParaRPr lang="en-US" dirty="0"/>
          </a:p>
          <a:p>
            <a:endParaRPr lang="en-US" dirty="0"/>
          </a:p>
          <a:p>
            <a:pPr marL="0" indent="0">
              <a:buNone/>
            </a:pPr>
            <a:r>
              <a:rPr lang="en-US" dirty="0"/>
              <a:t>	               </a:t>
            </a:r>
          </a:p>
          <a:p>
            <a:pPr marL="0" indent="0">
              <a:buNone/>
            </a:pPr>
            <a:endParaRPr lang="en-US" dirty="0"/>
          </a:p>
          <a:p>
            <a:pPr marL="0" indent="0">
              <a:buNone/>
            </a:pPr>
            <a:endParaRPr lang="en-US" dirty="0"/>
          </a:p>
          <a:p>
            <a:pPr marL="0" indent="0">
              <a:buNone/>
            </a:pPr>
            <a:endParaRPr lang="en-US" dirty="0"/>
          </a:p>
          <a:p>
            <a:pPr marL="0" indent="0">
              <a:buNone/>
            </a:pPr>
            <a:r>
              <a:rPr lang="en-US" dirty="0"/>
              <a:t>          (1)		                              (2)</a:t>
            </a:r>
          </a:p>
          <a:p>
            <a:endParaRPr lang="en-US" dirty="0"/>
          </a:p>
        </p:txBody>
      </p:sp>
      <p:pic>
        <p:nvPicPr>
          <p:cNvPr id="4098" name="Picture 2" descr="Image for post">
            <a:extLst>
              <a:ext uri="{FF2B5EF4-FFF2-40B4-BE49-F238E27FC236}">
                <a16:creationId xmlns:a16="http://schemas.microsoft.com/office/drawing/2014/main" id="{74153A23-E78B-41DF-86A8-0F07C0D054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96075" y="781049"/>
            <a:ext cx="5715000" cy="2047875"/>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Image for post">
            <a:extLst>
              <a:ext uri="{FF2B5EF4-FFF2-40B4-BE49-F238E27FC236}">
                <a16:creationId xmlns:a16="http://schemas.microsoft.com/office/drawing/2014/main" id="{0769AD5E-F715-4CC6-9270-08A3D1EC3C4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2425" y="3636167"/>
            <a:ext cx="5229225" cy="2155033"/>
          </a:xfrm>
          <a:prstGeom prst="rect">
            <a:avLst/>
          </a:prstGeom>
          <a:noFill/>
          <a:extLst>
            <a:ext uri="{909E8E84-426E-40DD-AFC4-6F175D3DCCD1}">
              <a14:hiddenFill xmlns:a14="http://schemas.microsoft.com/office/drawing/2010/main">
                <a:solidFill>
                  <a:srgbClr val="FFFFFF"/>
                </a:solidFill>
              </a14:hiddenFill>
            </a:ext>
          </a:extLst>
        </p:spPr>
      </p:pic>
      <p:pic>
        <p:nvPicPr>
          <p:cNvPr id="4102" name="Picture 6" descr="Image for post">
            <a:extLst>
              <a:ext uri="{FF2B5EF4-FFF2-40B4-BE49-F238E27FC236}">
                <a16:creationId xmlns:a16="http://schemas.microsoft.com/office/drawing/2014/main" id="{6EB23F7E-E5B4-47F5-A96B-9F22A27B97F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34100" y="3636168"/>
            <a:ext cx="5924550" cy="25407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36838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0CCB409-B718-4308-809E-376B8CAF3CC3}"/>
              </a:ext>
            </a:extLst>
          </p:cNvPr>
          <p:cNvSpPr>
            <a:spLocks noGrp="1"/>
          </p:cNvSpPr>
          <p:nvPr>
            <p:ph idx="1"/>
          </p:nvPr>
        </p:nvSpPr>
        <p:spPr>
          <a:xfrm>
            <a:off x="609600" y="514350"/>
            <a:ext cx="10744200" cy="5962650"/>
          </a:xfrm>
        </p:spPr>
        <p:txBody>
          <a:bodyPr/>
          <a:lstStyle/>
          <a:p>
            <a:r>
              <a:rPr lang="en-US" b="0" i="0" dirty="0">
                <a:solidFill>
                  <a:srgbClr val="292929"/>
                </a:solidFill>
                <a:effectLst/>
                <a:latin typeface="medium-content-serif-font"/>
              </a:rPr>
              <a:t>Which one do you think? Well, </a:t>
            </a:r>
            <a:r>
              <a:rPr lang="en-US" b="0" i="0" dirty="0">
                <a:solidFill>
                  <a:srgbClr val="00B050"/>
                </a:solidFill>
                <a:effectLst/>
                <a:latin typeface="medium-content-serif-font"/>
              </a:rPr>
              <a:t>both the answers are correct. </a:t>
            </a:r>
            <a:r>
              <a:rPr lang="en-US" b="0" i="0" dirty="0">
                <a:solidFill>
                  <a:srgbClr val="292929"/>
                </a:solidFill>
                <a:effectLst/>
                <a:latin typeface="medium-content-serif-font"/>
              </a:rPr>
              <a:t>The first one tolerates some outlier points. The second one is trying to achieve 0 tolerance with perfect partition.</a:t>
            </a:r>
          </a:p>
          <a:p>
            <a:endParaRPr lang="en-US" dirty="0">
              <a:solidFill>
                <a:srgbClr val="292929"/>
              </a:solidFill>
              <a:latin typeface="medium-content-serif-font"/>
            </a:endParaRPr>
          </a:p>
          <a:p>
            <a:r>
              <a:rPr lang="en-US" b="1" i="0" dirty="0">
                <a:solidFill>
                  <a:srgbClr val="292929"/>
                </a:solidFill>
                <a:effectLst/>
                <a:latin typeface="medium-content-serif-font"/>
              </a:rPr>
              <a:t>But, there is trade off</a:t>
            </a:r>
            <a:r>
              <a:rPr lang="en-US" b="0" i="0" dirty="0">
                <a:solidFill>
                  <a:srgbClr val="292929"/>
                </a:solidFill>
                <a:effectLst/>
                <a:latin typeface="medium-content-serif-font"/>
              </a:rPr>
              <a:t>. In real world application, finding perfect class for millions of training data set takes lot of time. </a:t>
            </a:r>
          </a:p>
          <a:p>
            <a:endParaRPr lang="en-US" dirty="0">
              <a:solidFill>
                <a:srgbClr val="292929"/>
              </a:solidFill>
              <a:latin typeface="medium-content-serif-font"/>
            </a:endParaRPr>
          </a:p>
          <a:p>
            <a:r>
              <a:rPr lang="en-US" b="0" i="0" dirty="0">
                <a:solidFill>
                  <a:srgbClr val="292929"/>
                </a:solidFill>
                <a:effectLst/>
                <a:latin typeface="medium-content-serif-font"/>
              </a:rPr>
              <a:t>There are tuning parameters in SVM classifier. </a:t>
            </a:r>
          </a:p>
          <a:p>
            <a:pPr marL="0" indent="0">
              <a:buNone/>
            </a:pPr>
            <a:r>
              <a:rPr lang="en-US" b="1" i="0" dirty="0">
                <a:solidFill>
                  <a:srgbClr val="292929"/>
                </a:solidFill>
                <a:effectLst/>
                <a:latin typeface="medium-content-sans-serif-font"/>
              </a:rPr>
              <a:t>     </a:t>
            </a:r>
          </a:p>
          <a:p>
            <a:pPr marL="0" indent="0">
              <a:buNone/>
            </a:pPr>
            <a:r>
              <a:rPr lang="en-US" b="1" dirty="0">
                <a:solidFill>
                  <a:srgbClr val="292929"/>
                </a:solidFill>
                <a:latin typeface="medium-content-sans-serif-font"/>
              </a:rPr>
              <a:t>	</a:t>
            </a:r>
            <a:r>
              <a:rPr lang="en-US" b="1" i="0" dirty="0">
                <a:solidFill>
                  <a:srgbClr val="292929"/>
                </a:solidFill>
                <a:effectLst/>
                <a:latin typeface="medium-content-sans-serif-font"/>
              </a:rPr>
              <a:t>Kernel, Regularization, Gamma and Margin.</a:t>
            </a:r>
          </a:p>
          <a:p>
            <a:pPr marL="0" indent="0">
              <a:buNone/>
            </a:pPr>
            <a:endParaRPr lang="en-US" dirty="0"/>
          </a:p>
        </p:txBody>
      </p:sp>
    </p:spTree>
    <p:extLst>
      <p:ext uri="{BB962C8B-B14F-4D97-AF65-F5344CB8AC3E}">
        <p14:creationId xmlns:p14="http://schemas.microsoft.com/office/powerpoint/2010/main" val="4376805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SVM</a:t>
            </a:r>
          </a:p>
        </p:txBody>
      </p:sp>
      <p:sp>
        <p:nvSpPr>
          <p:cNvPr id="3" name="Content Placeholder 2"/>
          <p:cNvSpPr>
            <a:spLocks noGrp="1"/>
          </p:cNvSpPr>
          <p:nvPr>
            <p:ph idx="1"/>
          </p:nvPr>
        </p:nvSpPr>
        <p:spPr/>
        <p:txBody>
          <a:bodyPr/>
          <a:lstStyle/>
          <a:p>
            <a:r>
              <a:rPr lang="en-US" dirty="0"/>
              <a:t>An extremely powerful machine learning technique known as the </a:t>
            </a:r>
            <a:r>
              <a:rPr lang="en-US" b="1" dirty="0"/>
              <a:t>Support Vector Machine</a:t>
            </a:r>
            <a:r>
              <a:rPr lang="en-US" dirty="0"/>
              <a:t> (SVM). </a:t>
            </a:r>
          </a:p>
          <a:p>
            <a:r>
              <a:rPr lang="en-US" dirty="0"/>
              <a:t>It is one of the best </a:t>
            </a:r>
            <a:r>
              <a:rPr lang="en-US" dirty="0">
                <a:solidFill>
                  <a:schemeClr val="accent1">
                    <a:lumMod val="50000"/>
                  </a:schemeClr>
                </a:solidFill>
              </a:rPr>
              <a:t>"out of the box" </a:t>
            </a:r>
            <a:r>
              <a:rPr lang="en-US" dirty="0"/>
              <a:t>classification techniques.</a:t>
            </a:r>
          </a:p>
          <a:p>
            <a:r>
              <a:rPr lang="en-US" dirty="0"/>
              <a:t>It is a </a:t>
            </a:r>
            <a:r>
              <a:rPr lang="en-US" b="1" dirty="0"/>
              <a:t>supervised binary classification technique </a:t>
            </a:r>
          </a:p>
        </p:txBody>
      </p:sp>
    </p:spTree>
    <p:extLst>
      <p:ext uri="{BB962C8B-B14F-4D97-AF65-F5344CB8AC3E}">
        <p14:creationId xmlns:p14="http://schemas.microsoft.com/office/powerpoint/2010/main" val="23334129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Advantages</a:t>
            </a:r>
          </a:p>
        </p:txBody>
      </p:sp>
      <p:sp>
        <p:nvSpPr>
          <p:cNvPr id="3" name="Content Placeholder 2"/>
          <p:cNvSpPr>
            <a:spLocks noGrp="1"/>
          </p:cNvSpPr>
          <p:nvPr>
            <p:ph idx="1"/>
          </p:nvPr>
        </p:nvSpPr>
        <p:spPr/>
        <p:txBody>
          <a:bodyPr>
            <a:normAutofit lnSpcReduction="10000"/>
          </a:bodyPr>
          <a:lstStyle/>
          <a:p>
            <a:r>
              <a:rPr lang="en-US" b="1" dirty="0"/>
              <a:t>High-Dimensionality</a:t>
            </a:r>
            <a:r>
              <a:rPr lang="en-US" dirty="0"/>
              <a:t> - The SVM is an effective tool in high-dimensional spaces, which is particularly applicable to document classification and sentiment analysis where the dimensionality can be extremely large (≥10</a:t>
            </a:r>
            <a:r>
              <a:rPr lang="en-US" baseline="30000" dirty="0"/>
              <a:t>6</a:t>
            </a:r>
            <a:r>
              <a:rPr lang="en-US" dirty="0"/>
              <a:t>).</a:t>
            </a:r>
          </a:p>
          <a:p>
            <a:r>
              <a:rPr lang="en-US" b="1" dirty="0"/>
              <a:t>Memory Efficiency</a:t>
            </a:r>
            <a:r>
              <a:rPr lang="en-US" dirty="0"/>
              <a:t> - Since only a subset of the training points are used in the actual decision process of assigning new members, only these points need to be stored in memory (and calculated upon) when making decisions.</a:t>
            </a:r>
          </a:p>
          <a:p>
            <a:r>
              <a:rPr lang="en-US" b="1" dirty="0"/>
              <a:t>Versatility</a:t>
            </a:r>
            <a:r>
              <a:rPr lang="en-US" dirty="0"/>
              <a:t> - Class separation is often highly non-linear. The ability to apply new kernels allows substantial flexibility for the decision boundaries, leading to greater classification performance.</a:t>
            </a:r>
          </a:p>
        </p:txBody>
      </p:sp>
    </p:spTree>
    <p:extLst>
      <p:ext uri="{BB962C8B-B14F-4D97-AF65-F5344CB8AC3E}">
        <p14:creationId xmlns:p14="http://schemas.microsoft.com/office/powerpoint/2010/main" val="40100371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FF0000"/>
                </a:solidFill>
              </a:rPr>
              <a:t>Disadvantages</a:t>
            </a:r>
          </a:p>
        </p:txBody>
      </p:sp>
      <p:sp>
        <p:nvSpPr>
          <p:cNvPr id="3" name="Content Placeholder 2"/>
          <p:cNvSpPr>
            <a:spLocks noGrp="1"/>
          </p:cNvSpPr>
          <p:nvPr>
            <p:ph idx="1"/>
          </p:nvPr>
        </p:nvSpPr>
        <p:spPr/>
        <p:txBody>
          <a:bodyPr>
            <a:normAutofit lnSpcReduction="10000"/>
          </a:bodyPr>
          <a:lstStyle/>
          <a:p>
            <a:r>
              <a:rPr lang="en-US" dirty="0"/>
              <a:t>p&gt;n - In situations where the number of features for each object (p) exceeds the number of training data samples (n), </a:t>
            </a:r>
            <a:r>
              <a:rPr lang="en-US" dirty="0">
                <a:solidFill>
                  <a:schemeClr val="accent2">
                    <a:lumMod val="75000"/>
                  </a:schemeClr>
                </a:solidFill>
              </a:rPr>
              <a:t>SVMs can perform poorly. </a:t>
            </a:r>
            <a:r>
              <a:rPr lang="en-US" dirty="0"/>
              <a:t>This can be seen intuitively as if the high-dimensional feature space is much larger than the samples, then there are less effective </a:t>
            </a:r>
            <a:r>
              <a:rPr lang="en-US" i="1" dirty="0"/>
              <a:t>support vectors</a:t>
            </a:r>
            <a:r>
              <a:rPr lang="en-US" dirty="0"/>
              <a:t> on which to support the optimal linear hyperplanes, leading to poorer classification performance as new unseen samples are added.</a:t>
            </a:r>
          </a:p>
          <a:p>
            <a:r>
              <a:rPr lang="en-US" b="1" dirty="0"/>
              <a:t>Non-Probabilistic</a:t>
            </a:r>
            <a:r>
              <a:rPr lang="en-US" dirty="0"/>
              <a:t> - Since the classifier works by placing objects above and below a classifying hyperplane, there is </a:t>
            </a:r>
            <a:r>
              <a:rPr lang="en-US" dirty="0">
                <a:solidFill>
                  <a:schemeClr val="accent2">
                    <a:lumMod val="75000"/>
                  </a:schemeClr>
                </a:solidFill>
              </a:rPr>
              <a:t>no direct probabilistic </a:t>
            </a:r>
            <a:r>
              <a:rPr lang="en-US" dirty="0"/>
              <a:t>interpretation for group membership. However, one potential metric to determine the "effectiveness" of the classification is how far from the decision boundary the new point is.</a:t>
            </a:r>
          </a:p>
          <a:p>
            <a:endParaRPr lang="en-US" dirty="0"/>
          </a:p>
        </p:txBody>
      </p:sp>
    </p:spTree>
    <p:extLst>
      <p:ext uri="{BB962C8B-B14F-4D97-AF65-F5344CB8AC3E}">
        <p14:creationId xmlns:p14="http://schemas.microsoft.com/office/powerpoint/2010/main" val="11664697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7E636-276A-455D-895F-9ABE2B4BE4EF}"/>
              </a:ext>
            </a:extLst>
          </p:cNvPr>
          <p:cNvSpPr>
            <a:spLocks noGrp="1"/>
          </p:cNvSpPr>
          <p:nvPr>
            <p:ph type="title"/>
          </p:nvPr>
        </p:nvSpPr>
        <p:spPr>
          <a:xfrm>
            <a:off x="762000" y="452437"/>
            <a:ext cx="10515600" cy="690563"/>
          </a:xfrm>
        </p:spPr>
        <p:txBody>
          <a:bodyPr>
            <a:normAutofit fontScale="90000"/>
          </a:bodyPr>
          <a:lstStyle/>
          <a:p>
            <a:r>
              <a:rPr lang="en-US" b="1" i="0" dirty="0">
                <a:solidFill>
                  <a:srgbClr val="292929"/>
                </a:solidFill>
                <a:effectLst/>
                <a:latin typeface="medium-content-sans-serif-font"/>
              </a:rPr>
              <a:t>Kernel</a:t>
            </a:r>
            <a:br>
              <a:rPr lang="en-US" b="1" i="0" dirty="0">
                <a:solidFill>
                  <a:srgbClr val="292929"/>
                </a:solidFill>
                <a:effectLst/>
                <a:latin typeface="medium-content-sans-serif-font"/>
              </a:rPr>
            </a:br>
            <a:endParaRPr lang="en-US" dirty="0"/>
          </a:p>
        </p:txBody>
      </p:sp>
      <p:pic>
        <p:nvPicPr>
          <p:cNvPr id="4" name="Picture 2">
            <a:extLst>
              <a:ext uri="{FF2B5EF4-FFF2-40B4-BE49-F238E27FC236}">
                <a16:creationId xmlns:a16="http://schemas.microsoft.com/office/drawing/2014/main" id="{D5E8F7EA-C51F-4928-9653-977954C088E0}"/>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40967" y="1143000"/>
            <a:ext cx="9710040" cy="50815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416897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CA37DA-9D1C-4881-985C-9B29FE5A4967}"/>
              </a:ext>
            </a:extLst>
          </p:cNvPr>
          <p:cNvSpPr>
            <a:spLocks noGrp="1"/>
          </p:cNvSpPr>
          <p:nvPr>
            <p:ph type="title"/>
          </p:nvPr>
        </p:nvSpPr>
        <p:spPr>
          <a:xfrm>
            <a:off x="1178592" y="298763"/>
            <a:ext cx="10515600" cy="1325563"/>
          </a:xfrm>
        </p:spPr>
        <p:txBody>
          <a:bodyPr/>
          <a:lstStyle/>
          <a:p>
            <a:r>
              <a:rPr lang="en-US" dirty="0"/>
              <a:t>Shape of kernel functions</a:t>
            </a:r>
          </a:p>
        </p:txBody>
      </p:sp>
      <p:pic>
        <p:nvPicPr>
          <p:cNvPr id="17410" name="Picture 2" descr="Identifying the general polynomial shape Example 1 General Rule: Basic polynomial  function is one more that the number of direction changes. - ppt download">
            <a:extLst>
              <a:ext uri="{FF2B5EF4-FFF2-40B4-BE49-F238E27FC236}">
                <a16:creationId xmlns:a16="http://schemas.microsoft.com/office/drawing/2014/main" id="{0833EDD0-2425-49D8-ABF0-3868286EB82A}"/>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78592" y="1575778"/>
            <a:ext cx="8990135" cy="52822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86476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CDE0E-10FC-416A-8702-6DA361980347}"/>
              </a:ext>
            </a:extLst>
          </p:cNvPr>
          <p:cNvSpPr>
            <a:spLocks noGrp="1"/>
          </p:cNvSpPr>
          <p:nvPr>
            <p:ph type="title"/>
          </p:nvPr>
        </p:nvSpPr>
        <p:spPr/>
        <p:txBody>
          <a:bodyPr/>
          <a:lstStyle/>
          <a:p>
            <a:r>
              <a:rPr lang="en-US" dirty="0"/>
              <a:t>Gaussian Kernel (RBF)</a:t>
            </a:r>
          </a:p>
        </p:txBody>
      </p:sp>
      <p:pic>
        <p:nvPicPr>
          <p:cNvPr id="18434" name="Picture 2" descr="Noise modeling through Gaussian function. | Download Scientific Diagram">
            <a:extLst>
              <a:ext uri="{FF2B5EF4-FFF2-40B4-BE49-F238E27FC236}">
                <a16:creationId xmlns:a16="http://schemas.microsoft.com/office/drawing/2014/main" id="{13FD0C19-6C13-4DEC-B5F7-75E93EC1487B}"/>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79935" y="2305702"/>
            <a:ext cx="5287232" cy="2458804"/>
          </a:xfrm>
          <a:prstGeom prst="rect">
            <a:avLst/>
          </a:prstGeom>
          <a:noFill/>
          <a:extLst>
            <a:ext uri="{909E8E84-426E-40DD-AFC4-6F175D3DCCD1}">
              <a14:hiddenFill xmlns:a14="http://schemas.microsoft.com/office/drawing/2010/main">
                <a:solidFill>
                  <a:srgbClr val="FFFFFF"/>
                </a:solidFill>
              </a14:hiddenFill>
            </a:ext>
          </a:extLst>
        </p:spPr>
      </p:pic>
      <p:pic>
        <p:nvPicPr>
          <p:cNvPr id="18436" name="Picture 4" descr="Gaussian function - Wikipedia">
            <a:extLst>
              <a:ext uri="{FF2B5EF4-FFF2-40B4-BE49-F238E27FC236}">
                <a16:creationId xmlns:a16="http://schemas.microsoft.com/office/drawing/2014/main" id="{B335D437-393E-411E-8AC0-F05E6224FF0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42296" y="1469131"/>
            <a:ext cx="5061184" cy="37958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03401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B358E73-8723-45A1-8B88-D040932C3679}"/>
              </a:ext>
            </a:extLst>
          </p:cNvPr>
          <p:cNvSpPr>
            <a:spLocks noGrp="1"/>
          </p:cNvSpPr>
          <p:nvPr>
            <p:ph idx="1"/>
          </p:nvPr>
        </p:nvSpPr>
        <p:spPr>
          <a:xfrm>
            <a:off x="838200" y="673768"/>
            <a:ext cx="10515600" cy="5503195"/>
          </a:xfrm>
        </p:spPr>
        <p:txBody>
          <a:bodyPr/>
          <a:lstStyle/>
          <a:p>
            <a:pPr marL="0" indent="0">
              <a:buNone/>
            </a:pPr>
            <a:r>
              <a:rPr lang="en-US" b="1" i="0" dirty="0">
                <a:solidFill>
                  <a:srgbClr val="222222"/>
                </a:solidFill>
                <a:effectLst/>
                <a:latin typeface="arial" panose="020B0604020202020204" pitchFamily="34" charset="0"/>
              </a:rPr>
              <a:t>Sigmoid Kernel</a:t>
            </a:r>
          </a:p>
          <a:p>
            <a:pPr marL="0" indent="0">
              <a:buNone/>
            </a:pPr>
            <a:r>
              <a:rPr lang="en-US" b="0" i="0" dirty="0">
                <a:solidFill>
                  <a:srgbClr val="222222"/>
                </a:solidFill>
                <a:effectLst/>
                <a:latin typeface="arial" panose="020B0604020202020204" pitchFamily="34" charset="0"/>
              </a:rPr>
              <a:t>The </a:t>
            </a:r>
            <a:r>
              <a:rPr lang="en-US" b="1" i="0" dirty="0">
                <a:solidFill>
                  <a:srgbClr val="222222"/>
                </a:solidFill>
                <a:effectLst/>
                <a:latin typeface="arial" panose="020B0604020202020204" pitchFamily="34" charset="0"/>
              </a:rPr>
              <a:t>Sigmoid Kernel</a:t>
            </a:r>
            <a:r>
              <a:rPr lang="en-US" b="0" i="0" dirty="0">
                <a:solidFill>
                  <a:srgbClr val="222222"/>
                </a:solidFill>
                <a:effectLst/>
                <a:latin typeface="arial" panose="020B0604020202020204" pitchFamily="34" charset="0"/>
              </a:rPr>
              <a:t> comes from the Neural Networks field, where the bipolar </a:t>
            </a:r>
            <a:r>
              <a:rPr lang="en-US" b="1" i="0" dirty="0">
                <a:solidFill>
                  <a:srgbClr val="222222"/>
                </a:solidFill>
                <a:effectLst/>
                <a:latin typeface="arial" panose="020B0604020202020204" pitchFamily="34" charset="0"/>
              </a:rPr>
              <a:t>sigmoid</a:t>
            </a:r>
            <a:r>
              <a:rPr lang="en-US" b="0" i="0" dirty="0">
                <a:solidFill>
                  <a:srgbClr val="222222"/>
                </a:solidFill>
                <a:effectLst/>
                <a:latin typeface="arial" panose="020B0604020202020204" pitchFamily="34" charset="0"/>
              </a:rPr>
              <a:t> function is often used as an activation function for artificial neurons. It is interesting to note that a </a:t>
            </a:r>
            <a:r>
              <a:rPr lang="en-US" b="1" i="0" dirty="0">
                <a:solidFill>
                  <a:srgbClr val="222222"/>
                </a:solidFill>
                <a:effectLst/>
                <a:latin typeface="arial" panose="020B0604020202020204" pitchFamily="34" charset="0"/>
              </a:rPr>
              <a:t>SVM</a:t>
            </a:r>
            <a:r>
              <a:rPr lang="en-US" b="0" i="0" dirty="0">
                <a:solidFill>
                  <a:srgbClr val="222222"/>
                </a:solidFill>
                <a:effectLst/>
                <a:latin typeface="arial" panose="020B0604020202020204" pitchFamily="34" charset="0"/>
              </a:rPr>
              <a:t> model using a </a:t>
            </a:r>
            <a:r>
              <a:rPr lang="en-US" b="1" i="0" dirty="0">
                <a:solidFill>
                  <a:srgbClr val="222222"/>
                </a:solidFill>
                <a:effectLst/>
                <a:latin typeface="arial" panose="020B0604020202020204" pitchFamily="34" charset="0"/>
              </a:rPr>
              <a:t>sigmoid kernel</a:t>
            </a:r>
            <a:r>
              <a:rPr lang="en-US" b="0" i="0" dirty="0">
                <a:solidFill>
                  <a:srgbClr val="222222"/>
                </a:solidFill>
                <a:effectLst/>
                <a:latin typeface="arial" panose="020B0604020202020204" pitchFamily="34" charset="0"/>
              </a:rPr>
              <a:t> function is equivalent to a two-layer, perceptron neural network.</a:t>
            </a:r>
            <a:endParaRPr lang="en-US" dirty="0"/>
          </a:p>
          <a:p>
            <a:pPr marL="0" indent="0">
              <a:buNone/>
            </a:pPr>
            <a:r>
              <a:rPr lang="en-US" dirty="0">
                <a:solidFill>
                  <a:schemeClr val="accent2">
                    <a:lumMod val="75000"/>
                  </a:schemeClr>
                </a:solidFill>
              </a:rPr>
              <a:t>It is also known as The Hyperbolic Tangent Kernel</a:t>
            </a:r>
          </a:p>
          <a:p>
            <a:pPr marL="0" indent="0">
              <a:buNone/>
            </a:pPr>
            <a:endParaRPr lang="en-US" dirty="0"/>
          </a:p>
          <a:p>
            <a:pPr marL="0" indent="0">
              <a:buNone/>
            </a:pPr>
            <a:endParaRPr lang="en-US" dirty="0"/>
          </a:p>
          <a:p>
            <a:pPr marL="0" indent="0">
              <a:buNone/>
            </a:pPr>
            <a:r>
              <a:rPr lang="en-US" dirty="0"/>
              <a:t>the slope alpha and the intercept constant c. A common value for alpha is 1/N, where N is the data dimension.</a:t>
            </a:r>
          </a:p>
        </p:txBody>
      </p:sp>
      <p:pic>
        <p:nvPicPr>
          <p:cNvPr id="10244" name="Picture 4" descr="k(x, y) = tanh (alpha x^T y + c) ">
            <a:extLst>
              <a:ext uri="{FF2B5EF4-FFF2-40B4-BE49-F238E27FC236}">
                <a16:creationId xmlns:a16="http://schemas.microsoft.com/office/drawing/2014/main" id="{AFCACA8A-76B5-44BC-ACCC-3C49077A392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55829" y="3935379"/>
            <a:ext cx="3480342" cy="3767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48700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B4B9AE-6A32-471D-8D8B-F369805DA700}"/>
              </a:ext>
            </a:extLst>
          </p:cNvPr>
          <p:cNvSpPr>
            <a:spLocks noGrp="1"/>
          </p:cNvSpPr>
          <p:nvPr>
            <p:ph type="title"/>
          </p:nvPr>
        </p:nvSpPr>
        <p:spPr/>
        <p:txBody>
          <a:bodyPr/>
          <a:lstStyle/>
          <a:p>
            <a:r>
              <a:rPr lang="en-US" dirty="0"/>
              <a:t>Sigmoid Kernel (activation in Neural Network)</a:t>
            </a:r>
          </a:p>
        </p:txBody>
      </p:sp>
      <p:pic>
        <p:nvPicPr>
          <p:cNvPr id="19458" name="Picture 2" descr="Sigmoid function - Wikipedia">
            <a:extLst>
              <a:ext uri="{FF2B5EF4-FFF2-40B4-BE49-F238E27FC236}">
                <a16:creationId xmlns:a16="http://schemas.microsoft.com/office/drawing/2014/main" id="{B7D7417B-2F10-4DCC-96E4-45230AB69D25}"/>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74194" y="2374582"/>
            <a:ext cx="3808377" cy="2534302"/>
          </a:xfrm>
          <a:prstGeom prst="rect">
            <a:avLst/>
          </a:prstGeom>
          <a:noFill/>
          <a:extLst>
            <a:ext uri="{909E8E84-426E-40DD-AFC4-6F175D3DCCD1}">
              <a14:hiddenFill xmlns:a14="http://schemas.microsoft.com/office/drawing/2010/main">
                <a:solidFill>
                  <a:srgbClr val="FFFFFF"/>
                </a:solidFill>
              </a14:hiddenFill>
            </a:ext>
          </a:extLst>
        </p:spPr>
      </p:pic>
      <p:pic>
        <p:nvPicPr>
          <p:cNvPr id="19460" name="Picture 4" descr="Sigmoid function - Wikipedia">
            <a:extLst>
              <a:ext uri="{FF2B5EF4-FFF2-40B4-BE49-F238E27FC236}">
                <a16:creationId xmlns:a16="http://schemas.microsoft.com/office/drawing/2014/main" id="{AB4E9528-6953-483C-8EEC-DF115A6C586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95925" y="2239602"/>
            <a:ext cx="5569570" cy="27847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044088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79DC12-B7C3-4F65-807A-614180BF08F1}"/>
              </a:ext>
            </a:extLst>
          </p:cNvPr>
          <p:cNvSpPr>
            <a:spLocks noGrp="1"/>
          </p:cNvSpPr>
          <p:nvPr>
            <p:ph type="title"/>
          </p:nvPr>
        </p:nvSpPr>
        <p:spPr/>
        <p:txBody>
          <a:bodyPr/>
          <a:lstStyle/>
          <a:p>
            <a:r>
              <a:rPr lang="en-US" b="1" i="0" dirty="0">
                <a:solidFill>
                  <a:srgbClr val="292929"/>
                </a:solidFill>
                <a:effectLst/>
                <a:latin typeface="medium-content-sans-serif-font"/>
              </a:rPr>
              <a:t>Regularization</a:t>
            </a:r>
            <a:br>
              <a:rPr lang="en-US" b="1" i="0" dirty="0">
                <a:solidFill>
                  <a:srgbClr val="292929"/>
                </a:solidFill>
                <a:effectLst/>
                <a:latin typeface="medium-content-sans-serif-font"/>
              </a:rPr>
            </a:br>
            <a:endParaRPr lang="en-US" dirty="0"/>
          </a:p>
        </p:txBody>
      </p:sp>
      <p:sp>
        <p:nvSpPr>
          <p:cNvPr id="3" name="Content Placeholder 2">
            <a:extLst>
              <a:ext uri="{FF2B5EF4-FFF2-40B4-BE49-F238E27FC236}">
                <a16:creationId xmlns:a16="http://schemas.microsoft.com/office/drawing/2014/main" id="{2E8BC30F-27D2-473E-970F-D89D03B0A402}"/>
              </a:ext>
            </a:extLst>
          </p:cNvPr>
          <p:cNvSpPr>
            <a:spLocks noGrp="1"/>
          </p:cNvSpPr>
          <p:nvPr>
            <p:ph idx="1"/>
          </p:nvPr>
        </p:nvSpPr>
        <p:spPr>
          <a:xfrm>
            <a:off x="838200" y="1501541"/>
            <a:ext cx="10515600" cy="4675422"/>
          </a:xfrm>
        </p:spPr>
        <p:txBody>
          <a:bodyPr/>
          <a:lstStyle/>
          <a:p>
            <a:r>
              <a:rPr lang="en-US" b="0" i="0" dirty="0">
                <a:solidFill>
                  <a:srgbClr val="292929"/>
                </a:solidFill>
                <a:effectLst/>
                <a:latin typeface="medium-content-serif-font"/>
              </a:rPr>
              <a:t>The Regularization parameter (often termed as C parameter in python’s </a:t>
            </a:r>
            <a:r>
              <a:rPr lang="en-US" b="0" i="0" dirty="0" err="1">
                <a:solidFill>
                  <a:srgbClr val="292929"/>
                </a:solidFill>
                <a:effectLst/>
                <a:latin typeface="medium-content-serif-font"/>
              </a:rPr>
              <a:t>sklearn</a:t>
            </a:r>
            <a:r>
              <a:rPr lang="en-US" b="0" i="0" dirty="0">
                <a:solidFill>
                  <a:srgbClr val="292929"/>
                </a:solidFill>
                <a:effectLst/>
                <a:latin typeface="medium-content-serif-font"/>
              </a:rPr>
              <a:t> library) tells the SVM optimization how much you want to avoid misclassifying each training example.</a:t>
            </a:r>
          </a:p>
          <a:p>
            <a:r>
              <a:rPr lang="en-US" b="0" i="0" dirty="0">
                <a:solidFill>
                  <a:schemeClr val="accent2">
                    <a:lumMod val="75000"/>
                  </a:schemeClr>
                </a:solidFill>
                <a:effectLst/>
                <a:latin typeface="medium-content-serif-font"/>
              </a:rPr>
              <a:t>For large values of C: </a:t>
            </a:r>
            <a:r>
              <a:rPr lang="en-US" b="0" i="0" dirty="0">
                <a:solidFill>
                  <a:srgbClr val="292929"/>
                </a:solidFill>
                <a:effectLst/>
                <a:latin typeface="medium-content-serif-font"/>
              </a:rPr>
              <a:t>the optimization will choose a smaller-margin hyperplane if that hyperplane does a better job of getting all the training points classified correctly.</a:t>
            </a:r>
          </a:p>
          <a:p>
            <a:endParaRPr lang="en-US" dirty="0">
              <a:solidFill>
                <a:srgbClr val="292929"/>
              </a:solidFill>
              <a:latin typeface="medium-content-serif-font"/>
            </a:endParaRPr>
          </a:p>
          <a:p>
            <a:r>
              <a:rPr lang="en-US" b="0" i="0" dirty="0">
                <a:solidFill>
                  <a:schemeClr val="accent2">
                    <a:lumMod val="75000"/>
                  </a:schemeClr>
                </a:solidFill>
                <a:effectLst/>
                <a:latin typeface="medium-content-serif-font"/>
              </a:rPr>
              <a:t>a very small value of C </a:t>
            </a:r>
            <a:r>
              <a:rPr lang="en-US" b="0" i="0" dirty="0">
                <a:solidFill>
                  <a:srgbClr val="292929"/>
                </a:solidFill>
                <a:effectLst/>
                <a:latin typeface="medium-content-serif-font"/>
              </a:rPr>
              <a:t>will cause the optimizer to look for a larger-margin separating hyperplane, even if that hyperplane misclassifies more points.</a:t>
            </a:r>
            <a:endParaRPr lang="en-US" dirty="0"/>
          </a:p>
        </p:txBody>
      </p:sp>
    </p:spTree>
    <p:extLst>
      <p:ext uri="{BB962C8B-B14F-4D97-AF65-F5344CB8AC3E}">
        <p14:creationId xmlns:p14="http://schemas.microsoft.com/office/powerpoint/2010/main" val="32713051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B292E27-8390-489F-A80A-7F8EA26F388D}"/>
              </a:ext>
            </a:extLst>
          </p:cNvPr>
          <p:cNvSpPr>
            <a:spLocks noGrp="1"/>
          </p:cNvSpPr>
          <p:nvPr>
            <p:ph idx="1"/>
          </p:nvPr>
        </p:nvSpPr>
        <p:spPr>
          <a:xfrm>
            <a:off x="838200" y="606392"/>
            <a:ext cx="10515600" cy="5570571"/>
          </a:xfrm>
        </p:spPr>
        <p:txBody>
          <a:bodyPr/>
          <a:lstStyle/>
          <a:p>
            <a:r>
              <a:rPr lang="en-US" b="0" i="0" dirty="0">
                <a:solidFill>
                  <a:srgbClr val="292929"/>
                </a:solidFill>
                <a:effectLst/>
                <a:latin typeface="medium-content-serif-font"/>
              </a:rPr>
              <a:t>The images below (same as image 1 and image 2) are example of two different regularization parameter. Right one has some misclassification due to lower regularization value. Higher value leads to results like left one.  </a:t>
            </a:r>
          </a:p>
          <a:p>
            <a:endParaRPr lang="en-US" dirty="0"/>
          </a:p>
          <a:p>
            <a:endParaRPr lang="en-US" dirty="0"/>
          </a:p>
          <a:p>
            <a:endParaRPr lang="en-US" dirty="0"/>
          </a:p>
          <a:p>
            <a:endParaRPr lang="en-US" dirty="0"/>
          </a:p>
          <a:p>
            <a:pPr marL="0" indent="0">
              <a:buNone/>
            </a:pPr>
            <a:endParaRPr lang="en-US" dirty="0"/>
          </a:p>
          <a:p>
            <a:pPr marL="0" indent="0">
              <a:buNone/>
            </a:pPr>
            <a:r>
              <a:rPr lang="en-US" dirty="0"/>
              <a:t>      high regularization value                            low regularization value				</a:t>
            </a:r>
          </a:p>
          <a:p>
            <a:endParaRPr lang="en-US" dirty="0"/>
          </a:p>
        </p:txBody>
      </p:sp>
      <p:pic>
        <p:nvPicPr>
          <p:cNvPr id="12294" name="Picture 6" descr="Image for post">
            <a:extLst>
              <a:ext uri="{FF2B5EF4-FFF2-40B4-BE49-F238E27FC236}">
                <a16:creationId xmlns:a16="http://schemas.microsoft.com/office/drawing/2014/main" id="{E8D05A40-9EC0-4623-8070-6E8BF2B8098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22468" y="2335737"/>
            <a:ext cx="5715000" cy="2267577"/>
          </a:xfrm>
          <a:prstGeom prst="rect">
            <a:avLst/>
          </a:prstGeom>
          <a:noFill/>
          <a:extLst>
            <a:ext uri="{909E8E84-426E-40DD-AFC4-6F175D3DCCD1}">
              <a14:hiddenFill xmlns:a14="http://schemas.microsoft.com/office/drawing/2010/main">
                <a:solidFill>
                  <a:srgbClr val="FFFFFF"/>
                </a:solidFill>
              </a14:hiddenFill>
            </a:ext>
          </a:extLst>
        </p:spPr>
      </p:pic>
      <p:pic>
        <p:nvPicPr>
          <p:cNvPr id="12296" name="Picture 8" descr="Image for post">
            <a:extLst>
              <a:ext uri="{FF2B5EF4-FFF2-40B4-BE49-F238E27FC236}">
                <a16:creationId xmlns:a16="http://schemas.microsoft.com/office/drawing/2014/main" id="{D48E9764-3A2F-46CA-94E5-CCC8F56BB03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21868" y="2335737"/>
            <a:ext cx="5715000" cy="2186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81770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7AB525-6AC0-4797-8206-C3390FCA11BC}"/>
              </a:ext>
            </a:extLst>
          </p:cNvPr>
          <p:cNvSpPr>
            <a:spLocks noGrp="1"/>
          </p:cNvSpPr>
          <p:nvPr>
            <p:ph type="title"/>
          </p:nvPr>
        </p:nvSpPr>
        <p:spPr/>
        <p:txBody>
          <a:bodyPr/>
          <a:lstStyle/>
          <a:p>
            <a:r>
              <a:rPr lang="en-US" b="1" i="0" dirty="0">
                <a:solidFill>
                  <a:srgbClr val="292929"/>
                </a:solidFill>
                <a:effectLst/>
                <a:latin typeface="medium-content-sans-serif-font"/>
              </a:rPr>
              <a:t>Gamma</a:t>
            </a:r>
            <a:br>
              <a:rPr lang="en-US" b="1" i="0" dirty="0">
                <a:solidFill>
                  <a:srgbClr val="292929"/>
                </a:solidFill>
                <a:effectLst/>
                <a:latin typeface="medium-content-sans-serif-font"/>
              </a:rPr>
            </a:br>
            <a:endParaRPr lang="en-US" dirty="0"/>
          </a:p>
        </p:txBody>
      </p:sp>
      <p:sp>
        <p:nvSpPr>
          <p:cNvPr id="3" name="Content Placeholder 2">
            <a:extLst>
              <a:ext uri="{FF2B5EF4-FFF2-40B4-BE49-F238E27FC236}">
                <a16:creationId xmlns:a16="http://schemas.microsoft.com/office/drawing/2014/main" id="{AF02BFFA-4191-45D4-8177-CD5AFCC41A2C}"/>
              </a:ext>
            </a:extLst>
          </p:cNvPr>
          <p:cNvSpPr>
            <a:spLocks noGrp="1"/>
          </p:cNvSpPr>
          <p:nvPr>
            <p:ph idx="1"/>
          </p:nvPr>
        </p:nvSpPr>
        <p:spPr>
          <a:xfrm>
            <a:off x="838200" y="1456267"/>
            <a:ext cx="10515600" cy="4720696"/>
          </a:xfrm>
        </p:spPr>
        <p:txBody>
          <a:bodyPr/>
          <a:lstStyle/>
          <a:p>
            <a:r>
              <a:rPr lang="en-US" b="0" i="0" dirty="0">
                <a:solidFill>
                  <a:srgbClr val="292929"/>
                </a:solidFill>
                <a:effectLst/>
                <a:latin typeface="medium-content-serif-font"/>
              </a:rPr>
              <a:t>The gamma parameter defines how far the influence of a single training example reaches, </a:t>
            </a:r>
            <a:r>
              <a:rPr lang="en-US" b="0" i="0" dirty="0">
                <a:solidFill>
                  <a:schemeClr val="accent2">
                    <a:lumMod val="75000"/>
                  </a:schemeClr>
                </a:solidFill>
                <a:effectLst/>
                <a:latin typeface="medium-content-serif-font"/>
              </a:rPr>
              <a:t>with low values meaning ‘far’ </a:t>
            </a:r>
            <a:r>
              <a:rPr lang="en-US" b="0" i="0" dirty="0">
                <a:solidFill>
                  <a:srgbClr val="292929"/>
                </a:solidFill>
                <a:effectLst/>
                <a:latin typeface="medium-content-serif-font"/>
              </a:rPr>
              <a:t>and </a:t>
            </a:r>
            <a:r>
              <a:rPr lang="en-US" b="0" i="0" dirty="0">
                <a:solidFill>
                  <a:schemeClr val="accent2">
                    <a:lumMod val="75000"/>
                  </a:schemeClr>
                </a:solidFill>
                <a:effectLst/>
                <a:latin typeface="medium-content-serif-font"/>
              </a:rPr>
              <a:t>high values meaning ‘close’</a:t>
            </a:r>
            <a:r>
              <a:rPr lang="en-US" b="0" i="0" dirty="0">
                <a:solidFill>
                  <a:srgbClr val="292929"/>
                </a:solidFill>
                <a:effectLst/>
                <a:latin typeface="medium-content-serif-font"/>
              </a:rPr>
              <a:t>. In other words, with low gamma, points far away from plausible seperation line are </a:t>
            </a:r>
            <a:r>
              <a:rPr lang="en-US" b="1" i="0" dirty="0">
                <a:solidFill>
                  <a:srgbClr val="292929"/>
                </a:solidFill>
                <a:effectLst/>
                <a:latin typeface="medium-content-serif-font"/>
              </a:rPr>
              <a:t>considered in calculation for the seperation line.</a:t>
            </a:r>
            <a:r>
              <a:rPr lang="en-US" b="0" i="0" dirty="0">
                <a:solidFill>
                  <a:srgbClr val="292929"/>
                </a:solidFill>
                <a:effectLst/>
                <a:latin typeface="medium-content-serif-font"/>
              </a:rPr>
              <a:t> Where as high gamma means the points close to  plausible line are considered in calculation. </a:t>
            </a:r>
            <a:endParaRPr lang="en-US" dirty="0"/>
          </a:p>
        </p:txBody>
      </p:sp>
      <p:pic>
        <p:nvPicPr>
          <p:cNvPr id="13314" name="Picture 2" descr="Image for post">
            <a:extLst>
              <a:ext uri="{FF2B5EF4-FFF2-40B4-BE49-F238E27FC236}">
                <a16:creationId xmlns:a16="http://schemas.microsoft.com/office/drawing/2014/main" id="{1B56D8AD-C9D7-443B-9E33-C6E4B2549F8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279900"/>
            <a:ext cx="5715000" cy="2451100"/>
          </a:xfrm>
          <a:prstGeom prst="rect">
            <a:avLst/>
          </a:prstGeom>
          <a:noFill/>
          <a:extLst>
            <a:ext uri="{909E8E84-426E-40DD-AFC4-6F175D3DCCD1}">
              <a14:hiddenFill xmlns:a14="http://schemas.microsoft.com/office/drawing/2010/main">
                <a:solidFill>
                  <a:srgbClr val="FFFFFF"/>
                </a:solidFill>
              </a14:hiddenFill>
            </a:ext>
          </a:extLst>
        </p:spPr>
      </p:pic>
      <p:pic>
        <p:nvPicPr>
          <p:cNvPr id="13316" name="Picture 4" descr="Image for post">
            <a:extLst>
              <a:ext uri="{FF2B5EF4-FFF2-40B4-BE49-F238E27FC236}">
                <a16:creationId xmlns:a16="http://schemas.microsoft.com/office/drawing/2014/main" id="{B291F866-1B34-46FA-B779-77BB8EC99CF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77002" y="4406900"/>
            <a:ext cx="5715000" cy="2197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186107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E87DE-4B05-49C4-BF12-57E1D0054E33}"/>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50E9BCFA-77CB-4826-ABC0-ECC5C5A97C73}"/>
              </a:ext>
            </a:extLst>
          </p:cNvPr>
          <p:cNvSpPr>
            <a:spLocks noGrp="1"/>
          </p:cNvSpPr>
          <p:nvPr>
            <p:ph idx="1"/>
          </p:nvPr>
        </p:nvSpPr>
        <p:spPr>
          <a:xfrm>
            <a:off x="838200" y="1571625"/>
            <a:ext cx="10515600" cy="4605338"/>
          </a:xfrm>
        </p:spPr>
        <p:txBody>
          <a:bodyPr>
            <a:normAutofit fontScale="92500" lnSpcReduction="20000"/>
          </a:bodyPr>
          <a:lstStyle/>
          <a:p>
            <a:r>
              <a:rPr lang="en-US" sz="3100" dirty="0"/>
              <a:t>A Support Vector Machine (SVM) is a </a:t>
            </a:r>
            <a:r>
              <a:rPr lang="en-US" sz="3100" dirty="0">
                <a:solidFill>
                  <a:srgbClr val="00B050"/>
                </a:solidFill>
              </a:rPr>
              <a:t>discriminative classifier</a:t>
            </a:r>
            <a:r>
              <a:rPr lang="en-US" sz="3100" dirty="0"/>
              <a:t> formally defined by a separating </a:t>
            </a:r>
            <a:r>
              <a:rPr lang="en-US" sz="3100" dirty="0">
                <a:solidFill>
                  <a:schemeClr val="accent2">
                    <a:lumMod val="75000"/>
                  </a:schemeClr>
                </a:solidFill>
              </a:rPr>
              <a:t>hyperplane</a:t>
            </a:r>
            <a:r>
              <a:rPr lang="en-US" sz="3100" dirty="0"/>
              <a:t>. </a:t>
            </a:r>
          </a:p>
          <a:p>
            <a:r>
              <a:rPr lang="en-US" sz="3100" dirty="0"/>
              <a:t>In other words, given labeled training data (supervised learning), the algorithm outputs an optimal hyperplane that categorizes new examples. </a:t>
            </a:r>
            <a:r>
              <a:rPr lang="en-US" sz="3100" dirty="0">
                <a:solidFill>
                  <a:schemeClr val="accent2">
                    <a:lumMod val="75000"/>
                  </a:schemeClr>
                </a:solidFill>
              </a:rPr>
              <a:t>In two-dimensional space, this hyperplane is a line dividing a plane into two parts where each class lies on either side.</a:t>
            </a:r>
          </a:p>
          <a:p>
            <a:endParaRPr lang="en-US" b="0" i="0" dirty="0">
              <a:solidFill>
                <a:srgbClr val="202122"/>
              </a:solidFill>
              <a:effectLst/>
              <a:latin typeface="Arial" panose="020B0604020202020204" pitchFamily="34" charset="0"/>
            </a:endParaRPr>
          </a:p>
          <a:p>
            <a:endParaRPr lang="en-US" b="0" i="0" dirty="0">
              <a:solidFill>
                <a:srgbClr val="202122"/>
              </a:solidFill>
              <a:effectLst/>
              <a:latin typeface="Arial" panose="020B0604020202020204" pitchFamily="34" charset="0"/>
            </a:endParaRPr>
          </a:p>
          <a:p>
            <a:r>
              <a:rPr lang="en-US" sz="3000" dirty="0"/>
              <a:t>The goal of the SVM algorithm is to create </a:t>
            </a:r>
            <a:r>
              <a:rPr lang="en-US" sz="3000" dirty="0">
                <a:solidFill>
                  <a:srgbClr val="00B050"/>
                </a:solidFill>
              </a:rPr>
              <a:t>the best line or decision boundary </a:t>
            </a:r>
            <a:r>
              <a:rPr lang="en-US" sz="3000" dirty="0"/>
              <a:t>that can segregate n-dimensional space into classes so that we can easily put the new data point in the correct category in the future. </a:t>
            </a:r>
            <a:r>
              <a:rPr lang="en-US" sz="3000" dirty="0">
                <a:solidFill>
                  <a:srgbClr val="00B050"/>
                </a:solidFill>
              </a:rPr>
              <a:t>This best decision boundary is called a </a:t>
            </a:r>
            <a:r>
              <a:rPr lang="en-US" sz="3000" b="1" dirty="0">
                <a:solidFill>
                  <a:srgbClr val="00B050"/>
                </a:solidFill>
              </a:rPr>
              <a:t>hyperplane</a:t>
            </a:r>
            <a:r>
              <a:rPr lang="en-US" sz="3000" dirty="0">
                <a:solidFill>
                  <a:srgbClr val="00B050"/>
                </a:solidFill>
              </a:rPr>
              <a:t>.</a:t>
            </a:r>
          </a:p>
          <a:p>
            <a:endParaRPr lang="en-US" b="0" i="0" dirty="0">
              <a:solidFill>
                <a:srgbClr val="202122"/>
              </a:solidFill>
              <a:effectLst/>
              <a:latin typeface="Arial" panose="020B0604020202020204" pitchFamily="34" charset="0"/>
            </a:endParaRPr>
          </a:p>
          <a:p>
            <a:endParaRPr lang="en-US" dirty="0">
              <a:solidFill>
                <a:srgbClr val="202122"/>
              </a:solidFill>
              <a:latin typeface="Arial" panose="020B0604020202020204" pitchFamily="34" charset="0"/>
            </a:endParaRPr>
          </a:p>
          <a:p>
            <a:endParaRPr lang="en-US" dirty="0"/>
          </a:p>
        </p:txBody>
      </p:sp>
    </p:spTree>
    <p:extLst>
      <p:ext uri="{BB962C8B-B14F-4D97-AF65-F5344CB8AC3E}">
        <p14:creationId xmlns:p14="http://schemas.microsoft.com/office/powerpoint/2010/main" val="18681059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1A97C-85AB-42DF-A701-696BE07F1640}"/>
              </a:ext>
            </a:extLst>
          </p:cNvPr>
          <p:cNvSpPr>
            <a:spLocks noGrp="1"/>
          </p:cNvSpPr>
          <p:nvPr>
            <p:ph type="title"/>
          </p:nvPr>
        </p:nvSpPr>
        <p:spPr/>
        <p:txBody>
          <a:bodyPr/>
          <a:lstStyle/>
          <a:p>
            <a:r>
              <a:rPr lang="en-US" b="1" i="0" dirty="0">
                <a:solidFill>
                  <a:srgbClr val="292929"/>
                </a:solidFill>
                <a:effectLst/>
                <a:latin typeface="medium-content-sans-serif-font"/>
              </a:rPr>
              <a:t>Margin</a:t>
            </a:r>
            <a:br>
              <a:rPr lang="en-US" b="1" i="0" dirty="0">
                <a:solidFill>
                  <a:srgbClr val="292929"/>
                </a:solidFill>
                <a:effectLst/>
                <a:latin typeface="medium-content-sans-serif-font"/>
              </a:rPr>
            </a:br>
            <a:endParaRPr lang="en-US" dirty="0"/>
          </a:p>
        </p:txBody>
      </p:sp>
      <p:sp>
        <p:nvSpPr>
          <p:cNvPr id="3" name="Content Placeholder 2">
            <a:extLst>
              <a:ext uri="{FF2B5EF4-FFF2-40B4-BE49-F238E27FC236}">
                <a16:creationId xmlns:a16="http://schemas.microsoft.com/office/drawing/2014/main" id="{87613B77-A3C8-4F9E-A54B-F4431976F080}"/>
              </a:ext>
            </a:extLst>
          </p:cNvPr>
          <p:cNvSpPr>
            <a:spLocks noGrp="1"/>
          </p:cNvSpPr>
          <p:nvPr>
            <p:ph idx="1"/>
          </p:nvPr>
        </p:nvSpPr>
        <p:spPr>
          <a:xfrm>
            <a:off x="838200" y="1507067"/>
            <a:ext cx="10515600" cy="4669896"/>
          </a:xfrm>
        </p:spPr>
        <p:txBody>
          <a:bodyPr/>
          <a:lstStyle/>
          <a:p>
            <a:r>
              <a:rPr lang="en-US" dirty="0"/>
              <a:t>And finally last but very important characteristic of SVM classifier. SVM to core tries to achieve a good margin.  </a:t>
            </a:r>
          </a:p>
          <a:p>
            <a:r>
              <a:rPr lang="en-US" b="1" i="1" dirty="0">
                <a:solidFill>
                  <a:schemeClr val="accent2">
                    <a:lumMod val="75000"/>
                  </a:schemeClr>
                </a:solidFill>
                <a:effectLst/>
                <a:latin typeface="medium-content-serif-font"/>
              </a:rPr>
              <a:t>A margin is a separation of line to the closest class points.</a:t>
            </a:r>
          </a:p>
          <a:p>
            <a:r>
              <a:rPr lang="en-US" dirty="0"/>
              <a:t>A good margin is one where this separation is larger for both the classes. Images below gives to visual example of good and bad margin. A good margin allows the points to be in their respective classes without crossing to other class.</a:t>
            </a:r>
          </a:p>
        </p:txBody>
      </p:sp>
      <p:pic>
        <p:nvPicPr>
          <p:cNvPr id="14338" name="Picture 2" descr="Image for post">
            <a:extLst>
              <a:ext uri="{FF2B5EF4-FFF2-40B4-BE49-F238E27FC236}">
                <a16:creationId xmlns:a16="http://schemas.microsoft.com/office/drawing/2014/main" id="{1AFFEE59-80BA-4654-8FD1-1B1B0A5ECDE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758267"/>
            <a:ext cx="5715000" cy="2019300"/>
          </a:xfrm>
          <a:prstGeom prst="rect">
            <a:avLst/>
          </a:prstGeom>
          <a:noFill/>
          <a:extLst>
            <a:ext uri="{909E8E84-426E-40DD-AFC4-6F175D3DCCD1}">
              <a14:hiddenFill xmlns:a14="http://schemas.microsoft.com/office/drawing/2010/main">
                <a:solidFill>
                  <a:srgbClr val="FFFFFF"/>
                </a:solidFill>
              </a14:hiddenFill>
            </a:ext>
          </a:extLst>
        </p:spPr>
      </p:pic>
      <p:pic>
        <p:nvPicPr>
          <p:cNvPr id="14340" name="Picture 4" descr="Image for post">
            <a:extLst>
              <a:ext uri="{FF2B5EF4-FFF2-40B4-BE49-F238E27FC236}">
                <a16:creationId xmlns:a16="http://schemas.microsoft.com/office/drawing/2014/main" id="{E76F6FC3-A0B0-4686-A836-4F0C1394813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18767" y="4660900"/>
            <a:ext cx="5715000" cy="190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6928551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12F7EC-9E23-46FE-8841-30B159F47C5F}"/>
              </a:ext>
            </a:extLst>
          </p:cNvPr>
          <p:cNvSpPr>
            <a:spLocks noGrp="1"/>
          </p:cNvSpPr>
          <p:nvPr>
            <p:ph type="title"/>
          </p:nvPr>
        </p:nvSpPr>
        <p:spPr/>
        <p:txBody>
          <a:bodyPr/>
          <a:lstStyle/>
          <a:p>
            <a:r>
              <a:rPr lang="en-US" dirty="0"/>
              <a:t>Applications of SVM in Real World</a:t>
            </a:r>
          </a:p>
        </p:txBody>
      </p:sp>
      <p:sp>
        <p:nvSpPr>
          <p:cNvPr id="3" name="Content Placeholder 2">
            <a:extLst>
              <a:ext uri="{FF2B5EF4-FFF2-40B4-BE49-F238E27FC236}">
                <a16:creationId xmlns:a16="http://schemas.microsoft.com/office/drawing/2014/main" id="{92CCB3CD-62B1-427A-AD53-97BC845F0DAE}"/>
              </a:ext>
            </a:extLst>
          </p:cNvPr>
          <p:cNvSpPr>
            <a:spLocks noGrp="1"/>
          </p:cNvSpPr>
          <p:nvPr>
            <p:ph idx="1"/>
          </p:nvPr>
        </p:nvSpPr>
        <p:spPr>
          <a:xfrm>
            <a:off x="333375" y="1571625"/>
            <a:ext cx="11515725" cy="5010150"/>
          </a:xfrm>
        </p:spPr>
        <p:txBody>
          <a:bodyPr>
            <a:normAutofit fontScale="85000" lnSpcReduction="20000"/>
          </a:bodyPr>
          <a:lstStyle/>
          <a:p>
            <a:pPr algn="l" fontAlgn="base">
              <a:buFont typeface="Arial" panose="020B0604020202020204" pitchFamily="34" charset="0"/>
              <a:buChar char="•"/>
            </a:pPr>
            <a:r>
              <a:rPr lang="en-US" b="1" i="0" dirty="0">
                <a:solidFill>
                  <a:srgbClr val="444444"/>
                </a:solidFill>
                <a:effectLst/>
                <a:latin typeface="inherit"/>
              </a:rPr>
              <a:t>Face detection</a:t>
            </a:r>
            <a:r>
              <a:rPr lang="en-US" b="0" i="0" dirty="0">
                <a:solidFill>
                  <a:srgbClr val="444444"/>
                </a:solidFill>
                <a:effectLst/>
                <a:latin typeface="Georgia" panose="02040502050405020303" pitchFamily="18" charset="0"/>
              </a:rPr>
              <a:t> – SVM classify parts of the image as a face and non-face and create a square boundary around the face.</a:t>
            </a:r>
          </a:p>
          <a:p>
            <a:pPr algn="l" fontAlgn="base">
              <a:buFont typeface="Arial" panose="020B0604020202020204" pitchFamily="34" charset="0"/>
              <a:buChar char="•"/>
            </a:pPr>
            <a:r>
              <a:rPr lang="en-US" b="1" i="0" dirty="0">
                <a:solidFill>
                  <a:srgbClr val="444444"/>
                </a:solidFill>
                <a:effectLst/>
                <a:latin typeface="inherit"/>
              </a:rPr>
              <a:t>Text and hypertext categorization</a:t>
            </a:r>
            <a:r>
              <a:rPr lang="en-US" b="0" i="0" dirty="0">
                <a:solidFill>
                  <a:srgbClr val="444444"/>
                </a:solidFill>
                <a:effectLst/>
                <a:latin typeface="Georgia" panose="02040502050405020303" pitchFamily="18" charset="0"/>
              </a:rPr>
              <a:t> – SVMs allow Text and hypertext categorization for both inductive and </a:t>
            </a:r>
            <a:r>
              <a:rPr lang="en-US" b="0" i="0" dirty="0" err="1">
                <a:solidFill>
                  <a:srgbClr val="444444"/>
                </a:solidFill>
                <a:effectLst/>
                <a:latin typeface="Georgia" panose="02040502050405020303" pitchFamily="18" charset="0"/>
              </a:rPr>
              <a:t>transductive</a:t>
            </a:r>
            <a:r>
              <a:rPr lang="en-US" b="0" i="0" dirty="0">
                <a:solidFill>
                  <a:srgbClr val="444444"/>
                </a:solidFill>
                <a:effectLst/>
                <a:latin typeface="Georgia" panose="02040502050405020303" pitchFamily="18" charset="0"/>
              </a:rPr>
              <a:t> models. They use training data to classify documents into different categories. It categorizes on the basis of the score generated and then compares with the threshold value.</a:t>
            </a:r>
          </a:p>
          <a:p>
            <a:pPr algn="l" fontAlgn="base">
              <a:buFont typeface="Arial" panose="020B0604020202020204" pitchFamily="34" charset="0"/>
              <a:buChar char="•"/>
            </a:pPr>
            <a:r>
              <a:rPr lang="en-US" b="1" i="0" dirty="0">
                <a:solidFill>
                  <a:srgbClr val="444444"/>
                </a:solidFill>
                <a:effectLst/>
                <a:latin typeface="inherit"/>
              </a:rPr>
              <a:t>Classification of images</a:t>
            </a:r>
            <a:r>
              <a:rPr lang="en-US" b="0" i="0" dirty="0">
                <a:solidFill>
                  <a:srgbClr val="444444"/>
                </a:solidFill>
                <a:effectLst/>
                <a:latin typeface="Georgia" panose="02040502050405020303" pitchFamily="18" charset="0"/>
              </a:rPr>
              <a:t> – Use of SVMs provides better search accuracy for image classification. It provides better accuracy in comparison to the traditional query-based searching techniques.</a:t>
            </a:r>
          </a:p>
          <a:p>
            <a:pPr algn="l" fontAlgn="base">
              <a:buFont typeface="Arial" panose="020B0604020202020204" pitchFamily="34" charset="0"/>
              <a:buChar char="•"/>
            </a:pPr>
            <a:r>
              <a:rPr lang="en-US" b="1" i="0" dirty="0">
                <a:solidFill>
                  <a:srgbClr val="444444"/>
                </a:solidFill>
                <a:effectLst/>
                <a:latin typeface="inherit"/>
              </a:rPr>
              <a:t>Bioinformatics</a:t>
            </a:r>
            <a:r>
              <a:rPr lang="en-US" b="0" i="0" dirty="0">
                <a:solidFill>
                  <a:srgbClr val="444444"/>
                </a:solidFill>
                <a:effectLst/>
                <a:latin typeface="Georgia" panose="02040502050405020303" pitchFamily="18" charset="0"/>
              </a:rPr>
              <a:t> – It includes protein classification and cancer classification. We use SVM for identifying the classification of genes, patients on the basis of genes and other biological problems.</a:t>
            </a:r>
          </a:p>
          <a:p>
            <a:pPr algn="l" fontAlgn="base">
              <a:buFont typeface="Arial" panose="020B0604020202020204" pitchFamily="34" charset="0"/>
              <a:buChar char="•"/>
            </a:pPr>
            <a:r>
              <a:rPr lang="en-US" b="1" i="0" dirty="0">
                <a:solidFill>
                  <a:srgbClr val="444444"/>
                </a:solidFill>
                <a:effectLst/>
                <a:latin typeface="inherit"/>
              </a:rPr>
              <a:t>Protein fold and remote homology detection</a:t>
            </a:r>
            <a:r>
              <a:rPr lang="en-US" b="0" i="0" dirty="0">
                <a:solidFill>
                  <a:srgbClr val="444444"/>
                </a:solidFill>
                <a:effectLst/>
                <a:latin typeface="Georgia" panose="02040502050405020303" pitchFamily="18" charset="0"/>
              </a:rPr>
              <a:t> – Apply SVM algorithms for protein remote homology detection.</a:t>
            </a:r>
          </a:p>
          <a:p>
            <a:pPr algn="l" fontAlgn="base">
              <a:buFont typeface="Arial" panose="020B0604020202020204" pitchFamily="34" charset="0"/>
              <a:buChar char="•"/>
            </a:pPr>
            <a:r>
              <a:rPr lang="en-US" b="1" i="0" dirty="0">
                <a:solidFill>
                  <a:srgbClr val="444444"/>
                </a:solidFill>
                <a:effectLst/>
                <a:latin typeface="inherit"/>
              </a:rPr>
              <a:t>Handwriting recognition</a:t>
            </a:r>
            <a:r>
              <a:rPr lang="en-US" b="0" i="0" dirty="0">
                <a:solidFill>
                  <a:srgbClr val="444444"/>
                </a:solidFill>
                <a:effectLst/>
                <a:latin typeface="Georgia" panose="02040502050405020303" pitchFamily="18" charset="0"/>
              </a:rPr>
              <a:t> – We use SVMs to recognize handwritten characters used widely.</a:t>
            </a:r>
          </a:p>
          <a:p>
            <a:endParaRPr lang="en-US" dirty="0"/>
          </a:p>
        </p:txBody>
      </p:sp>
    </p:spTree>
    <p:extLst>
      <p:ext uri="{BB962C8B-B14F-4D97-AF65-F5344CB8AC3E}">
        <p14:creationId xmlns:p14="http://schemas.microsoft.com/office/powerpoint/2010/main" val="19477232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9587F-B5B7-47A8-8CD4-9246C394F23B}"/>
              </a:ext>
            </a:extLst>
          </p:cNvPr>
          <p:cNvSpPr>
            <a:spLocks noGrp="1"/>
          </p:cNvSpPr>
          <p:nvPr>
            <p:ph type="title"/>
          </p:nvPr>
        </p:nvSpPr>
        <p:spPr/>
        <p:txBody>
          <a:bodyPr/>
          <a:lstStyle/>
          <a:p>
            <a:r>
              <a:rPr lang="en-US" dirty="0"/>
              <a:t>Python Code </a:t>
            </a:r>
          </a:p>
        </p:txBody>
      </p:sp>
      <p:sp>
        <p:nvSpPr>
          <p:cNvPr id="3" name="Content Placeholder 2">
            <a:extLst>
              <a:ext uri="{FF2B5EF4-FFF2-40B4-BE49-F238E27FC236}">
                <a16:creationId xmlns:a16="http://schemas.microsoft.com/office/drawing/2014/main" id="{AAB40643-E524-4606-86DC-CF1DAA16055C}"/>
              </a:ext>
            </a:extLst>
          </p:cNvPr>
          <p:cNvSpPr>
            <a:spLocks noGrp="1"/>
          </p:cNvSpPr>
          <p:nvPr>
            <p:ph idx="1"/>
          </p:nvPr>
        </p:nvSpPr>
        <p:spPr/>
        <p:txBody>
          <a:bodyPr/>
          <a:lstStyle/>
          <a:p>
            <a:pPr marL="0" indent="0">
              <a:buNone/>
            </a:pPr>
            <a:r>
              <a:rPr lang="en-US" dirty="0"/>
              <a:t># import support vector classifier </a:t>
            </a:r>
          </a:p>
          <a:p>
            <a:pPr marL="0" indent="0">
              <a:buNone/>
            </a:pPr>
            <a:r>
              <a:rPr lang="en-US" dirty="0"/>
              <a:t># "Support Vector Classifier"</a:t>
            </a:r>
          </a:p>
          <a:p>
            <a:pPr marL="0" indent="0">
              <a:buNone/>
            </a:pPr>
            <a:r>
              <a:rPr lang="en-US" dirty="0">
                <a:solidFill>
                  <a:schemeClr val="accent1">
                    <a:lumMod val="75000"/>
                  </a:schemeClr>
                </a:solidFill>
              </a:rPr>
              <a:t>from </a:t>
            </a:r>
            <a:r>
              <a:rPr lang="en-US" dirty="0" err="1">
                <a:solidFill>
                  <a:schemeClr val="accent1">
                    <a:lumMod val="75000"/>
                  </a:schemeClr>
                </a:solidFill>
              </a:rPr>
              <a:t>sklearn.svm</a:t>
            </a:r>
            <a:r>
              <a:rPr lang="en-US" dirty="0">
                <a:solidFill>
                  <a:schemeClr val="accent1">
                    <a:lumMod val="75000"/>
                  </a:schemeClr>
                </a:solidFill>
              </a:rPr>
              <a:t> import SVC </a:t>
            </a:r>
          </a:p>
          <a:p>
            <a:pPr marL="0" indent="0">
              <a:buNone/>
            </a:pPr>
            <a:r>
              <a:rPr lang="en-US" dirty="0" err="1">
                <a:solidFill>
                  <a:schemeClr val="accent1">
                    <a:lumMod val="75000"/>
                  </a:schemeClr>
                </a:solidFill>
              </a:rPr>
              <a:t>clf</a:t>
            </a:r>
            <a:r>
              <a:rPr lang="en-US" dirty="0">
                <a:solidFill>
                  <a:schemeClr val="accent1">
                    <a:lumMod val="75000"/>
                  </a:schemeClr>
                </a:solidFill>
              </a:rPr>
              <a:t> = SVC(kernel='linear') </a:t>
            </a:r>
          </a:p>
          <a:p>
            <a:endParaRPr lang="en-US" dirty="0"/>
          </a:p>
          <a:p>
            <a:pPr marL="0" indent="0">
              <a:buNone/>
            </a:pPr>
            <a:r>
              <a:rPr lang="en-US" dirty="0"/>
              <a:t># fitting x samples and y classes </a:t>
            </a:r>
          </a:p>
          <a:p>
            <a:pPr marL="0" indent="0">
              <a:buNone/>
            </a:pPr>
            <a:r>
              <a:rPr lang="en-US" dirty="0" err="1">
                <a:solidFill>
                  <a:schemeClr val="accent1">
                    <a:lumMod val="75000"/>
                  </a:schemeClr>
                </a:solidFill>
              </a:rPr>
              <a:t>clf.fit</a:t>
            </a:r>
            <a:r>
              <a:rPr lang="en-US" dirty="0">
                <a:solidFill>
                  <a:schemeClr val="accent1">
                    <a:lumMod val="75000"/>
                  </a:schemeClr>
                </a:solidFill>
              </a:rPr>
              <a:t>(x, y) </a:t>
            </a:r>
          </a:p>
          <a:p>
            <a:endParaRPr lang="en-US" dirty="0"/>
          </a:p>
        </p:txBody>
      </p:sp>
    </p:spTree>
    <p:extLst>
      <p:ext uri="{BB962C8B-B14F-4D97-AF65-F5344CB8AC3E}">
        <p14:creationId xmlns:p14="http://schemas.microsoft.com/office/powerpoint/2010/main" val="42039308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Hyperplane</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946127" y="2476222"/>
            <a:ext cx="6299746" cy="2773921"/>
          </a:xfrm>
        </p:spPr>
      </p:pic>
    </p:spTree>
    <p:extLst>
      <p:ext uri="{BB962C8B-B14F-4D97-AF65-F5344CB8AC3E}">
        <p14:creationId xmlns:p14="http://schemas.microsoft.com/office/powerpoint/2010/main" val="36888114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6CC0E9-2E39-4AFF-90A4-D287C4DF77D7}"/>
              </a:ext>
            </a:extLst>
          </p:cNvPr>
          <p:cNvSpPr>
            <a:spLocks noGrp="1"/>
          </p:cNvSpPr>
          <p:nvPr>
            <p:ph type="title"/>
          </p:nvPr>
        </p:nvSpPr>
        <p:spPr/>
        <p:txBody>
          <a:bodyPr>
            <a:normAutofit fontScale="90000"/>
          </a:bodyPr>
          <a:lstStyle/>
          <a:p>
            <a:r>
              <a:rPr lang="en-US" sz="4400" dirty="0"/>
              <a:t>Hyperplane and Support Vectors in the SVM algorithm:</a:t>
            </a:r>
            <a:br>
              <a:rPr lang="en-US" sz="4400" dirty="0"/>
            </a:br>
            <a:endParaRPr lang="en-US" dirty="0"/>
          </a:p>
        </p:txBody>
      </p:sp>
      <p:sp>
        <p:nvSpPr>
          <p:cNvPr id="3" name="Content Placeholder 2">
            <a:extLst>
              <a:ext uri="{FF2B5EF4-FFF2-40B4-BE49-F238E27FC236}">
                <a16:creationId xmlns:a16="http://schemas.microsoft.com/office/drawing/2014/main" id="{879CF12A-732F-41E9-B14D-FF013EDAA166}"/>
              </a:ext>
            </a:extLst>
          </p:cNvPr>
          <p:cNvSpPr>
            <a:spLocks noGrp="1"/>
          </p:cNvSpPr>
          <p:nvPr>
            <p:ph idx="1"/>
          </p:nvPr>
        </p:nvSpPr>
        <p:spPr>
          <a:xfrm>
            <a:off x="838200" y="1533525"/>
            <a:ext cx="10515600" cy="4959350"/>
          </a:xfrm>
        </p:spPr>
        <p:txBody>
          <a:bodyPr>
            <a:noAutofit/>
          </a:bodyPr>
          <a:lstStyle/>
          <a:p>
            <a:pPr marL="0" indent="0">
              <a:buNone/>
            </a:pPr>
            <a:r>
              <a:rPr lang="en-US" sz="2400" b="1" dirty="0"/>
              <a:t>Hyperplane: </a:t>
            </a:r>
          </a:p>
          <a:p>
            <a:r>
              <a:rPr lang="en-US" sz="2000" dirty="0"/>
              <a:t>There can be multiple lines/decision boundaries to segregate the classes in n-dimensional space, but we need to find out the </a:t>
            </a:r>
            <a:r>
              <a:rPr lang="en-US" sz="2000" dirty="0">
                <a:solidFill>
                  <a:srgbClr val="00B050"/>
                </a:solidFill>
              </a:rPr>
              <a:t>best decision boundary </a:t>
            </a:r>
            <a:r>
              <a:rPr lang="en-US" sz="2000" dirty="0"/>
              <a:t>that helps to classify the data points. This best boundary is known as the hyperplane of SVM.</a:t>
            </a:r>
          </a:p>
          <a:p>
            <a:r>
              <a:rPr lang="en-US" sz="2000" dirty="0"/>
              <a:t>The dimensions of the hyperplane depend on the features present in the dataset, which means if there are 2 features, then the hyperplane will be a straight line. And if there are 3 features, then the hyperplane will be a 2-dimension plane.</a:t>
            </a:r>
          </a:p>
          <a:p>
            <a:r>
              <a:rPr lang="en-US" sz="2000" dirty="0"/>
              <a:t>We always create a hyperplane that has a maximum margin, which means the maximum distance between the data points.</a:t>
            </a:r>
          </a:p>
          <a:p>
            <a:pPr marL="0" indent="0">
              <a:buNone/>
            </a:pPr>
            <a:endParaRPr lang="en-US" sz="1600" dirty="0"/>
          </a:p>
          <a:p>
            <a:pPr marL="0" indent="0">
              <a:buNone/>
            </a:pPr>
            <a:r>
              <a:rPr lang="en-US" sz="2000" b="1" dirty="0"/>
              <a:t>Support Vectors:</a:t>
            </a:r>
            <a:endParaRPr lang="en-US" sz="1600" dirty="0"/>
          </a:p>
          <a:p>
            <a:r>
              <a:rPr lang="en-US" sz="2000" dirty="0"/>
              <a:t>The data points that are the</a:t>
            </a:r>
            <a:r>
              <a:rPr lang="en-US" sz="2000" dirty="0">
                <a:solidFill>
                  <a:srgbClr val="00B050"/>
                </a:solidFill>
              </a:rPr>
              <a:t> closest to the hyperplane </a:t>
            </a:r>
            <a:r>
              <a:rPr lang="en-US" sz="2000" dirty="0"/>
              <a:t>and which affect the position of the hyperplane are termed as Support Vector. Since these vectors support the hyperplane, hence called a Support vector. </a:t>
            </a:r>
          </a:p>
        </p:txBody>
      </p:sp>
    </p:spTree>
    <p:extLst>
      <p:ext uri="{BB962C8B-B14F-4D97-AF65-F5344CB8AC3E}">
        <p14:creationId xmlns:p14="http://schemas.microsoft.com/office/powerpoint/2010/main" val="26907161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4624BDF-6EF2-4B10-BBAA-1D60CF6FE309}"/>
              </a:ext>
            </a:extLst>
          </p:cNvPr>
          <p:cNvSpPr>
            <a:spLocks noGrp="1"/>
          </p:cNvSpPr>
          <p:nvPr>
            <p:ph idx="1"/>
          </p:nvPr>
        </p:nvSpPr>
        <p:spPr>
          <a:xfrm>
            <a:off x="838200" y="657225"/>
            <a:ext cx="10515600" cy="5519738"/>
          </a:xfrm>
        </p:spPr>
        <p:txBody>
          <a:bodyPr/>
          <a:lstStyle/>
          <a:p>
            <a:r>
              <a:rPr lang="en-US" sz="2400" b="0" i="0" dirty="0">
                <a:solidFill>
                  <a:srgbClr val="000000"/>
                </a:solidFill>
                <a:effectLst/>
                <a:latin typeface="verdana" panose="020B0604030504040204" pitchFamily="34" charset="0"/>
              </a:rPr>
              <a:t>The distance between the support vectors and the hyperplane is called as </a:t>
            </a:r>
            <a:r>
              <a:rPr lang="en-US" sz="2400" b="1" i="0" dirty="0">
                <a:effectLst/>
                <a:latin typeface="verdana" panose="020B0604030504040204" pitchFamily="34" charset="0"/>
              </a:rPr>
              <a:t>margin</a:t>
            </a:r>
            <a:r>
              <a:rPr lang="en-US" sz="2400" b="0" i="0" dirty="0">
                <a:solidFill>
                  <a:srgbClr val="000000"/>
                </a:solidFill>
                <a:effectLst/>
                <a:latin typeface="verdana" panose="020B0604030504040204" pitchFamily="34" charset="0"/>
              </a:rPr>
              <a:t>.  </a:t>
            </a:r>
          </a:p>
          <a:p>
            <a:r>
              <a:rPr lang="en-US" sz="2400" b="0" i="0" dirty="0">
                <a:solidFill>
                  <a:srgbClr val="000000"/>
                </a:solidFill>
                <a:effectLst/>
                <a:latin typeface="verdana" panose="020B0604030504040204" pitchFamily="34" charset="0"/>
              </a:rPr>
              <a:t>The goal of SVM is to maximize this margin.</a:t>
            </a:r>
          </a:p>
          <a:p>
            <a:r>
              <a:rPr lang="en-US" sz="2400" b="0" i="0" dirty="0">
                <a:solidFill>
                  <a:srgbClr val="000000"/>
                </a:solidFill>
                <a:effectLst/>
                <a:latin typeface="verdana" panose="020B0604030504040204" pitchFamily="34" charset="0"/>
              </a:rPr>
              <a:t>The </a:t>
            </a:r>
            <a:r>
              <a:rPr lang="en-US" sz="2400" b="1" i="0" dirty="0">
                <a:effectLst/>
                <a:latin typeface="verdana" panose="020B0604030504040204" pitchFamily="34" charset="0"/>
              </a:rPr>
              <a:t>hyperplane</a:t>
            </a:r>
            <a:r>
              <a:rPr lang="en-US" sz="2400" b="0" i="0" dirty="0">
                <a:solidFill>
                  <a:srgbClr val="000000"/>
                </a:solidFill>
                <a:effectLst/>
                <a:latin typeface="verdana" panose="020B0604030504040204" pitchFamily="34" charset="0"/>
              </a:rPr>
              <a:t> with maximum margin is called the </a:t>
            </a:r>
            <a:r>
              <a:rPr lang="en-US" sz="2400" b="1" i="0" dirty="0">
                <a:effectLst/>
                <a:latin typeface="verdana" panose="020B0604030504040204" pitchFamily="34" charset="0"/>
              </a:rPr>
              <a:t>optimal hyperplane</a:t>
            </a:r>
            <a:r>
              <a:rPr lang="en-US" sz="2400" b="0" i="0" dirty="0">
                <a:solidFill>
                  <a:srgbClr val="000000"/>
                </a:solidFill>
                <a:effectLst/>
                <a:latin typeface="verdana" panose="020B0604030504040204" pitchFamily="34" charset="0"/>
              </a:rPr>
              <a:t>.</a:t>
            </a:r>
          </a:p>
          <a:p>
            <a:endParaRPr lang="en-US" dirty="0">
              <a:solidFill>
                <a:srgbClr val="000000"/>
              </a:solidFill>
              <a:latin typeface="verdana" panose="020B0604030504040204" pitchFamily="34" charset="0"/>
            </a:endParaRPr>
          </a:p>
          <a:p>
            <a:endParaRPr lang="en-US" dirty="0">
              <a:solidFill>
                <a:srgbClr val="000000"/>
              </a:solidFill>
              <a:latin typeface="verdana" panose="020B0604030504040204" pitchFamily="34" charset="0"/>
            </a:endParaRPr>
          </a:p>
          <a:p>
            <a:endParaRPr lang="en-US" dirty="0"/>
          </a:p>
        </p:txBody>
      </p:sp>
      <p:pic>
        <p:nvPicPr>
          <p:cNvPr id="5122" name="Picture 2" descr="Support Vector Machine Algorithm">
            <a:extLst>
              <a:ext uri="{FF2B5EF4-FFF2-40B4-BE49-F238E27FC236}">
                <a16:creationId xmlns:a16="http://schemas.microsoft.com/office/drawing/2014/main" id="{BD3C8689-9EB3-4180-BFE8-189A3C49B63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71950" y="2952750"/>
            <a:ext cx="4933950" cy="3714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705375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C6451A8-B3F4-407B-B8D4-FFC2E0796C5C}"/>
              </a:ext>
            </a:extLst>
          </p:cNvPr>
          <p:cNvSpPr>
            <a:spLocks noGrp="1"/>
          </p:cNvSpPr>
          <p:nvPr>
            <p:ph idx="1"/>
          </p:nvPr>
        </p:nvSpPr>
        <p:spPr>
          <a:xfrm>
            <a:off x="838200" y="828675"/>
            <a:ext cx="10515600" cy="5348288"/>
          </a:xfrm>
        </p:spPr>
        <p:txBody>
          <a:bodyPr/>
          <a:lstStyle/>
          <a:p>
            <a:r>
              <a:rPr lang="en-US" dirty="0"/>
              <a:t>Consider the below diagram in which two different categories are classified using a decision boundary or hyperplane:</a:t>
            </a:r>
          </a:p>
        </p:txBody>
      </p:sp>
      <p:pic>
        <p:nvPicPr>
          <p:cNvPr id="5" name="Picture 2" descr="Support Vector Machine Algorithm">
            <a:extLst>
              <a:ext uri="{FF2B5EF4-FFF2-40B4-BE49-F238E27FC236}">
                <a16:creationId xmlns:a16="http://schemas.microsoft.com/office/drawing/2014/main" id="{83F31005-9A53-4166-BB44-131758A42D4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5483" y="2625448"/>
            <a:ext cx="5715000" cy="381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527655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DE59DFE-0AB5-4554-AB0A-3FF979F38DC2}"/>
              </a:ext>
            </a:extLst>
          </p:cNvPr>
          <p:cNvSpPr>
            <a:spLocks noGrp="1"/>
          </p:cNvSpPr>
          <p:nvPr>
            <p:ph idx="1"/>
          </p:nvPr>
        </p:nvSpPr>
        <p:spPr>
          <a:xfrm>
            <a:off x="861134" y="807868"/>
            <a:ext cx="10492666" cy="5369095"/>
          </a:xfrm>
        </p:spPr>
        <p:txBody>
          <a:bodyPr>
            <a:normAutofit/>
          </a:bodyPr>
          <a:lstStyle/>
          <a:p>
            <a:pPr marL="0" indent="0" algn="l">
              <a:buNone/>
            </a:pPr>
            <a:r>
              <a:rPr lang="en-US" b="0" i="0" dirty="0">
                <a:solidFill>
                  <a:srgbClr val="292929"/>
                </a:solidFill>
                <a:effectLst/>
                <a:latin typeface="medium-content-serif-font"/>
              </a:rPr>
              <a:t>Using the </a:t>
            </a:r>
            <a:r>
              <a:rPr lang="en-US" b="0" i="1" dirty="0">
                <a:solidFill>
                  <a:srgbClr val="292929"/>
                </a:solidFill>
                <a:effectLst/>
                <a:latin typeface="medium-content-serif-font"/>
              </a:rPr>
              <a:t>dataset </a:t>
            </a:r>
            <a:r>
              <a:rPr lang="en-US" b="0" i="0" dirty="0">
                <a:solidFill>
                  <a:srgbClr val="292929"/>
                </a:solidFill>
                <a:effectLst/>
                <a:latin typeface="medium-content-serif-font"/>
              </a:rPr>
              <a:t>the algorithm</a:t>
            </a:r>
            <a:r>
              <a:rPr lang="en-US" b="1" i="0" dirty="0">
                <a:solidFill>
                  <a:srgbClr val="292929"/>
                </a:solidFill>
                <a:effectLst/>
                <a:latin typeface="medium-content-serif-font"/>
              </a:rPr>
              <a:t> </a:t>
            </a:r>
            <a:r>
              <a:rPr lang="en-US" b="0" i="1" dirty="0">
                <a:solidFill>
                  <a:srgbClr val="292929"/>
                </a:solidFill>
                <a:effectLst/>
                <a:latin typeface="medium-content-serif-font"/>
              </a:rPr>
              <a:t>finds a hyperplane</a:t>
            </a:r>
            <a:r>
              <a:rPr lang="en-US" b="0" i="0" dirty="0">
                <a:solidFill>
                  <a:srgbClr val="292929"/>
                </a:solidFill>
                <a:effectLst/>
                <a:latin typeface="medium-content-serif-font"/>
              </a:rPr>
              <a:t> which should ideally have the following properties:</a:t>
            </a:r>
          </a:p>
          <a:p>
            <a:pPr marL="0" indent="0" algn="l">
              <a:buNone/>
            </a:pPr>
            <a:endParaRPr lang="en-US" b="0" i="0" dirty="0">
              <a:solidFill>
                <a:srgbClr val="292929"/>
              </a:solidFill>
              <a:effectLst/>
              <a:latin typeface="medium-content-serif-font"/>
            </a:endParaRPr>
          </a:p>
          <a:p>
            <a:pPr algn="l">
              <a:buFont typeface="Arial" panose="020B0604020202020204" pitchFamily="34" charset="0"/>
              <a:buChar char="•"/>
            </a:pPr>
            <a:r>
              <a:rPr lang="en-US" b="0" i="0" dirty="0">
                <a:solidFill>
                  <a:srgbClr val="292929"/>
                </a:solidFill>
                <a:effectLst/>
                <a:latin typeface="medium-content-serif-font"/>
              </a:rPr>
              <a:t>It creates separation between examples of two classes with a maximum margin</a:t>
            </a:r>
          </a:p>
          <a:p>
            <a:pPr algn="l">
              <a:buFont typeface="Arial" panose="020B0604020202020204" pitchFamily="34" charset="0"/>
              <a:buChar char="•"/>
            </a:pPr>
            <a:r>
              <a:rPr lang="en-US" b="0" i="0" dirty="0">
                <a:solidFill>
                  <a:srgbClr val="292929"/>
                </a:solidFill>
                <a:effectLst/>
                <a:latin typeface="medium-content-serif-font"/>
              </a:rPr>
              <a:t>Its equation </a:t>
            </a:r>
            <a:r>
              <a:rPr lang="en-US" b="0" i="1" dirty="0">
                <a:solidFill>
                  <a:srgbClr val="292929"/>
                </a:solidFill>
                <a:effectLst/>
                <a:latin typeface="medium-content-serif-font"/>
              </a:rPr>
              <a:t>(</a:t>
            </a:r>
            <a:r>
              <a:rPr lang="en-US" b="0" i="1" dirty="0" err="1">
                <a:solidFill>
                  <a:srgbClr val="292929"/>
                </a:solidFill>
                <a:effectLst/>
                <a:latin typeface="medium-content-serif-font"/>
              </a:rPr>
              <a:t>w.x</a:t>
            </a:r>
            <a:r>
              <a:rPr lang="en-US" b="0" i="1" dirty="0">
                <a:solidFill>
                  <a:srgbClr val="292929"/>
                </a:solidFill>
                <a:effectLst/>
                <a:latin typeface="medium-content-serif-font"/>
              </a:rPr>
              <a:t> + b = 0) </a:t>
            </a:r>
            <a:r>
              <a:rPr lang="en-US" b="0" i="0" dirty="0">
                <a:solidFill>
                  <a:srgbClr val="292929"/>
                </a:solidFill>
                <a:effectLst/>
                <a:latin typeface="medium-content-serif-font"/>
              </a:rPr>
              <a:t>yields a value ≥ 1 for examples from +</a:t>
            </a:r>
            <a:r>
              <a:rPr lang="en-US" b="0" i="0" dirty="0" err="1">
                <a:solidFill>
                  <a:srgbClr val="292929"/>
                </a:solidFill>
                <a:effectLst/>
                <a:latin typeface="medium-content-serif-font"/>
              </a:rPr>
              <a:t>ve</a:t>
            </a:r>
            <a:r>
              <a:rPr lang="en-US" b="0" i="0" dirty="0">
                <a:solidFill>
                  <a:srgbClr val="292929"/>
                </a:solidFill>
                <a:effectLst/>
                <a:latin typeface="medium-content-serif-font"/>
              </a:rPr>
              <a:t> class and ≤-1 for examples from -</a:t>
            </a:r>
            <a:r>
              <a:rPr lang="en-US" b="0" i="0" dirty="0" err="1">
                <a:solidFill>
                  <a:srgbClr val="292929"/>
                </a:solidFill>
                <a:effectLst/>
                <a:latin typeface="medium-content-serif-font"/>
              </a:rPr>
              <a:t>ve</a:t>
            </a:r>
            <a:r>
              <a:rPr lang="en-US" b="0" i="0" dirty="0">
                <a:solidFill>
                  <a:srgbClr val="292929"/>
                </a:solidFill>
                <a:effectLst/>
                <a:latin typeface="medium-content-serif-font"/>
              </a:rPr>
              <a:t> class</a:t>
            </a:r>
            <a:endParaRPr lang="en-US" dirty="0">
              <a:solidFill>
                <a:schemeClr val="accent2">
                  <a:lumMod val="50000"/>
                </a:schemeClr>
              </a:solidFill>
            </a:endParaRPr>
          </a:p>
          <a:p>
            <a:r>
              <a:rPr lang="en-US" dirty="0">
                <a:solidFill>
                  <a:schemeClr val="accent2">
                    <a:lumMod val="50000"/>
                  </a:schemeClr>
                </a:solidFill>
              </a:rPr>
              <a:t>w is the normal direction of the plane and b is a form of threshold/bias.</a:t>
            </a:r>
          </a:p>
          <a:p>
            <a:r>
              <a:rPr lang="en-US" dirty="0">
                <a:solidFill>
                  <a:schemeClr val="accent2">
                    <a:lumMod val="50000"/>
                  </a:schemeClr>
                </a:solidFill>
              </a:rPr>
              <a:t>Given a data point w, if </a:t>
            </a:r>
            <a:r>
              <a:rPr lang="en-US" dirty="0" err="1">
                <a:solidFill>
                  <a:schemeClr val="accent2">
                    <a:lumMod val="50000"/>
                  </a:schemeClr>
                </a:solidFill>
              </a:rPr>
              <a:t>w⋅x</a:t>
            </a:r>
            <a:r>
              <a:rPr lang="en-US" dirty="0">
                <a:solidFill>
                  <a:schemeClr val="accent2">
                    <a:lumMod val="50000"/>
                  </a:schemeClr>
                </a:solidFill>
              </a:rPr>
              <a:t> is evaluated to be bigger than b, it belongs to a +</a:t>
            </a:r>
            <a:r>
              <a:rPr lang="en-US" dirty="0" err="1">
                <a:solidFill>
                  <a:schemeClr val="accent2">
                    <a:lumMod val="50000"/>
                  </a:schemeClr>
                </a:solidFill>
              </a:rPr>
              <a:t>ve</a:t>
            </a:r>
            <a:r>
              <a:rPr lang="en-US" dirty="0">
                <a:solidFill>
                  <a:schemeClr val="accent2">
                    <a:lumMod val="50000"/>
                  </a:schemeClr>
                </a:solidFill>
              </a:rPr>
              <a:t> class. If it is evaluated to be less than b, then it belongs to another class.</a:t>
            </a:r>
          </a:p>
          <a:p>
            <a:endParaRPr lang="en-US" dirty="0">
              <a:solidFill>
                <a:schemeClr val="accent2">
                  <a:lumMod val="50000"/>
                </a:schemeClr>
              </a:solidFill>
            </a:endParaRPr>
          </a:p>
        </p:txBody>
      </p:sp>
    </p:spTree>
    <p:extLst>
      <p:ext uri="{BB962C8B-B14F-4D97-AF65-F5344CB8AC3E}">
        <p14:creationId xmlns:p14="http://schemas.microsoft.com/office/powerpoint/2010/main" val="27126216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Image for post">
            <a:extLst>
              <a:ext uri="{FF2B5EF4-FFF2-40B4-BE49-F238E27FC236}">
                <a16:creationId xmlns:a16="http://schemas.microsoft.com/office/drawing/2014/main" id="{C3C75901-B9F3-4045-93C1-1B038363F1FC}"/>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836484" y="952500"/>
            <a:ext cx="6659816" cy="3836054"/>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xmlns:p14="http://schemas.microsoft.com/office/powerpoint/2010/main">
        <mc:Choice Requires="p14">
          <p:contentPart p14:bwMode="auto" r:id="rId3">
            <p14:nvContentPartPr>
              <p14:cNvPr id="2" name="Ink 1">
                <a:extLst>
                  <a:ext uri="{FF2B5EF4-FFF2-40B4-BE49-F238E27FC236}">
                    <a16:creationId xmlns:a16="http://schemas.microsoft.com/office/drawing/2014/main" id="{39342B14-2C2B-4FDA-9571-5653DECF57E2}"/>
                  </a:ext>
                </a:extLst>
              </p14:cNvPr>
              <p14:cNvContentPartPr/>
              <p14:nvPr/>
            </p14:nvContentPartPr>
            <p14:xfrm>
              <a:off x="6534000" y="2895480"/>
              <a:ext cx="2159640" cy="610200"/>
            </p14:xfrm>
          </p:contentPart>
        </mc:Choice>
        <mc:Fallback xmlns="">
          <p:pic>
            <p:nvPicPr>
              <p:cNvPr id="2" name="Ink 1">
                <a:extLst>
                  <a:ext uri="{FF2B5EF4-FFF2-40B4-BE49-F238E27FC236}">
                    <a16:creationId xmlns:a16="http://schemas.microsoft.com/office/drawing/2014/main" id="{39342B14-2C2B-4FDA-9571-5653DECF57E2}"/>
                  </a:ext>
                </a:extLst>
              </p:cNvPr>
              <p:cNvPicPr/>
              <p:nvPr/>
            </p:nvPicPr>
            <p:blipFill>
              <a:blip r:embed="rId4"/>
              <a:stretch>
                <a:fillRect/>
              </a:stretch>
            </p:blipFill>
            <p:spPr>
              <a:xfrm>
                <a:off x="6524640" y="2886120"/>
                <a:ext cx="2178360" cy="628920"/>
              </a:xfrm>
              <a:prstGeom prst="rect">
                <a:avLst/>
              </a:prstGeom>
            </p:spPr>
          </p:pic>
        </mc:Fallback>
      </mc:AlternateContent>
    </p:spTree>
    <p:extLst>
      <p:ext uri="{BB962C8B-B14F-4D97-AF65-F5344CB8AC3E}">
        <p14:creationId xmlns:p14="http://schemas.microsoft.com/office/powerpoint/2010/main" val="21426676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454176ABEF85E4DA097BFD9559A6FBD" ma:contentTypeVersion="2" ma:contentTypeDescription="Create a new document." ma:contentTypeScope="" ma:versionID="d94acdad2d2480af8477330cb821a846">
  <xsd:schema xmlns:xsd="http://www.w3.org/2001/XMLSchema" xmlns:xs="http://www.w3.org/2001/XMLSchema" xmlns:p="http://schemas.microsoft.com/office/2006/metadata/properties" xmlns:ns2="8b2bed0a-2dc2-44ec-ba0a-bce57d941f05" targetNamespace="http://schemas.microsoft.com/office/2006/metadata/properties" ma:root="true" ma:fieldsID="0fa5c34e2751f1ddda311297a04fc3c1" ns2:_="">
    <xsd:import namespace="8b2bed0a-2dc2-44ec-ba0a-bce57d941f05"/>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2bed0a-2dc2-44ec-ba0a-bce57d941f0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6009B7C-ABEF-4E04-956F-988C1DAF0C62}">
  <ds:schemaRefs>
    <ds:schemaRef ds:uri="http://schemas.microsoft.com/office/2006/metadata/properties"/>
    <ds:schemaRef ds:uri="http://www.w3.org/2000/xmlns/"/>
    <ds:schemaRef ds:uri="http://schemas.microsoft.com/office/infopath/2007/PartnerControls"/>
  </ds:schemaRefs>
</ds:datastoreItem>
</file>

<file path=customXml/itemProps2.xml><?xml version="1.0" encoding="utf-8"?>
<ds:datastoreItem xmlns:ds="http://schemas.openxmlformats.org/officeDocument/2006/customXml" ds:itemID="{18E159DF-D173-468C-ACA5-EA13FF7E79E2}">
  <ds:schemaRefs>
    <ds:schemaRef ds:uri="http://schemas.microsoft.com/sharepoint/v3/contenttype/forms"/>
  </ds:schemaRefs>
</ds:datastoreItem>
</file>

<file path=customXml/itemProps3.xml><?xml version="1.0" encoding="utf-8"?>
<ds:datastoreItem xmlns:ds="http://schemas.openxmlformats.org/officeDocument/2006/customXml" ds:itemID="{80A4992E-1555-4993-8279-3440B0DD3118}">
  <ds:schemaRefs>
    <ds:schemaRef ds:uri="http://schemas.microsoft.com/office/2006/metadata/contentType"/>
    <ds:schemaRef ds:uri="http://schemas.microsoft.com/office/2006/metadata/properties/metaAttributes"/>
    <ds:schemaRef ds:uri="http://www.w3.org/2000/xmlns/"/>
    <ds:schemaRef ds:uri="http://www.w3.org/2001/XMLSchema"/>
    <ds:schemaRef ds:uri="8b2bed0a-2dc2-44ec-ba0a-bce57d941f05"/>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7330</TotalTime>
  <Words>1948</Words>
  <Application>Microsoft Office PowerPoint</Application>
  <PresentationFormat>Widescreen</PresentationFormat>
  <Paragraphs>152</Paragraphs>
  <Slides>32</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32</vt:i4>
      </vt:variant>
    </vt:vector>
  </HeadingPairs>
  <TitlesOfParts>
    <vt:vector size="44" baseType="lpstr">
      <vt:lpstr>Arial</vt:lpstr>
      <vt:lpstr>Arial</vt:lpstr>
      <vt:lpstr>Calibri</vt:lpstr>
      <vt:lpstr>Calibri Light</vt:lpstr>
      <vt:lpstr>Cambria Math</vt:lpstr>
      <vt:lpstr>erdana</vt:lpstr>
      <vt:lpstr>Georgia</vt:lpstr>
      <vt:lpstr>inherit</vt:lpstr>
      <vt:lpstr>medium-content-sans-serif-font</vt:lpstr>
      <vt:lpstr>medium-content-serif-font</vt:lpstr>
      <vt:lpstr>verdana</vt:lpstr>
      <vt:lpstr>Office Theme</vt:lpstr>
      <vt:lpstr>Support Vector Machine (SVM)</vt:lpstr>
      <vt:lpstr>SVM</vt:lpstr>
      <vt:lpstr>Introduction</vt:lpstr>
      <vt:lpstr>Hyperplane</vt:lpstr>
      <vt:lpstr>Hyperplane and Support Vectors in the SVM algorithm: </vt:lpstr>
      <vt:lpstr>PowerPoint Presentation</vt:lpstr>
      <vt:lpstr>PowerPoint Presentation</vt:lpstr>
      <vt:lpstr>PowerPoint Presentation</vt:lpstr>
      <vt:lpstr>PowerPoint Presentation</vt:lpstr>
      <vt:lpstr>PowerPoint Presentation</vt:lpstr>
      <vt:lpstr>Constructing the classifier</vt:lpstr>
      <vt:lpstr>Constructing the classifier</vt:lpstr>
      <vt:lpstr>PowerPoint Presentation</vt:lpstr>
      <vt:lpstr>Types of SVM </vt:lpstr>
      <vt:lpstr>PowerPoint Presentation</vt:lpstr>
      <vt:lpstr>PowerPoint Presentation</vt:lpstr>
      <vt:lpstr>PowerPoint Presentation</vt:lpstr>
      <vt:lpstr>PowerPoint Presentation</vt:lpstr>
      <vt:lpstr>PowerPoint Presentation</vt:lpstr>
      <vt:lpstr>Advantages</vt:lpstr>
      <vt:lpstr>Disadvantages</vt:lpstr>
      <vt:lpstr>Kernel </vt:lpstr>
      <vt:lpstr>Shape of kernel functions</vt:lpstr>
      <vt:lpstr>Gaussian Kernel (RBF)</vt:lpstr>
      <vt:lpstr>PowerPoint Presentation</vt:lpstr>
      <vt:lpstr>Sigmoid Kernel (activation in Neural Network)</vt:lpstr>
      <vt:lpstr>Regularization </vt:lpstr>
      <vt:lpstr>PowerPoint Presentation</vt:lpstr>
      <vt:lpstr>Gamma </vt:lpstr>
      <vt:lpstr>Margin </vt:lpstr>
      <vt:lpstr>Applications of SVM in Real World</vt:lpstr>
      <vt:lpstr>Python Code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Support Vector Machine (SVM)</dc:title>
  <dc:creator>muskan gupta</dc:creator>
  <cp:lastModifiedBy>Madhuri Gupta</cp:lastModifiedBy>
  <cp:revision>43</cp:revision>
  <dcterms:created xsi:type="dcterms:W3CDTF">2020-08-31T16:51:07Z</dcterms:created>
  <dcterms:modified xsi:type="dcterms:W3CDTF">2025-04-01T04:07:14Z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0x0101001454176ABEF85E4DA097BFD9559A6FBD</vt:lpwstr>
  </property>
</Properties>
</file>