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2" r:id="rId7"/>
    <p:sldId id="286" r:id="rId8"/>
    <p:sldId id="271" r:id="rId9"/>
    <p:sldId id="276" r:id="rId10"/>
    <p:sldId id="273" r:id="rId11"/>
    <p:sldId id="292" r:id="rId12"/>
    <p:sldId id="277" r:id="rId13"/>
    <p:sldId id="272" r:id="rId14"/>
    <p:sldId id="287" r:id="rId15"/>
    <p:sldId id="288" r:id="rId16"/>
    <p:sldId id="289" r:id="rId17"/>
    <p:sldId id="290" r:id="rId18"/>
    <p:sldId id="274" r:id="rId19"/>
    <p:sldId id="265" r:id="rId20"/>
    <p:sldId id="279" r:id="rId21"/>
    <p:sldId id="291" r:id="rId22"/>
    <p:sldId id="263" r:id="rId23"/>
    <p:sldId id="268" r:id="rId24"/>
    <p:sldId id="269" r:id="rId25"/>
    <p:sldId id="270" r:id="rId26"/>
    <p:sldId id="260" r:id="rId2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uskan gupta" initials="mg" lastIdx="2" clrIdx="0">
    <p:extLst>
      <p:ext uri="{19B8F6BF-5375-455C-9EA6-DF929625EA0E}">
        <p15:presenceInfo xmlns:p15="http://schemas.microsoft.com/office/powerpoint/2012/main" userId="4ecb472fc69dac1b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C3BB64B-B4E1-42F0-91B9-4A67CEE47BC5}" v="28" dt="2025-02-03T09:27:11.45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microsoft.com/office/2015/10/relationships/revisionInfo" Target="revisionInfo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Relationship Id="rId8" Type="http://schemas.openxmlformats.org/officeDocument/2006/relationships/slide" Target="slides/slide7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dhuri Gupta" userId="40fbf580-1d11-457d-915f-f80ffe48a5e7" providerId="ADAL" clId="{AC3BB64B-B4E1-42F0-91B9-4A67CEE47BC5}"/>
    <pc:docChg chg="undo custSel addSld delSld modSld sldOrd">
      <pc:chgData name="Madhuri Gupta" userId="40fbf580-1d11-457d-915f-f80ffe48a5e7" providerId="ADAL" clId="{AC3BB64B-B4E1-42F0-91B9-4A67CEE47BC5}" dt="2025-02-03T09:44:51.737" v="456" actId="113"/>
      <pc:docMkLst>
        <pc:docMk/>
      </pc:docMkLst>
      <pc:sldChg chg="addSp delSp modSp mod setBg">
        <pc:chgData name="Madhuri Gupta" userId="40fbf580-1d11-457d-915f-f80ffe48a5e7" providerId="ADAL" clId="{AC3BB64B-B4E1-42F0-91B9-4A67CEE47BC5}" dt="2025-02-03T08:30:21.329" v="362" actId="26606"/>
        <pc:sldMkLst>
          <pc:docMk/>
          <pc:sldMk cId="3615683516" sldId="256"/>
        </pc:sldMkLst>
        <pc:spChg chg="mod">
          <ac:chgData name="Madhuri Gupta" userId="40fbf580-1d11-457d-915f-f80ffe48a5e7" providerId="ADAL" clId="{AC3BB64B-B4E1-42F0-91B9-4A67CEE47BC5}" dt="2025-02-03T08:30:21.329" v="362" actId="26606"/>
          <ac:spMkLst>
            <pc:docMk/>
            <pc:sldMk cId="3615683516" sldId="256"/>
            <ac:spMk id="2" creationId="{E6E35406-A8AC-4EF9-A0FB-FEF90C3BB9BE}"/>
          </ac:spMkLst>
        </pc:spChg>
        <pc:spChg chg="mod">
          <ac:chgData name="Madhuri Gupta" userId="40fbf580-1d11-457d-915f-f80ffe48a5e7" providerId="ADAL" clId="{AC3BB64B-B4E1-42F0-91B9-4A67CEE47BC5}" dt="2025-02-03T08:30:21.329" v="362" actId="26606"/>
          <ac:spMkLst>
            <pc:docMk/>
            <pc:sldMk cId="3615683516" sldId="256"/>
            <ac:spMk id="3" creationId="{990B1B49-B45E-42B8-9F8D-1EB703F79A79}"/>
          </ac:spMkLst>
        </pc:spChg>
        <pc:spChg chg="add del">
          <ac:chgData name="Madhuri Gupta" userId="40fbf580-1d11-457d-915f-f80ffe48a5e7" providerId="ADAL" clId="{AC3BB64B-B4E1-42F0-91B9-4A67CEE47BC5}" dt="2025-02-03T08:30:21.320" v="361" actId="26606"/>
          <ac:spMkLst>
            <pc:docMk/>
            <pc:sldMk cId="3615683516" sldId="256"/>
            <ac:spMk id="8" creationId="{6F5A5072-7B47-4D32-B52A-4EBBF590B8A5}"/>
          </ac:spMkLst>
        </pc:spChg>
        <pc:spChg chg="add del">
          <ac:chgData name="Madhuri Gupta" userId="40fbf580-1d11-457d-915f-f80ffe48a5e7" providerId="ADAL" clId="{AC3BB64B-B4E1-42F0-91B9-4A67CEE47BC5}" dt="2025-02-03T08:30:21.320" v="361" actId="26606"/>
          <ac:spMkLst>
            <pc:docMk/>
            <pc:sldMk cId="3615683516" sldId="256"/>
            <ac:spMk id="10" creationId="{9715DAF0-AE1B-46C9-8A6B-DB2AA05AB91D}"/>
          </ac:spMkLst>
        </pc:spChg>
        <pc:spChg chg="add del">
          <ac:chgData name="Madhuri Gupta" userId="40fbf580-1d11-457d-915f-f80ffe48a5e7" providerId="ADAL" clId="{AC3BB64B-B4E1-42F0-91B9-4A67CEE47BC5}" dt="2025-02-03T08:30:21.320" v="361" actId="26606"/>
          <ac:spMkLst>
            <pc:docMk/>
            <pc:sldMk cId="3615683516" sldId="256"/>
            <ac:spMk id="12" creationId="{6016219D-510E-4184-9090-6D5578A87BD1}"/>
          </ac:spMkLst>
        </pc:spChg>
        <pc:spChg chg="add del">
          <ac:chgData name="Madhuri Gupta" userId="40fbf580-1d11-457d-915f-f80ffe48a5e7" providerId="ADAL" clId="{AC3BB64B-B4E1-42F0-91B9-4A67CEE47BC5}" dt="2025-02-03T08:30:21.320" v="361" actId="26606"/>
          <ac:spMkLst>
            <pc:docMk/>
            <pc:sldMk cId="3615683516" sldId="256"/>
            <ac:spMk id="14" creationId="{AFF4A713-7B75-4B21-90D7-5AB19547C728}"/>
          </ac:spMkLst>
        </pc:spChg>
        <pc:spChg chg="add del">
          <ac:chgData name="Madhuri Gupta" userId="40fbf580-1d11-457d-915f-f80ffe48a5e7" providerId="ADAL" clId="{AC3BB64B-B4E1-42F0-91B9-4A67CEE47BC5}" dt="2025-02-03T08:30:21.320" v="361" actId="26606"/>
          <ac:spMkLst>
            <pc:docMk/>
            <pc:sldMk cId="3615683516" sldId="256"/>
            <ac:spMk id="16" creationId="{DC631C0B-6DA6-4E57-8231-CE32B3434A7E}"/>
          </ac:spMkLst>
        </pc:spChg>
        <pc:spChg chg="add del">
          <ac:chgData name="Madhuri Gupta" userId="40fbf580-1d11-457d-915f-f80ffe48a5e7" providerId="ADAL" clId="{AC3BB64B-B4E1-42F0-91B9-4A67CEE47BC5}" dt="2025-02-03T08:30:21.320" v="361" actId="26606"/>
          <ac:spMkLst>
            <pc:docMk/>
            <pc:sldMk cId="3615683516" sldId="256"/>
            <ac:spMk id="18" creationId="{C29501E6-A978-4A61-9689-9085AF97A53A}"/>
          </ac:spMkLst>
        </pc:spChg>
        <pc:spChg chg="add">
          <ac:chgData name="Madhuri Gupta" userId="40fbf580-1d11-457d-915f-f80ffe48a5e7" providerId="ADAL" clId="{AC3BB64B-B4E1-42F0-91B9-4A67CEE47BC5}" dt="2025-02-03T08:30:21.329" v="362" actId="26606"/>
          <ac:spMkLst>
            <pc:docMk/>
            <pc:sldMk cId="3615683516" sldId="256"/>
            <ac:spMk id="20" creationId="{D278ADA9-6383-4BDD-80D2-8899A402687B}"/>
          </ac:spMkLst>
        </pc:spChg>
        <pc:spChg chg="add">
          <ac:chgData name="Madhuri Gupta" userId="40fbf580-1d11-457d-915f-f80ffe48a5e7" providerId="ADAL" clId="{AC3BB64B-B4E1-42F0-91B9-4A67CEE47BC5}" dt="2025-02-03T08:30:21.329" v="362" actId="26606"/>
          <ac:spMkLst>
            <pc:docMk/>
            <pc:sldMk cId="3615683516" sldId="256"/>
            <ac:spMk id="21" creationId="{484B7147-B0F6-40ED-B5A2-FF72BC8198B6}"/>
          </ac:spMkLst>
        </pc:spChg>
        <pc:spChg chg="add">
          <ac:chgData name="Madhuri Gupta" userId="40fbf580-1d11-457d-915f-f80ffe48a5e7" providerId="ADAL" clId="{AC3BB64B-B4E1-42F0-91B9-4A67CEE47BC5}" dt="2025-02-03T08:30:21.329" v="362" actId="26606"/>
          <ac:spMkLst>
            <pc:docMk/>
            <pc:sldMk cId="3615683516" sldId="256"/>
            <ac:spMk id="22" creationId="{B36D2DE0-0628-4A9A-A59D-7BA8B5EB3022}"/>
          </ac:spMkLst>
        </pc:spChg>
        <pc:spChg chg="add">
          <ac:chgData name="Madhuri Gupta" userId="40fbf580-1d11-457d-915f-f80ffe48a5e7" providerId="ADAL" clId="{AC3BB64B-B4E1-42F0-91B9-4A67CEE47BC5}" dt="2025-02-03T08:30:21.329" v="362" actId="26606"/>
          <ac:spMkLst>
            <pc:docMk/>
            <pc:sldMk cId="3615683516" sldId="256"/>
            <ac:spMk id="23" creationId="{48E405C9-94BE-41DA-928C-DEC9A8550E9F}"/>
          </ac:spMkLst>
        </pc:spChg>
        <pc:spChg chg="add">
          <ac:chgData name="Madhuri Gupta" userId="40fbf580-1d11-457d-915f-f80ffe48a5e7" providerId="ADAL" clId="{AC3BB64B-B4E1-42F0-91B9-4A67CEE47BC5}" dt="2025-02-03T08:30:21.329" v="362" actId="26606"/>
          <ac:spMkLst>
            <pc:docMk/>
            <pc:sldMk cId="3615683516" sldId="256"/>
            <ac:spMk id="24" creationId="{D2091A72-D5BB-42AC-8FD3-F7747D90861E}"/>
          </ac:spMkLst>
        </pc:spChg>
        <pc:spChg chg="add">
          <ac:chgData name="Madhuri Gupta" userId="40fbf580-1d11-457d-915f-f80ffe48a5e7" providerId="ADAL" clId="{AC3BB64B-B4E1-42F0-91B9-4A67CEE47BC5}" dt="2025-02-03T08:30:21.329" v="362" actId="26606"/>
          <ac:spMkLst>
            <pc:docMk/>
            <pc:sldMk cId="3615683516" sldId="256"/>
            <ac:spMk id="25" creationId="{6ED12BFC-A737-46AF-8411-481112D54B0C}"/>
          </ac:spMkLst>
        </pc:spChg>
      </pc:sldChg>
      <pc:sldChg chg="addSp delSp modSp mod setBg">
        <pc:chgData name="Madhuri Gupta" userId="40fbf580-1d11-457d-915f-f80ffe48a5e7" providerId="ADAL" clId="{AC3BB64B-B4E1-42F0-91B9-4A67CEE47BC5}" dt="2025-02-03T08:30:36.719" v="363" actId="26606"/>
        <pc:sldMkLst>
          <pc:docMk/>
          <pc:sldMk cId="577117003" sldId="257"/>
        </pc:sldMkLst>
        <pc:spChg chg="mod">
          <ac:chgData name="Madhuri Gupta" userId="40fbf580-1d11-457d-915f-f80ffe48a5e7" providerId="ADAL" clId="{AC3BB64B-B4E1-42F0-91B9-4A67CEE47BC5}" dt="2025-02-03T08:30:36.719" v="363" actId="26606"/>
          <ac:spMkLst>
            <pc:docMk/>
            <pc:sldMk cId="577117003" sldId="257"/>
            <ac:spMk id="2" creationId="{5C751308-0FD8-4981-91EE-73D220F3DD4C}"/>
          </ac:spMkLst>
        </pc:spChg>
        <pc:spChg chg="del">
          <ac:chgData name="Madhuri Gupta" userId="40fbf580-1d11-457d-915f-f80ffe48a5e7" providerId="ADAL" clId="{AC3BB64B-B4E1-42F0-91B9-4A67CEE47BC5}" dt="2025-02-03T08:30:36.719" v="363" actId="26606"/>
          <ac:spMkLst>
            <pc:docMk/>
            <pc:sldMk cId="577117003" sldId="257"/>
            <ac:spMk id="3" creationId="{A320F02E-86EF-4D70-AE6C-BC3E4FA993EE}"/>
          </ac:spMkLst>
        </pc:spChg>
        <pc:spChg chg="add">
          <ac:chgData name="Madhuri Gupta" userId="40fbf580-1d11-457d-915f-f80ffe48a5e7" providerId="ADAL" clId="{AC3BB64B-B4E1-42F0-91B9-4A67CEE47BC5}" dt="2025-02-03T08:30:36.719" v="363" actId="26606"/>
          <ac:spMkLst>
            <pc:docMk/>
            <pc:sldMk cId="577117003" sldId="257"/>
            <ac:spMk id="9" creationId="{53B021B3-DE93-4AB7-8A18-CF5F1CED88B8}"/>
          </ac:spMkLst>
        </pc:spChg>
        <pc:spChg chg="add">
          <ac:chgData name="Madhuri Gupta" userId="40fbf580-1d11-457d-915f-f80ffe48a5e7" providerId="ADAL" clId="{AC3BB64B-B4E1-42F0-91B9-4A67CEE47BC5}" dt="2025-02-03T08:30:36.719" v="363" actId="26606"/>
          <ac:spMkLst>
            <pc:docMk/>
            <pc:sldMk cId="577117003" sldId="257"/>
            <ac:spMk id="11" creationId="{52D502E5-F6B4-4D58-B4AE-FC466FF15EE8}"/>
          </ac:spMkLst>
        </pc:spChg>
        <pc:spChg chg="add">
          <ac:chgData name="Madhuri Gupta" userId="40fbf580-1d11-457d-915f-f80ffe48a5e7" providerId="ADAL" clId="{AC3BB64B-B4E1-42F0-91B9-4A67CEE47BC5}" dt="2025-02-03T08:30:36.719" v="363" actId="26606"/>
          <ac:spMkLst>
            <pc:docMk/>
            <pc:sldMk cId="577117003" sldId="257"/>
            <ac:spMk id="13" creationId="{9DECDBF4-02B6-4BB4-B65B-B8107AD6A9E8}"/>
          </ac:spMkLst>
        </pc:spChg>
        <pc:graphicFrameChg chg="add">
          <ac:chgData name="Madhuri Gupta" userId="40fbf580-1d11-457d-915f-f80ffe48a5e7" providerId="ADAL" clId="{AC3BB64B-B4E1-42F0-91B9-4A67CEE47BC5}" dt="2025-02-03T08:30:36.719" v="363" actId="26606"/>
          <ac:graphicFrameMkLst>
            <pc:docMk/>
            <pc:sldMk cId="577117003" sldId="257"/>
            <ac:graphicFrameMk id="5" creationId="{0B367761-453E-997C-F023-FB96AA951335}"/>
          </ac:graphicFrameMkLst>
        </pc:graphicFrameChg>
      </pc:sldChg>
      <pc:sldChg chg="addSp delSp modSp mod setBg">
        <pc:chgData name="Madhuri Gupta" userId="40fbf580-1d11-457d-915f-f80ffe48a5e7" providerId="ADAL" clId="{AC3BB64B-B4E1-42F0-91B9-4A67CEE47BC5}" dt="2025-02-03T08:31:43.212" v="369" actId="26606"/>
        <pc:sldMkLst>
          <pc:docMk/>
          <pc:sldMk cId="4183257891" sldId="258"/>
        </pc:sldMkLst>
        <pc:spChg chg="mod">
          <ac:chgData name="Madhuri Gupta" userId="40fbf580-1d11-457d-915f-f80ffe48a5e7" providerId="ADAL" clId="{AC3BB64B-B4E1-42F0-91B9-4A67CEE47BC5}" dt="2025-02-03T08:31:43.212" v="369" actId="26606"/>
          <ac:spMkLst>
            <pc:docMk/>
            <pc:sldMk cId="4183257891" sldId="258"/>
            <ac:spMk id="2" creationId="{9C15E182-91DD-484E-AF1A-F798869588D4}"/>
          </ac:spMkLst>
        </pc:spChg>
        <pc:spChg chg="add del">
          <ac:chgData name="Madhuri Gupta" userId="40fbf580-1d11-457d-915f-f80ffe48a5e7" providerId="ADAL" clId="{AC3BB64B-B4E1-42F0-91B9-4A67CEE47BC5}" dt="2025-02-03T08:31:43.212" v="369" actId="26606"/>
          <ac:spMkLst>
            <pc:docMk/>
            <pc:sldMk cId="4183257891" sldId="258"/>
            <ac:spMk id="3" creationId="{F4B4DC00-DDC8-431A-A071-7242F72B928F}"/>
          </ac:spMkLst>
        </pc:spChg>
        <pc:spChg chg="add del">
          <ac:chgData name="Madhuri Gupta" userId="40fbf580-1d11-457d-915f-f80ffe48a5e7" providerId="ADAL" clId="{AC3BB64B-B4E1-42F0-91B9-4A67CEE47BC5}" dt="2025-02-03T08:31:39.192" v="367" actId="26606"/>
          <ac:spMkLst>
            <pc:docMk/>
            <pc:sldMk cId="4183257891" sldId="258"/>
            <ac:spMk id="7" creationId="{F4B4DC00-DDC8-431A-A071-7242F72B928F}"/>
          </ac:spMkLst>
        </pc:spChg>
        <pc:spChg chg="add del">
          <ac:chgData name="Madhuri Gupta" userId="40fbf580-1d11-457d-915f-f80ffe48a5e7" providerId="ADAL" clId="{AC3BB64B-B4E1-42F0-91B9-4A67CEE47BC5}" dt="2025-02-03T08:31:39.192" v="367" actId="26606"/>
          <ac:spMkLst>
            <pc:docMk/>
            <pc:sldMk cId="4183257891" sldId="258"/>
            <ac:spMk id="9" creationId="{C0763A76-9F1C-4FC5-82B7-DD475DA461B2}"/>
          </ac:spMkLst>
        </pc:spChg>
        <pc:spChg chg="add del">
          <ac:chgData name="Madhuri Gupta" userId="40fbf580-1d11-457d-915f-f80ffe48a5e7" providerId="ADAL" clId="{AC3BB64B-B4E1-42F0-91B9-4A67CEE47BC5}" dt="2025-02-03T08:31:39.192" v="367" actId="26606"/>
          <ac:spMkLst>
            <pc:docMk/>
            <pc:sldMk cId="4183257891" sldId="258"/>
            <ac:spMk id="11" creationId="{E81BF4F6-F2CF-4984-9D14-D6966D92F99F}"/>
          </ac:spMkLst>
        </pc:spChg>
        <pc:spChg chg="add del">
          <ac:chgData name="Madhuri Gupta" userId="40fbf580-1d11-457d-915f-f80ffe48a5e7" providerId="ADAL" clId="{AC3BB64B-B4E1-42F0-91B9-4A67CEE47BC5}" dt="2025-02-03T08:31:43.212" v="369" actId="26606"/>
          <ac:spMkLst>
            <pc:docMk/>
            <pc:sldMk cId="4183257891" sldId="258"/>
            <ac:spMk id="13" creationId="{7DA1F35B-C8F7-4A5A-9339-7DA4D785B300}"/>
          </ac:spMkLst>
        </pc:spChg>
        <pc:spChg chg="add del">
          <ac:chgData name="Madhuri Gupta" userId="40fbf580-1d11-457d-915f-f80ffe48a5e7" providerId="ADAL" clId="{AC3BB64B-B4E1-42F0-91B9-4A67CEE47BC5}" dt="2025-02-03T08:31:43.212" v="369" actId="26606"/>
          <ac:spMkLst>
            <pc:docMk/>
            <pc:sldMk cId="4183257891" sldId="258"/>
            <ac:spMk id="14" creationId="{B2D4AD41-40DA-4A81-92F5-B6E3BA1ED82A}"/>
          </ac:spMkLst>
        </pc:spChg>
        <pc:graphicFrameChg chg="add del">
          <ac:chgData name="Madhuri Gupta" userId="40fbf580-1d11-457d-915f-f80ffe48a5e7" providerId="ADAL" clId="{AC3BB64B-B4E1-42F0-91B9-4A67CEE47BC5}" dt="2025-02-03T08:31:36.040" v="365" actId="26606"/>
          <ac:graphicFrameMkLst>
            <pc:docMk/>
            <pc:sldMk cId="4183257891" sldId="258"/>
            <ac:graphicFrameMk id="5" creationId="{78FF7EB9-A012-4843-C5E6-531CC754E19C}"/>
          </ac:graphicFrameMkLst>
        </pc:graphicFrameChg>
        <pc:graphicFrameChg chg="add del">
          <ac:chgData name="Madhuri Gupta" userId="40fbf580-1d11-457d-915f-f80ffe48a5e7" providerId="ADAL" clId="{AC3BB64B-B4E1-42F0-91B9-4A67CEE47BC5}" dt="2025-02-03T08:31:43.212" v="369" actId="26606"/>
          <ac:graphicFrameMkLst>
            <pc:docMk/>
            <pc:sldMk cId="4183257891" sldId="258"/>
            <ac:graphicFrameMk id="15" creationId="{1E55C36C-A825-74C3-82EA-F4D68B62DFA8}"/>
          </ac:graphicFrameMkLst>
        </pc:graphicFrameChg>
        <pc:picChg chg="add del">
          <ac:chgData name="Madhuri Gupta" userId="40fbf580-1d11-457d-915f-f80ffe48a5e7" providerId="ADAL" clId="{AC3BB64B-B4E1-42F0-91B9-4A67CEE47BC5}" dt="2025-02-03T08:31:39.192" v="367" actId="26606"/>
          <ac:picMkLst>
            <pc:docMk/>
            <pc:sldMk cId="4183257891" sldId="258"/>
            <ac:picMk id="8" creationId="{3B7B9635-3E3D-F847-01B7-3B16C52F5D10}"/>
          </ac:picMkLst>
        </pc:picChg>
      </pc:sldChg>
      <pc:sldChg chg="modSp">
        <pc:chgData name="Madhuri Gupta" userId="40fbf580-1d11-457d-915f-f80ffe48a5e7" providerId="ADAL" clId="{AC3BB64B-B4E1-42F0-91B9-4A67CEE47BC5}" dt="2025-02-03T08:33:10.231" v="370" actId="1036"/>
        <pc:sldMkLst>
          <pc:docMk/>
          <pc:sldMk cId="3257002479" sldId="259"/>
        </pc:sldMkLst>
        <pc:picChg chg="mod">
          <ac:chgData name="Madhuri Gupta" userId="40fbf580-1d11-457d-915f-f80ffe48a5e7" providerId="ADAL" clId="{AC3BB64B-B4E1-42F0-91B9-4A67CEE47BC5}" dt="2025-02-03T08:33:10.231" v="370" actId="1036"/>
          <ac:picMkLst>
            <pc:docMk/>
            <pc:sldMk cId="3257002479" sldId="259"/>
            <ac:picMk id="1026" creationId="{9B327796-8BE1-4EE8-8F6C-CF4D6BC7FBA8}"/>
          </ac:picMkLst>
        </pc:picChg>
      </pc:sldChg>
      <pc:sldChg chg="modSp mod">
        <pc:chgData name="Madhuri Gupta" userId="40fbf580-1d11-457d-915f-f80ffe48a5e7" providerId="ADAL" clId="{AC3BB64B-B4E1-42F0-91B9-4A67CEE47BC5}" dt="2025-02-03T09:44:51.737" v="456" actId="113"/>
        <pc:sldMkLst>
          <pc:docMk/>
          <pc:sldMk cId="855226061" sldId="260"/>
        </pc:sldMkLst>
        <pc:graphicFrameChg chg="modGraphic">
          <ac:chgData name="Madhuri Gupta" userId="40fbf580-1d11-457d-915f-f80ffe48a5e7" providerId="ADAL" clId="{AC3BB64B-B4E1-42F0-91B9-4A67CEE47BC5}" dt="2025-02-03T09:44:51.737" v="456" actId="113"/>
          <ac:graphicFrameMkLst>
            <pc:docMk/>
            <pc:sldMk cId="855226061" sldId="260"/>
            <ac:graphicFrameMk id="4" creationId="{97BBC8A7-55B0-4496-95C2-0B772AE39F50}"/>
          </ac:graphicFrameMkLst>
        </pc:graphicFrameChg>
      </pc:sldChg>
      <pc:sldChg chg="modSp mod">
        <pc:chgData name="Madhuri Gupta" userId="40fbf580-1d11-457d-915f-f80ffe48a5e7" providerId="ADAL" clId="{AC3BB64B-B4E1-42F0-91B9-4A67CEE47BC5}" dt="2025-02-03T08:40:41.665" v="379" actId="20577"/>
        <pc:sldMkLst>
          <pc:docMk/>
          <pc:sldMk cId="315486488" sldId="262"/>
        </pc:sldMkLst>
        <pc:spChg chg="mod">
          <ac:chgData name="Madhuri Gupta" userId="40fbf580-1d11-457d-915f-f80ffe48a5e7" providerId="ADAL" clId="{AC3BB64B-B4E1-42F0-91B9-4A67CEE47BC5}" dt="2025-02-03T08:40:41.665" v="379" actId="20577"/>
          <ac:spMkLst>
            <pc:docMk/>
            <pc:sldMk cId="315486488" sldId="262"/>
            <ac:spMk id="4" creationId="{A05BF7DE-CA32-4136-AF78-4C21A084449D}"/>
          </ac:spMkLst>
        </pc:spChg>
      </pc:sldChg>
      <pc:sldChg chg="modSp mod">
        <pc:chgData name="Madhuri Gupta" userId="40fbf580-1d11-457d-915f-f80ffe48a5e7" providerId="ADAL" clId="{AC3BB64B-B4E1-42F0-91B9-4A67CEE47BC5}" dt="2025-02-03T09:42:01.012" v="454" actId="20577"/>
        <pc:sldMkLst>
          <pc:docMk/>
          <pc:sldMk cId="1317351179" sldId="263"/>
        </pc:sldMkLst>
        <pc:spChg chg="mod">
          <ac:chgData name="Madhuri Gupta" userId="40fbf580-1d11-457d-915f-f80ffe48a5e7" providerId="ADAL" clId="{AC3BB64B-B4E1-42F0-91B9-4A67CEE47BC5}" dt="2025-02-03T09:42:01.012" v="454" actId="20577"/>
          <ac:spMkLst>
            <pc:docMk/>
            <pc:sldMk cId="1317351179" sldId="263"/>
            <ac:spMk id="3" creationId="{D27682DE-9F69-4DB6-9ED0-B0A1B27B0963}"/>
          </ac:spMkLst>
        </pc:spChg>
      </pc:sldChg>
      <pc:sldChg chg="modSp del mod">
        <pc:chgData name="Madhuri Gupta" userId="40fbf580-1d11-457d-915f-f80ffe48a5e7" providerId="ADAL" clId="{AC3BB64B-B4E1-42F0-91B9-4A67CEE47BC5}" dt="2024-02-12T05:52:20.272" v="233" actId="47"/>
        <pc:sldMkLst>
          <pc:docMk/>
          <pc:sldMk cId="2197477344" sldId="264"/>
        </pc:sldMkLst>
        <pc:spChg chg="mod">
          <ac:chgData name="Madhuri Gupta" userId="40fbf580-1d11-457d-915f-f80ffe48a5e7" providerId="ADAL" clId="{AC3BB64B-B4E1-42F0-91B9-4A67CEE47BC5}" dt="2024-02-12T05:03:20.247" v="224" actId="20577"/>
          <ac:spMkLst>
            <pc:docMk/>
            <pc:sldMk cId="2197477344" sldId="264"/>
            <ac:spMk id="4" creationId="{4BA4379C-4381-4977-9BF6-ACFC64ABC52C}"/>
          </ac:spMkLst>
        </pc:spChg>
      </pc:sldChg>
      <pc:sldChg chg="modSp mod ord">
        <pc:chgData name="Madhuri Gupta" userId="40fbf580-1d11-457d-915f-f80ffe48a5e7" providerId="ADAL" clId="{AC3BB64B-B4E1-42F0-91B9-4A67CEE47BC5}" dt="2024-02-12T05:54:24.710" v="248"/>
        <pc:sldMkLst>
          <pc:docMk/>
          <pc:sldMk cId="2610720465" sldId="265"/>
        </pc:sldMkLst>
        <pc:spChg chg="mod">
          <ac:chgData name="Madhuri Gupta" userId="40fbf580-1d11-457d-915f-f80ffe48a5e7" providerId="ADAL" clId="{AC3BB64B-B4E1-42F0-91B9-4A67CEE47BC5}" dt="2024-02-12T05:53:04.308" v="234" actId="20577"/>
          <ac:spMkLst>
            <pc:docMk/>
            <pc:sldMk cId="2610720465" sldId="265"/>
            <ac:spMk id="2" creationId="{EAFB2DF5-A3CE-4C2D-AA37-703716A4C698}"/>
          </ac:spMkLst>
        </pc:spChg>
        <pc:spChg chg="mod">
          <ac:chgData name="Madhuri Gupta" userId="40fbf580-1d11-457d-915f-f80ffe48a5e7" providerId="ADAL" clId="{AC3BB64B-B4E1-42F0-91B9-4A67CEE47BC5}" dt="2024-02-12T05:53:24.751" v="246" actId="20577"/>
          <ac:spMkLst>
            <pc:docMk/>
            <pc:sldMk cId="2610720465" sldId="265"/>
            <ac:spMk id="3" creationId="{7472BC99-CC71-45A1-B785-544B37A52567}"/>
          </ac:spMkLst>
        </pc:spChg>
      </pc:sldChg>
      <pc:sldChg chg="modSp mod">
        <pc:chgData name="Madhuri Gupta" userId="40fbf580-1d11-457d-915f-f80ffe48a5e7" providerId="ADAL" clId="{AC3BB64B-B4E1-42F0-91B9-4A67CEE47BC5}" dt="2024-02-12T05:50:37.454" v="232" actId="20577"/>
        <pc:sldMkLst>
          <pc:docMk/>
          <pc:sldMk cId="3859331607" sldId="269"/>
        </pc:sldMkLst>
        <pc:spChg chg="mod">
          <ac:chgData name="Madhuri Gupta" userId="40fbf580-1d11-457d-915f-f80ffe48a5e7" providerId="ADAL" clId="{AC3BB64B-B4E1-42F0-91B9-4A67CEE47BC5}" dt="2024-02-12T05:50:37.454" v="232" actId="20577"/>
          <ac:spMkLst>
            <pc:docMk/>
            <pc:sldMk cId="3859331607" sldId="269"/>
            <ac:spMk id="3" creationId="{5C26EC08-86F7-4FF3-A20B-C7ECCD758D51}"/>
          </ac:spMkLst>
        </pc:spChg>
      </pc:sldChg>
      <pc:sldChg chg="modSp mod">
        <pc:chgData name="Madhuri Gupta" userId="40fbf580-1d11-457d-915f-f80ffe48a5e7" providerId="ADAL" clId="{AC3BB64B-B4E1-42F0-91B9-4A67CEE47BC5}" dt="2025-02-03T09:19:13.398" v="391" actId="1076"/>
        <pc:sldMkLst>
          <pc:docMk/>
          <pc:sldMk cId="2161949792" sldId="271"/>
        </pc:sldMkLst>
        <pc:spChg chg="mod">
          <ac:chgData name="Madhuri Gupta" userId="40fbf580-1d11-457d-915f-f80ffe48a5e7" providerId="ADAL" clId="{AC3BB64B-B4E1-42F0-91B9-4A67CEE47BC5}" dt="2025-02-03T09:16:53.978" v="390" actId="20577"/>
          <ac:spMkLst>
            <pc:docMk/>
            <pc:sldMk cId="2161949792" sldId="271"/>
            <ac:spMk id="3" creationId="{2F80B431-6501-403B-A63A-6B3F4EAA6EE8}"/>
          </ac:spMkLst>
        </pc:spChg>
        <pc:picChg chg="mod">
          <ac:chgData name="Madhuri Gupta" userId="40fbf580-1d11-457d-915f-f80ffe48a5e7" providerId="ADAL" clId="{AC3BB64B-B4E1-42F0-91B9-4A67CEE47BC5}" dt="2025-02-03T09:19:13.398" v="391" actId="1076"/>
          <ac:picMkLst>
            <pc:docMk/>
            <pc:sldMk cId="2161949792" sldId="271"/>
            <ac:picMk id="9218" creationId="{AC3C2D38-101D-434A-B47C-67501AEAEAA4}"/>
          </ac:picMkLst>
        </pc:picChg>
      </pc:sldChg>
      <pc:sldChg chg="modSp mod">
        <pc:chgData name="Madhuri Gupta" userId="40fbf580-1d11-457d-915f-f80ffe48a5e7" providerId="ADAL" clId="{AC3BB64B-B4E1-42F0-91B9-4A67CEE47BC5}" dt="2024-02-08T05:49:40.231" v="101" actId="20577"/>
        <pc:sldMkLst>
          <pc:docMk/>
          <pc:sldMk cId="2199700265" sldId="272"/>
        </pc:sldMkLst>
        <pc:spChg chg="mod">
          <ac:chgData name="Madhuri Gupta" userId="40fbf580-1d11-457d-915f-f80ffe48a5e7" providerId="ADAL" clId="{AC3BB64B-B4E1-42F0-91B9-4A67CEE47BC5}" dt="2024-02-08T05:49:40.231" v="101" actId="20577"/>
          <ac:spMkLst>
            <pc:docMk/>
            <pc:sldMk cId="2199700265" sldId="272"/>
            <ac:spMk id="3" creationId="{0AFA1481-5CA3-43D8-9F2B-0FFA6753B6B1}"/>
          </ac:spMkLst>
        </pc:spChg>
      </pc:sldChg>
      <pc:sldChg chg="ord">
        <pc:chgData name="Madhuri Gupta" userId="40fbf580-1d11-457d-915f-f80ffe48a5e7" providerId="ADAL" clId="{AC3BB64B-B4E1-42F0-91B9-4A67CEE47BC5}" dt="2024-02-08T05:57:08.508" v="153"/>
        <pc:sldMkLst>
          <pc:docMk/>
          <pc:sldMk cId="257320930" sldId="273"/>
        </pc:sldMkLst>
      </pc:sldChg>
      <pc:sldChg chg="modSp mod ord">
        <pc:chgData name="Madhuri Gupta" userId="40fbf580-1d11-457d-915f-f80ffe48a5e7" providerId="ADAL" clId="{AC3BB64B-B4E1-42F0-91B9-4A67CEE47BC5}" dt="2024-02-13T04:16:56.251" v="298" actId="20577"/>
        <pc:sldMkLst>
          <pc:docMk/>
          <pc:sldMk cId="1900238689" sldId="274"/>
        </pc:sldMkLst>
        <pc:spChg chg="mod">
          <ac:chgData name="Madhuri Gupta" userId="40fbf580-1d11-457d-915f-f80ffe48a5e7" providerId="ADAL" clId="{AC3BB64B-B4E1-42F0-91B9-4A67CEE47BC5}" dt="2024-02-13T04:16:56.251" v="298" actId="20577"/>
          <ac:spMkLst>
            <pc:docMk/>
            <pc:sldMk cId="1900238689" sldId="274"/>
            <ac:spMk id="3" creationId="{9B643B52-6D56-4B9A-BB23-1CBF51B9D9F5}"/>
          </ac:spMkLst>
        </pc:spChg>
      </pc:sldChg>
      <pc:sldChg chg="delSp modSp del mod ord">
        <pc:chgData name="Madhuri Gupta" userId="40fbf580-1d11-457d-915f-f80ffe48a5e7" providerId="ADAL" clId="{AC3BB64B-B4E1-42F0-91B9-4A67CEE47BC5}" dt="2024-02-08T05:47:21.633" v="93" actId="47"/>
        <pc:sldMkLst>
          <pc:docMk/>
          <pc:sldMk cId="1756886697" sldId="275"/>
        </pc:sldMkLst>
        <pc:spChg chg="del">
          <ac:chgData name="Madhuri Gupta" userId="40fbf580-1d11-457d-915f-f80ffe48a5e7" providerId="ADAL" clId="{AC3BB64B-B4E1-42F0-91B9-4A67CEE47BC5}" dt="2024-02-08T05:47:18.075" v="92" actId="478"/>
          <ac:spMkLst>
            <pc:docMk/>
            <pc:sldMk cId="1756886697" sldId="275"/>
            <ac:spMk id="7" creationId="{4025B288-2167-4FE3-B657-BAFABFB31C16}"/>
          </ac:spMkLst>
        </pc:spChg>
        <pc:graphicFrameChg chg="modGraphic">
          <ac:chgData name="Madhuri Gupta" userId="40fbf580-1d11-457d-915f-f80ffe48a5e7" providerId="ADAL" clId="{AC3BB64B-B4E1-42F0-91B9-4A67CEE47BC5}" dt="2024-02-08T05:47:09.331" v="91" actId="14100"/>
          <ac:graphicFrameMkLst>
            <pc:docMk/>
            <pc:sldMk cId="1756886697" sldId="275"/>
            <ac:graphicFrameMk id="4" creationId="{79210F07-2EBC-4296-9D57-5CE1838B3916}"/>
          </ac:graphicFrameMkLst>
        </pc:graphicFrameChg>
      </pc:sldChg>
      <pc:sldChg chg="modSp mod ord">
        <pc:chgData name="Madhuri Gupta" userId="40fbf580-1d11-457d-915f-f80ffe48a5e7" providerId="ADAL" clId="{AC3BB64B-B4E1-42F0-91B9-4A67CEE47BC5}" dt="2025-02-03T09:28:27.500" v="417" actId="20577"/>
        <pc:sldMkLst>
          <pc:docMk/>
          <pc:sldMk cId="761775838" sldId="276"/>
        </pc:sldMkLst>
        <pc:spChg chg="mod">
          <ac:chgData name="Madhuri Gupta" userId="40fbf580-1d11-457d-915f-f80ffe48a5e7" providerId="ADAL" clId="{AC3BB64B-B4E1-42F0-91B9-4A67CEE47BC5}" dt="2025-02-03T09:28:27.500" v="417" actId="20577"/>
          <ac:spMkLst>
            <pc:docMk/>
            <pc:sldMk cId="761775838" sldId="276"/>
            <ac:spMk id="3" creationId="{C2C230CD-F3A1-4CA6-80FF-3025827E19B7}"/>
          </ac:spMkLst>
        </pc:spChg>
      </pc:sldChg>
      <pc:sldChg chg="modSp mod ord">
        <pc:chgData name="Madhuri Gupta" userId="40fbf580-1d11-457d-915f-f80ffe48a5e7" providerId="ADAL" clId="{AC3BB64B-B4E1-42F0-91B9-4A67CEE47BC5}" dt="2025-02-03T09:31:05.236" v="447" actId="20577"/>
        <pc:sldMkLst>
          <pc:docMk/>
          <pc:sldMk cId="3302092721" sldId="277"/>
        </pc:sldMkLst>
        <pc:spChg chg="mod">
          <ac:chgData name="Madhuri Gupta" userId="40fbf580-1d11-457d-915f-f80ffe48a5e7" providerId="ADAL" clId="{AC3BB64B-B4E1-42F0-91B9-4A67CEE47BC5}" dt="2025-02-03T09:31:05.236" v="447" actId="20577"/>
          <ac:spMkLst>
            <pc:docMk/>
            <pc:sldMk cId="3302092721" sldId="277"/>
            <ac:spMk id="3" creationId="{C6113FF1-2046-4F48-8FF1-05242D748FE3}"/>
          </ac:spMkLst>
        </pc:spChg>
      </pc:sldChg>
      <pc:sldChg chg="del">
        <pc:chgData name="Madhuri Gupta" userId="40fbf580-1d11-457d-915f-f80ffe48a5e7" providerId="ADAL" clId="{AC3BB64B-B4E1-42F0-91B9-4A67CEE47BC5}" dt="2024-02-12T09:55:16.902" v="250" actId="47"/>
        <pc:sldMkLst>
          <pc:docMk/>
          <pc:sldMk cId="1822369100" sldId="278"/>
        </pc:sldMkLst>
      </pc:sldChg>
      <pc:sldChg chg="del">
        <pc:chgData name="Madhuri Gupta" userId="40fbf580-1d11-457d-915f-f80ffe48a5e7" providerId="ADAL" clId="{AC3BB64B-B4E1-42F0-91B9-4A67CEE47BC5}" dt="2024-02-12T09:55:18.121" v="251" actId="47"/>
        <pc:sldMkLst>
          <pc:docMk/>
          <pc:sldMk cId="1068110804" sldId="280"/>
        </pc:sldMkLst>
      </pc:sldChg>
      <pc:sldChg chg="del">
        <pc:chgData name="Madhuri Gupta" userId="40fbf580-1d11-457d-915f-f80ffe48a5e7" providerId="ADAL" clId="{AC3BB64B-B4E1-42F0-91B9-4A67CEE47BC5}" dt="2024-02-12T09:55:18.792" v="252" actId="47"/>
        <pc:sldMkLst>
          <pc:docMk/>
          <pc:sldMk cId="1302198969" sldId="281"/>
        </pc:sldMkLst>
      </pc:sldChg>
      <pc:sldChg chg="del">
        <pc:chgData name="Madhuri Gupta" userId="40fbf580-1d11-457d-915f-f80ffe48a5e7" providerId="ADAL" clId="{AC3BB64B-B4E1-42F0-91B9-4A67CEE47BC5}" dt="2024-02-12T08:42:49.339" v="249" actId="47"/>
        <pc:sldMkLst>
          <pc:docMk/>
          <pc:sldMk cId="2628426536" sldId="282"/>
        </pc:sldMkLst>
      </pc:sldChg>
      <pc:sldChg chg="del">
        <pc:chgData name="Madhuri Gupta" userId="40fbf580-1d11-457d-915f-f80ffe48a5e7" providerId="ADAL" clId="{AC3BB64B-B4E1-42F0-91B9-4A67CEE47BC5}" dt="2024-02-12T09:55:19.555" v="253" actId="47"/>
        <pc:sldMkLst>
          <pc:docMk/>
          <pc:sldMk cId="2896380546" sldId="283"/>
        </pc:sldMkLst>
      </pc:sldChg>
      <pc:sldChg chg="addSp delSp modSp new del mod ord setBg">
        <pc:chgData name="Madhuri Gupta" userId="40fbf580-1d11-457d-915f-f80ffe48a5e7" providerId="ADAL" clId="{AC3BB64B-B4E1-42F0-91B9-4A67CEE47BC5}" dt="2024-02-13T04:37:49.766" v="357" actId="47"/>
        <pc:sldMkLst>
          <pc:docMk/>
          <pc:sldMk cId="167636513" sldId="284"/>
        </pc:sldMkLst>
        <pc:spChg chg="del">
          <ac:chgData name="Madhuri Gupta" userId="40fbf580-1d11-457d-915f-f80ffe48a5e7" providerId="ADAL" clId="{AC3BB64B-B4E1-42F0-91B9-4A67CEE47BC5}" dt="2024-02-08T05:10:23.011" v="18" actId="478"/>
          <ac:spMkLst>
            <pc:docMk/>
            <pc:sldMk cId="167636513" sldId="284"/>
            <ac:spMk id="2" creationId="{DC37F12F-DA57-4F5A-8AE2-96429CECAF71}"/>
          </ac:spMkLst>
        </pc:spChg>
        <pc:spChg chg="del">
          <ac:chgData name="Madhuri Gupta" userId="40fbf580-1d11-457d-915f-f80ffe48a5e7" providerId="ADAL" clId="{AC3BB64B-B4E1-42F0-91B9-4A67CEE47BC5}" dt="2024-02-08T05:10:19.735" v="17" actId="478"/>
          <ac:spMkLst>
            <pc:docMk/>
            <pc:sldMk cId="167636513" sldId="284"/>
            <ac:spMk id="3" creationId="{9A311D53-B94E-48A6-9C3F-35A877A433E5}"/>
          </ac:spMkLst>
        </pc:spChg>
        <pc:spChg chg="add del mod">
          <ac:chgData name="Madhuri Gupta" userId="40fbf580-1d11-457d-915f-f80ffe48a5e7" providerId="ADAL" clId="{AC3BB64B-B4E1-42F0-91B9-4A67CEE47BC5}" dt="2024-02-08T05:11:12.844" v="28" actId="26606"/>
          <ac:spMkLst>
            <pc:docMk/>
            <pc:sldMk cId="167636513" sldId="284"/>
            <ac:spMk id="5" creationId="{BD627CF7-D0DF-4C77-AD0E-CF3E9D8F148E}"/>
          </ac:spMkLst>
        </pc:spChg>
        <pc:spChg chg="add mod">
          <ac:chgData name="Madhuri Gupta" userId="40fbf580-1d11-457d-915f-f80ffe48a5e7" providerId="ADAL" clId="{AC3BB64B-B4E1-42F0-91B9-4A67CEE47BC5}" dt="2024-02-08T05:11:55.766" v="41" actId="20577"/>
          <ac:spMkLst>
            <pc:docMk/>
            <pc:sldMk cId="167636513" sldId="284"/>
            <ac:spMk id="10" creationId="{BD627CF7-D0DF-4C77-AD0E-CF3E9D8F148E}"/>
          </ac:spMkLst>
        </pc:spChg>
        <pc:spChg chg="add">
          <ac:chgData name="Madhuri Gupta" userId="40fbf580-1d11-457d-915f-f80ffe48a5e7" providerId="ADAL" clId="{AC3BB64B-B4E1-42F0-91B9-4A67CEE47BC5}" dt="2024-02-08T05:11:12.844" v="28" actId="26606"/>
          <ac:spMkLst>
            <pc:docMk/>
            <pc:sldMk cId="167636513" sldId="284"/>
            <ac:spMk id="12" creationId="{EDDBB197-D710-4A4F-A9CA-FD2177498BE8}"/>
          </ac:spMkLst>
        </pc:spChg>
        <pc:spChg chg="add">
          <ac:chgData name="Madhuri Gupta" userId="40fbf580-1d11-457d-915f-f80ffe48a5e7" providerId="ADAL" clId="{AC3BB64B-B4E1-42F0-91B9-4A67CEE47BC5}" dt="2024-02-08T05:11:12.844" v="28" actId="26606"/>
          <ac:spMkLst>
            <pc:docMk/>
            <pc:sldMk cId="167636513" sldId="284"/>
            <ac:spMk id="14" creationId="{975D1CFA-2CDB-4B64-BD9F-85744E8DA12F}"/>
          </ac:spMkLst>
        </pc:spChg>
        <pc:grpChg chg="add">
          <ac:chgData name="Madhuri Gupta" userId="40fbf580-1d11-457d-915f-f80ffe48a5e7" providerId="ADAL" clId="{AC3BB64B-B4E1-42F0-91B9-4A67CEE47BC5}" dt="2024-02-08T05:11:12.844" v="28" actId="26606"/>
          <ac:grpSpMkLst>
            <pc:docMk/>
            <pc:sldMk cId="167636513" sldId="284"/>
            <ac:grpSpMk id="16" creationId="{25EE5136-01F1-466C-962D-BA9B4C6757AA}"/>
          </ac:grpSpMkLst>
        </pc:grpChg>
        <pc:graphicFrameChg chg="add del">
          <ac:chgData name="Madhuri Gupta" userId="40fbf580-1d11-457d-915f-f80ffe48a5e7" providerId="ADAL" clId="{AC3BB64B-B4E1-42F0-91B9-4A67CEE47BC5}" dt="2024-02-08T05:11:12.802" v="27" actId="26606"/>
          <ac:graphicFrameMkLst>
            <pc:docMk/>
            <pc:sldMk cId="167636513" sldId="284"/>
            <ac:graphicFrameMk id="7" creationId="{24917358-ABED-28AC-B650-C95A7BF5429C}"/>
          </ac:graphicFrameMkLst>
        </pc:graphicFrameChg>
        <pc:picChg chg="add">
          <ac:chgData name="Madhuri Gupta" userId="40fbf580-1d11-457d-915f-f80ffe48a5e7" providerId="ADAL" clId="{AC3BB64B-B4E1-42F0-91B9-4A67CEE47BC5}" dt="2024-02-08T05:11:12.844" v="28" actId="26606"/>
          <ac:picMkLst>
            <pc:docMk/>
            <pc:sldMk cId="167636513" sldId="284"/>
            <ac:picMk id="9" creationId="{07649D8E-3338-7D1D-1B46-CACF3FAB7769}"/>
          </ac:picMkLst>
        </pc:picChg>
      </pc:sldChg>
      <pc:sldChg chg="addSp delSp modSp new del mod">
        <pc:chgData name="Madhuri Gupta" userId="40fbf580-1d11-457d-915f-f80ffe48a5e7" providerId="ADAL" clId="{AC3BB64B-B4E1-42F0-91B9-4A67CEE47BC5}" dt="2024-02-13T04:37:46.224" v="356" actId="47"/>
        <pc:sldMkLst>
          <pc:docMk/>
          <pc:sldMk cId="2888319019" sldId="285"/>
        </pc:sldMkLst>
        <pc:spChg chg="del">
          <ac:chgData name="Madhuri Gupta" userId="40fbf580-1d11-457d-915f-f80ffe48a5e7" providerId="ADAL" clId="{AC3BB64B-B4E1-42F0-91B9-4A67CEE47BC5}" dt="2024-02-08T05:13:08.558" v="44" actId="478"/>
          <ac:spMkLst>
            <pc:docMk/>
            <pc:sldMk cId="2888319019" sldId="285"/>
            <ac:spMk id="2" creationId="{E8CE3A01-87CD-40D0-94F7-839C8C45A547}"/>
          </ac:spMkLst>
        </pc:spChg>
        <pc:spChg chg="del">
          <ac:chgData name="Madhuri Gupta" userId="40fbf580-1d11-457d-915f-f80ffe48a5e7" providerId="ADAL" clId="{AC3BB64B-B4E1-42F0-91B9-4A67CEE47BC5}" dt="2024-02-08T05:13:06.148" v="43" actId="478"/>
          <ac:spMkLst>
            <pc:docMk/>
            <pc:sldMk cId="2888319019" sldId="285"/>
            <ac:spMk id="3" creationId="{5066B9A2-D914-429B-9B0A-80B86F56DAE3}"/>
          </ac:spMkLst>
        </pc:spChg>
        <pc:spChg chg="add del mod">
          <ac:chgData name="Madhuri Gupta" userId="40fbf580-1d11-457d-915f-f80ffe48a5e7" providerId="ADAL" clId="{AC3BB64B-B4E1-42F0-91B9-4A67CEE47BC5}" dt="2024-02-08T05:13:36.156" v="48" actId="478"/>
          <ac:spMkLst>
            <pc:docMk/>
            <pc:sldMk cId="2888319019" sldId="285"/>
            <ac:spMk id="4" creationId="{E4B1CC1D-856F-4899-8BF4-61C0FEEFC9A4}"/>
          </ac:spMkLst>
        </pc:spChg>
        <pc:spChg chg="add del mod">
          <ac:chgData name="Madhuri Gupta" userId="40fbf580-1d11-457d-915f-f80ffe48a5e7" providerId="ADAL" clId="{AC3BB64B-B4E1-42F0-91B9-4A67CEE47BC5}" dt="2024-02-08T05:13:36.156" v="48" actId="478"/>
          <ac:spMkLst>
            <pc:docMk/>
            <pc:sldMk cId="2888319019" sldId="285"/>
            <ac:spMk id="5" creationId="{E360D2D6-1E32-4261-8AE7-A91AF74E922A}"/>
          </ac:spMkLst>
        </pc:spChg>
        <pc:spChg chg="add del mod">
          <ac:chgData name="Madhuri Gupta" userId="40fbf580-1d11-457d-915f-f80ffe48a5e7" providerId="ADAL" clId="{AC3BB64B-B4E1-42F0-91B9-4A67CEE47BC5}" dt="2024-02-08T05:13:36.156" v="48" actId="478"/>
          <ac:spMkLst>
            <pc:docMk/>
            <pc:sldMk cId="2888319019" sldId="285"/>
            <ac:spMk id="7" creationId="{BE7A6180-4FD5-4D7D-BFFF-74207110B5D5}"/>
          </ac:spMkLst>
        </pc:spChg>
        <pc:spChg chg="add mod">
          <ac:chgData name="Madhuri Gupta" userId="40fbf580-1d11-457d-915f-f80ffe48a5e7" providerId="ADAL" clId="{AC3BB64B-B4E1-42F0-91B9-4A67CEE47BC5}" dt="2024-02-08T05:17:40.745" v="75" actId="20577"/>
          <ac:spMkLst>
            <pc:docMk/>
            <pc:sldMk cId="2888319019" sldId="285"/>
            <ac:spMk id="51" creationId="{52301FAB-5A89-4750-A6E0-A0EA979D4F0E}"/>
          </ac:spMkLst>
        </pc:spChg>
        <pc:spChg chg="add mod">
          <ac:chgData name="Madhuri Gupta" userId="40fbf580-1d11-457d-915f-f80ffe48a5e7" providerId="ADAL" clId="{AC3BB64B-B4E1-42F0-91B9-4A67CEE47BC5}" dt="2024-02-08T05:17:36.995" v="72" actId="1076"/>
          <ac:spMkLst>
            <pc:docMk/>
            <pc:sldMk cId="2888319019" sldId="285"/>
            <ac:spMk id="54" creationId="{8606D7C1-0892-4545-B9B3-2FDDD515A10A}"/>
          </ac:spMkLst>
        </pc:spChg>
        <pc:graphicFrameChg chg="add del mod">
          <ac:chgData name="Madhuri Gupta" userId="40fbf580-1d11-457d-915f-f80ffe48a5e7" providerId="ADAL" clId="{AC3BB64B-B4E1-42F0-91B9-4A67CEE47BC5}" dt="2024-02-08T05:13:36.156" v="48" actId="478"/>
          <ac:graphicFrameMkLst>
            <pc:docMk/>
            <pc:sldMk cId="2888319019" sldId="285"/>
            <ac:graphicFrameMk id="6" creationId="{6621FE64-E149-4743-A280-2C8A67B45073}"/>
          </ac:graphicFrameMkLst>
        </pc:graphicFrameChg>
        <pc:picChg chg="add del mod">
          <ac:chgData name="Madhuri Gupta" userId="40fbf580-1d11-457d-915f-f80ffe48a5e7" providerId="ADAL" clId="{AC3BB64B-B4E1-42F0-91B9-4A67CEE47BC5}" dt="2024-02-08T05:13:36.156" v="48" actId="478"/>
          <ac:picMkLst>
            <pc:docMk/>
            <pc:sldMk cId="2888319019" sldId="285"/>
            <ac:picMk id="1026" creationId="{36A54092-245C-418D-B3AA-16E9404B0CF4}"/>
          </ac:picMkLst>
        </pc:picChg>
        <pc:picChg chg="add del mod">
          <ac:chgData name="Madhuri Gupta" userId="40fbf580-1d11-457d-915f-f80ffe48a5e7" providerId="ADAL" clId="{AC3BB64B-B4E1-42F0-91B9-4A67CEE47BC5}" dt="2024-02-08T05:13:36.156" v="48" actId="478"/>
          <ac:picMkLst>
            <pc:docMk/>
            <pc:sldMk cId="2888319019" sldId="285"/>
            <ac:picMk id="1027" creationId="{4180D6B6-5D01-4CAB-BEE1-1902863D4E40}"/>
          </ac:picMkLst>
        </pc:picChg>
        <pc:picChg chg="add del mod">
          <ac:chgData name="Madhuri Gupta" userId="40fbf580-1d11-457d-915f-f80ffe48a5e7" providerId="ADAL" clId="{AC3BB64B-B4E1-42F0-91B9-4A67CEE47BC5}" dt="2024-02-08T05:13:36.156" v="48" actId="478"/>
          <ac:picMkLst>
            <pc:docMk/>
            <pc:sldMk cId="2888319019" sldId="285"/>
            <ac:picMk id="1028" creationId="{633BEB03-5EDD-49EA-9E57-09C7802E7E87}"/>
          </ac:picMkLst>
        </pc:picChg>
        <pc:picChg chg="add del mod">
          <ac:chgData name="Madhuri Gupta" userId="40fbf580-1d11-457d-915f-f80ffe48a5e7" providerId="ADAL" clId="{AC3BB64B-B4E1-42F0-91B9-4A67CEE47BC5}" dt="2024-02-08T05:13:36.156" v="48" actId="478"/>
          <ac:picMkLst>
            <pc:docMk/>
            <pc:sldMk cId="2888319019" sldId="285"/>
            <ac:picMk id="1029" creationId="{5CB6F0A5-132D-43E8-8FA9-910F8A29A5FA}"/>
          </ac:picMkLst>
        </pc:picChg>
        <pc:picChg chg="add del mod">
          <ac:chgData name="Madhuri Gupta" userId="40fbf580-1d11-457d-915f-f80ffe48a5e7" providerId="ADAL" clId="{AC3BB64B-B4E1-42F0-91B9-4A67CEE47BC5}" dt="2024-02-08T05:13:36.156" v="48" actId="478"/>
          <ac:picMkLst>
            <pc:docMk/>
            <pc:sldMk cId="2888319019" sldId="285"/>
            <ac:picMk id="1030" creationId="{556C6EF3-237C-493B-A1D1-F491F005D785}"/>
          </ac:picMkLst>
        </pc:picChg>
        <pc:picChg chg="add del mod">
          <ac:chgData name="Madhuri Gupta" userId="40fbf580-1d11-457d-915f-f80ffe48a5e7" providerId="ADAL" clId="{AC3BB64B-B4E1-42F0-91B9-4A67CEE47BC5}" dt="2024-02-08T05:13:36.156" v="48" actId="478"/>
          <ac:picMkLst>
            <pc:docMk/>
            <pc:sldMk cId="2888319019" sldId="285"/>
            <ac:picMk id="1031" creationId="{5318D514-FD67-40C6-A4CE-727FE24BD35C}"/>
          </ac:picMkLst>
        </pc:picChg>
        <pc:picChg chg="add del mod">
          <ac:chgData name="Madhuri Gupta" userId="40fbf580-1d11-457d-915f-f80ffe48a5e7" providerId="ADAL" clId="{AC3BB64B-B4E1-42F0-91B9-4A67CEE47BC5}" dt="2024-02-08T05:13:36.156" v="48" actId="478"/>
          <ac:picMkLst>
            <pc:docMk/>
            <pc:sldMk cId="2888319019" sldId="285"/>
            <ac:picMk id="1032" creationId="{6F955E82-28BA-44C2-A9EB-2D2A39ADE8AB}"/>
          </ac:picMkLst>
        </pc:picChg>
        <pc:picChg chg="add del mod">
          <ac:chgData name="Madhuri Gupta" userId="40fbf580-1d11-457d-915f-f80ffe48a5e7" providerId="ADAL" clId="{AC3BB64B-B4E1-42F0-91B9-4A67CEE47BC5}" dt="2024-02-08T05:13:36.156" v="48" actId="478"/>
          <ac:picMkLst>
            <pc:docMk/>
            <pc:sldMk cId="2888319019" sldId="285"/>
            <ac:picMk id="1033" creationId="{B285D839-8876-4CD7-944F-E7C0932C23D4}"/>
          </ac:picMkLst>
        </pc:picChg>
        <pc:picChg chg="add del mod">
          <ac:chgData name="Madhuri Gupta" userId="40fbf580-1d11-457d-915f-f80ffe48a5e7" providerId="ADAL" clId="{AC3BB64B-B4E1-42F0-91B9-4A67CEE47BC5}" dt="2024-02-08T05:13:36.156" v="48" actId="478"/>
          <ac:picMkLst>
            <pc:docMk/>
            <pc:sldMk cId="2888319019" sldId="285"/>
            <ac:picMk id="1034" creationId="{392B9B52-E97E-4986-B517-6F389C4C1C37}"/>
          </ac:picMkLst>
        </pc:picChg>
        <pc:picChg chg="add del mod">
          <ac:chgData name="Madhuri Gupta" userId="40fbf580-1d11-457d-915f-f80ffe48a5e7" providerId="ADAL" clId="{AC3BB64B-B4E1-42F0-91B9-4A67CEE47BC5}" dt="2024-02-08T05:13:36.156" v="48" actId="478"/>
          <ac:picMkLst>
            <pc:docMk/>
            <pc:sldMk cId="2888319019" sldId="285"/>
            <ac:picMk id="1036" creationId="{FB46D75B-D945-48B8-81D2-714380E774EC}"/>
          </ac:picMkLst>
        </pc:picChg>
        <pc:picChg chg="add del mod">
          <ac:chgData name="Madhuri Gupta" userId="40fbf580-1d11-457d-915f-f80ffe48a5e7" providerId="ADAL" clId="{AC3BB64B-B4E1-42F0-91B9-4A67CEE47BC5}" dt="2024-02-08T05:13:36.156" v="48" actId="478"/>
          <ac:picMkLst>
            <pc:docMk/>
            <pc:sldMk cId="2888319019" sldId="285"/>
            <ac:picMk id="1037" creationId="{D3108F8C-3BC1-4C29-9C1E-A24F24403A67}"/>
          </ac:picMkLst>
        </pc:picChg>
        <pc:picChg chg="add del mod">
          <ac:chgData name="Madhuri Gupta" userId="40fbf580-1d11-457d-915f-f80ffe48a5e7" providerId="ADAL" clId="{AC3BB64B-B4E1-42F0-91B9-4A67CEE47BC5}" dt="2024-02-08T05:13:36.156" v="48" actId="478"/>
          <ac:picMkLst>
            <pc:docMk/>
            <pc:sldMk cId="2888319019" sldId="285"/>
            <ac:picMk id="1038" creationId="{2A90A78A-9E96-47FA-821E-E5520D6E986A}"/>
          </ac:picMkLst>
        </pc:picChg>
        <pc:picChg chg="add del mod">
          <ac:chgData name="Madhuri Gupta" userId="40fbf580-1d11-457d-915f-f80ffe48a5e7" providerId="ADAL" clId="{AC3BB64B-B4E1-42F0-91B9-4A67CEE47BC5}" dt="2024-02-08T05:13:36.156" v="48" actId="478"/>
          <ac:picMkLst>
            <pc:docMk/>
            <pc:sldMk cId="2888319019" sldId="285"/>
            <ac:picMk id="1039" creationId="{288F1A32-1125-49DD-956F-100D7AD1DD88}"/>
          </ac:picMkLst>
        </pc:picChg>
        <pc:picChg chg="add del mod">
          <ac:chgData name="Madhuri Gupta" userId="40fbf580-1d11-457d-915f-f80ffe48a5e7" providerId="ADAL" clId="{AC3BB64B-B4E1-42F0-91B9-4A67CEE47BC5}" dt="2024-02-08T05:13:36.156" v="48" actId="478"/>
          <ac:picMkLst>
            <pc:docMk/>
            <pc:sldMk cId="2888319019" sldId="285"/>
            <ac:picMk id="1040" creationId="{3580CDA4-877D-4E19-A507-23F9E1E9C202}"/>
          </ac:picMkLst>
        </pc:picChg>
        <pc:picChg chg="add del mod">
          <ac:chgData name="Madhuri Gupta" userId="40fbf580-1d11-457d-915f-f80ffe48a5e7" providerId="ADAL" clId="{AC3BB64B-B4E1-42F0-91B9-4A67CEE47BC5}" dt="2024-02-08T05:13:36.156" v="48" actId="478"/>
          <ac:picMkLst>
            <pc:docMk/>
            <pc:sldMk cId="2888319019" sldId="285"/>
            <ac:picMk id="1041" creationId="{81FAA197-265A-4F2E-9266-CE8601585C07}"/>
          </ac:picMkLst>
        </pc:picChg>
        <pc:picChg chg="add del mod">
          <ac:chgData name="Madhuri Gupta" userId="40fbf580-1d11-457d-915f-f80ffe48a5e7" providerId="ADAL" clId="{AC3BB64B-B4E1-42F0-91B9-4A67CEE47BC5}" dt="2024-02-08T05:13:36.156" v="48" actId="478"/>
          <ac:picMkLst>
            <pc:docMk/>
            <pc:sldMk cId="2888319019" sldId="285"/>
            <ac:picMk id="1044" creationId="{5FD23A65-00E8-40A9-897E-3D3B31284331}"/>
          </ac:picMkLst>
        </pc:picChg>
        <pc:picChg chg="add del mod">
          <ac:chgData name="Madhuri Gupta" userId="40fbf580-1d11-457d-915f-f80ffe48a5e7" providerId="ADAL" clId="{AC3BB64B-B4E1-42F0-91B9-4A67CEE47BC5}" dt="2024-02-08T05:13:36.156" v="48" actId="478"/>
          <ac:picMkLst>
            <pc:docMk/>
            <pc:sldMk cId="2888319019" sldId="285"/>
            <ac:picMk id="1045" creationId="{56285DD4-6690-4920-ABDD-48C8C6A03D86}"/>
          </ac:picMkLst>
        </pc:picChg>
        <pc:picChg chg="add del mod">
          <ac:chgData name="Madhuri Gupta" userId="40fbf580-1d11-457d-915f-f80ffe48a5e7" providerId="ADAL" clId="{AC3BB64B-B4E1-42F0-91B9-4A67CEE47BC5}" dt="2024-02-08T05:13:36.156" v="48" actId="478"/>
          <ac:picMkLst>
            <pc:docMk/>
            <pc:sldMk cId="2888319019" sldId="285"/>
            <ac:picMk id="1046" creationId="{85BCDB60-C04D-44D0-B669-DAAED5969845}"/>
          </ac:picMkLst>
        </pc:picChg>
        <pc:picChg chg="add del mod">
          <ac:chgData name="Madhuri Gupta" userId="40fbf580-1d11-457d-915f-f80ffe48a5e7" providerId="ADAL" clId="{AC3BB64B-B4E1-42F0-91B9-4A67CEE47BC5}" dt="2024-02-08T05:13:36.156" v="48" actId="478"/>
          <ac:picMkLst>
            <pc:docMk/>
            <pc:sldMk cId="2888319019" sldId="285"/>
            <ac:picMk id="1047" creationId="{64C99F1E-E9AA-4F74-9CEC-4584F0005CB8}"/>
          </ac:picMkLst>
        </pc:picChg>
        <pc:picChg chg="add del mod">
          <ac:chgData name="Madhuri Gupta" userId="40fbf580-1d11-457d-915f-f80ffe48a5e7" providerId="ADAL" clId="{AC3BB64B-B4E1-42F0-91B9-4A67CEE47BC5}" dt="2024-02-08T05:13:36.156" v="48" actId="478"/>
          <ac:picMkLst>
            <pc:docMk/>
            <pc:sldMk cId="2888319019" sldId="285"/>
            <ac:picMk id="1048" creationId="{36276392-D910-42C6-9E9D-9D5AB60B839E}"/>
          </ac:picMkLst>
        </pc:picChg>
        <pc:picChg chg="add del mod">
          <ac:chgData name="Madhuri Gupta" userId="40fbf580-1d11-457d-915f-f80ffe48a5e7" providerId="ADAL" clId="{AC3BB64B-B4E1-42F0-91B9-4A67CEE47BC5}" dt="2024-02-08T05:13:36.156" v="48" actId="478"/>
          <ac:picMkLst>
            <pc:docMk/>
            <pc:sldMk cId="2888319019" sldId="285"/>
            <ac:picMk id="1049" creationId="{8E923B02-9AEE-474F-9246-8CCABB616305}"/>
          </ac:picMkLst>
        </pc:picChg>
        <pc:picChg chg="add del mod">
          <ac:chgData name="Madhuri Gupta" userId="40fbf580-1d11-457d-915f-f80ffe48a5e7" providerId="ADAL" clId="{AC3BB64B-B4E1-42F0-91B9-4A67CEE47BC5}" dt="2024-02-08T05:13:36.156" v="48" actId="478"/>
          <ac:picMkLst>
            <pc:docMk/>
            <pc:sldMk cId="2888319019" sldId="285"/>
            <ac:picMk id="1050" creationId="{4EED3707-1D64-476D-9407-0269380791F6}"/>
          </ac:picMkLst>
        </pc:picChg>
        <pc:picChg chg="add del mod">
          <ac:chgData name="Madhuri Gupta" userId="40fbf580-1d11-457d-915f-f80ffe48a5e7" providerId="ADAL" clId="{AC3BB64B-B4E1-42F0-91B9-4A67CEE47BC5}" dt="2024-02-08T05:13:36.156" v="48" actId="478"/>
          <ac:picMkLst>
            <pc:docMk/>
            <pc:sldMk cId="2888319019" sldId="285"/>
            <ac:picMk id="1051" creationId="{9F3FEB78-9990-4CF1-8F3D-38ECBABCE882}"/>
          </ac:picMkLst>
        </pc:picChg>
        <pc:picChg chg="add del mod">
          <ac:chgData name="Madhuri Gupta" userId="40fbf580-1d11-457d-915f-f80ffe48a5e7" providerId="ADAL" clId="{AC3BB64B-B4E1-42F0-91B9-4A67CEE47BC5}" dt="2024-02-08T05:13:36.156" v="48" actId="478"/>
          <ac:picMkLst>
            <pc:docMk/>
            <pc:sldMk cId="2888319019" sldId="285"/>
            <ac:picMk id="1052" creationId="{0318E639-7B86-40C7-894E-7F9E4B6893D3}"/>
          </ac:picMkLst>
        </pc:picChg>
        <pc:picChg chg="add del mod">
          <ac:chgData name="Madhuri Gupta" userId="40fbf580-1d11-457d-915f-f80ffe48a5e7" providerId="ADAL" clId="{AC3BB64B-B4E1-42F0-91B9-4A67CEE47BC5}" dt="2024-02-08T05:13:36.156" v="48" actId="478"/>
          <ac:picMkLst>
            <pc:docMk/>
            <pc:sldMk cId="2888319019" sldId="285"/>
            <ac:picMk id="1053" creationId="{F295E2FA-94A7-43B8-80B4-721CA7988144}"/>
          </ac:picMkLst>
        </pc:picChg>
        <pc:picChg chg="add del mod">
          <ac:chgData name="Madhuri Gupta" userId="40fbf580-1d11-457d-915f-f80ffe48a5e7" providerId="ADAL" clId="{AC3BB64B-B4E1-42F0-91B9-4A67CEE47BC5}" dt="2024-02-08T05:13:36.156" v="48" actId="478"/>
          <ac:picMkLst>
            <pc:docMk/>
            <pc:sldMk cId="2888319019" sldId="285"/>
            <ac:picMk id="1054" creationId="{EDFD4078-3234-4CD3-86F0-948D6B36935E}"/>
          </ac:picMkLst>
        </pc:picChg>
        <pc:picChg chg="add del mod">
          <ac:chgData name="Madhuri Gupta" userId="40fbf580-1d11-457d-915f-f80ffe48a5e7" providerId="ADAL" clId="{AC3BB64B-B4E1-42F0-91B9-4A67CEE47BC5}" dt="2024-02-08T05:13:36.156" v="48" actId="478"/>
          <ac:picMkLst>
            <pc:docMk/>
            <pc:sldMk cId="2888319019" sldId="285"/>
            <ac:picMk id="1055" creationId="{D7645E5E-0C24-4899-937C-1C992B2F7FE4}"/>
          </ac:picMkLst>
        </pc:picChg>
        <pc:picChg chg="add del mod">
          <ac:chgData name="Madhuri Gupta" userId="40fbf580-1d11-457d-915f-f80ffe48a5e7" providerId="ADAL" clId="{AC3BB64B-B4E1-42F0-91B9-4A67CEE47BC5}" dt="2024-02-08T05:13:36.156" v="48" actId="478"/>
          <ac:picMkLst>
            <pc:docMk/>
            <pc:sldMk cId="2888319019" sldId="285"/>
            <ac:picMk id="1056" creationId="{88A13E90-E7CD-4B08-AE2F-B47819C1460D}"/>
          </ac:picMkLst>
        </pc:picChg>
        <pc:picChg chg="add del mod">
          <ac:chgData name="Madhuri Gupta" userId="40fbf580-1d11-457d-915f-f80ffe48a5e7" providerId="ADAL" clId="{AC3BB64B-B4E1-42F0-91B9-4A67CEE47BC5}" dt="2024-02-08T05:13:36.156" v="48" actId="478"/>
          <ac:picMkLst>
            <pc:docMk/>
            <pc:sldMk cId="2888319019" sldId="285"/>
            <ac:picMk id="1057" creationId="{9F17ADBB-8671-4607-9309-5894F53895D8}"/>
          </ac:picMkLst>
        </pc:picChg>
        <pc:picChg chg="add del mod">
          <ac:chgData name="Madhuri Gupta" userId="40fbf580-1d11-457d-915f-f80ffe48a5e7" providerId="ADAL" clId="{AC3BB64B-B4E1-42F0-91B9-4A67CEE47BC5}" dt="2024-02-08T05:13:36.156" v="48" actId="478"/>
          <ac:picMkLst>
            <pc:docMk/>
            <pc:sldMk cId="2888319019" sldId="285"/>
            <ac:picMk id="1058" creationId="{09A18BDB-80A5-48F1-8031-E2E3083DA8F4}"/>
          </ac:picMkLst>
        </pc:picChg>
        <pc:picChg chg="add del mod">
          <ac:chgData name="Madhuri Gupta" userId="40fbf580-1d11-457d-915f-f80ffe48a5e7" providerId="ADAL" clId="{AC3BB64B-B4E1-42F0-91B9-4A67CEE47BC5}" dt="2024-02-08T05:13:36.156" v="48" actId="478"/>
          <ac:picMkLst>
            <pc:docMk/>
            <pc:sldMk cId="2888319019" sldId="285"/>
            <ac:picMk id="1059" creationId="{2814B587-B6C5-4D3A-82E3-E698D7743AA5}"/>
          </ac:picMkLst>
        </pc:picChg>
        <pc:picChg chg="add del mod">
          <ac:chgData name="Madhuri Gupta" userId="40fbf580-1d11-457d-915f-f80ffe48a5e7" providerId="ADAL" clId="{AC3BB64B-B4E1-42F0-91B9-4A67CEE47BC5}" dt="2024-02-08T05:13:36.156" v="48" actId="478"/>
          <ac:picMkLst>
            <pc:docMk/>
            <pc:sldMk cId="2888319019" sldId="285"/>
            <ac:picMk id="1060" creationId="{8F2A5912-CBBE-45B8-9891-092C68CA6D67}"/>
          </ac:picMkLst>
        </pc:picChg>
        <pc:picChg chg="add del mod">
          <ac:chgData name="Madhuri Gupta" userId="40fbf580-1d11-457d-915f-f80ffe48a5e7" providerId="ADAL" clId="{AC3BB64B-B4E1-42F0-91B9-4A67CEE47BC5}" dt="2024-02-08T05:13:36.156" v="48" actId="478"/>
          <ac:picMkLst>
            <pc:docMk/>
            <pc:sldMk cId="2888319019" sldId="285"/>
            <ac:picMk id="1061" creationId="{40A155B0-C49F-489E-8D97-7075855BF4B0}"/>
          </ac:picMkLst>
        </pc:picChg>
        <pc:picChg chg="add del mod">
          <ac:chgData name="Madhuri Gupta" userId="40fbf580-1d11-457d-915f-f80ffe48a5e7" providerId="ADAL" clId="{AC3BB64B-B4E1-42F0-91B9-4A67CEE47BC5}" dt="2024-02-08T05:13:36.156" v="48" actId="478"/>
          <ac:picMkLst>
            <pc:docMk/>
            <pc:sldMk cId="2888319019" sldId="285"/>
            <ac:picMk id="1062" creationId="{8A291E56-7E64-42EC-9D4E-0F942437D42A}"/>
          </ac:picMkLst>
        </pc:picChg>
        <pc:picChg chg="add del mod">
          <ac:chgData name="Madhuri Gupta" userId="40fbf580-1d11-457d-915f-f80ffe48a5e7" providerId="ADAL" clId="{AC3BB64B-B4E1-42F0-91B9-4A67CEE47BC5}" dt="2024-02-08T05:13:36.156" v="48" actId="478"/>
          <ac:picMkLst>
            <pc:docMk/>
            <pc:sldMk cId="2888319019" sldId="285"/>
            <ac:picMk id="1063" creationId="{70A5075F-E610-403B-98C3-459351777DF6}"/>
          </ac:picMkLst>
        </pc:picChg>
        <pc:picChg chg="add del mod">
          <ac:chgData name="Madhuri Gupta" userId="40fbf580-1d11-457d-915f-f80ffe48a5e7" providerId="ADAL" clId="{AC3BB64B-B4E1-42F0-91B9-4A67CEE47BC5}" dt="2024-02-08T05:13:36.156" v="48" actId="478"/>
          <ac:picMkLst>
            <pc:docMk/>
            <pc:sldMk cId="2888319019" sldId="285"/>
            <ac:picMk id="1064" creationId="{D767DAF2-1B1C-4DB7-B23C-52330CA07FDA}"/>
          </ac:picMkLst>
        </pc:picChg>
        <pc:picChg chg="add del mod">
          <ac:chgData name="Madhuri Gupta" userId="40fbf580-1d11-457d-915f-f80ffe48a5e7" providerId="ADAL" clId="{AC3BB64B-B4E1-42F0-91B9-4A67CEE47BC5}" dt="2024-02-08T05:13:36.156" v="48" actId="478"/>
          <ac:picMkLst>
            <pc:docMk/>
            <pc:sldMk cId="2888319019" sldId="285"/>
            <ac:picMk id="1065" creationId="{F88A3518-0E03-41F3-AD7D-6ACDA3D3CCDB}"/>
          </ac:picMkLst>
        </pc:picChg>
        <pc:picChg chg="add del mod">
          <ac:chgData name="Madhuri Gupta" userId="40fbf580-1d11-457d-915f-f80ffe48a5e7" providerId="ADAL" clId="{AC3BB64B-B4E1-42F0-91B9-4A67CEE47BC5}" dt="2024-02-08T05:13:36.156" v="48" actId="478"/>
          <ac:picMkLst>
            <pc:docMk/>
            <pc:sldMk cId="2888319019" sldId="285"/>
            <ac:picMk id="1066" creationId="{DBA858CD-CFA2-415D-9274-5DF20B1CD5EC}"/>
          </ac:picMkLst>
        </pc:picChg>
        <pc:picChg chg="add del mod">
          <ac:chgData name="Madhuri Gupta" userId="40fbf580-1d11-457d-915f-f80ffe48a5e7" providerId="ADAL" clId="{AC3BB64B-B4E1-42F0-91B9-4A67CEE47BC5}" dt="2024-02-08T05:13:36.156" v="48" actId="478"/>
          <ac:picMkLst>
            <pc:docMk/>
            <pc:sldMk cId="2888319019" sldId="285"/>
            <ac:picMk id="1067" creationId="{E77C87F6-E429-4442-A350-4709D6384637}"/>
          </ac:picMkLst>
        </pc:picChg>
        <pc:picChg chg="add del mod">
          <ac:chgData name="Madhuri Gupta" userId="40fbf580-1d11-457d-915f-f80ffe48a5e7" providerId="ADAL" clId="{AC3BB64B-B4E1-42F0-91B9-4A67CEE47BC5}" dt="2024-02-08T05:13:36.156" v="48" actId="478"/>
          <ac:picMkLst>
            <pc:docMk/>
            <pc:sldMk cId="2888319019" sldId="285"/>
            <ac:picMk id="1068" creationId="{CB6469C3-B368-4F78-B043-4130DD159A45}"/>
          </ac:picMkLst>
        </pc:picChg>
        <pc:picChg chg="add del mod">
          <ac:chgData name="Madhuri Gupta" userId="40fbf580-1d11-457d-915f-f80ffe48a5e7" providerId="ADAL" clId="{AC3BB64B-B4E1-42F0-91B9-4A67CEE47BC5}" dt="2024-02-08T05:13:36.156" v="48" actId="478"/>
          <ac:picMkLst>
            <pc:docMk/>
            <pc:sldMk cId="2888319019" sldId="285"/>
            <ac:picMk id="1069" creationId="{379AFAFB-DB14-4C4D-BD49-1FD2813C1F05}"/>
          </ac:picMkLst>
        </pc:picChg>
        <pc:picChg chg="add del mod">
          <ac:chgData name="Madhuri Gupta" userId="40fbf580-1d11-457d-915f-f80ffe48a5e7" providerId="ADAL" clId="{AC3BB64B-B4E1-42F0-91B9-4A67CEE47BC5}" dt="2024-02-08T05:13:36.156" v="48" actId="478"/>
          <ac:picMkLst>
            <pc:docMk/>
            <pc:sldMk cId="2888319019" sldId="285"/>
            <ac:picMk id="1070" creationId="{9A238BCF-2853-4CB7-B5C8-F7770087B385}"/>
          </ac:picMkLst>
        </pc:picChg>
        <pc:picChg chg="add mod">
          <ac:chgData name="Madhuri Gupta" userId="40fbf580-1d11-457d-915f-f80ffe48a5e7" providerId="ADAL" clId="{AC3BB64B-B4E1-42F0-91B9-4A67CEE47BC5}" dt="2024-02-08T05:18:40.595" v="77" actId="1076"/>
          <ac:picMkLst>
            <pc:docMk/>
            <pc:sldMk cId="2888319019" sldId="285"/>
            <ac:picMk id="1072" creationId="{208BA6D8-A561-4997-9362-6A8221A3C817}"/>
          </ac:picMkLst>
        </pc:picChg>
        <pc:picChg chg="add mod">
          <ac:chgData name="Madhuri Gupta" userId="40fbf580-1d11-457d-915f-f80ffe48a5e7" providerId="ADAL" clId="{AC3BB64B-B4E1-42F0-91B9-4A67CEE47BC5}" dt="2024-02-08T05:18:30.525" v="76" actId="1076"/>
          <ac:picMkLst>
            <pc:docMk/>
            <pc:sldMk cId="2888319019" sldId="285"/>
            <ac:picMk id="1074" creationId="{BCEF385A-B149-4668-B897-185FDFEBAA20}"/>
          </ac:picMkLst>
        </pc:picChg>
      </pc:sldChg>
      <pc:sldChg chg="addSp delSp modSp new mod">
        <pc:chgData name="Madhuri Gupta" userId="40fbf580-1d11-457d-915f-f80ffe48a5e7" providerId="ADAL" clId="{AC3BB64B-B4E1-42F0-91B9-4A67CEE47BC5}" dt="2024-02-08T05:25:11.405" v="84" actId="1076"/>
        <pc:sldMkLst>
          <pc:docMk/>
          <pc:sldMk cId="1864553016" sldId="286"/>
        </pc:sldMkLst>
        <pc:spChg chg="del">
          <ac:chgData name="Madhuri Gupta" userId="40fbf580-1d11-457d-915f-f80ffe48a5e7" providerId="ADAL" clId="{AC3BB64B-B4E1-42F0-91B9-4A67CEE47BC5}" dt="2024-02-08T05:25:00.585" v="80" actId="478"/>
          <ac:spMkLst>
            <pc:docMk/>
            <pc:sldMk cId="1864553016" sldId="286"/>
            <ac:spMk id="2" creationId="{CACB23FB-22C6-4E2A-BA70-67CEA5AB1E4D}"/>
          </ac:spMkLst>
        </pc:spChg>
        <pc:spChg chg="del">
          <ac:chgData name="Madhuri Gupta" userId="40fbf580-1d11-457d-915f-f80ffe48a5e7" providerId="ADAL" clId="{AC3BB64B-B4E1-42F0-91B9-4A67CEE47BC5}" dt="2024-02-08T05:25:03.952" v="81" actId="478"/>
          <ac:spMkLst>
            <pc:docMk/>
            <pc:sldMk cId="1864553016" sldId="286"/>
            <ac:spMk id="3" creationId="{1424E7C1-9677-46FE-A8FB-AE296D3E00CC}"/>
          </ac:spMkLst>
        </pc:spChg>
        <pc:picChg chg="add mod">
          <ac:chgData name="Madhuri Gupta" userId="40fbf580-1d11-457d-915f-f80ffe48a5e7" providerId="ADAL" clId="{AC3BB64B-B4E1-42F0-91B9-4A67CEE47BC5}" dt="2024-02-08T05:25:11.405" v="84" actId="1076"/>
          <ac:picMkLst>
            <pc:docMk/>
            <pc:sldMk cId="1864553016" sldId="286"/>
            <ac:picMk id="2050" creationId="{E19DA351-1D10-43C5-8B2F-92D48FE53AC7}"/>
          </ac:picMkLst>
        </pc:picChg>
      </pc:sldChg>
      <pc:sldChg chg="addSp delSp modSp new mod setBg">
        <pc:chgData name="Madhuri Gupta" userId="40fbf580-1d11-457d-915f-f80ffe48a5e7" providerId="ADAL" clId="{AC3BB64B-B4E1-42F0-91B9-4A67CEE47BC5}" dt="2025-02-03T09:32:23.733" v="453" actId="5793"/>
        <pc:sldMkLst>
          <pc:docMk/>
          <pc:sldMk cId="3821602071" sldId="287"/>
        </pc:sldMkLst>
        <pc:spChg chg="del">
          <ac:chgData name="Madhuri Gupta" userId="40fbf580-1d11-457d-915f-f80ffe48a5e7" providerId="ADAL" clId="{AC3BB64B-B4E1-42F0-91B9-4A67CEE47BC5}" dt="2024-02-08T05:53:21.963" v="125" actId="26606"/>
          <ac:spMkLst>
            <pc:docMk/>
            <pc:sldMk cId="3821602071" sldId="287"/>
            <ac:spMk id="2" creationId="{5D36704B-13DE-451F-9D2D-035BD7D34C16}"/>
          </ac:spMkLst>
        </pc:spChg>
        <pc:spChg chg="del">
          <ac:chgData name="Madhuri Gupta" userId="40fbf580-1d11-457d-915f-f80ffe48a5e7" providerId="ADAL" clId="{AC3BB64B-B4E1-42F0-91B9-4A67CEE47BC5}" dt="2024-02-08T05:50:07.078" v="103" actId="3680"/>
          <ac:spMkLst>
            <pc:docMk/>
            <pc:sldMk cId="3821602071" sldId="287"/>
            <ac:spMk id="3" creationId="{BBDC9940-56B9-4D55-B3F5-A117CDE8AFE5}"/>
          </ac:spMkLst>
        </pc:spChg>
        <pc:spChg chg="add">
          <ac:chgData name="Madhuri Gupta" userId="40fbf580-1d11-457d-915f-f80ffe48a5e7" providerId="ADAL" clId="{AC3BB64B-B4E1-42F0-91B9-4A67CEE47BC5}" dt="2024-02-08T05:53:21.963" v="125" actId="26606"/>
          <ac:spMkLst>
            <pc:docMk/>
            <pc:sldMk cId="3821602071" sldId="287"/>
            <ac:spMk id="9" creationId="{F3060C83-F051-4F0E-ABAD-AA0DFC48B218}"/>
          </ac:spMkLst>
        </pc:spChg>
        <pc:spChg chg="add">
          <ac:chgData name="Madhuri Gupta" userId="40fbf580-1d11-457d-915f-f80ffe48a5e7" providerId="ADAL" clId="{AC3BB64B-B4E1-42F0-91B9-4A67CEE47BC5}" dt="2024-02-08T05:53:21.963" v="125" actId="26606"/>
          <ac:spMkLst>
            <pc:docMk/>
            <pc:sldMk cId="3821602071" sldId="287"/>
            <ac:spMk id="11" creationId="{83C98ABE-055B-441F-B07E-44F97F083C39}"/>
          </ac:spMkLst>
        </pc:spChg>
        <pc:spChg chg="add">
          <ac:chgData name="Madhuri Gupta" userId="40fbf580-1d11-457d-915f-f80ffe48a5e7" providerId="ADAL" clId="{AC3BB64B-B4E1-42F0-91B9-4A67CEE47BC5}" dt="2024-02-08T05:53:21.963" v="125" actId="26606"/>
          <ac:spMkLst>
            <pc:docMk/>
            <pc:sldMk cId="3821602071" sldId="287"/>
            <ac:spMk id="13" creationId="{29FDB030-9B49-4CED-8CCD-4D99382388AC}"/>
          </ac:spMkLst>
        </pc:spChg>
        <pc:spChg chg="add">
          <ac:chgData name="Madhuri Gupta" userId="40fbf580-1d11-457d-915f-f80ffe48a5e7" providerId="ADAL" clId="{AC3BB64B-B4E1-42F0-91B9-4A67CEE47BC5}" dt="2024-02-08T05:53:21.963" v="125" actId="26606"/>
          <ac:spMkLst>
            <pc:docMk/>
            <pc:sldMk cId="3821602071" sldId="287"/>
            <ac:spMk id="15" creationId="{3783CA14-24A1-485C-8B30-D6A5D87987AD}"/>
          </ac:spMkLst>
        </pc:spChg>
        <pc:spChg chg="add">
          <ac:chgData name="Madhuri Gupta" userId="40fbf580-1d11-457d-915f-f80ffe48a5e7" providerId="ADAL" clId="{AC3BB64B-B4E1-42F0-91B9-4A67CEE47BC5}" dt="2024-02-08T05:53:21.963" v="125" actId="26606"/>
          <ac:spMkLst>
            <pc:docMk/>
            <pc:sldMk cId="3821602071" sldId="287"/>
            <ac:spMk id="17" creationId="{9A97C86A-04D6-40F7-AE84-31AB43E6A846}"/>
          </ac:spMkLst>
        </pc:spChg>
        <pc:spChg chg="add">
          <ac:chgData name="Madhuri Gupta" userId="40fbf580-1d11-457d-915f-f80ffe48a5e7" providerId="ADAL" clId="{AC3BB64B-B4E1-42F0-91B9-4A67CEE47BC5}" dt="2024-02-08T05:53:21.963" v="125" actId="26606"/>
          <ac:spMkLst>
            <pc:docMk/>
            <pc:sldMk cId="3821602071" sldId="287"/>
            <ac:spMk id="19" creationId="{FF9F2414-84E8-453E-B1F3-389FDE8192D9}"/>
          </ac:spMkLst>
        </pc:spChg>
        <pc:spChg chg="add">
          <ac:chgData name="Madhuri Gupta" userId="40fbf580-1d11-457d-915f-f80ffe48a5e7" providerId="ADAL" clId="{AC3BB64B-B4E1-42F0-91B9-4A67CEE47BC5}" dt="2024-02-08T05:53:21.963" v="125" actId="26606"/>
          <ac:spMkLst>
            <pc:docMk/>
            <pc:sldMk cId="3821602071" sldId="287"/>
            <ac:spMk id="21" creationId="{3ECA69A1-7536-43AC-85EF-C7106179F5ED}"/>
          </ac:spMkLst>
        </pc:spChg>
        <pc:graphicFrameChg chg="add mod ord modGraphic">
          <ac:chgData name="Madhuri Gupta" userId="40fbf580-1d11-457d-915f-f80ffe48a5e7" providerId="ADAL" clId="{AC3BB64B-B4E1-42F0-91B9-4A67CEE47BC5}" dt="2025-02-03T09:32:23.733" v="453" actId="5793"/>
          <ac:graphicFrameMkLst>
            <pc:docMk/>
            <pc:sldMk cId="3821602071" sldId="287"/>
            <ac:graphicFrameMk id="4" creationId="{254B46BF-449C-4843-B5CC-F58223AA9EDF}"/>
          </ac:graphicFrameMkLst>
        </pc:graphicFrameChg>
      </pc:sldChg>
      <pc:sldChg chg="addSp delSp modSp new mod setBg">
        <pc:chgData name="Madhuri Gupta" userId="40fbf580-1d11-457d-915f-f80ffe48a5e7" providerId="ADAL" clId="{AC3BB64B-B4E1-42F0-91B9-4A67CEE47BC5}" dt="2024-02-08T05:55:04.274" v="134" actId="14100"/>
        <pc:sldMkLst>
          <pc:docMk/>
          <pc:sldMk cId="4286390002" sldId="288"/>
        </pc:sldMkLst>
        <pc:spChg chg="del">
          <ac:chgData name="Madhuri Gupta" userId="40fbf580-1d11-457d-915f-f80ffe48a5e7" providerId="ADAL" clId="{AC3BB64B-B4E1-42F0-91B9-4A67CEE47BC5}" dt="2024-02-08T05:54:51.189" v="129" actId="478"/>
          <ac:spMkLst>
            <pc:docMk/>
            <pc:sldMk cId="4286390002" sldId="288"/>
            <ac:spMk id="2" creationId="{E1D35D18-4580-451A-8089-EEA17492E8F9}"/>
          </ac:spMkLst>
        </pc:spChg>
        <pc:spChg chg="del">
          <ac:chgData name="Madhuri Gupta" userId="40fbf580-1d11-457d-915f-f80ffe48a5e7" providerId="ADAL" clId="{AC3BB64B-B4E1-42F0-91B9-4A67CEE47BC5}" dt="2024-02-08T05:51:45.318" v="115" actId="3680"/>
          <ac:spMkLst>
            <pc:docMk/>
            <pc:sldMk cId="4286390002" sldId="288"/>
            <ac:spMk id="3" creationId="{3C1AB7B3-B146-41D3-98AF-145BA9510B39}"/>
          </ac:spMkLst>
        </pc:spChg>
        <pc:spChg chg="add del mod">
          <ac:chgData name="Madhuri Gupta" userId="40fbf580-1d11-457d-915f-f80ffe48a5e7" providerId="ADAL" clId="{AC3BB64B-B4E1-42F0-91B9-4A67CEE47BC5}" dt="2024-02-08T05:54:53.943" v="130" actId="478"/>
          <ac:spMkLst>
            <pc:docMk/>
            <pc:sldMk cId="4286390002" sldId="288"/>
            <ac:spMk id="6" creationId="{5A1BEB47-BDFB-4BAE-984A-764A42180FD4}"/>
          </ac:spMkLst>
        </pc:spChg>
        <pc:spChg chg="add">
          <ac:chgData name="Madhuri Gupta" userId="40fbf580-1d11-457d-915f-f80ffe48a5e7" providerId="ADAL" clId="{AC3BB64B-B4E1-42F0-91B9-4A67CEE47BC5}" dt="2024-02-08T05:54:58.194" v="132" actId="26606"/>
          <ac:spMkLst>
            <pc:docMk/>
            <pc:sldMk cId="4286390002" sldId="288"/>
            <ac:spMk id="13" creationId="{F3060C83-F051-4F0E-ABAD-AA0DFC48B218}"/>
          </ac:spMkLst>
        </pc:spChg>
        <pc:spChg chg="add">
          <ac:chgData name="Madhuri Gupta" userId="40fbf580-1d11-457d-915f-f80ffe48a5e7" providerId="ADAL" clId="{AC3BB64B-B4E1-42F0-91B9-4A67CEE47BC5}" dt="2024-02-08T05:54:58.194" v="132" actId="26606"/>
          <ac:spMkLst>
            <pc:docMk/>
            <pc:sldMk cId="4286390002" sldId="288"/>
            <ac:spMk id="15" creationId="{83C98ABE-055B-441F-B07E-44F97F083C39}"/>
          </ac:spMkLst>
        </pc:spChg>
        <pc:spChg chg="add">
          <ac:chgData name="Madhuri Gupta" userId="40fbf580-1d11-457d-915f-f80ffe48a5e7" providerId="ADAL" clId="{AC3BB64B-B4E1-42F0-91B9-4A67CEE47BC5}" dt="2024-02-08T05:54:58.194" v="132" actId="26606"/>
          <ac:spMkLst>
            <pc:docMk/>
            <pc:sldMk cId="4286390002" sldId="288"/>
            <ac:spMk id="17" creationId="{29FDB030-9B49-4CED-8CCD-4D99382388AC}"/>
          </ac:spMkLst>
        </pc:spChg>
        <pc:spChg chg="add">
          <ac:chgData name="Madhuri Gupta" userId="40fbf580-1d11-457d-915f-f80ffe48a5e7" providerId="ADAL" clId="{AC3BB64B-B4E1-42F0-91B9-4A67CEE47BC5}" dt="2024-02-08T05:54:58.194" v="132" actId="26606"/>
          <ac:spMkLst>
            <pc:docMk/>
            <pc:sldMk cId="4286390002" sldId="288"/>
            <ac:spMk id="19" creationId="{3783CA14-24A1-485C-8B30-D6A5D87987AD}"/>
          </ac:spMkLst>
        </pc:spChg>
        <pc:spChg chg="add">
          <ac:chgData name="Madhuri Gupta" userId="40fbf580-1d11-457d-915f-f80ffe48a5e7" providerId="ADAL" clId="{AC3BB64B-B4E1-42F0-91B9-4A67CEE47BC5}" dt="2024-02-08T05:54:58.194" v="132" actId="26606"/>
          <ac:spMkLst>
            <pc:docMk/>
            <pc:sldMk cId="4286390002" sldId="288"/>
            <ac:spMk id="21" creationId="{9A97C86A-04D6-40F7-AE84-31AB43E6A846}"/>
          </ac:spMkLst>
        </pc:spChg>
        <pc:spChg chg="add">
          <ac:chgData name="Madhuri Gupta" userId="40fbf580-1d11-457d-915f-f80ffe48a5e7" providerId="ADAL" clId="{AC3BB64B-B4E1-42F0-91B9-4A67CEE47BC5}" dt="2024-02-08T05:54:58.194" v="132" actId="26606"/>
          <ac:spMkLst>
            <pc:docMk/>
            <pc:sldMk cId="4286390002" sldId="288"/>
            <ac:spMk id="23" creationId="{FF9F2414-84E8-453E-B1F3-389FDE8192D9}"/>
          </ac:spMkLst>
        </pc:spChg>
        <pc:spChg chg="add">
          <ac:chgData name="Madhuri Gupta" userId="40fbf580-1d11-457d-915f-f80ffe48a5e7" providerId="ADAL" clId="{AC3BB64B-B4E1-42F0-91B9-4A67CEE47BC5}" dt="2024-02-08T05:54:58.194" v="132" actId="26606"/>
          <ac:spMkLst>
            <pc:docMk/>
            <pc:sldMk cId="4286390002" sldId="288"/>
            <ac:spMk id="25" creationId="{3ECA69A1-7536-43AC-85EF-C7106179F5ED}"/>
          </ac:spMkLst>
        </pc:spChg>
        <pc:graphicFrameChg chg="add del mod ord modGraphic">
          <ac:chgData name="Madhuri Gupta" userId="40fbf580-1d11-457d-915f-f80ffe48a5e7" providerId="ADAL" clId="{AC3BB64B-B4E1-42F0-91B9-4A67CEE47BC5}" dt="2024-02-08T05:54:48.294" v="128" actId="478"/>
          <ac:graphicFrameMkLst>
            <pc:docMk/>
            <pc:sldMk cId="4286390002" sldId="288"/>
            <ac:graphicFrameMk id="4" creationId="{337B8CE9-C07D-45C6-971D-7C3957FD1941}"/>
          </ac:graphicFrameMkLst>
        </pc:graphicFrameChg>
        <pc:picChg chg="add mod">
          <ac:chgData name="Madhuri Gupta" userId="40fbf580-1d11-457d-915f-f80ffe48a5e7" providerId="ADAL" clId="{AC3BB64B-B4E1-42F0-91B9-4A67CEE47BC5}" dt="2024-02-08T05:55:04.274" v="134" actId="14100"/>
          <ac:picMkLst>
            <pc:docMk/>
            <pc:sldMk cId="4286390002" sldId="288"/>
            <ac:picMk id="8" creationId="{4EEB026F-DBB2-4B72-B140-80919BEA7FC5}"/>
          </ac:picMkLst>
        </pc:picChg>
      </pc:sldChg>
      <pc:sldChg chg="addSp delSp modSp new mod">
        <pc:chgData name="Madhuri Gupta" userId="40fbf580-1d11-457d-915f-f80ffe48a5e7" providerId="ADAL" clId="{AC3BB64B-B4E1-42F0-91B9-4A67CEE47BC5}" dt="2024-02-13T04:28:26.276" v="323" actId="13926"/>
        <pc:sldMkLst>
          <pc:docMk/>
          <pc:sldMk cId="770166213" sldId="289"/>
        </pc:sldMkLst>
        <pc:spChg chg="del">
          <ac:chgData name="Madhuri Gupta" userId="40fbf580-1d11-457d-915f-f80ffe48a5e7" providerId="ADAL" clId="{AC3BB64B-B4E1-42F0-91B9-4A67CEE47BC5}" dt="2024-02-08T05:55:59.474" v="140" actId="478"/>
          <ac:spMkLst>
            <pc:docMk/>
            <pc:sldMk cId="770166213" sldId="289"/>
            <ac:spMk id="2" creationId="{06B20983-EF75-44DD-B884-69052A44BA18}"/>
          </ac:spMkLst>
        </pc:spChg>
        <pc:spChg chg="del">
          <ac:chgData name="Madhuri Gupta" userId="40fbf580-1d11-457d-915f-f80ffe48a5e7" providerId="ADAL" clId="{AC3BB64B-B4E1-42F0-91B9-4A67CEE47BC5}" dt="2024-02-08T05:55:57.072" v="139" actId="478"/>
          <ac:spMkLst>
            <pc:docMk/>
            <pc:sldMk cId="770166213" sldId="289"/>
            <ac:spMk id="3" creationId="{D2D24D91-0941-4956-A029-4A19529C6A0C}"/>
          </ac:spMkLst>
        </pc:spChg>
        <pc:spChg chg="add mod">
          <ac:chgData name="Madhuri Gupta" userId="40fbf580-1d11-457d-915f-f80ffe48a5e7" providerId="ADAL" clId="{AC3BB64B-B4E1-42F0-91B9-4A67CEE47BC5}" dt="2024-02-08T05:59:52.306" v="210" actId="20577"/>
          <ac:spMkLst>
            <pc:docMk/>
            <pc:sldMk cId="770166213" sldId="289"/>
            <ac:spMk id="5" creationId="{6BD6356A-0053-4F4D-97A8-43E6182F850F}"/>
          </ac:spMkLst>
        </pc:spChg>
        <pc:spChg chg="add mod">
          <ac:chgData name="Madhuri Gupta" userId="40fbf580-1d11-457d-915f-f80ffe48a5e7" providerId="ADAL" clId="{AC3BB64B-B4E1-42F0-91B9-4A67CEE47BC5}" dt="2024-02-13T04:28:15.760" v="321" actId="13926"/>
          <ac:spMkLst>
            <pc:docMk/>
            <pc:sldMk cId="770166213" sldId="289"/>
            <ac:spMk id="7" creationId="{FE63D0CB-FA92-4C66-9197-AC3DF8D19165}"/>
          </ac:spMkLst>
        </pc:spChg>
        <pc:spChg chg="add mod">
          <ac:chgData name="Madhuri Gupta" userId="40fbf580-1d11-457d-915f-f80ffe48a5e7" providerId="ADAL" clId="{AC3BB64B-B4E1-42F0-91B9-4A67CEE47BC5}" dt="2024-02-13T04:28:26.276" v="323" actId="13926"/>
          <ac:spMkLst>
            <pc:docMk/>
            <pc:sldMk cId="770166213" sldId="289"/>
            <ac:spMk id="9" creationId="{8777C293-E489-4F99-85A6-9667D09897B3}"/>
          </ac:spMkLst>
        </pc:spChg>
      </pc:sldChg>
      <pc:sldChg chg="addSp delSp modSp new mod">
        <pc:chgData name="Madhuri Gupta" userId="40fbf580-1d11-457d-915f-f80ffe48a5e7" providerId="ADAL" clId="{AC3BB64B-B4E1-42F0-91B9-4A67CEE47BC5}" dt="2024-02-08T06:01:11.232" v="221" actId="14100"/>
        <pc:sldMkLst>
          <pc:docMk/>
          <pc:sldMk cId="2471926708" sldId="290"/>
        </pc:sldMkLst>
        <pc:spChg chg="del">
          <ac:chgData name="Madhuri Gupta" userId="40fbf580-1d11-457d-915f-f80ffe48a5e7" providerId="ADAL" clId="{AC3BB64B-B4E1-42F0-91B9-4A67CEE47BC5}" dt="2024-02-08T06:00:25.176" v="217" actId="478"/>
          <ac:spMkLst>
            <pc:docMk/>
            <pc:sldMk cId="2471926708" sldId="290"/>
            <ac:spMk id="2" creationId="{93307FC9-D83B-4675-AA87-AF28DBA5F58C}"/>
          </ac:spMkLst>
        </pc:spChg>
        <pc:spChg chg="mod">
          <ac:chgData name="Madhuri Gupta" userId="40fbf580-1d11-457d-915f-f80ffe48a5e7" providerId="ADAL" clId="{AC3BB64B-B4E1-42F0-91B9-4A67CEE47BC5}" dt="2024-02-08T06:00:46.243" v="218" actId="20577"/>
          <ac:spMkLst>
            <pc:docMk/>
            <pc:sldMk cId="2471926708" sldId="290"/>
            <ac:spMk id="3" creationId="{EDFF1975-83C1-4E20-8875-E573AEDF6673}"/>
          </ac:spMkLst>
        </pc:spChg>
        <pc:spChg chg="add mod">
          <ac:chgData name="Madhuri Gupta" userId="40fbf580-1d11-457d-915f-f80ffe48a5e7" providerId="ADAL" clId="{AC3BB64B-B4E1-42F0-91B9-4A67CEE47BC5}" dt="2024-02-08T06:01:11.232" v="221" actId="14100"/>
          <ac:spMkLst>
            <pc:docMk/>
            <pc:sldMk cId="2471926708" sldId="290"/>
            <ac:spMk id="5" creationId="{F18A0553-220E-4346-B545-9C83FF76DBB6}"/>
          </ac:spMkLst>
        </pc:spChg>
      </pc:sldChg>
      <pc:sldChg chg="addSp delSp modSp new del mod setBg">
        <pc:chgData name="Madhuri Gupta" userId="40fbf580-1d11-457d-915f-f80ffe48a5e7" providerId="ADAL" clId="{AC3BB64B-B4E1-42F0-91B9-4A67CEE47BC5}" dt="2024-02-12T10:20:36.246" v="275" actId="47"/>
        <pc:sldMkLst>
          <pc:docMk/>
          <pc:sldMk cId="3678409" sldId="291"/>
        </pc:sldMkLst>
        <pc:spChg chg="mod">
          <ac:chgData name="Madhuri Gupta" userId="40fbf580-1d11-457d-915f-f80ffe48a5e7" providerId="ADAL" clId="{AC3BB64B-B4E1-42F0-91B9-4A67CEE47BC5}" dt="2024-02-12T09:55:38.408" v="264" actId="26606"/>
          <ac:spMkLst>
            <pc:docMk/>
            <pc:sldMk cId="3678409" sldId="291"/>
            <ac:spMk id="2" creationId="{8C1903A3-443E-45FC-BA98-C79903F237F6}"/>
          </ac:spMkLst>
        </pc:spChg>
        <pc:spChg chg="del">
          <ac:chgData name="Madhuri Gupta" userId="40fbf580-1d11-457d-915f-f80ffe48a5e7" providerId="ADAL" clId="{AC3BB64B-B4E1-42F0-91B9-4A67CEE47BC5}" dt="2024-02-12T09:55:38.408" v="264" actId="26606"/>
          <ac:spMkLst>
            <pc:docMk/>
            <pc:sldMk cId="3678409" sldId="291"/>
            <ac:spMk id="3" creationId="{8D263A59-5A23-4AE7-89F6-A2479094CF40}"/>
          </ac:spMkLst>
        </pc:spChg>
        <pc:spChg chg="add">
          <ac:chgData name="Madhuri Gupta" userId="40fbf580-1d11-457d-915f-f80ffe48a5e7" providerId="ADAL" clId="{AC3BB64B-B4E1-42F0-91B9-4A67CEE47BC5}" dt="2024-02-12T09:55:38.408" v="264" actId="26606"/>
          <ac:spMkLst>
            <pc:docMk/>
            <pc:sldMk cId="3678409" sldId="291"/>
            <ac:spMk id="10" creationId="{A4AC5506-6312-4701-8D3C-40187889A947}"/>
          </ac:spMkLst>
        </pc:spChg>
        <pc:picChg chg="add mod">
          <ac:chgData name="Madhuri Gupta" userId="40fbf580-1d11-457d-915f-f80ffe48a5e7" providerId="ADAL" clId="{AC3BB64B-B4E1-42F0-91B9-4A67CEE47BC5}" dt="2024-02-12T09:55:38.408" v="264" actId="26606"/>
          <ac:picMkLst>
            <pc:docMk/>
            <pc:sldMk cId="3678409" sldId="291"/>
            <ac:picMk id="5" creationId="{D902F49D-BEE2-4657-95F8-B8AB5C1940DA}"/>
          </ac:picMkLst>
        </pc:picChg>
      </pc:sldChg>
      <pc:sldChg chg="addSp delSp new mod">
        <pc:chgData name="Madhuri Gupta" userId="40fbf580-1d11-457d-915f-f80ffe48a5e7" providerId="ADAL" clId="{AC3BB64B-B4E1-42F0-91B9-4A67CEE47BC5}" dt="2024-02-12T10:21:37.501" v="280" actId="478"/>
        <pc:sldMkLst>
          <pc:docMk/>
          <pc:sldMk cId="262604331" sldId="291"/>
        </pc:sldMkLst>
        <pc:spChg chg="del">
          <ac:chgData name="Madhuri Gupta" userId="40fbf580-1d11-457d-915f-f80ffe48a5e7" providerId="ADAL" clId="{AC3BB64B-B4E1-42F0-91B9-4A67CEE47BC5}" dt="2024-02-12T10:21:37.501" v="280" actId="478"/>
          <ac:spMkLst>
            <pc:docMk/>
            <pc:sldMk cId="262604331" sldId="291"/>
            <ac:spMk id="2" creationId="{EA160823-F811-4E3E-AD23-C04F2605E3D4}"/>
          </ac:spMkLst>
        </pc:spChg>
        <pc:spChg chg="del">
          <ac:chgData name="Madhuri Gupta" userId="40fbf580-1d11-457d-915f-f80ffe48a5e7" providerId="ADAL" clId="{AC3BB64B-B4E1-42F0-91B9-4A67CEE47BC5}" dt="2024-02-12T10:20:51.655" v="279" actId="478"/>
          <ac:spMkLst>
            <pc:docMk/>
            <pc:sldMk cId="262604331" sldId="291"/>
            <ac:spMk id="3" creationId="{D420DABA-FD44-4469-BAF2-2DB829D21A26}"/>
          </ac:spMkLst>
        </pc:spChg>
        <pc:picChg chg="add">
          <ac:chgData name="Madhuri Gupta" userId="40fbf580-1d11-457d-915f-f80ffe48a5e7" providerId="ADAL" clId="{AC3BB64B-B4E1-42F0-91B9-4A67CEE47BC5}" dt="2024-02-12T10:20:48.724" v="278" actId="22"/>
          <ac:picMkLst>
            <pc:docMk/>
            <pc:sldMk cId="262604331" sldId="291"/>
            <ac:picMk id="5" creationId="{3D0A67A3-3CFC-4D97-A31B-8ACEC83E85A0}"/>
          </ac:picMkLst>
        </pc:picChg>
      </pc:sldChg>
      <pc:sldChg chg="addSp delSp modSp new mod ord">
        <pc:chgData name="Madhuri Gupta" userId="40fbf580-1d11-457d-915f-f80ffe48a5e7" providerId="ADAL" clId="{AC3BB64B-B4E1-42F0-91B9-4A67CEE47BC5}" dt="2025-02-03T09:30:15.393" v="446" actId="20577"/>
        <pc:sldMkLst>
          <pc:docMk/>
          <pc:sldMk cId="2816218269" sldId="292"/>
        </pc:sldMkLst>
        <pc:spChg chg="mod">
          <ac:chgData name="Madhuri Gupta" userId="40fbf580-1d11-457d-915f-f80ffe48a5e7" providerId="ADAL" clId="{AC3BB64B-B4E1-42F0-91B9-4A67CEE47BC5}" dt="2024-02-13T04:36:39.960" v="344" actId="1076"/>
          <ac:spMkLst>
            <pc:docMk/>
            <pc:sldMk cId="2816218269" sldId="292"/>
            <ac:spMk id="2" creationId="{D459B3FC-70A5-433A-B347-DC807407DB4C}"/>
          </ac:spMkLst>
        </pc:spChg>
        <pc:spChg chg="del">
          <ac:chgData name="Madhuri Gupta" userId="40fbf580-1d11-457d-915f-f80ffe48a5e7" providerId="ADAL" clId="{AC3BB64B-B4E1-42F0-91B9-4A67CEE47BC5}" dt="2024-02-13T04:25:59.863" v="301" actId="22"/>
          <ac:spMkLst>
            <pc:docMk/>
            <pc:sldMk cId="2816218269" sldId="292"/>
            <ac:spMk id="3" creationId="{2BBD0A77-47AF-4231-8515-B9D0B9F4C944}"/>
          </ac:spMkLst>
        </pc:spChg>
        <pc:spChg chg="add mod">
          <ac:chgData name="Madhuri Gupta" userId="40fbf580-1d11-457d-915f-f80ffe48a5e7" providerId="ADAL" clId="{AC3BB64B-B4E1-42F0-91B9-4A67CEE47BC5}" dt="2024-02-13T04:36:46.494" v="346" actId="1076"/>
          <ac:spMkLst>
            <pc:docMk/>
            <pc:sldMk cId="2816218269" sldId="292"/>
            <ac:spMk id="7" creationId="{DC3D29E5-08EF-4163-9980-2D792EBA4487}"/>
          </ac:spMkLst>
        </pc:spChg>
        <pc:spChg chg="add mod">
          <ac:chgData name="Madhuri Gupta" userId="40fbf580-1d11-457d-915f-f80ffe48a5e7" providerId="ADAL" clId="{AC3BB64B-B4E1-42F0-91B9-4A67CEE47BC5}" dt="2025-02-03T09:30:08.763" v="440" actId="14100"/>
          <ac:spMkLst>
            <pc:docMk/>
            <pc:sldMk cId="2816218269" sldId="292"/>
            <ac:spMk id="15" creationId="{A95C2213-7DE9-4AFA-A1ED-AF9B44808035}"/>
          </ac:spMkLst>
        </pc:spChg>
        <pc:spChg chg="add mod">
          <ac:chgData name="Madhuri Gupta" userId="40fbf580-1d11-457d-915f-f80ffe48a5e7" providerId="ADAL" clId="{AC3BB64B-B4E1-42F0-91B9-4A67CEE47BC5}" dt="2025-02-03T09:30:15.393" v="446" actId="20577"/>
          <ac:spMkLst>
            <pc:docMk/>
            <pc:sldMk cId="2816218269" sldId="292"/>
            <ac:spMk id="17" creationId="{E378274C-2E4F-4D35-9155-4651F86EE28D}"/>
          </ac:spMkLst>
        </pc:spChg>
        <pc:picChg chg="add mod ord">
          <ac:chgData name="Madhuri Gupta" userId="40fbf580-1d11-457d-915f-f80ffe48a5e7" providerId="ADAL" clId="{AC3BB64B-B4E1-42F0-91B9-4A67CEE47BC5}" dt="2024-02-13T04:36:41.636" v="345" actId="1076"/>
          <ac:picMkLst>
            <pc:docMk/>
            <pc:sldMk cId="2816218269" sldId="292"/>
            <ac:picMk id="5" creationId="{EC9699C1-0592-4A2D-977F-1BBE4607E031}"/>
          </ac:picMkLst>
        </pc:picChg>
        <pc:picChg chg="add del mod">
          <ac:chgData name="Madhuri Gupta" userId="40fbf580-1d11-457d-915f-f80ffe48a5e7" providerId="ADAL" clId="{AC3BB64B-B4E1-42F0-91B9-4A67CEE47BC5}" dt="2024-02-13T04:30:01.254" v="324" actId="478"/>
          <ac:picMkLst>
            <pc:docMk/>
            <pc:sldMk cId="2816218269" sldId="292"/>
            <ac:picMk id="9" creationId="{65D62B2B-A42F-47AD-9832-3C5E85906DA4}"/>
          </ac:picMkLst>
        </pc:picChg>
        <pc:picChg chg="add del mod">
          <ac:chgData name="Madhuri Gupta" userId="40fbf580-1d11-457d-915f-f80ffe48a5e7" providerId="ADAL" clId="{AC3BB64B-B4E1-42F0-91B9-4A67CEE47BC5}" dt="2024-02-13T04:34:31.304" v="327" actId="478"/>
          <ac:picMkLst>
            <pc:docMk/>
            <pc:sldMk cId="2816218269" sldId="292"/>
            <ac:picMk id="11" creationId="{D052CD06-B330-43AE-9D66-72EDBEFB9D3E}"/>
          </ac:picMkLst>
        </pc:picChg>
        <pc:picChg chg="add mod">
          <ac:chgData name="Madhuri Gupta" userId="40fbf580-1d11-457d-915f-f80ffe48a5e7" providerId="ADAL" clId="{AC3BB64B-B4E1-42F0-91B9-4A67CEE47BC5}" dt="2024-02-13T04:36:54.479" v="348" actId="1076"/>
          <ac:picMkLst>
            <pc:docMk/>
            <pc:sldMk cId="2816218269" sldId="292"/>
            <ac:picMk id="13" creationId="{4C557B3A-6F14-4222-806C-4F375D5F1666}"/>
          </ac:picMkLst>
        </pc:picChg>
      </pc:sldChg>
      <pc:sldChg chg="addSp delSp modSp new del mod setBg">
        <pc:chgData name="Madhuri Gupta" userId="40fbf580-1d11-457d-915f-f80ffe48a5e7" providerId="ADAL" clId="{AC3BB64B-B4E1-42F0-91B9-4A67CEE47BC5}" dt="2024-02-12T10:20:38.353" v="276" actId="47"/>
        <pc:sldMkLst>
          <pc:docMk/>
          <pc:sldMk cId="3384810935" sldId="292"/>
        </pc:sldMkLst>
        <pc:spChg chg="del">
          <ac:chgData name="Madhuri Gupta" userId="40fbf580-1d11-457d-915f-f80ffe48a5e7" providerId="ADAL" clId="{AC3BB64B-B4E1-42F0-91B9-4A67CEE47BC5}" dt="2024-02-12T09:57:53.098" v="270" actId="478"/>
          <ac:spMkLst>
            <pc:docMk/>
            <pc:sldMk cId="3384810935" sldId="292"/>
            <ac:spMk id="2" creationId="{E4F70B5A-ED27-4E8A-80B0-63E41E24A452}"/>
          </ac:spMkLst>
        </pc:spChg>
        <pc:spChg chg="del">
          <ac:chgData name="Madhuri Gupta" userId="40fbf580-1d11-457d-915f-f80ffe48a5e7" providerId="ADAL" clId="{AC3BB64B-B4E1-42F0-91B9-4A67CEE47BC5}" dt="2024-02-12T09:56:55.916" v="266" actId="22"/>
          <ac:spMkLst>
            <pc:docMk/>
            <pc:sldMk cId="3384810935" sldId="292"/>
            <ac:spMk id="3" creationId="{7780BE6E-36C6-45AF-A544-63BAF5EFAEF3}"/>
          </ac:spMkLst>
        </pc:spChg>
        <pc:spChg chg="add">
          <ac:chgData name="Madhuri Gupta" userId="40fbf580-1d11-457d-915f-f80ffe48a5e7" providerId="ADAL" clId="{AC3BB64B-B4E1-42F0-91B9-4A67CEE47BC5}" dt="2024-02-12T09:58:13.477" v="273" actId="26606"/>
          <ac:spMkLst>
            <pc:docMk/>
            <pc:sldMk cId="3384810935" sldId="292"/>
            <ac:spMk id="12" creationId="{F3060C83-F051-4F0E-ABAD-AA0DFC48B218}"/>
          </ac:spMkLst>
        </pc:spChg>
        <pc:spChg chg="add">
          <ac:chgData name="Madhuri Gupta" userId="40fbf580-1d11-457d-915f-f80ffe48a5e7" providerId="ADAL" clId="{AC3BB64B-B4E1-42F0-91B9-4A67CEE47BC5}" dt="2024-02-12T09:58:13.477" v="273" actId="26606"/>
          <ac:spMkLst>
            <pc:docMk/>
            <pc:sldMk cId="3384810935" sldId="292"/>
            <ac:spMk id="14" creationId="{83C98ABE-055B-441F-B07E-44F97F083C39}"/>
          </ac:spMkLst>
        </pc:spChg>
        <pc:spChg chg="add">
          <ac:chgData name="Madhuri Gupta" userId="40fbf580-1d11-457d-915f-f80ffe48a5e7" providerId="ADAL" clId="{AC3BB64B-B4E1-42F0-91B9-4A67CEE47BC5}" dt="2024-02-12T09:58:13.477" v="273" actId="26606"/>
          <ac:spMkLst>
            <pc:docMk/>
            <pc:sldMk cId="3384810935" sldId="292"/>
            <ac:spMk id="16" creationId="{29FDB030-9B49-4CED-8CCD-4D99382388AC}"/>
          </ac:spMkLst>
        </pc:spChg>
        <pc:spChg chg="add">
          <ac:chgData name="Madhuri Gupta" userId="40fbf580-1d11-457d-915f-f80ffe48a5e7" providerId="ADAL" clId="{AC3BB64B-B4E1-42F0-91B9-4A67CEE47BC5}" dt="2024-02-12T09:58:13.477" v="273" actId="26606"/>
          <ac:spMkLst>
            <pc:docMk/>
            <pc:sldMk cId="3384810935" sldId="292"/>
            <ac:spMk id="18" creationId="{3783CA14-24A1-485C-8B30-D6A5D87987AD}"/>
          </ac:spMkLst>
        </pc:spChg>
        <pc:spChg chg="add">
          <ac:chgData name="Madhuri Gupta" userId="40fbf580-1d11-457d-915f-f80ffe48a5e7" providerId="ADAL" clId="{AC3BB64B-B4E1-42F0-91B9-4A67CEE47BC5}" dt="2024-02-12T09:58:13.477" v="273" actId="26606"/>
          <ac:spMkLst>
            <pc:docMk/>
            <pc:sldMk cId="3384810935" sldId="292"/>
            <ac:spMk id="20" creationId="{9A97C86A-04D6-40F7-AE84-31AB43E6A846}"/>
          </ac:spMkLst>
        </pc:spChg>
        <pc:spChg chg="add">
          <ac:chgData name="Madhuri Gupta" userId="40fbf580-1d11-457d-915f-f80ffe48a5e7" providerId="ADAL" clId="{AC3BB64B-B4E1-42F0-91B9-4A67CEE47BC5}" dt="2024-02-12T09:58:13.477" v="273" actId="26606"/>
          <ac:spMkLst>
            <pc:docMk/>
            <pc:sldMk cId="3384810935" sldId="292"/>
            <ac:spMk id="22" creationId="{FF9F2414-84E8-453E-B1F3-389FDE8192D9}"/>
          </ac:spMkLst>
        </pc:spChg>
        <pc:spChg chg="add">
          <ac:chgData name="Madhuri Gupta" userId="40fbf580-1d11-457d-915f-f80ffe48a5e7" providerId="ADAL" clId="{AC3BB64B-B4E1-42F0-91B9-4A67CEE47BC5}" dt="2024-02-12T09:58:13.477" v="273" actId="26606"/>
          <ac:spMkLst>
            <pc:docMk/>
            <pc:sldMk cId="3384810935" sldId="292"/>
            <ac:spMk id="24" creationId="{3ECA69A1-7536-43AC-85EF-C7106179F5ED}"/>
          </ac:spMkLst>
        </pc:spChg>
        <pc:picChg chg="add mod ord">
          <ac:chgData name="Madhuri Gupta" userId="40fbf580-1d11-457d-915f-f80ffe48a5e7" providerId="ADAL" clId="{AC3BB64B-B4E1-42F0-91B9-4A67CEE47BC5}" dt="2024-02-12T09:58:13.477" v="273" actId="26606"/>
          <ac:picMkLst>
            <pc:docMk/>
            <pc:sldMk cId="3384810935" sldId="292"/>
            <ac:picMk id="5" creationId="{D878FC49-11EF-4E47-B59F-0EF21B30A1AA}"/>
          </ac:picMkLst>
        </pc:picChg>
        <pc:picChg chg="add mod">
          <ac:chgData name="Madhuri Gupta" userId="40fbf580-1d11-457d-915f-f80ffe48a5e7" providerId="ADAL" clId="{AC3BB64B-B4E1-42F0-91B9-4A67CEE47BC5}" dt="2024-02-12T09:58:23.854" v="274" actId="14100"/>
          <ac:picMkLst>
            <pc:docMk/>
            <pc:sldMk cId="3384810935" sldId="292"/>
            <ac:picMk id="7" creationId="{CC834DC4-B01F-4E3D-8A29-8991880A5053}"/>
          </ac:picMkLst>
        </pc:picChg>
      </pc:sldChg>
    </pc:docChg>
  </pc:docChgLst>
</pc:chgInfo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svg"/><Relationship Id="rId1" Type="http://schemas.openxmlformats.org/officeDocument/2006/relationships/image" Target="../media/image1.png"/><Relationship Id="rId6" Type="http://schemas.openxmlformats.org/officeDocument/2006/relationships/image" Target="../media/image6.svg"/><Relationship Id="rId5" Type="http://schemas.openxmlformats.org/officeDocument/2006/relationships/image" Target="../media/image5.png"/><Relationship Id="rId4" Type="http://schemas.openxmlformats.org/officeDocument/2006/relationships/image" Target="../media/image4.sv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svg"/><Relationship Id="rId1" Type="http://schemas.openxmlformats.org/officeDocument/2006/relationships/image" Target="../media/image1.png"/><Relationship Id="rId6" Type="http://schemas.openxmlformats.org/officeDocument/2006/relationships/image" Target="../media/image6.svg"/><Relationship Id="rId5" Type="http://schemas.openxmlformats.org/officeDocument/2006/relationships/image" Target="../media/image5.png"/><Relationship Id="rId4" Type="http://schemas.openxmlformats.org/officeDocument/2006/relationships/image" Target="../media/image4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18/5/colors/Iconchunking_neutralicontext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bg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43CD384-B791-4C77-9EAE-F8C4ECE76F03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icontext_colorful1" csCatId="colorful" phldr="1"/>
      <dgm:spPr/>
      <dgm:t>
        <a:bodyPr/>
        <a:lstStyle/>
        <a:p>
          <a:endParaRPr lang="en-US"/>
        </a:p>
      </dgm:t>
    </dgm:pt>
    <dgm:pt modelId="{2AEFEDDE-FC92-41D0-9746-4116302CC210}">
      <dgm:prSet/>
      <dgm:spPr/>
      <dgm:t>
        <a:bodyPr/>
        <a:lstStyle/>
        <a:p>
          <a:r>
            <a:rPr lang="en-US" b="0" i="0"/>
            <a:t>Regression model provides a target prediction value based on independent variables. </a:t>
          </a:r>
          <a:endParaRPr lang="en-US"/>
        </a:p>
      </dgm:t>
    </dgm:pt>
    <dgm:pt modelId="{801B5A8C-31A3-4829-8F9E-C0350A6E0745}" type="parTrans" cxnId="{7CAEDA68-025F-4504-B915-0D154ED045A9}">
      <dgm:prSet/>
      <dgm:spPr/>
      <dgm:t>
        <a:bodyPr/>
        <a:lstStyle/>
        <a:p>
          <a:endParaRPr lang="en-US"/>
        </a:p>
      </dgm:t>
    </dgm:pt>
    <dgm:pt modelId="{A3D5A4BD-2795-4333-8D97-691DED6AF256}" type="sibTrans" cxnId="{7CAEDA68-025F-4504-B915-0D154ED045A9}">
      <dgm:prSet/>
      <dgm:spPr/>
      <dgm:t>
        <a:bodyPr/>
        <a:lstStyle/>
        <a:p>
          <a:endParaRPr lang="en-US"/>
        </a:p>
      </dgm:t>
    </dgm:pt>
    <dgm:pt modelId="{5454EE49-C7D7-4A44-96DC-E9E4A2BD9D24}">
      <dgm:prSet/>
      <dgm:spPr/>
      <dgm:t>
        <a:bodyPr/>
        <a:lstStyle/>
        <a:p>
          <a:r>
            <a:rPr lang="en-US" b="0" i="0"/>
            <a:t>It is mostly used for finding out the relationship between variables and forecasting. </a:t>
          </a:r>
          <a:endParaRPr lang="en-US"/>
        </a:p>
      </dgm:t>
    </dgm:pt>
    <dgm:pt modelId="{6ABA2919-7F9F-46BA-98E3-EF8D6D2D7BAB}" type="parTrans" cxnId="{A9E7C5CC-101A-4291-862A-0D5ACF10200F}">
      <dgm:prSet/>
      <dgm:spPr/>
      <dgm:t>
        <a:bodyPr/>
        <a:lstStyle/>
        <a:p>
          <a:endParaRPr lang="en-US"/>
        </a:p>
      </dgm:t>
    </dgm:pt>
    <dgm:pt modelId="{7C31624B-1F20-4141-B273-85804F9A2C57}" type="sibTrans" cxnId="{A9E7C5CC-101A-4291-862A-0D5ACF10200F}">
      <dgm:prSet/>
      <dgm:spPr/>
      <dgm:t>
        <a:bodyPr/>
        <a:lstStyle/>
        <a:p>
          <a:endParaRPr lang="en-US"/>
        </a:p>
      </dgm:t>
    </dgm:pt>
    <dgm:pt modelId="{639CDFCE-40AE-45E7-A95B-2D40BA71248E}">
      <dgm:prSet/>
      <dgm:spPr/>
      <dgm:t>
        <a:bodyPr/>
        <a:lstStyle/>
        <a:p>
          <a:r>
            <a:rPr lang="en-US" b="0" i="0"/>
            <a:t>Different regression models differ based on – the kind of relationship between the dependent and independent variables, they are considering, and the number of independent variables being used.</a:t>
          </a:r>
          <a:endParaRPr lang="en-US"/>
        </a:p>
      </dgm:t>
    </dgm:pt>
    <dgm:pt modelId="{6930C2B0-8B72-4FCE-B608-04CE103C026B}" type="parTrans" cxnId="{F4714758-CB74-4967-B9F9-890CCD9C9503}">
      <dgm:prSet/>
      <dgm:spPr/>
      <dgm:t>
        <a:bodyPr/>
        <a:lstStyle/>
        <a:p>
          <a:endParaRPr lang="en-US"/>
        </a:p>
      </dgm:t>
    </dgm:pt>
    <dgm:pt modelId="{D97D6CFC-CFE7-40EC-9AD6-EEB7B521EE79}" type="sibTrans" cxnId="{F4714758-CB74-4967-B9F9-890CCD9C9503}">
      <dgm:prSet/>
      <dgm:spPr/>
      <dgm:t>
        <a:bodyPr/>
        <a:lstStyle/>
        <a:p>
          <a:endParaRPr lang="en-US"/>
        </a:p>
      </dgm:t>
    </dgm:pt>
    <dgm:pt modelId="{CC6CA006-96E2-4230-B8FE-4D6438E1BA36}" type="pres">
      <dgm:prSet presAssocID="{943CD384-B791-4C77-9EAE-F8C4ECE76F03}" presName="root" presStyleCnt="0">
        <dgm:presLayoutVars>
          <dgm:dir/>
          <dgm:resizeHandles val="exact"/>
        </dgm:presLayoutVars>
      </dgm:prSet>
      <dgm:spPr/>
    </dgm:pt>
    <dgm:pt modelId="{574E068D-28BB-4712-B70F-86C2A855802C}" type="pres">
      <dgm:prSet presAssocID="{2AEFEDDE-FC92-41D0-9746-4116302CC210}" presName="compNode" presStyleCnt="0"/>
      <dgm:spPr/>
    </dgm:pt>
    <dgm:pt modelId="{67478466-6E0F-4287-9E66-462FA0CC9FFB}" type="pres">
      <dgm:prSet presAssocID="{2AEFEDDE-FC92-41D0-9746-4116302CC210}" presName="bgRect" presStyleLbl="bgShp" presStyleIdx="0" presStyleCnt="3"/>
      <dgm:spPr/>
    </dgm:pt>
    <dgm:pt modelId="{E4B53035-5C58-4517-B8EE-FC285188219C}" type="pres">
      <dgm:prSet presAssocID="{2AEFEDDE-FC92-41D0-9746-4116302CC210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tatistics"/>
        </a:ext>
      </dgm:extLst>
    </dgm:pt>
    <dgm:pt modelId="{8DAEAE26-A77F-4F82-A0B4-CE3DAF8A9B7D}" type="pres">
      <dgm:prSet presAssocID="{2AEFEDDE-FC92-41D0-9746-4116302CC210}" presName="spaceRect" presStyleCnt="0"/>
      <dgm:spPr/>
    </dgm:pt>
    <dgm:pt modelId="{88E29EB9-A783-4B38-A800-56F59F0C7D54}" type="pres">
      <dgm:prSet presAssocID="{2AEFEDDE-FC92-41D0-9746-4116302CC210}" presName="parTx" presStyleLbl="revTx" presStyleIdx="0" presStyleCnt="3">
        <dgm:presLayoutVars>
          <dgm:chMax val="0"/>
          <dgm:chPref val="0"/>
        </dgm:presLayoutVars>
      </dgm:prSet>
      <dgm:spPr/>
    </dgm:pt>
    <dgm:pt modelId="{D4B53FEF-8F26-4235-BC99-C2D1C1A135F1}" type="pres">
      <dgm:prSet presAssocID="{A3D5A4BD-2795-4333-8D97-691DED6AF256}" presName="sibTrans" presStyleCnt="0"/>
      <dgm:spPr/>
    </dgm:pt>
    <dgm:pt modelId="{74ABEF63-A011-4E08-80D8-D14F2A2B7898}" type="pres">
      <dgm:prSet presAssocID="{5454EE49-C7D7-4A44-96DC-E9E4A2BD9D24}" presName="compNode" presStyleCnt="0"/>
      <dgm:spPr/>
    </dgm:pt>
    <dgm:pt modelId="{6910712D-9556-4E63-90E3-8FE28D78EB8F}" type="pres">
      <dgm:prSet presAssocID="{5454EE49-C7D7-4A44-96DC-E9E4A2BD9D24}" presName="bgRect" presStyleLbl="bgShp" presStyleIdx="1" presStyleCnt="3"/>
      <dgm:spPr/>
    </dgm:pt>
    <dgm:pt modelId="{C84ECF64-3C33-4304-A0DA-C5DC75B5CD70}" type="pres">
      <dgm:prSet presAssocID="{5454EE49-C7D7-4A44-96DC-E9E4A2BD9D24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Workflow"/>
        </a:ext>
      </dgm:extLst>
    </dgm:pt>
    <dgm:pt modelId="{945DEB78-ED7A-4213-A7DC-929ADEEB9372}" type="pres">
      <dgm:prSet presAssocID="{5454EE49-C7D7-4A44-96DC-E9E4A2BD9D24}" presName="spaceRect" presStyleCnt="0"/>
      <dgm:spPr/>
    </dgm:pt>
    <dgm:pt modelId="{DC717658-9B4F-4862-B0E3-93DE6DC40181}" type="pres">
      <dgm:prSet presAssocID="{5454EE49-C7D7-4A44-96DC-E9E4A2BD9D24}" presName="parTx" presStyleLbl="revTx" presStyleIdx="1" presStyleCnt="3">
        <dgm:presLayoutVars>
          <dgm:chMax val="0"/>
          <dgm:chPref val="0"/>
        </dgm:presLayoutVars>
      </dgm:prSet>
      <dgm:spPr/>
    </dgm:pt>
    <dgm:pt modelId="{D0CD8D74-DC94-4DFD-8434-457426FBFBA3}" type="pres">
      <dgm:prSet presAssocID="{7C31624B-1F20-4141-B273-85804F9A2C57}" presName="sibTrans" presStyleCnt="0"/>
      <dgm:spPr/>
    </dgm:pt>
    <dgm:pt modelId="{E75FAA4C-0E0A-4B6A-996E-7DBD0C0F553E}" type="pres">
      <dgm:prSet presAssocID="{639CDFCE-40AE-45E7-A95B-2D40BA71248E}" presName="compNode" presStyleCnt="0"/>
      <dgm:spPr/>
    </dgm:pt>
    <dgm:pt modelId="{B68F907C-E900-4591-8228-E8FBCBEFF19E}" type="pres">
      <dgm:prSet presAssocID="{639CDFCE-40AE-45E7-A95B-2D40BA71248E}" presName="bgRect" presStyleLbl="bgShp" presStyleIdx="2" presStyleCnt="3"/>
      <dgm:spPr/>
    </dgm:pt>
    <dgm:pt modelId="{A874F684-A153-497B-8223-314875838682}" type="pres">
      <dgm:prSet presAssocID="{639CDFCE-40AE-45E7-A95B-2D40BA71248E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ranching Diagram"/>
        </a:ext>
      </dgm:extLst>
    </dgm:pt>
    <dgm:pt modelId="{BC836392-14AB-431B-BEAD-E7E11ACC6A83}" type="pres">
      <dgm:prSet presAssocID="{639CDFCE-40AE-45E7-A95B-2D40BA71248E}" presName="spaceRect" presStyleCnt="0"/>
      <dgm:spPr/>
    </dgm:pt>
    <dgm:pt modelId="{63EAFF70-69C5-451B-86C9-A5D0DD9E3CFB}" type="pres">
      <dgm:prSet presAssocID="{639CDFCE-40AE-45E7-A95B-2D40BA71248E}" presName="parTx" presStyleLbl="revTx" presStyleIdx="2" presStyleCnt="3">
        <dgm:presLayoutVars>
          <dgm:chMax val="0"/>
          <dgm:chPref val="0"/>
        </dgm:presLayoutVars>
      </dgm:prSet>
      <dgm:spPr/>
    </dgm:pt>
  </dgm:ptLst>
  <dgm:cxnLst>
    <dgm:cxn modelId="{6C972E0D-3952-47C5-82CE-0DB9747D382A}" type="presOf" srcId="{943CD384-B791-4C77-9EAE-F8C4ECE76F03}" destId="{CC6CA006-96E2-4230-B8FE-4D6438E1BA36}" srcOrd="0" destOrd="0" presId="urn:microsoft.com/office/officeart/2018/2/layout/IconVerticalSolidList"/>
    <dgm:cxn modelId="{60099933-EF98-47FE-83DE-441C92222873}" type="presOf" srcId="{639CDFCE-40AE-45E7-A95B-2D40BA71248E}" destId="{63EAFF70-69C5-451B-86C9-A5D0DD9E3CFB}" srcOrd="0" destOrd="0" presId="urn:microsoft.com/office/officeart/2018/2/layout/IconVerticalSolidList"/>
    <dgm:cxn modelId="{7CAEDA68-025F-4504-B915-0D154ED045A9}" srcId="{943CD384-B791-4C77-9EAE-F8C4ECE76F03}" destId="{2AEFEDDE-FC92-41D0-9746-4116302CC210}" srcOrd="0" destOrd="0" parTransId="{801B5A8C-31A3-4829-8F9E-C0350A6E0745}" sibTransId="{A3D5A4BD-2795-4333-8D97-691DED6AF256}"/>
    <dgm:cxn modelId="{F4714758-CB74-4967-B9F9-890CCD9C9503}" srcId="{943CD384-B791-4C77-9EAE-F8C4ECE76F03}" destId="{639CDFCE-40AE-45E7-A95B-2D40BA71248E}" srcOrd="2" destOrd="0" parTransId="{6930C2B0-8B72-4FCE-B608-04CE103C026B}" sibTransId="{D97D6CFC-CFE7-40EC-9AD6-EEB7B521EE79}"/>
    <dgm:cxn modelId="{A9E7C5CC-101A-4291-862A-0D5ACF10200F}" srcId="{943CD384-B791-4C77-9EAE-F8C4ECE76F03}" destId="{5454EE49-C7D7-4A44-96DC-E9E4A2BD9D24}" srcOrd="1" destOrd="0" parTransId="{6ABA2919-7F9F-46BA-98E3-EF8D6D2D7BAB}" sibTransId="{7C31624B-1F20-4141-B273-85804F9A2C57}"/>
    <dgm:cxn modelId="{B5297BCF-0B8F-4156-9BCA-554E77D62DCE}" type="presOf" srcId="{2AEFEDDE-FC92-41D0-9746-4116302CC210}" destId="{88E29EB9-A783-4B38-A800-56F59F0C7D54}" srcOrd="0" destOrd="0" presId="urn:microsoft.com/office/officeart/2018/2/layout/IconVerticalSolidList"/>
    <dgm:cxn modelId="{60D32EE4-5315-42C7-B66A-DBF22D61C2AE}" type="presOf" srcId="{5454EE49-C7D7-4A44-96DC-E9E4A2BD9D24}" destId="{DC717658-9B4F-4862-B0E3-93DE6DC40181}" srcOrd="0" destOrd="0" presId="urn:microsoft.com/office/officeart/2018/2/layout/IconVerticalSolidList"/>
    <dgm:cxn modelId="{FF7278A6-7757-47DA-B36B-85EB974E60AF}" type="presParOf" srcId="{CC6CA006-96E2-4230-B8FE-4D6438E1BA36}" destId="{574E068D-28BB-4712-B70F-86C2A855802C}" srcOrd="0" destOrd="0" presId="urn:microsoft.com/office/officeart/2018/2/layout/IconVerticalSolidList"/>
    <dgm:cxn modelId="{A528CA6A-1DFE-4E44-9307-7FA39FFA2DC9}" type="presParOf" srcId="{574E068D-28BB-4712-B70F-86C2A855802C}" destId="{67478466-6E0F-4287-9E66-462FA0CC9FFB}" srcOrd="0" destOrd="0" presId="urn:microsoft.com/office/officeart/2018/2/layout/IconVerticalSolidList"/>
    <dgm:cxn modelId="{909AD218-E7AD-4131-A789-7052A9DABE5F}" type="presParOf" srcId="{574E068D-28BB-4712-B70F-86C2A855802C}" destId="{E4B53035-5C58-4517-B8EE-FC285188219C}" srcOrd="1" destOrd="0" presId="urn:microsoft.com/office/officeart/2018/2/layout/IconVerticalSolidList"/>
    <dgm:cxn modelId="{38928ABA-6A0E-43EE-999E-4B29A69A20ED}" type="presParOf" srcId="{574E068D-28BB-4712-B70F-86C2A855802C}" destId="{8DAEAE26-A77F-4F82-A0B4-CE3DAF8A9B7D}" srcOrd="2" destOrd="0" presId="urn:microsoft.com/office/officeart/2018/2/layout/IconVerticalSolidList"/>
    <dgm:cxn modelId="{37C4EBD6-806B-48E2-B11B-0EF0E04AF667}" type="presParOf" srcId="{574E068D-28BB-4712-B70F-86C2A855802C}" destId="{88E29EB9-A783-4B38-A800-56F59F0C7D54}" srcOrd="3" destOrd="0" presId="urn:microsoft.com/office/officeart/2018/2/layout/IconVerticalSolidList"/>
    <dgm:cxn modelId="{DA1B4375-5F6E-43DE-B5ED-F8BD08BB146B}" type="presParOf" srcId="{CC6CA006-96E2-4230-B8FE-4D6438E1BA36}" destId="{D4B53FEF-8F26-4235-BC99-C2D1C1A135F1}" srcOrd="1" destOrd="0" presId="urn:microsoft.com/office/officeart/2018/2/layout/IconVerticalSolidList"/>
    <dgm:cxn modelId="{C52A8ACE-F35F-4EAF-A48F-5EA81908BB1C}" type="presParOf" srcId="{CC6CA006-96E2-4230-B8FE-4D6438E1BA36}" destId="{74ABEF63-A011-4E08-80D8-D14F2A2B7898}" srcOrd="2" destOrd="0" presId="urn:microsoft.com/office/officeart/2018/2/layout/IconVerticalSolidList"/>
    <dgm:cxn modelId="{99277683-8F30-4D61-BB5C-0A8C136A6CD8}" type="presParOf" srcId="{74ABEF63-A011-4E08-80D8-D14F2A2B7898}" destId="{6910712D-9556-4E63-90E3-8FE28D78EB8F}" srcOrd="0" destOrd="0" presId="urn:microsoft.com/office/officeart/2018/2/layout/IconVerticalSolidList"/>
    <dgm:cxn modelId="{D8260663-1E00-48B3-B184-C779F832F60F}" type="presParOf" srcId="{74ABEF63-A011-4E08-80D8-D14F2A2B7898}" destId="{C84ECF64-3C33-4304-A0DA-C5DC75B5CD70}" srcOrd="1" destOrd="0" presId="urn:microsoft.com/office/officeart/2018/2/layout/IconVerticalSolidList"/>
    <dgm:cxn modelId="{1C09A703-2BF4-4E59-B1D7-49AC46A1ADED}" type="presParOf" srcId="{74ABEF63-A011-4E08-80D8-D14F2A2B7898}" destId="{945DEB78-ED7A-4213-A7DC-929ADEEB9372}" srcOrd="2" destOrd="0" presId="urn:microsoft.com/office/officeart/2018/2/layout/IconVerticalSolidList"/>
    <dgm:cxn modelId="{2F2A46F4-A2D3-40C4-93ED-0E803A8E7D62}" type="presParOf" srcId="{74ABEF63-A011-4E08-80D8-D14F2A2B7898}" destId="{DC717658-9B4F-4862-B0E3-93DE6DC40181}" srcOrd="3" destOrd="0" presId="urn:microsoft.com/office/officeart/2018/2/layout/IconVerticalSolidList"/>
    <dgm:cxn modelId="{A5ED307F-8731-447A-B7E4-EC38F86134B7}" type="presParOf" srcId="{CC6CA006-96E2-4230-B8FE-4D6438E1BA36}" destId="{D0CD8D74-DC94-4DFD-8434-457426FBFBA3}" srcOrd="3" destOrd="0" presId="urn:microsoft.com/office/officeart/2018/2/layout/IconVerticalSolidList"/>
    <dgm:cxn modelId="{A088CAE6-95BD-412D-A3C1-B93C7762DCBB}" type="presParOf" srcId="{CC6CA006-96E2-4230-B8FE-4D6438E1BA36}" destId="{E75FAA4C-0E0A-4B6A-996E-7DBD0C0F553E}" srcOrd="4" destOrd="0" presId="urn:microsoft.com/office/officeart/2018/2/layout/IconVerticalSolidList"/>
    <dgm:cxn modelId="{E0374891-BA62-43DA-BA58-34D86424411E}" type="presParOf" srcId="{E75FAA4C-0E0A-4B6A-996E-7DBD0C0F553E}" destId="{B68F907C-E900-4591-8228-E8FBCBEFF19E}" srcOrd="0" destOrd="0" presId="urn:microsoft.com/office/officeart/2018/2/layout/IconVerticalSolidList"/>
    <dgm:cxn modelId="{9F0C77FF-1EB5-4D14-A1B7-ECB5FD6E3985}" type="presParOf" srcId="{E75FAA4C-0E0A-4B6A-996E-7DBD0C0F553E}" destId="{A874F684-A153-497B-8223-314875838682}" srcOrd="1" destOrd="0" presId="urn:microsoft.com/office/officeart/2018/2/layout/IconVerticalSolidList"/>
    <dgm:cxn modelId="{02516208-054A-4D68-A67D-9C2149506903}" type="presParOf" srcId="{E75FAA4C-0E0A-4B6A-996E-7DBD0C0F553E}" destId="{BC836392-14AB-431B-BEAD-E7E11ACC6A83}" srcOrd="2" destOrd="0" presId="urn:microsoft.com/office/officeart/2018/2/layout/IconVerticalSolidList"/>
    <dgm:cxn modelId="{BDCBA477-60A9-47B7-B3FC-A2D1ED6B4DA6}" type="presParOf" srcId="{E75FAA4C-0E0A-4B6A-996E-7DBD0C0F553E}" destId="{63EAFF70-69C5-451B-86C9-A5D0DD9E3CFB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7478466-6E0F-4287-9E66-462FA0CC9FFB}">
      <dsp:nvSpPr>
        <dsp:cNvPr id="0" name=""/>
        <dsp:cNvSpPr/>
      </dsp:nvSpPr>
      <dsp:spPr>
        <a:xfrm>
          <a:off x="0" y="531"/>
          <a:ext cx="10515600" cy="1244702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4B53035-5C58-4517-B8EE-FC285188219C}">
      <dsp:nvSpPr>
        <dsp:cNvPr id="0" name=""/>
        <dsp:cNvSpPr/>
      </dsp:nvSpPr>
      <dsp:spPr>
        <a:xfrm>
          <a:off x="376522" y="280590"/>
          <a:ext cx="684586" cy="684586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8E29EB9-A783-4B38-A800-56F59F0C7D54}">
      <dsp:nvSpPr>
        <dsp:cNvPr id="0" name=""/>
        <dsp:cNvSpPr/>
      </dsp:nvSpPr>
      <dsp:spPr>
        <a:xfrm>
          <a:off x="1437631" y="531"/>
          <a:ext cx="9077968" cy="124470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1731" tIns="131731" rIns="131731" bIns="131731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b="0" i="0" kern="1200"/>
            <a:t>Regression model provides a target prediction value based on independent variables. </a:t>
          </a:r>
          <a:endParaRPr lang="en-US" sz="2300" kern="1200"/>
        </a:p>
      </dsp:txBody>
      <dsp:txXfrm>
        <a:off x="1437631" y="531"/>
        <a:ext cx="9077968" cy="1244702"/>
      </dsp:txXfrm>
    </dsp:sp>
    <dsp:sp modelId="{6910712D-9556-4E63-90E3-8FE28D78EB8F}">
      <dsp:nvSpPr>
        <dsp:cNvPr id="0" name=""/>
        <dsp:cNvSpPr/>
      </dsp:nvSpPr>
      <dsp:spPr>
        <a:xfrm>
          <a:off x="0" y="1556410"/>
          <a:ext cx="10515600" cy="1244702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84ECF64-3C33-4304-A0DA-C5DC75B5CD70}">
      <dsp:nvSpPr>
        <dsp:cNvPr id="0" name=""/>
        <dsp:cNvSpPr/>
      </dsp:nvSpPr>
      <dsp:spPr>
        <a:xfrm>
          <a:off x="376522" y="1836468"/>
          <a:ext cx="684586" cy="684586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C717658-9B4F-4862-B0E3-93DE6DC40181}">
      <dsp:nvSpPr>
        <dsp:cNvPr id="0" name=""/>
        <dsp:cNvSpPr/>
      </dsp:nvSpPr>
      <dsp:spPr>
        <a:xfrm>
          <a:off x="1437631" y="1556410"/>
          <a:ext cx="9077968" cy="124470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1731" tIns="131731" rIns="131731" bIns="131731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b="0" i="0" kern="1200"/>
            <a:t>It is mostly used for finding out the relationship between variables and forecasting. </a:t>
          </a:r>
          <a:endParaRPr lang="en-US" sz="2300" kern="1200"/>
        </a:p>
      </dsp:txBody>
      <dsp:txXfrm>
        <a:off x="1437631" y="1556410"/>
        <a:ext cx="9077968" cy="1244702"/>
      </dsp:txXfrm>
    </dsp:sp>
    <dsp:sp modelId="{B68F907C-E900-4591-8228-E8FBCBEFF19E}">
      <dsp:nvSpPr>
        <dsp:cNvPr id="0" name=""/>
        <dsp:cNvSpPr/>
      </dsp:nvSpPr>
      <dsp:spPr>
        <a:xfrm>
          <a:off x="0" y="3112289"/>
          <a:ext cx="10515600" cy="1244702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874F684-A153-497B-8223-314875838682}">
      <dsp:nvSpPr>
        <dsp:cNvPr id="0" name=""/>
        <dsp:cNvSpPr/>
      </dsp:nvSpPr>
      <dsp:spPr>
        <a:xfrm>
          <a:off x="376522" y="3392347"/>
          <a:ext cx="684586" cy="684586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3EAFF70-69C5-451B-86C9-A5D0DD9E3CFB}">
      <dsp:nvSpPr>
        <dsp:cNvPr id="0" name=""/>
        <dsp:cNvSpPr/>
      </dsp:nvSpPr>
      <dsp:spPr>
        <a:xfrm>
          <a:off x="1437631" y="3112289"/>
          <a:ext cx="9077968" cy="124470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1731" tIns="131731" rIns="131731" bIns="131731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b="0" i="0" kern="1200"/>
            <a:t>Different regression models differ based on – the kind of relationship between the dependent and independent variables, they are considering, and the number of independent variables being used.</a:t>
          </a:r>
          <a:endParaRPr lang="en-US" sz="2300" kern="1200"/>
        </a:p>
      </dsp:txBody>
      <dsp:txXfrm>
        <a:off x="1437631" y="3112289"/>
        <a:ext cx="9077968" cy="124470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4E4F88-C1EA-478D-9DCD-C03A075E629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C5C2DED-418F-4D6F-BF77-7E88770AAE7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050D3D7-F9B0-4129-8FA8-7E53BC3B3F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9814B1-F29B-4948-8476-EAA1F336DBEE}" type="datetimeFigureOut">
              <a:rPr lang="en-US" smtClean="0"/>
              <a:t>2/3/2025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29FF29-CEF6-43CD-8828-397414974F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6B2A8B8-2D7E-4070-911A-9CF4572658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97A8A9-F022-473A-8C49-45616BC65D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20922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D17B14-AB8D-4571-9527-F4C5A97021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1A567F5-B76F-4793-B101-B72EC7FE849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E9FCB5-30C6-41A7-B139-A17A5AF4C3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9814B1-F29B-4948-8476-EAA1F336DBEE}" type="datetimeFigureOut">
              <a:rPr lang="en-US" smtClean="0"/>
              <a:t>2/3/2025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564241E-E8C4-40AD-B6F7-31ECDD416D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668CF42-E914-4A35-83FC-A320C15EA4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97A8A9-F022-473A-8C49-45616BC65D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72307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40BFECD-9CAE-4E7B-832A-69A5AE509CF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856A6C6-D196-4FC5-902A-262F99C4334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3811A57-25E6-453C-BF07-76B4B1E5D3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9814B1-F29B-4948-8476-EAA1F336DBEE}" type="datetimeFigureOut">
              <a:rPr lang="en-US" smtClean="0"/>
              <a:t>2/3/2025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6F4144-444A-44F5-AC01-41B2EFC1BE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E40512-9E06-40B6-BACA-A60367E441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97A8A9-F022-473A-8C49-45616BC65D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12336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598F0E-6613-48B0-98FA-28F4F56F09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E5C707-B4E7-4636-823C-96543CFD08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65AB724-90EA-4A66-ADFF-37FD27DBB1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9814B1-F29B-4948-8476-EAA1F336DBEE}" type="datetimeFigureOut">
              <a:rPr lang="en-US" smtClean="0"/>
              <a:t>2/3/2025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4A7677F-FFE4-4466-AAD9-F9C989C56B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3DA3DCD-CF01-4FD5-BDF1-E0EA98708A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97A8A9-F022-473A-8C49-45616BC65D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76454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D65824-D0B7-49B4-952E-9C38EF63A7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0AB096A-4FA1-4162-8403-10375AC0DE1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8DCAB39-AC15-4A53-B302-FD9E8A1160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9814B1-F29B-4948-8476-EAA1F336DBEE}" type="datetimeFigureOut">
              <a:rPr lang="en-US" smtClean="0"/>
              <a:t>2/3/2025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FF9E722-EC09-4420-9F55-39ABFFAF30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40970C4-64BB-4CBD-9535-E4B7E9A2AC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97A8A9-F022-473A-8C49-45616BC65D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42533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628847-E7BF-476C-8599-911B7D841C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1A34E6-0691-4B03-9445-56DCCD95C2D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761E272-C686-40F6-B80D-CCF49EC7423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F8AA299-DCF8-4959-9B21-6B04474CC4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9814B1-F29B-4948-8476-EAA1F336DBEE}" type="datetimeFigureOut">
              <a:rPr lang="en-US" smtClean="0"/>
              <a:t>2/3/2025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D3A3226-989B-428E-8287-2CF1A14B7B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322DAD-CB7B-477B-8B3D-C647D1C713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97A8A9-F022-473A-8C49-45616BC65D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73970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E4008B-81AC-4FF7-A408-4FE46C2E6A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74BC9C3-CDC3-424C-B8F5-F9A8793766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DBF02F1-6F98-4C0D-9A73-914FCC19763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578BD53-E421-4E7A-B91D-1247017706A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B558868-1DDC-4CB1-90D3-72819501EC9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A4FE61F-5438-4DCC-B6FF-F58F27432A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9814B1-F29B-4948-8476-EAA1F336DBEE}" type="datetimeFigureOut">
              <a:rPr lang="en-US" smtClean="0"/>
              <a:t>2/3/2025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6CCE3F7-72F2-428F-811B-86C109B3C8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2632C18-E937-4AAA-9087-11106918E8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97A8A9-F022-473A-8C49-45616BC65D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27563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37928C-4B88-470A-A2F9-D1C1E36057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7511D05-06C7-46B1-8661-DE59FC6153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9814B1-F29B-4948-8476-EAA1F336DBEE}" type="datetimeFigureOut">
              <a:rPr lang="en-US" smtClean="0"/>
              <a:t>2/3/2025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40FB314-DAE9-4116-873A-A925591FDC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DB101F6-7E17-44E4-BDCE-5887490D62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97A8A9-F022-473A-8C49-45616BC65D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19098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23ACBC4-FFB5-42FD-8CB3-07B3BBFA87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9814B1-F29B-4948-8476-EAA1F336DBEE}" type="datetimeFigureOut">
              <a:rPr lang="en-US" smtClean="0"/>
              <a:t>2/3/2025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4424EA6-DE6F-4BE1-AF0B-97B227CFB9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9C6D7C3-DD85-4F3C-A4FE-D37AAB5BEE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97A8A9-F022-473A-8C49-45616BC65D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50997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C07334-231D-4B50-A4AF-AD5375132C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280E33-468D-4D33-9F23-4E5655853E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CC8F253-166C-4CF2-9CD0-0ED1801AFF1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2F00B64-5215-40AA-A58E-2B386C0E36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9814B1-F29B-4948-8476-EAA1F336DBEE}" type="datetimeFigureOut">
              <a:rPr lang="en-US" smtClean="0"/>
              <a:t>2/3/2025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C9D9C03-C854-4CDF-8106-553EA53BCC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0D539DF-2E16-491C-87F2-A96A75E66C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97A8A9-F022-473A-8C49-45616BC65D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13876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5B5BA4-C055-4CEC-89B2-1B3850B8EA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7A2F864-49A7-4AA2-AFAB-D06456C78E7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501A260-2A8B-40BB-93AF-44175D05C7D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5F71033-7D6E-44BF-8670-54017750C7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9814B1-F29B-4948-8476-EAA1F336DBEE}" type="datetimeFigureOut">
              <a:rPr lang="en-US" smtClean="0"/>
              <a:t>2/3/2025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0474824-367F-4ED0-814F-A1BC5B9C4D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4A7F78E-A785-46A4-B076-ED55CB89F9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97A8A9-F022-473A-8C49-45616BC65D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83212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2589FBF-4462-4ACE-B25F-EBFAC4997F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3764702-1982-4679-9342-DBEA2C4A45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3FF6CCD-FCE3-4E48-B5C5-FDBA4EB0AB2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9814B1-F29B-4948-8476-EAA1F336DBEE}" type="datetimeFigureOut">
              <a:rPr lang="en-US" smtClean="0"/>
              <a:t>2/3/2025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7F4E50-E0AA-429A-8AA4-46DB092D3D2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CF3D04-4BD1-49C4-BB37-361DD6B4535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97A8A9-F022-473A-8C49-45616BC65D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14614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s://stattrek.com/statistics/dictionary.aspx?definition=Coefficient%20of%20determination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s://stattrek.com/statistics/dictionary?definition=Independent%20variable" TargetMode="External"/><Relationship Id="rId2" Type="http://schemas.openxmlformats.org/officeDocument/2006/relationships/hyperlink" Target="https://stattrek.com/statistics/dictionary?definition=Dependent%20variable" TargetMode="Externa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9.png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" name="Rectangle 7">
            <a:extLst>
              <a:ext uri="{FF2B5EF4-FFF2-40B4-BE49-F238E27FC236}">
                <a16:creationId xmlns:a16="http://schemas.microsoft.com/office/drawing/2014/main" id="{D278ADA9-6383-4BDD-80D2-8899A402687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9">
            <a:extLst>
              <a:ext uri="{FF2B5EF4-FFF2-40B4-BE49-F238E27FC236}">
                <a16:creationId xmlns:a16="http://schemas.microsoft.com/office/drawing/2014/main" id="{484B7147-B0F6-40ED-B5A2-FF72BC8198B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2" name="Rectangle 11">
            <a:extLst>
              <a:ext uri="{FF2B5EF4-FFF2-40B4-BE49-F238E27FC236}">
                <a16:creationId xmlns:a16="http://schemas.microsoft.com/office/drawing/2014/main" id="{B36D2DE0-0628-4A9A-A59D-7BA8B5EB302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Oval 13">
            <a:extLst>
              <a:ext uri="{FF2B5EF4-FFF2-40B4-BE49-F238E27FC236}">
                <a16:creationId xmlns:a16="http://schemas.microsoft.com/office/drawing/2014/main" id="{48E405C9-94BE-41DA-928C-DEC9A8550E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815929" y="148929"/>
            <a:ext cx="6560142" cy="6560142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6E35406-A8AC-4EF9-A0FB-FEF90C3BB9B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315031" y="1380754"/>
            <a:ext cx="5561938" cy="2513516"/>
          </a:xfrm>
        </p:spPr>
        <p:txBody>
          <a:bodyPr>
            <a:normAutofit/>
          </a:bodyPr>
          <a:lstStyle/>
          <a:p>
            <a:r>
              <a:rPr lang="en-US" dirty="0"/>
              <a:t>REGRESSION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90B1B49-B45E-42B8-9F8D-1EB703F79A7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315031" y="4076802"/>
            <a:ext cx="5561938" cy="1534587"/>
          </a:xfrm>
        </p:spPr>
        <p:txBody>
          <a:bodyPr>
            <a:normAutofit/>
          </a:bodyPr>
          <a:lstStyle/>
          <a:p>
            <a:r>
              <a:rPr lang="en-US"/>
              <a:t>Linear Regression and Logistic Regression</a:t>
            </a:r>
            <a:endParaRPr lang="en-US" dirty="0"/>
          </a:p>
        </p:txBody>
      </p:sp>
      <p:sp>
        <p:nvSpPr>
          <p:cNvPr id="24" name="Arc 15">
            <a:extLst>
              <a:ext uri="{FF2B5EF4-FFF2-40B4-BE49-F238E27FC236}">
                <a16:creationId xmlns:a16="http://schemas.microsoft.com/office/drawing/2014/main" id="{D2091A72-D5BB-42AC-8FD3-F7747D90861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9222429" flipV="1">
            <a:off x="2494119" y="6170"/>
            <a:ext cx="6816262" cy="6816262"/>
          </a:xfrm>
          <a:prstGeom prst="arc">
            <a:avLst>
              <a:gd name="adj1" fmla="val 16200000"/>
              <a:gd name="adj2" fmla="val 20093138"/>
            </a:avLst>
          </a:prstGeom>
          <a:ln w="127000" cap="rnd">
            <a:solidFill>
              <a:schemeClr val="accent4">
                <a:alpha val="9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5" name="Oval 17">
            <a:extLst>
              <a:ext uri="{FF2B5EF4-FFF2-40B4-BE49-F238E27FC236}">
                <a16:creationId xmlns:a16="http://schemas.microsoft.com/office/drawing/2014/main" id="{6ED12BFC-A737-46AF-8411-481112D54B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200995" y="5310973"/>
            <a:ext cx="705948" cy="686798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568351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DC4700-6744-4F56-A287-EBFC1E3118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400" b="0" i="0" dirty="0">
                <a:solidFill>
                  <a:srgbClr val="000000"/>
                </a:solidFill>
                <a:effectLst/>
                <a:latin typeface="Segoe UI" panose="020B0502040204020203" pitchFamily="34" charset="0"/>
              </a:rPr>
              <a:t>How well does the regression equation fit the data?</a:t>
            </a:r>
            <a:br>
              <a:rPr lang="en-US" sz="4400" b="0" i="0" dirty="0">
                <a:solidFill>
                  <a:srgbClr val="000000"/>
                </a:solidFill>
                <a:effectLst/>
                <a:latin typeface="Segoe UI" panose="020B0502040204020203" pitchFamily="34" charset="0"/>
              </a:rPr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FFB975-EA16-4A56-AE6D-F3831F2ECF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2925" y="1825625"/>
            <a:ext cx="11144249" cy="4956175"/>
          </a:xfrm>
        </p:spPr>
        <p:txBody>
          <a:bodyPr>
            <a:normAutofit/>
          </a:bodyPr>
          <a:lstStyle/>
          <a:p>
            <a:pPr marL="0" indent="0" algn="l" fontAlgn="t">
              <a:buNone/>
            </a:pPr>
            <a:r>
              <a:rPr lang="en-US" sz="2400" b="0" i="0" dirty="0">
                <a:solidFill>
                  <a:srgbClr val="990000"/>
                </a:solidFill>
                <a:effectLst/>
                <a:latin typeface="Segoe UI" panose="020B0502040204020203" pitchFamily="34" charset="0"/>
              </a:rPr>
              <a:t>Coefficient of Determination</a:t>
            </a:r>
          </a:p>
          <a:p>
            <a:pPr marL="0" indent="0" algn="l" fontAlgn="t">
              <a:buNone/>
            </a:pPr>
            <a:endParaRPr lang="en-US" sz="1800" b="0" i="0" dirty="0">
              <a:solidFill>
                <a:srgbClr val="990000"/>
              </a:solidFill>
              <a:effectLst/>
              <a:latin typeface="Segoe UI" panose="020B0502040204020203" pitchFamily="34" charset="0"/>
            </a:endParaRPr>
          </a:p>
          <a:p>
            <a:pPr algn="l"/>
            <a:r>
              <a:rPr lang="en-US" b="0" i="0" dirty="0">
                <a:solidFill>
                  <a:srgbClr val="000000"/>
                </a:solidFill>
                <a:effectLst/>
                <a:latin typeface="Segoe UI" panose="020B0502040204020203" pitchFamily="34" charset="0"/>
              </a:rPr>
              <a:t>One way to assess fit is to check the </a:t>
            </a:r>
            <a:r>
              <a:rPr lang="en-US" dirty="0">
                <a:solidFill>
                  <a:srgbClr val="000000"/>
                </a:solidFill>
                <a:latin typeface="Segoe UI" panose="020B0502040204020203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coefficient of determination</a:t>
            </a:r>
            <a:r>
              <a:rPr lang="en-US" dirty="0">
                <a:solidFill>
                  <a:srgbClr val="000000"/>
                </a:solidFill>
                <a:latin typeface="Segoe UI" panose="020B0502040204020203" pitchFamily="34" charset="0"/>
              </a:rPr>
              <a:t>, </a:t>
            </a:r>
            <a:r>
              <a:rPr lang="en-US" b="0" i="0" dirty="0">
                <a:solidFill>
                  <a:srgbClr val="000000"/>
                </a:solidFill>
                <a:effectLst/>
                <a:latin typeface="Segoe UI" panose="020B0502040204020203" pitchFamily="34" charset="0"/>
              </a:rPr>
              <a:t>which can be computed from the following formula.</a:t>
            </a:r>
          </a:p>
          <a:p>
            <a:pPr algn="l"/>
            <a:endParaRPr lang="en-US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pPr marL="0" indent="0" algn="ctr">
              <a:buNone/>
            </a:pPr>
            <a:r>
              <a:rPr lang="en-US" b="0" i="0" dirty="0">
                <a:solidFill>
                  <a:srgbClr val="000000"/>
                </a:solidFill>
                <a:effectLst/>
                <a:latin typeface="Segoe UI" panose="020B0502040204020203" pitchFamily="34" charset="0"/>
              </a:rPr>
              <a:t>R</a:t>
            </a:r>
            <a:r>
              <a:rPr lang="en-US" b="0" i="0" baseline="30000" dirty="0">
                <a:solidFill>
                  <a:srgbClr val="000000"/>
                </a:solidFill>
                <a:effectLst/>
                <a:latin typeface="Segoe UI" panose="020B0502040204020203" pitchFamily="34" charset="0"/>
              </a:rPr>
              <a:t>2</a:t>
            </a:r>
            <a:r>
              <a:rPr lang="en-US" b="0" i="0" dirty="0">
                <a:solidFill>
                  <a:srgbClr val="000000"/>
                </a:solidFill>
                <a:effectLst/>
                <a:latin typeface="Segoe UI" panose="020B0502040204020203" pitchFamily="34" charset="0"/>
              </a:rPr>
              <a:t> = { ( 1 / N ) * Σ [ (x</a:t>
            </a:r>
            <a:r>
              <a:rPr lang="en-US" b="0" i="0" baseline="-25000" dirty="0">
                <a:solidFill>
                  <a:srgbClr val="000000"/>
                </a:solidFill>
                <a:effectLst/>
                <a:latin typeface="Segoe UI" panose="020B0502040204020203" pitchFamily="34" charset="0"/>
              </a:rPr>
              <a:t>i</a:t>
            </a:r>
            <a:r>
              <a:rPr lang="en-US" b="0" i="0" dirty="0">
                <a:solidFill>
                  <a:srgbClr val="000000"/>
                </a:solidFill>
                <a:effectLst/>
                <a:latin typeface="Segoe UI" panose="020B0502040204020203" pitchFamily="34" charset="0"/>
              </a:rPr>
              <a:t> - x’) * (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egoe UI" panose="020B0502040204020203" pitchFamily="34" charset="0"/>
              </a:rPr>
              <a:t>y</a:t>
            </a:r>
            <a:r>
              <a:rPr lang="en-US" b="0" i="0" baseline="-25000" dirty="0" err="1">
                <a:solidFill>
                  <a:srgbClr val="000000"/>
                </a:solidFill>
                <a:effectLst/>
                <a:latin typeface="Segoe UI" panose="020B0502040204020203" pitchFamily="34" charset="0"/>
              </a:rPr>
              <a:t>i</a:t>
            </a:r>
            <a:r>
              <a:rPr lang="en-US" b="0" i="0" dirty="0">
                <a:solidFill>
                  <a:srgbClr val="000000"/>
                </a:solidFill>
                <a:effectLst/>
                <a:latin typeface="Segoe UI" panose="020B0502040204020203" pitchFamily="34" charset="0"/>
              </a:rPr>
              <a:t> - y’) ] / (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egoe UI" panose="020B0502040204020203" pitchFamily="34" charset="0"/>
              </a:rPr>
              <a:t>σ</a:t>
            </a:r>
            <a:r>
              <a:rPr lang="en-US" b="0" i="0" baseline="-25000" dirty="0" err="1">
                <a:solidFill>
                  <a:srgbClr val="000000"/>
                </a:solidFill>
                <a:effectLst/>
                <a:latin typeface="Segoe UI" panose="020B0502040204020203" pitchFamily="34" charset="0"/>
              </a:rPr>
              <a:t>x</a:t>
            </a:r>
            <a:r>
              <a:rPr lang="en-US" b="0" i="0" dirty="0">
                <a:solidFill>
                  <a:srgbClr val="000000"/>
                </a:solidFill>
                <a:effectLst/>
                <a:latin typeface="Segoe UI" panose="020B0502040204020203" pitchFamily="34" charset="0"/>
              </a:rPr>
              <a:t> *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egoe UI" panose="020B0502040204020203" pitchFamily="34" charset="0"/>
              </a:rPr>
              <a:t>σ</a:t>
            </a:r>
            <a:r>
              <a:rPr lang="en-US" b="0" i="0" baseline="-25000" dirty="0" err="1">
                <a:solidFill>
                  <a:srgbClr val="000000"/>
                </a:solidFill>
                <a:effectLst/>
                <a:latin typeface="Segoe UI" panose="020B0502040204020203" pitchFamily="34" charset="0"/>
              </a:rPr>
              <a:t>y</a:t>
            </a:r>
            <a:r>
              <a:rPr lang="en-US" b="0" i="0" dirty="0">
                <a:solidFill>
                  <a:srgbClr val="000000"/>
                </a:solidFill>
                <a:effectLst/>
                <a:latin typeface="Segoe UI" panose="020B0502040204020203" pitchFamily="34" charset="0"/>
              </a:rPr>
              <a:t> ) }</a:t>
            </a:r>
            <a:r>
              <a:rPr lang="en-US" b="0" i="0" baseline="30000" dirty="0">
                <a:solidFill>
                  <a:srgbClr val="000000"/>
                </a:solidFill>
                <a:effectLst/>
                <a:latin typeface="Segoe UI" panose="020B0502040204020203" pitchFamily="34" charset="0"/>
              </a:rPr>
              <a:t>2</a:t>
            </a:r>
          </a:p>
          <a:p>
            <a:pPr algn="l"/>
            <a:r>
              <a:rPr lang="en-US" b="0" i="0" dirty="0">
                <a:solidFill>
                  <a:srgbClr val="000000"/>
                </a:solidFill>
                <a:effectLst/>
                <a:latin typeface="Segoe UI" panose="020B0502040204020203" pitchFamily="34" charset="0"/>
              </a:rPr>
              <a:t>standard deviation of x (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egoe UI" panose="020B0502040204020203" pitchFamily="34" charset="0"/>
              </a:rPr>
              <a:t>σ</a:t>
            </a:r>
            <a:r>
              <a:rPr lang="en-US" b="0" i="0" baseline="-25000" dirty="0" err="1">
                <a:solidFill>
                  <a:srgbClr val="000000"/>
                </a:solidFill>
                <a:effectLst/>
                <a:latin typeface="Segoe UI" panose="020B0502040204020203" pitchFamily="34" charset="0"/>
              </a:rPr>
              <a:t>x</a:t>
            </a:r>
            <a:r>
              <a:rPr lang="en-US" b="0" i="0" dirty="0">
                <a:solidFill>
                  <a:srgbClr val="000000"/>
                </a:solidFill>
                <a:effectLst/>
                <a:latin typeface="Segoe UI" panose="020B0502040204020203" pitchFamily="34" charset="0"/>
              </a:rPr>
              <a:t>):</a:t>
            </a:r>
          </a:p>
          <a:p>
            <a:pPr marL="0" indent="0" algn="ctr">
              <a:buNone/>
            </a:pPr>
            <a:r>
              <a:rPr lang="en-US" b="0" i="0" dirty="0" err="1">
                <a:solidFill>
                  <a:srgbClr val="000000"/>
                </a:solidFill>
                <a:effectLst/>
                <a:latin typeface="Segoe UI" panose="020B0502040204020203" pitchFamily="34" charset="0"/>
              </a:rPr>
              <a:t>σ</a:t>
            </a:r>
            <a:r>
              <a:rPr lang="en-US" b="0" i="0" baseline="-25000" dirty="0" err="1">
                <a:solidFill>
                  <a:srgbClr val="000000"/>
                </a:solidFill>
                <a:effectLst/>
                <a:latin typeface="Segoe UI" panose="020B0502040204020203" pitchFamily="34" charset="0"/>
              </a:rPr>
              <a:t>x</a:t>
            </a:r>
            <a:r>
              <a:rPr lang="en-US" b="0" i="0" dirty="0">
                <a:solidFill>
                  <a:srgbClr val="000000"/>
                </a:solidFill>
                <a:effectLst/>
                <a:latin typeface="Segoe UI" panose="020B0502040204020203" pitchFamily="34" charset="0"/>
              </a:rPr>
              <a:t> = sqrt [ Σ ( x</a:t>
            </a:r>
            <a:r>
              <a:rPr lang="en-US" b="0" i="0" baseline="-25000" dirty="0">
                <a:solidFill>
                  <a:srgbClr val="000000"/>
                </a:solidFill>
                <a:effectLst/>
                <a:latin typeface="Segoe UI" panose="020B0502040204020203" pitchFamily="34" charset="0"/>
              </a:rPr>
              <a:t>i</a:t>
            </a:r>
            <a:r>
              <a:rPr lang="en-US" b="0" i="0" dirty="0">
                <a:solidFill>
                  <a:srgbClr val="000000"/>
                </a:solidFill>
                <a:effectLst/>
                <a:latin typeface="Segoe UI" panose="020B0502040204020203" pitchFamily="34" charset="0"/>
              </a:rPr>
              <a:t> - x’)</a:t>
            </a:r>
            <a:r>
              <a:rPr lang="en-US" b="0" i="0" baseline="30000" dirty="0">
                <a:solidFill>
                  <a:srgbClr val="000000"/>
                </a:solidFill>
                <a:effectLst/>
                <a:latin typeface="Segoe UI" panose="020B0502040204020203" pitchFamily="34" charset="0"/>
              </a:rPr>
              <a:t>2</a:t>
            </a:r>
            <a:r>
              <a:rPr lang="en-US" b="0" i="0" dirty="0">
                <a:solidFill>
                  <a:srgbClr val="000000"/>
                </a:solidFill>
                <a:effectLst/>
                <a:latin typeface="Segoe UI" panose="020B0502040204020203" pitchFamily="34" charset="0"/>
              </a:rPr>
              <a:t> / N ]</a:t>
            </a:r>
          </a:p>
          <a:p>
            <a:pPr algn="l"/>
            <a:r>
              <a:rPr lang="en-US" b="0" i="0" dirty="0">
                <a:solidFill>
                  <a:srgbClr val="000000"/>
                </a:solidFill>
                <a:effectLst/>
                <a:latin typeface="Segoe UI" panose="020B0502040204020203" pitchFamily="34" charset="0"/>
              </a:rPr>
              <a:t>Next, we find the standard deviation of y, (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egoe UI" panose="020B0502040204020203" pitchFamily="34" charset="0"/>
              </a:rPr>
              <a:t>σ</a:t>
            </a:r>
            <a:r>
              <a:rPr lang="en-US" b="0" i="0" baseline="-25000" dirty="0" err="1">
                <a:solidFill>
                  <a:srgbClr val="000000"/>
                </a:solidFill>
                <a:effectLst/>
                <a:latin typeface="Segoe UI" panose="020B0502040204020203" pitchFamily="34" charset="0"/>
              </a:rPr>
              <a:t>y</a:t>
            </a:r>
            <a:r>
              <a:rPr lang="en-US" b="0" i="0" dirty="0">
                <a:solidFill>
                  <a:srgbClr val="000000"/>
                </a:solidFill>
                <a:effectLst/>
                <a:latin typeface="Segoe UI" panose="020B0502040204020203" pitchFamily="34" charset="0"/>
              </a:rPr>
              <a:t>):</a:t>
            </a:r>
          </a:p>
          <a:p>
            <a:pPr algn="ctr"/>
            <a:r>
              <a:rPr lang="en-US" b="0" i="0" dirty="0" err="1">
                <a:solidFill>
                  <a:srgbClr val="000000"/>
                </a:solidFill>
                <a:effectLst/>
                <a:latin typeface="Segoe UI" panose="020B0502040204020203" pitchFamily="34" charset="0"/>
              </a:rPr>
              <a:t>σ</a:t>
            </a:r>
            <a:r>
              <a:rPr lang="en-US" b="0" i="0" baseline="-25000" dirty="0" err="1">
                <a:solidFill>
                  <a:srgbClr val="000000"/>
                </a:solidFill>
                <a:effectLst/>
                <a:latin typeface="Segoe UI" panose="020B0502040204020203" pitchFamily="34" charset="0"/>
              </a:rPr>
              <a:t>y</a:t>
            </a:r>
            <a:r>
              <a:rPr lang="en-US" b="0" i="0" dirty="0">
                <a:solidFill>
                  <a:srgbClr val="000000"/>
                </a:solidFill>
                <a:effectLst/>
                <a:latin typeface="Segoe UI" panose="020B0502040204020203" pitchFamily="34" charset="0"/>
              </a:rPr>
              <a:t> = sqrt [ Σ (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egoe UI" panose="020B0502040204020203" pitchFamily="34" charset="0"/>
              </a:rPr>
              <a:t>y</a:t>
            </a:r>
            <a:r>
              <a:rPr lang="en-US" b="0" i="0" baseline="-25000" dirty="0" err="1">
                <a:solidFill>
                  <a:srgbClr val="000000"/>
                </a:solidFill>
                <a:effectLst/>
                <a:latin typeface="Segoe UI" panose="020B0502040204020203" pitchFamily="34" charset="0"/>
              </a:rPr>
              <a:t>i</a:t>
            </a:r>
            <a:r>
              <a:rPr lang="en-US" b="0" i="0" dirty="0">
                <a:solidFill>
                  <a:srgbClr val="000000"/>
                </a:solidFill>
                <a:effectLst/>
                <a:latin typeface="Segoe UI" panose="020B0502040204020203" pitchFamily="34" charset="0"/>
              </a:rPr>
              <a:t> - y’)</a:t>
            </a:r>
            <a:r>
              <a:rPr lang="en-US" b="0" i="0" baseline="30000" dirty="0">
                <a:solidFill>
                  <a:srgbClr val="000000"/>
                </a:solidFill>
                <a:effectLst/>
                <a:latin typeface="Segoe UI" panose="020B0502040204020203" pitchFamily="34" charset="0"/>
              </a:rPr>
              <a:t>2</a:t>
            </a:r>
            <a:r>
              <a:rPr lang="en-US" b="0" i="0" dirty="0">
                <a:solidFill>
                  <a:srgbClr val="000000"/>
                </a:solidFill>
                <a:effectLst/>
                <a:latin typeface="Segoe UI" panose="020B0502040204020203" pitchFamily="34" charset="0"/>
              </a:rPr>
              <a:t> / N ]</a:t>
            </a:r>
          </a:p>
          <a:p>
            <a:pPr marL="0" indent="0" algn="ctr">
              <a:buNone/>
            </a:pPr>
            <a:endParaRPr lang="en-US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pPr marL="0" indent="0" algn="ctr">
              <a:buNone/>
            </a:pPr>
            <a:endParaRPr lang="en-US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32093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59B3FC-70A5-433A-B347-DC807407DB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7700" y="55259"/>
            <a:ext cx="10515600" cy="1325563"/>
          </a:xfrm>
        </p:spPr>
        <p:txBody>
          <a:bodyPr/>
          <a:lstStyle/>
          <a:p>
            <a:r>
              <a:rPr lang="en-US" sz="2400" b="1" i="0" dirty="0">
                <a:solidFill>
                  <a:srgbClr val="1B2B68"/>
                </a:solidFill>
                <a:effectLst/>
                <a:latin typeface="Gilmer"/>
              </a:rPr>
              <a:t>Formula 1: Using the correlation coefficient</a:t>
            </a:r>
            <a:br>
              <a:rPr lang="en-US" b="1" i="0" dirty="0">
                <a:solidFill>
                  <a:srgbClr val="1B2B68"/>
                </a:solidFill>
                <a:effectLst/>
                <a:latin typeface="Gilmer"/>
              </a:rPr>
            </a:br>
            <a:endParaRPr lang="en-US" dirty="0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EC9699C1-0592-4A2D-977F-1BBE4607E03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593004" y="731333"/>
            <a:ext cx="4295775" cy="1400175"/>
          </a:xfr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DC3D29E5-08EF-4163-9980-2D792EBA4487}"/>
              </a:ext>
            </a:extLst>
          </p:cNvPr>
          <p:cNvSpPr txBox="1"/>
          <p:nvPr/>
        </p:nvSpPr>
        <p:spPr>
          <a:xfrm>
            <a:off x="647700" y="2345917"/>
            <a:ext cx="604569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2400" b="1" i="0" dirty="0">
                <a:solidFill>
                  <a:srgbClr val="1B2B68"/>
                </a:solidFill>
                <a:effectLst/>
                <a:latin typeface="Gilmer"/>
              </a:rPr>
              <a:t>Formula 2: Using the regression outputs</a:t>
            </a: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4C557B3A-6F14-4222-806C-4F375D5F166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16712" y="2932683"/>
            <a:ext cx="7562850" cy="3286125"/>
          </a:xfrm>
          <a:prstGeom prst="rect">
            <a:avLst/>
          </a:prstGeom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id="{A95C2213-7DE9-4AFA-A1ED-AF9B44808035}"/>
              </a:ext>
            </a:extLst>
          </p:cNvPr>
          <p:cNvSpPr txBox="1"/>
          <p:nvPr/>
        </p:nvSpPr>
        <p:spPr>
          <a:xfrm>
            <a:off x="8815243" y="3662000"/>
            <a:ext cx="321050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0" i="0" dirty="0" err="1">
                <a:solidFill>
                  <a:srgbClr val="445578"/>
                </a:solidFill>
                <a:effectLst/>
                <a:latin typeface="Inter"/>
              </a:rPr>
              <a:t>y</a:t>
            </a:r>
            <a:r>
              <a:rPr lang="en-US" b="0" i="0" baseline="-25000" dirty="0" err="1">
                <a:solidFill>
                  <a:srgbClr val="445578"/>
                </a:solidFill>
                <a:effectLst/>
                <a:latin typeface="Inter"/>
              </a:rPr>
              <a:t>i</a:t>
            </a:r>
            <a:r>
              <a:rPr lang="en-US" b="0" i="0" baseline="30000" dirty="0">
                <a:solidFill>
                  <a:srgbClr val="445578"/>
                </a:solidFill>
                <a:effectLst/>
                <a:latin typeface="Inter"/>
              </a:rPr>
              <a:t>^ </a:t>
            </a:r>
            <a:r>
              <a:rPr lang="en-US" baseline="30000" dirty="0">
                <a:solidFill>
                  <a:srgbClr val="445578"/>
                </a:solidFill>
                <a:latin typeface="Inter"/>
              </a:rPr>
              <a:t> </a:t>
            </a:r>
            <a:r>
              <a:rPr lang="en-US" b="0" i="0" dirty="0">
                <a:solidFill>
                  <a:srgbClr val="445578"/>
                </a:solidFill>
                <a:effectLst/>
                <a:latin typeface="Inter"/>
              </a:rPr>
              <a:t> represents Predicted value</a:t>
            </a:r>
            <a:endParaRPr lang="en-US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E378274C-2E4F-4D35-9155-4651F86EE28D}"/>
              </a:ext>
            </a:extLst>
          </p:cNvPr>
          <p:cNvSpPr txBox="1"/>
          <p:nvPr/>
        </p:nvSpPr>
        <p:spPr>
          <a:xfrm>
            <a:off x="8814694" y="4031332"/>
            <a:ext cx="609452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0" i="0" dirty="0" err="1">
                <a:solidFill>
                  <a:srgbClr val="445578"/>
                </a:solidFill>
                <a:effectLst/>
                <a:latin typeface="Inter"/>
              </a:rPr>
              <a:t>yi</a:t>
            </a:r>
            <a:r>
              <a:rPr lang="en-US" b="0" i="0" baseline="30000" dirty="0">
                <a:solidFill>
                  <a:srgbClr val="445578"/>
                </a:solidFill>
                <a:effectLst/>
                <a:latin typeface="Inter"/>
              </a:rPr>
              <a:t>–</a:t>
            </a:r>
            <a:r>
              <a:rPr lang="en-US" b="0" i="0" dirty="0">
                <a:solidFill>
                  <a:srgbClr val="445578"/>
                </a:solidFill>
                <a:effectLst/>
                <a:latin typeface="Inter"/>
              </a:rPr>
              <a:t>   represents the average(mean) </a:t>
            </a:r>
          </a:p>
          <a:p>
            <a:r>
              <a:rPr lang="en-US" b="0" i="0" dirty="0" err="1">
                <a:solidFill>
                  <a:srgbClr val="445578"/>
                </a:solidFill>
                <a:effectLst/>
                <a:latin typeface="Inter"/>
              </a:rPr>
              <a:t>yi</a:t>
            </a:r>
            <a:r>
              <a:rPr lang="en-US" b="0" i="0" dirty="0">
                <a:solidFill>
                  <a:srgbClr val="445578"/>
                </a:solidFill>
                <a:effectLst/>
                <a:latin typeface="Inter"/>
              </a:rPr>
              <a:t>     represents the actual value.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621826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113FF1-2046-4F48-8FF1-05242D748F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52500" y="819150"/>
            <a:ext cx="10401300" cy="5357813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An R2 of 0 </a:t>
            </a:r>
            <a:r>
              <a:rPr lang="en-US" dirty="0"/>
              <a:t>means that the dependent variable cannot be predicted from the independent variable.</a:t>
            </a:r>
          </a:p>
          <a:p>
            <a:endParaRPr lang="en-US" dirty="0"/>
          </a:p>
          <a:p>
            <a:r>
              <a:rPr lang="en-US" dirty="0">
                <a:solidFill>
                  <a:srgbClr val="FF0000"/>
                </a:solidFill>
              </a:rPr>
              <a:t>An R2 of 1 </a:t>
            </a:r>
            <a:r>
              <a:rPr lang="en-US" dirty="0"/>
              <a:t>means the dependent variable can be predicted without error from the independent variable.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>
                <a:solidFill>
                  <a:srgbClr val="FF0000"/>
                </a:solidFill>
              </a:rPr>
              <a:t>An R2 between 0 and 1 indicates </a:t>
            </a:r>
            <a:r>
              <a:rPr lang="en-US" dirty="0"/>
              <a:t>the extent to which the dependent variable is predictable. </a:t>
            </a:r>
          </a:p>
          <a:p>
            <a:r>
              <a:rPr lang="en-US" dirty="0"/>
              <a:t>An R2 of 0.10 means that 10 percent is predictable from X; </a:t>
            </a:r>
          </a:p>
          <a:p>
            <a:r>
              <a:rPr lang="en-US" dirty="0"/>
              <a:t>an R2 of 0.20 means that 20 percent is predictable; and so on.</a:t>
            </a:r>
          </a:p>
        </p:txBody>
      </p:sp>
    </p:spTree>
    <p:extLst>
      <p:ext uri="{BB962C8B-B14F-4D97-AF65-F5344CB8AC3E}">
        <p14:creationId xmlns:p14="http://schemas.microsoft.com/office/powerpoint/2010/main" val="330209272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10F055-E08F-4829-8EE6-07FBEB51DC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39775"/>
          </a:xfrm>
        </p:spPr>
        <p:txBody>
          <a:bodyPr/>
          <a:lstStyle/>
          <a:p>
            <a:r>
              <a:rPr lang="en-US" dirty="0">
                <a:solidFill>
                  <a:srgbClr val="FF0000"/>
                </a:solidFill>
              </a:rPr>
              <a:t>Question 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FA1481-5CA3-43D8-9F2B-0FFA6753B6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2475" y="1190625"/>
            <a:ext cx="10601325" cy="4986338"/>
          </a:xfrm>
        </p:spPr>
        <p:txBody>
          <a:bodyPr>
            <a:normAutofit lnSpcReduction="10000"/>
          </a:bodyPr>
          <a:lstStyle/>
          <a:p>
            <a:pPr marL="0" indent="0" algn="l">
              <a:buNone/>
            </a:pPr>
            <a:r>
              <a:rPr lang="en-US" b="0" i="0" dirty="0">
                <a:solidFill>
                  <a:srgbClr val="000000"/>
                </a:solidFill>
                <a:effectLst/>
                <a:latin typeface="Segoe UI" panose="020B0502040204020203" pitchFamily="34" charset="0"/>
              </a:rPr>
              <a:t>Last year, five randomly selected students took a math aptitude test before they began their statistics course. The Statistics Department has three questions.</a:t>
            </a:r>
          </a:p>
          <a:p>
            <a:pPr marL="0" indent="0" algn="l">
              <a:buNone/>
            </a:pPr>
            <a:endParaRPr lang="en-US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1800" b="0" i="0" dirty="0">
                <a:solidFill>
                  <a:srgbClr val="000000"/>
                </a:solidFill>
                <a:effectLst/>
                <a:latin typeface="Segoe UI" panose="020B0502040204020203" pitchFamily="34" charset="0"/>
              </a:rPr>
              <a:t>What linear regression equation best predicts statistics  </a:t>
            </a:r>
          </a:p>
          <a:p>
            <a:pPr marL="0" indent="0" algn="l">
              <a:buNone/>
            </a:pPr>
            <a:r>
              <a:rPr lang="en-US" sz="1800" b="0" i="0" dirty="0">
                <a:solidFill>
                  <a:srgbClr val="000000"/>
                </a:solidFill>
                <a:effectLst/>
                <a:latin typeface="Segoe UI" panose="020B0502040204020203" pitchFamily="34" charset="0"/>
              </a:rPr>
              <a:t>    performance, based on math aptitude scores?</a:t>
            </a:r>
          </a:p>
          <a:p>
            <a:pPr marL="0" indent="0" algn="l">
              <a:buNone/>
            </a:pPr>
            <a:endParaRPr lang="en-US" sz="1800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1800" b="0" i="0" dirty="0">
                <a:solidFill>
                  <a:srgbClr val="000000"/>
                </a:solidFill>
                <a:effectLst/>
                <a:latin typeface="Segoe UI" panose="020B0502040204020203" pitchFamily="34" charset="0"/>
              </a:rPr>
              <a:t>If a student made an 80 on the aptitude test, what grade </a:t>
            </a:r>
          </a:p>
          <a:p>
            <a:pPr marL="0" indent="0" algn="l">
              <a:buNone/>
            </a:pPr>
            <a:r>
              <a:rPr lang="en-US" sz="1800" dirty="0">
                <a:solidFill>
                  <a:srgbClr val="000000"/>
                </a:solidFill>
                <a:latin typeface="Segoe UI" panose="020B0502040204020203" pitchFamily="34" charset="0"/>
              </a:rPr>
              <a:t>    </a:t>
            </a:r>
            <a:r>
              <a:rPr lang="en-US" sz="1800" b="0" i="0" dirty="0">
                <a:solidFill>
                  <a:srgbClr val="000000"/>
                </a:solidFill>
                <a:effectLst/>
                <a:latin typeface="Segoe UI" panose="020B0502040204020203" pitchFamily="34" charset="0"/>
              </a:rPr>
              <a:t>would we expect her to make in statistics?</a:t>
            </a:r>
          </a:p>
          <a:p>
            <a:pPr marL="0" indent="0" algn="l">
              <a:buNone/>
            </a:pPr>
            <a:endParaRPr lang="en-US" sz="1800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1800" b="0" i="0" dirty="0">
                <a:solidFill>
                  <a:srgbClr val="000000"/>
                </a:solidFill>
                <a:effectLst/>
                <a:latin typeface="Segoe UI" panose="020B0502040204020203" pitchFamily="34" charset="0"/>
              </a:rPr>
              <a:t>How well does the regression equation fit the data?</a:t>
            </a:r>
          </a:p>
          <a:p>
            <a:pPr algn="l">
              <a:buFont typeface="Arial" panose="020B0604020202020204" pitchFamily="34" charset="0"/>
              <a:buChar char="•"/>
            </a:pPr>
            <a:endParaRPr lang="en-US" sz="1800" dirty="0">
              <a:solidFill>
                <a:srgbClr val="000000"/>
              </a:solidFill>
              <a:latin typeface="Segoe UI" panose="020B0502040204020203" pitchFamily="34" charset="0"/>
            </a:endParaRPr>
          </a:p>
          <a:p>
            <a:pPr marL="0" indent="0" algn="l">
              <a:buNone/>
            </a:pPr>
            <a:r>
              <a:rPr lang="en-US" sz="1200" b="1" i="0" dirty="0">
                <a:solidFill>
                  <a:schemeClr val="accent1">
                    <a:lumMod val="75000"/>
                  </a:schemeClr>
                </a:solidFill>
                <a:effectLst/>
                <a:latin typeface="Segoe UI" panose="020B0502040204020203" pitchFamily="34" charset="0"/>
              </a:rPr>
              <a:t>In the table below, the x</a:t>
            </a:r>
            <a:r>
              <a:rPr lang="en-US" sz="1200" b="1" i="0" baseline="-25000" dirty="0">
                <a:solidFill>
                  <a:schemeClr val="accent1">
                    <a:lumMod val="75000"/>
                  </a:schemeClr>
                </a:solidFill>
                <a:effectLst/>
                <a:latin typeface="Segoe UI" panose="020B0502040204020203" pitchFamily="34" charset="0"/>
              </a:rPr>
              <a:t>i</a:t>
            </a:r>
            <a:r>
              <a:rPr lang="en-US" sz="1200" b="1" i="0" dirty="0">
                <a:solidFill>
                  <a:schemeClr val="accent1">
                    <a:lumMod val="75000"/>
                  </a:schemeClr>
                </a:solidFill>
                <a:effectLst/>
                <a:latin typeface="Segoe UI" panose="020B0502040204020203" pitchFamily="34" charset="0"/>
              </a:rPr>
              <a:t> column shows scores on the aptitude test. Similarly, the </a:t>
            </a:r>
            <a:r>
              <a:rPr lang="en-US" sz="1200" b="1" i="0" dirty="0" err="1">
                <a:solidFill>
                  <a:schemeClr val="accent1">
                    <a:lumMod val="75000"/>
                  </a:schemeClr>
                </a:solidFill>
                <a:effectLst/>
                <a:latin typeface="Segoe UI" panose="020B0502040204020203" pitchFamily="34" charset="0"/>
              </a:rPr>
              <a:t>y</a:t>
            </a:r>
            <a:r>
              <a:rPr lang="en-US" sz="1200" b="1" i="0" baseline="-25000" dirty="0" err="1">
                <a:solidFill>
                  <a:schemeClr val="accent1">
                    <a:lumMod val="75000"/>
                  </a:schemeClr>
                </a:solidFill>
                <a:effectLst/>
                <a:latin typeface="Segoe UI" panose="020B0502040204020203" pitchFamily="34" charset="0"/>
              </a:rPr>
              <a:t>i</a:t>
            </a:r>
            <a:r>
              <a:rPr lang="en-US" sz="1200" b="1" i="0" dirty="0">
                <a:solidFill>
                  <a:schemeClr val="accent1">
                    <a:lumMod val="75000"/>
                  </a:schemeClr>
                </a:solidFill>
                <a:effectLst/>
                <a:latin typeface="Segoe UI" panose="020B0502040204020203" pitchFamily="34" charset="0"/>
              </a:rPr>
              <a:t> column shows</a:t>
            </a:r>
          </a:p>
          <a:p>
            <a:pPr marL="0" indent="0" algn="l">
              <a:buNone/>
            </a:pPr>
            <a:r>
              <a:rPr lang="en-US" sz="1200" b="1" i="0" dirty="0">
                <a:solidFill>
                  <a:schemeClr val="accent1">
                    <a:lumMod val="75000"/>
                  </a:schemeClr>
                </a:solidFill>
                <a:effectLst/>
                <a:latin typeface="Segoe UI" panose="020B0502040204020203" pitchFamily="34" charset="0"/>
              </a:rPr>
              <a:t> statistics grades.</a:t>
            </a:r>
            <a:endParaRPr lang="en-US" sz="1800" b="1" i="0" dirty="0">
              <a:solidFill>
                <a:schemeClr val="accent1">
                  <a:lumMod val="75000"/>
                </a:schemeClr>
              </a:solidFill>
              <a:effectLst/>
              <a:latin typeface="Segoe UI" panose="020B0502040204020203" pitchFamily="34" charset="0"/>
            </a:endParaRPr>
          </a:p>
          <a:p>
            <a:pPr marL="0" indent="0">
              <a:buNone/>
            </a:pPr>
            <a:endParaRPr lang="en-US" dirty="0"/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BA7D1731-51D5-4EFB-AE05-C565E9DF79C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30876500"/>
              </p:ext>
            </p:extLst>
          </p:nvPr>
        </p:nvGraphicFramePr>
        <p:xfrm>
          <a:off x="8013699" y="2521391"/>
          <a:ext cx="3425826" cy="3971484"/>
        </p:xfrm>
        <a:graphic>
          <a:graphicData uri="http://schemas.openxmlformats.org/drawingml/2006/table">
            <a:tbl>
              <a:tblPr/>
              <a:tblGrid>
                <a:gridCol w="1621233">
                  <a:extLst>
                    <a:ext uri="{9D8B030D-6E8A-4147-A177-3AD203B41FA5}">
                      <a16:colId xmlns:a16="http://schemas.microsoft.com/office/drawing/2014/main" val="293903991"/>
                    </a:ext>
                  </a:extLst>
                </a:gridCol>
                <a:gridCol w="662651">
                  <a:extLst>
                    <a:ext uri="{9D8B030D-6E8A-4147-A177-3AD203B41FA5}">
                      <a16:colId xmlns:a16="http://schemas.microsoft.com/office/drawing/2014/main" val="371171910"/>
                    </a:ext>
                  </a:extLst>
                </a:gridCol>
                <a:gridCol w="1141942">
                  <a:extLst>
                    <a:ext uri="{9D8B030D-6E8A-4147-A177-3AD203B41FA5}">
                      <a16:colId xmlns:a16="http://schemas.microsoft.com/office/drawing/2014/main" val="3483264582"/>
                    </a:ext>
                  </a:extLst>
                </a:gridCol>
              </a:tblGrid>
              <a:tr h="661914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rgbClr val="FFFFFF"/>
                          </a:solidFill>
                          <a:effectLst/>
                        </a:rPr>
                        <a:t>Student</a:t>
                      </a:r>
                    </a:p>
                  </a:txBody>
                  <a:tcPr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rgbClr val="FFFFFF"/>
                          </a:solidFill>
                          <a:effectLst/>
                        </a:rPr>
                        <a:t>x</a:t>
                      </a:r>
                      <a:r>
                        <a:rPr lang="en-US" sz="2400" baseline="-25000" dirty="0">
                          <a:solidFill>
                            <a:srgbClr val="FFFFFF"/>
                          </a:solidFill>
                          <a:effectLst/>
                        </a:rPr>
                        <a:t>i</a:t>
                      </a:r>
                      <a:endParaRPr lang="en-US" sz="2400" dirty="0">
                        <a:solidFill>
                          <a:srgbClr val="FFFFFF"/>
                        </a:solidFill>
                        <a:effectLst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>
                          <a:solidFill>
                            <a:srgbClr val="FFFFFF"/>
                          </a:solidFill>
                          <a:effectLst/>
                        </a:rPr>
                        <a:t>y</a:t>
                      </a:r>
                      <a:r>
                        <a:rPr lang="en-US" sz="2400" baseline="-25000" dirty="0" err="1">
                          <a:solidFill>
                            <a:srgbClr val="FFFFFF"/>
                          </a:solidFill>
                          <a:effectLst/>
                        </a:rPr>
                        <a:t>i</a:t>
                      </a:r>
                      <a:endParaRPr lang="en-US" sz="2400" dirty="0">
                        <a:solidFill>
                          <a:srgbClr val="FFFFFF"/>
                        </a:solidFill>
                        <a:effectLst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68410136"/>
                  </a:ext>
                </a:extLst>
              </a:tr>
              <a:tr h="661914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rgbClr val="000000"/>
                          </a:solidFill>
                          <a:effectLst/>
                        </a:rPr>
                        <a:t>1</a:t>
                      </a:r>
                    </a:p>
                  </a:txBody>
                  <a:tcPr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rgbClr val="000000"/>
                          </a:solidFill>
                          <a:effectLst/>
                        </a:rPr>
                        <a:t>95</a:t>
                      </a:r>
                    </a:p>
                  </a:txBody>
                  <a:tcPr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>
                          <a:solidFill>
                            <a:srgbClr val="000000"/>
                          </a:solidFill>
                          <a:effectLst/>
                        </a:rPr>
                        <a:t>85</a:t>
                      </a:r>
                    </a:p>
                  </a:txBody>
                  <a:tcPr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15304512"/>
                  </a:ext>
                </a:extLst>
              </a:tr>
              <a:tr h="661914">
                <a:tc>
                  <a:txBody>
                    <a:bodyPr/>
                    <a:lstStyle/>
                    <a:p>
                      <a:pPr algn="ctr"/>
                      <a:r>
                        <a:rPr lang="en-US" sz="2400">
                          <a:solidFill>
                            <a:srgbClr val="000000"/>
                          </a:solidFill>
                          <a:effectLst/>
                        </a:rPr>
                        <a:t>2</a:t>
                      </a:r>
                    </a:p>
                  </a:txBody>
                  <a:tcPr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rgbClr val="000000"/>
                          </a:solidFill>
                          <a:effectLst/>
                        </a:rPr>
                        <a:t>85</a:t>
                      </a:r>
                    </a:p>
                  </a:txBody>
                  <a:tcPr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rgbClr val="000000"/>
                          </a:solidFill>
                          <a:effectLst/>
                        </a:rPr>
                        <a:t>95</a:t>
                      </a:r>
                    </a:p>
                  </a:txBody>
                  <a:tcPr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85748803"/>
                  </a:ext>
                </a:extLst>
              </a:tr>
              <a:tr h="661914">
                <a:tc>
                  <a:txBody>
                    <a:bodyPr/>
                    <a:lstStyle/>
                    <a:p>
                      <a:pPr algn="ctr"/>
                      <a:r>
                        <a:rPr lang="en-US" sz="2400">
                          <a:solidFill>
                            <a:srgbClr val="000000"/>
                          </a:solidFill>
                          <a:effectLst/>
                        </a:rPr>
                        <a:t>3</a:t>
                      </a:r>
                    </a:p>
                  </a:txBody>
                  <a:tcPr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>
                          <a:solidFill>
                            <a:srgbClr val="000000"/>
                          </a:solidFill>
                          <a:effectLst/>
                        </a:rPr>
                        <a:t>80</a:t>
                      </a:r>
                    </a:p>
                  </a:txBody>
                  <a:tcPr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rgbClr val="000000"/>
                          </a:solidFill>
                          <a:effectLst/>
                        </a:rPr>
                        <a:t>70</a:t>
                      </a:r>
                    </a:p>
                  </a:txBody>
                  <a:tcPr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31452299"/>
                  </a:ext>
                </a:extLst>
              </a:tr>
              <a:tr h="661914">
                <a:tc>
                  <a:txBody>
                    <a:bodyPr/>
                    <a:lstStyle/>
                    <a:p>
                      <a:pPr algn="ctr"/>
                      <a:r>
                        <a:rPr lang="en-US" sz="2400">
                          <a:solidFill>
                            <a:srgbClr val="000000"/>
                          </a:solidFill>
                          <a:effectLst/>
                        </a:rPr>
                        <a:t>4</a:t>
                      </a:r>
                    </a:p>
                  </a:txBody>
                  <a:tcPr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>
                          <a:solidFill>
                            <a:srgbClr val="000000"/>
                          </a:solidFill>
                          <a:effectLst/>
                        </a:rPr>
                        <a:t>70</a:t>
                      </a:r>
                    </a:p>
                  </a:txBody>
                  <a:tcPr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rgbClr val="000000"/>
                          </a:solidFill>
                          <a:effectLst/>
                        </a:rPr>
                        <a:t>65</a:t>
                      </a:r>
                    </a:p>
                  </a:txBody>
                  <a:tcPr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31257733"/>
                  </a:ext>
                </a:extLst>
              </a:tr>
              <a:tr h="661914">
                <a:tc>
                  <a:txBody>
                    <a:bodyPr/>
                    <a:lstStyle/>
                    <a:p>
                      <a:pPr algn="ctr"/>
                      <a:r>
                        <a:rPr lang="en-US" sz="2400">
                          <a:solidFill>
                            <a:srgbClr val="000000"/>
                          </a:solidFill>
                          <a:effectLst/>
                        </a:rPr>
                        <a:t>5</a:t>
                      </a:r>
                    </a:p>
                  </a:txBody>
                  <a:tcPr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>
                          <a:solidFill>
                            <a:srgbClr val="000000"/>
                          </a:solidFill>
                          <a:effectLst/>
                        </a:rPr>
                        <a:t>60</a:t>
                      </a:r>
                    </a:p>
                  </a:txBody>
                  <a:tcPr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rgbClr val="000000"/>
                          </a:solidFill>
                          <a:effectLst/>
                        </a:rPr>
                        <a:t>70</a:t>
                      </a:r>
                    </a:p>
                  </a:txBody>
                  <a:tcPr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5577805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9970026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F3060C83-F051-4F0E-ABAD-AA0DFC48B2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83C98ABE-055B-441F-B07E-44F97F083C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-376156" y="-253670"/>
            <a:ext cx="1827638" cy="1376989"/>
          </a:xfrm>
          <a:custGeom>
            <a:avLst/>
            <a:gdLst>
              <a:gd name="connsiteX0" fmla="*/ 0 w 1827638"/>
              <a:gd name="connsiteY0" fmla="*/ 987379 h 1376989"/>
              <a:gd name="connsiteX1" fmla="*/ 987379 w 1827638"/>
              <a:gd name="connsiteY1" fmla="*/ 0 h 1376989"/>
              <a:gd name="connsiteX2" fmla="*/ 1827638 w 1827638"/>
              <a:gd name="connsiteY2" fmla="*/ 840260 h 1376989"/>
              <a:gd name="connsiteX3" fmla="*/ 1827638 w 1827638"/>
              <a:gd name="connsiteY3" fmla="*/ 1376989 h 1376989"/>
              <a:gd name="connsiteX4" fmla="*/ 0 w 1827638"/>
              <a:gd name="connsiteY4" fmla="*/ 1376989 h 13769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27638" h="1376989">
                <a:moveTo>
                  <a:pt x="0" y="987379"/>
                </a:moveTo>
                <a:lnTo>
                  <a:pt x="987379" y="0"/>
                </a:lnTo>
                <a:lnTo>
                  <a:pt x="1827638" y="840260"/>
                </a:lnTo>
                <a:lnTo>
                  <a:pt x="1827638" y="1376989"/>
                </a:lnTo>
                <a:lnTo>
                  <a:pt x="0" y="1376989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29FDB030-9B49-4CED-8CCD-4D99382388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891641" y="422146"/>
            <a:ext cx="645368" cy="64536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783CA14-24A1-485C-8B30-D6A5D87987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10043482" y="655140"/>
            <a:ext cx="687472" cy="687472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9A97C86A-04D6-40F7-AE84-31AB43E6A8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9356643" y="0"/>
            <a:ext cx="2835357" cy="1480837"/>
          </a:xfrm>
          <a:custGeom>
            <a:avLst/>
            <a:gdLst>
              <a:gd name="connsiteX0" fmla="*/ 2835357 w 2835357"/>
              <a:gd name="connsiteY0" fmla="*/ 1480837 h 1480837"/>
              <a:gd name="connsiteX1" fmla="*/ 0 w 2835357"/>
              <a:gd name="connsiteY1" fmla="*/ 1480837 h 1480837"/>
              <a:gd name="connsiteX2" fmla="*/ 1552727 w 2835357"/>
              <a:gd name="connsiteY2" fmla="*/ 0 h 1480837"/>
              <a:gd name="connsiteX3" fmla="*/ 2835357 w 2835357"/>
              <a:gd name="connsiteY3" fmla="*/ 1223245 h 14808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35357" h="1480837">
                <a:moveTo>
                  <a:pt x="2835357" y="1480837"/>
                </a:moveTo>
                <a:lnTo>
                  <a:pt x="0" y="1480837"/>
                </a:lnTo>
                <a:lnTo>
                  <a:pt x="1552727" y="0"/>
                </a:lnTo>
                <a:lnTo>
                  <a:pt x="2835357" y="1223245"/>
                </a:lnTo>
                <a:close/>
              </a:path>
            </a:pathLst>
          </a:cu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9" name="Isosceles Triangle 18">
            <a:extLst>
              <a:ext uri="{FF2B5EF4-FFF2-40B4-BE49-F238E27FC236}">
                <a16:creationId xmlns:a16="http://schemas.microsoft.com/office/drawing/2014/main" id="{FF9F2414-84E8-453E-B1F3-389FDE8192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7976344" y="6115501"/>
            <a:ext cx="1494513" cy="742499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Isosceles Triangle 20">
            <a:extLst>
              <a:ext uri="{FF2B5EF4-FFF2-40B4-BE49-F238E27FC236}">
                <a16:creationId xmlns:a16="http://schemas.microsoft.com/office/drawing/2014/main" id="{3ECA69A1-7536-43AC-85EF-C7106179F5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7604080" y="6453143"/>
            <a:ext cx="814903" cy="404857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254B46BF-449C-4843-B5CC-F58223AA9ED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4668355"/>
              </p:ext>
            </p:extLst>
          </p:nvPr>
        </p:nvGraphicFramePr>
        <p:xfrm>
          <a:off x="643467" y="895007"/>
          <a:ext cx="10905070" cy="5184695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1667204">
                  <a:extLst>
                    <a:ext uri="{9D8B030D-6E8A-4147-A177-3AD203B41FA5}">
                      <a16:colId xmlns:a16="http://schemas.microsoft.com/office/drawing/2014/main" val="214244562"/>
                    </a:ext>
                  </a:extLst>
                </a:gridCol>
                <a:gridCol w="1114056">
                  <a:extLst>
                    <a:ext uri="{9D8B030D-6E8A-4147-A177-3AD203B41FA5}">
                      <a16:colId xmlns:a16="http://schemas.microsoft.com/office/drawing/2014/main" val="2758252308"/>
                    </a:ext>
                  </a:extLst>
                </a:gridCol>
                <a:gridCol w="1114056">
                  <a:extLst>
                    <a:ext uri="{9D8B030D-6E8A-4147-A177-3AD203B41FA5}">
                      <a16:colId xmlns:a16="http://schemas.microsoft.com/office/drawing/2014/main" val="1302698886"/>
                    </a:ext>
                  </a:extLst>
                </a:gridCol>
                <a:gridCol w="1046125">
                  <a:extLst>
                    <a:ext uri="{9D8B030D-6E8A-4147-A177-3AD203B41FA5}">
                      <a16:colId xmlns:a16="http://schemas.microsoft.com/office/drawing/2014/main" val="3797785641"/>
                    </a:ext>
                  </a:extLst>
                </a:gridCol>
                <a:gridCol w="1266090">
                  <a:extLst>
                    <a:ext uri="{9D8B030D-6E8A-4147-A177-3AD203B41FA5}">
                      <a16:colId xmlns:a16="http://schemas.microsoft.com/office/drawing/2014/main" val="3151932186"/>
                    </a:ext>
                  </a:extLst>
                </a:gridCol>
                <a:gridCol w="1382544">
                  <a:extLst>
                    <a:ext uri="{9D8B030D-6E8A-4147-A177-3AD203B41FA5}">
                      <a16:colId xmlns:a16="http://schemas.microsoft.com/office/drawing/2014/main" val="3962712889"/>
                    </a:ext>
                  </a:extLst>
                </a:gridCol>
                <a:gridCol w="1382542">
                  <a:extLst>
                    <a:ext uri="{9D8B030D-6E8A-4147-A177-3AD203B41FA5}">
                      <a16:colId xmlns:a16="http://schemas.microsoft.com/office/drawing/2014/main" val="728831378"/>
                    </a:ext>
                  </a:extLst>
                </a:gridCol>
                <a:gridCol w="1932453">
                  <a:extLst>
                    <a:ext uri="{9D8B030D-6E8A-4147-A177-3AD203B41FA5}">
                      <a16:colId xmlns:a16="http://schemas.microsoft.com/office/drawing/2014/main" val="3002224634"/>
                    </a:ext>
                  </a:extLst>
                </a:gridCol>
              </a:tblGrid>
              <a:tr h="633499">
                <a:tc>
                  <a:txBody>
                    <a:bodyPr/>
                    <a:lstStyle/>
                    <a:p>
                      <a:pPr algn="ctr"/>
                      <a:r>
                        <a:rPr lang="en-US" sz="2400">
                          <a:solidFill>
                            <a:srgbClr val="FFFFFF"/>
                          </a:solidFill>
                          <a:effectLst/>
                        </a:rPr>
                        <a:t>Student</a:t>
                      </a:r>
                    </a:p>
                  </a:txBody>
                  <a:tcPr marL="186323" marR="186323" marT="93161" marB="93161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>
                          <a:solidFill>
                            <a:srgbClr val="FFFFFF"/>
                          </a:solidFill>
                          <a:effectLst/>
                        </a:rPr>
                        <a:t>x</a:t>
                      </a:r>
                      <a:r>
                        <a:rPr lang="en-US" sz="2400" baseline="-25000">
                          <a:solidFill>
                            <a:srgbClr val="FFFFFF"/>
                          </a:solidFill>
                          <a:effectLst/>
                        </a:rPr>
                        <a:t>i</a:t>
                      </a:r>
                      <a:endParaRPr lang="en-US" sz="2400">
                        <a:solidFill>
                          <a:srgbClr val="FFFFFF"/>
                        </a:solidFill>
                        <a:effectLst/>
                      </a:endParaRPr>
                    </a:p>
                  </a:txBody>
                  <a:tcPr marL="186323" marR="186323" marT="93161" marB="93161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>
                          <a:solidFill>
                            <a:srgbClr val="FFFFFF"/>
                          </a:solidFill>
                          <a:effectLst/>
                        </a:rPr>
                        <a:t>y</a:t>
                      </a:r>
                      <a:r>
                        <a:rPr lang="en-US" sz="2400" baseline="-25000">
                          <a:solidFill>
                            <a:srgbClr val="FFFFFF"/>
                          </a:solidFill>
                          <a:effectLst/>
                        </a:rPr>
                        <a:t>i</a:t>
                      </a:r>
                      <a:endParaRPr lang="en-US" sz="2400">
                        <a:solidFill>
                          <a:srgbClr val="FFFFFF"/>
                        </a:solidFill>
                        <a:effectLst/>
                      </a:endParaRPr>
                    </a:p>
                  </a:txBody>
                  <a:tcPr marL="186323" marR="186323" marT="93161" marB="93161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>
                          <a:solidFill>
                            <a:srgbClr val="FFFFFF"/>
                          </a:solidFill>
                          <a:effectLst/>
                        </a:rPr>
                        <a:t>(x</a:t>
                      </a:r>
                      <a:r>
                        <a:rPr lang="en-US" sz="2400" baseline="-25000">
                          <a:solidFill>
                            <a:srgbClr val="FFFFFF"/>
                          </a:solidFill>
                          <a:effectLst/>
                        </a:rPr>
                        <a:t>i</a:t>
                      </a:r>
                      <a:r>
                        <a:rPr lang="en-US" sz="2400">
                          <a:solidFill>
                            <a:srgbClr val="FFFFFF"/>
                          </a:solidFill>
                          <a:effectLst/>
                        </a:rPr>
                        <a:t>-x)</a:t>
                      </a:r>
                    </a:p>
                  </a:txBody>
                  <a:tcPr marL="186323" marR="186323" marT="93161" marB="93161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>
                          <a:solidFill>
                            <a:srgbClr val="FFFFFF"/>
                          </a:solidFill>
                          <a:effectLst/>
                        </a:rPr>
                        <a:t>(y</a:t>
                      </a:r>
                      <a:r>
                        <a:rPr lang="en-US" sz="2400" baseline="-25000">
                          <a:solidFill>
                            <a:srgbClr val="FFFFFF"/>
                          </a:solidFill>
                          <a:effectLst/>
                        </a:rPr>
                        <a:t>i</a:t>
                      </a:r>
                      <a:r>
                        <a:rPr lang="en-US" sz="2400">
                          <a:solidFill>
                            <a:srgbClr val="FFFFFF"/>
                          </a:solidFill>
                          <a:effectLst/>
                        </a:rPr>
                        <a:t>-y)</a:t>
                      </a:r>
                    </a:p>
                  </a:txBody>
                  <a:tcPr marL="186323" marR="186323" marT="93161" marB="93161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>
                          <a:solidFill>
                            <a:srgbClr val="FFFFFF"/>
                          </a:solidFill>
                          <a:effectLst/>
                        </a:rPr>
                        <a:t>(x</a:t>
                      </a:r>
                      <a:r>
                        <a:rPr lang="en-US" sz="2400" baseline="-25000">
                          <a:solidFill>
                            <a:srgbClr val="FFFFFF"/>
                          </a:solidFill>
                          <a:effectLst/>
                        </a:rPr>
                        <a:t>i</a:t>
                      </a:r>
                      <a:r>
                        <a:rPr lang="en-US" sz="2400">
                          <a:solidFill>
                            <a:srgbClr val="FFFFFF"/>
                          </a:solidFill>
                          <a:effectLst/>
                        </a:rPr>
                        <a:t>-x)</a:t>
                      </a:r>
                      <a:r>
                        <a:rPr lang="en-US" sz="2400" baseline="30000">
                          <a:solidFill>
                            <a:srgbClr val="FFFFFF"/>
                          </a:solidFill>
                          <a:effectLst/>
                        </a:rPr>
                        <a:t>2</a:t>
                      </a:r>
                      <a:endParaRPr lang="en-US" sz="2400">
                        <a:solidFill>
                          <a:srgbClr val="FFFFFF"/>
                        </a:solidFill>
                        <a:effectLst/>
                      </a:endParaRPr>
                    </a:p>
                  </a:txBody>
                  <a:tcPr marL="186323" marR="186323" marT="93161" marB="93161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>
                          <a:solidFill>
                            <a:srgbClr val="FFFFFF"/>
                          </a:solidFill>
                          <a:effectLst/>
                        </a:rPr>
                        <a:t>(y</a:t>
                      </a:r>
                      <a:r>
                        <a:rPr lang="en-US" sz="2400" baseline="-25000">
                          <a:solidFill>
                            <a:srgbClr val="FFFFFF"/>
                          </a:solidFill>
                          <a:effectLst/>
                        </a:rPr>
                        <a:t>i</a:t>
                      </a:r>
                      <a:r>
                        <a:rPr lang="en-US" sz="2400">
                          <a:solidFill>
                            <a:srgbClr val="FFFFFF"/>
                          </a:solidFill>
                          <a:effectLst/>
                        </a:rPr>
                        <a:t>-y)</a:t>
                      </a:r>
                      <a:r>
                        <a:rPr lang="en-US" sz="2400" baseline="30000">
                          <a:solidFill>
                            <a:srgbClr val="FFFFFF"/>
                          </a:solidFill>
                          <a:effectLst/>
                        </a:rPr>
                        <a:t>2</a:t>
                      </a:r>
                      <a:endParaRPr lang="en-US" sz="2400">
                        <a:solidFill>
                          <a:srgbClr val="FFFFFF"/>
                        </a:solidFill>
                        <a:effectLst/>
                      </a:endParaRPr>
                    </a:p>
                  </a:txBody>
                  <a:tcPr marL="186323" marR="186323" marT="93161" marB="93161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>
                          <a:solidFill>
                            <a:srgbClr val="FFFFFF"/>
                          </a:solidFill>
                          <a:effectLst/>
                        </a:rPr>
                        <a:t>(x</a:t>
                      </a:r>
                      <a:r>
                        <a:rPr lang="en-US" sz="2400" baseline="-25000">
                          <a:solidFill>
                            <a:srgbClr val="FFFFFF"/>
                          </a:solidFill>
                          <a:effectLst/>
                        </a:rPr>
                        <a:t>i</a:t>
                      </a:r>
                      <a:r>
                        <a:rPr lang="en-US" sz="2400">
                          <a:solidFill>
                            <a:srgbClr val="FFFFFF"/>
                          </a:solidFill>
                          <a:effectLst/>
                        </a:rPr>
                        <a:t>-x)(y</a:t>
                      </a:r>
                      <a:r>
                        <a:rPr lang="en-US" sz="2400" baseline="-25000">
                          <a:solidFill>
                            <a:srgbClr val="FFFFFF"/>
                          </a:solidFill>
                          <a:effectLst/>
                        </a:rPr>
                        <a:t>i</a:t>
                      </a:r>
                      <a:r>
                        <a:rPr lang="en-US" sz="2400">
                          <a:solidFill>
                            <a:srgbClr val="FFFFFF"/>
                          </a:solidFill>
                          <a:effectLst/>
                        </a:rPr>
                        <a:t>-y)</a:t>
                      </a:r>
                    </a:p>
                  </a:txBody>
                  <a:tcPr marL="186323" marR="186323" marT="93161" marB="93161" anchor="ctr"/>
                </a:tc>
                <a:extLst>
                  <a:ext uri="{0D108BD9-81ED-4DB2-BD59-A6C34878D82A}">
                    <a16:rowId xmlns:a16="http://schemas.microsoft.com/office/drawing/2014/main" val="3444644274"/>
                  </a:ext>
                </a:extLst>
              </a:tr>
              <a:tr h="633499">
                <a:tc>
                  <a:txBody>
                    <a:bodyPr/>
                    <a:lstStyle/>
                    <a:p>
                      <a:pPr algn="ctr"/>
                      <a:r>
                        <a:rPr lang="en-US" sz="2400">
                          <a:solidFill>
                            <a:srgbClr val="000000"/>
                          </a:solidFill>
                          <a:effectLst/>
                        </a:rPr>
                        <a:t>1</a:t>
                      </a:r>
                    </a:p>
                  </a:txBody>
                  <a:tcPr marL="186323" marR="186323" marT="93161" marB="93161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>
                          <a:solidFill>
                            <a:srgbClr val="000000"/>
                          </a:solidFill>
                          <a:effectLst/>
                        </a:rPr>
                        <a:t>95</a:t>
                      </a:r>
                    </a:p>
                  </a:txBody>
                  <a:tcPr marL="186323" marR="186323" marT="93161" marB="93161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>
                          <a:solidFill>
                            <a:srgbClr val="000000"/>
                          </a:solidFill>
                          <a:effectLst/>
                        </a:rPr>
                        <a:t>85</a:t>
                      </a:r>
                    </a:p>
                  </a:txBody>
                  <a:tcPr marL="186323" marR="186323" marT="93161" marB="93161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>
                          <a:solidFill>
                            <a:srgbClr val="000000"/>
                          </a:solidFill>
                          <a:effectLst/>
                        </a:rPr>
                        <a:t>17</a:t>
                      </a:r>
                    </a:p>
                  </a:txBody>
                  <a:tcPr marL="186323" marR="186323" marT="93161" marB="93161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>
                          <a:solidFill>
                            <a:srgbClr val="000000"/>
                          </a:solidFill>
                          <a:effectLst/>
                        </a:rPr>
                        <a:t>8</a:t>
                      </a:r>
                    </a:p>
                  </a:txBody>
                  <a:tcPr marL="186323" marR="186323" marT="93161" marB="93161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>
                          <a:solidFill>
                            <a:srgbClr val="000000"/>
                          </a:solidFill>
                          <a:effectLst/>
                        </a:rPr>
                        <a:t>289</a:t>
                      </a:r>
                    </a:p>
                  </a:txBody>
                  <a:tcPr marL="186323" marR="186323" marT="93161" marB="93161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>
                          <a:solidFill>
                            <a:srgbClr val="000000"/>
                          </a:solidFill>
                          <a:effectLst/>
                        </a:rPr>
                        <a:t>64</a:t>
                      </a:r>
                    </a:p>
                  </a:txBody>
                  <a:tcPr marL="186323" marR="186323" marT="93161" marB="93161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>
                          <a:solidFill>
                            <a:srgbClr val="000000"/>
                          </a:solidFill>
                          <a:effectLst/>
                        </a:rPr>
                        <a:t>136</a:t>
                      </a:r>
                    </a:p>
                  </a:txBody>
                  <a:tcPr marL="186323" marR="186323" marT="93161" marB="93161" anchor="ctr"/>
                </a:tc>
                <a:extLst>
                  <a:ext uri="{0D108BD9-81ED-4DB2-BD59-A6C34878D82A}">
                    <a16:rowId xmlns:a16="http://schemas.microsoft.com/office/drawing/2014/main" val="1966112810"/>
                  </a:ext>
                </a:extLst>
              </a:tr>
              <a:tr h="633499">
                <a:tc>
                  <a:txBody>
                    <a:bodyPr/>
                    <a:lstStyle/>
                    <a:p>
                      <a:pPr algn="ctr"/>
                      <a:r>
                        <a:rPr lang="en-US" sz="2400">
                          <a:solidFill>
                            <a:srgbClr val="000000"/>
                          </a:solidFill>
                          <a:effectLst/>
                        </a:rPr>
                        <a:t>2</a:t>
                      </a:r>
                    </a:p>
                  </a:txBody>
                  <a:tcPr marL="186323" marR="186323" marT="93161" marB="93161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>
                          <a:solidFill>
                            <a:srgbClr val="000000"/>
                          </a:solidFill>
                          <a:effectLst/>
                        </a:rPr>
                        <a:t>85</a:t>
                      </a:r>
                    </a:p>
                  </a:txBody>
                  <a:tcPr marL="186323" marR="186323" marT="93161" marB="93161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>
                          <a:solidFill>
                            <a:srgbClr val="000000"/>
                          </a:solidFill>
                          <a:effectLst/>
                        </a:rPr>
                        <a:t>95</a:t>
                      </a:r>
                    </a:p>
                  </a:txBody>
                  <a:tcPr marL="186323" marR="186323" marT="93161" marB="93161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>
                          <a:solidFill>
                            <a:srgbClr val="000000"/>
                          </a:solidFill>
                          <a:effectLst/>
                        </a:rPr>
                        <a:t>7</a:t>
                      </a:r>
                    </a:p>
                  </a:txBody>
                  <a:tcPr marL="186323" marR="186323" marT="93161" marB="93161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>
                          <a:solidFill>
                            <a:srgbClr val="000000"/>
                          </a:solidFill>
                          <a:effectLst/>
                        </a:rPr>
                        <a:t>18</a:t>
                      </a:r>
                    </a:p>
                  </a:txBody>
                  <a:tcPr marL="186323" marR="186323" marT="93161" marB="93161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>
                          <a:solidFill>
                            <a:srgbClr val="000000"/>
                          </a:solidFill>
                          <a:effectLst/>
                        </a:rPr>
                        <a:t>49</a:t>
                      </a:r>
                    </a:p>
                  </a:txBody>
                  <a:tcPr marL="186323" marR="186323" marT="93161" marB="93161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>
                          <a:solidFill>
                            <a:srgbClr val="000000"/>
                          </a:solidFill>
                          <a:effectLst/>
                        </a:rPr>
                        <a:t>324</a:t>
                      </a:r>
                    </a:p>
                  </a:txBody>
                  <a:tcPr marL="186323" marR="186323" marT="93161" marB="93161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>
                          <a:solidFill>
                            <a:srgbClr val="000000"/>
                          </a:solidFill>
                          <a:effectLst/>
                        </a:rPr>
                        <a:t>126</a:t>
                      </a:r>
                    </a:p>
                  </a:txBody>
                  <a:tcPr marL="186323" marR="186323" marT="93161" marB="93161" anchor="ctr"/>
                </a:tc>
                <a:extLst>
                  <a:ext uri="{0D108BD9-81ED-4DB2-BD59-A6C34878D82A}">
                    <a16:rowId xmlns:a16="http://schemas.microsoft.com/office/drawing/2014/main" val="441705963"/>
                  </a:ext>
                </a:extLst>
              </a:tr>
              <a:tr h="633499">
                <a:tc>
                  <a:txBody>
                    <a:bodyPr/>
                    <a:lstStyle/>
                    <a:p>
                      <a:pPr algn="ctr"/>
                      <a:r>
                        <a:rPr lang="en-US" sz="2400">
                          <a:solidFill>
                            <a:srgbClr val="000000"/>
                          </a:solidFill>
                          <a:effectLst/>
                        </a:rPr>
                        <a:t>3</a:t>
                      </a:r>
                    </a:p>
                  </a:txBody>
                  <a:tcPr marL="186323" marR="186323" marT="93161" marB="93161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>
                          <a:solidFill>
                            <a:srgbClr val="000000"/>
                          </a:solidFill>
                          <a:effectLst/>
                        </a:rPr>
                        <a:t>80</a:t>
                      </a:r>
                    </a:p>
                  </a:txBody>
                  <a:tcPr marL="186323" marR="186323" marT="93161" marB="93161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>
                          <a:solidFill>
                            <a:srgbClr val="000000"/>
                          </a:solidFill>
                          <a:effectLst/>
                        </a:rPr>
                        <a:t>70</a:t>
                      </a:r>
                    </a:p>
                  </a:txBody>
                  <a:tcPr marL="186323" marR="186323" marT="93161" marB="93161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>
                          <a:solidFill>
                            <a:srgbClr val="000000"/>
                          </a:solidFill>
                          <a:effectLst/>
                        </a:rPr>
                        <a:t>2</a:t>
                      </a:r>
                    </a:p>
                  </a:txBody>
                  <a:tcPr marL="186323" marR="186323" marT="93161" marB="93161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>
                          <a:solidFill>
                            <a:srgbClr val="000000"/>
                          </a:solidFill>
                          <a:effectLst/>
                        </a:rPr>
                        <a:t>-7</a:t>
                      </a:r>
                    </a:p>
                  </a:txBody>
                  <a:tcPr marL="186323" marR="186323" marT="93161" marB="93161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>
                          <a:solidFill>
                            <a:srgbClr val="000000"/>
                          </a:solidFill>
                          <a:effectLst/>
                        </a:rPr>
                        <a:t>4</a:t>
                      </a:r>
                    </a:p>
                  </a:txBody>
                  <a:tcPr marL="186323" marR="186323" marT="93161" marB="93161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>
                          <a:solidFill>
                            <a:srgbClr val="000000"/>
                          </a:solidFill>
                          <a:effectLst/>
                        </a:rPr>
                        <a:t>49</a:t>
                      </a:r>
                    </a:p>
                  </a:txBody>
                  <a:tcPr marL="186323" marR="186323" marT="93161" marB="93161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>
                          <a:solidFill>
                            <a:srgbClr val="000000"/>
                          </a:solidFill>
                          <a:effectLst/>
                        </a:rPr>
                        <a:t>-14</a:t>
                      </a:r>
                    </a:p>
                  </a:txBody>
                  <a:tcPr marL="186323" marR="186323" marT="93161" marB="93161" anchor="ctr"/>
                </a:tc>
                <a:extLst>
                  <a:ext uri="{0D108BD9-81ED-4DB2-BD59-A6C34878D82A}">
                    <a16:rowId xmlns:a16="http://schemas.microsoft.com/office/drawing/2014/main" val="2617408682"/>
                  </a:ext>
                </a:extLst>
              </a:tr>
              <a:tr h="633499">
                <a:tc>
                  <a:txBody>
                    <a:bodyPr/>
                    <a:lstStyle/>
                    <a:p>
                      <a:pPr algn="ctr"/>
                      <a:r>
                        <a:rPr lang="en-US" sz="2400">
                          <a:solidFill>
                            <a:srgbClr val="000000"/>
                          </a:solidFill>
                          <a:effectLst/>
                        </a:rPr>
                        <a:t>4</a:t>
                      </a:r>
                    </a:p>
                  </a:txBody>
                  <a:tcPr marL="186323" marR="186323" marT="93161" marB="93161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>
                          <a:solidFill>
                            <a:srgbClr val="000000"/>
                          </a:solidFill>
                          <a:effectLst/>
                        </a:rPr>
                        <a:t>70</a:t>
                      </a:r>
                    </a:p>
                  </a:txBody>
                  <a:tcPr marL="186323" marR="186323" marT="93161" marB="93161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>
                          <a:solidFill>
                            <a:srgbClr val="000000"/>
                          </a:solidFill>
                          <a:effectLst/>
                        </a:rPr>
                        <a:t>65</a:t>
                      </a:r>
                    </a:p>
                  </a:txBody>
                  <a:tcPr marL="186323" marR="186323" marT="93161" marB="93161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>
                          <a:solidFill>
                            <a:srgbClr val="000000"/>
                          </a:solidFill>
                          <a:effectLst/>
                        </a:rPr>
                        <a:t>-8</a:t>
                      </a:r>
                    </a:p>
                  </a:txBody>
                  <a:tcPr marL="186323" marR="186323" marT="93161" marB="93161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>
                          <a:solidFill>
                            <a:srgbClr val="000000"/>
                          </a:solidFill>
                          <a:effectLst/>
                        </a:rPr>
                        <a:t>-12</a:t>
                      </a:r>
                    </a:p>
                  </a:txBody>
                  <a:tcPr marL="186323" marR="186323" marT="93161" marB="93161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>
                          <a:solidFill>
                            <a:srgbClr val="000000"/>
                          </a:solidFill>
                          <a:effectLst/>
                        </a:rPr>
                        <a:t>64</a:t>
                      </a:r>
                    </a:p>
                  </a:txBody>
                  <a:tcPr marL="186323" marR="186323" marT="93161" marB="93161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>
                          <a:solidFill>
                            <a:srgbClr val="000000"/>
                          </a:solidFill>
                          <a:effectLst/>
                        </a:rPr>
                        <a:t>144</a:t>
                      </a:r>
                    </a:p>
                  </a:txBody>
                  <a:tcPr marL="186323" marR="186323" marT="93161" marB="93161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>
                          <a:solidFill>
                            <a:srgbClr val="000000"/>
                          </a:solidFill>
                          <a:effectLst/>
                        </a:rPr>
                        <a:t>96</a:t>
                      </a:r>
                    </a:p>
                  </a:txBody>
                  <a:tcPr marL="186323" marR="186323" marT="93161" marB="93161" anchor="ctr"/>
                </a:tc>
                <a:extLst>
                  <a:ext uri="{0D108BD9-81ED-4DB2-BD59-A6C34878D82A}">
                    <a16:rowId xmlns:a16="http://schemas.microsoft.com/office/drawing/2014/main" val="830493744"/>
                  </a:ext>
                </a:extLst>
              </a:tr>
              <a:tr h="633499">
                <a:tc>
                  <a:txBody>
                    <a:bodyPr/>
                    <a:lstStyle/>
                    <a:p>
                      <a:pPr algn="ctr"/>
                      <a:r>
                        <a:rPr lang="en-US" sz="2400">
                          <a:solidFill>
                            <a:srgbClr val="000000"/>
                          </a:solidFill>
                          <a:effectLst/>
                        </a:rPr>
                        <a:t>5</a:t>
                      </a:r>
                    </a:p>
                  </a:txBody>
                  <a:tcPr marL="186323" marR="186323" marT="93161" marB="93161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>
                          <a:solidFill>
                            <a:srgbClr val="000000"/>
                          </a:solidFill>
                          <a:effectLst/>
                        </a:rPr>
                        <a:t>60</a:t>
                      </a:r>
                    </a:p>
                  </a:txBody>
                  <a:tcPr marL="186323" marR="186323" marT="93161" marB="93161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>
                          <a:solidFill>
                            <a:srgbClr val="000000"/>
                          </a:solidFill>
                          <a:effectLst/>
                        </a:rPr>
                        <a:t>70</a:t>
                      </a:r>
                    </a:p>
                  </a:txBody>
                  <a:tcPr marL="186323" marR="186323" marT="93161" marB="93161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>
                          <a:solidFill>
                            <a:srgbClr val="000000"/>
                          </a:solidFill>
                          <a:effectLst/>
                        </a:rPr>
                        <a:t>-18</a:t>
                      </a:r>
                    </a:p>
                  </a:txBody>
                  <a:tcPr marL="186323" marR="186323" marT="93161" marB="93161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>
                          <a:solidFill>
                            <a:srgbClr val="000000"/>
                          </a:solidFill>
                          <a:effectLst/>
                        </a:rPr>
                        <a:t>-7</a:t>
                      </a:r>
                    </a:p>
                  </a:txBody>
                  <a:tcPr marL="186323" marR="186323" marT="93161" marB="93161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>
                          <a:solidFill>
                            <a:srgbClr val="000000"/>
                          </a:solidFill>
                          <a:effectLst/>
                        </a:rPr>
                        <a:t>324</a:t>
                      </a:r>
                    </a:p>
                  </a:txBody>
                  <a:tcPr marL="186323" marR="186323" marT="93161" marB="93161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>
                          <a:solidFill>
                            <a:srgbClr val="000000"/>
                          </a:solidFill>
                          <a:effectLst/>
                        </a:rPr>
                        <a:t>49</a:t>
                      </a:r>
                    </a:p>
                  </a:txBody>
                  <a:tcPr marL="186323" marR="186323" marT="93161" marB="93161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>
                          <a:solidFill>
                            <a:srgbClr val="000000"/>
                          </a:solidFill>
                          <a:effectLst/>
                        </a:rPr>
                        <a:t>126</a:t>
                      </a:r>
                    </a:p>
                  </a:txBody>
                  <a:tcPr marL="186323" marR="186323" marT="93161" marB="93161" anchor="ctr"/>
                </a:tc>
                <a:extLst>
                  <a:ext uri="{0D108BD9-81ED-4DB2-BD59-A6C34878D82A}">
                    <a16:rowId xmlns:a16="http://schemas.microsoft.com/office/drawing/2014/main" val="3985005863"/>
                  </a:ext>
                </a:extLst>
              </a:tr>
              <a:tr h="633499">
                <a:tc>
                  <a:txBody>
                    <a:bodyPr/>
                    <a:lstStyle/>
                    <a:p>
                      <a:pPr algn="ctr"/>
                      <a:r>
                        <a:rPr lang="en-US" sz="2400" b="1">
                          <a:solidFill>
                            <a:srgbClr val="000000"/>
                          </a:solidFill>
                          <a:effectLst/>
                        </a:rPr>
                        <a:t>Sum</a:t>
                      </a:r>
                      <a:endParaRPr lang="en-US" sz="240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186323" marR="186323" marT="93161" marB="93161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</a:rPr>
                        <a:t>390</a:t>
                      </a:r>
                    </a:p>
                  </a:txBody>
                  <a:tcPr marL="186323" marR="186323" marT="93161" marB="93161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</a:rPr>
                        <a:t>385</a:t>
                      </a:r>
                    </a:p>
                  </a:txBody>
                  <a:tcPr marL="186323" marR="186323" marT="93161" marB="93161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40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186323" marR="186323" marT="93161" marB="93161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40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186323" marR="186323" marT="93161" marB="93161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</a:rPr>
                        <a:t>730</a:t>
                      </a:r>
                    </a:p>
                  </a:txBody>
                  <a:tcPr marL="186323" marR="186323" marT="93161" marB="93161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</a:rPr>
                        <a:t>630</a:t>
                      </a:r>
                    </a:p>
                  </a:txBody>
                  <a:tcPr marL="186323" marR="186323" marT="93161" marB="93161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</a:rPr>
                        <a:t>470</a:t>
                      </a:r>
                    </a:p>
                  </a:txBody>
                  <a:tcPr marL="186323" marR="186323" marT="93161" marB="93161" anchor="ctr"/>
                </a:tc>
                <a:extLst>
                  <a:ext uri="{0D108BD9-81ED-4DB2-BD59-A6C34878D82A}">
                    <a16:rowId xmlns:a16="http://schemas.microsoft.com/office/drawing/2014/main" val="1484994510"/>
                  </a:ext>
                </a:extLst>
              </a:tr>
              <a:tr h="633499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solidFill>
                            <a:srgbClr val="000000"/>
                          </a:solidFill>
                          <a:effectLst/>
                        </a:rPr>
                        <a:t>Mean</a:t>
                      </a:r>
                      <a:endParaRPr lang="en-US" sz="240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186323" marR="186323" marT="93161" marB="93161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</a:rPr>
                        <a:t>X=78</a:t>
                      </a:r>
                    </a:p>
                  </a:txBody>
                  <a:tcPr marL="186323" marR="186323" marT="93161" marB="93161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</a:rPr>
                        <a:t>Y=77</a:t>
                      </a:r>
                    </a:p>
                  </a:txBody>
                  <a:tcPr marL="186323" marR="186323" marT="93161" marB="93161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40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186323" marR="186323" marT="93161" marB="93161" anchor="ctr"/>
                </a:tc>
                <a:tc>
                  <a:txBody>
                    <a:bodyPr/>
                    <a:lstStyle/>
                    <a:p>
                      <a:endParaRPr lang="en-US" sz="3700" dirty="0"/>
                    </a:p>
                  </a:txBody>
                  <a:tcPr marL="186323" marR="186323" marT="93161" marB="93161"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solidFill>
                          <a:srgbClr val="FFFFFF"/>
                        </a:solidFill>
                        <a:effectLst/>
                      </a:endParaRPr>
                    </a:p>
                  </a:txBody>
                  <a:tcPr marL="186323" marR="186323" marT="93161" marB="93161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400">
                        <a:solidFill>
                          <a:srgbClr val="FFFFFF"/>
                        </a:solidFill>
                        <a:effectLst/>
                      </a:endParaRPr>
                    </a:p>
                  </a:txBody>
                  <a:tcPr marL="186323" marR="186323" marT="93161" marB="93161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solidFill>
                          <a:srgbClr val="FFFFFF"/>
                        </a:solidFill>
                        <a:effectLst/>
                      </a:endParaRPr>
                    </a:p>
                  </a:txBody>
                  <a:tcPr marL="186323" marR="186323" marT="93161" marB="93161" anchor="ctr"/>
                </a:tc>
                <a:extLst>
                  <a:ext uri="{0D108BD9-81ED-4DB2-BD59-A6C34878D82A}">
                    <a16:rowId xmlns:a16="http://schemas.microsoft.com/office/drawing/2014/main" val="286714832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2160207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:a16="http://schemas.microsoft.com/office/drawing/2014/main" id="{F3060C83-F051-4F0E-ABAD-AA0DFC48B2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83C98ABE-055B-441F-B07E-44F97F083C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-376156" y="-253670"/>
            <a:ext cx="1827638" cy="1376989"/>
          </a:xfrm>
          <a:custGeom>
            <a:avLst/>
            <a:gdLst>
              <a:gd name="connsiteX0" fmla="*/ 0 w 1827638"/>
              <a:gd name="connsiteY0" fmla="*/ 987379 h 1376989"/>
              <a:gd name="connsiteX1" fmla="*/ 987379 w 1827638"/>
              <a:gd name="connsiteY1" fmla="*/ 0 h 1376989"/>
              <a:gd name="connsiteX2" fmla="*/ 1827638 w 1827638"/>
              <a:gd name="connsiteY2" fmla="*/ 840260 h 1376989"/>
              <a:gd name="connsiteX3" fmla="*/ 1827638 w 1827638"/>
              <a:gd name="connsiteY3" fmla="*/ 1376989 h 1376989"/>
              <a:gd name="connsiteX4" fmla="*/ 0 w 1827638"/>
              <a:gd name="connsiteY4" fmla="*/ 1376989 h 13769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27638" h="1376989">
                <a:moveTo>
                  <a:pt x="0" y="987379"/>
                </a:moveTo>
                <a:lnTo>
                  <a:pt x="987379" y="0"/>
                </a:lnTo>
                <a:lnTo>
                  <a:pt x="1827638" y="840260"/>
                </a:lnTo>
                <a:lnTo>
                  <a:pt x="1827638" y="1376989"/>
                </a:lnTo>
                <a:lnTo>
                  <a:pt x="0" y="1376989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29FDB030-9B49-4CED-8CCD-4D99382388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891641" y="422146"/>
            <a:ext cx="645368" cy="64536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3783CA14-24A1-485C-8B30-D6A5D87987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10043482" y="655140"/>
            <a:ext cx="687472" cy="687472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Freeform: Shape 20">
            <a:extLst>
              <a:ext uri="{FF2B5EF4-FFF2-40B4-BE49-F238E27FC236}">
                <a16:creationId xmlns:a16="http://schemas.microsoft.com/office/drawing/2014/main" id="{9A97C86A-04D6-40F7-AE84-31AB43E6A8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9356643" y="0"/>
            <a:ext cx="2835357" cy="1480837"/>
          </a:xfrm>
          <a:custGeom>
            <a:avLst/>
            <a:gdLst>
              <a:gd name="connsiteX0" fmla="*/ 2835357 w 2835357"/>
              <a:gd name="connsiteY0" fmla="*/ 1480837 h 1480837"/>
              <a:gd name="connsiteX1" fmla="*/ 0 w 2835357"/>
              <a:gd name="connsiteY1" fmla="*/ 1480837 h 1480837"/>
              <a:gd name="connsiteX2" fmla="*/ 1552727 w 2835357"/>
              <a:gd name="connsiteY2" fmla="*/ 0 h 1480837"/>
              <a:gd name="connsiteX3" fmla="*/ 2835357 w 2835357"/>
              <a:gd name="connsiteY3" fmla="*/ 1223245 h 14808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35357" h="1480837">
                <a:moveTo>
                  <a:pt x="2835357" y="1480837"/>
                </a:moveTo>
                <a:lnTo>
                  <a:pt x="0" y="1480837"/>
                </a:lnTo>
                <a:lnTo>
                  <a:pt x="1552727" y="0"/>
                </a:lnTo>
                <a:lnTo>
                  <a:pt x="2835357" y="1223245"/>
                </a:lnTo>
                <a:close/>
              </a:path>
            </a:pathLst>
          </a:cu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3" name="Isosceles Triangle 22">
            <a:extLst>
              <a:ext uri="{FF2B5EF4-FFF2-40B4-BE49-F238E27FC236}">
                <a16:creationId xmlns:a16="http://schemas.microsoft.com/office/drawing/2014/main" id="{FF9F2414-84E8-453E-B1F3-389FDE8192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7976344" y="6115501"/>
            <a:ext cx="1494513" cy="742499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4EEB026F-DBB2-4B72-B140-80919BEA7FC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6325" y="288485"/>
            <a:ext cx="11019351" cy="6281030"/>
          </a:xfrm>
          <a:prstGeom prst="rect">
            <a:avLst/>
          </a:prstGeom>
          <a:ln>
            <a:noFill/>
          </a:ln>
        </p:spPr>
      </p:pic>
      <p:sp>
        <p:nvSpPr>
          <p:cNvPr id="25" name="Isosceles Triangle 24">
            <a:extLst>
              <a:ext uri="{FF2B5EF4-FFF2-40B4-BE49-F238E27FC236}">
                <a16:creationId xmlns:a16="http://schemas.microsoft.com/office/drawing/2014/main" id="{3ECA69A1-7536-43AC-85EF-C7106179F5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7604080" y="6453143"/>
            <a:ext cx="814903" cy="404857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639000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6BD6356A-0053-4F4D-97A8-43E6182F850F}"/>
              </a:ext>
            </a:extLst>
          </p:cNvPr>
          <p:cNvSpPr txBox="1"/>
          <p:nvPr/>
        </p:nvSpPr>
        <p:spPr>
          <a:xfrm>
            <a:off x="346229" y="276999"/>
            <a:ext cx="11443317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2400" b="0" i="0" dirty="0">
                <a:solidFill>
                  <a:srgbClr val="000000"/>
                </a:solidFill>
                <a:effectLst/>
                <a:latin typeface="Segoe UI" panose="020B0502040204020203" pitchFamily="34" charset="0"/>
              </a:rPr>
              <a:t>If a student made an 80 on the aptitude test, the estimated statistics grade (Y) would be:</a:t>
            </a:r>
          </a:p>
          <a:p>
            <a:pPr algn="ctr"/>
            <a:r>
              <a:rPr lang="en-US" sz="2400" dirty="0">
                <a:solidFill>
                  <a:srgbClr val="000000"/>
                </a:solidFill>
                <a:latin typeface="Segoe UI" panose="020B0502040204020203" pitchFamily="34" charset="0"/>
              </a:rPr>
              <a:t>Y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egoe UI" panose="020B0502040204020203" pitchFamily="34" charset="0"/>
              </a:rPr>
              <a:t> = b</a:t>
            </a:r>
            <a:r>
              <a:rPr lang="en-US" sz="2400" b="0" i="0" baseline="-25000" dirty="0">
                <a:solidFill>
                  <a:srgbClr val="000000"/>
                </a:solidFill>
                <a:effectLst/>
                <a:latin typeface="Segoe UI" panose="020B0502040204020203" pitchFamily="34" charset="0"/>
              </a:rPr>
              <a:t>0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egoe UI" panose="020B0502040204020203" pitchFamily="34" charset="0"/>
              </a:rPr>
              <a:t> + b</a:t>
            </a:r>
            <a:r>
              <a:rPr lang="en-US" sz="2400" b="0" i="0" baseline="-25000" dirty="0">
                <a:solidFill>
                  <a:srgbClr val="000000"/>
                </a:solidFill>
                <a:effectLst/>
                <a:latin typeface="Segoe UI" panose="020B0502040204020203" pitchFamily="34" charset="0"/>
              </a:rPr>
              <a:t>1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egoe UI" panose="020B0502040204020203" pitchFamily="34" charset="0"/>
              </a:rPr>
              <a:t>x</a:t>
            </a:r>
          </a:p>
          <a:p>
            <a:pPr algn="ctr"/>
            <a:r>
              <a:rPr lang="en-US" sz="2400" dirty="0">
                <a:solidFill>
                  <a:srgbClr val="000000"/>
                </a:solidFill>
                <a:latin typeface="Segoe UI" panose="020B0502040204020203" pitchFamily="34" charset="0"/>
              </a:rPr>
              <a:t>Y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egoe UI" panose="020B0502040204020203" pitchFamily="34" charset="0"/>
              </a:rPr>
              <a:t> = 26.768 + 0.644x = 26.768 + 0.644 * 80</a:t>
            </a:r>
          </a:p>
          <a:p>
            <a:pPr algn="ctr"/>
            <a:r>
              <a:rPr lang="en-US" sz="2400" dirty="0">
                <a:solidFill>
                  <a:srgbClr val="000000"/>
                </a:solidFill>
                <a:latin typeface="Segoe UI" panose="020B0502040204020203" pitchFamily="34" charset="0"/>
              </a:rPr>
              <a:t>Y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egoe UI" panose="020B0502040204020203" pitchFamily="34" charset="0"/>
              </a:rPr>
              <a:t> = 26.768 + 51.52 = 78.288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E63D0CB-FA92-4C66-9197-AC3DF8D19165}"/>
              </a:ext>
            </a:extLst>
          </p:cNvPr>
          <p:cNvSpPr txBox="1"/>
          <p:nvPr/>
        </p:nvSpPr>
        <p:spPr>
          <a:xfrm>
            <a:off x="854474" y="2720876"/>
            <a:ext cx="8218503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b="1" i="0" dirty="0">
                <a:solidFill>
                  <a:schemeClr val="accent1">
                    <a:lumMod val="75000"/>
                  </a:schemeClr>
                </a:solidFill>
                <a:effectLst/>
                <a:latin typeface="Segoe UI" panose="020B0502040204020203" pitchFamily="34" charset="0"/>
              </a:rPr>
              <a:t>Coefficient of Determination</a:t>
            </a:r>
          </a:p>
          <a:p>
            <a:endParaRPr lang="pt-BR" dirty="0">
              <a:solidFill>
                <a:srgbClr val="000000"/>
              </a:solidFill>
              <a:latin typeface="Segoe UI" panose="020B0502040204020203" pitchFamily="34" charset="0"/>
            </a:endParaRPr>
          </a:p>
          <a:p>
            <a:r>
              <a:rPr lang="pt-BR" b="0" i="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Segoe UI" panose="020B0502040204020203" pitchFamily="34" charset="0"/>
              </a:rPr>
              <a:t>R</a:t>
            </a:r>
            <a:r>
              <a:rPr lang="pt-BR" b="0" i="0" baseline="300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Segoe UI" panose="020B0502040204020203" pitchFamily="34" charset="0"/>
              </a:rPr>
              <a:t>2</a:t>
            </a:r>
            <a:r>
              <a:rPr lang="pt-BR" b="0" i="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Segoe UI" panose="020B0502040204020203" pitchFamily="34" charset="0"/>
              </a:rPr>
              <a:t> = { ( 1 / N ) * Σ [ (x</a:t>
            </a:r>
            <a:r>
              <a:rPr lang="pt-BR" b="0" i="0" baseline="-250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Segoe UI" panose="020B0502040204020203" pitchFamily="34" charset="0"/>
              </a:rPr>
              <a:t>i</a:t>
            </a:r>
            <a:r>
              <a:rPr lang="pt-BR" b="0" i="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Segoe UI" panose="020B0502040204020203" pitchFamily="34" charset="0"/>
              </a:rPr>
              <a:t> - x) * (y</a:t>
            </a:r>
            <a:r>
              <a:rPr lang="pt-BR" b="0" i="0" baseline="-250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Segoe UI" panose="020B0502040204020203" pitchFamily="34" charset="0"/>
              </a:rPr>
              <a:t>i</a:t>
            </a:r>
            <a:r>
              <a:rPr lang="pt-BR" b="0" i="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Segoe UI" panose="020B0502040204020203" pitchFamily="34" charset="0"/>
              </a:rPr>
              <a:t> - y) ] / (σ</a:t>
            </a:r>
            <a:r>
              <a:rPr lang="pt-BR" b="0" i="0" baseline="-250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Segoe UI" panose="020B0502040204020203" pitchFamily="34" charset="0"/>
              </a:rPr>
              <a:t>x</a:t>
            </a:r>
            <a:r>
              <a:rPr lang="pt-BR" b="0" i="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Segoe UI" panose="020B0502040204020203" pitchFamily="34" charset="0"/>
              </a:rPr>
              <a:t> * σ</a:t>
            </a:r>
            <a:r>
              <a:rPr lang="pt-BR" b="0" i="0" baseline="-250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Segoe UI" panose="020B0502040204020203" pitchFamily="34" charset="0"/>
              </a:rPr>
              <a:t>y</a:t>
            </a:r>
            <a:r>
              <a:rPr lang="pt-BR" b="0" i="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Segoe UI" panose="020B0502040204020203" pitchFamily="34" charset="0"/>
              </a:rPr>
              <a:t> ) }</a:t>
            </a:r>
            <a:r>
              <a:rPr lang="pt-BR" b="0" i="0" baseline="300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Segoe UI" panose="020B0502040204020203" pitchFamily="34" charset="0"/>
              </a:rPr>
              <a:t>2</a:t>
            </a:r>
            <a:endParaRPr lang="en-US" dirty="0">
              <a:highlight>
                <a:srgbClr val="00FF00"/>
              </a:highlight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777C293-E489-4F99-85A6-9667D09897B3}"/>
              </a:ext>
            </a:extLst>
          </p:cNvPr>
          <p:cNvSpPr txBox="1"/>
          <p:nvPr/>
        </p:nvSpPr>
        <p:spPr>
          <a:xfrm>
            <a:off x="779385" y="3910484"/>
            <a:ext cx="10752708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b="0" i="0" dirty="0">
                <a:solidFill>
                  <a:srgbClr val="000000"/>
                </a:solidFill>
                <a:effectLst/>
                <a:latin typeface="Segoe UI" panose="020B0502040204020203" pitchFamily="34" charset="0"/>
              </a:rPr>
              <a:t>Computations for the sample problem of this lesson are shown below. We begin by computing the standard deviation of x (</a:t>
            </a:r>
            <a:r>
              <a:rPr lang="el-GR" b="0" i="0" dirty="0">
                <a:solidFill>
                  <a:srgbClr val="000000"/>
                </a:solidFill>
                <a:effectLst/>
                <a:latin typeface="Segoe UI" panose="020B0502040204020203" pitchFamily="34" charset="0"/>
              </a:rPr>
              <a:t>σ</a:t>
            </a:r>
            <a:r>
              <a:rPr lang="en-US" b="0" i="0" baseline="-25000" dirty="0">
                <a:solidFill>
                  <a:srgbClr val="000000"/>
                </a:solidFill>
                <a:effectLst/>
                <a:latin typeface="Segoe UI" panose="020B0502040204020203" pitchFamily="34" charset="0"/>
              </a:rPr>
              <a:t>x</a:t>
            </a:r>
            <a:r>
              <a:rPr lang="en-US" b="0" i="0" dirty="0">
                <a:solidFill>
                  <a:srgbClr val="000000"/>
                </a:solidFill>
                <a:effectLst/>
                <a:latin typeface="Segoe UI" panose="020B0502040204020203" pitchFamily="34" charset="0"/>
              </a:rPr>
              <a:t>):</a:t>
            </a:r>
          </a:p>
          <a:p>
            <a:pPr algn="ctr"/>
            <a:r>
              <a:rPr lang="el-GR" b="0" i="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Segoe UI" panose="020B0502040204020203" pitchFamily="34" charset="0"/>
              </a:rPr>
              <a:t>σ</a:t>
            </a:r>
            <a:r>
              <a:rPr lang="en-US" b="0" i="0" baseline="-250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Segoe UI" panose="020B0502040204020203" pitchFamily="34" charset="0"/>
              </a:rPr>
              <a:t>x</a:t>
            </a:r>
            <a:r>
              <a:rPr lang="en-US" b="0" i="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Segoe UI" panose="020B0502040204020203" pitchFamily="34" charset="0"/>
              </a:rPr>
              <a:t> = sqrt [ </a:t>
            </a:r>
            <a:r>
              <a:rPr lang="el-GR" b="0" i="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Segoe UI" panose="020B0502040204020203" pitchFamily="34" charset="0"/>
              </a:rPr>
              <a:t>Σ ( </a:t>
            </a:r>
            <a:r>
              <a:rPr lang="en-US" b="0" i="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Segoe UI" panose="020B0502040204020203" pitchFamily="34" charset="0"/>
              </a:rPr>
              <a:t>x</a:t>
            </a:r>
            <a:r>
              <a:rPr lang="en-US" b="0" i="0" baseline="-250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Segoe UI" panose="020B0502040204020203" pitchFamily="34" charset="0"/>
              </a:rPr>
              <a:t>i</a:t>
            </a:r>
            <a:r>
              <a:rPr lang="en-US" b="0" i="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Segoe UI" panose="020B0502040204020203" pitchFamily="34" charset="0"/>
              </a:rPr>
              <a:t> - </a:t>
            </a:r>
            <a:r>
              <a:rPr lang="en-US" sz="1200" b="0" i="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Segoe UI" panose="020B0502040204020203" pitchFamily="34" charset="0"/>
              </a:rPr>
              <a:t>x</a:t>
            </a:r>
            <a:r>
              <a:rPr lang="en-US" b="0" i="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Segoe UI" panose="020B0502040204020203" pitchFamily="34" charset="0"/>
              </a:rPr>
              <a:t> )</a:t>
            </a:r>
            <a:r>
              <a:rPr lang="en-US" b="0" i="0" baseline="300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Segoe UI" panose="020B0502040204020203" pitchFamily="34" charset="0"/>
              </a:rPr>
              <a:t>2</a:t>
            </a:r>
            <a:r>
              <a:rPr lang="en-US" b="0" i="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Segoe UI" panose="020B0502040204020203" pitchFamily="34" charset="0"/>
              </a:rPr>
              <a:t> / N ]</a:t>
            </a:r>
          </a:p>
          <a:p>
            <a:pPr algn="ctr"/>
            <a:r>
              <a:rPr lang="el-GR" b="0" i="0" dirty="0">
                <a:solidFill>
                  <a:srgbClr val="000000"/>
                </a:solidFill>
                <a:effectLst/>
                <a:latin typeface="Segoe UI" panose="020B0502040204020203" pitchFamily="34" charset="0"/>
              </a:rPr>
              <a:t>σ</a:t>
            </a:r>
            <a:r>
              <a:rPr lang="en-US" b="0" i="0" baseline="-25000" dirty="0">
                <a:solidFill>
                  <a:srgbClr val="000000"/>
                </a:solidFill>
                <a:effectLst/>
                <a:latin typeface="Segoe UI" panose="020B0502040204020203" pitchFamily="34" charset="0"/>
              </a:rPr>
              <a:t>x</a:t>
            </a:r>
            <a:r>
              <a:rPr lang="en-US" b="0" i="0" dirty="0">
                <a:solidFill>
                  <a:srgbClr val="000000"/>
                </a:solidFill>
                <a:effectLst/>
                <a:latin typeface="Segoe UI" panose="020B0502040204020203" pitchFamily="34" charset="0"/>
              </a:rPr>
              <a:t> = sqrt( 730/5 ) = sqrt(146) = 12.083</a:t>
            </a:r>
          </a:p>
          <a:p>
            <a:pPr algn="ctr"/>
            <a:endParaRPr lang="en-US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pPr algn="l"/>
            <a:r>
              <a:rPr lang="en-US" b="0" i="0" dirty="0">
                <a:solidFill>
                  <a:srgbClr val="000000"/>
                </a:solidFill>
                <a:effectLst/>
                <a:latin typeface="Segoe UI" panose="020B0502040204020203" pitchFamily="34" charset="0"/>
              </a:rPr>
              <a:t>Next, we find the standard deviation of y, (</a:t>
            </a:r>
            <a:r>
              <a:rPr lang="el-GR" b="0" i="0" dirty="0">
                <a:solidFill>
                  <a:srgbClr val="000000"/>
                </a:solidFill>
                <a:effectLst/>
                <a:latin typeface="Segoe UI" panose="020B0502040204020203" pitchFamily="34" charset="0"/>
              </a:rPr>
              <a:t>σ</a:t>
            </a:r>
            <a:r>
              <a:rPr lang="en-US" b="0" i="0" baseline="-25000" dirty="0">
                <a:solidFill>
                  <a:srgbClr val="000000"/>
                </a:solidFill>
                <a:effectLst/>
                <a:latin typeface="Segoe UI" panose="020B0502040204020203" pitchFamily="34" charset="0"/>
              </a:rPr>
              <a:t>y</a:t>
            </a:r>
            <a:r>
              <a:rPr lang="en-US" b="0" i="0" dirty="0">
                <a:solidFill>
                  <a:srgbClr val="000000"/>
                </a:solidFill>
                <a:effectLst/>
                <a:latin typeface="Segoe UI" panose="020B0502040204020203" pitchFamily="34" charset="0"/>
              </a:rPr>
              <a:t>):</a:t>
            </a:r>
          </a:p>
          <a:p>
            <a:pPr algn="ctr"/>
            <a:r>
              <a:rPr lang="el-GR" b="0" i="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Segoe UI" panose="020B0502040204020203" pitchFamily="34" charset="0"/>
              </a:rPr>
              <a:t>σ</a:t>
            </a:r>
            <a:r>
              <a:rPr lang="en-US" b="0" i="0" baseline="-250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Segoe UI" panose="020B0502040204020203" pitchFamily="34" charset="0"/>
              </a:rPr>
              <a:t>y</a:t>
            </a:r>
            <a:r>
              <a:rPr lang="en-US" b="0" i="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Segoe UI" panose="020B0502040204020203" pitchFamily="34" charset="0"/>
              </a:rPr>
              <a:t> = sqrt [ </a:t>
            </a:r>
            <a:r>
              <a:rPr lang="el-GR" b="0" i="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Segoe UI" panose="020B0502040204020203" pitchFamily="34" charset="0"/>
              </a:rPr>
              <a:t>Σ ( </a:t>
            </a:r>
            <a:r>
              <a:rPr lang="en-US" b="0" i="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Segoe UI" panose="020B0502040204020203" pitchFamily="34" charset="0"/>
              </a:rPr>
              <a:t>y</a:t>
            </a:r>
            <a:r>
              <a:rPr lang="en-US" b="0" i="0" baseline="-250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Segoe UI" panose="020B0502040204020203" pitchFamily="34" charset="0"/>
              </a:rPr>
              <a:t>i</a:t>
            </a:r>
            <a:r>
              <a:rPr lang="en-US" b="0" i="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Segoe UI" panose="020B0502040204020203" pitchFamily="34" charset="0"/>
              </a:rPr>
              <a:t> - </a:t>
            </a:r>
            <a:r>
              <a:rPr lang="en-US" sz="1200" b="0" i="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Segoe UI" panose="020B0502040204020203" pitchFamily="34" charset="0"/>
              </a:rPr>
              <a:t>y</a:t>
            </a:r>
            <a:r>
              <a:rPr lang="en-US" b="0" i="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Segoe UI" panose="020B0502040204020203" pitchFamily="34" charset="0"/>
              </a:rPr>
              <a:t> )</a:t>
            </a:r>
            <a:r>
              <a:rPr lang="en-US" b="0" i="0" baseline="300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Segoe UI" panose="020B0502040204020203" pitchFamily="34" charset="0"/>
              </a:rPr>
              <a:t>2</a:t>
            </a:r>
            <a:r>
              <a:rPr lang="en-US" b="0" i="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Segoe UI" panose="020B0502040204020203" pitchFamily="34" charset="0"/>
              </a:rPr>
              <a:t> / N ]</a:t>
            </a:r>
          </a:p>
          <a:p>
            <a:pPr algn="ctr"/>
            <a:r>
              <a:rPr lang="el-GR" b="0" i="0" dirty="0">
                <a:solidFill>
                  <a:srgbClr val="000000"/>
                </a:solidFill>
                <a:effectLst/>
                <a:latin typeface="Segoe UI" panose="020B0502040204020203" pitchFamily="34" charset="0"/>
              </a:rPr>
              <a:t>σ</a:t>
            </a:r>
            <a:r>
              <a:rPr lang="en-US" b="0" i="0" baseline="-25000" dirty="0">
                <a:solidFill>
                  <a:srgbClr val="000000"/>
                </a:solidFill>
                <a:effectLst/>
                <a:latin typeface="Segoe UI" panose="020B0502040204020203" pitchFamily="34" charset="0"/>
              </a:rPr>
              <a:t>y</a:t>
            </a:r>
            <a:r>
              <a:rPr lang="en-US" b="0" i="0" dirty="0">
                <a:solidFill>
                  <a:srgbClr val="000000"/>
                </a:solidFill>
                <a:effectLst/>
                <a:latin typeface="Segoe UI" panose="020B0502040204020203" pitchFamily="34" charset="0"/>
              </a:rPr>
              <a:t> = sqrt( 630/5 ) = sqrt(126) = 11.225</a:t>
            </a:r>
          </a:p>
        </p:txBody>
      </p:sp>
    </p:spTree>
    <p:extLst>
      <p:ext uri="{BB962C8B-B14F-4D97-AF65-F5344CB8AC3E}">
        <p14:creationId xmlns:p14="http://schemas.microsoft.com/office/powerpoint/2010/main" val="77016621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FF1975-83C1-4E20-8875-E573AEDF66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en-US" b="0" i="0" dirty="0">
                <a:solidFill>
                  <a:srgbClr val="000000"/>
                </a:solidFill>
                <a:effectLst/>
                <a:latin typeface="Segoe UI" panose="020B0502040204020203" pitchFamily="34" charset="0"/>
              </a:rPr>
              <a:t>And finally, we compute the coefficient of determination (R</a:t>
            </a:r>
            <a:r>
              <a:rPr lang="en-US" b="0" i="0" baseline="30000" dirty="0">
                <a:solidFill>
                  <a:srgbClr val="000000"/>
                </a:solidFill>
                <a:effectLst/>
                <a:latin typeface="Segoe UI" panose="020B0502040204020203" pitchFamily="34" charset="0"/>
              </a:rPr>
              <a:t>2</a:t>
            </a:r>
            <a:r>
              <a:rPr lang="en-US" b="0" i="0" dirty="0">
                <a:solidFill>
                  <a:srgbClr val="000000"/>
                </a:solidFill>
                <a:effectLst/>
                <a:latin typeface="Segoe UI" panose="020B0502040204020203" pitchFamily="34" charset="0"/>
              </a:rPr>
              <a:t>):</a:t>
            </a:r>
          </a:p>
          <a:p>
            <a:pPr algn="ctr"/>
            <a:r>
              <a:rPr lang="en-US" b="0" i="0" dirty="0">
                <a:solidFill>
                  <a:srgbClr val="000000"/>
                </a:solidFill>
                <a:effectLst/>
                <a:latin typeface="Segoe UI" panose="020B0502040204020203" pitchFamily="34" charset="0"/>
              </a:rPr>
              <a:t>R</a:t>
            </a:r>
            <a:r>
              <a:rPr lang="en-US" b="0" i="0" baseline="30000" dirty="0">
                <a:solidFill>
                  <a:srgbClr val="000000"/>
                </a:solidFill>
                <a:effectLst/>
                <a:latin typeface="Segoe UI" panose="020B0502040204020203" pitchFamily="34" charset="0"/>
              </a:rPr>
              <a:t>2</a:t>
            </a:r>
            <a:r>
              <a:rPr lang="en-US" b="0" i="0" dirty="0">
                <a:solidFill>
                  <a:srgbClr val="000000"/>
                </a:solidFill>
                <a:effectLst/>
                <a:latin typeface="Segoe UI" panose="020B0502040204020203" pitchFamily="34" charset="0"/>
              </a:rPr>
              <a:t> = { ( 1 / N ) * Σ [ (x</a:t>
            </a:r>
            <a:r>
              <a:rPr lang="en-US" b="0" i="0" baseline="-25000" dirty="0">
                <a:solidFill>
                  <a:srgbClr val="000000"/>
                </a:solidFill>
                <a:effectLst/>
                <a:latin typeface="Segoe UI" panose="020B0502040204020203" pitchFamily="34" charset="0"/>
              </a:rPr>
              <a:t>i</a:t>
            </a:r>
            <a:r>
              <a:rPr lang="en-US" b="0" i="0" dirty="0">
                <a:solidFill>
                  <a:srgbClr val="000000"/>
                </a:solidFill>
                <a:effectLst/>
                <a:latin typeface="Segoe UI" panose="020B0502040204020203" pitchFamily="34" charset="0"/>
              </a:rPr>
              <a:t> - </a:t>
            </a:r>
            <a:r>
              <a:rPr lang="en-US" sz="1800" b="0" i="0" dirty="0">
                <a:solidFill>
                  <a:srgbClr val="000000"/>
                </a:solidFill>
                <a:effectLst/>
                <a:latin typeface="Segoe UI" panose="020B0502040204020203" pitchFamily="34" charset="0"/>
              </a:rPr>
              <a:t>x</a:t>
            </a:r>
            <a:r>
              <a:rPr lang="en-US" b="0" i="0" dirty="0">
                <a:solidFill>
                  <a:srgbClr val="000000"/>
                </a:solidFill>
                <a:effectLst/>
                <a:latin typeface="Segoe UI" panose="020B0502040204020203" pitchFamily="34" charset="0"/>
              </a:rPr>
              <a:t>) * (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egoe UI" panose="020B0502040204020203" pitchFamily="34" charset="0"/>
              </a:rPr>
              <a:t>y</a:t>
            </a:r>
            <a:r>
              <a:rPr lang="en-US" b="0" i="0" baseline="-25000" dirty="0" err="1">
                <a:solidFill>
                  <a:srgbClr val="000000"/>
                </a:solidFill>
                <a:effectLst/>
                <a:latin typeface="Segoe UI" panose="020B0502040204020203" pitchFamily="34" charset="0"/>
              </a:rPr>
              <a:t>i</a:t>
            </a:r>
            <a:r>
              <a:rPr lang="en-US" b="0" i="0" dirty="0">
                <a:solidFill>
                  <a:srgbClr val="000000"/>
                </a:solidFill>
                <a:effectLst/>
                <a:latin typeface="Segoe UI" panose="020B0502040204020203" pitchFamily="34" charset="0"/>
              </a:rPr>
              <a:t> - </a:t>
            </a:r>
            <a:r>
              <a:rPr lang="en-US" sz="1800" b="0" i="0" dirty="0">
                <a:solidFill>
                  <a:srgbClr val="000000"/>
                </a:solidFill>
                <a:effectLst/>
                <a:latin typeface="Segoe UI" panose="020B0502040204020203" pitchFamily="34" charset="0"/>
              </a:rPr>
              <a:t>y</a:t>
            </a:r>
            <a:r>
              <a:rPr lang="en-US" b="0" i="0" dirty="0">
                <a:solidFill>
                  <a:srgbClr val="000000"/>
                </a:solidFill>
                <a:effectLst/>
                <a:latin typeface="Segoe UI" panose="020B0502040204020203" pitchFamily="34" charset="0"/>
              </a:rPr>
              <a:t>) ] / (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egoe UI" panose="020B0502040204020203" pitchFamily="34" charset="0"/>
              </a:rPr>
              <a:t>σ</a:t>
            </a:r>
            <a:r>
              <a:rPr lang="en-US" b="0" i="0" baseline="-25000" dirty="0" err="1">
                <a:solidFill>
                  <a:srgbClr val="000000"/>
                </a:solidFill>
                <a:effectLst/>
                <a:latin typeface="Segoe UI" panose="020B0502040204020203" pitchFamily="34" charset="0"/>
              </a:rPr>
              <a:t>x</a:t>
            </a:r>
            <a:r>
              <a:rPr lang="en-US" b="0" i="0" dirty="0">
                <a:solidFill>
                  <a:srgbClr val="000000"/>
                </a:solidFill>
                <a:effectLst/>
                <a:latin typeface="Segoe UI" panose="020B0502040204020203" pitchFamily="34" charset="0"/>
              </a:rPr>
              <a:t> *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egoe UI" panose="020B0502040204020203" pitchFamily="34" charset="0"/>
              </a:rPr>
              <a:t>σ</a:t>
            </a:r>
            <a:r>
              <a:rPr lang="en-US" b="0" i="0" baseline="-25000" dirty="0" err="1">
                <a:solidFill>
                  <a:srgbClr val="000000"/>
                </a:solidFill>
                <a:effectLst/>
                <a:latin typeface="Segoe UI" panose="020B0502040204020203" pitchFamily="34" charset="0"/>
              </a:rPr>
              <a:t>y</a:t>
            </a:r>
            <a:r>
              <a:rPr lang="en-US" b="0" i="0" dirty="0">
                <a:solidFill>
                  <a:srgbClr val="000000"/>
                </a:solidFill>
                <a:effectLst/>
                <a:latin typeface="Segoe UI" panose="020B0502040204020203" pitchFamily="34" charset="0"/>
              </a:rPr>
              <a:t> ) }</a:t>
            </a:r>
            <a:r>
              <a:rPr lang="en-US" b="0" i="0" baseline="30000" dirty="0">
                <a:solidFill>
                  <a:srgbClr val="000000"/>
                </a:solidFill>
                <a:effectLst/>
                <a:latin typeface="Segoe UI" panose="020B0502040204020203" pitchFamily="34" charset="0"/>
              </a:rPr>
              <a:t>2</a:t>
            </a:r>
            <a:endParaRPr lang="en-US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pPr algn="ctr"/>
            <a:r>
              <a:rPr lang="en-US" b="0" i="0" dirty="0">
                <a:solidFill>
                  <a:srgbClr val="000000"/>
                </a:solidFill>
                <a:effectLst/>
                <a:latin typeface="Segoe UI" panose="020B0502040204020203" pitchFamily="34" charset="0"/>
              </a:rPr>
              <a:t>R</a:t>
            </a:r>
            <a:r>
              <a:rPr lang="en-US" b="0" i="0" baseline="30000" dirty="0">
                <a:solidFill>
                  <a:srgbClr val="000000"/>
                </a:solidFill>
                <a:effectLst/>
                <a:latin typeface="Segoe UI" panose="020B0502040204020203" pitchFamily="34" charset="0"/>
              </a:rPr>
              <a:t>2</a:t>
            </a:r>
            <a:r>
              <a:rPr lang="en-US" b="0" i="0" dirty="0">
                <a:solidFill>
                  <a:srgbClr val="000000"/>
                </a:solidFill>
                <a:effectLst/>
                <a:latin typeface="Segoe UI" panose="020B0502040204020203" pitchFamily="34" charset="0"/>
              </a:rPr>
              <a:t> = [ ( 1/5 ) * 470 / ( 12.083 * 11.225 ) ]</a:t>
            </a:r>
            <a:r>
              <a:rPr lang="en-US" b="0" i="0" baseline="30000" dirty="0">
                <a:solidFill>
                  <a:srgbClr val="000000"/>
                </a:solidFill>
                <a:effectLst/>
                <a:latin typeface="Segoe UI" panose="020B0502040204020203" pitchFamily="34" charset="0"/>
              </a:rPr>
              <a:t>2</a:t>
            </a:r>
            <a:endParaRPr lang="en-US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pPr algn="ctr"/>
            <a:r>
              <a:rPr lang="en-US" b="0" i="0" dirty="0">
                <a:solidFill>
                  <a:srgbClr val="000000"/>
                </a:solidFill>
                <a:effectLst/>
                <a:latin typeface="Segoe UI" panose="020B0502040204020203" pitchFamily="34" charset="0"/>
              </a:rPr>
              <a:t>R</a:t>
            </a:r>
            <a:r>
              <a:rPr lang="en-US" b="0" i="0" baseline="30000" dirty="0">
                <a:solidFill>
                  <a:srgbClr val="000000"/>
                </a:solidFill>
                <a:effectLst/>
                <a:latin typeface="Segoe UI" panose="020B0502040204020203" pitchFamily="34" charset="0"/>
              </a:rPr>
              <a:t>2</a:t>
            </a:r>
            <a:r>
              <a:rPr lang="en-US" b="0" i="0" dirty="0">
                <a:solidFill>
                  <a:srgbClr val="000000"/>
                </a:solidFill>
                <a:effectLst/>
                <a:latin typeface="Segoe UI" panose="020B0502040204020203" pitchFamily="34" charset="0"/>
              </a:rPr>
              <a:t> = ( 94 / 135.632 )</a:t>
            </a:r>
            <a:r>
              <a:rPr lang="en-US" b="0" i="0" baseline="30000" dirty="0">
                <a:solidFill>
                  <a:srgbClr val="000000"/>
                </a:solidFill>
                <a:effectLst/>
                <a:latin typeface="Segoe UI" panose="020B0502040204020203" pitchFamily="34" charset="0"/>
              </a:rPr>
              <a:t>2</a:t>
            </a:r>
            <a:r>
              <a:rPr lang="en-US" b="0" i="0" dirty="0">
                <a:solidFill>
                  <a:srgbClr val="000000"/>
                </a:solidFill>
                <a:effectLst/>
                <a:latin typeface="Segoe UI" panose="020B0502040204020203" pitchFamily="34" charset="0"/>
              </a:rPr>
              <a:t> = ( 0.693 )</a:t>
            </a:r>
            <a:r>
              <a:rPr lang="en-US" b="0" i="0" baseline="30000" dirty="0">
                <a:solidFill>
                  <a:srgbClr val="000000"/>
                </a:solidFill>
                <a:effectLst/>
                <a:latin typeface="Segoe UI" panose="020B0502040204020203" pitchFamily="34" charset="0"/>
              </a:rPr>
              <a:t>2</a:t>
            </a:r>
            <a:r>
              <a:rPr lang="en-US" b="0" i="0" dirty="0">
                <a:solidFill>
                  <a:srgbClr val="000000"/>
                </a:solidFill>
                <a:effectLst/>
                <a:latin typeface="Segoe UI" panose="020B0502040204020203" pitchFamily="34" charset="0"/>
              </a:rPr>
              <a:t> = 0.48</a:t>
            </a:r>
          </a:p>
          <a:p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18A0553-220E-4346-B545-9C83FF76DBB6}"/>
              </a:ext>
            </a:extLst>
          </p:cNvPr>
          <p:cNvSpPr txBox="1"/>
          <p:nvPr/>
        </p:nvSpPr>
        <p:spPr>
          <a:xfrm>
            <a:off x="1307235" y="4086349"/>
            <a:ext cx="9479133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0" i="0" dirty="0">
                <a:solidFill>
                  <a:srgbClr val="000000"/>
                </a:solidFill>
                <a:effectLst/>
                <a:latin typeface="Segoe UI" panose="020B0502040204020203" pitchFamily="34" charset="0"/>
              </a:rPr>
              <a:t>A coefficient of determination equal to 0.48 indicates that about 48% of the variation in statistics grades (the </a:t>
            </a:r>
            <a:r>
              <a:rPr lang="en-US" b="0" i="0" u="none" strike="noStrike" dirty="0">
                <a:solidFill>
                  <a:srgbClr val="3333FF"/>
                </a:solidFill>
                <a:effectLst/>
                <a:latin typeface="Segoe UI" panose="020B0502040204020203" pitchFamily="34" charset="0"/>
                <a:hlinkClick r:id="rId2"/>
              </a:rPr>
              <a:t>dependent variable</a:t>
            </a:r>
            <a:r>
              <a:rPr lang="en-US" b="0" i="0" dirty="0">
                <a:solidFill>
                  <a:srgbClr val="000000"/>
                </a:solidFill>
                <a:effectLst/>
                <a:latin typeface="Segoe UI" panose="020B0502040204020203" pitchFamily="34" charset="0"/>
              </a:rPr>
              <a:t>) can be explained by the relationship to math aptitude scores (the </a:t>
            </a:r>
            <a:r>
              <a:rPr lang="en-US" b="0" i="0" u="none" strike="noStrike" dirty="0">
                <a:solidFill>
                  <a:srgbClr val="3333FF"/>
                </a:solidFill>
                <a:effectLst/>
                <a:latin typeface="Segoe UI" panose="020B0502040204020203" pitchFamily="34" charset="0"/>
                <a:hlinkClick r:id="rId3"/>
              </a:rPr>
              <a:t>independent variable</a:t>
            </a:r>
            <a:r>
              <a:rPr lang="en-US" b="0" i="0" dirty="0">
                <a:solidFill>
                  <a:srgbClr val="000000"/>
                </a:solidFill>
                <a:effectLst/>
                <a:latin typeface="Segoe UI" panose="020B0502040204020203" pitchFamily="34" charset="0"/>
              </a:rPr>
              <a:t>).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192670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643B52-6D56-4B9A-BB23-1CBF51B9D9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8151" y="571500"/>
            <a:ext cx="10915650" cy="619125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  <a:latin typeface="arial" panose="020B0604020202020204" pitchFamily="34" charset="0"/>
              </a:rPr>
              <a:t>Question 2</a:t>
            </a:r>
          </a:p>
          <a:p>
            <a:pPr marL="0" indent="0">
              <a:buNone/>
            </a:pPr>
            <a:endParaRPr lang="en-US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r>
              <a:rPr lang="en-US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Consider the following set of points: {(-2 , -1) , (1 , 1) , (3 , 2)}</a:t>
            </a:r>
            <a:br>
              <a:rPr lang="en-US" dirty="0"/>
            </a:br>
            <a:r>
              <a:rPr lang="en-US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a) Find the regression line for the given data points.</a:t>
            </a:r>
          </a:p>
          <a:p>
            <a:pPr marL="0" indent="0">
              <a:buNone/>
            </a:pP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 b) </a:t>
            </a:r>
            <a:r>
              <a:rPr lang="en-US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Plot the given points and the regression line in the same rectangular system of axes.</a:t>
            </a:r>
          </a:p>
          <a:p>
            <a:endParaRPr lang="en-US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  <a:latin typeface="arial" panose="020B0604020202020204" pitchFamily="34" charset="0"/>
              </a:rPr>
              <a:t>Question 3</a:t>
            </a:r>
          </a:p>
          <a:p>
            <a:pPr marL="0" indent="0">
              <a:buNone/>
            </a:pPr>
            <a:endParaRPr lang="en-US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marL="514350" indent="-514350">
              <a:buAutoNum type="alphaLcParenR"/>
            </a:pPr>
            <a:r>
              <a:rPr lang="en-US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Find the regression line for the following set of data</a:t>
            </a:r>
          </a:p>
          <a:p>
            <a:pPr marL="0" indent="0">
              <a:buNone/>
            </a:pP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    </a:t>
            </a:r>
            <a:r>
              <a:rPr lang="en-US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{(2 , 3),(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4</a:t>
            </a:r>
            <a:r>
              <a:rPr lang="en-US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, 7),(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6</a:t>
            </a:r>
            <a:r>
              <a:rPr lang="en-US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, 5),(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8</a:t>
            </a:r>
            <a:r>
              <a:rPr lang="en-US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, 10)}</a:t>
            </a:r>
          </a:p>
          <a:p>
            <a:pPr marL="0" indent="0">
              <a:buNone/>
            </a:pP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b) </a:t>
            </a:r>
            <a:r>
              <a:rPr lang="en-US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Plot the given points and the regression line in the same rectangular system of axes.</a:t>
            </a:r>
          </a:p>
          <a:p>
            <a:pPr marL="0" indent="0">
              <a:buNone/>
            </a:pPr>
            <a:endParaRPr lang="en-US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023868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FB2DF5-A3CE-4C2D-AA37-703716A4C6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092200"/>
          </a:xfrm>
        </p:spPr>
        <p:txBody>
          <a:bodyPr>
            <a:normAutofit fontScale="90000"/>
          </a:bodyPr>
          <a:lstStyle/>
          <a:p>
            <a:r>
              <a:rPr lang="en-US" b="0" dirty="0">
                <a:effectLst/>
              </a:rPr>
              <a:t>Why Logistic Regression in Classification?</a:t>
            </a:r>
            <a:br>
              <a:rPr lang="en-US" b="0" dirty="0">
                <a:effectLst/>
              </a:rPr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72BC99-CC71-45A1-B785-544B37A525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57326"/>
            <a:ext cx="10515600" cy="4962523"/>
          </a:xfrm>
        </p:spPr>
        <p:txBody>
          <a:bodyPr>
            <a:normAutofit fontScale="92500" lnSpcReduction="10000"/>
          </a:bodyPr>
          <a:lstStyle/>
          <a:p>
            <a:pPr fontAlgn="base"/>
            <a:r>
              <a:rPr lang="en-US" b="0" i="0" dirty="0">
                <a:effectLst/>
                <a:latin typeface="Roboto"/>
              </a:rPr>
              <a:t>Using Linear Regression, all predictions &gt;= 0.5 can be considered as 1 and the rest all &lt; 0.5 can be considered as 0. But then the question arises as to why classification can’t be performed using it?</a:t>
            </a:r>
          </a:p>
          <a:p>
            <a:pPr fontAlgn="base"/>
            <a:endParaRPr lang="en-US" b="0" i="0" dirty="0">
              <a:effectLst/>
              <a:latin typeface="Roboto"/>
            </a:endParaRPr>
          </a:p>
          <a:p>
            <a:pPr algn="l" fontAlgn="base"/>
            <a:r>
              <a:rPr lang="en-US" b="1" i="0" dirty="0">
                <a:effectLst/>
                <a:latin typeface="Roboto"/>
              </a:rPr>
              <a:t>Problem –</a:t>
            </a:r>
            <a:endParaRPr lang="en-US" b="0" i="0" dirty="0">
              <a:effectLst/>
              <a:latin typeface="Roboto"/>
            </a:endParaRPr>
          </a:p>
          <a:p>
            <a:pPr algn="l" fontAlgn="base"/>
            <a:r>
              <a:rPr lang="en-US" b="0" i="0" dirty="0">
                <a:effectLst/>
                <a:latin typeface="Roboto"/>
              </a:rPr>
              <a:t>Suppose we are classifying a mail as spam or not spam and our output is </a:t>
            </a:r>
            <a:r>
              <a:rPr lang="en-US" b="1" i="0" dirty="0">
                <a:effectLst/>
                <a:latin typeface="Roboto"/>
              </a:rPr>
              <a:t>y</a:t>
            </a:r>
            <a:r>
              <a:rPr lang="en-US" b="0" i="0" dirty="0">
                <a:effectLst/>
                <a:latin typeface="Roboto"/>
              </a:rPr>
              <a:t>, it can be 0(spam) or 1(not spam). In case of Linear Regression, </a:t>
            </a:r>
            <a:r>
              <a:rPr lang="en-US" b="0" i="0" dirty="0" err="1">
                <a:effectLst/>
                <a:latin typeface="Roboto"/>
              </a:rPr>
              <a:t>h</a:t>
            </a:r>
            <a:r>
              <a:rPr lang="en-US" b="0" i="0" baseline="-25000" dirty="0" err="1">
                <a:effectLst/>
                <a:latin typeface="Roboto"/>
              </a:rPr>
              <a:t>θ</a:t>
            </a:r>
            <a:r>
              <a:rPr lang="en-US" b="0" i="0" dirty="0">
                <a:effectLst/>
                <a:latin typeface="Roboto"/>
              </a:rPr>
              <a:t>(x) can be &gt; 1 or &lt; 0. Although our prediction should be in between 0 and 1, the model will predict value out of the range i.e. maybe &gt; 1 or &lt; 0.</a:t>
            </a:r>
          </a:p>
          <a:p>
            <a:pPr algn="l" fontAlgn="base"/>
            <a:endParaRPr lang="en-US" b="0" i="0" dirty="0">
              <a:effectLst/>
              <a:latin typeface="Roboto"/>
            </a:endParaRPr>
          </a:p>
          <a:p>
            <a:pPr algn="l" fontAlgn="base"/>
            <a:r>
              <a:rPr lang="en-US" b="0" i="0" dirty="0">
                <a:effectLst/>
                <a:latin typeface="Roboto"/>
              </a:rPr>
              <a:t>So, that’s why for a Classification task, Logistic/Sigmoid Regression plays its role.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07204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53B021B3-DE93-4AB7-8A18-CF5F1CED88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C751308-0FD8-4981-91EE-73D220F3DD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8" y="256032"/>
            <a:ext cx="10506456" cy="1014984"/>
          </a:xfrm>
        </p:spPr>
        <p:txBody>
          <a:bodyPr anchor="b">
            <a:normAutofit/>
          </a:bodyPr>
          <a:lstStyle/>
          <a:p>
            <a:r>
              <a:rPr lang="en-US" dirty="0"/>
              <a:t>Regression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52D502E5-F6B4-4D58-B4AE-FC466FF15E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65953" y="1634502"/>
            <a:ext cx="10451592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9DECDBF4-02B6-4BB4-B65B-B8107AD6A9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841248" y="1538176"/>
            <a:ext cx="1873457" cy="10981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0B367761-453E-997C-F023-FB96AA95133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42093100"/>
              </p:ext>
            </p:extLst>
          </p:nvPr>
        </p:nvGraphicFramePr>
        <p:xfrm>
          <a:off x="838200" y="1926266"/>
          <a:ext cx="10515600" cy="43575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57711700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24183B-41B4-4AAA-8207-D13240604B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84200"/>
            <a:ext cx="10515600" cy="1325563"/>
          </a:xfrm>
        </p:spPr>
        <p:txBody>
          <a:bodyPr/>
          <a:lstStyle/>
          <a:p>
            <a:r>
              <a:rPr lang="en-US" altLang="en-US" b="1" dirty="0">
                <a:solidFill>
                  <a:srgbClr val="292929"/>
                </a:solidFill>
                <a:latin typeface="sohne"/>
              </a:rPr>
              <a:t>Sigmoid Function</a:t>
            </a:r>
            <a:br>
              <a:rPr lang="en-US" altLang="en-US" dirty="0">
                <a:solidFill>
                  <a:srgbClr val="292929"/>
                </a:solidFill>
                <a:latin typeface="sohne"/>
              </a:rPr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0F820E-CBB7-411A-AEED-CDFA0B11F7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292929"/>
                </a:solidFill>
                <a:effectLst/>
                <a:latin typeface="charter"/>
              </a:rPr>
              <a:t>Earlier we spoke about mapping values to probabilities. This can be achieved by calling the sigmoid function, which will </a:t>
            </a:r>
            <a:r>
              <a:rPr kumimoji="0" lang="en-US" altLang="en-US" sz="2800" b="1" i="0" u="none" strike="noStrike" cap="none" normalizeH="0" baseline="0" dirty="0">
                <a:ln>
                  <a:noFill/>
                </a:ln>
                <a:solidFill>
                  <a:srgbClr val="292929"/>
                </a:solidFill>
                <a:effectLst/>
                <a:latin typeface="charter"/>
              </a:rPr>
              <a:t>map any real value into another value between 0 and 1.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292929"/>
                </a:solidFill>
                <a:effectLst/>
                <a:latin typeface="charter"/>
              </a:rPr>
              <a:t> Machine learning uses this function to map predictions to probabilities.</a:t>
            </a:r>
            <a:endParaRPr kumimoji="0" lang="en-US" altLang="en-US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292929"/>
                </a:solidFill>
                <a:effectLst/>
                <a:latin typeface="charter"/>
              </a:rPr>
              <a:t>Mathematically,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altLang="en-US" dirty="0">
              <a:solidFill>
                <a:srgbClr val="292929"/>
              </a:solidFill>
              <a:latin typeface="charter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100" b="0" i="0" u="none" strike="noStrike" cap="none" normalizeH="0" baseline="0" dirty="0">
              <a:ln>
                <a:noFill/>
              </a:ln>
              <a:solidFill>
                <a:srgbClr val="292929"/>
              </a:solidFill>
              <a:effectLst/>
              <a:latin typeface="charter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altLang="en-US" sz="1100" dirty="0">
              <a:solidFill>
                <a:srgbClr val="292929"/>
              </a:solidFill>
              <a:latin typeface="charter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100" b="0" i="0" u="none" strike="noStrike" cap="none" normalizeH="0" baseline="0" dirty="0">
              <a:ln>
                <a:noFill/>
              </a:ln>
              <a:solidFill>
                <a:srgbClr val="292929"/>
              </a:solidFill>
              <a:effectLst/>
              <a:latin typeface="charter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292929"/>
                </a:solidFill>
                <a:effectLst/>
                <a:latin typeface="charter"/>
              </a:rPr>
              <a:t>Where, f(x) = output between 0 and 1 (probability estimate) </a:t>
            </a:r>
            <a:endParaRPr kumimoji="0" lang="en-US" altLang="en-US" sz="3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endParaRPr lang="en-US" dirty="0"/>
          </a:p>
        </p:txBody>
      </p:sp>
      <p:pic>
        <p:nvPicPr>
          <p:cNvPr id="11267" name="Picture 3">
            <a:extLst>
              <a:ext uri="{FF2B5EF4-FFF2-40B4-BE49-F238E27FC236}">
                <a16:creationId xmlns:a16="http://schemas.microsoft.com/office/drawing/2014/main" id="{AC1C5FDC-0CEF-4F8C-AC7D-FAA48298BB0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2863" y="3629396"/>
            <a:ext cx="3209925" cy="1428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3603323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3D0A67A3-3CFC-4D97-A31B-8ACEC83E85A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19425" y="1462087"/>
            <a:ext cx="6153150" cy="3933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60433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E0BCE3-F56B-40BE-9DFD-2C0B35E202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0" i="0" dirty="0">
                <a:solidFill>
                  <a:srgbClr val="610B4B"/>
                </a:solidFill>
                <a:effectLst/>
                <a:latin typeface="erdana"/>
              </a:rPr>
              <a:t>Logistic Regression:</a:t>
            </a:r>
            <a:br>
              <a:rPr lang="en-US" b="0" i="0" dirty="0">
                <a:solidFill>
                  <a:srgbClr val="610B4B"/>
                </a:solidFill>
                <a:effectLst/>
                <a:latin typeface="erdana"/>
              </a:rPr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7682DE-9F69-4DB6-9ED0-B0A1B27B09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849" y="1381124"/>
            <a:ext cx="11610975" cy="5229226"/>
          </a:xfrm>
        </p:spPr>
        <p:txBody>
          <a:bodyPr>
            <a:normAutofit fontScale="92500"/>
          </a:bodyPr>
          <a:lstStyle/>
          <a:p>
            <a:pPr algn="l">
              <a:buFont typeface="Arial" panose="020B0604020202020204" pitchFamily="34" charset="0"/>
              <a:buChar char="•"/>
            </a:pPr>
            <a:r>
              <a:rPr lang="en-US" sz="26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Logistic regression is used to predict the categorical dependent variable with the help of independent variables. </a:t>
            </a:r>
          </a:p>
          <a:p>
            <a:pPr marL="0" indent="0" algn="l">
              <a:buNone/>
            </a:pPr>
            <a:endParaRPr lang="en-US" sz="26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26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Logistic regression can be used where the probabilities between two classes is required. Such as whether it will rain today or not, either 0 or 1, true or false etc.</a:t>
            </a:r>
          </a:p>
          <a:p>
            <a:pPr algn="l">
              <a:buFont typeface="Arial" panose="020B0604020202020204" pitchFamily="34" charset="0"/>
              <a:buChar char="•"/>
            </a:pPr>
            <a:endParaRPr lang="en-US" sz="26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26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Logistic regression is based on the concept of Maximum Likelihood estimation. According to this estimation, the observed data should be most probable.</a:t>
            </a:r>
          </a:p>
          <a:p>
            <a:pPr algn="l">
              <a:buFont typeface="Arial" panose="020B0604020202020204" pitchFamily="34" charset="0"/>
              <a:buChar char="•"/>
            </a:pPr>
            <a:endParaRPr lang="en-US" sz="26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26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 logistic regression, we pass the </a:t>
            </a:r>
            <a:r>
              <a:rPr lang="en-US" sz="2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weighted sum of inputs </a:t>
            </a:r>
            <a:r>
              <a:rPr lang="en-US" sz="26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through an </a:t>
            </a:r>
            <a:r>
              <a:rPr lang="en-US" sz="2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activation function </a:t>
            </a:r>
            <a:r>
              <a:rPr lang="en-US" sz="26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that can map values in between 0 and 1. Such activation function is known as </a:t>
            </a:r>
            <a:r>
              <a:rPr lang="en-US" sz="26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sigmoid function </a:t>
            </a:r>
            <a:r>
              <a:rPr lang="en-US" sz="26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and the curve obtained is called as sigmoid curve or S-curve. Consider the below image: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735117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10">
            <a:extLst>
              <a:ext uri="{FF2B5EF4-FFF2-40B4-BE49-F238E27FC236}">
                <a16:creationId xmlns:a16="http://schemas.microsoft.com/office/drawing/2014/main" id="{64DB9F5D-54E1-4BAF-AADC-B90224BEB049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1094" y="440328"/>
            <a:ext cx="6391655" cy="39411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2240759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26EC08-86F7-4FF3-A20B-C7ECCD758D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0049" y="438150"/>
            <a:ext cx="11630026" cy="6276975"/>
          </a:xfrm>
        </p:spPr>
        <p:txBody>
          <a:bodyPr>
            <a:normAutofit/>
          </a:bodyPr>
          <a:lstStyle/>
          <a:p>
            <a:endParaRPr lang="en-US" b="0" i="0" dirty="0">
              <a:solidFill>
                <a:srgbClr val="000000"/>
              </a:solidFill>
              <a:effectLst/>
              <a:latin typeface="Calibri" panose="020F0502020204030204" pitchFamily="34" charset="0"/>
            </a:endParaRPr>
          </a:p>
          <a:p>
            <a:pPr marL="0" indent="0">
              <a:buNone/>
            </a:pPr>
            <a:endParaRPr lang="en-US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r>
              <a:rPr lang="en-US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In the logistic regression the constant (</a:t>
            </a:r>
            <a:r>
              <a:rPr lang="en-US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b</a:t>
            </a:r>
            <a:r>
              <a:rPr lang="en-US" b="0" i="1" baseline="-25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0</a:t>
            </a:r>
            <a:r>
              <a:rPr lang="en-US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) moves the curve left and right and the slope (</a:t>
            </a:r>
            <a:r>
              <a:rPr lang="en-US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b</a:t>
            </a:r>
            <a:r>
              <a:rPr lang="en-US" b="0" i="1" baseline="-25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1</a:t>
            </a:r>
            <a:r>
              <a:rPr lang="en-US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) defines the steepness of the curve. By simple transformation, the logistic regression equation can be written in terms of an odds ratio.</a:t>
            </a:r>
          </a:p>
          <a:p>
            <a:pPr marL="0" indent="0">
              <a:buNone/>
            </a:pPr>
            <a:endParaRPr lang="en-US" b="0" i="0" dirty="0">
              <a:solidFill>
                <a:srgbClr val="000000"/>
              </a:solidFill>
              <a:effectLst/>
              <a:latin typeface="Calibri" panose="020F0502020204030204" pitchFamily="34" charset="0"/>
            </a:endParaRPr>
          </a:p>
          <a:p>
            <a:endParaRPr lang="en-US" b="0" i="0" dirty="0">
              <a:solidFill>
                <a:srgbClr val="000000"/>
              </a:solidFill>
              <a:effectLst/>
              <a:latin typeface="Calibri" panose="020F0502020204030204" pitchFamily="34" charset="0"/>
            </a:endParaRPr>
          </a:p>
          <a:p>
            <a:endParaRPr lang="en-US" b="0" i="0" dirty="0">
              <a:solidFill>
                <a:srgbClr val="000000"/>
              </a:solidFill>
              <a:effectLst/>
              <a:latin typeface="Calibri" panose="020F0502020204030204" pitchFamily="34" charset="0"/>
            </a:endParaRPr>
          </a:p>
          <a:p>
            <a:r>
              <a:rPr lang="en-US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Finally, taking the natural log of both sides, we can write the equation in terms of log-odds (logit) which is a linear function of the predictors. The coefficient (</a:t>
            </a:r>
            <a:r>
              <a:rPr lang="en-US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b</a:t>
            </a:r>
            <a:r>
              <a:rPr lang="en-US" b="0" i="1" baseline="-25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1</a:t>
            </a:r>
            <a:r>
              <a:rPr lang="en-US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) is the amount the logit (log-odds) </a:t>
            </a:r>
          </a:p>
          <a:p>
            <a:pPr marL="0" indent="0">
              <a:buNone/>
            </a:pPr>
            <a:r>
              <a:rPr lang="en-US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  changes with a one-unit change in </a:t>
            </a:r>
            <a:r>
              <a:rPr lang="en-US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x</a:t>
            </a:r>
            <a:r>
              <a:rPr lang="en-US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. </a:t>
            </a:r>
            <a:endParaRPr lang="en-US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marL="0" indent="0">
              <a:buNone/>
            </a:pPr>
            <a:endParaRPr lang="en-US" b="0" i="0" dirty="0">
              <a:solidFill>
                <a:srgbClr val="000000"/>
              </a:solidFill>
              <a:effectLst/>
              <a:latin typeface="Calibri" panose="020F0502020204030204" pitchFamily="34" charset="0"/>
            </a:endParaRPr>
          </a:p>
        </p:txBody>
      </p:sp>
      <p:pic>
        <p:nvPicPr>
          <p:cNvPr id="5125" name="Picture 5">
            <a:extLst>
              <a:ext uri="{FF2B5EF4-FFF2-40B4-BE49-F238E27FC236}">
                <a16:creationId xmlns:a16="http://schemas.microsoft.com/office/drawing/2014/main" id="{48B37088-F140-452C-9603-8928EC585EE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38624" y="2938462"/>
            <a:ext cx="2791252" cy="10620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7" name="Picture 7">
            <a:extLst>
              <a:ext uri="{FF2B5EF4-FFF2-40B4-BE49-F238E27FC236}">
                <a16:creationId xmlns:a16="http://schemas.microsoft.com/office/drawing/2014/main" id="{509E1DB8-EE45-4168-9C05-D27131769FD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44578" y="5172076"/>
            <a:ext cx="2766348" cy="11382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3" name="Picture 3">
            <a:extLst>
              <a:ext uri="{FF2B5EF4-FFF2-40B4-BE49-F238E27FC236}">
                <a16:creationId xmlns:a16="http://schemas.microsoft.com/office/drawing/2014/main" id="{551962DF-A14F-468F-A514-2939F9C514F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8919" y="52387"/>
            <a:ext cx="4066390" cy="1200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5933160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CDC9D2-9642-40EA-9661-54522260EE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819150"/>
            <a:ext cx="10515600" cy="5357813"/>
          </a:xfrm>
        </p:spPr>
        <p:txBody>
          <a:bodyPr/>
          <a:lstStyle/>
          <a:p>
            <a:r>
              <a:rPr lang="en-US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As mentioned before, logistic regression can handle any number of numerical and/or categorical variables.</a:t>
            </a:r>
          </a:p>
          <a:p>
            <a:endParaRPr lang="en-US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endParaRPr lang="en-US" dirty="0"/>
          </a:p>
        </p:txBody>
      </p:sp>
      <p:pic>
        <p:nvPicPr>
          <p:cNvPr id="6146" name="Picture 2">
            <a:extLst>
              <a:ext uri="{FF2B5EF4-FFF2-40B4-BE49-F238E27FC236}">
                <a16:creationId xmlns:a16="http://schemas.microsoft.com/office/drawing/2014/main" id="{9CCC5DFB-EAEB-49B6-B8F0-47A72BE7330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65531" y="2466975"/>
            <a:ext cx="4356847" cy="1285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0880433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97BBC8A7-55B0-4496-95C2-0B772AE39F5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38490595"/>
              </p:ext>
            </p:extLst>
          </p:nvPr>
        </p:nvGraphicFramePr>
        <p:xfrm>
          <a:off x="800099" y="457201"/>
          <a:ext cx="10525124" cy="6101189"/>
        </p:xfrm>
        <a:graphic>
          <a:graphicData uri="http://schemas.openxmlformats.org/drawingml/2006/table">
            <a:tbl>
              <a:tblPr/>
              <a:tblGrid>
                <a:gridCol w="5262562">
                  <a:extLst>
                    <a:ext uri="{9D8B030D-6E8A-4147-A177-3AD203B41FA5}">
                      <a16:colId xmlns:a16="http://schemas.microsoft.com/office/drawing/2014/main" val="670263321"/>
                    </a:ext>
                  </a:extLst>
                </a:gridCol>
                <a:gridCol w="5262562">
                  <a:extLst>
                    <a:ext uri="{9D8B030D-6E8A-4147-A177-3AD203B41FA5}">
                      <a16:colId xmlns:a16="http://schemas.microsoft.com/office/drawing/2014/main" val="2911580376"/>
                    </a:ext>
                  </a:extLst>
                </a:gridCol>
              </a:tblGrid>
              <a:tr h="306694">
                <a:tc>
                  <a:txBody>
                    <a:bodyPr/>
                    <a:lstStyle/>
                    <a:p>
                      <a:pPr algn="ctr" fontAlgn="t"/>
                      <a: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Linear Regression</a:t>
                      </a:r>
                    </a:p>
                  </a:txBody>
                  <a:tcPr marL="34021" marR="34021" marT="34021" marB="34021">
                    <a:lnL w="6350" cap="flat" cmpd="sng" algn="ctr">
                      <a:solidFill>
                        <a:srgbClr val="D881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881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881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7CCB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7CCB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Logistic Regression</a:t>
                      </a:r>
                    </a:p>
                  </a:txBody>
                  <a:tcPr marL="34021" marR="34021" marT="34021" marB="34021">
                    <a:lnL w="6350" cap="flat" cmpd="sng" algn="ctr">
                      <a:solidFill>
                        <a:srgbClr val="D881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881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881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7CCB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7CCB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04379270"/>
                  </a:ext>
                </a:extLst>
              </a:tr>
              <a:tr h="928342"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Linear regression is used to predict the </a:t>
                      </a:r>
                      <a:r>
                        <a:rPr lang="en-US" sz="1400" b="1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continuous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 dependent variable using a given set of independent variables.</a:t>
                      </a:r>
                    </a:p>
                  </a:txBody>
                  <a:tcPr marL="22680" marR="22680" marT="22680" marB="22680">
                    <a:lnL w="6350" cap="flat" cmpd="sng" algn="ctr">
                      <a:solidFill>
                        <a:srgbClr val="C7CCB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7CCB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7CCB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7CCB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Logistic Regression is used to predict the </a:t>
                      </a:r>
                      <a:r>
                        <a:rPr lang="en-US" sz="1400" b="1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categorical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 dependent variable using a given set of independent variables.</a:t>
                      </a:r>
                    </a:p>
                  </a:txBody>
                  <a:tcPr marL="22680" marR="22680" marT="22680" marB="22680">
                    <a:lnL w="6350" cap="flat" cmpd="sng" algn="ctr">
                      <a:solidFill>
                        <a:srgbClr val="C7CCB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7CCB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7CCB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7CCB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73430654"/>
                  </a:ext>
                </a:extLst>
              </a:tr>
              <a:tr h="550474"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Linear Regression is used for solving Regression problem.</a:t>
                      </a:r>
                    </a:p>
                  </a:txBody>
                  <a:tcPr marL="22680" marR="22680" marT="22680" marB="22680">
                    <a:lnL w="6350" cap="flat" cmpd="sng" algn="ctr">
                      <a:solidFill>
                        <a:srgbClr val="C7CCB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7CCB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7CCB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7CCB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F1E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Logistic regression is used for solving Classification problems.</a:t>
                      </a:r>
                    </a:p>
                  </a:txBody>
                  <a:tcPr marL="22680" marR="22680" marT="22680" marB="22680">
                    <a:lnL w="6350" cap="flat" cmpd="sng" algn="ctr">
                      <a:solidFill>
                        <a:srgbClr val="C7CCB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7CCB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7CCB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7CCB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F1E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89329996"/>
                  </a:ext>
                </a:extLst>
              </a:tr>
              <a:tr h="550474"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In Linear regression, we predict the value of </a:t>
                      </a:r>
                      <a:r>
                        <a:rPr lang="en-US" sz="1400" b="1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continuous variables.</a:t>
                      </a:r>
                    </a:p>
                  </a:txBody>
                  <a:tcPr marL="22680" marR="22680" marT="22680" marB="22680">
                    <a:lnL w="6350" cap="flat" cmpd="sng" algn="ctr">
                      <a:solidFill>
                        <a:srgbClr val="C7CCB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7CCB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7CCB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7CCB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In logistic Regression, we predict the values of </a:t>
                      </a:r>
                      <a:r>
                        <a:rPr lang="en-US" sz="1400" b="1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categorical variables.</a:t>
                      </a:r>
                    </a:p>
                  </a:txBody>
                  <a:tcPr marL="22680" marR="22680" marT="22680" marB="22680">
                    <a:lnL w="6350" cap="flat" cmpd="sng" algn="ctr">
                      <a:solidFill>
                        <a:srgbClr val="C7CCB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7CCB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7CCB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7CCB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6649927"/>
                  </a:ext>
                </a:extLst>
              </a:tr>
              <a:tr h="676430"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In linear regression, </a:t>
                      </a:r>
                      <a:r>
                        <a:rPr lang="en-US" sz="1400" b="1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we find the best fit line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, by which we can easily predict the output.</a:t>
                      </a:r>
                    </a:p>
                  </a:txBody>
                  <a:tcPr marL="22680" marR="22680" marT="22680" marB="22680">
                    <a:lnL w="6350" cap="flat" cmpd="sng" algn="ctr">
                      <a:solidFill>
                        <a:srgbClr val="C7CCB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7CCB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7CCB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7CCB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F1E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In Logistic Regression, </a:t>
                      </a:r>
                      <a:r>
                        <a:rPr lang="en-US" sz="1400" b="1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we find the S-curve 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by which we can classify the samples.</a:t>
                      </a:r>
                    </a:p>
                  </a:txBody>
                  <a:tcPr marL="22680" marR="22680" marT="22680" marB="22680">
                    <a:lnL w="6350" cap="flat" cmpd="sng" algn="ctr">
                      <a:solidFill>
                        <a:srgbClr val="C7CCB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7CCB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7CCB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7CCB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F1E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3250319"/>
                  </a:ext>
                </a:extLst>
              </a:tr>
              <a:tr h="550474"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Least square estimation method is used for estimation of accuracy.</a:t>
                      </a:r>
                    </a:p>
                  </a:txBody>
                  <a:tcPr marL="22680" marR="22680" marT="22680" marB="22680">
                    <a:lnL w="6350" cap="flat" cmpd="sng" algn="ctr">
                      <a:solidFill>
                        <a:srgbClr val="C7CCB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7CCB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7CCB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7CCB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Maximum likelihood estimation method is used for estimation of accuracy.</a:t>
                      </a:r>
                    </a:p>
                  </a:txBody>
                  <a:tcPr marL="22680" marR="22680" marT="22680" marB="22680">
                    <a:lnL w="6350" cap="flat" cmpd="sng" algn="ctr">
                      <a:solidFill>
                        <a:srgbClr val="C7CCB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7CCB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7CCB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7CCB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99494850"/>
                  </a:ext>
                </a:extLst>
              </a:tr>
              <a:tr h="802386"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b="1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The output for Linear Regression must be a continuous value, such as price, age, etc.</a:t>
                      </a:r>
                    </a:p>
                  </a:txBody>
                  <a:tcPr marL="22680" marR="22680" marT="22680" marB="22680">
                    <a:lnL w="6350" cap="flat" cmpd="sng" algn="ctr">
                      <a:solidFill>
                        <a:srgbClr val="C7CCB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7CCB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7CCB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7CCB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F1E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b="1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The output of Logistic Regression must be a Categorical value such as 0 or 1, Yes or No, etc.</a:t>
                      </a:r>
                    </a:p>
                  </a:txBody>
                  <a:tcPr marL="22680" marR="22680" marT="22680" marB="22680">
                    <a:lnL w="6350" cap="flat" cmpd="sng" algn="ctr">
                      <a:solidFill>
                        <a:srgbClr val="C7CCB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7CCB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7CCB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7CCB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F1E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71438308"/>
                  </a:ext>
                </a:extLst>
              </a:tr>
              <a:tr h="1054297"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b="1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In Linear regression, it is required that relationship between dependent variable and independent variable must be linear.</a:t>
                      </a:r>
                    </a:p>
                  </a:txBody>
                  <a:tcPr marL="22680" marR="22680" marT="22680" marB="22680">
                    <a:lnL w="6350" cap="flat" cmpd="sng" algn="ctr">
                      <a:solidFill>
                        <a:srgbClr val="C7CCB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7CCB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7CCB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7CCB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b="1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In Logistic regression, it is not required to have the linear relationship between the dependent and independent variable.</a:t>
                      </a:r>
                    </a:p>
                  </a:txBody>
                  <a:tcPr marL="22680" marR="22680" marT="22680" marB="22680">
                    <a:lnL w="6350" cap="flat" cmpd="sng" algn="ctr">
                      <a:solidFill>
                        <a:srgbClr val="C7CCB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7CCB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7CCB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7CCB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5507925"/>
                  </a:ext>
                </a:extLst>
              </a:tr>
              <a:tr h="676430"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In linear regression, there may be collinearity between the independent variables.</a:t>
                      </a:r>
                    </a:p>
                  </a:txBody>
                  <a:tcPr marL="22680" marR="22680" marT="22680" marB="22680">
                    <a:lnL w="6350" cap="flat" cmpd="sng" algn="ctr">
                      <a:solidFill>
                        <a:srgbClr val="C7CCB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7CCB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7CCB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7CCB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F1E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In logistic regression, there should not be collinearity between the independent variable.</a:t>
                      </a:r>
                    </a:p>
                  </a:txBody>
                  <a:tcPr marL="22680" marR="22680" marT="22680" marB="22680">
                    <a:lnL w="6350" cap="flat" cmpd="sng" algn="ctr">
                      <a:solidFill>
                        <a:srgbClr val="C7CCB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7CCB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7CCB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7CCB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F1E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9241412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552260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15E182-91DD-484E-AF1A-F798869588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0" i="0" dirty="0">
                <a:effectLst/>
                <a:latin typeface="Roboto"/>
              </a:rPr>
              <a:t>Linear Regression vs Logistic Regression</a:t>
            </a:r>
            <a:br>
              <a:rPr lang="en-US" b="0" i="0" dirty="0">
                <a:effectLst/>
                <a:latin typeface="Roboto"/>
              </a:rPr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B4DC00-DDC8-431A-A071-7242F72B92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4349" y="1266825"/>
            <a:ext cx="11306175" cy="5226050"/>
          </a:xfrm>
        </p:spPr>
        <p:txBody>
          <a:bodyPr>
            <a:normAutofit fontScale="92500" lnSpcReduction="10000"/>
          </a:bodyPr>
          <a:lstStyle/>
          <a:p>
            <a:endParaRPr lang="en-US" dirty="0">
              <a:latin typeface="Roboto"/>
            </a:endParaRPr>
          </a:p>
          <a:p>
            <a:pPr marL="0" indent="0">
              <a:buNone/>
            </a:pPr>
            <a:r>
              <a:rPr lang="en-US" dirty="0">
                <a:latin typeface="Roboto"/>
              </a:rPr>
              <a:t>Linear Regression and Logistic Regression are the two famous Machine Learning Algorithms which </a:t>
            </a:r>
            <a:r>
              <a:rPr lang="en-US" b="1" dirty="0">
                <a:latin typeface="Roboto"/>
              </a:rPr>
              <a:t>come under supervised learning technique</a:t>
            </a:r>
            <a:r>
              <a:rPr lang="en-US" dirty="0">
                <a:latin typeface="Roboto"/>
              </a:rPr>
              <a:t>. </a:t>
            </a:r>
          </a:p>
          <a:p>
            <a:pPr marL="0" indent="0">
              <a:buNone/>
            </a:pPr>
            <a:endParaRPr lang="en-US" dirty="0">
              <a:latin typeface="Roboto"/>
            </a:endParaRPr>
          </a:p>
          <a:p>
            <a:pPr marL="0" indent="0">
              <a:buNone/>
            </a:pPr>
            <a:r>
              <a:rPr lang="en-US" dirty="0">
                <a:latin typeface="Roboto"/>
              </a:rPr>
              <a:t>Since both the algorithms are of supervised in nature hence these algorithms use </a:t>
            </a:r>
            <a:r>
              <a:rPr lang="en-US" b="1" dirty="0">
                <a:latin typeface="Roboto"/>
              </a:rPr>
              <a:t>labeled dataset </a:t>
            </a:r>
            <a:r>
              <a:rPr lang="en-US" dirty="0">
                <a:latin typeface="Roboto"/>
              </a:rPr>
              <a:t>to make the predictions. But the main difference between them is how they are being used.</a:t>
            </a:r>
          </a:p>
          <a:p>
            <a:pPr marL="0" indent="0">
              <a:buNone/>
            </a:pPr>
            <a:endParaRPr lang="en-US" b="1" i="0" dirty="0">
              <a:effectLst/>
              <a:latin typeface="Roboto"/>
            </a:endParaRPr>
          </a:p>
          <a:p>
            <a:r>
              <a:rPr lang="en-US" b="1" dirty="0">
                <a:latin typeface="Roboto"/>
              </a:rPr>
              <a:t>Linear Regression </a:t>
            </a:r>
            <a:r>
              <a:rPr lang="en-US" dirty="0">
                <a:latin typeface="Roboto"/>
              </a:rPr>
              <a:t>is used for solving Regression problems</a:t>
            </a:r>
          </a:p>
          <a:p>
            <a:pPr marL="0" indent="0">
              <a:buNone/>
            </a:pPr>
            <a:endParaRPr lang="en-US" b="1" i="0" dirty="0">
              <a:effectLst/>
              <a:latin typeface="Roboto"/>
            </a:endParaRPr>
          </a:p>
          <a:p>
            <a:r>
              <a:rPr lang="en-US" b="1" i="0" dirty="0">
                <a:effectLst/>
                <a:latin typeface="Roboto"/>
              </a:rPr>
              <a:t>Logistic regression</a:t>
            </a:r>
            <a:r>
              <a:rPr lang="en-US" b="0" i="0" dirty="0">
                <a:effectLst/>
                <a:latin typeface="Roboto"/>
              </a:rPr>
              <a:t> is basically </a:t>
            </a:r>
            <a:r>
              <a:rPr lang="en-US" dirty="0">
                <a:latin typeface="Roboto"/>
              </a:rPr>
              <a:t>used for solving</a:t>
            </a:r>
            <a:r>
              <a:rPr lang="en-US" b="0" i="0" dirty="0">
                <a:effectLst/>
                <a:latin typeface="Roboto"/>
              </a:rPr>
              <a:t> classification problem, the target variable(or output), y, can take only discrete values for a given set of features(or inputs), X.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32578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inear Regression vs Logistic Regression">
            <a:extLst>
              <a:ext uri="{FF2B5EF4-FFF2-40B4-BE49-F238E27FC236}">
                <a16:creationId xmlns:a16="http://schemas.microsoft.com/office/drawing/2014/main" id="{9B327796-8BE1-4EE8-8F6C-CF4D6BC7FBA8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7422" y="528637"/>
            <a:ext cx="10949253" cy="5819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570024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873CBE-451E-45C0-823C-96E9586E56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Linear Regression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41D7B3-C962-4C0B-94B7-BF6010C11D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3400" y="1504950"/>
            <a:ext cx="11372850" cy="5133975"/>
          </a:xfrm>
        </p:spPr>
        <p:txBody>
          <a:bodyPr>
            <a:normAutofit fontScale="77500" lnSpcReduction="20000"/>
          </a:bodyPr>
          <a:lstStyle/>
          <a:p>
            <a:pPr algn="l">
              <a:buFont typeface="Arial" panose="020B0604020202020204" pitchFamily="34" charset="0"/>
              <a:buChar char="•"/>
            </a:pPr>
            <a:r>
              <a:rPr lang="en-US" b="0" dirty="0"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It is used for predicting the continuous dependent variable with the help of independent variables.</a:t>
            </a:r>
          </a:p>
          <a:p>
            <a:pPr algn="l">
              <a:buFont typeface="Arial" panose="020B0604020202020204" pitchFamily="34" charset="0"/>
              <a:buChar char="•"/>
            </a:pPr>
            <a:endParaRPr lang="en-US" b="0" dirty="0">
              <a:solidFill>
                <a:srgbClr val="000000"/>
              </a:solidFill>
              <a:effectLst/>
              <a:latin typeface="verdana" panose="020B0604030504040204" pitchFamily="34" charset="0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0" dirty="0"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The goal of the Linear regression is to find </a:t>
            </a:r>
            <a:r>
              <a:rPr lang="en-US" b="0" dirty="0">
                <a:solidFill>
                  <a:srgbClr val="FF0000"/>
                </a:solidFill>
                <a:effectLst/>
                <a:latin typeface="verdana" panose="020B0604030504040204" pitchFamily="34" charset="0"/>
              </a:rPr>
              <a:t>the best fit line </a:t>
            </a:r>
            <a:r>
              <a:rPr lang="en-US" b="0" dirty="0"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that can accurately predict the output for the continuous dependent variable.</a:t>
            </a:r>
          </a:p>
          <a:p>
            <a:pPr algn="l">
              <a:buFont typeface="Arial" panose="020B0604020202020204" pitchFamily="34" charset="0"/>
              <a:buChar char="•"/>
            </a:pPr>
            <a:endParaRPr lang="en-US" b="0" dirty="0">
              <a:solidFill>
                <a:srgbClr val="000000"/>
              </a:solidFill>
              <a:effectLst/>
              <a:latin typeface="verdana" panose="020B0604030504040204" pitchFamily="34" charset="0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0" dirty="0"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If single independent variable is used for prediction, then it is called </a:t>
            </a:r>
            <a:r>
              <a:rPr lang="en-US" b="0" dirty="0">
                <a:solidFill>
                  <a:srgbClr val="FF0000"/>
                </a:solidFill>
                <a:effectLst/>
                <a:latin typeface="verdana" panose="020B0604030504040204" pitchFamily="34" charset="0"/>
              </a:rPr>
              <a:t>Simple Linear Regression </a:t>
            </a:r>
            <a:r>
              <a:rPr lang="en-US" b="0" dirty="0"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and if there are more than two independent variables then such regression is called as </a:t>
            </a:r>
            <a:r>
              <a:rPr lang="en-US" b="0" dirty="0">
                <a:solidFill>
                  <a:srgbClr val="FF0000"/>
                </a:solidFill>
                <a:effectLst/>
                <a:latin typeface="verdana" panose="020B0604030504040204" pitchFamily="34" charset="0"/>
              </a:rPr>
              <a:t>Multiple Linear Regression</a:t>
            </a:r>
            <a:r>
              <a:rPr lang="en-US" b="0" dirty="0"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.</a:t>
            </a:r>
          </a:p>
          <a:p>
            <a:pPr algn="l">
              <a:buFont typeface="Arial" panose="020B0604020202020204" pitchFamily="34" charset="0"/>
              <a:buChar char="•"/>
            </a:pPr>
            <a:endParaRPr lang="en-US" b="0" dirty="0">
              <a:solidFill>
                <a:srgbClr val="000000"/>
              </a:solidFill>
              <a:effectLst/>
              <a:latin typeface="verdana" panose="020B0604030504040204" pitchFamily="34" charset="0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0" dirty="0"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By finding the best fit line, algorithm establish the relationship between dependent variable and independent variable. And the relationship should be of linear nature.</a:t>
            </a:r>
          </a:p>
          <a:p>
            <a:pPr algn="l">
              <a:buFont typeface="Arial" panose="020B0604020202020204" pitchFamily="34" charset="0"/>
              <a:buChar char="•"/>
            </a:pPr>
            <a:endParaRPr lang="en-US" b="0" dirty="0">
              <a:solidFill>
                <a:srgbClr val="000000"/>
              </a:solidFill>
              <a:effectLst/>
              <a:latin typeface="verdana" panose="020B0604030504040204" pitchFamily="34" charset="0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0" dirty="0"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The </a:t>
            </a:r>
            <a:r>
              <a:rPr lang="en-US" b="0" dirty="0">
                <a:solidFill>
                  <a:srgbClr val="FF0000"/>
                </a:solidFill>
                <a:effectLst/>
                <a:latin typeface="verdana" panose="020B0604030504040204" pitchFamily="34" charset="0"/>
              </a:rPr>
              <a:t>output for Linear regression should only be the continuous values </a:t>
            </a:r>
            <a:r>
              <a:rPr lang="en-US" b="0" dirty="0"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such as price, age, salary, etc. The relationship between the dependent variable and independent variable can be shown in image.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61079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inear Regression vs Logistic Regression">
            <a:extLst>
              <a:ext uri="{FF2B5EF4-FFF2-40B4-BE49-F238E27FC236}">
                <a16:creationId xmlns:a16="http://schemas.microsoft.com/office/drawing/2014/main" id="{D6B4F716-CAB9-477F-A9C3-2998E23F5709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4325" y="1028700"/>
            <a:ext cx="5619750" cy="4495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A05BF7DE-CA32-4136-AF78-4C21A084449D}"/>
              </a:ext>
            </a:extLst>
          </p:cNvPr>
          <p:cNvSpPr txBox="1"/>
          <p:nvPr/>
        </p:nvSpPr>
        <p:spPr>
          <a:xfrm>
            <a:off x="6153150" y="398888"/>
            <a:ext cx="5676900" cy="57554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0" i="0" dirty="0"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In image the dependent variable is on Y-axis (salary) and independent variable is on x-axis(experience). The regression line can be written as:</a:t>
            </a:r>
          </a:p>
          <a:p>
            <a:endParaRPr lang="en-US" dirty="0">
              <a:solidFill>
                <a:srgbClr val="000000"/>
              </a:solidFill>
              <a:latin typeface="verdana" panose="020B0604030504040204" pitchFamily="34" charset="0"/>
            </a:endParaRPr>
          </a:p>
          <a:p>
            <a:pPr algn="ctr"/>
            <a:r>
              <a:rPr lang="en-US" dirty="0">
                <a:solidFill>
                  <a:srgbClr val="FF0000"/>
                </a:solidFill>
                <a:latin typeface="verdana" panose="020B0604030504040204" pitchFamily="34" charset="0"/>
              </a:rPr>
              <a:t>y= b0+b1x+ </a:t>
            </a:r>
            <a:r>
              <a:rPr lang="el-GR" dirty="0">
                <a:solidFill>
                  <a:srgbClr val="FF0000"/>
                </a:solidFill>
                <a:latin typeface="verdana" panose="020B0604030504040204" pitchFamily="34" charset="0"/>
              </a:rPr>
              <a:t>ε</a:t>
            </a:r>
            <a:endParaRPr lang="en-US" dirty="0">
              <a:solidFill>
                <a:srgbClr val="FF0000"/>
              </a:solidFill>
              <a:latin typeface="verdana" panose="020B0604030504040204" pitchFamily="34" charset="0"/>
            </a:endParaRPr>
          </a:p>
          <a:p>
            <a:pPr algn="ctr"/>
            <a:endParaRPr lang="en-US" dirty="0">
              <a:solidFill>
                <a:srgbClr val="FF0000"/>
              </a:solidFill>
              <a:latin typeface="verdana" panose="020B0604030504040204" pitchFamily="34" charset="0"/>
            </a:endParaRPr>
          </a:p>
          <a:p>
            <a:r>
              <a:rPr lang="en-US" dirty="0">
                <a:solidFill>
                  <a:srgbClr val="FF0000"/>
                </a:solidFill>
                <a:latin typeface="verdana" panose="020B0604030504040204" pitchFamily="34" charset="0"/>
              </a:rPr>
              <a:t>x: input training data (univariate – one input variable(parameter))</a:t>
            </a:r>
          </a:p>
          <a:p>
            <a:r>
              <a:rPr lang="en-US" dirty="0">
                <a:solidFill>
                  <a:srgbClr val="FF0000"/>
                </a:solidFill>
                <a:latin typeface="verdana" panose="020B0604030504040204" pitchFamily="34" charset="0"/>
              </a:rPr>
              <a:t>y: labels to data (supervised learning)</a:t>
            </a:r>
          </a:p>
          <a:p>
            <a:endParaRPr lang="en-US" dirty="0">
              <a:solidFill>
                <a:srgbClr val="FF0000"/>
              </a:solidFill>
              <a:latin typeface="verdana" panose="020B0604030504040204" pitchFamily="34" charset="0"/>
            </a:endParaRPr>
          </a:p>
          <a:p>
            <a:r>
              <a:rPr lang="en-US" dirty="0">
                <a:solidFill>
                  <a:srgbClr val="FF0000"/>
                </a:solidFill>
                <a:latin typeface="verdana" panose="020B0604030504040204" pitchFamily="34" charset="0"/>
              </a:rPr>
              <a:t>When training the model – it fits the best line to predict the value of y for a given value of x.</a:t>
            </a:r>
          </a:p>
          <a:p>
            <a:endParaRPr lang="en-US" dirty="0">
              <a:solidFill>
                <a:srgbClr val="FF0000"/>
              </a:solidFill>
              <a:latin typeface="verdana" panose="020B0604030504040204" pitchFamily="34" charset="0"/>
            </a:endParaRPr>
          </a:p>
          <a:p>
            <a:r>
              <a:rPr lang="en-US" dirty="0">
                <a:solidFill>
                  <a:srgbClr val="FF0000"/>
                </a:solidFill>
                <a:latin typeface="verdana" panose="020B0604030504040204" pitchFamily="34" charset="0"/>
              </a:rPr>
              <a:t>The model gets the best regression fit line by finding the best a0 and a1 values. </a:t>
            </a:r>
          </a:p>
          <a:p>
            <a:r>
              <a:rPr lang="en-US" dirty="0">
                <a:solidFill>
                  <a:srgbClr val="FF0000"/>
                </a:solidFill>
                <a:latin typeface="verdana" panose="020B0604030504040204" pitchFamily="34" charset="0"/>
              </a:rPr>
              <a:t>b0: intercept</a:t>
            </a:r>
          </a:p>
          <a:p>
            <a:r>
              <a:rPr lang="en-US" dirty="0">
                <a:solidFill>
                  <a:srgbClr val="FF0000"/>
                </a:solidFill>
                <a:latin typeface="verdana" panose="020B0604030504040204" pitchFamily="34" charset="0"/>
              </a:rPr>
              <a:t>b1: coefficient of x</a:t>
            </a:r>
          </a:p>
          <a:p>
            <a:r>
              <a:rPr lang="en-US" b="0" i="0" dirty="0"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ε is the error term.</a:t>
            </a:r>
            <a:endParaRPr lang="en-US" dirty="0">
              <a:solidFill>
                <a:srgbClr val="FF0000"/>
              </a:solidFill>
              <a:latin typeface="verdana" panose="020B0604030504040204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4864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Simple Linear Regression - Nextjournal">
            <a:extLst>
              <a:ext uri="{FF2B5EF4-FFF2-40B4-BE49-F238E27FC236}">
                <a16:creationId xmlns:a16="http://schemas.microsoft.com/office/drawing/2014/main" id="{E19DA351-1D10-43C5-8B2F-92D48FE53AC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56264" y="1235923"/>
            <a:ext cx="5584053" cy="43861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645530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9A6B8D-939D-4247-B216-FBF77FCD92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000000"/>
                </a:solidFill>
                <a:latin typeface="Segoe UI" panose="020B0502040204020203" pitchFamily="34" charset="0"/>
              </a:rPr>
              <a:t>Hypothesis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80B431-6501-403B-A63A-6B3F4EAA6E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2450" y="1579563"/>
            <a:ext cx="10515600" cy="517366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b="0" i="0" dirty="0">
                <a:effectLst/>
                <a:latin typeface="Roboto"/>
              </a:rPr>
              <a:t>Here, we plug </a:t>
            </a:r>
            <a:r>
              <a:rPr lang="en-US" sz="2800" b="1" i="0" dirty="0" err="1">
                <a:effectLst/>
                <a:latin typeface="Roboto"/>
              </a:rPr>
              <a:t>θ</a:t>
            </a:r>
            <a:r>
              <a:rPr lang="en-US" sz="2800" b="1" i="0" baseline="30000" dirty="0" err="1">
                <a:effectLst/>
                <a:latin typeface="Roboto"/>
              </a:rPr>
              <a:t>T</a:t>
            </a:r>
            <a:r>
              <a:rPr lang="en-US" sz="2800" b="1" i="0" dirty="0" err="1">
                <a:effectLst/>
                <a:latin typeface="Roboto"/>
              </a:rPr>
              <a:t>x</a:t>
            </a:r>
            <a:r>
              <a:rPr lang="en-US" sz="2800" b="0" i="0" dirty="0">
                <a:effectLst/>
                <a:latin typeface="Roboto"/>
              </a:rPr>
              <a:t> into the linear function where θ are the weights and </a:t>
            </a:r>
            <a:r>
              <a:rPr lang="en-US" sz="2800" b="1" i="0" dirty="0">
                <a:effectLst/>
                <a:latin typeface="Roboto"/>
              </a:rPr>
              <a:t>x</a:t>
            </a:r>
            <a:r>
              <a:rPr lang="en-US" sz="2800" b="0" i="0" dirty="0">
                <a:effectLst/>
                <a:latin typeface="Roboto"/>
              </a:rPr>
              <a:t> is the input and </a:t>
            </a:r>
            <a:r>
              <a:rPr lang="en-US" sz="2800" b="1" i="0" dirty="0" err="1">
                <a:effectLst/>
                <a:latin typeface="Roboto"/>
              </a:rPr>
              <a:t>h</a:t>
            </a:r>
            <a:r>
              <a:rPr lang="en-US" sz="2800" b="1" i="0" baseline="-25000" dirty="0" err="1">
                <a:effectLst/>
                <a:latin typeface="Roboto"/>
              </a:rPr>
              <a:t>θ</a:t>
            </a:r>
            <a:r>
              <a:rPr lang="en-US" sz="2800" b="1" i="0" dirty="0">
                <a:effectLst/>
                <a:latin typeface="Roboto"/>
              </a:rPr>
              <a:t>(x)</a:t>
            </a:r>
            <a:r>
              <a:rPr lang="en-US" sz="2800" b="0" i="0" dirty="0">
                <a:effectLst/>
                <a:latin typeface="Roboto"/>
              </a:rPr>
              <a:t> is the hypothesis function.</a:t>
            </a:r>
            <a:endParaRPr lang="en-US" dirty="0">
              <a:latin typeface="Roboto"/>
            </a:endParaRPr>
          </a:p>
          <a:p>
            <a:pPr marL="0" indent="0">
              <a:buNone/>
            </a:pPr>
            <a:r>
              <a:rPr lang="en-US" b="0" i="0" dirty="0">
                <a:effectLst/>
                <a:latin typeface="sohne"/>
              </a:rPr>
              <a:t>Linear regression hypothesis.</a:t>
            </a:r>
          </a:p>
          <a:p>
            <a:pPr marL="0" indent="0">
              <a:buNone/>
            </a:pPr>
            <a:endParaRPr lang="en-US" dirty="0">
              <a:solidFill>
                <a:srgbClr val="000000"/>
              </a:solidFill>
              <a:latin typeface="Segoe UI" panose="020B0502040204020203" pitchFamily="34" charset="0"/>
            </a:endParaRPr>
          </a:p>
          <a:p>
            <a:pPr marL="0" indent="0">
              <a:buNone/>
            </a:pPr>
            <a:endParaRPr lang="en-US" b="1" dirty="0">
              <a:solidFill>
                <a:srgbClr val="000000"/>
              </a:solidFill>
              <a:latin typeface="Segoe UI" panose="020B0502040204020203" pitchFamily="34" charset="0"/>
            </a:endParaRPr>
          </a:p>
          <a:p>
            <a:pPr marL="0" indent="0">
              <a:buNone/>
            </a:pPr>
            <a:r>
              <a:rPr lang="en-US" b="1" dirty="0">
                <a:solidFill>
                  <a:srgbClr val="000000"/>
                </a:solidFill>
                <a:latin typeface="Segoe UI" panose="020B0502040204020203" pitchFamily="34" charset="0"/>
              </a:rPr>
              <a:t>Formula </a:t>
            </a:r>
            <a:r>
              <a:rPr lang="en-US" b="1" dirty="0">
                <a:solidFill>
                  <a:srgbClr val="000000"/>
                </a:solidFill>
                <a:highlight>
                  <a:srgbClr val="00FF00"/>
                </a:highlight>
                <a:latin typeface="Segoe UI" panose="020B0502040204020203" pitchFamily="34" charset="0"/>
              </a:rPr>
              <a:t>Y=b0+b1x</a:t>
            </a:r>
          </a:p>
          <a:p>
            <a:r>
              <a:rPr lang="en-US" dirty="0">
                <a:solidFill>
                  <a:srgbClr val="000000"/>
                </a:solidFill>
                <a:latin typeface="Segoe UI" panose="020B0502040204020203" pitchFamily="34" charset="0"/>
              </a:rPr>
              <a:t>b1</a:t>
            </a:r>
            <a:r>
              <a:rPr lang="el-GR" b="0" i="0" dirty="0">
                <a:solidFill>
                  <a:srgbClr val="000000"/>
                </a:solidFill>
                <a:effectLst/>
                <a:latin typeface="Segoe UI" panose="020B0502040204020203" pitchFamily="34" charset="0"/>
              </a:rPr>
              <a:t> = </a:t>
            </a:r>
            <a:r>
              <a:rPr lang="el-GR" b="0" i="0" dirty="0">
                <a:solidFill>
                  <a:schemeClr val="accent1">
                    <a:lumMod val="75000"/>
                  </a:schemeClr>
                </a:solidFill>
                <a:effectLst/>
                <a:latin typeface="Segoe UI" panose="020B0502040204020203" pitchFamily="34" charset="0"/>
              </a:rPr>
              <a:t>Σ [ (x</a:t>
            </a:r>
            <a:r>
              <a:rPr lang="el-GR" b="0" i="0" baseline="-25000" dirty="0">
                <a:solidFill>
                  <a:schemeClr val="accent1">
                    <a:lumMod val="75000"/>
                  </a:schemeClr>
                </a:solidFill>
                <a:effectLst/>
                <a:latin typeface="Segoe UI" panose="020B0502040204020203" pitchFamily="34" charset="0"/>
              </a:rPr>
              <a:t>i</a:t>
            </a:r>
            <a:r>
              <a:rPr lang="el-GR" b="0" i="0" dirty="0">
                <a:solidFill>
                  <a:schemeClr val="accent1">
                    <a:lumMod val="75000"/>
                  </a:schemeClr>
                </a:solidFill>
                <a:effectLst/>
                <a:latin typeface="Segoe UI" panose="020B0502040204020203" pitchFamily="34" charset="0"/>
              </a:rPr>
              <a:t> - x</a:t>
            </a:r>
            <a:r>
              <a:rPr lang="en-US" b="0" i="0" dirty="0">
                <a:solidFill>
                  <a:schemeClr val="accent1">
                    <a:lumMod val="75000"/>
                  </a:schemeClr>
                </a:solidFill>
                <a:effectLst/>
                <a:latin typeface="Segoe UI" panose="020B0502040204020203" pitchFamily="34" charset="0"/>
              </a:rPr>
              <a:t>’</a:t>
            </a:r>
            <a:r>
              <a:rPr lang="el-GR" b="0" i="0" dirty="0">
                <a:solidFill>
                  <a:schemeClr val="accent1">
                    <a:lumMod val="75000"/>
                  </a:schemeClr>
                </a:solidFill>
                <a:effectLst/>
                <a:latin typeface="Segoe UI" panose="020B0502040204020203" pitchFamily="34" charset="0"/>
              </a:rPr>
              <a:t>)(y</a:t>
            </a:r>
            <a:r>
              <a:rPr lang="el-GR" b="0" i="0" baseline="-25000" dirty="0">
                <a:solidFill>
                  <a:schemeClr val="accent1">
                    <a:lumMod val="75000"/>
                  </a:schemeClr>
                </a:solidFill>
                <a:effectLst/>
                <a:latin typeface="Segoe UI" panose="020B0502040204020203" pitchFamily="34" charset="0"/>
              </a:rPr>
              <a:t>i</a:t>
            </a:r>
            <a:r>
              <a:rPr lang="el-GR" b="0" i="0" dirty="0">
                <a:solidFill>
                  <a:schemeClr val="accent1">
                    <a:lumMod val="75000"/>
                  </a:schemeClr>
                </a:solidFill>
                <a:effectLst/>
                <a:latin typeface="Segoe UI" panose="020B0502040204020203" pitchFamily="34" charset="0"/>
              </a:rPr>
              <a:t> - y</a:t>
            </a:r>
            <a:r>
              <a:rPr lang="en-US" b="0" i="0" dirty="0">
                <a:solidFill>
                  <a:schemeClr val="accent1">
                    <a:lumMod val="75000"/>
                  </a:schemeClr>
                </a:solidFill>
                <a:effectLst/>
                <a:latin typeface="Segoe UI" panose="020B0502040204020203" pitchFamily="34" charset="0"/>
              </a:rPr>
              <a:t>’</a:t>
            </a:r>
            <a:r>
              <a:rPr lang="el-GR" b="0" i="0" dirty="0">
                <a:solidFill>
                  <a:schemeClr val="accent1">
                    <a:lumMod val="75000"/>
                  </a:schemeClr>
                </a:solidFill>
                <a:effectLst/>
                <a:latin typeface="Segoe UI" panose="020B0502040204020203" pitchFamily="34" charset="0"/>
              </a:rPr>
              <a:t>) ] / Σ [ (x</a:t>
            </a:r>
            <a:r>
              <a:rPr lang="el-GR" b="0" i="0" baseline="-25000" dirty="0">
                <a:solidFill>
                  <a:schemeClr val="accent1">
                    <a:lumMod val="75000"/>
                  </a:schemeClr>
                </a:solidFill>
                <a:effectLst/>
                <a:latin typeface="Segoe UI" panose="020B0502040204020203" pitchFamily="34" charset="0"/>
              </a:rPr>
              <a:t>i</a:t>
            </a:r>
            <a:r>
              <a:rPr lang="el-GR" b="0" i="0" dirty="0">
                <a:solidFill>
                  <a:schemeClr val="accent1">
                    <a:lumMod val="75000"/>
                  </a:schemeClr>
                </a:solidFill>
                <a:effectLst/>
                <a:latin typeface="Segoe UI" panose="020B0502040204020203" pitchFamily="34" charset="0"/>
              </a:rPr>
              <a:t> - x</a:t>
            </a:r>
            <a:r>
              <a:rPr lang="en-US" b="0" i="0" dirty="0">
                <a:solidFill>
                  <a:schemeClr val="accent1">
                    <a:lumMod val="75000"/>
                  </a:schemeClr>
                </a:solidFill>
                <a:effectLst/>
                <a:latin typeface="Segoe UI" panose="020B0502040204020203" pitchFamily="34" charset="0"/>
              </a:rPr>
              <a:t>’</a:t>
            </a:r>
            <a:r>
              <a:rPr lang="el-GR" b="0" i="0" dirty="0">
                <a:solidFill>
                  <a:schemeClr val="accent1">
                    <a:lumMod val="75000"/>
                  </a:schemeClr>
                </a:solidFill>
                <a:effectLst/>
                <a:latin typeface="Segoe UI" panose="020B0502040204020203" pitchFamily="34" charset="0"/>
              </a:rPr>
              <a:t>)</a:t>
            </a:r>
            <a:r>
              <a:rPr lang="el-GR" b="0" i="0" baseline="30000" dirty="0">
                <a:solidFill>
                  <a:schemeClr val="accent1">
                    <a:lumMod val="75000"/>
                  </a:schemeClr>
                </a:solidFill>
                <a:effectLst/>
                <a:latin typeface="Segoe UI" panose="020B0502040204020203" pitchFamily="34" charset="0"/>
              </a:rPr>
              <a:t>2</a:t>
            </a:r>
            <a:r>
              <a:rPr lang="el-GR" b="0" i="0" dirty="0">
                <a:solidFill>
                  <a:schemeClr val="accent1">
                    <a:lumMod val="75000"/>
                  </a:schemeClr>
                </a:solidFill>
                <a:effectLst/>
                <a:latin typeface="Segoe UI" panose="020B0502040204020203" pitchFamily="34" charset="0"/>
              </a:rPr>
              <a:t>]</a:t>
            </a:r>
            <a:r>
              <a:rPr lang="en-US" b="0" i="0" dirty="0">
                <a:solidFill>
                  <a:schemeClr val="accent1">
                    <a:lumMod val="75000"/>
                  </a:schemeClr>
                </a:solidFill>
                <a:effectLst/>
                <a:latin typeface="Segoe UI" panose="020B0502040204020203" pitchFamily="34" charset="0"/>
              </a:rPr>
              <a:t>  </a:t>
            </a:r>
            <a:r>
              <a:rPr lang="en-US" b="0" i="0" dirty="0">
                <a:solidFill>
                  <a:srgbClr val="000000"/>
                </a:solidFill>
                <a:effectLst/>
                <a:latin typeface="Segoe UI" panose="020B0502040204020203" pitchFamily="34" charset="0"/>
              </a:rPr>
              <a:t>= 69/9  /  114/9 = 23/38</a:t>
            </a:r>
          </a:p>
          <a:p>
            <a:r>
              <a:rPr lang="en-US" dirty="0">
                <a:solidFill>
                  <a:srgbClr val="000000"/>
                </a:solidFill>
                <a:latin typeface="Segoe UI" panose="020B0502040204020203" pitchFamily="34" charset="0"/>
              </a:rPr>
              <a:t>b0</a:t>
            </a:r>
            <a:r>
              <a:rPr lang="en-US" b="0" i="0" dirty="0">
                <a:solidFill>
                  <a:srgbClr val="000000"/>
                </a:solidFill>
                <a:effectLst/>
                <a:latin typeface="Segoe UI" panose="020B0502040204020203" pitchFamily="34" charset="0"/>
              </a:rPr>
              <a:t> = </a:t>
            </a:r>
            <a:r>
              <a:rPr lang="en-US" b="0" i="0" dirty="0">
                <a:solidFill>
                  <a:schemeClr val="accent1">
                    <a:lumMod val="75000"/>
                  </a:schemeClr>
                </a:solidFill>
                <a:effectLst/>
                <a:latin typeface="Segoe UI" panose="020B0502040204020203" pitchFamily="34" charset="0"/>
              </a:rPr>
              <a:t>y’ - b1 * x</a:t>
            </a:r>
            <a:r>
              <a:rPr lang="en-US" b="0" i="0" dirty="0">
                <a:solidFill>
                  <a:srgbClr val="000000"/>
                </a:solidFill>
                <a:effectLst/>
                <a:latin typeface="Segoe UI" panose="020B0502040204020203" pitchFamily="34" charset="0"/>
              </a:rPr>
              <a:t>’ = (2/3) – (23/38) * (2/3) = 0.26 </a:t>
            </a:r>
          </a:p>
          <a:p>
            <a:endParaRPr lang="en-US" dirty="0">
              <a:solidFill>
                <a:srgbClr val="000000"/>
              </a:solidFill>
              <a:latin typeface="Segoe UI" panose="020B0502040204020203" pitchFamily="34" charset="0"/>
            </a:endParaRPr>
          </a:p>
          <a:p>
            <a:r>
              <a:rPr lang="en-US" b="1" i="0" dirty="0">
                <a:solidFill>
                  <a:srgbClr val="000000"/>
                </a:solidFill>
                <a:effectLst/>
                <a:latin typeface="Segoe UI" panose="020B0502040204020203" pitchFamily="34" charset="0"/>
              </a:rPr>
              <a:t>Y= 0.26 + 0.60 X      </a:t>
            </a:r>
            <a:r>
              <a:rPr lang="en-US" i="0" dirty="0">
                <a:solidFill>
                  <a:srgbClr val="000000"/>
                </a:solidFill>
                <a:effectLst/>
                <a:latin typeface="Segoe UI" panose="020B0502040204020203" pitchFamily="34" charset="0"/>
              </a:rPr>
              <a:t>y at x=5?           </a:t>
            </a:r>
            <a:r>
              <a:rPr lang="en-US" b="1" i="0" dirty="0">
                <a:solidFill>
                  <a:srgbClr val="000000"/>
                </a:solidFill>
                <a:effectLst/>
                <a:latin typeface="Segoe UI" panose="020B0502040204020203" pitchFamily="34" charset="0"/>
              </a:rPr>
              <a:t>Y=0.26 +0.60 * 5 = 3.26</a:t>
            </a:r>
          </a:p>
          <a:p>
            <a:pPr marL="0" indent="0">
              <a:buNone/>
            </a:pPr>
            <a:endParaRPr lang="en-US" b="1" dirty="0">
              <a:solidFill>
                <a:srgbClr val="000000"/>
              </a:solidFill>
              <a:latin typeface="Segoe UI" panose="020B0502040204020203" pitchFamily="34" charset="0"/>
            </a:endParaRP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9218" name="Picture 2">
            <a:extLst>
              <a:ext uri="{FF2B5EF4-FFF2-40B4-BE49-F238E27FC236}">
                <a16:creationId xmlns:a16="http://schemas.microsoft.com/office/drawing/2014/main" id="{AC3C2D38-101D-434A-B47C-67501AEAEAA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25" y="3278982"/>
            <a:ext cx="12192000" cy="492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6194979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B6DE02-5C75-4936-9FF4-A13F24E8AE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365125"/>
            <a:ext cx="11096625" cy="987425"/>
          </a:xfrm>
        </p:spPr>
        <p:txBody>
          <a:bodyPr/>
          <a:lstStyle/>
          <a:p>
            <a:r>
              <a:rPr lang="en-US" b="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R square or </a:t>
            </a:r>
            <a:r>
              <a:rPr lang="en-US" b="1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coefficient of determination</a:t>
            </a:r>
            <a:r>
              <a:rPr lang="en-US" b="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 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C230CD-F3A1-4CA6-80FF-3025827E19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7174" y="1495425"/>
            <a:ext cx="11677649" cy="5181600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rgbClr val="202124"/>
                </a:solidFill>
                <a:latin typeface="arial" panose="020B0604020202020204" pitchFamily="34" charset="0"/>
              </a:rPr>
              <a:t>R-squared</a:t>
            </a:r>
            <a:r>
              <a:rPr lang="en-US" dirty="0">
                <a:solidFill>
                  <a:srgbClr val="202124"/>
                </a:solidFill>
                <a:latin typeface="arial" panose="020B0604020202020204" pitchFamily="34" charset="0"/>
              </a:rPr>
              <a:t> is a statistical measure of how close the data are to the fitted regression line.</a:t>
            </a:r>
            <a:endParaRPr lang="en-US" b="0" i="0" dirty="0">
              <a:solidFill>
                <a:srgbClr val="202124"/>
              </a:solidFill>
              <a:effectLst/>
              <a:latin typeface="arial" panose="020B0604020202020204" pitchFamily="34" charset="0"/>
            </a:endParaRPr>
          </a:p>
          <a:p>
            <a:r>
              <a:rPr lang="en-US" dirty="0">
                <a:solidFill>
                  <a:srgbClr val="202124"/>
                </a:solidFill>
                <a:latin typeface="arial" panose="020B0604020202020204" pitchFamily="34" charset="0"/>
              </a:rPr>
              <a:t>This correlation, known as the "</a:t>
            </a:r>
            <a:r>
              <a:rPr lang="en-US" dirty="0">
                <a:solidFill>
                  <a:srgbClr val="FF0000"/>
                </a:solidFill>
                <a:latin typeface="arial" panose="020B0604020202020204" pitchFamily="34" charset="0"/>
              </a:rPr>
              <a:t>goodness of fit," </a:t>
            </a:r>
            <a:r>
              <a:rPr lang="en-US" dirty="0">
                <a:solidFill>
                  <a:srgbClr val="202124"/>
                </a:solidFill>
                <a:latin typeface="arial" panose="020B0604020202020204" pitchFamily="34" charset="0"/>
              </a:rPr>
              <a:t>is represented as a value between 0.0 and 1.0.</a:t>
            </a:r>
          </a:p>
          <a:p>
            <a:r>
              <a:rPr lang="en-US" b="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0% indicates poor data fitness. </a:t>
            </a:r>
          </a:p>
          <a:p>
            <a:r>
              <a:rPr lang="en-US" b="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If we can predict our y variable correctly then we would have R square of 1. </a:t>
            </a:r>
          </a:p>
          <a:p>
            <a:r>
              <a:rPr lang="en-US" b="0" i="0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Usually the R square of . 70 is considered </a:t>
            </a:r>
            <a:r>
              <a:rPr lang="en-US" b="1" i="0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good</a:t>
            </a:r>
            <a:r>
              <a:rPr lang="en-US" b="0" i="0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.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177583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20913</TotalTime>
  <Words>2143</Words>
  <Application>Microsoft Office PowerPoint</Application>
  <PresentationFormat>Widescreen</PresentationFormat>
  <Paragraphs>246</Paragraphs>
  <Slides>26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41" baseType="lpstr">
      <vt:lpstr>Arial</vt:lpstr>
      <vt:lpstr>Arial</vt:lpstr>
      <vt:lpstr>Calibri</vt:lpstr>
      <vt:lpstr>Calibri Light</vt:lpstr>
      <vt:lpstr>charter</vt:lpstr>
      <vt:lpstr>erdana</vt:lpstr>
      <vt:lpstr>Gilmer</vt:lpstr>
      <vt:lpstr>Inter</vt:lpstr>
      <vt:lpstr>Roboto</vt:lpstr>
      <vt:lpstr>Segoe UI</vt:lpstr>
      <vt:lpstr>sohne</vt:lpstr>
      <vt:lpstr>times new roman</vt:lpstr>
      <vt:lpstr>times new roman</vt:lpstr>
      <vt:lpstr>verdana</vt:lpstr>
      <vt:lpstr>Office Theme</vt:lpstr>
      <vt:lpstr>REGRESSION</vt:lpstr>
      <vt:lpstr>Regression</vt:lpstr>
      <vt:lpstr>Linear Regression vs Logistic Regression </vt:lpstr>
      <vt:lpstr>PowerPoint Presentation</vt:lpstr>
      <vt:lpstr>Linear Regression</vt:lpstr>
      <vt:lpstr>PowerPoint Presentation</vt:lpstr>
      <vt:lpstr>PowerPoint Presentation</vt:lpstr>
      <vt:lpstr>Hypothesis</vt:lpstr>
      <vt:lpstr>R square or coefficient of determination </vt:lpstr>
      <vt:lpstr>How well does the regression equation fit the data? </vt:lpstr>
      <vt:lpstr>Formula 1: Using the correlation coefficient </vt:lpstr>
      <vt:lpstr>PowerPoint Presentation</vt:lpstr>
      <vt:lpstr>Question 1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Why Logistic Regression in Classification? </vt:lpstr>
      <vt:lpstr>Sigmoid Function </vt:lpstr>
      <vt:lpstr>PowerPoint Presentation</vt:lpstr>
      <vt:lpstr>Logistic Regression: 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REGRESSION</dc:title>
  <dc:creator>muskan gupta</dc:creator>
  <cp:lastModifiedBy>Madhuri Gupta</cp:lastModifiedBy>
  <cp:revision>35</cp:revision>
  <dcterms:created xsi:type="dcterms:W3CDTF">2020-08-13T16:24:34Z</dcterms:created>
  <dcterms:modified xsi:type="dcterms:W3CDTF">2025-02-03T09:44:57Z</dcterms:modified>
</cp:coreProperties>
</file>