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9" r:id="rId3"/>
    <p:sldId id="290" r:id="rId4"/>
    <p:sldId id="291" r:id="rId5"/>
    <p:sldId id="292" r:id="rId6"/>
    <p:sldId id="288" r:id="rId7"/>
    <p:sldId id="293" r:id="rId8"/>
    <p:sldId id="296" r:id="rId9"/>
    <p:sldId id="294" r:id="rId10"/>
    <p:sldId id="297" r:id="rId11"/>
    <p:sldId id="295" r:id="rId12"/>
    <p:sldId id="269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028F7-800D-4F0C-A9E0-B269C175B1D4}" v="3" dt="2025-02-06T09:46:48.6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huri Gupta" userId="40fbf580-1d11-457d-915f-f80ffe48a5e7" providerId="ADAL" clId="{A263269B-3064-4B51-A5D3-83A19C1D7934}"/>
    <pc:docChg chg="undo custSel addSld delSld modSld sldOrd">
      <pc:chgData name="Madhuri Gupta" userId="40fbf580-1d11-457d-915f-f80ffe48a5e7" providerId="ADAL" clId="{A263269B-3064-4B51-A5D3-83A19C1D7934}" dt="2025-01-20T08:41:49.487" v="74" actId="729"/>
      <pc:docMkLst>
        <pc:docMk/>
      </pc:docMkLst>
      <pc:sldChg chg="ord">
        <pc:chgData name="Madhuri Gupta" userId="40fbf580-1d11-457d-915f-f80ffe48a5e7" providerId="ADAL" clId="{A263269B-3064-4B51-A5D3-83A19C1D7934}" dt="2025-01-20T08:25:00.464" v="66"/>
        <pc:sldMkLst>
          <pc:docMk/>
          <pc:sldMk cId="0" sldId="266"/>
        </pc:sldMkLst>
      </pc:sldChg>
      <pc:sldChg chg="mod modShow">
        <pc:chgData name="Madhuri Gupta" userId="40fbf580-1d11-457d-915f-f80ffe48a5e7" providerId="ADAL" clId="{A263269B-3064-4B51-A5D3-83A19C1D7934}" dt="2025-01-20T06:28:29.044" v="9" actId="729"/>
        <pc:sldMkLst>
          <pc:docMk/>
          <pc:sldMk cId="4186252615" sldId="270"/>
        </pc:sldMkLst>
      </pc:sldChg>
      <pc:sldChg chg="ord">
        <pc:chgData name="Madhuri Gupta" userId="40fbf580-1d11-457d-915f-f80ffe48a5e7" providerId="ADAL" clId="{A263269B-3064-4B51-A5D3-83A19C1D7934}" dt="2025-01-20T08:24:53.927" v="62"/>
        <pc:sldMkLst>
          <pc:docMk/>
          <pc:sldMk cId="2417045664" sldId="271"/>
        </pc:sldMkLst>
      </pc:sldChg>
      <pc:sldChg chg="ord">
        <pc:chgData name="Madhuri Gupta" userId="40fbf580-1d11-457d-915f-f80ffe48a5e7" providerId="ADAL" clId="{A263269B-3064-4B51-A5D3-83A19C1D7934}" dt="2025-01-20T08:24:53.927" v="62"/>
        <pc:sldMkLst>
          <pc:docMk/>
          <pc:sldMk cId="2478719449" sldId="273"/>
        </pc:sldMkLst>
      </pc:sldChg>
      <pc:sldChg chg="mod modShow">
        <pc:chgData name="Madhuri Gupta" userId="40fbf580-1d11-457d-915f-f80ffe48a5e7" providerId="ADAL" clId="{A263269B-3064-4B51-A5D3-83A19C1D7934}" dt="2025-01-20T06:28:29.044" v="9" actId="729"/>
        <pc:sldMkLst>
          <pc:docMk/>
          <pc:sldMk cId="2497014445" sldId="274"/>
        </pc:sldMkLst>
      </pc:sldChg>
      <pc:sldChg chg="ord">
        <pc:chgData name="Madhuri Gupta" userId="40fbf580-1d11-457d-915f-f80ffe48a5e7" providerId="ADAL" clId="{A263269B-3064-4B51-A5D3-83A19C1D7934}" dt="2025-01-20T08:24:56.641" v="64"/>
        <pc:sldMkLst>
          <pc:docMk/>
          <pc:sldMk cId="2951228696" sldId="275"/>
        </pc:sldMkLst>
      </pc:sldChg>
      <pc:sldChg chg="del">
        <pc:chgData name="Madhuri Gupta" userId="40fbf580-1d11-457d-915f-f80ffe48a5e7" providerId="ADAL" clId="{A263269B-3064-4B51-A5D3-83A19C1D7934}" dt="2025-01-20T08:25:39.336" v="67" actId="47"/>
        <pc:sldMkLst>
          <pc:docMk/>
          <pc:sldMk cId="3138163209" sldId="276"/>
        </pc:sldMkLst>
      </pc:sldChg>
      <pc:sldChg chg="addSp delSp modSp mod">
        <pc:chgData name="Madhuri Gupta" userId="40fbf580-1d11-457d-915f-f80ffe48a5e7" providerId="ADAL" clId="{A263269B-3064-4B51-A5D3-83A19C1D7934}" dt="2025-01-20T06:27:30.432" v="8" actId="1076"/>
        <pc:sldMkLst>
          <pc:docMk/>
          <pc:sldMk cId="1540669494" sldId="277"/>
        </pc:sldMkLst>
        <pc:picChg chg="add mod">
          <ac:chgData name="Madhuri Gupta" userId="40fbf580-1d11-457d-915f-f80ffe48a5e7" providerId="ADAL" clId="{A263269B-3064-4B51-A5D3-83A19C1D7934}" dt="2025-01-20T06:27:21.889" v="7" actId="1076"/>
          <ac:picMkLst>
            <pc:docMk/>
            <pc:sldMk cId="1540669494" sldId="277"/>
            <ac:picMk id="2" creationId="{57395B0D-915E-447C-9CAB-8052B543D6DB}"/>
          </ac:picMkLst>
        </pc:picChg>
        <pc:picChg chg="mod">
          <ac:chgData name="Madhuri Gupta" userId="40fbf580-1d11-457d-915f-f80ffe48a5e7" providerId="ADAL" clId="{A263269B-3064-4B51-A5D3-83A19C1D7934}" dt="2025-01-20T06:27:30.432" v="8" actId="1076"/>
          <ac:picMkLst>
            <pc:docMk/>
            <pc:sldMk cId="1540669494" sldId="277"/>
            <ac:picMk id="5" creationId="{145AE4FC-36F4-42D7-8EC8-F4EF5CF1DB41}"/>
          </ac:picMkLst>
        </pc:picChg>
        <pc:picChg chg="add del">
          <ac:chgData name="Madhuri Gupta" userId="40fbf580-1d11-457d-915f-f80ffe48a5e7" providerId="ADAL" clId="{A263269B-3064-4B51-A5D3-83A19C1D7934}" dt="2025-01-20T06:27:10.426" v="3"/>
          <ac:picMkLst>
            <pc:docMk/>
            <pc:sldMk cId="1540669494" sldId="277"/>
            <ac:picMk id="1026" creationId="{29037157-89BE-42A0-8F2F-073C84EF2766}"/>
          </ac:picMkLst>
        </pc:picChg>
      </pc:sldChg>
      <pc:sldChg chg="ord">
        <pc:chgData name="Madhuri Gupta" userId="40fbf580-1d11-457d-915f-f80ffe48a5e7" providerId="ADAL" clId="{A263269B-3064-4B51-A5D3-83A19C1D7934}" dt="2025-01-20T08:27:17" v="69"/>
        <pc:sldMkLst>
          <pc:docMk/>
          <pc:sldMk cId="2895927703" sldId="278"/>
        </pc:sldMkLst>
      </pc:sldChg>
      <pc:sldChg chg="modSp mod">
        <pc:chgData name="Madhuri Gupta" userId="40fbf580-1d11-457d-915f-f80ffe48a5e7" providerId="ADAL" clId="{A263269B-3064-4B51-A5D3-83A19C1D7934}" dt="2025-01-20T08:39:43.478" v="73" actId="20577"/>
        <pc:sldMkLst>
          <pc:docMk/>
          <pc:sldMk cId="2185121352" sldId="280"/>
        </pc:sldMkLst>
        <pc:spChg chg="mod">
          <ac:chgData name="Madhuri Gupta" userId="40fbf580-1d11-457d-915f-f80ffe48a5e7" providerId="ADAL" clId="{A263269B-3064-4B51-A5D3-83A19C1D7934}" dt="2025-01-20T08:39:43.478" v="73" actId="20577"/>
          <ac:spMkLst>
            <pc:docMk/>
            <pc:sldMk cId="2185121352" sldId="280"/>
            <ac:spMk id="9" creationId="{D8010B1A-FE1F-4C8E-8A3F-90DD846CAF00}"/>
          </ac:spMkLst>
        </pc:spChg>
      </pc:sldChg>
      <pc:sldChg chg="mod modShow">
        <pc:chgData name="Madhuri Gupta" userId="40fbf580-1d11-457d-915f-f80ffe48a5e7" providerId="ADAL" clId="{A263269B-3064-4B51-A5D3-83A19C1D7934}" dt="2025-01-20T06:28:29.044" v="9" actId="729"/>
        <pc:sldMkLst>
          <pc:docMk/>
          <pc:sldMk cId="1591006681" sldId="287"/>
        </pc:sldMkLst>
      </pc:sldChg>
      <pc:sldChg chg="mod modShow">
        <pc:chgData name="Madhuri Gupta" userId="40fbf580-1d11-457d-915f-f80ffe48a5e7" providerId="ADAL" clId="{A263269B-3064-4B51-A5D3-83A19C1D7934}" dt="2025-01-20T08:34:54.983" v="72" actId="729"/>
        <pc:sldMkLst>
          <pc:docMk/>
          <pc:sldMk cId="646104904" sldId="288"/>
        </pc:sldMkLst>
      </pc:sldChg>
      <pc:sldChg chg="modSp mod modShow">
        <pc:chgData name="Madhuri Gupta" userId="40fbf580-1d11-457d-915f-f80ffe48a5e7" providerId="ADAL" clId="{A263269B-3064-4B51-A5D3-83A19C1D7934}" dt="2025-01-20T08:41:49.487" v="74" actId="729"/>
        <pc:sldMkLst>
          <pc:docMk/>
          <pc:sldMk cId="3032849581" sldId="291"/>
        </pc:sldMkLst>
        <pc:picChg chg="mod">
          <ac:chgData name="Madhuri Gupta" userId="40fbf580-1d11-457d-915f-f80ffe48a5e7" providerId="ADAL" clId="{A263269B-3064-4B51-A5D3-83A19C1D7934}" dt="2025-01-20T08:34:42.848" v="71" actId="1076"/>
          <ac:picMkLst>
            <pc:docMk/>
            <pc:sldMk cId="3032849581" sldId="291"/>
            <ac:picMk id="2050" creationId="{40F4DCC1-E825-4879-815E-F2A59DB098DE}"/>
          </ac:picMkLst>
        </pc:picChg>
      </pc:sldChg>
      <pc:sldChg chg="mod modShow">
        <pc:chgData name="Madhuri Gupta" userId="40fbf580-1d11-457d-915f-f80ffe48a5e7" providerId="ADAL" clId="{A263269B-3064-4B51-A5D3-83A19C1D7934}" dt="2025-01-20T08:34:54.983" v="72" actId="729"/>
        <pc:sldMkLst>
          <pc:docMk/>
          <pc:sldMk cId="1701544821" sldId="292"/>
        </pc:sldMkLst>
      </pc:sldChg>
      <pc:sldChg chg="mod modShow">
        <pc:chgData name="Madhuri Gupta" userId="40fbf580-1d11-457d-915f-f80ffe48a5e7" providerId="ADAL" clId="{A263269B-3064-4B51-A5D3-83A19C1D7934}" dt="2025-01-20T08:34:54.983" v="72" actId="729"/>
        <pc:sldMkLst>
          <pc:docMk/>
          <pc:sldMk cId="4025842347" sldId="293"/>
        </pc:sldMkLst>
      </pc:sldChg>
      <pc:sldChg chg="mod modShow">
        <pc:chgData name="Madhuri Gupta" userId="40fbf580-1d11-457d-915f-f80ffe48a5e7" providerId="ADAL" clId="{A263269B-3064-4B51-A5D3-83A19C1D7934}" dt="2025-01-20T08:34:54.983" v="72" actId="729"/>
        <pc:sldMkLst>
          <pc:docMk/>
          <pc:sldMk cId="425993087" sldId="294"/>
        </pc:sldMkLst>
      </pc:sldChg>
      <pc:sldChg chg="mod modShow">
        <pc:chgData name="Madhuri Gupta" userId="40fbf580-1d11-457d-915f-f80ffe48a5e7" providerId="ADAL" clId="{A263269B-3064-4B51-A5D3-83A19C1D7934}" dt="2025-01-20T08:34:54.983" v="72" actId="729"/>
        <pc:sldMkLst>
          <pc:docMk/>
          <pc:sldMk cId="3586149263" sldId="295"/>
        </pc:sldMkLst>
      </pc:sldChg>
      <pc:sldChg chg="modSp new del mod">
        <pc:chgData name="Madhuri Gupta" userId="40fbf580-1d11-457d-915f-f80ffe48a5e7" providerId="ADAL" clId="{A263269B-3064-4B51-A5D3-83A19C1D7934}" dt="2025-01-20T06:44:16.080" v="37" actId="47"/>
        <pc:sldMkLst>
          <pc:docMk/>
          <pc:sldMk cId="2446401290" sldId="296"/>
        </pc:sldMkLst>
        <pc:spChg chg="mod">
          <ac:chgData name="Madhuri Gupta" userId="40fbf580-1d11-457d-915f-f80ffe48a5e7" providerId="ADAL" clId="{A263269B-3064-4B51-A5D3-83A19C1D7934}" dt="2025-01-20T06:29:24.422" v="28" actId="20577"/>
          <ac:spMkLst>
            <pc:docMk/>
            <pc:sldMk cId="2446401290" sldId="296"/>
            <ac:spMk id="2" creationId="{6318A813-12BE-4D11-BA2B-10EF32E82AA7}"/>
          </ac:spMkLst>
        </pc:spChg>
      </pc:sldChg>
      <pc:sldChg chg="delSp add del setBg delDesignElem">
        <pc:chgData name="Madhuri Gupta" userId="40fbf580-1d11-457d-915f-f80ffe48a5e7" providerId="ADAL" clId="{A263269B-3064-4B51-A5D3-83A19C1D7934}" dt="2025-01-20T08:23:29.140" v="53" actId="47"/>
        <pc:sldMkLst>
          <pc:docMk/>
          <pc:sldMk cId="971054445" sldId="297"/>
        </pc:sldMkLst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971054445" sldId="297"/>
            <ac:spMk id="8" creationId="{6D6CDB20-394C-4D51-9C5B-8751E21338DC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971054445" sldId="297"/>
            <ac:spMk id="10" creationId="{46DFD1E0-DCA7-47E6-B78B-6ECDDF873DD6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971054445" sldId="297"/>
            <ac:spMk id="12" creationId="{8AAB0B1E-BB97-40E0-8DCD-D1197A0E1D6A}"/>
          </ac:spMkLst>
        </pc:spChg>
      </pc:sldChg>
      <pc:sldChg chg="add del">
        <pc:chgData name="Madhuri Gupta" userId="40fbf580-1d11-457d-915f-f80ffe48a5e7" providerId="ADAL" clId="{A263269B-3064-4B51-A5D3-83A19C1D7934}" dt="2025-01-20T08:23:29.140" v="53" actId="47"/>
        <pc:sldMkLst>
          <pc:docMk/>
          <pc:sldMk cId="3968515932" sldId="298"/>
        </pc:sldMkLst>
      </pc:sldChg>
      <pc:sldChg chg="modSp add del mod">
        <pc:chgData name="Madhuri Gupta" userId="40fbf580-1d11-457d-915f-f80ffe48a5e7" providerId="ADAL" clId="{A263269B-3064-4B51-A5D3-83A19C1D7934}" dt="2025-01-20T08:23:29.140" v="53" actId="47"/>
        <pc:sldMkLst>
          <pc:docMk/>
          <pc:sldMk cId="767416194" sldId="299"/>
        </pc:sldMkLst>
        <pc:spChg chg="mod">
          <ac:chgData name="Madhuri Gupta" userId="40fbf580-1d11-457d-915f-f80ffe48a5e7" providerId="ADAL" clId="{A263269B-3064-4B51-A5D3-83A19C1D7934}" dt="2025-01-20T06:44:07.262" v="33" actId="27636"/>
          <ac:spMkLst>
            <pc:docMk/>
            <pc:sldMk cId="767416194" sldId="299"/>
            <ac:spMk id="3" creationId="{B15F11B5-F569-4EAC-9E04-D5F38E09ED8C}"/>
          </ac:spMkLst>
        </pc:spChg>
      </pc:sldChg>
      <pc:sldChg chg="modSp add del mod">
        <pc:chgData name="Madhuri Gupta" userId="40fbf580-1d11-457d-915f-f80ffe48a5e7" providerId="ADAL" clId="{A263269B-3064-4B51-A5D3-83A19C1D7934}" dt="2025-01-20T08:23:29.140" v="53" actId="47"/>
        <pc:sldMkLst>
          <pc:docMk/>
          <pc:sldMk cId="1389141713" sldId="300"/>
        </pc:sldMkLst>
        <pc:spChg chg="mod">
          <ac:chgData name="Madhuri Gupta" userId="40fbf580-1d11-457d-915f-f80ffe48a5e7" providerId="ADAL" clId="{A263269B-3064-4B51-A5D3-83A19C1D7934}" dt="2025-01-20T06:44:07.347" v="34" actId="27636"/>
          <ac:spMkLst>
            <pc:docMk/>
            <pc:sldMk cId="1389141713" sldId="300"/>
            <ac:spMk id="3" creationId="{64CF1CBF-0979-4E16-A18B-E7B405422880}"/>
          </ac:spMkLst>
        </pc:spChg>
      </pc:sldChg>
      <pc:sldChg chg="delSp add del setBg delDesignElem">
        <pc:chgData name="Madhuri Gupta" userId="40fbf580-1d11-457d-915f-f80ffe48a5e7" providerId="ADAL" clId="{A263269B-3064-4B51-A5D3-83A19C1D7934}" dt="2025-01-20T08:23:29.140" v="53" actId="47"/>
        <pc:sldMkLst>
          <pc:docMk/>
          <pc:sldMk cId="2258599314" sldId="301"/>
        </pc:sldMkLst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2258599314" sldId="301"/>
            <ac:spMk id="37" creationId="{19B9933F-AAB3-444A-8BB5-9CA194A8BC63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2258599314" sldId="301"/>
            <ac:spMk id="38" creationId="{B5FA7C47-B7C1-4D2E-AB49-ED23BA34BA83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2258599314" sldId="301"/>
            <ac:spMk id="39" creationId="{7D20183A-0B1D-4A1F-89B1-ADBEDBC6E54E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2258599314" sldId="301"/>
            <ac:spMk id="40" creationId="{596EE156-ABF1-4329-A6BA-03B4254E0877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2258599314" sldId="301"/>
            <ac:spMk id="41" creationId="{131031D3-26CD-4214-A9A4-5857EFA15A0C}"/>
          </ac:spMkLst>
        </pc:spChg>
      </pc:sldChg>
      <pc:sldChg chg="modSp add del mod">
        <pc:chgData name="Madhuri Gupta" userId="40fbf580-1d11-457d-915f-f80ffe48a5e7" providerId="ADAL" clId="{A263269B-3064-4B51-A5D3-83A19C1D7934}" dt="2025-01-20T08:23:29.140" v="53" actId="47"/>
        <pc:sldMkLst>
          <pc:docMk/>
          <pc:sldMk cId="2858781666" sldId="302"/>
        </pc:sldMkLst>
        <pc:spChg chg="mod">
          <ac:chgData name="Madhuri Gupta" userId="40fbf580-1d11-457d-915f-f80ffe48a5e7" providerId="ADAL" clId="{A263269B-3064-4B51-A5D3-83A19C1D7934}" dt="2025-01-20T06:44:07.505" v="35" actId="27636"/>
          <ac:spMkLst>
            <pc:docMk/>
            <pc:sldMk cId="2858781666" sldId="302"/>
            <ac:spMk id="3" creationId="{C713551D-A4C2-41B8-9F55-B688380021E2}"/>
          </ac:spMkLst>
        </pc:spChg>
      </pc:sldChg>
      <pc:sldChg chg="modSp add del mod">
        <pc:chgData name="Madhuri Gupta" userId="40fbf580-1d11-457d-915f-f80ffe48a5e7" providerId="ADAL" clId="{A263269B-3064-4B51-A5D3-83A19C1D7934}" dt="2025-01-20T08:23:29.140" v="53" actId="47"/>
        <pc:sldMkLst>
          <pc:docMk/>
          <pc:sldMk cId="2495875591" sldId="303"/>
        </pc:sldMkLst>
        <pc:spChg chg="mod">
          <ac:chgData name="Madhuri Gupta" userId="40fbf580-1d11-457d-915f-f80ffe48a5e7" providerId="ADAL" clId="{A263269B-3064-4B51-A5D3-83A19C1D7934}" dt="2025-01-20T06:44:07.556" v="36" actId="27636"/>
          <ac:spMkLst>
            <pc:docMk/>
            <pc:sldMk cId="2495875591" sldId="303"/>
            <ac:spMk id="3" creationId="{D470593C-036A-4E0B-83F5-2A5F2C6E4D84}"/>
          </ac:spMkLst>
        </pc:spChg>
      </pc:sldChg>
      <pc:sldChg chg="delSp add del setBg delDesignElem">
        <pc:chgData name="Madhuri Gupta" userId="40fbf580-1d11-457d-915f-f80ffe48a5e7" providerId="ADAL" clId="{A263269B-3064-4B51-A5D3-83A19C1D7934}" dt="2025-01-20T08:23:29.140" v="53" actId="47"/>
        <pc:sldMkLst>
          <pc:docMk/>
          <pc:sldMk cId="681871691" sldId="304"/>
        </pc:sldMkLst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681871691" sldId="304"/>
            <ac:spMk id="5127" creationId="{5E39A796-BE83-48B1-B33F-35C4A32AAB57}"/>
          </ac:spMkLst>
        </pc:spChg>
        <pc:spChg chg="del">
          <ac:chgData name="Madhuri Gupta" userId="40fbf580-1d11-457d-915f-f80ffe48a5e7" providerId="ADAL" clId="{A263269B-3064-4B51-A5D3-83A19C1D7934}" dt="2025-01-20T06:44:07.108" v="32"/>
          <ac:spMkLst>
            <pc:docMk/>
            <pc:sldMk cId="681871691" sldId="304"/>
            <ac:spMk id="5129" creationId="{72F84B47-E267-4194-8194-831DB7B5547F}"/>
          </ac:spMkLst>
        </pc:spChg>
      </pc:sldChg>
      <pc:sldChg chg="addSp delSp modSp new del mod setBg">
        <pc:chgData name="Madhuri Gupta" userId="40fbf580-1d11-457d-915f-f80ffe48a5e7" providerId="ADAL" clId="{A263269B-3064-4B51-A5D3-83A19C1D7934}" dt="2025-01-20T08:23:31.157" v="54" actId="47"/>
        <pc:sldMkLst>
          <pc:docMk/>
          <pc:sldMk cId="3079926865" sldId="305"/>
        </pc:sldMkLst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2" creationId="{A8E4B5EF-1797-4CC5-9308-5328A06C0654}"/>
          </ac:spMkLst>
        </pc:spChg>
        <pc:spChg chg="add del mod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3" creationId="{C3703EE3-4288-44F9-9C64-393DDE315872}"/>
          </ac:spMkLst>
        </pc:spChg>
        <pc:spChg chg="add del mod">
          <ac:chgData name="Madhuri Gupta" userId="40fbf580-1d11-457d-915f-f80ffe48a5e7" providerId="ADAL" clId="{A263269B-3064-4B51-A5D3-83A19C1D7934}" dt="2025-01-20T06:47:48.483" v="42"/>
          <ac:spMkLst>
            <pc:docMk/>
            <pc:sldMk cId="3079926865" sldId="305"/>
            <ac:spMk id="4" creationId="{2C4515DA-DE2F-48FA-AAD3-320B64883F17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11" creationId="{F3060C83-F051-4F0E-ABAD-AA0DFC48B218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13" creationId="{83C98ABE-055B-441F-B07E-44F97F083C39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15" creationId="{29FDB030-9B49-4CED-8CCD-4D99382388AC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17" creationId="{3783CA14-24A1-485C-8B30-D6A5D87987AD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19" creationId="{9A97C86A-04D6-40F7-AE84-31AB43E6A846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21" creationId="{FF9F2414-84E8-453E-B1F3-389FDE8192D9}"/>
          </ac:spMkLst>
        </pc:spChg>
        <pc:spChg chg="add del">
          <ac:chgData name="Madhuri Gupta" userId="40fbf580-1d11-457d-915f-f80ffe48a5e7" providerId="ADAL" clId="{A263269B-3064-4B51-A5D3-83A19C1D7934}" dt="2025-01-20T08:23:18.987" v="52" actId="26606"/>
          <ac:spMkLst>
            <pc:docMk/>
            <pc:sldMk cId="3079926865" sldId="305"/>
            <ac:spMk id="23" creationId="{3ECA69A1-7536-43AC-85EF-C7106179F5ED}"/>
          </ac:spMkLst>
        </pc:spChg>
        <pc:picChg chg="add mod">
          <ac:chgData name="Madhuri Gupta" userId="40fbf580-1d11-457d-915f-f80ffe48a5e7" providerId="ADAL" clId="{A263269B-3064-4B51-A5D3-83A19C1D7934}" dt="2025-01-20T08:23:18.987" v="52" actId="26606"/>
          <ac:picMkLst>
            <pc:docMk/>
            <pc:sldMk cId="3079926865" sldId="305"/>
            <ac:picMk id="6" creationId="{C3361D49-6DD4-4ADA-B59F-97485567CD37}"/>
          </ac:picMkLst>
        </pc:picChg>
      </pc:sldChg>
    </pc:docChg>
  </pc:docChgLst>
  <pc:docChgLst>
    <pc:chgData name="Madhuri Gupta" userId="40fbf580-1d11-457d-915f-f80ffe48a5e7" providerId="ADAL" clId="{69F028F7-800D-4F0C-A9E0-B269C175B1D4}"/>
    <pc:docChg chg="undo custSel addSld delSld modSld">
      <pc:chgData name="Madhuri Gupta" userId="40fbf580-1d11-457d-915f-f80ffe48a5e7" providerId="ADAL" clId="{69F028F7-800D-4F0C-A9E0-B269C175B1D4}" dt="2025-02-06T09:49:59.897" v="188" actId="20577"/>
      <pc:docMkLst>
        <pc:docMk/>
      </pc:docMkLst>
      <pc:sldChg chg="modSp mod">
        <pc:chgData name="Madhuri Gupta" userId="40fbf580-1d11-457d-915f-f80ffe48a5e7" providerId="ADAL" clId="{69F028F7-800D-4F0C-A9E0-B269C175B1D4}" dt="2025-02-03T08:28:20.544" v="20" actId="20577"/>
        <pc:sldMkLst>
          <pc:docMk/>
          <pc:sldMk cId="0" sldId="256"/>
        </pc:sldMkLst>
        <pc:spChg chg="mod">
          <ac:chgData name="Madhuri Gupta" userId="40fbf580-1d11-457d-915f-f80ffe48a5e7" providerId="ADAL" clId="{69F028F7-800D-4F0C-A9E0-B269C175B1D4}" dt="2025-02-03T08:28:20.544" v="20" actId="20577"/>
          <ac:spMkLst>
            <pc:docMk/>
            <pc:sldMk cId="0" sldId="256"/>
            <ac:spMk id="8" creationId="{00000000-0000-0000-0000-000000000000}"/>
          </ac:spMkLst>
        </pc:spChg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57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58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59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0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1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2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3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4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5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6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7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0" sldId="268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4186252615" sldId="270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2417045664" sldId="271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3032396165" sldId="272"/>
        </pc:sldMkLst>
      </pc:sldChg>
      <pc:sldChg chg="del">
        <pc:chgData name="Madhuri Gupta" userId="40fbf580-1d11-457d-915f-f80ffe48a5e7" providerId="ADAL" clId="{69F028F7-800D-4F0C-A9E0-B269C175B1D4}" dt="2025-02-03T08:28:50.191" v="21" actId="47"/>
        <pc:sldMkLst>
          <pc:docMk/>
          <pc:sldMk cId="2478719449" sldId="273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497014445" sldId="274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951228696" sldId="275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1540669494" sldId="277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895927703" sldId="278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748253103" sldId="279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185121352" sldId="280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402630904" sldId="281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3364675616" sldId="282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1469620229" sldId="283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474057091" sldId="284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3587010641" sldId="285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2484528348" sldId="286"/>
        </pc:sldMkLst>
      </pc:sldChg>
      <pc:sldChg chg="del">
        <pc:chgData name="Madhuri Gupta" userId="40fbf580-1d11-457d-915f-f80ffe48a5e7" providerId="ADAL" clId="{69F028F7-800D-4F0C-A9E0-B269C175B1D4}" dt="2025-02-03T08:29:08.652" v="22" actId="47"/>
        <pc:sldMkLst>
          <pc:docMk/>
          <pc:sldMk cId="1591006681" sldId="287"/>
        </pc:sldMkLst>
      </pc:sldChg>
      <pc:sldChg chg="mod modShow">
        <pc:chgData name="Madhuri Gupta" userId="40fbf580-1d11-457d-915f-f80ffe48a5e7" providerId="ADAL" clId="{69F028F7-800D-4F0C-A9E0-B269C175B1D4}" dt="2025-02-03T08:29:28.048" v="24" actId="729"/>
        <pc:sldMkLst>
          <pc:docMk/>
          <pc:sldMk cId="646104904" sldId="288"/>
        </pc:sldMkLst>
      </pc:sldChg>
      <pc:sldChg chg="mod modShow">
        <pc:chgData name="Madhuri Gupta" userId="40fbf580-1d11-457d-915f-f80ffe48a5e7" providerId="ADAL" clId="{69F028F7-800D-4F0C-A9E0-B269C175B1D4}" dt="2025-02-03T08:29:18.341" v="23" actId="729"/>
        <pc:sldMkLst>
          <pc:docMk/>
          <pc:sldMk cId="1701544821" sldId="292"/>
        </pc:sldMkLst>
      </pc:sldChg>
      <pc:sldChg chg="modSp mod modShow">
        <pc:chgData name="Madhuri Gupta" userId="40fbf580-1d11-457d-915f-f80ffe48a5e7" providerId="ADAL" clId="{69F028F7-800D-4F0C-A9E0-B269C175B1D4}" dt="2025-02-06T08:35:23.933" v="59" actId="20577"/>
        <pc:sldMkLst>
          <pc:docMk/>
          <pc:sldMk cId="4025842347" sldId="293"/>
        </pc:sldMkLst>
        <pc:spChg chg="mod">
          <ac:chgData name="Madhuri Gupta" userId="40fbf580-1d11-457d-915f-f80ffe48a5e7" providerId="ADAL" clId="{69F028F7-800D-4F0C-A9E0-B269C175B1D4}" dt="2025-02-06T08:35:23.933" v="59" actId="20577"/>
          <ac:spMkLst>
            <pc:docMk/>
            <pc:sldMk cId="4025842347" sldId="293"/>
            <ac:spMk id="6" creationId="{3D8425F9-82B7-4A39-BBC8-B6E8F5639078}"/>
          </ac:spMkLst>
        </pc:spChg>
        <pc:graphicFrameChg chg="modGraphic">
          <ac:chgData name="Madhuri Gupta" userId="40fbf580-1d11-457d-915f-f80ffe48a5e7" providerId="ADAL" clId="{69F028F7-800D-4F0C-A9E0-B269C175B1D4}" dt="2025-02-06T08:34:20.067" v="44" actId="20577"/>
          <ac:graphicFrameMkLst>
            <pc:docMk/>
            <pc:sldMk cId="4025842347" sldId="293"/>
            <ac:graphicFrameMk id="4" creationId="{3AF1CBDF-B552-498A-95D4-AB881DA6E216}"/>
          </ac:graphicFrameMkLst>
        </pc:graphicFrameChg>
      </pc:sldChg>
      <pc:sldChg chg="mod modShow">
        <pc:chgData name="Madhuri Gupta" userId="40fbf580-1d11-457d-915f-f80ffe48a5e7" providerId="ADAL" clId="{69F028F7-800D-4F0C-A9E0-B269C175B1D4}" dt="2025-02-03T08:29:28.048" v="24" actId="729"/>
        <pc:sldMkLst>
          <pc:docMk/>
          <pc:sldMk cId="425993087" sldId="294"/>
        </pc:sldMkLst>
      </pc:sldChg>
      <pc:sldChg chg="mod modShow">
        <pc:chgData name="Madhuri Gupta" userId="40fbf580-1d11-457d-915f-f80ffe48a5e7" providerId="ADAL" clId="{69F028F7-800D-4F0C-A9E0-B269C175B1D4}" dt="2025-02-03T08:29:28.048" v="24" actId="729"/>
        <pc:sldMkLst>
          <pc:docMk/>
          <pc:sldMk cId="3586149263" sldId="295"/>
        </pc:sldMkLst>
      </pc:sldChg>
      <pc:sldChg chg="addSp delSp modSp new mod setBg">
        <pc:chgData name="Madhuri Gupta" userId="40fbf580-1d11-457d-915f-f80ffe48a5e7" providerId="ADAL" clId="{69F028F7-800D-4F0C-A9E0-B269C175B1D4}" dt="2025-02-06T09:48:22.894" v="114" actId="403"/>
        <pc:sldMkLst>
          <pc:docMk/>
          <pc:sldMk cId="1839027294" sldId="296"/>
        </pc:sldMkLst>
        <pc:spChg chg="mod">
          <ac:chgData name="Madhuri Gupta" userId="40fbf580-1d11-457d-915f-f80ffe48a5e7" providerId="ADAL" clId="{69F028F7-800D-4F0C-A9E0-B269C175B1D4}" dt="2025-02-06T09:48:22.894" v="114" actId="403"/>
          <ac:spMkLst>
            <pc:docMk/>
            <pc:sldMk cId="1839027294" sldId="296"/>
            <ac:spMk id="2" creationId="{F509C758-B16C-4014-9CE5-8CBED9E16F24}"/>
          </ac:spMkLst>
        </pc:spChg>
        <pc:spChg chg="mod">
          <ac:chgData name="Madhuri Gupta" userId="40fbf580-1d11-457d-915f-f80ffe48a5e7" providerId="ADAL" clId="{69F028F7-800D-4F0C-A9E0-B269C175B1D4}" dt="2025-02-06T09:48:16.848" v="110" actId="403"/>
          <ac:spMkLst>
            <pc:docMk/>
            <pc:sldMk cId="1839027294" sldId="296"/>
            <ac:spMk id="3" creationId="{EFF0A479-C399-49FE-BEB3-B1AF28A69EC6}"/>
          </ac:spMkLst>
        </pc:spChg>
        <pc:spChg chg="add del">
          <ac:chgData name="Madhuri Gupta" userId="40fbf580-1d11-457d-915f-f80ffe48a5e7" providerId="ADAL" clId="{69F028F7-800D-4F0C-A9E0-B269C175B1D4}" dt="2025-02-06T09:46:58.561" v="98" actId="26606"/>
          <ac:spMkLst>
            <pc:docMk/>
            <pc:sldMk cId="1839027294" sldId="296"/>
            <ac:spMk id="16" creationId="{DBC6133C-0615-4CE4-9132-37E609A9BDFA}"/>
          </ac:spMkLst>
        </pc:spChg>
        <pc:spChg chg="add del">
          <ac:chgData name="Madhuri Gupta" userId="40fbf580-1d11-457d-915f-f80ffe48a5e7" providerId="ADAL" clId="{69F028F7-800D-4F0C-A9E0-B269C175B1D4}" dt="2025-02-06T09:46:58.561" v="98" actId="26606"/>
          <ac:spMkLst>
            <pc:docMk/>
            <pc:sldMk cId="1839027294" sldId="296"/>
            <ac:spMk id="18" creationId="{169CC832-2974-4E8D-90ED-3E2941BA7336}"/>
          </ac:spMkLst>
        </pc:spChg>
        <pc:spChg chg="add del">
          <ac:chgData name="Madhuri Gupta" userId="40fbf580-1d11-457d-915f-f80ffe48a5e7" providerId="ADAL" clId="{69F028F7-800D-4F0C-A9E0-B269C175B1D4}" dt="2025-02-06T09:46:58.561" v="98" actId="26606"/>
          <ac:spMkLst>
            <pc:docMk/>
            <pc:sldMk cId="1839027294" sldId="296"/>
            <ac:spMk id="20" creationId="{55222F96-971A-4F90-B841-6BAB416C7AC1}"/>
          </ac:spMkLst>
        </pc:spChg>
        <pc:spChg chg="add del">
          <ac:chgData name="Madhuri Gupta" userId="40fbf580-1d11-457d-915f-f80ffe48a5e7" providerId="ADAL" clId="{69F028F7-800D-4F0C-A9E0-B269C175B1D4}" dt="2025-02-06T09:46:58.561" v="98" actId="26606"/>
          <ac:spMkLst>
            <pc:docMk/>
            <pc:sldMk cId="1839027294" sldId="296"/>
            <ac:spMk id="22" creationId="{08980754-6F4B-43C9-B9BE-127B6BED6586}"/>
          </ac:spMkLst>
        </pc:spChg>
        <pc:spChg chg="add del">
          <ac:chgData name="Madhuri Gupta" userId="40fbf580-1d11-457d-915f-f80ffe48a5e7" providerId="ADAL" clId="{69F028F7-800D-4F0C-A9E0-B269C175B1D4}" dt="2025-02-06T09:46:58.561" v="98" actId="26606"/>
          <ac:spMkLst>
            <pc:docMk/>
            <pc:sldMk cId="1839027294" sldId="296"/>
            <ac:spMk id="24" creationId="{2C1BBA94-3F40-40AA-8BB9-E69E25E537C1}"/>
          </ac:spMkLst>
        </pc:spChg>
        <pc:spChg chg="add del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26" creationId="{2550BE34-C2B8-49B8-8519-67A8CAD51AE9}"/>
          </ac:spMkLst>
        </pc:spChg>
        <pc:spChg chg="add del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27" creationId="{A7457DD9-5A45-400A-AB4B-4B4EDECA25F1}"/>
          </ac:spMkLst>
        </pc:spChg>
        <pc:spChg chg="add del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28" creationId="{441CF7D6-A660-431A-B0BB-140A0D5556B6}"/>
          </ac:spMkLst>
        </pc:spChg>
        <pc:spChg chg="add del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29" creationId="{0570A85B-3810-4F95-97B0-CBF4CCDB381C}"/>
          </ac:spMkLst>
        </pc:spChg>
        <pc:spChg chg="add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34" creationId="{0288C6B4-AFC3-407F-A595-EFFD38D4CCAF}"/>
          </ac:spMkLst>
        </pc:spChg>
        <pc:spChg chg="add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36" creationId="{CF236821-17FE-429B-8D2C-08E13A64EA40}"/>
          </ac:spMkLst>
        </pc:spChg>
        <pc:spChg chg="add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38" creationId="{C0BDBCD2-E081-43AB-9119-C55465E59757}"/>
          </ac:spMkLst>
        </pc:spChg>
        <pc:spChg chg="add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40" creationId="{98E79BE4-34FE-485A-98A5-92CE8F7C4743}"/>
          </ac:spMkLst>
        </pc:spChg>
        <pc:spChg chg="add">
          <ac:chgData name="Madhuri Gupta" userId="40fbf580-1d11-457d-915f-f80ffe48a5e7" providerId="ADAL" clId="{69F028F7-800D-4F0C-A9E0-B269C175B1D4}" dt="2025-02-06T09:47:54.471" v="104" actId="26606"/>
          <ac:spMkLst>
            <pc:docMk/>
            <pc:sldMk cId="1839027294" sldId="296"/>
            <ac:spMk id="42" creationId="{7A5F0580-5EE9-419F-96EE-B6529EF6E7D0}"/>
          </ac:spMkLst>
        </pc:sp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4" creationId="{8E0B272D-F990-4932-9EF1-E3DF3B3069AC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5" creationId="{343850C1-FEF3-4708-8195-8B2F6FA471AC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6" creationId="{340D088E-EB24-4249-879F-CC85511BCE9B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7" creationId="{E692A2A7-B7DD-4F27-81D0-57C00965F47E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8" creationId="{02E36A42-867F-49D0-A496-F2F23491D600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9" creationId="{95830656-8C09-4892-95F5-ADB5C96C4F1A}"/>
          </ac:graphicFrameMkLst>
        </pc:graphicFrameChg>
        <pc:graphicFrameChg chg="add del mod">
          <ac:chgData name="Madhuri Gupta" userId="40fbf580-1d11-457d-915f-f80ffe48a5e7" providerId="ADAL" clId="{69F028F7-800D-4F0C-A9E0-B269C175B1D4}" dt="2025-02-06T09:45:57.287" v="95"/>
          <ac:graphicFrameMkLst>
            <pc:docMk/>
            <pc:sldMk cId="1839027294" sldId="296"/>
            <ac:graphicFrameMk id="10" creationId="{93F1CB90-9063-4A09-AE91-F1345A1BBBEC}"/>
          </ac:graphicFrameMkLst>
        </pc:graphicFrameChg>
        <pc:graphicFrameChg chg="add mod modGraphic">
          <ac:chgData name="Madhuri Gupta" userId="40fbf580-1d11-457d-915f-f80ffe48a5e7" providerId="ADAL" clId="{69F028F7-800D-4F0C-A9E0-B269C175B1D4}" dt="2025-02-06T09:48:00.586" v="105" actId="113"/>
          <ac:graphicFrameMkLst>
            <pc:docMk/>
            <pc:sldMk cId="1839027294" sldId="296"/>
            <ac:graphicFrameMk id="11" creationId="{EDE3587B-CB05-419A-8360-20DF83469D42}"/>
          </ac:graphicFrameMkLst>
        </pc:graphicFrameChg>
      </pc:sldChg>
      <pc:sldChg chg="modSp new mod">
        <pc:chgData name="Madhuri Gupta" userId="40fbf580-1d11-457d-915f-f80ffe48a5e7" providerId="ADAL" clId="{69F028F7-800D-4F0C-A9E0-B269C175B1D4}" dt="2025-02-06T09:49:59.897" v="188" actId="20577"/>
        <pc:sldMkLst>
          <pc:docMk/>
          <pc:sldMk cId="2327019673" sldId="297"/>
        </pc:sldMkLst>
        <pc:spChg chg="mod">
          <ac:chgData name="Madhuri Gupta" userId="40fbf580-1d11-457d-915f-f80ffe48a5e7" providerId="ADAL" clId="{69F028F7-800D-4F0C-A9E0-B269C175B1D4}" dt="2025-02-06T09:49:59.897" v="188" actId="20577"/>
          <ac:spMkLst>
            <pc:docMk/>
            <pc:sldMk cId="2327019673" sldId="297"/>
            <ac:spMk id="3" creationId="{11780343-FB2D-4821-A1FD-2741D5D6737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3B047-8193-42FC-BBA3-8895292334F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0E0262B-C92B-4EAA-ABB7-21B506AC83C4}">
      <dgm:prSet/>
      <dgm:spPr/>
      <dgm:t>
        <a:bodyPr/>
        <a:lstStyle/>
        <a:p>
          <a:r>
            <a:rPr lang="en-US" b="0" i="0"/>
            <a:t>A confusion matrix is a table used in machine learning and statistics to assess the performance of a classification model. </a:t>
          </a:r>
          <a:endParaRPr lang="en-US"/>
        </a:p>
      </dgm:t>
    </dgm:pt>
    <dgm:pt modelId="{D18625FF-89B9-4C7B-B8E0-8140ADFD13FE}" type="parTrans" cxnId="{1CC7DD92-A337-4061-B1CC-19A54F99FD2A}">
      <dgm:prSet/>
      <dgm:spPr/>
      <dgm:t>
        <a:bodyPr/>
        <a:lstStyle/>
        <a:p>
          <a:endParaRPr lang="en-US"/>
        </a:p>
      </dgm:t>
    </dgm:pt>
    <dgm:pt modelId="{941F799B-30E2-46FB-8BA9-71BDA5755EB7}" type="sibTrans" cxnId="{1CC7DD92-A337-4061-B1CC-19A54F99FD2A}">
      <dgm:prSet/>
      <dgm:spPr/>
      <dgm:t>
        <a:bodyPr/>
        <a:lstStyle/>
        <a:p>
          <a:endParaRPr lang="en-US"/>
        </a:p>
      </dgm:t>
    </dgm:pt>
    <dgm:pt modelId="{D4E14139-4C2B-4CA9-B84B-714363B89118}">
      <dgm:prSet/>
      <dgm:spPr/>
      <dgm:t>
        <a:bodyPr/>
        <a:lstStyle/>
        <a:p>
          <a:r>
            <a:rPr lang="en-US" b="0" i="0" dirty="0"/>
            <a:t>It summarizes the results of classification by showing the counts of-</a:t>
          </a:r>
        </a:p>
        <a:p>
          <a:r>
            <a:rPr lang="en-US" b="0" i="0" dirty="0"/>
            <a:t>True Positive (TP),</a:t>
          </a:r>
        </a:p>
        <a:p>
          <a:r>
            <a:rPr lang="en-US" b="0" i="0" dirty="0"/>
            <a:t>True Negative (TN), </a:t>
          </a:r>
        </a:p>
        <a:p>
          <a:r>
            <a:rPr lang="en-US" b="0" i="0" dirty="0"/>
            <a:t>False Positive (FP), </a:t>
          </a:r>
        </a:p>
        <a:p>
          <a:r>
            <a:rPr lang="en-US" b="0" i="0" dirty="0"/>
            <a:t>False Negative (FN).</a:t>
          </a:r>
          <a:endParaRPr lang="en-US" dirty="0"/>
        </a:p>
      </dgm:t>
    </dgm:pt>
    <dgm:pt modelId="{8EC4CFA8-CC3C-42A8-80D6-3B8ED1866024}" type="parTrans" cxnId="{4037C465-6F35-4189-810A-2DAC5EAED2F3}">
      <dgm:prSet/>
      <dgm:spPr/>
      <dgm:t>
        <a:bodyPr/>
        <a:lstStyle/>
        <a:p>
          <a:endParaRPr lang="en-US"/>
        </a:p>
      </dgm:t>
    </dgm:pt>
    <dgm:pt modelId="{852D3BCA-672F-4FA2-8992-8803331E8078}" type="sibTrans" cxnId="{4037C465-6F35-4189-810A-2DAC5EAED2F3}">
      <dgm:prSet/>
      <dgm:spPr/>
      <dgm:t>
        <a:bodyPr/>
        <a:lstStyle/>
        <a:p>
          <a:endParaRPr lang="en-US"/>
        </a:p>
      </dgm:t>
    </dgm:pt>
    <dgm:pt modelId="{254C6C63-7181-4226-BCBF-1EEBDCACCE81}" type="pres">
      <dgm:prSet presAssocID="{59F3B047-8193-42FC-BBA3-8895292334FF}" presName="linear" presStyleCnt="0">
        <dgm:presLayoutVars>
          <dgm:animLvl val="lvl"/>
          <dgm:resizeHandles val="exact"/>
        </dgm:presLayoutVars>
      </dgm:prSet>
      <dgm:spPr/>
    </dgm:pt>
    <dgm:pt modelId="{AF9F7D56-E48F-45B1-9D39-33B33B5EF3FA}" type="pres">
      <dgm:prSet presAssocID="{A0E0262B-C92B-4EAA-ABB7-21B506AC83C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3C27E99-AA17-4BB1-BB04-5786F9937ED7}" type="pres">
      <dgm:prSet presAssocID="{941F799B-30E2-46FB-8BA9-71BDA5755EB7}" presName="spacer" presStyleCnt="0"/>
      <dgm:spPr/>
    </dgm:pt>
    <dgm:pt modelId="{0B21294C-ACFB-4744-87DE-D227C4B7B667}" type="pres">
      <dgm:prSet presAssocID="{D4E14139-4C2B-4CA9-B84B-714363B8911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037C465-6F35-4189-810A-2DAC5EAED2F3}" srcId="{59F3B047-8193-42FC-BBA3-8895292334FF}" destId="{D4E14139-4C2B-4CA9-B84B-714363B89118}" srcOrd="1" destOrd="0" parTransId="{8EC4CFA8-CC3C-42A8-80D6-3B8ED1866024}" sibTransId="{852D3BCA-672F-4FA2-8992-8803331E8078}"/>
    <dgm:cxn modelId="{FE052052-DC9A-40AE-9236-E0271063F743}" type="presOf" srcId="{59F3B047-8193-42FC-BBA3-8895292334FF}" destId="{254C6C63-7181-4226-BCBF-1EEBDCACCE81}" srcOrd="0" destOrd="0" presId="urn:microsoft.com/office/officeart/2005/8/layout/vList2"/>
    <dgm:cxn modelId="{EA256A75-F93E-4509-BDDA-C4DE650C2C2C}" type="presOf" srcId="{A0E0262B-C92B-4EAA-ABB7-21B506AC83C4}" destId="{AF9F7D56-E48F-45B1-9D39-33B33B5EF3FA}" srcOrd="0" destOrd="0" presId="urn:microsoft.com/office/officeart/2005/8/layout/vList2"/>
    <dgm:cxn modelId="{8A36888C-AD0A-4466-9814-0E4AF473110A}" type="presOf" srcId="{D4E14139-4C2B-4CA9-B84B-714363B89118}" destId="{0B21294C-ACFB-4744-87DE-D227C4B7B667}" srcOrd="0" destOrd="0" presId="urn:microsoft.com/office/officeart/2005/8/layout/vList2"/>
    <dgm:cxn modelId="{1CC7DD92-A337-4061-B1CC-19A54F99FD2A}" srcId="{59F3B047-8193-42FC-BBA3-8895292334FF}" destId="{A0E0262B-C92B-4EAA-ABB7-21B506AC83C4}" srcOrd="0" destOrd="0" parTransId="{D18625FF-89B9-4C7B-B8E0-8140ADFD13FE}" sibTransId="{941F799B-30E2-46FB-8BA9-71BDA5755EB7}"/>
    <dgm:cxn modelId="{B7D2BB83-B296-489D-8030-F0F74F657355}" type="presParOf" srcId="{254C6C63-7181-4226-BCBF-1EEBDCACCE81}" destId="{AF9F7D56-E48F-45B1-9D39-33B33B5EF3FA}" srcOrd="0" destOrd="0" presId="urn:microsoft.com/office/officeart/2005/8/layout/vList2"/>
    <dgm:cxn modelId="{690C3FDD-AE3F-407F-8B53-A68584BBB3CF}" type="presParOf" srcId="{254C6C63-7181-4226-BCBF-1EEBDCACCE81}" destId="{D3C27E99-AA17-4BB1-BB04-5786F9937ED7}" srcOrd="1" destOrd="0" presId="urn:microsoft.com/office/officeart/2005/8/layout/vList2"/>
    <dgm:cxn modelId="{70D0B846-D946-477D-8A5F-10E389282E68}" type="presParOf" srcId="{254C6C63-7181-4226-BCBF-1EEBDCACCE81}" destId="{0B21294C-ACFB-4744-87DE-D227C4B7B66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F7D56-E48F-45B1-9D39-33B33B5EF3FA}">
      <dsp:nvSpPr>
        <dsp:cNvPr id="0" name=""/>
        <dsp:cNvSpPr/>
      </dsp:nvSpPr>
      <dsp:spPr>
        <a:xfrm>
          <a:off x="0" y="26268"/>
          <a:ext cx="6666833" cy="26704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A confusion matrix is a table used in machine learning and statistics to assess the performance of a classification model. </a:t>
          </a:r>
          <a:endParaRPr lang="en-US" sz="2100" kern="1200"/>
        </a:p>
      </dsp:txBody>
      <dsp:txXfrm>
        <a:off x="130361" y="156629"/>
        <a:ext cx="6406111" cy="2409729"/>
      </dsp:txXfrm>
    </dsp:sp>
    <dsp:sp modelId="{0B21294C-ACFB-4744-87DE-D227C4B7B667}">
      <dsp:nvSpPr>
        <dsp:cNvPr id="0" name=""/>
        <dsp:cNvSpPr/>
      </dsp:nvSpPr>
      <dsp:spPr>
        <a:xfrm>
          <a:off x="0" y="2757200"/>
          <a:ext cx="6666833" cy="2670451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It summarizes the results of classification by showing the counts of-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True Positive (TP),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True Negative (TN),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False Positive (FP),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False Negative (FN).</a:t>
          </a:r>
          <a:endParaRPr lang="en-US" sz="2100" kern="1200" dirty="0"/>
        </a:p>
      </dsp:txBody>
      <dsp:txXfrm>
        <a:off x="130361" y="2887561"/>
        <a:ext cx="6406111" cy="2409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6194" y="478663"/>
            <a:ext cx="6039611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5883" y="3259302"/>
            <a:ext cx="8460232" cy="272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33470" y="2211323"/>
            <a:ext cx="7231380" cy="1943100"/>
            <a:chOff x="2633470" y="2211323"/>
            <a:chExt cx="7231380" cy="19431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3470" y="2295094"/>
              <a:ext cx="7231383" cy="167340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06239" y="2211323"/>
              <a:ext cx="4085844" cy="19431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83763" y="2325623"/>
              <a:ext cx="7135368" cy="156972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83764" y="2325623"/>
            <a:ext cx="7135495" cy="156972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2534920" marR="2527300" algn="ctr">
              <a:lnSpc>
                <a:spcPct val="100000"/>
              </a:lnSpc>
              <a:spcBef>
                <a:spcPts val="165"/>
              </a:spcBef>
            </a:pP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3200" b="1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Mining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Predictive</a:t>
            </a:r>
            <a:r>
              <a:rPr sz="32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Modelling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27576" y="678180"/>
            <a:ext cx="3546603" cy="12085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071619" y="4246835"/>
            <a:ext cx="540512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Lecture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lang="en-US" b="1" spc="-20" dirty="0">
                <a:latin typeface="Calibri"/>
                <a:cs typeface="Calibri"/>
              </a:rPr>
              <a:t>12</a:t>
            </a:r>
            <a:r>
              <a:rPr sz="1800" b="1" dirty="0">
                <a:latin typeface="Calibri"/>
                <a:cs typeface="Calibri"/>
              </a:rPr>
              <a:t>: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lang="en-US" sz="1800" b="1" spc="-10" dirty="0">
                <a:latin typeface="Calibri"/>
                <a:cs typeface="Calibri"/>
              </a:rPr>
              <a:t>Confusion Matrix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E601A-3B12-4ABE-AF9F-806860B50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80343-FB2D-4821-A1FD-2741D5D67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1905000"/>
            <a:ext cx="9144000" cy="2462213"/>
          </a:xfrm>
        </p:spPr>
        <p:txBody>
          <a:bodyPr/>
          <a:lstStyle/>
          <a:p>
            <a:r>
              <a:rPr lang="en-US" b="1" dirty="0"/>
              <a:t>Final Answer: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regression equation is </a:t>
            </a:r>
          </a:p>
          <a:p>
            <a:r>
              <a:rPr lang="en-US" b="1" dirty="0"/>
              <a:t>                                         y=2.314x</a:t>
            </a:r>
            <a:r>
              <a:rPr lang="en-US" b="1"/>
              <a:t>−1.266</a:t>
            </a:r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When x=7, the predicted y value is </a:t>
            </a:r>
            <a:r>
              <a:rPr lang="en-US" b="1" dirty="0"/>
              <a:t>14.932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019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4408DD-857F-4EF8-82E2-CCC365A55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678992"/>
            <a:ext cx="8915400" cy="3076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E566F0-D81D-4D8A-A1D7-E54289D4BC4B}"/>
              </a:ext>
            </a:extLst>
          </p:cNvPr>
          <p:cNvSpPr txBox="1"/>
          <p:nvPr/>
        </p:nvSpPr>
        <p:spPr>
          <a:xfrm>
            <a:off x="1295400" y="3886200"/>
            <a:ext cx="6094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Accuracy = (5+3)/(5+3+1+1) = 8/10 = 0.8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53A8B9-EEC5-4DD8-AE4C-59756DF4A8A4}"/>
              </a:ext>
            </a:extLst>
          </p:cNvPr>
          <p:cNvSpPr txBox="1"/>
          <p:nvPr/>
        </p:nvSpPr>
        <p:spPr>
          <a:xfrm>
            <a:off x="1295350" y="4411303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0" dirty="0">
                <a:solidFill>
                  <a:srgbClr val="273239"/>
                </a:solidFill>
                <a:effectLst/>
                <a:latin typeface="Nunito" pitchFamily="2" charset="0"/>
              </a:rPr>
              <a:t>Precision = 5/(5+1) =5/6 = 0.8333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CEA93D-08EE-4E56-8B83-69B54E4A4CCE}"/>
              </a:ext>
            </a:extLst>
          </p:cNvPr>
          <p:cNvSpPr txBox="1"/>
          <p:nvPr/>
        </p:nvSpPr>
        <p:spPr>
          <a:xfrm>
            <a:off x="1298492" y="4970971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Recall = 5/(5+1) =5/6 = 0.8333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08B258-E94F-4340-A301-F8CB6683E544}"/>
              </a:ext>
            </a:extLst>
          </p:cNvPr>
          <p:cNvSpPr txBox="1"/>
          <p:nvPr/>
        </p:nvSpPr>
        <p:spPr>
          <a:xfrm>
            <a:off x="1289064" y="5532677"/>
            <a:ext cx="67881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73239"/>
                </a:solidFill>
                <a:effectLst/>
                <a:latin typeface="Nunito" pitchFamily="2" charset="0"/>
              </a:rPr>
              <a:t>F1-Score: = (2* 0.8333* 0.8333)/( 0.8333+ 0.8333)  = 0.8333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4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05707" y="1225278"/>
            <a:ext cx="9240520" cy="3103245"/>
            <a:chOff x="1505707" y="1225278"/>
            <a:chExt cx="9240520" cy="31032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5707" y="1225278"/>
              <a:ext cx="9240021" cy="31028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528572" y="1248155"/>
              <a:ext cx="9144000" cy="3007360"/>
            </a:xfrm>
            <a:custGeom>
              <a:avLst/>
              <a:gdLst/>
              <a:ahLst/>
              <a:cxnLst/>
              <a:rect l="l" t="t" r="r" b="b"/>
              <a:pathLst>
                <a:path w="9144000" h="3007360">
                  <a:moveTo>
                    <a:pt x="9144000" y="0"/>
                  </a:moveTo>
                  <a:lnTo>
                    <a:pt x="0" y="0"/>
                  </a:lnTo>
                  <a:lnTo>
                    <a:pt x="0" y="2663952"/>
                  </a:lnTo>
                  <a:lnTo>
                    <a:pt x="0" y="3006852"/>
                  </a:lnTo>
                  <a:lnTo>
                    <a:pt x="9144000" y="3006852"/>
                  </a:lnTo>
                  <a:lnTo>
                    <a:pt x="9144000" y="266395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28572" y="1248155"/>
            <a:ext cx="9144000" cy="3007360"/>
          </a:xfrm>
          <a:prstGeom prst="rect">
            <a:avLst/>
          </a:prstGeom>
          <a:ln w="12700">
            <a:solidFill>
              <a:srgbClr val="E0E0E0"/>
            </a:solidFill>
          </a:ln>
        </p:spPr>
        <p:txBody>
          <a:bodyPr vert="horz" wrap="square" lIns="0" tIns="676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325"/>
              </a:spcBef>
            </a:pPr>
            <a:r>
              <a:rPr sz="6600" spc="-45" dirty="0"/>
              <a:t>Thank</a:t>
            </a:r>
            <a:r>
              <a:rPr sz="6600" spc="-170" dirty="0"/>
              <a:t> </a:t>
            </a:r>
            <a:r>
              <a:rPr sz="6600" spc="-190" dirty="0"/>
              <a:t>You</a:t>
            </a:r>
            <a:endParaRPr sz="6600"/>
          </a:p>
        </p:txBody>
      </p:sp>
      <p:sp>
        <p:nvSpPr>
          <p:cNvPr id="6" name="object 6"/>
          <p:cNvSpPr/>
          <p:nvPr/>
        </p:nvSpPr>
        <p:spPr>
          <a:xfrm>
            <a:off x="2487167" y="3912108"/>
            <a:ext cx="7226934" cy="685800"/>
          </a:xfrm>
          <a:custGeom>
            <a:avLst/>
            <a:gdLst/>
            <a:ahLst/>
            <a:cxnLst/>
            <a:rect l="l" t="t" r="r" b="b"/>
            <a:pathLst>
              <a:path w="7226934" h="685800">
                <a:moveTo>
                  <a:pt x="7226808" y="0"/>
                </a:moveTo>
                <a:lnTo>
                  <a:pt x="0" y="0"/>
                </a:lnTo>
                <a:lnTo>
                  <a:pt x="0" y="685800"/>
                </a:lnTo>
                <a:lnTo>
                  <a:pt x="7226808" y="685800"/>
                </a:lnTo>
                <a:lnTo>
                  <a:pt x="722680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84171D-6314-4BAE-B710-20AE80ACA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Confusion Matrix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59409A9C-22A8-A843-FD7B-578DE5E57D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79606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222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79676-907C-4356-82E3-1E042DA160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025F3D-B14D-438B-90E3-E1D235BB1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2" y="581025"/>
            <a:ext cx="9477375" cy="569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600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67184-AF20-4AF7-8CD0-61952BF6E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191754"/>
            <a:ext cx="9448800" cy="615553"/>
          </a:xfrm>
        </p:spPr>
        <p:txBody>
          <a:bodyPr/>
          <a:lstStyle/>
          <a:p>
            <a:r>
              <a:rPr lang="en-US" dirty="0">
                <a:solidFill>
                  <a:srgbClr val="383838"/>
                </a:solidFill>
                <a:latin typeface="Inter"/>
              </a:rPr>
              <a:t>W</a:t>
            </a:r>
            <a:r>
              <a:rPr lang="en-US" b="0" i="0" dirty="0">
                <a:solidFill>
                  <a:srgbClr val="383838"/>
                </a:solidFill>
                <a:effectLst/>
                <a:latin typeface="Inter"/>
              </a:rPr>
              <a:t>hat are TP, FP, FN, and TN here? That’s the crucial part of a confusion matrix. Let’s understand each term below.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532A7-BDB8-45F8-8F06-F0A0E4994C7B}"/>
              </a:ext>
            </a:extLst>
          </p:cNvPr>
          <p:cNvSpPr txBox="1"/>
          <p:nvPr/>
        </p:nvSpPr>
        <p:spPr>
          <a:xfrm>
            <a:off x="897902" y="2133600"/>
            <a:ext cx="104558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83838"/>
                </a:solidFill>
                <a:effectLst/>
                <a:latin typeface="Inter"/>
              </a:rPr>
              <a:t>True positives (TP)</a:t>
            </a:r>
            <a:r>
              <a:rPr lang="en-US" b="0" i="0" dirty="0">
                <a:solidFill>
                  <a:srgbClr val="383838"/>
                </a:solidFill>
                <a:effectLst/>
                <a:latin typeface="Inter"/>
              </a:rPr>
              <a:t>: The number of samples that were correctly predicted as positive.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83838"/>
                </a:solidFill>
                <a:effectLst/>
                <a:latin typeface="Inter"/>
              </a:rPr>
              <a:t>True negatives (TN)</a:t>
            </a:r>
            <a:r>
              <a:rPr lang="en-US" b="0" i="0" dirty="0">
                <a:solidFill>
                  <a:srgbClr val="383838"/>
                </a:solidFill>
                <a:effectLst/>
                <a:latin typeface="Inter"/>
              </a:rPr>
              <a:t>: The number of samples that were correctly predicted as negative.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83838"/>
                </a:solidFill>
                <a:effectLst/>
                <a:latin typeface="Inter"/>
              </a:rPr>
              <a:t>False positives (FP)</a:t>
            </a:r>
            <a:r>
              <a:rPr lang="en-US" b="0" i="0" dirty="0">
                <a:solidFill>
                  <a:srgbClr val="383838"/>
                </a:solidFill>
                <a:effectLst/>
                <a:latin typeface="Inter"/>
              </a:rPr>
              <a:t>: The number of samples that were incorrectly predicted as positive.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83838"/>
                </a:solidFill>
                <a:effectLst/>
                <a:latin typeface="Inter"/>
              </a:rPr>
              <a:t>False negatives (FN)</a:t>
            </a:r>
            <a:r>
              <a:rPr lang="en-US" b="0" i="0" dirty="0">
                <a:solidFill>
                  <a:srgbClr val="383838"/>
                </a:solidFill>
                <a:effectLst/>
                <a:latin typeface="Inter"/>
              </a:rPr>
              <a:t>: The number of samples that were incorrectly predicted as negative.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0F4DCC1-E825-4879-815E-F2A59DB09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419600"/>
            <a:ext cx="4653698" cy="91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84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094FE-4A1B-4C56-B262-9C3F5169F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066" y="152400"/>
            <a:ext cx="10494934" cy="6771084"/>
          </a:xfrm>
        </p:spPr>
        <p:txBody>
          <a:bodyPr/>
          <a:lstStyle/>
          <a:p>
            <a:r>
              <a:rPr lang="en-US" dirty="0">
                <a:solidFill>
                  <a:srgbClr val="383838"/>
                </a:solidFill>
                <a:latin typeface="Inter"/>
              </a:rPr>
              <a:t>Evaluation Parameters Calculated by Confusion Matrix-</a:t>
            </a: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pPr marL="457200" indent="-457200">
              <a:buAutoNum type="arabicPeriod"/>
            </a:pPr>
            <a:r>
              <a:rPr lang="en-US" b="1" dirty="0">
                <a:solidFill>
                  <a:srgbClr val="383838"/>
                </a:solidFill>
                <a:latin typeface="Inter"/>
              </a:rPr>
              <a:t>Accuracy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: “Out of all the predictions we made, how many were true?”</a:t>
            </a: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r>
              <a:rPr lang="en-US" b="1" dirty="0">
                <a:solidFill>
                  <a:srgbClr val="383838"/>
                </a:solidFill>
                <a:latin typeface="Inter"/>
              </a:rPr>
              <a:t>2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. </a:t>
            </a:r>
            <a:r>
              <a:rPr lang="en-US" b="1" dirty="0">
                <a:solidFill>
                  <a:srgbClr val="383838"/>
                </a:solidFill>
                <a:latin typeface="Inter"/>
              </a:rPr>
              <a:t>Precision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: “Out of all the positive predictions we made, how many were true?”</a:t>
            </a:r>
          </a:p>
          <a:p>
            <a:pPr marL="457200" indent="-457200">
              <a:buAutoNum type="arabicPeriod"/>
            </a:pPr>
            <a:endParaRPr lang="en-US" dirty="0">
              <a:solidFill>
                <a:srgbClr val="383838"/>
              </a:solidFill>
              <a:latin typeface="Inter"/>
            </a:endParaRPr>
          </a:p>
          <a:p>
            <a:pPr marL="457200" indent="-457200">
              <a:buAutoNum type="arabicPeriod"/>
            </a:pPr>
            <a:endParaRPr lang="en-US" dirty="0">
              <a:solidFill>
                <a:srgbClr val="383838"/>
              </a:solidFill>
              <a:latin typeface="Inter"/>
            </a:endParaRP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r>
              <a:rPr lang="en-US" b="1" dirty="0">
                <a:solidFill>
                  <a:srgbClr val="383838"/>
                </a:solidFill>
                <a:latin typeface="Inter"/>
              </a:rPr>
              <a:t>3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. </a:t>
            </a:r>
            <a:r>
              <a:rPr lang="en-US" b="1" dirty="0">
                <a:solidFill>
                  <a:srgbClr val="383838"/>
                </a:solidFill>
                <a:latin typeface="Inter"/>
              </a:rPr>
              <a:t>Recall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: “Out of all the data points that should be predicted as true, how many did we correctly predict as true?”</a:t>
            </a:r>
          </a:p>
          <a:p>
            <a:r>
              <a:rPr lang="en-US" dirty="0">
                <a:solidFill>
                  <a:srgbClr val="383838"/>
                </a:solidFill>
                <a:latin typeface="Inter"/>
              </a:rPr>
              <a:t>                                          </a:t>
            </a:r>
          </a:p>
          <a:p>
            <a:r>
              <a:rPr lang="en-US" dirty="0">
                <a:solidFill>
                  <a:srgbClr val="383838"/>
                </a:solidFill>
                <a:latin typeface="Inter"/>
              </a:rPr>
              <a:t>                            </a:t>
            </a: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r>
              <a:rPr lang="en-US" b="1" dirty="0">
                <a:solidFill>
                  <a:srgbClr val="383838"/>
                </a:solidFill>
                <a:latin typeface="Inter"/>
              </a:rPr>
              <a:t>4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. </a:t>
            </a:r>
            <a:r>
              <a:rPr lang="en-US" b="1" dirty="0">
                <a:solidFill>
                  <a:srgbClr val="383838"/>
                </a:solidFill>
                <a:latin typeface="Inter"/>
              </a:rPr>
              <a:t>F-Score</a:t>
            </a:r>
            <a:r>
              <a:rPr lang="en-US" dirty="0">
                <a:solidFill>
                  <a:srgbClr val="383838"/>
                </a:solidFill>
                <a:latin typeface="Inter"/>
              </a:rPr>
              <a:t>: F1 Score is a measure that combines recall and precision. As we have seen there is a trade-off between precision and recall, F1 can therefore be used to measure how effectively our models make that trade-off.</a:t>
            </a:r>
          </a:p>
          <a:p>
            <a:endParaRPr lang="en-US" dirty="0">
              <a:solidFill>
                <a:srgbClr val="383838"/>
              </a:solidFill>
              <a:latin typeface="Inter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AF6C8B-423D-414D-B907-AE4D66D72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387" y="1250597"/>
            <a:ext cx="3873104" cy="5392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BC5380-D38B-4A85-89E2-35BFA4E39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0570" y="2471191"/>
            <a:ext cx="2590800" cy="558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F050175-6FEF-45F7-B4CB-0561697601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3855572"/>
            <a:ext cx="2209800" cy="5570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7367F0-5A4A-4066-B9A3-E0A0A318C7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2096" y="5771259"/>
            <a:ext cx="4214813" cy="59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544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2E2915-6CB8-4C3C-8390-13FB2328B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Confusion Matrix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138B6F-A7CE-4DFA-B582-FE54E364C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817929"/>
              </p:ext>
            </p:extLst>
          </p:nvPr>
        </p:nvGraphicFramePr>
        <p:xfrm>
          <a:off x="4624302" y="838200"/>
          <a:ext cx="2672590" cy="2269253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1296405">
                  <a:extLst>
                    <a:ext uri="{9D8B030D-6E8A-4147-A177-3AD203B41FA5}">
                      <a16:colId xmlns:a16="http://schemas.microsoft.com/office/drawing/2014/main" val="1559362068"/>
                    </a:ext>
                  </a:extLst>
                </a:gridCol>
                <a:gridCol w="1376185">
                  <a:extLst>
                    <a:ext uri="{9D8B030D-6E8A-4147-A177-3AD203B41FA5}">
                      <a16:colId xmlns:a16="http://schemas.microsoft.com/office/drawing/2014/main" val="2320404072"/>
                    </a:ext>
                  </a:extLst>
                </a:gridCol>
              </a:tblGrid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 Train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Y Predicted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5253870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574995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5851330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0514861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4395882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74727705"/>
                  </a:ext>
                </a:extLst>
              </a:tr>
              <a:tr h="3241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4412884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46D16C-F200-4104-A27D-8D016FC35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50295"/>
              </p:ext>
            </p:extLst>
          </p:nvPr>
        </p:nvGraphicFramePr>
        <p:xfrm>
          <a:off x="7620000" y="2503160"/>
          <a:ext cx="4409300" cy="315311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30062">
                  <a:extLst>
                    <a:ext uri="{9D8B030D-6E8A-4147-A177-3AD203B41FA5}">
                      <a16:colId xmlns:a16="http://schemas.microsoft.com/office/drawing/2014/main" val="869922513"/>
                    </a:ext>
                  </a:extLst>
                </a:gridCol>
                <a:gridCol w="1305758">
                  <a:extLst>
                    <a:ext uri="{9D8B030D-6E8A-4147-A177-3AD203B41FA5}">
                      <a16:colId xmlns:a16="http://schemas.microsoft.com/office/drawing/2014/main" val="1416883004"/>
                    </a:ext>
                  </a:extLst>
                </a:gridCol>
                <a:gridCol w="1873480">
                  <a:extLst>
                    <a:ext uri="{9D8B030D-6E8A-4147-A177-3AD203B41FA5}">
                      <a16:colId xmlns:a16="http://schemas.microsoft.com/office/drawing/2014/main" val="1299662043"/>
                    </a:ext>
                  </a:extLst>
                </a:gridCol>
              </a:tblGrid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Y Train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Y Predicted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Confusion Matrix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86491353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TP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903469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FP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37939333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TP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65384657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23706904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FP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40720322"/>
                  </a:ext>
                </a:extLst>
              </a:tr>
              <a:tr h="4504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TN</a:t>
                      </a:r>
                      <a:endParaRPr lang="en-US" sz="12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3088361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BC83809-9720-4BFB-994D-FFF9AA926962}"/>
              </a:ext>
            </a:extLst>
          </p:cNvPr>
          <p:cNvSpPr txBox="1"/>
          <p:nvPr/>
        </p:nvSpPr>
        <p:spPr>
          <a:xfrm>
            <a:off x="7936662" y="1905000"/>
            <a:ext cx="3569538" cy="29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76656">
              <a:spcAft>
                <a:spcPts val="600"/>
              </a:spcAft>
            </a:pPr>
            <a:r>
              <a:rPr lang="en-US" sz="1332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Confusion Matrix Outcome : TP, FP, TN, FN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2E3C34-D920-4EB5-BBBE-1FDE108B5FC9}"/>
              </a:ext>
            </a:extLst>
          </p:cNvPr>
          <p:cNvSpPr txBox="1"/>
          <p:nvPr/>
        </p:nvSpPr>
        <p:spPr>
          <a:xfrm>
            <a:off x="4583059" y="334995"/>
            <a:ext cx="3569538" cy="29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76656">
              <a:spcAft>
                <a:spcPts val="600"/>
              </a:spcAft>
            </a:pPr>
            <a:r>
              <a:rPr lang="en-US" sz="1332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Outcome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104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3A17-2366-4DE0-9BB9-A5C4E45A0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8100" y="492791"/>
            <a:ext cx="3429000" cy="696594"/>
          </a:xfrm>
        </p:spPr>
        <p:txBody>
          <a:bodyPr/>
          <a:lstStyle/>
          <a:p>
            <a:r>
              <a:rPr lang="en-US" dirty="0"/>
              <a:t>Result Analysis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F1CBDF-B552-498A-95D4-AB881DA6E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466833"/>
              </p:ext>
            </p:extLst>
          </p:nvPr>
        </p:nvGraphicFramePr>
        <p:xfrm>
          <a:off x="3581400" y="2362200"/>
          <a:ext cx="3962400" cy="2362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2466213219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574855539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val="33178277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372959037"/>
                    </a:ext>
                  </a:extLst>
                </a:gridCol>
              </a:tblGrid>
              <a:tr h="5135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             Actual Values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911647"/>
                  </a:ext>
                </a:extLst>
              </a:tr>
              <a:tr h="616226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Predicted Values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060816"/>
                  </a:ext>
                </a:extLst>
              </a:tr>
              <a:tr h="61622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TP(2)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FP(2)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594377"/>
                  </a:ext>
                </a:extLst>
              </a:tr>
              <a:tr h="61622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FN(1)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TN(1)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79185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321A1B5-BEC1-463C-9B5A-BF6EEFBE4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642" y="5562600"/>
            <a:ext cx="3873104" cy="5392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8425F9-82B7-4A39-BBC8-B6E8F5639078}"/>
              </a:ext>
            </a:extLst>
          </p:cNvPr>
          <p:cNvSpPr txBox="1"/>
          <p:nvPr/>
        </p:nvSpPr>
        <p:spPr>
          <a:xfrm>
            <a:off x="5262518" y="5647580"/>
            <a:ext cx="3212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(2+1) / (2+2+1+1) = 3/6 = 50% </a:t>
            </a:r>
          </a:p>
        </p:txBody>
      </p:sp>
    </p:spTree>
    <p:extLst>
      <p:ext uri="{BB962C8B-B14F-4D97-AF65-F5344CB8AC3E}">
        <p14:creationId xmlns:p14="http://schemas.microsoft.com/office/powerpoint/2010/main" val="402584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8" name="Freeform: Shape 37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09C758-B16C-4014-9CE5-8CBED9E16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US" b="1" dirty="0"/>
              <a:t>Test Yourself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0A479-C399-49FE-BEB3-B1AF28A69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Given the following dataset, find the best-fitting line using </a:t>
            </a:r>
            <a:r>
              <a:rPr lang="en-US" sz="2800" b="1" dirty="0"/>
              <a:t>Simple Linear Regression</a:t>
            </a:r>
            <a:r>
              <a:rPr lang="en-US" sz="2800" dirty="0"/>
              <a:t> and predict the value of y when x=7.</a:t>
            </a:r>
          </a:p>
          <a:p>
            <a:pPr>
              <a:spcAft>
                <a:spcPts val="600"/>
              </a:spcAft>
            </a:pPr>
            <a:endParaRPr lang="en-US" sz="17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DE3587B-CB05-419A-8360-20DF83469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167456"/>
              </p:ext>
            </p:extLst>
          </p:nvPr>
        </p:nvGraphicFramePr>
        <p:xfrm>
          <a:off x="5080112" y="1335595"/>
          <a:ext cx="6564154" cy="4287393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421231">
                  <a:extLst>
                    <a:ext uri="{9D8B030D-6E8A-4147-A177-3AD203B41FA5}">
                      <a16:colId xmlns:a16="http://schemas.microsoft.com/office/drawing/2014/main" val="864534761"/>
                    </a:ext>
                  </a:extLst>
                </a:gridCol>
                <a:gridCol w="3142923">
                  <a:extLst>
                    <a:ext uri="{9D8B030D-6E8A-4147-A177-3AD203B41FA5}">
                      <a16:colId xmlns:a16="http://schemas.microsoft.com/office/drawing/2014/main" val="1901675483"/>
                    </a:ext>
                  </a:extLst>
                </a:gridCol>
              </a:tblGrid>
              <a:tr h="10435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X (Independent Variable)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Y (Dependent Variable)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2675973018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>
                          <a:effectLst/>
                        </a:rPr>
                        <a:t>1</a:t>
                      </a:r>
                      <a:endParaRPr lang="en-US" sz="33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effectLst/>
                        </a:rPr>
                        <a:t>2</a:t>
                      </a:r>
                      <a:endParaRPr lang="en-US" sz="3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352320272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>
                          <a:effectLst/>
                        </a:rPr>
                        <a:t>2</a:t>
                      </a:r>
                      <a:endParaRPr lang="en-US" sz="33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3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3530125782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>
                          <a:effectLst/>
                        </a:rPr>
                        <a:t>3</a:t>
                      </a:r>
                      <a:endParaRPr lang="en-US" sz="33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5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3582619867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>
                          <a:effectLst/>
                        </a:rPr>
                        <a:t>4</a:t>
                      </a:r>
                      <a:endParaRPr lang="en-US" sz="33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7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172447671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>
                          <a:effectLst/>
                        </a:rPr>
                        <a:t>5</a:t>
                      </a:r>
                      <a:endParaRPr lang="en-US" sz="33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effectLst/>
                        </a:rPr>
                        <a:t>11</a:t>
                      </a:r>
                      <a:endParaRPr lang="en-US" sz="3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6436758"/>
                  </a:ext>
                </a:extLst>
              </a:tr>
              <a:tr h="540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dirty="0">
                          <a:effectLst/>
                        </a:rPr>
                        <a:t>6</a:t>
                      </a:r>
                      <a:endParaRPr lang="en-US" sz="33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effectLst/>
                        </a:rPr>
                        <a:t>13</a:t>
                      </a:r>
                      <a:endParaRPr lang="en-US" sz="3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7121" marR="187121" marT="0" marB="0" anchor="ctr"/>
                </a:tc>
                <a:extLst>
                  <a:ext uri="{0D108BD9-81ED-4DB2-BD59-A6C34878D82A}">
                    <a16:rowId xmlns:a16="http://schemas.microsoft.com/office/drawing/2014/main" val="414964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027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64B2-AAC6-48E9-BC0B-CF5A01BD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Yourself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1D9B5D-D259-4555-985C-266A90BD8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150" y="2466975"/>
            <a:ext cx="902970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9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13334</TotalTime>
  <Words>485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Inter</vt:lpstr>
      <vt:lpstr>Nunito</vt:lpstr>
      <vt:lpstr>Times New Roman</vt:lpstr>
      <vt:lpstr>Office Theme</vt:lpstr>
      <vt:lpstr>PowerPoint Presentation</vt:lpstr>
      <vt:lpstr>Confusion Matrix</vt:lpstr>
      <vt:lpstr>PowerPoint Presentation</vt:lpstr>
      <vt:lpstr>PowerPoint Presentation</vt:lpstr>
      <vt:lpstr>PowerPoint Presentation</vt:lpstr>
      <vt:lpstr>Confusion Matrix</vt:lpstr>
      <vt:lpstr>Result Analysis</vt:lpstr>
      <vt:lpstr>Test Yourself</vt:lpstr>
      <vt:lpstr>Test Yourself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Abinash Pujahari</dc:creator>
  <cp:lastModifiedBy>Madhuri Gupta</cp:lastModifiedBy>
  <cp:revision>12</cp:revision>
  <dcterms:created xsi:type="dcterms:W3CDTF">2024-01-18T08:46:25Z</dcterms:created>
  <dcterms:modified xsi:type="dcterms:W3CDTF">2025-02-06T09:50:00Z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2024-01-18T00:00:00Z</vt:filetime>
  </property>
</Properties>
</file>