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400" r:id="rId3"/>
    <p:sldId id="401" r:id="rId4"/>
    <p:sldId id="270" r:id="rId5"/>
    <p:sldId id="271" r:id="rId6"/>
    <p:sldId id="369" r:id="rId7"/>
    <p:sldId id="371" r:id="rId8"/>
    <p:sldId id="257" r:id="rId9"/>
    <p:sldId id="399" r:id="rId10"/>
    <p:sldId id="376" r:id="rId11"/>
    <p:sldId id="300" r:id="rId12"/>
    <p:sldId id="258" r:id="rId13"/>
    <p:sldId id="272" r:id="rId14"/>
    <p:sldId id="273" r:id="rId15"/>
    <p:sldId id="274" r:id="rId16"/>
    <p:sldId id="279" r:id="rId17"/>
    <p:sldId id="259" r:id="rId18"/>
    <p:sldId id="378" r:id="rId19"/>
    <p:sldId id="260" r:id="rId20"/>
    <p:sldId id="261" r:id="rId21"/>
    <p:sldId id="262" r:id="rId22"/>
    <p:sldId id="275" r:id="rId23"/>
    <p:sldId id="302" r:id="rId24"/>
    <p:sldId id="263" r:id="rId25"/>
    <p:sldId id="276" r:id="rId26"/>
    <p:sldId id="282" r:id="rId27"/>
    <p:sldId id="283" r:id="rId28"/>
    <p:sldId id="264" r:id="rId29"/>
    <p:sldId id="265" r:id="rId30"/>
    <p:sldId id="266" r:id="rId31"/>
    <p:sldId id="267" r:id="rId32"/>
    <p:sldId id="301" r:id="rId33"/>
    <p:sldId id="287" r:id="rId34"/>
    <p:sldId id="288" r:id="rId35"/>
    <p:sldId id="289" r:id="rId36"/>
    <p:sldId id="290" r:id="rId37"/>
    <p:sldId id="291" r:id="rId38"/>
    <p:sldId id="292" r:id="rId39"/>
    <p:sldId id="294" r:id="rId40"/>
    <p:sldId id="295" r:id="rId41"/>
    <p:sldId id="296" r:id="rId42"/>
    <p:sldId id="297" r:id="rId43"/>
    <p:sldId id="299" r:id="rId44"/>
    <p:sldId id="303" r:id="rId45"/>
    <p:sldId id="307" r:id="rId46"/>
    <p:sldId id="304" r:id="rId47"/>
    <p:sldId id="306" r:id="rId48"/>
    <p:sldId id="305" r:id="rId49"/>
    <p:sldId id="26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476834-4CDD-4DF2-B9E0-FA2EBBD45E72}" v="8" dt="2025-01-21T04:09:36.4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86"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huri Gupta" userId="40fbf580-1d11-457d-915f-f80ffe48a5e7" providerId="ADAL" clId="{C2476834-4CDD-4DF2-B9E0-FA2EBBD45E72}"/>
    <pc:docChg chg="undo custSel addSld delSld modSld sldOrd">
      <pc:chgData name="Madhuri Gupta" userId="40fbf580-1d11-457d-915f-f80ffe48a5e7" providerId="ADAL" clId="{C2476834-4CDD-4DF2-B9E0-FA2EBBD45E72}" dt="2025-01-21T04:09:40.098" v="80" actId="47"/>
      <pc:docMkLst>
        <pc:docMk/>
      </pc:docMkLst>
      <pc:sldChg chg="ord">
        <pc:chgData name="Madhuri Gupta" userId="40fbf580-1d11-457d-915f-f80ffe48a5e7" providerId="ADAL" clId="{C2476834-4CDD-4DF2-B9E0-FA2EBBD45E72}" dt="2025-01-20T10:16:49.551" v="76"/>
        <pc:sldMkLst>
          <pc:docMk/>
          <pc:sldMk cId="2238022634" sldId="257"/>
        </pc:sldMkLst>
      </pc:sldChg>
      <pc:sldChg chg="addSp delSp modSp new mod">
        <pc:chgData name="Madhuri Gupta" userId="40fbf580-1d11-457d-915f-f80ffe48a5e7" providerId="ADAL" clId="{C2476834-4CDD-4DF2-B9E0-FA2EBBD45E72}" dt="2024-01-30T09:48:01.846" v="4" actId="14100"/>
        <pc:sldMkLst>
          <pc:docMk/>
          <pc:sldMk cId="3533853949" sldId="302"/>
        </pc:sldMkLst>
        <pc:spChg chg="del">
          <ac:chgData name="Madhuri Gupta" userId="40fbf580-1d11-457d-915f-f80ffe48a5e7" providerId="ADAL" clId="{C2476834-4CDD-4DF2-B9E0-FA2EBBD45E72}" dt="2024-01-30T09:47:53.604" v="2" actId="478"/>
          <ac:spMkLst>
            <pc:docMk/>
            <pc:sldMk cId="3533853949" sldId="302"/>
            <ac:spMk id="2" creationId="{857E415A-5D10-4EB4-AC24-39DFB155E278}"/>
          </ac:spMkLst>
        </pc:spChg>
        <pc:spChg chg="del">
          <ac:chgData name="Madhuri Gupta" userId="40fbf580-1d11-457d-915f-f80ffe48a5e7" providerId="ADAL" clId="{C2476834-4CDD-4DF2-B9E0-FA2EBBD45E72}" dt="2024-01-30T09:47:57.843" v="3" actId="478"/>
          <ac:spMkLst>
            <pc:docMk/>
            <pc:sldMk cId="3533853949" sldId="302"/>
            <ac:spMk id="3" creationId="{61A58D75-B869-49B1-A8D9-99D5C917A65E}"/>
          </ac:spMkLst>
        </pc:spChg>
        <pc:picChg chg="add mod">
          <ac:chgData name="Madhuri Gupta" userId="40fbf580-1d11-457d-915f-f80ffe48a5e7" providerId="ADAL" clId="{C2476834-4CDD-4DF2-B9E0-FA2EBBD45E72}" dt="2024-01-30T09:48:01.846" v="4" actId="14100"/>
          <ac:picMkLst>
            <pc:docMk/>
            <pc:sldMk cId="3533853949" sldId="302"/>
            <ac:picMk id="5" creationId="{B72E2416-4B9E-41D2-9A7A-915C62F10AB6}"/>
          </ac:picMkLst>
        </pc:picChg>
      </pc:sldChg>
      <pc:sldChg chg="addSp delSp modSp new mod setBg">
        <pc:chgData name="Madhuri Gupta" userId="40fbf580-1d11-457d-915f-f80ffe48a5e7" providerId="ADAL" clId="{C2476834-4CDD-4DF2-B9E0-FA2EBBD45E72}" dt="2024-02-27T04:56:22.850" v="16" actId="1076"/>
        <pc:sldMkLst>
          <pc:docMk/>
          <pc:sldMk cId="346782026" sldId="303"/>
        </pc:sldMkLst>
        <pc:spChg chg="add del">
          <ac:chgData name="Madhuri Gupta" userId="40fbf580-1d11-457d-915f-f80ffe48a5e7" providerId="ADAL" clId="{C2476834-4CDD-4DF2-B9E0-FA2EBBD45E72}" dt="2024-02-27T04:50:26.972" v="9" actId="26606"/>
          <ac:spMkLst>
            <pc:docMk/>
            <pc:sldMk cId="346782026" sldId="303"/>
            <ac:spMk id="7" creationId="{0B761509-3B9A-49A6-A84B-C3D86811697D}"/>
          </ac:spMkLst>
        </pc:spChg>
        <pc:spChg chg="add del">
          <ac:chgData name="Madhuri Gupta" userId="40fbf580-1d11-457d-915f-f80ffe48a5e7" providerId="ADAL" clId="{C2476834-4CDD-4DF2-B9E0-FA2EBBD45E72}" dt="2024-02-27T04:50:26.972" v="9" actId="26606"/>
          <ac:spMkLst>
            <pc:docMk/>
            <pc:sldMk cId="346782026" sldId="303"/>
            <ac:spMk id="9" creationId="{91DE43FD-EB47-414A-B0AB-169B0FFFA527}"/>
          </ac:spMkLst>
        </pc:spChg>
        <pc:grpChg chg="add del">
          <ac:chgData name="Madhuri Gupta" userId="40fbf580-1d11-457d-915f-f80ffe48a5e7" providerId="ADAL" clId="{C2476834-4CDD-4DF2-B9E0-FA2EBBD45E72}" dt="2024-02-27T04:50:26.972" v="9" actId="26606"/>
          <ac:grpSpMkLst>
            <pc:docMk/>
            <pc:sldMk cId="346782026" sldId="303"/>
            <ac:grpSpMk id="11" creationId="{58495BCC-CE77-4CC2-952E-846F41119FD5}"/>
          </ac:grpSpMkLst>
        </pc:grpChg>
        <pc:graphicFrameChg chg="add mod modGraphic">
          <ac:chgData name="Madhuri Gupta" userId="40fbf580-1d11-457d-915f-f80ffe48a5e7" providerId="ADAL" clId="{C2476834-4CDD-4DF2-B9E0-FA2EBBD45E72}" dt="2024-02-27T04:56:22.850" v="16" actId="1076"/>
          <ac:graphicFrameMkLst>
            <pc:docMk/>
            <pc:sldMk cId="346782026" sldId="303"/>
            <ac:graphicFrameMk id="2" creationId="{11C54F30-4EEB-4F24-AFA9-266884835D4B}"/>
          </ac:graphicFrameMkLst>
        </pc:graphicFrameChg>
      </pc:sldChg>
      <pc:sldChg chg="addSp modSp new mod">
        <pc:chgData name="Madhuri Gupta" userId="40fbf580-1d11-457d-915f-f80ffe48a5e7" providerId="ADAL" clId="{C2476834-4CDD-4DF2-B9E0-FA2EBBD45E72}" dt="2024-02-27T05:04:02.471" v="32" actId="113"/>
        <pc:sldMkLst>
          <pc:docMk/>
          <pc:sldMk cId="4171887944" sldId="304"/>
        </pc:sldMkLst>
        <pc:spChg chg="add mod">
          <ac:chgData name="Madhuri Gupta" userId="40fbf580-1d11-457d-915f-f80ffe48a5e7" providerId="ADAL" clId="{C2476834-4CDD-4DF2-B9E0-FA2EBBD45E72}" dt="2024-02-27T05:03:21.776" v="18"/>
          <ac:spMkLst>
            <pc:docMk/>
            <pc:sldMk cId="4171887944" sldId="304"/>
            <ac:spMk id="3" creationId="{D8E02F18-AE3D-4DA8-BD4C-9EC7562648A4}"/>
          </ac:spMkLst>
        </pc:spChg>
        <pc:graphicFrameChg chg="add mod modGraphic">
          <ac:chgData name="Madhuri Gupta" userId="40fbf580-1d11-457d-915f-f80ffe48a5e7" providerId="ADAL" clId="{C2476834-4CDD-4DF2-B9E0-FA2EBBD45E72}" dt="2024-02-27T05:04:02.471" v="32" actId="113"/>
          <ac:graphicFrameMkLst>
            <pc:docMk/>
            <pc:sldMk cId="4171887944" sldId="304"/>
            <ac:graphicFrameMk id="2" creationId="{10CB0082-7005-42A5-9B60-923A9EE0BDDE}"/>
          </ac:graphicFrameMkLst>
        </pc:graphicFrameChg>
      </pc:sldChg>
      <pc:sldChg chg="addSp delSp modSp new mod setBg">
        <pc:chgData name="Madhuri Gupta" userId="40fbf580-1d11-457d-915f-f80ffe48a5e7" providerId="ADAL" clId="{C2476834-4CDD-4DF2-B9E0-FA2EBBD45E72}" dt="2024-02-27T05:48:43.511" v="49" actId="20577"/>
        <pc:sldMkLst>
          <pc:docMk/>
          <pc:sldMk cId="2516016963" sldId="305"/>
        </pc:sldMkLst>
        <pc:spChg chg="add del">
          <ac:chgData name="Madhuri Gupta" userId="40fbf580-1d11-457d-915f-f80ffe48a5e7" providerId="ADAL" clId="{C2476834-4CDD-4DF2-B9E0-FA2EBBD45E72}" dt="2024-02-27T05:46:38.908" v="35" actId="22"/>
          <ac:spMkLst>
            <pc:docMk/>
            <pc:sldMk cId="2516016963" sldId="305"/>
            <ac:spMk id="3" creationId="{D5DF085A-51C0-432C-B5A9-D26C43810297}"/>
          </ac:spMkLst>
        </pc:spChg>
        <pc:spChg chg="add del mod">
          <ac:chgData name="Madhuri Gupta" userId="40fbf580-1d11-457d-915f-f80ffe48a5e7" providerId="ADAL" clId="{C2476834-4CDD-4DF2-B9E0-FA2EBBD45E72}" dt="2024-02-27T05:48:06.674" v="43" actId="478"/>
          <ac:spMkLst>
            <pc:docMk/>
            <pc:sldMk cId="2516016963" sldId="305"/>
            <ac:spMk id="5" creationId="{CDAEE22F-FED7-47E2-88FD-C09AAA37F77F}"/>
          </ac:spMkLst>
        </pc:spChg>
        <pc:spChg chg="add mod">
          <ac:chgData name="Madhuri Gupta" userId="40fbf580-1d11-457d-915f-f80ffe48a5e7" providerId="ADAL" clId="{C2476834-4CDD-4DF2-B9E0-FA2EBBD45E72}" dt="2024-02-27T05:48:43.511" v="49" actId="20577"/>
          <ac:spMkLst>
            <pc:docMk/>
            <pc:sldMk cId="2516016963" sldId="305"/>
            <ac:spMk id="8" creationId="{6E8A33C5-E5F2-40A9-B387-3D1DBFF62220}"/>
          </ac:spMkLst>
        </pc:spChg>
        <pc:spChg chg="add">
          <ac:chgData name="Madhuri Gupta" userId="40fbf580-1d11-457d-915f-f80ffe48a5e7" providerId="ADAL" clId="{C2476834-4CDD-4DF2-B9E0-FA2EBBD45E72}" dt="2024-02-27T05:48:31.935" v="46" actId="26606"/>
          <ac:spMkLst>
            <pc:docMk/>
            <pc:sldMk cId="2516016963" sldId="305"/>
            <ac:spMk id="13" creationId="{F3060C83-F051-4F0E-ABAD-AA0DFC48B218}"/>
          </ac:spMkLst>
        </pc:spChg>
        <pc:spChg chg="add">
          <ac:chgData name="Madhuri Gupta" userId="40fbf580-1d11-457d-915f-f80ffe48a5e7" providerId="ADAL" clId="{C2476834-4CDD-4DF2-B9E0-FA2EBBD45E72}" dt="2024-02-27T05:48:31.935" v="46" actId="26606"/>
          <ac:spMkLst>
            <pc:docMk/>
            <pc:sldMk cId="2516016963" sldId="305"/>
            <ac:spMk id="15" creationId="{83C98ABE-055B-441F-B07E-44F97F083C39}"/>
          </ac:spMkLst>
        </pc:spChg>
        <pc:spChg chg="add">
          <ac:chgData name="Madhuri Gupta" userId="40fbf580-1d11-457d-915f-f80ffe48a5e7" providerId="ADAL" clId="{C2476834-4CDD-4DF2-B9E0-FA2EBBD45E72}" dt="2024-02-27T05:48:31.935" v="46" actId="26606"/>
          <ac:spMkLst>
            <pc:docMk/>
            <pc:sldMk cId="2516016963" sldId="305"/>
            <ac:spMk id="17" creationId="{29FDB030-9B49-4CED-8CCD-4D99382388AC}"/>
          </ac:spMkLst>
        </pc:spChg>
        <pc:spChg chg="add">
          <ac:chgData name="Madhuri Gupta" userId="40fbf580-1d11-457d-915f-f80ffe48a5e7" providerId="ADAL" clId="{C2476834-4CDD-4DF2-B9E0-FA2EBBD45E72}" dt="2024-02-27T05:48:31.935" v="46" actId="26606"/>
          <ac:spMkLst>
            <pc:docMk/>
            <pc:sldMk cId="2516016963" sldId="305"/>
            <ac:spMk id="19" creationId="{3783CA14-24A1-485C-8B30-D6A5D87987AD}"/>
          </ac:spMkLst>
        </pc:spChg>
        <pc:spChg chg="add">
          <ac:chgData name="Madhuri Gupta" userId="40fbf580-1d11-457d-915f-f80ffe48a5e7" providerId="ADAL" clId="{C2476834-4CDD-4DF2-B9E0-FA2EBBD45E72}" dt="2024-02-27T05:48:31.935" v="46" actId="26606"/>
          <ac:spMkLst>
            <pc:docMk/>
            <pc:sldMk cId="2516016963" sldId="305"/>
            <ac:spMk id="21" creationId="{9A97C86A-04D6-40F7-AE84-31AB43E6A846}"/>
          </ac:spMkLst>
        </pc:spChg>
        <pc:spChg chg="add">
          <ac:chgData name="Madhuri Gupta" userId="40fbf580-1d11-457d-915f-f80ffe48a5e7" providerId="ADAL" clId="{C2476834-4CDD-4DF2-B9E0-FA2EBBD45E72}" dt="2024-02-27T05:48:31.935" v="46" actId="26606"/>
          <ac:spMkLst>
            <pc:docMk/>
            <pc:sldMk cId="2516016963" sldId="305"/>
            <ac:spMk id="23" creationId="{FF9F2414-84E8-453E-B1F3-389FDE8192D9}"/>
          </ac:spMkLst>
        </pc:spChg>
        <pc:spChg chg="add">
          <ac:chgData name="Madhuri Gupta" userId="40fbf580-1d11-457d-915f-f80ffe48a5e7" providerId="ADAL" clId="{C2476834-4CDD-4DF2-B9E0-FA2EBBD45E72}" dt="2024-02-27T05:48:31.935" v="46" actId="26606"/>
          <ac:spMkLst>
            <pc:docMk/>
            <pc:sldMk cId="2516016963" sldId="305"/>
            <ac:spMk id="25" creationId="{3ECA69A1-7536-43AC-85EF-C7106179F5ED}"/>
          </ac:spMkLst>
        </pc:spChg>
        <pc:picChg chg="add mod">
          <ac:chgData name="Madhuri Gupta" userId="40fbf580-1d11-457d-915f-f80ffe48a5e7" providerId="ADAL" clId="{C2476834-4CDD-4DF2-B9E0-FA2EBBD45E72}" dt="2024-02-27T05:48:40.857" v="48" actId="1076"/>
          <ac:picMkLst>
            <pc:docMk/>
            <pc:sldMk cId="2516016963" sldId="305"/>
            <ac:picMk id="7" creationId="{13FE20CE-E3A7-4366-B1E5-89CB08E787D6}"/>
          </ac:picMkLst>
        </pc:picChg>
      </pc:sldChg>
      <pc:sldChg chg="addSp modSp new mod setBg">
        <pc:chgData name="Madhuri Gupta" userId="40fbf580-1d11-457d-915f-f80ffe48a5e7" providerId="ADAL" clId="{C2476834-4CDD-4DF2-B9E0-FA2EBBD45E72}" dt="2024-02-27T05:49:32.311" v="52" actId="26606"/>
        <pc:sldMkLst>
          <pc:docMk/>
          <pc:sldMk cId="2753404342" sldId="306"/>
        </pc:sldMkLst>
        <pc:spChg chg="add mod">
          <ac:chgData name="Madhuri Gupta" userId="40fbf580-1d11-457d-915f-f80ffe48a5e7" providerId="ADAL" clId="{C2476834-4CDD-4DF2-B9E0-FA2EBBD45E72}" dt="2024-02-27T05:49:32.311" v="52" actId="26606"/>
          <ac:spMkLst>
            <pc:docMk/>
            <pc:sldMk cId="2753404342" sldId="306"/>
            <ac:spMk id="2" creationId="{B22D15E9-972B-4088-8D9C-D013822F5B38}"/>
          </ac:spMkLst>
        </pc:spChg>
        <pc:spChg chg="add">
          <ac:chgData name="Madhuri Gupta" userId="40fbf580-1d11-457d-915f-f80ffe48a5e7" providerId="ADAL" clId="{C2476834-4CDD-4DF2-B9E0-FA2EBBD45E72}" dt="2024-02-27T05:49:32.311" v="52" actId="26606"/>
          <ac:spMkLst>
            <pc:docMk/>
            <pc:sldMk cId="2753404342" sldId="306"/>
            <ac:spMk id="7" creationId="{09588DA8-065E-4F6F-8EFD-43104AB2E0CF}"/>
          </ac:spMkLst>
        </pc:spChg>
        <pc:spChg chg="add">
          <ac:chgData name="Madhuri Gupta" userId="40fbf580-1d11-457d-915f-f80ffe48a5e7" providerId="ADAL" clId="{C2476834-4CDD-4DF2-B9E0-FA2EBBD45E72}" dt="2024-02-27T05:49:32.311" v="52" actId="26606"/>
          <ac:spMkLst>
            <pc:docMk/>
            <pc:sldMk cId="2753404342" sldId="306"/>
            <ac:spMk id="9" creationId="{C4285719-470E-454C-AF62-8323075F1F5B}"/>
          </ac:spMkLst>
        </pc:spChg>
        <pc:spChg chg="add">
          <ac:chgData name="Madhuri Gupta" userId="40fbf580-1d11-457d-915f-f80ffe48a5e7" providerId="ADAL" clId="{C2476834-4CDD-4DF2-B9E0-FA2EBBD45E72}" dt="2024-02-27T05:49:32.311" v="52" actId="26606"/>
          <ac:spMkLst>
            <pc:docMk/>
            <pc:sldMk cId="2753404342" sldId="306"/>
            <ac:spMk id="11" creationId="{CD9FE4EF-C4D8-49A0-B2FF-81D8DB7D8A24}"/>
          </ac:spMkLst>
        </pc:spChg>
        <pc:spChg chg="add">
          <ac:chgData name="Madhuri Gupta" userId="40fbf580-1d11-457d-915f-f80ffe48a5e7" providerId="ADAL" clId="{C2476834-4CDD-4DF2-B9E0-FA2EBBD45E72}" dt="2024-02-27T05:49:32.311" v="52" actId="26606"/>
          <ac:spMkLst>
            <pc:docMk/>
            <pc:sldMk cId="2753404342" sldId="306"/>
            <ac:spMk id="13" creationId="{4300840D-0A0B-4512-BACA-B439D5B9C57C}"/>
          </ac:spMkLst>
        </pc:spChg>
        <pc:spChg chg="add">
          <ac:chgData name="Madhuri Gupta" userId="40fbf580-1d11-457d-915f-f80ffe48a5e7" providerId="ADAL" clId="{C2476834-4CDD-4DF2-B9E0-FA2EBBD45E72}" dt="2024-02-27T05:49:32.311" v="52" actId="26606"/>
          <ac:spMkLst>
            <pc:docMk/>
            <pc:sldMk cId="2753404342" sldId="306"/>
            <ac:spMk id="15" creationId="{D2B78728-A580-49A7-84F9-6EF6F583ADE0}"/>
          </ac:spMkLst>
        </pc:spChg>
        <pc:spChg chg="add">
          <ac:chgData name="Madhuri Gupta" userId="40fbf580-1d11-457d-915f-f80ffe48a5e7" providerId="ADAL" clId="{C2476834-4CDD-4DF2-B9E0-FA2EBBD45E72}" dt="2024-02-27T05:49:32.311" v="52" actId="26606"/>
          <ac:spMkLst>
            <pc:docMk/>
            <pc:sldMk cId="2753404342" sldId="306"/>
            <ac:spMk id="17" creationId="{38FAA1A1-D861-433F-88FA-1E9D6FD31D11}"/>
          </ac:spMkLst>
        </pc:spChg>
        <pc:spChg chg="add">
          <ac:chgData name="Madhuri Gupta" userId="40fbf580-1d11-457d-915f-f80ffe48a5e7" providerId="ADAL" clId="{C2476834-4CDD-4DF2-B9E0-FA2EBBD45E72}" dt="2024-02-27T05:49:32.311" v="52" actId="26606"/>
          <ac:spMkLst>
            <pc:docMk/>
            <pc:sldMk cId="2753404342" sldId="306"/>
            <ac:spMk id="19" creationId="{8D71EDA1-87BF-4D5D-AB79-F346FD19278A}"/>
          </ac:spMkLst>
        </pc:spChg>
      </pc:sldChg>
      <pc:sldChg chg="addSp delSp modSp new mod setBg">
        <pc:chgData name="Madhuri Gupta" userId="40fbf580-1d11-457d-915f-f80ffe48a5e7" providerId="ADAL" clId="{C2476834-4CDD-4DF2-B9E0-FA2EBBD45E72}" dt="2024-02-27T05:51:29.711" v="65" actId="26606"/>
        <pc:sldMkLst>
          <pc:docMk/>
          <pc:sldMk cId="1133621420" sldId="307"/>
        </pc:sldMkLst>
        <pc:spChg chg="add del mod">
          <ac:chgData name="Madhuri Gupta" userId="40fbf580-1d11-457d-915f-f80ffe48a5e7" providerId="ADAL" clId="{C2476834-4CDD-4DF2-B9E0-FA2EBBD45E72}" dt="2024-02-27T05:50:59.804" v="61" actId="26606"/>
          <ac:spMkLst>
            <pc:docMk/>
            <pc:sldMk cId="1133621420" sldId="307"/>
            <ac:spMk id="3" creationId="{5D8AAED2-1E61-4F2F-BC20-56A7EC119FD5}"/>
          </ac:spMkLst>
        </pc:spChg>
        <pc:spChg chg="add del">
          <ac:chgData name="Madhuri Gupta" userId="40fbf580-1d11-457d-915f-f80ffe48a5e7" providerId="ADAL" clId="{C2476834-4CDD-4DF2-B9E0-FA2EBBD45E72}" dt="2024-02-27T05:50:59.788" v="60" actId="26606"/>
          <ac:spMkLst>
            <pc:docMk/>
            <pc:sldMk cId="1133621420" sldId="307"/>
            <ac:spMk id="8" creationId="{DEE2AD96-B495-4E06-9291-B71706F728CB}"/>
          </ac:spMkLst>
        </pc:spChg>
        <pc:spChg chg="add del">
          <ac:chgData name="Madhuri Gupta" userId="40fbf580-1d11-457d-915f-f80ffe48a5e7" providerId="ADAL" clId="{C2476834-4CDD-4DF2-B9E0-FA2EBBD45E72}" dt="2024-02-27T05:50:57.997" v="58" actId="26606"/>
          <ac:spMkLst>
            <pc:docMk/>
            <pc:sldMk cId="1133621420" sldId="307"/>
            <ac:spMk id="10" creationId="{B50AB553-2A96-4A92-96F2-93548E096954}"/>
          </ac:spMkLst>
        </pc:spChg>
        <pc:spChg chg="add del">
          <ac:chgData name="Madhuri Gupta" userId="40fbf580-1d11-457d-915f-f80ffe48a5e7" providerId="ADAL" clId="{C2476834-4CDD-4DF2-B9E0-FA2EBBD45E72}" dt="2024-02-27T05:50:59.788" v="60" actId="26606"/>
          <ac:spMkLst>
            <pc:docMk/>
            <pc:sldMk cId="1133621420" sldId="307"/>
            <ac:spMk id="12" creationId="{86909FA0-B515-4681-B7A8-FA281D133B94}"/>
          </ac:spMkLst>
        </pc:spChg>
        <pc:spChg chg="add del">
          <ac:chgData name="Madhuri Gupta" userId="40fbf580-1d11-457d-915f-f80ffe48a5e7" providerId="ADAL" clId="{C2476834-4CDD-4DF2-B9E0-FA2EBBD45E72}" dt="2024-02-27T05:50:59.788" v="60" actId="26606"/>
          <ac:spMkLst>
            <pc:docMk/>
            <pc:sldMk cId="1133621420" sldId="307"/>
            <ac:spMk id="13" creationId="{53CF6D67-C5A8-4ADD-9E8E-1E38CA1D3166}"/>
          </ac:spMkLst>
        </pc:spChg>
        <pc:spChg chg="add del">
          <ac:chgData name="Madhuri Gupta" userId="40fbf580-1d11-457d-915f-f80ffe48a5e7" providerId="ADAL" clId="{C2476834-4CDD-4DF2-B9E0-FA2EBBD45E72}" dt="2024-02-27T05:50:59.788" v="60" actId="26606"/>
          <ac:spMkLst>
            <pc:docMk/>
            <pc:sldMk cId="1133621420" sldId="307"/>
            <ac:spMk id="14" creationId="{21C9FE86-FCC3-4A31-AA1C-C882262B7FE7}"/>
          </ac:spMkLst>
        </pc:spChg>
        <pc:spChg chg="add del">
          <ac:chgData name="Madhuri Gupta" userId="40fbf580-1d11-457d-915f-f80ffe48a5e7" providerId="ADAL" clId="{C2476834-4CDD-4DF2-B9E0-FA2EBBD45E72}" dt="2024-02-27T05:50:59.788" v="60" actId="26606"/>
          <ac:spMkLst>
            <pc:docMk/>
            <pc:sldMk cId="1133621420" sldId="307"/>
            <ac:spMk id="15" creationId="{5D8AAED2-1E61-4F2F-BC20-56A7EC119FD5}"/>
          </ac:spMkLst>
        </pc:spChg>
        <pc:spChg chg="add del">
          <ac:chgData name="Madhuri Gupta" userId="40fbf580-1d11-457d-915f-f80ffe48a5e7" providerId="ADAL" clId="{C2476834-4CDD-4DF2-B9E0-FA2EBBD45E72}" dt="2024-02-27T05:50:59.788" v="60" actId="26606"/>
          <ac:spMkLst>
            <pc:docMk/>
            <pc:sldMk cId="1133621420" sldId="307"/>
            <ac:spMk id="16" creationId="{7D96243B-ECED-4B71-8E06-AE9A285EAD20}"/>
          </ac:spMkLst>
        </pc:spChg>
        <pc:spChg chg="add del">
          <ac:chgData name="Madhuri Gupta" userId="40fbf580-1d11-457d-915f-f80ffe48a5e7" providerId="ADAL" clId="{C2476834-4CDD-4DF2-B9E0-FA2EBBD45E72}" dt="2024-02-27T05:50:59.788" v="60" actId="26606"/>
          <ac:spMkLst>
            <pc:docMk/>
            <pc:sldMk cId="1133621420" sldId="307"/>
            <ac:spMk id="18" creationId="{A09989E4-EFDC-4A90-A633-E0525FB4139E}"/>
          </ac:spMkLst>
        </pc:spChg>
        <pc:spChg chg="add del">
          <ac:chgData name="Madhuri Gupta" userId="40fbf580-1d11-457d-915f-f80ffe48a5e7" providerId="ADAL" clId="{C2476834-4CDD-4DF2-B9E0-FA2EBBD45E72}" dt="2024-02-27T05:51:29.711" v="65" actId="26606"/>
          <ac:spMkLst>
            <pc:docMk/>
            <pc:sldMk cId="1133621420" sldId="307"/>
            <ac:spMk id="20" creationId="{8D71EDA1-87BF-4D5D-AB79-F346FD19278A}"/>
          </ac:spMkLst>
        </pc:spChg>
        <pc:spChg chg="add del">
          <ac:chgData name="Madhuri Gupta" userId="40fbf580-1d11-457d-915f-f80ffe48a5e7" providerId="ADAL" clId="{C2476834-4CDD-4DF2-B9E0-FA2EBBD45E72}" dt="2024-02-27T05:51:29.711" v="65" actId="26606"/>
          <ac:spMkLst>
            <pc:docMk/>
            <pc:sldMk cId="1133621420" sldId="307"/>
            <ac:spMk id="21" creationId="{09588DA8-065E-4F6F-8EFD-43104AB2E0CF}"/>
          </ac:spMkLst>
        </pc:spChg>
        <pc:spChg chg="add del">
          <ac:chgData name="Madhuri Gupta" userId="40fbf580-1d11-457d-915f-f80ffe48a5e7" providerId="ADAL" clId="{C2476834-4CDD-4DF2-B9E0-FA2EBBD45E72}" dt="2024-02-27T05:51:29.711" v="65" actId="26606"/>
          <ac:spMkLst>
            <pc:docMk/>
            <pc:sldMk cId="1133621420" sldId="307"/>
            <ac:spMk id="22" creationId="{C4285719-470E-454C-AF62-8323075F1F5B}"/>
          </ac:spMkLst>
        </pc:spChg>
        <pc:spChg chg="add del">
          <ac:chgData name="Madhuri Gupta" userId="40fbf580-1d11-457d-915f-f80ffe48a5e7" providerId="ADAL" clId="{C2476834-4CDD-4DF2-B9E0-FA2EBBD45E72}" dt="2024-02-27T05:51:29.711" v="65" actId="26606"/>
          <ac:spMkLst>
            <pc:docMk/>
            <pc:sldMk cId="1133621420" sldId="307"/>
            <ac:spMk id="23" creationId="{CD9FE4EF-C4D8-49A0-B2FF-81D8DB7D8A24}"/>
          </ac:spMkLst>
        </pc:spChg>
        <pc:spChg chg="add del">
          <ac:chgData name="Madhuri Gupta" userId="40fbf580-1d11-457d-915f-f80ffe48a5e7" providerId="ADAL" clId="{C2476834-4CDD-4DF2-B9E0-FA2EBBD45E72}" dt="2024-02-27T05:51:29.711" v="65" actId="26606"/>
          <ac:spMkLst>
            <pc:docMk/>
            <pc:sldMk cId="1133621420" sldId="307"/>
            <ac:spMk id="24" creationId="{4300840D-0A0B-4512-BACA-B439D5B9C57C}"/>
          </ac:spMkLst>
        </pc:spChg>
        <pc:spChg chg="add del">
          <ac:chgData name="Madhuri Gupta" userId="40fbf580-1d11-457d-915f-f80ffe48a5e7" providerId="ADAL" clId="{C2476834-4CDD-4DF2-B9E0-FA2EBBD45E72}" dt="2024-02-27T05:51:29.711" v="65" actId="26606"/>
          <ac:spMkLst>
            <pc:docMk/>
            <pc:sldMk cId="1133621420" sldId="307"/>
            <ac:spMk id="25" creationId="{D2B78728-A580-49A7-84F9-6EF6F583ADE0}"/>
          </ac:spMkLst>
        </pc:spChg>
        <pc:spChg chg="add del">
          <ac:chgData name="Madhuri Gupta" userId="40fbf580-1d11-457d-915f-f80ffe48a5e7" providerId="ADAL" clId="{C2476834-4CDD-4DF2-B9E0-FA2EBBD45E72}" dt="2024-02-27T05:51:29.711" v="65" actId="26606"/>
          <ac:spMkLst>
            <pc:docMk/>
            <pc:sldMk cId="1133621420" sldId="307"/>
            <ac:spMk id="26" creationId="{38FAA1A1-D861-433F-88FA-1E9D6FD31D11}"/>
          </ac:spMkLst>
        </pc:spChg>
        <pc:spChg chg="add del mod">
          <ac:chgData name="Madhuri Gupta" userId="40fbf580-1d11-457d-915f-f80ffe48a5e7" providerId="ADAL" clId="{C2476834-4CDD-4DF2-B9E0-FA2EBBD45E72}" dt="2024-02-27T05:51:29.711" v="65" actId="26606"/>
          <ac:spMkLst>
            <pc:docMk/>
            <pc:sldMk cId="1133621420" sldId="307"/>
            <ac:spMk id="27" creationId="{5D8AAED2-1E61-4F2F-BC20-56A7EC119FD5}"/>
          </ac:spMkLst>
        </pc:spChg>
        <pc:spChg chg="add">
          <ac:chgData name="Madhuri Gupta" userId="40fbf580-1d11-457d-915f-f80ffe48a5e7" providerId="ADAL" clId="{C2476834-4CDD-4DF2-B9E0-FA2EBBD45E72}" dt="2024-02-27T05:51:29.711" v="65" actId="26606"/>
          <ac:spMkLst>
            <pc:docMk/>
            <pc:sldMk cId="1133621420" sldId="307"/>
            <ac:spMk id="32" creationId="{09588DA8-065E-4F6F-8EFD-43104AB2E0CF}"/>
          </ac:spMkLst>
        </pc:spChg>
        <pc:spChg chg="add del">
          <ac:chgData name="Madhuri Gupta" userId="40fbf580-1d11-457d-915f-f80ffe48a5e7" providerId="ADAL" clId="{C2476834-4CDD-4DF2-B9E0-FA2EBBD45E72}" dt="2024-02-27T05:51:29.691" v="64" actId="26606"/>
          <ac:spMkLst>
            <pc:docMk/>
            <pc:sldMk cId="1133621420" sldId="307"/>
            <ac:spMk id="33" creationId="{BACC6370-2D7E-4714-9D71-7542949D7D5D}"/>
          </ac:spMkLst>
        </pc:spChg>
        <pc:spChg chg="add">
          <ac:chgData name="Madhuri Gupta" userId="40fbf580-1d11-457d-915f-f80ffe48a5e7" providerId="ADAL" clId="{C2476834-4CDD-4DF2-B9E0-FA2EBBD45E72}" dt="2024-02-27T05:51:29.711" v="65" actId="26606"/>
          <ac:spMkLst>
            <pc:docMk/>
            <pc:sldMk cId="1133621420" sldId="307"/>
            <ac:spMk id="34" creationId="{C4285719-470E-454C-AF62-8323075F1F5B}"/>
          </ac:spMkLst>
        </pc:spChg>
        <pc:spChg chg="add del">
          <ac:chgData name="Madhuri Gupta" userId="40fbf580-1d11-457d-915f-f80ffe48a5e7" providerId="ADAL" clId="{C2476834-4CDD-4DF2-B9E0-FA2EBBD45E72}" dt="2024-02-27T05:51:29.691" v="64" actId="26606"/>
          <ac:spMkLst>
            <pc:docMk/>
            <pc:sldMk cId="1133621420" sldId="307"/>
            <ac:spMk id="35" creationId="{F68B3F68-107C-434F-AA38-110D5EA91B85}"/>
          </ac:spMkLst>
        </pc:spChg>
        <pc:spChg chg="add">
          <ac:chgData name="Madhuri Gupta" userId="40fbf580-1d11-457d-915f-f80ffe48a5e7" providerId="ADAL" clId="{C2476834-4CDD-4DF2-B9E0-FA2EBBD45E72}" dt="2024-02-27T05:51:29.711" v="65" actId="26606"/>
          <ac:spMkLst>
            <pc:docMk/>
            <pc:sldMk cId="1133621420" sldId="307"/>
            <ac:spMk id="36" creationId="{CD9FE4EF-C4D8-49A0-B2FF-81D8DB7D8A24}"/>
          </ac:spMkLst>
        </pc:spChg>
        <pc:spChg chg="add del">
          <ac:chgData name="Madhuri Gupta" userId="40fbf580-1d11-457d-915f-f80ffe48a5e7" providerId="ADAL" clId="{C2476834-4CDD-4DF2-B9E0-FA2EBBD45E72}" dt="2024-02-27T05:51:29.691" v="64" actId="26606"/>
          <ac:spMkLst>
            <pc:docMk/>
            <pc:sldMk cId="1133621420" sldId="307"/>
            <ac:spMk id="37" creationId="{AAD0DBB9-1A4B-4391-81D4-CB19F9AB918A}"/>
          </ac:spMkLst>
        </pc:spChg>
        <pc:spChg chg="add">
          <ac:chgData name="Madhuri Gupta" userId="40fbf580-1d11-457d-915f-f80ffe48a5e7" providerId="ADAL" clId="{C2476834-4CDD-4DF2-B9E0-FA2EBBD45E72}" dt="2024-02-27T05:51:29.711" v="65" actId="26606"/>
          <ac:spMkLst>
            <pc:docMk/>
            <pc:sldMk cId="1133621420" sldId="307"/>
            <ac:spMk id="38" creationId="{4300840D-0A0B-4512-BACA-B439D5B9C57C}"/>
          </ac:spMkLst>
        </pc:spChg>
        <pc:spChg chg="add del">
          <ac:chgData name="Madhuri Gupta" userId="40fbf580-1d11-457d-915f-f80ffe48a5e7" providerId="ADAL" clId="{C2476834-4CDD-4DF2-B9E0-FA2EBBD45E72}" dt="2024-02-27T05:51:29.691" v="64" actId="26606"/>
          <ac:spMkLst>
            <pc:docMk/>
            <pc:sldMk cId="1133621420" sldId="307"/>
            <ac:spMk id="39" creationId="{063BBA22-50EA-4C4D-BE05-F1CE4E63AA56}"/>
          </ac:spMkLst>
        </pc:spChg>
        <pc:spChg chg="add">
          <ac:chgData name="Madhuri Gupta" userId="40fbf580-1d11-457d-915f-f80ffe48a5e7" providerId="ADAL" clId="{C2476834-4CDD-4DF2-B9E0-FA2EBBD45E72}" dt="2024-02-27T05:51:29.711" v="65" actId="26606"/>
          <ac:spMkLst>
            <pc:docMk/>
            <pc:sldMk cId="1133621420" sldId="307"/>
            <ac:spMk id="40" creationId="{D2B78728-A580-49A7-84F9-6EF6F583ADE0}"/>
          </ac:spMkLst>
        </pc:spChg>
        <pc:spChg chg="add">
          <ac:chgData name="Madhuri Gupta" userId="40fbf580-1d11-457d-915f-f80ffe48a5e7" providerId="ADAL" clId="{C2476834-4CDD-4DF2-B9E0-FA2EBBD45E72}" dt="2024-02-27T05:51:29.711" v="65" actId="26606"/>
          <ac:spMkLst>
            <pc:docMk/>
            <pc:sldMk cId="1133621420" sldId="307"/>
            <ac:spMk id="41" creationId="{5D8AAED2-1E61-4F2F-BC20-56A7EC119FD5}"/>
          </ac:spMkLst>
        </pc:spChg>
        <pc:spChg chg="add">
          <ac:chgData name="Madhuri Gupta" userId="40fbf580-1d11-457d-915f-f80ffe48a5e7" providerId="ADAL" clId="{C2476834-4CDD-4DF2-B9E0-FA2EBBD45E72}" dt="2024-02-27T05:51:29.711" v="65" actId="26606"/>
          <ac:spMkLst>
            <pc:docMk/>
            <pc:sldMk cId="1133621420" sldId="307"/>
            <ac:spMk id="42" creationId="{38FAA1A1-D861-433F-88FA-1E9D6FD31D11}"/>
          </ac:spMkLst>
        </pc:spChg>
        <pc:spChg chg="add">
          <ac:chgData name="Madhuri Gupta" userId="40fbf580-1d11-457d-915f-f80ffe48a5e7" providerId="ADAL" clId="{C2476834-4CDD-4DF2-B9E0-FA2EBBD45E72}" dt="2024-02-27T05:51:29.711" v="65" actId="26606"/>
          <ac:spMkLst>
            <pc:docMk/>
            <pc:sldMk cId="1133621420" sldId="307"/>
            <ac:spMk id="44" creationId="{8D71EDA1-87BF-4D5D-AB79-F346FD19278A}"/>
          </ac:spMkLst>
        </pc:spChg>
        <pc:graphicFrameChg chg="add del">
          <ac:chgData name="Madhuri Gupta" userId="40fbf580-1d11-457d-915f-f80ffe48a5e7" providerId="ADAL" clId="{C2476834-4CDD-4DF2-B9E0-FA2EBBD45E72}" dt="2024-02-27T05:50:57.997" v="58" actId="26606"/>
          <ac:graphicFrameMkLst>
            <pc:docMk/>
            <pc:sldMk cId="1133621420" sldId="307"/>
            <ac:graphicFrameMk id="5" creationId="{497E6FA8-F440-CB07-5012-855A19117D7B}"/>
          </ac:graphicFrameMkLst>
        </pc:graphicFrameChg>
        <pc:graphicFrameChg chg="add del">
          <ac:chgData name="Madhuri Gupta" userId="40fbf580-1d11-457d-915f-f80ffe48a5e7" providerId="ADAL" clId="{C2476834-4CDD-4DF2-B9E0-FA2EBBD45E72}" dt="2024-02-27T05:51:29.691" v="64" actId="26606"/>
          <ac:graphicFrameMkLst>
            <pc:docMk/>
            <pc:sldMk cId="1133621420" sldId="307"/>
            <ac:graphicFrameMk id="29" creationId="{68EBF43F-F65C-735F-2903-7B73F94FC07F}"/>
          </ac:graphicFrameMkLst>
        </pc:graphicFrameChg>
        <pc:picChg chg="add del">
          <ac:chgData name="Madhuri Gupta" userId="40fbf580-1d11-457d-915f-f80ffe48a5e7" providerId="ADAL" clId="{C2476834-4CDD-4DF2-B9E0-FA2EBBD45E72}" dt="2024-02-27T05:50:57.997" v="58" actId="26606"/>
          <ac:picMkLst>
            <pc:docMk/>
            <pc:sldMk cId="1133621420" sldId="307"/>
            <ac:picMk id="6" creationId="{13CE11B0-3287-2B22-3808-C64DEAC1D1DB}"/>
          </ac:picMkLst>
        </pc:picChg>
      </pc:sldChg>
      <pc:sldChg chg="add">
        <pc:chgData name="Madhuri Gupta" userId="40fbf580-1d11-457d-915f-f80ffe48a5e7" providerId="ADAL" clId="{C2476834-4CDD-4DF2-B9E0-FA2EBBD45E72}" dt="2025-01-20T10:16:21.232" v="70"/>
        <pc:sldMkLst>
          <pc:docMk/>
          <pc:sldMk cId="1904594581" sldId="369"/>
        </pc:sldMkLst>
      </pc:sldChg>
      <pc:sldChg chg="addSp delSp modSp add mod setBg addAnim delDesignElem">
        <pc:chgData name="Madhuri Gupta" userId="40fbf580-1d11-457d-915f-f80ffe48a5e7" providerId="ADAL" clId="{C2476834-4CDD-4DF2-B9E0-FA2EBBD45E72}" dt="2025-01-20T10:16:44.445" v="74"/>
        <pc:sldMkLst>
          <pc:docMk/>
          <pc:sldMk cId="1005407775" sldId="371"/>
        </pc:sldMkLst>
        <pc:spChg chg="mod">
          <ac:chgData name="Madhuri Gupta" userId="40fbf580-1d11-457d-915f-f80ffe48a5e7" providerId="ADAL" clId="{C2476834-4CDD-4DF2-B9E0-FA2EBBD45E72}" dt="2025-01-20T10:16:44.444" v="73" actId="26606"/>
          <ac:spMkLst>
            <pc:docMk/>
            <pc:sldMk cId="1005407775" sldId="371"/>
            <ac:spMk id="5" creationId="{00000000-0000-0000-0000-000000000000}"/>
          </ac:spMkLst>
        </pc:spChg>
        <pc:spChg chg="add del">
          <ac:chgData name="Madhuri Gupta" userId="40fbf580-1d11-457d-915f-f80ffe48a5e7" providerId="ADAL" clId="{C2476834-4CDD-4DF2-B9E0-FA2EBBD45E72}" dt="2025-01-20T10:16:44.426" v="72" actId="26606"/>
          <ac:spMkLst>
            <pc:docMk/>
            <pc:sldMk cId="1005407775" sldId="371"/>
            <ac:spMk id="10" creationId="{A8DB9CD9-59B1-4D73-BC4C-98796A48EF9B}"/>
          </ac:spMkLst>
        </pc:spChg>
        <pc:spChg chg="add del">
          <ac:chgData name="Madhuri Gupta" userId="40fbf580-1d11-457d-915f-f80ffe48a5e7" providerId="ADAL" clId="{C2476834-4CDD-4DF2-B9E0-FA2EBBD45E72}" dt="2025-01-20T10:16:44.426" v="72" actId="26606"/>
          <ac:spMkLst>
            <pc:docMk/>
            <pc:sldMk cId="1005407775" sldId="371"/>
            <ac:spMk id="12" creationId="{8874A6A9-41FF-4E33-AFA8-F9F81436A59E}"/>
          </ac:spMkLst>
        </pc:spChg>
        <pc:spChg chg="add">
          <ac:chgData name="Madhuri Gupta" userId="40fbf580-1d11-457d-915f-f80ffe48a5e7" providerId="ADAL" clId="{C2476834-4CDD-4DF2-B9E0-FA2EBBD45E72}" dt="2025-01-20T10:16:44.444" v="73" actId="26606"/>
          <ac:spMkLst>
            <pc:docMk/>
            <pc:sldMk cId="1005407775" sldId="371"/>
            <ac:spMk id="23" creationId="{A3363022-C969-41E9-8EB2-E4C94908C1FA}"/>
          </ac:spMkLst>
        </pc:spChg>
        <pc:spChg chg="add">
          <ac:chgData name="Madhuri Gupta" userId="40fbf580-1d11-457d-915f-f80ffe48a5e7" providerId="ADAL" clId="{C2476834-4CDD-4DF2-B9E0-FA2EBBD45E72}" dt="2025-01-20T10:16:44.444" v="73" actId="26606"/>
          <ac:spMkLst>
            <pc:docMk/>
            <pc:sldMk cId="1005407775" sldId="371"/>
            <ac:spMk id="24" creationId="{8D1AD6B3-BE88-4CEB-BA17-790657CC4729}"/>
          </ac:spMkLst>
        </pc:spChg>
        <pc:spChg chg="del">
          <ac:chgData name="Madhuri Gupta" userId="40fbf580-1d11-457d-915f-f80ffe48a5e7" providerId="ADAL" clId="{C2476834-4CDD-4DF2-B9E0-FA2EBBD45E72}" dt="2025-01-20T10:16:21.232" v="70"/>
          <ac:spMkLst>
            <pc:docMk/>
            <pc:sldMk cId="1005407775" sldId="371"/>
            <ac:spMk id="44" creationId="{9095C1F4-AE7F-44E4-8693-40D3D6831140}"/>
          </ac:spMkLst>
        </pc:spChg>
        <pc:spChg chg="del">
          <ac:chgData name="Madhuri Gupta" userId="40fbf580-1d11-457d-915f-f80ffe48a5e7" providerId="ADAL" clId="{C2476834-4CDD-4DF2-B9E0-FA2EBBD45E72}" dt="2025-01-20T10:16:21.232" v="70"/>
          <ac:spMkLst>
            <pc:docMk/>
            <pc:sldMk cId="1005407775" sldId="371"/>
            <ac:spMk id="50" creationId="{871AEA07-1E14-44B4-8E55-64EF049CD66F}"/>
          </ac:spMkLst>
        </pc:spChg>
        <pc:grpChg chg="add del">
          <ac:chgData name="Madhuri Gupta" userId="40fbf580-1d11-457d-915f-f80ffe48a5e7" providerId="ADAL" clId="{C2476834-4CDD-4DF2-B9E0-FA2EBBD45E72}" dt="2025-01-20T10:16:44.426" v="72" actId="26606"/>
          <ac:grpSpMkLst>
            <pc:docMk/>
            <pc:sldMk cId="1005407775" sldId="371"/>
            <ac:grpSpMk id="14" creationId="{721D730E-1F97-4071-B143-B05E6D2599BC}"/>
          </ac:grpSpMkLst>
        </pc:grpChg>
        <pc:grpChg chg="add">
          <ac:chgData name="Madhuri Gupta" userId="40fbf580-1d11-457d-915f-f80ffe48a5e7" providerId="ADAL" clId="{C2476834-4CDD-4DF2-B9E0-FA2EBBD45E72}" dt="2025-01-20T10:16:44.444" v="73" actId="26606"/>
          <ac:grpSpMkLst>
            <pc:docMk/>
            <pc:sldMk cId="1005407775" sldId="371"/>
            <ac:grpSpMk id="25" creationId="{89D1390B-7E13-4B4F-9CB2-391063412E54}"/>
          </ac:grpSpMkLst>
        </pc:grpChg>
        <pc:grpChg chg="del">
          <ac:chgData name="Madhuri Gupta" userId="40fbf580-1d11-457d-915f-f80ffe48a5e7" providerId="ADAL" clId="{C2476834-4CDD-4DF2-B9E0-FA2EBBD45E72}" dt="2025-01-20T10:16:21.232" v="70"/>
          <ac:grpSpMkLst>
            <pc:docMk/>
            <pc:sldMk cId="1005407775" sldId="371"/>
            <ac:grpSpMk id="46" creationId="{8734DDD3-F723-4DD3-8ABE-EC0B2AC87D74}"/>
          </ac:grpSpMkLst>
        </pc:grpChg>
        <pc:picChg chg="add">
          <ac:chgData name="Madhuri Gupta" userId="40fbf580-1d11-457d-915f-f80ffe48a5e7" providerId="ADAL" clId="{C2476834-4CDD-4DF2-B9E0-FA2EBBD45E72}" dt="2025-01-20T10:16:44.444" v="73" actId="26606"/>
          <ac:picMkLst>
            <pc:docMk/>
            <pc:sldMk cId="1005407775" sldId="371"/>
            <ac:picMk id="9" creationId="{75B9F369-E4BD-00DB-C93A-5E33103DFEDB}"/>
          </ac:picMkLst>
        </pc:picChg>
      </pc:sldChg>
      <pc:sldChg chg="delSp add setBg delDesignElem">
        <pc:chgData name="Madhuri Gupta" userId="40fbf580-1d11-457d-915f-f80ffe48a5e7" providerId="ADAL" clId="{C2476834-4CDD-4DF2-B9E0-FA2EBBD45E72}" dt="2025-01-20T10:15:21.175" v="67"/>
        <pc:sldMkLst>
          <pc:docMk/>
          <pc:sldMk cId="992062923" sldId="376"/>
        </pc:sldMkLst>
        <pc:spChg chg="del">
          <ac:chgData name="Madhuri Gupta" userId="40fbf580-1d11-457d-915f-f80ffe48a5e7" providerId="ADAL" clId="{C2476834-4CDD-4DF2-B9E0-FA2EBBD45E72}" dt="2025-01-20T10:15:21.175" v="67"/>
          <ac:spMkLst>
            <pc:docMk/>
            <pc:sldMk cId="992062923" sldId="376"/>
            <ac:spMk id="30" creationId="{B50AB553-2A96-4A92-96F2-93548E096954}"/>
          </ac:spMkLst>
        </pc:spChg>
      </pc:sldChg>
      <pc:sldChg chg="delSp add setBg delDesignElem">
        <pc:chgData name="Madhuri Gupta" userId="40fbf580-1d11-457d-915f-f80ffe48a5e7" providerId="ADAL" clId="{C2476834-4CDD-4DF2-B9E0-FA2EBBD45E72}" dt="2025-01-21T04:09:36.437" v="79"/>
        <pc:sldMkLst>
          <pc:docMk/>
          <pc:sldMk cId="426246063" sldId="378"/>
        </pc:sldMkLst>
        <pc:spChg chg="del">
          <ac:chgData name="Madhuri Gupta" userId="40fbf580-1d11-457d-915f-f80ffe48a5e7" providerId="ADAL" clId="{C2476834-4CDD-4DF2-B9E0-FA2EBBD45E72}" dt="2025-01-21T04:09:36.437" v="79"/>
          <ac:spMkLst>
            <pc:docMk/>
            <pc:sldMk cId="426246063" sldId="378"/>
            <ac:spMk id="36" creationId="{B50AB553-2A96-4A92-96F2-93548E096954}"/>
          </ac:spMkLst>
        </pc:spChg>
      </pc:sldChg>
      <pc:sldChg chg="delSp add setBg delDesignElem">
        <pc:chgData name="Madhuri Gupta" userId="40fbf580-1d11-457d-915f-f80ffe48a5e7" providerId="ADAL" clId="{C2476834-4CDD-4DF2-B9E0-FA2EBBD45E72}" dt="2025-01-20T10:16:21.232" v="70"/>
        <pc:sldMkLst>
          <pc:docMk/>
          <pc:sldMk cId="1042949332" sldId="399"/>
        </pc:sldMkLst>
        <pc:spChg chg="del">
          <ac:chgData name="Madhuri Gupta" userId="40fbf580-1d11-457d-915f-f80ffe48a5e7" providerId="ADAL" clId="{C2476834-4CDD-4DF2-B9E0-FA2EBBD45E72}" dt="2025-01-20T10:16:21.232" v="70"/>
          <ac:spMkLst>
            <pc:docMk/>
            <pc:sldMk cId="1042949332" sldId="399"/>
            <ac:spMk id="10" creationId="{86FF76B9-219D-4469-AF87-0236D29032F1}"/>
          </ac:spMkLst>
        </pc:spChg>
        <pc:spChg chg="del">
          <ac:chgData name="Madhuri Gupta" userId="40fbf580-1d11-457d-915f-f80ffe48a5e7" providerId="ADAL" clId="{C2476834-4CDD-4DF2-B9E0-FA2EBBD45E72}" dt="2025-01-20T10:16:21.232" v="70"/>
          <ac:spMkLst>
            <pc:docMk/>
            <pc:sldMk cId="1042949332" sldId="399"/>
            <ac:spMk id="16" creationId="{2E80C965-DB6D-4F81-9E9E-B027384D0BD6}"/>
          </ac:spMkLst>
        </pc:spChg>
        <pc:spChg chg="del">
          <ac:chgData name="Madhuri Gupta" userId="40fbf580-1d11-457d-915f-f80ffe48a5e7" providerId="ADAL" clId="{C2476834-4CDD-4DF2-B9E0-FA2EBBD45E72}" dt="2025-01-20T10:16:21.232" v="70"/>
          <ac:spMkLst>
            <pc:docMk/>
            <pc:sldMk cId="1042949332" sldId="399"/>
            <ac:spMk id="18" creationId="{633C5E46-DAC5-4661-9C87-22B08E2A512F}"/>
          </ac:spMkLst>
        </pc:spChg>
        <pc:grpChg chg="del">
          <ac:chgData name="Madhuri Gupta" userId="40fbf580-1d11-457d-915f-f80ffe48a5e7" providerId="ADAL" clId="{C2476834-4CDD-4DF2-B9E0-FA2EBBD45E72}" dt="2025-01-20T10:16:21.232" v="70"/>
          <ac:grpSpMkLst>
            <pc:docMk/>
            <pc:sldMk cId="1042949332" sldId="399"/>
            <ac:grpSpMk id="12" creationId="{DB88BD78-87E1-424D-B479-C37D8E41B12E}"/>
          </ac:grpSpMkLst>
        </pc:grpChg>
      </pc:sldChg>
      <pc:sldChg chg="new del">
        <pc:chgData name="Madhuri Gupta" userId="40fbf580-1d11-457d-915f-f80ffe48a5e7" providerId="ADAL" clId="{C2476834-4CDD-4DF2-B9E0-FA2EBBD45E72}" dt="2025-01-21T04:09:40.098" v="80" actId="47"/>
        <pc:sldMkLst>
          <pc:docMk/>
          <pc:sldMk cId="3433486058" sldId="400"/>
        </pc:sldMkLst>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52316D-7C62-4610-BE49-1522769376CB}"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4AD47FDD-42DD-4581-AB29-DBCBECB1B05A}">
      <dgm:prSet/>
      <dgm:spPr/>
      <dgm:t>
        <a:bodyPr/>
        <a:lstStyle/>
        <a:p>
          <a:r>
            <a:rPr lang="en-US"/>
            <a:t>Feature Elimination</a:t>
          </a:r>
        </a:p>
      </dgm:t>
    </dgm:pt>
    <dgm:pt modelId="{672E3692-AC49-4AB4-976F-2030149DACE7}" type="parTrans" cxnId="{8870A61E-338F-4BF6-95F7-1979E78C30ED}">
      <dgm:prSet/>
      <dgm:spPr/>
      <dgm:t>
        <a:bodyPr/>
        <a:lstStyle/>
        <a:p>
          <a:endParaRPr lang="en-US"/>
        </a:p>
      </dgm:t>
    </dgm:pt>
    <dgm:pt modelId="{40424140-9E56-459D-A580-5F0065A79FBD}" type="sibTrans" cxnId="{8870A61E-338F-4BF6-95F7-1979E78C30ED}">
      <dgm:prSet/>
      <dgm:spPr/>
      <dgm:t>
        <a:bodyPr/>
        <a:lstStyle/>
        <a:p>
          <a:endParaRPr lang="en-US"/>
        </a:p>
      </dgm:t>
    </dgm:pt>
    <dgm:pt modelId="{4A6051C2-736B-4ECB-B92A-B4D758D37FCF}">
      <dgm:prSet/>
      <dgm:spPr/>
      <dgm:t>
        <a:bodyPr/>
        <a:lstStyle/>
        <a:p>
          <a:r>
            <a:rPr lang="en-US"/>
            <a:t>Feature Extraction</a:t>
          </a:r>
        </a:p>
      </dgm:t>
    </dgm:pt>
    <dgm:pt modelId="{8158D85B-F3AA-4B1A-BB47-74907F45D46D}" type="parTrans" cxnId="{E3DE5586-6E78-4344-A070-2DE5104B18F4}">
      <dgm:prSet/>
      <dgm:spPr/>
      <dgm:t>
        <a:bodyPr/>
        <a:lstStyle/>
        <a:p>
          <a:endParaRPr lang="en-US"/>
        </a:p>
      </dgm:t>
    </dgm:pt>
    <dgm:pt modelId="{6868BB4E-EC9F-4765-9364-3A5D4FE53DD6}" type="sibTrans" cxnId="{E3DE5586-6E78-4344-A070-2DE5104B18F4}">
      <dgm:prSet/>
      <dgm:spPr/>
      <dgm:t>
        <a:bodyPr/>
        <a:lstStyle/>
        <a:p>
          <a:endParaRPr lang="en-US"/>
        </a:p>
      </dgm:t>
    </dgm:pt>
    <dgm:pt modelId="{F2720303-5870-48F9-B721-43EAE7217C1F}" type="pres">
      <dgm:prSet presAssocID="{9152316D-7C62-4610-BE49-1522769376CB}" presName="hierChild1" presStyleCnt="0">
        <dgm:presLayoutVars>
          <dgm:chPref val="1"/>
          <dgm:dir/>
          <dgm:animOne val="branch"/>
          <dgm:animLvl val="lvl"/>
          <dgm:resizeHandles/>
        </dgm:presLayoutVars>
      </dgm:prSet>
      <dgm:spPr/>
    </dgm:pt>
    <dgm:pt modelId="{A407500A-697A-49B9-98C4-4D5D2525D476}" type="pres">
      <dgm:prSet presAssocID="{4AD47FDD-42DD-4581-AB29-DBCBECB1B05A}" presName="hierRoot1" presStyleCnt="0"/>
      <dgm:spPr/>
    </dgm:pt>
    <dgm:pt modelId="{CE032A99-9523-447C-84CA-3F3F0194779E}" type="pres">
      <dgm:prSet presAssocID="{4AD47FDD-42DD-4581-AB29-DBCBECB1B05A}" presName="composite" presStyleCnt="0"/>
      <dgm:spPr/>
    </dgm:pt>
    <dgm:pt modelId="{169C3282-57A3-452C-B9B7-4AE13BDB88A8}" type="pres">
      <dgm:prSet presAssocID="{4AD47FDD-42DD-4581-AB29-DBCBECB1B05A}" presName="background" presStyleLbl="node0" presStyleIdx="0" presStyleCnt="2"/>
      <dgm:spPr/>
    </dgm:pt>
    <dgm:pt modelId="{A218E5B2-4EB9-4192-9B00-B0E57306051D}" type="pres">
      <dgm:prSet presAssocID="{4AD47FDD-42DD-4581-AB29-DBCBECB1B05A}" presName="text" presStyleLbl="fgAcc0" presStyleIdx="0" presStyleCnt="2">
        <dgm:presLayoutVars>
          <dgm:chPref val="3"/>
        </dgm:presLayoutVars>
      </dgm:prSet>
      <dgm:spPr/>
    </dgm:pt>
    <dgm:pt modelId="{191B0323-21C4-454B-870D-87D1D9D3C385}" type="pres">
      <dgm:prSet presAssocID="{4AD47FDD-42DD-4581-AB29-DBCBECB1B05A}" presName="hierChild2" presStyleCnt="0"/>
      <dgm:spPr/>
    </dgm:pt>
    <dgm:pt modelId="{C82F892D-F39B-4E49-BE11-EEB8EA0EA7AB}" type="pres">
      <dgm:prSet presAssocID="{4A6051C2-736B-4ECB-B92A-B4D758D37FCF}" presName="hierRoot1" presStyleCnt="0"/>
      <dgm:spPr/>
    </dgm:pt>
    <dgm:pt modelId="{4B47621A-99AA-457E-ABB0-B4043CCAB87B}" type="pres">
      <dgm:prSet presAssocID="{4A6051C2-736B-4ECB-B92A-B4D758D37FCF}" presName="composite" presStyleCnt="0"/>
      <dgm:spPr/>
    </dgm:pt>
    <dgm:pt modelId="{BDD6585D-423A-4F5D-86A7-20B597BA5B54}" type="pres">
      <dgm:prSet presAssocID="{4A6051C2-736B-4ECB-B92A-B4D758D37FCF}" presName="background" presStyleLbl="node0" presStyleIdx="1" presStyleCnt="2"/>
      <dgm:spPr/>
    </dgm:pt>
    <dgm:pt modelId="{7C7FECB3-B1D9-4E3F-9CB8-E2240FDBB7E3}" type="pres">
      <dgm:prSet presAssocID="{4A6051C2-736B-4ECB-B92A-B4D758D37FCF}" presName="text" presStyleLbl="fgAcc0" presStyleIdx="1" presStyleCnt="2">
        <dgm:presLayoutVars>
          <dgm:chPref val="3"/>
        </dgm:presLayoutVars>
      </dgm:prSet>
      <dgm:spPr/>
    </dgm:pt>
    <dgm:pt modelId="{2AA77F13-5024-48F4-BA58-3F398C882D1A}" type="pres">
      <dgm:prSet presAssocID="{4A6051C2-736B-4ECB-B92A-B4D758D37FCF}" presName="hierChild2" presStyleCnt="0"/>
      <dgm:spPr/>
    </dgm:pt>
  </dgm:ptLst>
  <dgm:cxnLst>
    <dgm:cxn modelId="{8870A61E-338F-4BF6-95F7-1979E78C30ED}" srcId="{9152316D-7C62-4610-BE49-1522769376CB}" destId="{4AD47FDD-42DD-4581-AB29-DBCBECB1B05A}" srcOrd="0" destOrd="0" parTransId="{672E3692-AC49-4AB4-976F-2030149DACE7}" sibTransId="{40424140-9E56-459D-A580-5F0065A79FBD}"/>
    <dgm:cxn modelId="{8CA5F73A-9B9C-42CF-B1D8-279B958F1BA5}" type="presOf" srcId="{4AD47FDD-42DD-4581-AB29-DBCBECB1B05A}" destId="{A218E5B2-4EB9-4192-9B00-B0E57306051D}" srcOrd="0" destOrd="0" presId="urn:microsoft.com/office/officeart/2005/8/layout/hierarchy1"/>
    <dgm:cxn modelId="{E3DE5586-6E78-4344-A070-2DE5104B18F4}" srcId="{9152316D-7C62-4610-BE49-1522769376CB}" destId="{4A6051C2-736B-4ECB-B92A-B4D758D37FCF}" srcOrd="1" destOrd="0" parTransId="{8158D85B-F3AA-4B1A-BB47-74907F45D46D}" sibTransId="{6868BB4E-EC9F-4765-9364-3A5D4FE53DD6}"/>
    <dgm:cxn modelId="{BAD1BD89-C8B8-48A2-A544-FEADB165BEBE}" type="presOf" srcId="{4A6051C2-736B-4ECB-B92A-B4D758D37FCF}" destId="{7C7FECB3-B1D9-4E3F-9CB8-E2240FDBB7E3}" srcOrd="0" destOrd="0" presId="urn:microsoft.com/office/officeart/2005/8/layout/hierarchy1"/>
    <dgm:cxn modelId="{4F69BBA5-999B-48CB-8FAE-10AFB4A19573}" type="presOf" srcId="{9152316D-7C62-4610-BE49-1522769376CB}" destId="{F2720303-5870-48F9-B721-43EAE7217C1F}" srcOrd="0" destOrd="0" presId="urn:microsoft.com/office/officeart/2005/8/layout/hierarchy1"/>
    <dgm:cxn modelId="{A5229543-9699-4143-A433-BFD610ABA1E4}" type="presParOf" srcId="{F2720303-5870-48F9-B721-43EAE7217C1F}" destId="{A407500A-697A-49B9-98C4-4D5D2525D476}" srcOrd="0" destOrd="0" presId="urn:microsoft.com/office/officeart/2005/8/layout/hierarchy1"/>
    <dgm:cxn modelId="{DE88235E-47A2-4D9F-AF75-9AE480DED9AB}" type="presParOf" srcId="{A407500A-697A-49B9-98C4-4D5D2525D476}" destId="{CE032A99-9523-447C-84CA-3F3F0194779E}" srcOrd="0" destOrd="0" presId="urn:microsoft.com/office/officeart/2005/8/layout/hierarchy1"/>
    <dgm:cxn modelId="{2F799427-C8C4-4FF1-BE0C-7495EB92CD5C}" type="presParOf" srcId="{CE032A99-9523-447C-84CA-3F3F0194779E}" destId="{169C3282-57A3-452C-B9B7-4AE13BDB88A8}" srcOrd="0" destOrd="0" presId="urn:microsoft.com/office/officeart/2005/8/layout/hierarchy1"/>
    <dgm:cxn modelId="{E1928519-BB6A-4F8A-B14F-8339B5962B1B}" type="presParOf" srcId="{CE032A99-9523-447C-84CA-3F3F0194779E}" destId="{A218E5B2-4EB9-4192-9B00-B0E57306051D}" srcOrd="1" destOrd="0" presId="urn:microsoft.com/office/officeart/2005/8/layout/hierarchy1"/>
    <dgm:cxn modelId="{08857EB1-908C-4D03-AD74-45BCB03BC62A}" type="presParOf" srcId="{A407500A-697A-49B9-98C4-4D5D2525D476}" destId="{191B0323-21C4-454B-870D-87D1D9D3C385}" srcOrd="1" destOrd="0" presId="urn:microsoft.com/office/officeart/2005/8/layout/hierarchy1"/>
    <dgm:cxn modelId="{F4B967BC-78ED-43F3-AF2E-705E74E351E3}" type="presParOf" srcId="{F2720303-5870-48F9-B721-43EAE7217C1F}" destId="{C82F892D-F39B-4E49-BE11-EEB8EA0EA7AB}" srcOrd="1" destOrd="0" presId="urn:microsoft.com/office/officeart/2005/8/layout/hierarchy1"/>
    <dgm:cxn modelId="{0D011586-60B8-4398-B35E-4E6EDB532645}" type="presParOf" srcId="{C82F892D-F39B-4E49-BE11-EEB8EA0EA7AB}" destId="{4B47621A-99AA-457E-ABB0-B4043CCAB87B}" srcOrd="0" destOrd="0" presId="urn:microsoft.com/office/officeart/2005/8/layout/hierarchy1"/>
    <dgm:cxn modelId="{618FC191-58F2-43BC-B1C5-0F1936E0F006}" type="presParOf" srcId="{4B47621A-99AA-457E-ABB0-B4043CCAB87B}" destId="{BDD6585D-423A-4F5D-86A7-20B597BA5B54}" srcOrd="0" destOrd="0" presId="urn:microsoft.com/office/officeart/2005/8/layout/hierarchy1"/>
    <dgm:cxn modelId="{417E3827-42DC-4D6E-A995-3442F9538E70}" type="presParOf" srcId="{4B47621A-99AA-457E-ABB0-B4043CCAB87B}" destId="{7C7FECB3-B1D9-4E3F-9CB8-E2240FDBB7E3}" srcOrd="1" destOrd="0" presId="urn:microsoft.com/office/officeart/2005/8/layout/hierarchy1"/>
    <dgm:cxn modelId="{7D5CCEFA-0032-4616-9A09-D58B62F6BAA1}" type="presParOf" srcId="{C82F892D-F39B-4E49-BE11-EEB8EA0EA7AB}" destId="{2AA77F13-5024-48F4-BA58-3F398C882D1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18BCFE-F3E7-4782-943C-9015A491260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F1EE95F-D39F-4F74-B3C9-4F4925E97E69}">
      <dgm:prSet/>
      <dgm:spPr/>
      <dgm:t>
        <a:bodyPr/>
        <a:lstStyle/>
        <a:p>
          <a:r>
            <a:rPr lang="en-US" b="1" dirty="0"/>
            <a:t>Feature Elimination</a:t>
          </a:r>
          <a:r>
            <a:rPr lang="en-US" dirty="0"/>
            <a:t>: reduce the feature space by eliminating features.</a:t>
          </a:r>
        </a:p>
      </dgm:t>
    </dgm:pt>
    <dgm:pt modelId="{753FA4EC-CB79-43BC-A445-DF59AE720E51}" type="parTrans" cxnId="{F233D9D7-9D3F-4E07-9607-77C14209C024}">
      <dgm:prSet/>
      <dgm:spPr/>
      <dgm:t>
        <a:bodyPr/>
        <a:lstStyle/>
        <a:p>
          <a:endParaRPr lang="en-US"/>
        </a:p>
      </dgm:t>
    </dgm:pt>
    <dgm:pt modelId="{31B3CDA8-BA9C-44F8-B97C-6412990DBDD7}" type="sibTrans" cxnId="{F233D9D7-9D3F-4E07-9607-77C14209C024}">
      <dgm:prSet/>
      <dgm:spPr/>
      <dgm:t>
        <a:bodyPr/>
        <a:lstStyle/>
        <a:p>
          <a:endParaRPr lang="en-US"/>
        </a:p>
      </dgm:t>
    </dgm:pt>
    <dgm:pt modelId="{7C73B1F0-4C5F-4539-B5EC-833FE64A4A5C}">
      <dgm:prSet/>
      <dgm:spPr/>
      <dgm:t>
        <a:bodyPr/>
        <a:lstStyle/>
        <a:p>
          <a:r>
            <a:rPr lang="en-US" b="1" dirty="0">
              <a:solidFill>
                <a:schemeClr val="tx1"/>
              </a:solidFill>
            </a:rPr>
            <a:t>Feature Extraction</a:t>
          </a:r>
          <a:r>
            <a:rPr lang="en-US" dirty="0">
              <a:solidFill>
                <a:schemeClr val="tx1"/>
              </a:solidFill>
            </a:rPr>
            <a:t>: </a:t>
          </a:r>
          <a:r>
            <a:rPr lang="en-US" b="0" i="0" dirty="0">
              <a:solidFill>
                <a:schemeClr val="tx1"/>
              </a:solidFill>
            </a:rPr>
            <a:t>We transform the original set of features into another set of features. </a:t>
          </a:r>
          <a:r>
            <a:rPr lang="en-US" b="0" i="0" dirty="0">
              <a:solidFill>
                <a:schemeClr val="accent1">
                  <a:lumMod val="75000"/>
                </a:schemeClr>
              </a:solidFill>
            </a:rPr>
            <a:t>The idea is to pack the most important information into as few derived features as possible. </a:t>
          </a:r>
          <a:r>
            <a:rPr lang="en-US" b="0" i="0" dirty="0">
              <a:solidFill>
                <a:schemeClr val="tx1"/>
              </a:solidFill>
            </a:rPr>
            <a:t>But we don't lose complete information from the original features. Derived features are a linear combination of the original features.</a:t>
          </a:r>
          <a:endParaRPr lang="en-US" dirty="0">
            <a:solidFill>
              <a:schemeClr val="tx1"/>
            </a:solidFill>
          </a:endParaRPr>
        </a:p>
      </dgm:t>
    </dgm:pt>
    <dgm:pt modelId="{DDDC742B-05C3-40B8-8D4E-F8EB1FFBA8C1}" type="parTrans" cxnId="{DCC24C69-289B-48FD-A008-C4210FD2525A}">
      <dgm:prSet/>
      <dgm:spPr/>
      <dgm:t>
        <a:bodyPr/>
        <a:lstStyle/>
        <a:p>
          <a:endParaRPr lang="en-US"/>
        </a:p>
      </dgm:t>
    </dgm:pt>
    <dgm:pt modelId="{A4AE4A6E-F6FE-47CC-B66F-0D462890DFCE}" type="sibTrans" cxnId="{DCC24C69-289B-48FD-A008-C4210FD2525A}">
      <dgm:prSet/>
      <dgm:spPr/>
      <dgm:t>
        <a:bodyPr/>
        <a:lstStyle/>
        <a:p>
          <a:endParaRPr lang="en-US"/>
        </a:p>
      </dgm:t>
    </dgm:pt>
    <dgm:pt modelId="{AFB34807-29FA-4704-8385-F1F72CD21835}">
      <dgm:prSet/>
      <dgm:spPr/>
      <dgm:t>
        <a:bodyPr/>
        <a:lstStyle/>
        <a:p>
          <a:r>
            <a:rPr lang="en-US" dirty="0"/>
            <a:t>We create these new independent variables in a specific way and order these new variables by how well they predict our dependent variable.</a:t>
          </a:r>
        </a:p>
      </dgm:t>
    </dgm:pt>
    <dgm:pt modelId="{1DD9F08B-2FB9-4D4B-B231-B3D5E51D487E}" type="parTrans" cxnId="{F189DEA8-F8AE-4F86-8A55-3842FAD15801}">
      <dgm:prSet/>
      <dgm:spPr/>
      <dgm:t>
        <a:bodyPr/>
        <a:lstStyle/>
        <a:p>
          <a:endParaRPr lang="en-US"/>
        </a:p>
      </dgm:t>
    </dgm:pt>
    <dgm:pt modelId="{89B6F5FD-5EAD-46C4-9085-CBE60629A1AA}" type="sibTrans" cxnId="{F189DEA8-F8AE-4F86-8A55-3842FAD15801}">
      <dgm:prSet/>
      <dgm:spPr/>
      <dgm:t>
        <a:bodyPr/>
        <a:lstStyle/>
        <a:p>
          <a:endParaRPr lang="en-US"/>
        </a:p>
      </dgm:t>
    </dgm:pt>
    <dgm:pt modelId="{DF6472DA-B9A0-40E9-9565-CDCC153568EA}" type="pres">
      <dgm:prSet presAssocID="{0418BCFE-F3E7-4782-943C-9015A4912607}" presName="linear" presStyleCnt="0">
        <dgm:presLayoutVars>
          <dgm:animLvl val="lvl"/>
          <dgm:resizeHandles val="exact"/>
        </dgm:presLayoutVars>
      </dgm:prSet>
      <dgm:spPr/>
    </dgm:pt>
    <dgm:pt modelId="{9A26062C-E707-425A-83A8-8FD0EE151571}" type="pres">
      <dgm:prSet presAssocID="{1F1EE95F-D39F-4F74-B3C9-4F4925E97E69}" presName="parentText" presStyleLbl="node1" presStyleIdx="0" presStyleCnt="2" custScaleY="45543" custLinFactY="-28493" custLinFactNeighborX="-166" custLinFactNeighborY="-100000">
        <dgm:presLayoutVars>
          <dgm:chMax val="0"/>
          <dgm:bulletEnabled val="1"/>
        </dgm:presLayoutVars>
      </dgm:prSet>
      <dgm:spPr/>
    </dgm:pt>
    <dgm:pt modelId="{3ABBFBAA-A963-4AD1-8569-122D376F5FCB}" type="pres">
      <dgm:prSet presAssocID="{31B3CDA8-BA9C-44F8-B97C-6412990DBDD7}" presName="spacer" presStyleCnt="0"/>
      <dgm:spPr/>
    </dgm:pt>
    <dgm:pt modelId="{2D27ACB2-1F62-4523-BC0E-DE1F112FA5CA}" type="pres">
      <dgm:prSet presAssocID="{7C73B1F0-4C5F-4539-B5EC-833FE64A4A5C}" presName="parentText" presStyleLbl="node1" presStyleIdx="1" presStyleCnt="2" custScaleY="73787">
        <dgm:presLayoutVars>
          <dgm:chMax val="0"/>
          <dgm:bulletEnabled val="1"/>
        </dgm:presLayoutVars>
      </dgm:prSet>
      <dgm:spPr/>
    </dgm:pt>
    <dgm:pt modelId="{9B2C2B27-5E87-4EB6-BB8D-56D106C7A973}" type="pres">
      <dgm:prSet presAssocID="{7C73B1F0-4C5F-4539-B5EC-833FE64A4A5C}" presName="childText" presStyleLbl="revTx" presStyleIdx="0" presStyleCnt="1">
        <dgm:presLayoutVars>
          <dgm:bulletEnabled val="1"/>
        </dgm:presLayoutVars>
      </dgm:prSet>
      <dgm:spPr/>
    </dgm:pt>
  </dgm:ptLst>
  <dgm:cxnLst>
    <dgm:cxn modelId="{A7BC8D30-E5AD-4B1F-A7F6-EEE685C9CEA0}" type="presOf" srcId="{0418BCFE-F3E7-4782-943C-9015A4912607}" destId="{DF6472DA-B9A0-40E9-9565-CDCC153568EA}" srcOrd="0" destOrd="0" presId="urn:microsoft.com/office/officeart/2005/8/layout/vList2"/>
    <dgm:cxn modelId="{19DE033D-F614-4745-B034-07BA4BBA5018}" type="presOf" srcId="{AFB34807-29FA-4704-8385-F1F72CD21835}" destId="{9B2C2B27-5E87-4EB6-BB8D-56D106C7A973}" srcOrd="0" destOrd="0" presId="urn:microsoft.com/office/officeart/2005/8/layout/vList2"/>
    <dgm:cxn modelId="{DCC24C69-289B-48FD-A008-C4210FD2525A}" srcId="{0418BCFE-F3E7-4782-943C-9015A4912607}" destId="{7C73B1F0-4C5F-4539-B5EC-833FE64A4A5C}" srcOrd="1" destOrd="0" parTransId="{DDDC742B-05C3-40B8-8D4E-F8EB1FFBA8C1}" sibTransId="{A4AE4A6E-F6FE-47CC-B66F-0D462890DFCE}"/>
    <dgm:cxn modelId="{03EC6B97-6999-4829-A6B0-13006FA30A62}" type="presOf" srcId="{7C73B1F0-4C5F-4539-B5EC-833FE64A4A5C}" destId="{2D27ACB2-1F62-4523-BC0E-DE1F112FA5CA}" srcOrd="0" destOrd="0" presId="urn:microsoft.com/office/officeart/2005/8/layout/vList2"/>
    <dgm:cxn modelId="{F189DEA8-F8AE-4F86-8A55-3842FAD15801}" srcId="{7C73B1F0-4C5F-4539-B5EC-833FE64A4A5C}" destId="{AFB34807-29FA-4704-8385-F1F72CD21835}" srcOrd="0" destOrd="0" parTransId="{1DD9F08B-2FB9-4D4B-B231-B3D5E51D487E}" sibTransId="{89B6F5FD-5EAD-46C4-9085-CBE60629A1AA}"/>
    <dgm:cxn modelId="{F233D9D7-9D3F-4E07-9607-77C14209C024}" srcId="{0418BCFE-F3E7-4782-943C-9015A4912607}" destId="{1F1EE95F-D39F-4F74-B3C9-4F4925E97E69}" srcOrd="0" destOrd="0" parTransId="{753FA4EC-CB79-43BC-A445-DF59AE720E51}" sibTransId="{31B3CDA8-BA9C-44F8-B97C-6412990DBDD7}"/>
    <dgm:cxn modelId="{DF1BF9E9-2257-4BDF-A3D3-EA17755BA949}" type="presOf" srcId="{1F1EE95F-D39F-4F74-B3C9-4F4925E97E69}" destId="{9A26062C-E707-425A-83A8-8FD0EE151571}" srcOrd="0" destOrd="0" presId="urn:microsoft.com/office/officeart/2005/8/layout/vList2"/>
    <dgm:cxn modelId="{2B864322-D651-4ED8-9A99-97B711C9A8A5}" type="presParOf" srcId="{DF6472DA-B9A0-40E9-9565-CDCC153568EA}" destId="{9A26062C-E707-425A-83A8-8FD0EE151571}" srcOrd="0" destOrd="0" presId="urn:microsoft.com/office/officeart/2005/8/layout/vList2"/>
    <dgm:cxn modelId="{44412737-D660-4471-9FAA-E90C4914C6CF}" type="presParOf" srcId="{DF6472DA-B9A0-40E9-9565-CDCC153568EA}" destId="{3ABBFBAA-A963-4AD1-8569-122D376F5FCB}" srcOrd="1" destOrd="0" presId="urn:microsoft.com/office/officeart/2005/8/layout/vList2"/>
    <dgm:cxn modelId="{EFFA2BC7-415C-4D8A-9872-A4DD6AE6DDD9}" type="presParOf" srcId="{DF6472DA-B9A0-40E9-9565-CDCC153568EA}" destId="{2D27ACB2-1F62-4523-BC0E-DE1F112FA5CA}" srcOrd="2" destOrd="0" presId="urn:microsoft.com/office/officeart/2005/8/layout/vList2"/>
    <dgm:cxn modelId="{87A7EA57-17B9-4535-A946-390977AE2680}" type="presParOf" srcId="{DF6472DA-B9A0-40E9-9565-CDCC153568EA}" destId="{9B2C2B27-5E87-4EB6-BB8D-56D106C7A97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DFBB90-9CED-424F-84B5-35CBD77BF07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19E3F68-DD20-43B7-8BD6-607FFBC5762E}">
      <dgm:prSet/>
      <dgm:spPr/>
      <dgm:t>
        <a:bodyPr/>
        <a:lstStyle/>
        <a:p>
          <a:pPr>
            <a:lnSpc>
              <a:spcPct val="100000"/>
            </a:lnSpc>
          </a:pPr>
          <a:r>
            <a:rPr lang="en-US" b="1" i="0" dirty="0"/>
            <a:t>Principal Component Analysis</a:t>
          </a:r>
          <a:r>
            <a:rPr lang="en-US" b="0" i="0" dirty="0"/>
            <a:t>, or </a:t>
          </a:r>
          <a:r>
            <a:rPr lang="en-US" b="1" i="0" dirty="0"/>
            <a:t>PCA</a:t>
          </a:r>
          <a:r>
            <a:rPr lang="en-US" b="0" i="0" dirty="0"/>
            <a:t>, is a dimensionality-reduction method that is often </a:t>
          </a:r>
          <a:r>
            <a:rPr lang="en-US" b="1" i="0" dirty="0"/>
            <a:t>used to</a:t>
          </a:r>
          <a:r>
            <a:rPr lang="en-US" b="0" i="0" dirty="0"/>
            <a:t> reduce the dimensionality of large data sets. It </a:t>
          </a:r>
          <a:r>
            <a:rPr lang="en-US" dirty="0"/>
            <a:t>is a technique for </a:t>
          </a:r>
          <a:r>
            <a:rPr lang="en-US" b="1" dirty="0"/>
            <a:t>feature extraction</a:t>
          </a:r>
          <a:r>
            <a:rPr lang="en-US" dirty="0"/>
            <a:t>.</a:t>
          </a:r>
        </a:p>
      </dgm:t>
    </dgm:pt>
    <dgm:pt modelId="{C3A4ED78-D778-4C5E-BC13-7A0794B24A87}" type="parTrans" cxnId="{D1C0E942-EEA9-44F6-ADEF-36B20BA90B04}">
      <dgm:prSet/>
      <dgm:spPr/>
      <dgm:t>
        <a:bodyPr/>
        <a:lstStyle/>
        <a:p>
          <a:endParaRPr lang="en-US"/>
        </a:p>
      </dgm:t>
    </dgm:pt>
    <dgm:pt modelId="{929B2A72-B4C1-42FB-8B72-8B6F0A9F34B3}" type="sibTrans" cxnId="{D1C0E942-EEA9-44F6-ADEF-36B20BA90B04}">
      <dgm:prSet/>
      <dgm:spPr/>
      <dgm:t>
        <a:bodyPr/>
        <a:lstStyle/>
        <a:p>
          <a:endParaRPr lang="en-US"/>
        </a:p>
      </dgm:t>
    </dgm:pt>
    <dgm:pt modelId="{F1944843-2040-46FE-AD1E-EFE23FBCD2F8}">
      <dgm:prSet/>
      <dgm:spPr/>
      <dgm:t>
        <a:bodyPr/>
        <a:lstStyle/>
        <a:p>
          <a:pPr>
            <a:lnSpc>
              <a:spcPct val="100000"/>
            </a:lnSpc>
          </a:pPr>
          <a:r>
            <a:rPr lang="en-US" b="0" i="0" dirty="0"/>
            <a:t>It extracts the features by transforming a large set of variables into a smaller one that still contains most of the information in the large set.</a:t>
          </a:r>
          <a:endParaRPr lang="en-US" dirty="0"/>
        </a:p>
      </dgm:t>
    </dgm:pt>
    <dgm:pt modelId="{B3FDFCB6-3212-49DC-AD8E-0E50251BD2DD}" type="parTrans" cxnId="{45A51B0C-C390-49A9-95EA-EDA7CE3F685A}">
      <dgm:prSet/>
      <dgm:spPr/>
      <dgm:t>
        <a:bodyPr/>
        <a:lstStyle/>
        <a:p>
          <a:endParaRPr lang="en-US"/>
        </a:p>
      </dgm:t>
    </dgm:pt>
    <dgm:pt modelId="{6FA481A8-E331-4B5A-8A3A-D41CEDD62B23}" type="sibTrans" cxnId="{45A51B0C-C390-49A9-95EA-EDA7CE3F685A}">
      <dgm:prSet/>
      <dgm:spPr/>
      <dgm:t>
        <a:bodyPr/>
        <a:lstStyle/>
        <a:p>
          <a:endParaRPr lang="en-US"/>
        </a:p>
      </dgm:t>
    </dgm:pt>
    <dgm:pt modelId="{453A79E0-5F11-4316-BF46-871110322AA5}">
      <dgm:prSet/>
      <dgm:spPr/>
      <dgm:t>
        <a:bodyPr/>
        <a:lstStyle/>
        <a:p>
          <a:pPr>
            <a:lnSpc>
              <a:spcPct val="100000"/>
            </a:lnSpc>
          </a:pPr>
          <a:r>
            <a:rPr lang="en-US" b="0" i="0" dirty="0"/>
            <a:t>The algorithm of Principal Component Analysis is based on a few mathematical ideas namely:</a:t>
          </a:r>
        </a:p>
        <a:p>
          <a:pPr>
            <a:lnSpc>
              <a:spcPct val="100000"/>
            </a:lnSpc>
          </a:pPr>
          <a:r>
            <a:rPr lang="en-US" b="0" i="0" dirty="0"/>
            <a:t>- </a:t>
          </a:r>
          <a:r>
            <a:rPr lang="en-US" b="0" i="0" dirty="0">
              <a:solidFill>
                <a:srgbClr val="FF0000"/>
              </a:solidFill>
            </a:rPr>
            <a:t>Variance and Covariance   </a:t>
          </a:r>
          <a:r>
            <a:rPr lang="en-US" b="0" i="0" dirty="0"/>
            <a:t>- </a:t>
          </a:r>
          <a:r>
            <a:rPr lang="en-US" b="0" i="0" dirty="0">
              <a:solidFill>
                <a:schemeClr val="accent5">
                  <a:lumMod val="75000"/>
                </a:schemeClr>
              </a:solidFill>
            </a:rPr>
            <a:t>Eigen Vectors and Eigenvalues </a:t>
          </a:r>
          <a:endParaRPr lang="en-US" dirty="0">
            <a:solidFill>
              <a:schemeClr val="accent5">
                <a:lumMod val="75000"/>
              </a:schemeClr>
            </a:solidFill>
          </a:endParaRPr>
        </a:p>
      </dgm:t>
    </dgm:pt>
    <dgm:pt modelId="{C7317134-2C06-4F73-AE73-71F0A54DE3CD}" type="parTrans" cxnId="{378D7D0B-033D-4782-8566-1139414E1F40}">
      <dgm:prSet/>
      <dgm:spPr/>
      <dgm:t>
        <a:bodyPr/>
        <a:lstStyle/>
        <a:p>
          <a:endParaRPr lang="en-US"/>
        </a:p>
      </dgm:t>
    </dgm:pt>
    <dgm:pt modelId="{FF7BFC51-4987-470D-8BDC-6528EF61B0F1}" type="sibTrans" cxnId="{378D7D0B-033D-4782-8566-1139414E1F40}">
      <dgm:prSet/>
      <dgm:spPr/>
      <dgm:t>
        <a:bodyPr/>
        <a:lstStyle/>
        <a:p>
          <a:endParaRPr lang="en-US"/>
        </a:p>
      </dgm:t>
    </dgm:pt>
    <dgm:pt modelId="{B925A568-9022-434C-B49A-7ABB8E9F35BA}">
      <dgm:prSet/>
      <dgm:spPr/>
      <dgm:t>
        <a:bodyPr/>
        <a:lstStyle/>
        <a:p>
          <a:pPr>
            <a:lnSpc>
              <a:spcPct val="100000"/>
            </a:lnSpc>
          </a:pPr>
          <a:r>
            <a:rPr lang="en-US" dirty="0"/>
            <a:t>It combines our input variables in a specific way so that we can drop the “least important” variables while still retaining the most valuable parts of all of the variables.</a:t>
          </a:r>
          <a:r>
            <a:rPr lang="en-US" b="0" i="0" dirty="0"/>
            <a:t> </a:t>
          </a:r>
          <a:endParaRPr lang="en-US" dirty="0"/>
        </a:p>
      </dgm:t>
    </dgm:pt>
    <dgm:pt modelId="{449BBD73-36F8-4BB1-BF45-619076D6DA52}" type="parTrans" cxnId="{AA45A8A7-A2E4-40A0-904C-40386CDF7761}">
      <dgm:prSet/>
      <dgm:spPr/>
      <dgm:t>
        <a:bodyPr/>
        <a:lstStyle/>
        <a:p>
          <a:endParaRPr lang="en-US"/>
        </a:p>
      </dgm:t>
    </dgm:pt>
    <dgm:pt modelId="{361BDA61-2B91-4F5D-AE4F-566D38131C20}" type="sibTrans" cxnId="{AA45A8A7-A2E4-40A0-904C-40386CDF7761}">
      <dgm:prSet/>
      <dgm:spPr/>
      <dgm:t>
        <a:bodyPr/>
        <a:lstStyle/>
        <a:p>
          <a:endParaRPr lang="en-US"/>
        </a:p>
      </dgm:t>
    </dgm:pt>
    <dgm:pt modelId="{CE3737FC-7306-4BD1-867D-4FC3B7D29343}">
      <dgm:prSet/>
      <dgm:spPr/>
      <dgm:t>
        <a:bodyPr/>
        <a:lstStyle/>
        <a:p>
          <a:pPr>
            <a:lnSpc>
              <a:spcPct val="100000"/>
            </a:lnSpc>
          </a:pPr>
          <a:r>
            <a:rPr lang="en-US" dirty="0"/>
            <a:t>Each of the “new” variables after PCA are all independent of one another.</a:t>
          </a:r>
        </a:p>
      </dgm:t>
    </dgm:pt>
    <dgm:pt modelId="{E8329BBA-87F1-4CEB-85E2-AD5E147A5BC8}" type="parTrans" cxnId="{960DD48D-D2CC-496C-A819-DFE9086225BA}">
      <dgm:prSet/>
      <dgm:spPr/>
      <dgm:t>
        <a:bodyPr/>
        <a:lstStyle/>
        <a:p>
          <a:endParaRPr lang="en-US"/>
        </a:p>
      </dgm:t>
    </dgm:pt>
    <dgm:pt modelId="{D20659EF-6137-4F63-AC69-3AEE9C4A7F22}" type="sibTrans" cxnId="{960DD48D-D2CC-496C-A819-DFE9086225BA}">
      <dgm:prSet/>
      <dgm:spPr/>
      <dgm:t>
        <a:bodyPr/>
        <a:lstStyle/>
        <a:p>
          <a:endParaRPr lang="en-US"/>
        </a:p>
      </dgm:t>
    </dgm:pt>
    <dgm:pt modelId="{D37361E0-2159-4F19-84A7-AABADFAC38F0}" type="pres">
      <dgm:prSet presAssocID="{8EDFBB90-9CED-424F-84B5-35CBD77BF070}" presName="root" presStyleCnt="0">
        <dgm:presLayoutVars>
          <dgm:dir/>
          <dgm:resizeHandles val="exact"/>
        </dgm:presLayoutVars>
      </dgm:prSet>
      <dgm:spPr/>
    </dgm:pt>
    <dgm:pt modelId="{A5239FE0-2360-46F1-AEBA-3A40DDA1D2AA}" type="pres">
      <dgm:prSet presAssocID="{219E3F68-DD20-43B7-8BD6-607FFBC5762E}" presName="compNode" presStyleCnt="0"/>
      <dgm:spPr/>
    </dgm:pt>
    <dgm:pt modelId="{B15345B9-193C-4843-B62F-7365192E5CDF}" type="pres">
      <dgm:prSet presAssocID="{219E3F68-DD20-43B7-8BD6-607FFBC5762E}" presName="bgRect" presStyleLbl="bgShp" presStyleIdx="0" presStyleCnt="5"/>
      <dgm:spPr/>
    </dgm:pt>
    <dgm:pt modelId="{87EA214B-9867-4647-B259-236EF115FBBC}" type="pres">
      <dgm:prSet presAssocID="{219E3F68-DD20-43B7-8BD6-607FFBC5762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grammer"/>
        </a:ext>
      </dgm:extLst>
    </dgm:pt>
    <dgm:pt modelId="{FEA9DA5A-7DC3-42CC-821E-F9D1816C51EB}" type="pres">
      <dgm:prSet presAssocID="{219E3F68-DD20-43B7-8BD6-607FFBC5762E}" presName="spaceRect" presStyleCnt="0"/>
      <dgm:spPr/>
    </dgm:pt>
    <dgm:pt modelId="{60F74A8D-DA47-4215-A47F-A2D2041FC58B}" type="pres">
      <dgm:prSet presAssocID="{219E3F68-DD20-43B7-8BD6-607FFBC5762E}" presName="parTx" presStyleLbl="revTx" presStyleIdx="0" presStyleCnt="5">
        <dgm:presLayoutVars>
          <dgm:chMax val="0"/>
          <dgm:chPref val="0"/>
        </dgm:presLayoutVars>
      </dgm:prSet>
      <dgm:spPr/>
    </dgm:pt>
    <dgm:pt modelId="{4D1DFD30-07C7-4D0C-BE1D-8488D51522ED}" type="pres">
      <dgm:prSet presAssocID="{929B2A72-B4C1-42FB-8B72-8B6F0A9F34B3}" presName="sibTrans" presStyleCnt="0"/>
      <dgm:spPr/>
    </dgm:pt>
    <dgm:pt modelId="{FDCE78A5-8FF1-420B-BA2C-B12D867798C1}" type="pres">
      <dgm:prSet presAssocID="{F1944843-2040-46FE-AD1E-EFE23FBCD2F8}" presName="compNode" presStyleCnt="0"/>
      <dgm:spPr/>
    </dgm:pt>
    <dgm:pt modelId="{6157E373-5C44-4439-B339-6DB45F9BE66A}" type="pres">
      <dgm:prSet presAssocID="{F1944843-2040-46FE-AD1E-EFE23FBCD2F8}" presName="bgRect" presStyleLbl="bgShp" presStyleIdx="1" presStyleCnt="5"/>
      <dgm:spPr/>
    </dgm:pt>
    <dgm:pt modelId="{F00AA517-4975-4583-833A-FD07A43FC51A}" type="pres">
      <dgm:prSet presAssocID="{F1944843-2040-46FE-AD1E-EFE23FBCD2F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lowchart"/>
        </a:ext>
      </dgm:extLst>
    </dgm:pt>
    <dgm:pt modelId="{00A35770-EA5E-4D41-A8CC-FE87C18B3B08}" type="pres">
      <dgm:prSet presAssocID="{F1944843-2040-46FE-AD1E-EFE23FBCD2F8}" presName="spaceRect" presStyleCnt="0"/>
      <dgm:spPr/>
    </dgm:pt>
    <dgm:pt modelId="{F860D647-1AAF-4D23-A9A2-3C4748C856DA}" type="pres">
      <dgm:prSet presAssocID="{F1944843-2040-46FE-AD1E-EFE23FBCD2F8}" presName="parTx" presStyleLbl="revTx" presStyleIdx="1" presStyleCnt="5">
        <dgm:presLayoutVars>
          <dgm:chMax val="0"/>
          <dgm:chPref val="0"/>
        </dgm:presLayoutVars>
      </dgm:prSet>
      <dgm:spPr/>
    </dgm:pt>
    <dgm:pt modelId="{686B2E88-E65E-4014-A0CD-321EBA0EC4E0}" type="pres">
      <dgm:prSet presAssocID="{6FA481A8-E331-4B5A-8A3A-D41CEDD62B23}" presName="sibTrans" presStyleCnt="0"/>
      <dgm:spPr/>
    </dgm:pt>
    <dgm:pt modelId="{AE5C45A8-E3BC-4209-AD44-FACF063C9E56}" type="pres">
      <dgm:prSet presAssocID="{453A79E0-5F11-4316-BF46-871110322AA5}" presName="compNode" presStyleCnt="0"/>
      <dgm:spPr/>
    </dgm:pt>
    <dgm:pt modelId="{7BF845B1-F85A-4C61-BFEF-16AAE878F503}" type="pres">
      <dgm:prSet presAssocID="{453A79E0-5F11-4316-BF46-871110322AA5}" presName="bgRect" presStyleLbl="bgShp" presStyleIdx="2" presStyleCnt="5"/>
      <dgm:spPr/>
    </dgm:pt>
    <dgm:pt modelId="{C7B1CD46-9763-41F0-9D41-8B82C69C8D5D}" type="pres">
      <dgm:prSet presAssocID="{453A79E0-5F11-4316-BF46-871110322AA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tabase"/>
        </a:ext>
      </dgm:extLst>
    </dgm:pt>
    <dgm:pt modelId="{19217352-BEF2-444E-BDD9-F92E5BBE33E0}" type="pres">
      <dgm:prSet presAssocID="{453A79E0-5F11-4316-BF46-871110322AA5}" presName="spaceRect" presStyleCnt="0"/>
      <dgm:spPr/>
    </dgm:pt>
    <dgm:pt modelId="{B8F6ACE3-E2FE-492F-B293-C66F50D400A5}" type="pres">
      <dgm:prSet presAssocID="{453A79E0-5F11-4316-BF46-871110322AA5}" presName="parTx" presStyleLbl="revTx" presStyleIdx="2" presStyleCnt="5">
        <dgm:presLayoutVars>
          <dgm:chMax val="0"/>
          <dgm:chPref val="0"/>
        </dgm:presLayoutVars>
      </dgm:prSet>
      <dgm:spPr/>
    </dgm:pt>
    <dgm:pt modelId="{FEA3513B-BBAD-4B99-98A7-35D1DDBC90D8}" type="pres">
      <dgm:prSet presAssocID="{FF7BFC51-4987-470D-8BDC-6528EF61B0F1}" presName="sibTrans" presStyleCnt="0"/>
      <dgm:spPr/>
    </dgm:pt>
    <dgm:pt modelId="{EAEF4B51-22A1-404A-9399-27B3AA948A5B}" type="pres">
      <dgm:prSet presAssocID="{B925A568-9022-434C-B49A-7ABB8E9F35BA}" presName="compNode" presStyleCnt="0"/>
      <dgm:spPr/>
    </dgm:pt>
    <dgm:pt modelId="{060D942E-D1BF-4A61-B893-D29C69B15E9D}" type="pres">
      <dgm:prSet presAssocID="{B925A568-9022-434C-B49A-7ABB8E9F35BA}" presName="bgRect" presStyleLbl="bgShp" presStyleIdx="3" presStyleCnt="5"/>
      <dgm:spPr/>
    </dgm:pt>
    <dgm:pt modelId="{E6216972-ADC1-46BB-A8CA-322F35C2E030}" type="pres">
      <dgm:prSet presAssocID="{B925A568-9022-434C-B49A-7ABB8E9F35B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r chart"/>
        </a:ext>
      </dgm:extLst>
    </dgm:pt>
    <dgm:pt modelId="{54C1D92B-67B9-448C-9D39-0CBDF4471BD3}" type="pres">
      <dgm:prSet presAssocID="{B925A568-9022-434C-B49A-7ABB8E9F35BA}" presName="spaceRect" presStyleCnt="0"/>
      <dgm:spPr/>
    </dgm:pt>
    <dgm:pt modelId="{269134AF-EADD-4D9A-96D9-2F97C058013D}" type="pres">
      <dgm:prSet presAssocID="{B925A568-9022-434C-B49A-7ABB8E9F35BA}" presName="parTx" presStyleLbl="revTx" presStyleIdx="3" presStyleCnt="5">
        <dgm:presLayoutVars>
          <dgm:chMax val="0"/>
          <dgm:chPref val="0"/>
        </dgm:presLayoutVars>
      </dgm:prSet>
      <dgm:spPr/>
    </dgm:pt>
    <dgm:pt modelId="{8949C739-7EDB-49B9-86F6-D7C6FDA9510E}" type="pres">
      <dgm:prSet presAssocID="{361BDA61-2B91-4F5D-AE4F-566D38131C20}" presName="sibTrans" presStyleCnt="0"/>
      <dgm:spPr/>
    </dgm:pt>
    <dgm:pt modelId="{A4CA7271-B026-4BBD-A6F7-E7E608E41B7A}" type="pres">
      <dgm:prSet presAssocID="{CE3737FC-7306-4BD1-867D-4FC3B7D29343}" presName="compNode" presStyleCnt="0"/>
      <dgm:spPr/>
    </dgm:pt>
    <dgm:pt modelId="{5BAFAB3D-32F3-46D6-ACA7-7F94915EC472}" type="pres">
      <dgm:prSet presAssocID="{CE3737FC-7306-4BD1-867D-4FC3B7D29343}" presName="bgRect" presStyleLbl="bgShp" presStyleIdx="4" presStyleCnt="5"/>
      <dgm:spPr/>
    </dgm:pt>
    <dgm:pt modelId="{2DDFE9DB-1DAF-47F4-89AB-039C214F165C}" type="pres">
      <dgm:prSet presAssocID="{CE3737FC-7306-4BD1-867D-4FC3B7D2934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ocument"/>
        </a:ext>
      </dgm:extLst>
    </dgm:pt>
    <dgm:pt modelId="{D8177D07-7360-4BF6-A81D-F38FD0C5759B}" type="pres">
      <dgm:prSet presAssocID="{CE3737FC-7306-4BD1-867D-4FC3B7D29343}" presName="spaceRect" presStyleCnt="0"/>
      <dgm:spPr/>
    </dgm:pt>
    <dgm:pt modelId="{04E1547A-C95A-4692-B2C9-30B8303D152A}" type="pres">
      <dgm:prSet presAssocID="{CE3737FC-7306-4BD1-867D-4FC3B7D29343}" presName="parTx" presStyleLbl="revTx" presStyleIdx="4" presStyleCnt="5">
        <dgm:presLayoutVars>
          <dgm:chMax val="0"/>
          <dgm:chPref val="0"/>
        </dgm:presLayoutVars>
      </dgm:prSet>
      <dgm:spPr/>
    </dgm:pt>
  </dgm:ptLst>
  <dgm:cxnLst>
    <dgm:cxn modelId="{A4558C01-5CFD-4ED6-B23F-99CEF6BFD69C}" type="presOf" srcId="{453A79E0-5F11-4316-BF46-871110322AA5}" destId="{B8F6ACE3-E2FE-492F-B293-C66F50D400A5}" srcOrd="0" destOrd="0" presId="urn:microsoft.com/office/officeart/2018/2/layout/IconVerticalSolidList"/>
    <dgm:cxn modelId="{378D7D0B-033D-4782-8566-1139414E1F40}" srcId="{8EDFBB90-9CED-424F-84B5-35CBD77BF070}" destId="{453A79E0-5F11-4316-BF46-871110322AA5}" srcOrd="2" destOrd="0" parTransId="{C7317134-2C06-4F73-AE73-71F0A54DE3CD}" sibTransId="{FF7BFC51-4987-470D-8BDC-6528EF61B0F1}"/>
    <dgm:cxn modelId="{45A51B0C-C390-49A9-95EA-EDA7CE3F685A}" srcId="{8EDFBB90-9CED-424F-84B5-35CBD77BF070}" destId="{F1944843-2040-46FE-AD1E-EFE23FBCD2F8}" srcOrd="1" destOrd="0" parTransId="{B3FDFCB6-3212-49DC-AD8E-0E50251BD2DD}" sibTransId="{6FA481A8-E331-4B5A-8A3A-D41CEDD62B23}"/>
    <dgm:cxn modelId="{8C197325-DBD8-45A4-8A47-85CBBCE80C28}" type="presOf" srcId="{B925A568-9022-434C-B49A-7ABB8E9F35BA}" destId="{269134AF-EADD-4D9A-96D9-2F97C058013D}" srcOrd="0" destOrd="0" presId="urn:microsoft.com/office/officeart/2018/2/layout/IconVerticalSolidList"/>
    <dgm:cxn modelId="{D1C0E942-EEA9-44F6-ADEF-36B20BA90B04}" srcId="{8EDFBB90-9CED-424F-84B5-35CBD77BF070}" destId="{219E3F68-DD20-43B7-8BD6-607FFBC5762E}" srcOrd="0" destOrd="0" parTransId="{C3A4ED78-D778-4C5E-BC13-7A0794B24A87}" sibTransId="{929B2A72-B4C1-42FB-8B72-8B6F0A9F34B3}"/>
    <dgm:cxn modelId="{8E0D9765-E794-4B81-A393-8E8529834BF4}" type="presOf" srcId="{F1944843-2040-46FE-AD1E-EFE23FBCD2F8}" destId="{F860D647-1AAF-4D23-A9A2-3C4748C856DA}" srcOrd="0" destOrd="0" presId="urn:microsoft.com/office/officeart/2018/2/layout/IconVerticalSolidList"/>
    <dgm:cxn modelId="{960DD48D-D2CC-496C-A819-DFE9086225BA}" srcId="{8EDFBB90-9CED-424F-84B5-35CBD77BF070}" destId="{CE3737FC-7306-4BD1-867D-4FC3B7D29343}" srcOrd="4" destOrd="0" parTransId="{E8329BBA-87F1-4CEB-85E2-AD5E147A5BC8}" sibTransId="{D20659EF-6137-4F63-AC69-3AEE9C4A7F22}"/>
    <dgm:cxn modelId="{AE1ED7A6-8CF9-49EA-B037-77E0267CCE9C}" type="presOf" srcId="{219E3F68-DD20-43B7-8BD6-607FFBC5762E}" destId="{60F74A8D-DA47-4215-A47F-A2D2041FC58B}" srcOrd="0" destOrd="0" presId="urn:microsoft.com/office/officeart/2018/2/layout/IconVerticalSolidList"/>
    <dgm:cxn modelId="{AA45A8A7-A2E4-40A0-904C-40386CDF7761}" srcId="{8EDFBB90-9CED-424F-84B5-35CBD77BF070}" destId="{B925A568-9022-434C-B49A-7ABB8E9F35BA}" srcOrd="3" destOrd="0" parTransId="{449BBD73-36F8-4BB1-BF45-619076D6DA52}" sibTransId="{361BDA61-2B91-4F5D-AE4F-566D38131C20}"/>
    <dgm:cxn modelId="{0D3CB1F3-D2FA-45F7-A18E-1631066FCE84}" type="presOf" srcId="{CE3737FC-7306-4BD1-867D-4FC3B7D29343}" destId="{04E1547A-C95A-4692-B2C9-30B8303D152A}" srcOrd="0" destOrd="0" presId="urn:microsoft.com/office/officeart/2018/2/layout/IconVerticalSolidList"/>
    <dgm:cxn modelId="{C024A9F7-0802-4306-AF4E-441AFBC8198C}" type="presOf" srcId="{8EDFBB90-9CED-424F-84B5-35CBD77BF070}" destId="{D37361E0-2159-4F19-84A7-AABADFAC38F0}" srcOrd="0" destOrd="0" presId="urn:microsoft.com/office/officeart/2018/2/layout/IconVerticalSolidList"/>
    <dgm:cxn modelId="{CE8F7960-2357-4EBE-834B-AE642EDBF7E7}" type="presParOf" srcId="{D37361E0-2159-4F19-84A7-AABADFAC38F0}" destId="{A5239FE0-2360-46F1-AEBA-3A40DDA1D2AA}" srcOrd="0" destOrd="0" presId="urn:microsoft.com/office/officeart/2018/2/layout/IconVerticalSolidList"/>
    <dgm:cxn modelId="{C9686ED3-4C75-4686-9636-3701B4A1F5E1}" type="presParOf" srcId="{A5239FE0-2360-46F1-AEBA-3A40DDA1D2AA}" destId="{B15345B9-193C-4843-B62F-7365192E5CDF}" srcOrd="0" destOrd="0" presId="urn:microsoft.com/office/officeart/2018/2/layout/IconVerticalSolidList"/>
    <dgm:cxn modelId="{380B1D3D-F38C-422B-9CE1-8656BB02FBC4}" type="presParOf" srcId="{A5239FE0-2360-46F1-AEBA-3A40DDA1D2AA}" destId="{87EA214B-9867-4647-B259-236EF115FBBC}" srcOrd="1" destOrd="0" presId="urn:microsoft.com/office/officeart/2018/2/layout/IconVerticalSolidList"/>
    <dgm:cxn modelId="{3E325E94-EBFB-4FFA-8A71-0E17C17ED871}" type="presParOf" srcId="{A5239FE0-2360-46F1-AEBA-3A40DDA1D2AA}" destId="{FEA9DA5A-7DC3-42CC-821E-F9D1816C51EB}" srcOrd="2" destOrd="0" presId="urn:microsoft.com/office/officeart/2018/2/layout/IconVerticalSolidList"/>
    <dgm:cxn modelId="{45B03B5C-216D-4C02-B600-E784904E5A85}" type="presParOf" srcId="{A5239FE0-2360-46F1-AEBA-3A40DDA1D2AA}" destId="{60F74A8D-DA47-4215-A47F-A2D2041FC58B}" srcOrd="3" destOrd="0" presId="urn:microsoft.com/office/officeart/2018/2/layout/IconVerticalSolidList"/>
    <dgm:cxn modelId="{101C410E-9589-4E9A-A30D-30BF84771726}" type="presParOf" srcId="{D37361E0-2159-4F19-84A7-AABADFAC38F0}" destId="{4D1DFD30-07C7-4D0C-BE1D-8488D51522ED}" srcOrd="1" destOrd="0" presId="urn:microsoft.com/office/officeart/2018/2/layout/IconVerticalSolidList"/>
    <dgm:cxn modelId="{93B4DE31-0847-45F6-958A-6954600AC402}" type="presParOf" srcId="{D37361E0-2159-4F19-84A7-AABADFAC38F0}" destId="{FDCE78A5-8FF1-420B-BA2C-B12D867798C1}" srcOrd="2" destOrd="0" presId="urn:microsoft.com/office/officeart/2018/2/layout/IconVerticalSolidList"/>
    <dgm:cxn modelId="{FB2E86DC-7E98-4CC0-9EFC-1384FB03DF45}" type="presParOf" srcId="{FDCE78A5-8FF1-420B-BA2C-B12D867798C1}" destId="{6157E373-5C44-4439-B339-6DB45F9BE66A}" srcOrd="0" destOrd="0" presId="urn:microsoft.com/office/officeart/2018/2/layout/IconVerticalSolidList"/>
    <dgm:cxn modelId="{91A0BBB4-C862-4504-A3F5-2B2F49106292}" type="presParOf" srcId="{FDCE78A5-8FF1-420B-BA2C-B12D867798C1}" destId="{F00AA517-4975-4583-833A-FD07A43FC51A}" srcOrd="1" destOrd="0" presId="urn:microsoft.com/office/officeart/2018/2/layout/IconVerticalSolidList"/>
    <dgm:cxn modelId="{F21131CF-192F-4B22-A7B3-4328F7C88818}" type="presParOf" srcId="{FDCE78A5-8FF1-420B-BA2C-B12D867798C1}" destId="{00A35770-EA5E-4D41-A8CC-FE87C18B3B08}" srcOrd="2" destOrd="0" presId="urn:microsoft.com/office/officeart/2018/2/layout/IconVerticalSolidList"/>
    <dgm:cxn modelId="{A74C8BDA-DC6B-4085-BDF5-4821214AB7AD}" type="presParOf" srcId="{FDCE78A5-8FF1-420B-BA2C-B12D867798C1}" destId="{F860D647-1AAF-4D23-A9A2-3C4748C856DA}" srcOrd="3" destOrd="0" presId="urn:microsoft.com/office/officeart/2018/2/layout/IconVerticalSolidList"/>
    <dgm:cxn modelId="{844F2397-1707-47D8-B610-CF3EB2C72355}" type="presParOf" srcId="{D37361E0-2159-4F19-84A7-AABADFAC38F0}" destId="{686B2E88-E65E-4014-A0CD-321EBA0EC4E0}" srcOrd="3" destOrd="0" presId="urn:microsoft.com/office/officeart/2018/2/layout/IconVerticalSolidList"/>
    <dgm:cxn modelId="{8F4C1A9E-F7A7-47CB-9145-EEE8765D7D89}" type="presParOf" srcId="{D37361E0-2159-4F19-84A7-AABADFAC38F0}" destId="{AE5C45A8-E3BC-4209-AD44-FACF063C9E56}" srcOrd="4" destOrd="0" presId="urn:microsoft.com/office/officeart/2018/2/layout/IconVerticalSolidList"/>
    <dgm:cxn modelId="{74C36EC4-ACE1-4AD1-B60A-AAF1C68025E7}" type="presParOf" srcId="{AE5C45A8-E3BC-4209-AD44-FACF063C9E56}" destId="{7BF845B1-F85A-4C61-BFEF-16AAE878F503}" srcOrd="0" destOrd="0" presId="urn:microsoft.com/office/officeart/2018/2/layout/IconVerticalSolidList"/>
    <dgm:cxn modelId="{D41D8D2B-3B66-4AFA-A967-479669467217}" type="presParOf" srcId="{AE5C45A8-E3BC-4209-AD44-FACF063C9E56}" destId="{C7B1CD46-9763-41F0-9D41-8B82C69C8D5D}" srcOrd="1" destOrd="0" presId="urn:microsoft.com/office/officeart/2018/2/layout/IconVerticalSolidList"/>
    <dgm:cxn modelId="{2856E1FD-28E7-41F9-9E67-E973F7E8819C}" type="presParOf" srcId="{AE5C45A8-E3BC-4209-AD44-FACF063C9E56}" destId="{19217352-BEF2-444E-BDD9-F92E5BBE33E0}" srcOrd="2" destOrd="0" presId="urn:microsoft.com/office/officeart/2018/2/layout/IconVerticalSolidList"/>
    <dgm:cxn modelId="{1B43E847-A342-499D-BD97-1127C4300D9B}" type="presParOf" srcId="{AE5C45A8-E3BC-4209-AD44-FACF063C9E56}" destId="{B8F6ACE3-E2FE-492F-B293-C66F50D400A5}" srcOrd="3" destOrd="0" presId="urn:microsoft.com/office/officeart/2018/2/layout/IconVerticalSolidList"/>
    <dgm:cxn modelId="{B69753B5-9D34-40C5-BAFF-EE17ED8439E6}" type="presParOf" srcId="{D37361E0-2159-4F19-84A7-AABADFAC38F0}" destId="{FEA3513B-BBAD-4B99-98A7-35D1DDBC90D8}" srcOrd="5" destOrd="0" presId="urn:microsoft.com/office/officeart/2018/2/layout/IconVerticalSolidList"/>
    <dgm:cxn modelId="{8002BC07-79F4-40C9-957B-355A99508FC2}" type="presParOf" srcId="{D37361E0-2159-4F19-84A7-AABADFAC38F0}" destId="{EAEF4B51-22A1-404A-9399-27B3AA948A5B}" srcOrd="6" destOrd="0" presId="urn:microsoft.com/office/officeart/2018/2/layout/IconVerticalSolidList"/>
    <dgm:cxn modelId="{02494DA6-ADD5-4085-9656-4A6B937CDB0F}" type="presParOf" srcId="{EAEF4B51-22A1-404A-9399-27B3AA948A5B}" destId="{060D942E-D1BF-4A61-B893-D29C69B15E9D}" srcOrd="0" destOrd="0" presId="urn:microsoft.com/office/officeart/2018/2/layout/IconVerticalSolidList"/>
    <dgm:cxn modelId="{C4086269-44B7-4AEF-9246-10ED91E46C0D}" type="presParOf" srcId="{EAEF4B51-22A1-404A-9399-27B3AA948A5B}" destId="{E6216972-ADC1-46BB-A8CA-322F35C2E030}" srcOrd="1" destOrd="0" presId="urn:microsoft.com/office/officeart/2018/2/layout/IconVerticalSolidList"/>
    <dgm:cxn modelId="{1FA73E2D-58C3-4F67-BBDD-559DA319C042}" type="presParOf" srcId="{EAEF4B51-22A1-404A-9399-27B3AA948A5B}" destId="{54C1D92B-67B9-448C-9D39-0CBDF4471BD3}" srcOrd="2" destOrd="0" presId="urn:microsoft.com/office/officeart/2018/2/layout/IconVerticalSolidList"/>
    <dgm:cxn modelId="{242C92E3-2C12-4095-936F-D70362761034}" type="presParOf" srcId="{EAEF4B51-22A1-404A-9399-27B3AA948A5B}" destId="{269134AF-EADD-4D9A-96D9-2F97C058013D}" srcOrd="3" destOrd="0" presId="urn:microsoft.com/office/officeart/2018/2/layout/IconVerticalSolidList"/>
    <dgm:cxn modelId="{751244E1-E28A-4737-A307-E8E10BDF097F}" type="presParOf" srcId="{D37361E0-2159-4F19-84A7-AABADFAC38F0}" destId="{8949C739-7EDB-49B9-86F6-D7C6FDA9510E}" srcOrd="7" destOrd="0" presId="urn:microsoft.com/office/officeart/2018/2/layout/IconVerticalSolidList"/>
    <dgm:cxn modelId="{0FDAA8E3-758E-4391-B7F9-CD8E8A00D016}" type="presParOf" srcId="{D37361E0-2159-4F19-84A7-AABADFAC38F0}" destId="{A4CA7271-B026-4BBD-A6F7-E7E608E41B7A}" srcOrd="8" destOrd="0" presId="urn:microsoft.com/office/officeart/2018/2/layout/IconVerticalSolidList"/>
    <dgm:cxn modelId="{827453C9-9348-48A1-85E7-F3762DCAF1C8}" type="presParOf" srcId="{A4CA7271-B026-4BBD-A6F7-E7E608E41B7A}" destId="{5BAFAB3D-32F3-46D6-ACA7-7F94915EC472}" srcOrd="0" destOrd="0" presId="urn:microsoft.com/office/officeart/2018/2/layout/IconVerticalSolidList"/>
    <dgm:cxn modelId="{375A184A-2AB0-4418-B81C-6D32A5E67E56}" type="presParOf" srcId="{A4CA7271-B026-4BBD-A6F7-E7E608E41B7A}" destId="{2DDFE9DB-1DAF-47F4-89AB-039C214F165C}" srcOrd="1" destOrd="0" presId="urn:microsoft.com/office/officeart/2018/2/layout/IconVerticalSolidList"/>
    <dgm:cxn modelId="{7C00DC1F-D56F-4CB3-85D4-B68699CC807D}" type="presParOf" srcId="{A4CA7271-B026-4BBD-A6F7-E7E608E41B7A}" destId="{D8177D07-7360-4BF6-A81D-F38FD0C5759B}" srcOrd="2" destOrd="0" presId="urn:microsoft.com/office/officeart/2018/2/layout/IconVerticalSolidList"/>
    <dgm:cxn modelId="{31DAC892-0325-4CA9-B4A0-65A9CF3957D7}" type="presParOf" srcId="{A4CA7271-B026-4BBD-A6F7-E7E608E41B7A}" destId="{04E1547A-C95A-4692-B2C9-30B8303D152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3627CD-4995-4F1D-9558-87B768A24520}"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45DE43C0-ED31-42A2-ADB1-AA0B0CD45A05}">
      <dgm:prSet/>
      <dgm:spPr/>
      <dgm:t>
        <a:bodyPr/>
        <a:lstStyle/>
        <a:p>
          <a:r>
            <a:rPr lang="en-US"/>
            <a:t>Standardization of the data</a:t>
          </a:r>
        </a:p>
      </dgm:t>
    </dgm:pt>
    <dgm:pt modelId="{35C7D0B3-F725-4A1E-A229-9BE5AC702436}" type="parTrans" cxnId="{EBBDBBF0-065B-475E-861B-DA4DB7E65533}">
      <dgm:prSet/>
      <dgm:spPr/>
      <dgm:t>
        <a:bodyPr/>
        <a:lstStyle/>
        <a:p>
          <a:endParaRPr lang="en-US"/>
        </a:p>
      </dgm:t>
    </dgm:pt>
    <dgm:pt modelId="{EB5E2909-4B36-447E-8A3E-496CA88F19E8}" type="sibTrans" cxnId="{EBBDBBF0-065B-475E-861B-DA4DB7E65533}">
      <dgm:prSet phldrT="1" phldr="0"/>
      <dgm:spPr/>
      <dgm:t>
        <a:bodyPr/>
        <a:lstStyle/>
        <a:p>
          <a:r>
            <a:rPr lang="en-US"/>
            <a:t>1</a:t>
          </a:r>
        </a:p>
      </dgm:t>
    </dgm:pt>
    <dgm:pt modelId="{1C28F356-E6DD-4AB6-BC78-8A29B66A323B}">
      <dgm:prSet/>
      <dgm:spPr/>
      <dgm:t>
        <a:bodyPr/>
        <a:lstStyle/>
        <a:p>
          <a:r>
            <a:rPr lang="en-US"/>
            <a:t>Computing the covariance matrix</a:t>
          </a:r>
        </a:p>
      </dgm:t>
    </dgm:pt>
    <dgm:pt modelId="{B81849BE-6BE3-4EA8-8BE3-50A2ECF11D61}" type="parTrans" cxnId="{0F54E471-308B-4F42-B543-2ACF24922571}">
      <dgm:prSet/>
      <dgm:spPr/>
      <dgm:t>
        <a:bodyPr/>
        <a:lstStyle/>
        <a:p>
          <a:endParaRPr lang="en-US"/>
        </a:p>
      </dgm:t>
    </dgm:pt>
    <dgm:pt modelId="{4FEF9613-4E3E-473F-8A5A-084452739BA1}" type="sibTrans" cxnId="{0F54E471-308B-4F42-B543-2ACF24922571}">
      <dgm:prSet phldrT="2" phldr="0"/>
      <dgm:spPr/>
      <dgm:t>
        <a:bodyPr/>
        <a:lstStyle/>
        <a:p>
          <a:r>
            <a:rPr lang="en-US"/>
            <a:t>2</a:t>
          </a:r>
        </a:p>
      </dgm:t>
    </dgm:pt>
    <dgm:pt modelId="{DE273804-4255-4C0C-96E6-BAB4D818E7B0}">
      <dgm:prSet/>
      <dgm:spPr/>
      <dgm:t>
        <a:bodyPr/>
        <a:lstStyle/>
        <a:p>
          <a:r>
            <a:rPr lang="en-US"/>
            <a:t>Calculating the eigenvectors and eigenvalues</a:t>
          </a:r>
        </a:p>
      </dgm:t>
    </dgm:pt>
    <dgm:pt modelId="{0AD59155-A365-4FB4-8017-7F64AEFDDF9A}" type="parTrans" cxnId="{75822B64-D746-4E6C-97B5-412703168F99}">
      <dgm:prSet/>
      <dgm:spPr/>
      <dgm:t>
        <a:bodyPr/>
        <a:lstStyle/>
        <a:p>
          <a:endParaRPr lang="en-US"/>
        </a:p>
      </dgm:t>
    </dgm:pt>
    <dgm:pt modelId="{A9A6F700-8CD0-4F26-B0FA-EC514D23A76E}" type="sibTrans" cxnId="{75822B64-D746-4E6C-97B5-412703168F99}">
      <dgm:prSet phldrT="3" phldr="0"/>
      <dgm:spPr/>
      <dgm:t>
        <a:bodyPr/>
        <a:lstStyle/>
        <a:p>
          <a:r>
            <a:rPr lang="en-US"/>
            <a:t>3</a:t>
          </a:r>
        </a:p>
      </dgm:t>
    </dgm:pt>
    <dgm:pt modelId="{06170093-8BF2-4B25-98E5-E561BCC0C9E5}">
      <dgm:prSet/>
      <dgm:spPr/>
      <dgm:t>
        <a:bodyPr/>
        <a:lstStyle/>
        <a:p>
          <a:r>
            <a:rPr lang="en-US"/>
            <a:t>Computing the Principal Components</a:t>
          </a:r>
        </a:p>
      </dgm:t>
    </dgm:pt>
    <dgm:pt modelId="{124DA5EF-4C52-49A7-9328-8775A58DEA0D}" type="parTrans" cxnId="{D18E1362-FAC5-4744-A514-39C2D5C9AA90}">
      <dgm:prSet/>
      <dgm:spPr/>
      <dgm:t>
        <a:bodyPr/>
        <a:lstStyle/>
        <a:p>
          <a:endParaRPr lang="en-US"/>
        </a:p>
      </dgm:t>
    </dgm:pt>
    <dgm:pt modelId="{584A81BC-E95B-44EF-B88F-30FF16CD1B1C}" type="sibTrans" cxnId="{D18E1362-FAC5-4744-A514-39C2D5C9AA90}">
      <dgm:prSet phldrT="4" phldr="0"/>
      <dgm:spPr/>
      <dgm:t>
        <a:bodyPr/>
        <a:lstStyle/>
        <a:p>
          <a:r>
            <a:rPr lang="en-US"/>
            <a:t>4</a:t>
          </a:r>
        </a:p>
      </dgm:t>
    </dgm:pt>
    <dgm:pt modelId="{7014AACC-BC64-400A-8FC8-F219A1BD11F9}">
      <dgm:prSet/>
      <dgm:spPr/>
      <dgm:t>
        <a:bodyPr/>
        <a:lstStyle/>
        <a:p>
          <a:r>
            <a:rPr lang="en-US"/>
            <a:t>Reducing the dimensions of the data set</a:t>
          </a:r>
        </a:p>
      </dgm:t>
    </dgm:pt>
    <dgm:pt modelId="{B71931B4-F5D2-4629-B340-38FD5622D28D}" type="parTrans" cxnId="{5835091E-6021-4487-AA41-204E68DEAAA0}">
      <dgm:prSet/>
      <dgm:spPr/>
      <dgm:t>
        <a:bodyPr/>
        <a:lstStyle/>
        <a:p>
          <a:endParaRPr lang="en-US"/>
        </a:p>
      </dgm:t>
    </dgm:pt>
    <dgm:pt modelId="{7669E09D-F935-4E41-AA30-3860766089DF}" type="sibTrans" cxnId="{5835091E-6021-4487-AA41-204E68DEAAA0}">
      <dgm:prSet phldrT="5" phldr="0"/>
      <dgm:spPr/>
      <dgm:t>
        <a:bodyPr/>
        <a:lstStyle/>
        <a:p>
          <a:r>
            <a:rPr lang="en-US"/>
            <a:t>5</a:t>
          </a:r>
        </a:p>
      </dgm:t>
    </dgm:pt>
    <dgm:pt modelId="{76B86817-C059-4C60-819C-3E901777D47D}" type="pres">
      <dgm:prSet presAssocID="{6A3627CD-4995-4F1D-9558-87B768A24520}" presName="Name0" presStyleCnt="0">
        <dgm:presLayoutVars>
          <dgm:animLvl val="lvl"/>
          <dgm:resizeHandles val="exact"/>
        </dgm:presLayoutVars>
      </dgm:prSet>
      <dgm:spPr/>
    </dgm:pt>
    <dgm:pt modelId="{E64332F8-8DAE-482D-9AD9-77775ECA32DA}" type="pres">
      <dgm:prSet presAssocID="{45DE43C0-ED31-42A2-ADB1-AA0B0CD45A05}" presName="compositeNode" presStyleCnt="0">
        <dgm:presLayoutVars>
          <dgm:bulletEnabled val="1"/>
        </dgm:presLayoutVars>
      </dgm:prSet>
      <dgm:spPr/>
    </dgm:pt>
    <dgm:pt modelId="{F0A89971-5530-4357-AE1C-9E4780B527A0}" type="pres">
      <dgm:prSet presAssocID="{45DE43C0-ED31-42A2-ADB1-AA0B0CD45A05}" presName="bgRect" presStyleLbl="bgAccFollowNode1" presStyleIdx="0" presStyleCnt="5"/>
      <dgm:spPr/>
    </dgm:pt>
    <dgm:pt modelId="{2994A1C8-23E0-4B29-BE88-D36B99CD7C91}" type="pres">
      <dgm:prSet presAssocID="{EB5E2909-4B36-447E-8A3E-496CA88F19E8}" presName="sibTransNodeCircle" presStyleLbl="alignNode1" presStyleIdx="0" presStyleCnt="10">
        <dgm:presLayoutVars>
          <dgm:chMax val="0"/>
          <dgm:bulletEnabled/>
        </dgm:presLayoutVars>
      </dgm:prSet>
      <dgm:spPr/>
    </dgm:pt>
    <dgm:pt modelId="{4183B33E-87E8-4B49-993B-38857B14F2D9}" type="pres">
      <dgm:prSet presAssocID="{45DE43C0-ED31-42A2-ADB1-AA0B0CD45A05}" presName="bottomLine" presStyleLbl="alignNode1" presStyleIdx="1" presStyleCnt="10">
        <dgm:presLayoutVars/>
      </dgm:prSet>
      <dgm:spPr/>
    </dgm:pt>
    <dgm:pt modelId="{E8BE6304-E2B5-4A88-AA10-3B837894402D}" type="pres">
      <dgm:prSet presAssocID="{45DE43C0-ED31-42A2-ADB1-AA0B0CD45A05}" presName="nodeText" presStyleLbl="bgAccFollowNode1" presStyleIdx="0" presStyleCnt="5">
        <dgm:presLayoutVars>
          <dgm:bulletEnabled val="1"/>
        </dgm:presLayoutVars>
      </dgm:prSet>
      <dgm:spPr/>
    </dgm:pt>
    <dgm:pt modelId="{8B11A023-CA94-49F6-B6CA-9E07E691739A}" type="pres">
      <dgm:prSet presAssocID="{EB5E2909-4B36-447E-8A3E-496CA88F19E8}" presName="sibTrans" presStyleCnt="0"/>
      <dgm:spPr/>
    </dgm:pt>
    <dgm:pt modelId="{9413D756-5D4F-40D6-A618-49F17D7CE31E}" type="pres">
      <dgm:prSet presAssocID="{1C28F356-E6DD-4AB6-BC78-8A29B66A323B}" presName="compositeNode" presStyleCnt="0">
        <dgm:presLayoutVars>
          <dgm:bulletEnabled val="1"/>
        </dgm:presLayoutVars>
      </dgm:prSet>
      <dgm:spPr/>
    </dgm:pt>
    <dgm:pt modelId="{DD8714E4-FB39-4C59-9C1C-913871A48495}" type="pres">
      <dgm:prSet presAssocID="{1C28F356-E6DD-4AB6-BC78-8A29B66A323B}" presName="bgRect" presStyleLbl="bgAccFollowNode1" presStyleIdx="1" presStyleCnt="5"/>
      <dgm:spPr/>
    </dgm:pt>
    <dgm:pt modelId="{8A848F53-4D59-4A0E-89D5-4C34F512CE51}" type="pres">
      <dgm:prSet presAssocID="{4FEF9613-4E3E-473F-8A5A-084452739BA1}" presName="sibTransNodeCircle" presStyleLbl="alignNode1" presStyleIdx="2" presStyleCnt="10">
        <dgm:presLayoutVars>
          <dgm:chMax val="0"/>
          <dgm:bulletEnabled/>
        </dgm:presLayoutVars>
      </dgm:prSet>
      <dgm:spPr/>
    </dgm:pt>
    <dgm:pt modelId="{55ABD5C0-0F7F-4422-8230-BF2D23575ECA}" type="pres">
      <dgm:prSet presAssocID="{1C28F356-E6DD-4AB6-BC78-8A29B66A323B}" presName="bottomLine" presStyleLbl="alignNode1" presStyleIdx="3" presStyleCnt="10">
        <dgm:presLayoutVars/>
      </dgm:prSet>
      <dgm:spPr/>
    </dgm:pt>
    <dgm:pt modelId="{511E3272-7726-4893-A4B5-A7832376933B}" type="pres">
      <dgm:prSet presAssocID="{1C28F356-E6DD-4AB6-BC78-8A29B66A323B}" presName="nodeText" presStyleLbl="bgAccFollowNode1" presStyleIdx="1" presStyleCnt="5">
        <dgm:presLayoutVars>
          <dgm:bulletEnabled val="1"/>
        </dgm:presLayoutVars>
      </dgm:prSet>
      <dgm:spPr/>
    </dgm:pt>
    <dgm:pt modelId="{EC57D067-E6BE-4B6B-BB80-59FA9B7904F0}" type="pres">
      <dgm:prSet presAssocID="{4FEF9613-4E3E-473F-8A5A-084452739BA1}" presName="sibTrans" presStyleCnt="0"/>
      <dgm:spPr/>
    </dgm:pt>
    <dgm:pt modelId="{44EC0247-0A5B-4C2C-B68B-B88624C4BCFF}" type="pres">
      <dgm:prSet presAssocID="{DE273804-4255-4C0C-96E6-BAB4D818E7B0}" presName="compositeNode" presStyleCnt="0">
        <dgm:presLayoutVars>
          <dgm:bulletEnabled val="1"/>
        </dgm:presLayoutVars>
      </dgm:prSet>
      <dgm:spPr/>
    </dgm:pt>
    <dgm:pt modelId="{B6BDCC88-385B-4A2F-B898-0D9048EB5F1D}" type="pres">
      <dgm:prSet presAssocID="{DE273804-4255-4C0C-96E6-BAB4D818E7B0}" presName="bgRect" presStyleLbl="bgAccFollowNode1" presStyleIdx="2" presStyleCnt="5"/>
      <dgm:spPr/>
    </dgm:pt>
    <dgm:pt modelId="{B4A8DAB7-55F7-42D7-902E-F412F96DBFF8}" type="pres">
      <dgm:prSet presAssocID="{A9A6F700-8CD0-4F26-B0FA-EC514D23A76E}" presName="sibTransNodeCircle" presStyleLbl="alignNode1" presStyleIdx="4" presStyleCnt="10">
        <dgm:presLayoutVars>
          <dgm:chMax val="0"/>
          <dgm:bulletEnabled/>
        </dgm:presLayoutVars>
      </dgm:prSet>
      <dgm:spPr/>
    </dgm:pt>
    <dgm:pt modelId="{D98F8BC7-7064-469C-B7B6-8A4710D037A4}" type="pres">
      <dgm:prSet presAssocID="{DE273804-4255-4C0C-96E6-BAB4D818E7B0}" presName="bottomLine" presStyleLbl="alignNode1" presStyleIdx="5" presStyleCnt="10">
        <dgm:presLayoutVars/>
      </dgm:prSet>
      <dgm:spPr/>
    </dgm:pt>
    <dgm:pt modelId="{8DF03EEF-6C58-4559-9F89-B49137FA61E6}" type="pres">
      <dgm:prSet presAssocID="{DE273804-4255-4C0C-96E6-BAB4D818E7B0}" presName="nodeText" presStyleLbl="bgAccFollowNode1" presStyleIdx="2" presStyleCnt="5">
        <dgm:presLayoutVars>
          <dgm:bulletEnabled val="1"/>
        </dgm:presLayoutVars>
      </dgm:prSet>
      <dgm:spPr/>
    </dgm:pt>
    <dgm:pt modelId="{45129041-8DFD-460A-A313-102D67856D2B}" type="pres">
      <dgm:prSet presAssocID="{A9A6F700-8CD0-4F26-B0FA-EC514D23A76E}" presName="sibTrans" presStyleCnt="0"/>
      <dgm:spPr/>
    </dgm:pt>
    <dgm:pt modelId="{2E57E11B-1909-4E90-A0E5-F198E2433B43}" type="pres">
      <dgm:prSet presAssocID="{06170093-8BF2-4B25-98E5-E561BCC0C9E5}" presName="compositeNode" presStyleCnt="0">
        <dgm:presLayoutVars>
          <dgm:bulletEnabled val="1"/>
        </dgm:presLayoutVars>
      </dgm:prSet>
      <dgm:spPr/>
    </dgm:pt>
    <dgm:pt modelId="{F1B49EA4-2DD7-45B0-9DA4-0582DF8EEF4F}" type="pres">
      <dgm:prSet presAssocID="{06170093-8BF2-4B25-98E5-E561BCC0C9E5}" presName="bgRect" presStyleLbl="bgAccFollowNode1" presStyleIdx="3" presStyleCnt="5"/>
      <dgm:spPr/>
    </dgm:pt>
    <dgm:pt modelId="{2AE1D360-BA55-493A-9910-B07F92E20D1A}" type="pres">
      <dgm:prSet presAssocID="{584A81BC-E95B-44EF-B88F-30FF16CD1B1C}" presName="sibTransNodeCircle" presStyleLbl="alignNode1" presStyleIdx="6" presStyleCnt="10">
        <dgm:presLayoutVars>
          <dgm:chMax val="0"/>
          <dgm:bulletEnabled/>
        </dgm:presLayoutVars>
      </dgm:prSet>
      <dgm:spPr/>
    </dgm:pt>
    <dgm:pt modelId="{07299559-A30F-4A22-AE0F-6F70D885C714}" type="pres">
      <dgm:prSet presAssocID="{06170093-8BF2-4B25-98E5-E561BCC0C9E5}" presName="bottomLine" presStyleLbl="alignNode1" presStyleIdx="7" presStyleCnt="10">
        <dgm:presLayoutVars/>
      </dgm:prSet>
      <dgm:spPr/>
    </dgm:pt>
    <dgm:pt modelId="{1CD8746B-47D7-4644-99FE-97456AE82FDC}" type="pres">
      <dgm:prSet presAssocID="{06170093-8BF2-4B25-98E5-E561BCC0C9E5}" presName="nodeText" presStyleLbl="bgAccFollowNode1" presStyleIdx="3" presStyleCnt="5">
        <dgm:presLayoutVars>
          <dgm:bulletEnabled val="1"/>
        </dgm:presLayoutVars>
      </dgm:prSet>
      <dgm:spPr/>
    </dgm:pt>
    <dgm:pt modelId="{607DF32F-DE3B-46FF-A89A-9B05442A2A7D}" type="pres">
      <dgm:prSet presAssocID="{584A81BC-E95B-44EF-B88F-30FF16CD1B1C}" presName="sibTrans" presStyleCnt="0"/>
      <dgm:spPr/>
    </dgm:pt>
    <dgm:pt modelId="{180972C8-A5B2-40DF-8EF6-4C253F1BA8FC}" type="pres">
      <dgm:prSet presAssocID="{7014AACC-BC64-400A-8FC8-F219A1BD11F9}" presName="compositeNode" presStyleCnt="0">
        <dgm:presLayoutVars>
          <dgm:bulletEnabled val="1"/>
        </dgm:presLayoutVars>
      </dgm:prSet>
      <dgm:spPr/>
    </dgm:pt>
    <dgm:pt modelId="{4FC84E4E-13BE-455C-9DAE-F671B6AE20C8}" type="pres">
      <dgm:prSet presAssocID="{7014AACC-BC64-400A-8FC8-F219A1BD11F9}" presName="bgRect" presStyleLbl="bgAccFollowNode1" presStyleIdx="4" presStyleCnt="5"/>
      <dgm:spPr/>
    </dgm:pt>
    <dgm:pt modelId="{2FAF38BE-A61A-48F4-9EB7-CE909E3D59D4}" type="pres">
      <dgm:prSet presAssocID="{7669E09D-F935-4E41-AA30-3860766089DF}" presName="sibTransNodeCircle" presStyleLbl="alignNode1" presStyleIdx="8" presStyleCnt="10">
        <dgm:presLayoutVars>
          <dgm:chMax val="0"/>
          <dgm:bulletEnabled/>
        </dgm:presLayoutVars>
      </dgm:prSet>
      <dgm:spPr/>
    </dgm:pt>
    <dgm:pt modelId="{172395D7-56F3-470B-AAF3-C2DE2F41575D}" type="pres">
      <dgm:prSet presAssocID="{7014AACC-BC64-400A-8FC8-F219A1BD11F9}" presName="bottomLine" presStyleLbl="alignNode1" presStyleIdx="9" presStyleCnt="10">
        <dgm:presLayoutVars/>
      </dgm:prSet>
      <dgm:spPr/>
    </dgm:pt>
    <dgm:pt modelId="{6A431D28-5333-44CA-9189-D8C3397331FF}" type="pres">
      <dgm:prSet presAssocID="{7014AACC-BC64-400A-8FC8-F219A1BD11F9}" presName="nodeText" presStyleLbl="bgAccFollowNode1" presStyleIdx="4" presStyleCnt="5">
        <dgm:presLayoutVars>
          <dgm:bulletEnabled val="1"/>
        </dgm:presLayoutVars>
      </dgm:prSet>
      <dgm:spPr/>
    </dgm:pt>
  </dgm:ptLst>
  <dgm:cxnLst>
    <dgm:cxn modelId="{B4FF1605-F91C-4F60-9E0D-9A4013BE2306}" type="presOf" srcId="{7669E09D-F935-4E41-AA30-3860766089DF}" destId="{2FAF38BE-A61A-48F4-9EB7-CE909E3D59D4}" srcOrd="0" destOrd="0" presId="urn:microsoft.com/office/officeart/2016/7/layout/BasicLinearProcessNumbered"/>
    <dgm:cxn modelId="{5835091E-6021-4487-AA41-204E68DEAAA0}" srcId="{6A3627CD-4995-4F1D-9558-87B768A24520}" destId="{7014AACC-BC64-400A-8FC8-F219A1BD11F9}" srcOrd="4" destOrd="0" parTransId="{B71931B4-F5D2-4629-B340-38FD5622D28D}" sibTransId="{7669E09D-F935-4E41-AA30-3860766089DF}"/>
    <dgm:cxn modelId="{84117439-F1C6-4952-A7E4-C2213D2D73DF}" type="presOf" srcId="{06170093-8BF2-4B25-98E5-E561BCC0C9E5}" destId="{F1B49EA4-2DD7-45B0-9DA4-0582DF8EEF4F}" srcOrd="0" destOrd="0" presId="urn:microsoft.com/office/officeart/2016/7/layout/BasicLinearProcessNumbered"/>
    <dgm:cxn modelId="{3E94193B-5CCB-4816-821A-F1B7E35ECF5B}" type="presOf" srcId="{4FEF9613-4E3E-473F-8A5A-084452739BA1}" destId="{8A848F53-4D59-4A0E-89D5-4C34F512CE51}" srcOrd="0" destOrd="0" presId="urn:microsoft.com/office/officeart/2016/7/layout/BasicLinearProcessNumbered"/>
    <dgm:cxn modelId="{D18E1362-FAC5-4744-A514-39C2D5C9AA90}" srcId="{6A3627CD-4995-4F1D-9558-87B768A24520}" destId="{06170093-8BF2-4B25-98E5-E561BCC0C9E5}" srcOrd="3" destOrd="0" parTransId="{124DA5EF-4C52-49A7-9328-8775A58DEA0D}" sibTransId="{584A81BC-E95B-44EF-B88F-30FF16CD1B1C}"/>
    <dgm:cxn modelId="{3370A062-6833-46C7-86F1-9F969E5574B1}" type="presOf" srcId="{1C28F356-E6DD-4AB6-BC78-8A29B66A323B}" destId="{DD8714E4-FB39-4C59-9C1C-913871A48495}" srcOrd="0" destOrd="0" presId="urn:microsoft.com/office/officeart/2016/7/layout/BasicLinearProcessNumbered"/>
    <dgm:cxn modelId="{75822B64-D746-4E6C-97B5-412703168F99}" srcId="{6A3627CD-4995-4F1D-9558-87B768A24520}" destId="{DE273804-4255-4C0C-96E6-BAB4D818E7B0}" srcOrd="2" destOrd="0" parTransId="{0AD59155-A365-4FB4-8017-7F64AEFDDF9A}" sibTransId="{A9A6F700-8CD0-4F26-B0FA-EC514D23A76E}"/>
    <dgm:cxn modelId="{5E84C06C-EAB6-47F2-8CA1-16CDE1C9A26E}" type="presOf" srcId="{A9A6F700-8CD0-4F26-B0FA-EC514D23A76E}" destId="{B4A8DAB7-55F7-42D7-902E-F412F96DBFF8}" srcOrd="0" destOrd="0" presId="urn:microsoft.com/office/officeart/2016/7/layout/BasicLinearProcessNumbered"/>
    <dgm:cxn modelId="{07988550-2D87-40E5-8980-88EBF07497A1}" type="presOf" srcId="{06170093-8BF2-4B25-98E5-E561BCC0C9E5}" destId="{1CD8746B-47D7-4644-99FE-97456AE82FDC}" srcOrd="1" destOrd="0" presId="urn:microsoft.com/office/officeart/2016/7/layout/BasicLinearProcessNumbered"/>
    <dgm:cxn modelId="{0F54E471-308B-4F42-B543-2ACF24922571}" srcId="{6A3627CD-4995-4F1D-9558-87B768A24520}" destId="{1C28F356-E6DD-4AB6-BC78-8A29B66A323B}" srcOrd="1" destOrd="0" parTransId="{B81849BE-6BE3-4EA8-8BE3-50A2ECF11D61}" sibTransId="{4FEF9613-4E3E-473F-8A5A-084452739BA1}"/>
    <dgm:cxn modelId="{D97DB47B-0104-4765-B036-06F68063BF8D}" type="presOf" srcId="{45DE43C0-ED31-42A2-ADB1-AA0B0CD45A05}" destId="{F0A89971-5530-4357-AE1C-9E4780B527A0}" srcOrd="0" destOrd="0" presId="urn:microsoft.com/office/officeart/2016/7/layout/BasicLinearProcessNumbered"/>
    <dgm:cxn modelId="{64A57F82-191D-4640-B71C-CEE6BED1193E}" type="presOf" srcId="{6A3627CD-4995-4F1D-9558-87B768A24520}" destId="{76B86817-C059-4C60-819C-3E901777D47D}" srcOrd="0" destOrd="0" presId="urn:microsoft.com/office/officeart/2016/7/layout/BasicLinearProcessNumbered"/>
    <dgm:cxn modelId="{EEA91091-A2E8-4616-87CC-4EAA46BF7E09}" type="presOf" srcId="{7014AACC-BC64-400A-8FC8-F219A1BD11F9}" destId="{4FC84E4E-13BE-455C-9DAE-F671B6AE20C8}" srcOrd="0" destOrd="0" presId="urn:microsoft.com/office/officeart/2016/7/layout/BasicLinearProcessNumbered"/>
    <dgm:cxn modelId="{EF1DF599-1AED-4360-A4A0-EDB6EF30F96B}" type="presOf" srcId="{EB5E2909-4B36-447E-8A3E-496CA88F19E8}" destId="{2994A1C8-23E0-4B29-BE88-D36B99CD7C91}" srcOrd="0" destOrd="0" presId="urn:microsoft.com/office/officeart/2016/7/layout/BasicLinearProcessNumbered"/>
    <dgm:cxn modelId="{A5C7239C-F988-4E2E-A770-743D520415FE}" type="presOf" srcId="{45DE43C0-ED31-42A2-ADB1-AA0B0CD45A05}" destId="{E8BE6304-E2B5-4A88-AA10-3B837894402D}" srcOrd="1" destOrd="0" presId="urn:microsoft.com/office/officeart/2016/7/layout/BasicLinearProcessNumbered"/>
    <dgm:cxn modelId="{E182AAA0-B1A4-409D-9B7E-799118376B0A}" type="presOf" srcId="{584A81BC-E95B-44EF-B88F-30FF16CD1B1C}" destId="{2AE1D360-BA55-493A-9910-B07F92E20D1A}" srcOrd="0" destOrd="0" presId="urn:microsoft.com/office/officeart/2016/7/layout/BasicLinearProcessNumbered"/>
    <dgm:cxn modelId="{240643B2-18A4-4EE6-8575-7660CAF2E133}" type="presOf" srcId="{DE273804-4255-4C0C-96E6-BAB4D818E7B0}" destId="{B6BDCC88-385B-4A2F-B898-0D9048EB5F1D}" srcOrd="0" destOrd="0" presId="urn:microsoft.com/office/officeart/2016/7/layout/BasicLinearProcessNumbered"/>
    <dgm:cxn modelId="{2E837DE9-6B90-4279-A16D-BF4F4F0892A2}" type="presOf" srcId="{7014AACC-BC64-400A-8FC8-F219A1BD11F9}" destId="{6A431D28-5333-44CA-9189-D8C3397331FF}" srcOrd="1" destOrd="0" presId="urn:microsoft.com/office/officeart/2016/7/layout/BasicLinearProcessNumbered"/>
    <dgm:cxn modelId="{0568EFEA-F35B-4DA3-9891-DA98A462C7D3}" type="presOf" srcId="{1C28F356-E6DD-4AB6-BC78-8A29B66A323B}" destId="{511E3272-7726-4893-A4B5-A7832376933B}" srcOrd="1" destOrd="0" presId="urn:microsoft.com/office/officeart/2016/7/layout/BasicLinearProcessNumbered"/>
    <dgm:cxn modelId="{EBBDBBF0-065B-475E-861B-DA4DB7E65533}" srcId="{6A3627CD-4995-4F1D-9558-87B768A24520}" destId="{45DE43C0-ED31-42A2-ADB1-AA0B0CD45A05}" srcOrd="0" destOrd="0" parTransId="{35C7D0B3-F725-4A1E-A229-9BE5AC702436}" sibTransId="{EB5E2909-4B36-447E-8A3E-496CA88F19E8}"/>
    <dgm:cxn modelId="{6D9873F8-89C2-4D87-93D6-40267D1EBDC6}" type="presOf" srcId="{DE273804-4255-4C0C-96E6-BAB4D818E7B0}" destId="{8DF03EEF-6C58-4559-9F89-B49137FA61E6}" srcOrd="1" destOrd="0" presId="urn:microsoft.com/office/officeart/2016/7/layout/BasicLinearProcessNumbered"/>
    <dgm:cxn modelId="{A4A0598E-C5BF-4709-8DD7-DCAEAF04F3F1}" type="presParOf" srcId="{76B86817-C059-4C60-819C-3E901777D47D}" destId="{E64332F8-8DAE-482D-9AD9-77775ECA32DA}" srcOrd="0" destOrd="0" presId="urn:microsoft.com/office/officeart/2016/7/layout/BasicLinearProcessNumbered"/>
    <dgm:cxn modelId="{3F932ECA-89F1-4B24-B1DF-0E1784AE79AC}" type="presParOf" srcId="{E64332F8-8DAE-482D-9AD9-77775ECA32DA}" destId="{F0A89971-5530-4357-AE1C-9E4780B527A0}" srcOrd="0" destOrd="0" presId="urn:microsoft.com/office/officeart/2016/7/layout/BasicLinearProcessNumbered"/>
    <dgm:cxn modelId="{1B0E9C0A-064E-43C9-93A0-78655DAA8B65}" type="presParOf" srcId="{E64332F8-8DAE-482D-9AD9-77775ECA32DA}" destId="{2994A1C8-23E0-4B29-BE88-D36B99CD7C91}" srcOrd="1" destOrd="0" presId="urn:microsoft.com/office/officeart/2016/7/layout/BasicLinearProcessNumbered"/>
    <dgm:cxn modelId="{B6B35B19-6FA1-4F22-B1AB-6A74D7A17DAF}" type="presParOf" srcId="{E64332F8-8DAE-482D-9AD9-77775ECA32DA}" destId="{4183B33E-87E8-4B49-993B-38857B14F2D9}" srcOrd="2" destOrd="0" presId="urn:microsoft.com/office/officeart/2016/7/layout/BasicLinearProcessNumbered"/>
    <dgm:cxn modelId="{B6D9860D-DC2A-4D27-BFB1-C49E1EAF579B}" type="presParOf" srcId="{E64332F8-8DAE-482D-9AD9-77775ECA32DA}" destId="{E8BE6304-E2B5-4A88-AA10-3B837894402D}" srcOrd="3" destOrd="0" presId="urn:microsoft.com/office/officeart/2016/7/layout/BasicLinearProcessNumbered"/>
    <dgm:cxn modelId="{CC0DEE90-69B1-4D93-9C1D-CBF7C9F2B213}" type="presParOf" srcId="{76B86817-C059-4C60-819C-3E901777D47D}" destId="{8B11A023-CA94-49F6-B6CA-9E07E691739A}" srcOrd="1" destOrd="0" presId="urn:microsoft.com/office/officeart/2016/7/layout/BasicLinearProcessNumbered"/>
    <dgm:cxn modelId="{4940653D-A0E2-4E3A-8A8F-F18242952FA0}" type="presParOf" srcId="{76B86817-C059-4C60-819C-3E901777D47D}" destId="{9413D756-5D4F-40D6-A618-49F17D7CE31E}" srcOrd="2" destOrd="0" presId="urn:microsoft.com/office/officeart/2016/7/layout/BasicLinearProcessNumbered"/>
    <dgm:cxn modelId="{A4CF067B-12BD-459F-9821-439E684A7BCB}" type="presParOf" srcId="{9413D756-5D4F-40D6-A618-49F17D7CE31E}" destId="{DD8714E4-FB39-4C59-9C1C-913871A48495}" srcOrd="0" destOrd="0" presId="urn:microsoft.com/office/officeart/2016/7/layout/BasicLinearProcessNumbered"/>
    <dgm:cxn modelId="{1E19DACF-6FDF-47B8-9371-017E00A9ECFC}" type="presParOf" srcId="{9413D756-5D4F-40D6-A618-49F17D7CE31E}" destId="{8A848F53-4D59-4A0E-89D5-4C34F512CE51}" srcOrd="1" destOrd="0" presId="urn:microsoft.com/office/officeart/2016/7/layout/BasicLinearProcessNumbered"/>
    <dgm:cxn modelId="{CAE40024-583E-4BD9-BD90-E0EC3DAB1CE9}" type="presParOf" srcId="{9413D756-5D4F-40D6-A618-49F17D7CE31E}" destId="{55ABD5C0-0F7F-4422-8230-BF2D23575ECA}" srcOrd="2" destOrd="0" presId="urn:microsoft.com/office/officeart/2016/7/layout/BasicLinearProcessNumbered"/>
    <dgm:cxn modelId="{15B8794B-69A7-4E8C-BE7E-43A73473B7F8}" type="presParOf" srcId="{9413D756-5D4F-40D6-A618-49F17D7CE31E}" destId="{511E3272-7726-4893-A4B5-A7832376933B}" srcOrd="3" destOrd="0" presId="urn:microsoft.com/office/officeart/2016/7/layout/BasicLinearProcessNumbered"/>
    <dgm:cxn modelId="{314625EE-9950-4F41-9ED1-EE7515C7D03E}" type="presParOf" srcId="{76B86817-C059-4C60-819C-3E901777D47D}" destId="{EC57D067-E6BE-4B6B-BB80-59FA9B7904F0}" srcOrd="3" destOrd="0" presId="urn:microsoft.com/office/officeart/2016/7/layout/BasicLinearProcessNumbered"/>
    <dgm:cxn modelId="{0A6AC9AE-0E22-4C91-8447-5DA845D5FEA1}" type="presParOf" srcId="{76B86817-C059-4C60-819C-3E901777D47D}" destId="{44EC0247-0A5B-4C2C-B68B-B88624C4BCFF}" srcOrd="4" destOrd="0" presId="urn:microsoft.com/office/officeart/2016/7/layout/BasicLinearProcessNumbered"/>
    <dgm:cxn modelId="{1CC250FE-CD16-4058-A924-2FD47BD9A8C1}" type="presParOf" srcId="{44EC0247-0A5B-4C2C-B68B-B88624C4BCFF}" destId="{B6BDCC88-385B-4A2F-B898-0D9048EB5F1D}" srcOrd="0" destOrd="0" presId="urn:microsoft.com/office/officeart/2016/7/layout/BasicLinearProcessNumbered"/>
    <dgm:cxn modelId="{BB399E7A-6FB5-4860-982C-2EC450DCA2C2}" type="presParOf" srcId="{44EC0247-0A5B-4C2C-B68B-B88624C4BCFF}" destId="{B4A8DAB7-55F7-42D7-902E-F412F96DBFF8}" srcOrd="1" destOrd="0" presId="urn:microsoft.com/office/officeart/2016/7/layout/BasicLinearProcessNumbered"/>
    <dgm:cxn modelId="{03E9F75D-6ED6-48C5-BF92-FEBE008F4A91}" type="presParOf" srcId="{44EC0247-0A5B-4C2C-B68B-B88624C4BCFF}" destId="{D98F8BC7-7064-469C-B7B6-8A4710D037A4}" srcOrd="2" destOrd="0" presId="urn:microsoft.com/office/officeart/2016/7/layout/BasicLinearProcessNumbered"/>
    <dgm:cxn modelId="{C145ECE1-EAFB-4CC9-84FA-61CD20CF5D84}" type="presParOf" srcId="{44EC0247-0A5B-4C2C-B68B-B88624C4BCFF}" destId="{8DF03EEF-6C58-4559-9F89-B49137FA61E6}" srcOrd="3" destOrd="0" presId="urn:microsoft.com/office/officeart/2016/7/layout/BasicLinearProcessNumbered"/>
    <dgm:cxn modelId="{35F94F41-444F-4461-B5B5-294359EDF9EF}" type="presParOf" srcId="{76B86817-C059-4C60-819C-3E901777D47D}" destId="{45129041-8DFD-460A-A313-102D67856D2B}" srcOrd="5" destOrd="0" presId="urn:microsoft.com/office/officeart/2016/7/layout/BasicLinearProcessNumbered"/>
    <dgm:cxn modelId="{3BADC6D1-C2B0-44AD-A16F-D2F1CCAE0288}" type="presParOf" srcId="{76B86817-C059-4C60-819C-3E901777D47D}" destId="{2E57E11B-1909-4E90-A0E5-F198E2433B43}" srcOrd="6" destOrd="0" presId="urn:microsoft.com/office/officeart/2016/7/layout/BasicLinearProcessNumbered"/>
    <dgm:cxn modelId="{73BB486F-242D-48CD-AA4B-EB8942231190}" type="presParOf" srcId="{2E57E11B-1909-4E90-A0E5-F198E2433B43}" destId="{F1B49EA4-2DD7-45B0-9DA4-0582DF8EEF4F}" srcOrd="0" destOrd="0" presId="urn:microsoft.com/office/officeart/2016/7/layout/BasicLinearProcessNumbered"/>
    <dgm:cxn modelId="{EC0F9C71-B526-4DAF-999E-84E4DBD6B4C9}" type="presParOf" srcId="{2E57E11B-1909-4E90-A0E5-F198E2433B43}" destId="{2AE1D360-BA55-493A-9910-B07F92E20D1A}" srcOrd="1" destOrd="0" presId="urn:microsoft.com/office/officeart/2016/7/layout/BasicLinearProcessNumbered"/>
    <dgm:cxn modelId="{90301353-EE8A-451D-8320-069334924712}" type="presParOf" srcId="{2E57E11B-1909-4E90-A0E5-F198E2433B43}" destId="{07299559-A30F-4A22-AE0F-6F70D885C714}" srcOrd="2" destOrd="0" presId="urn:microsoft.com/office/officeart/2016/7/layout/BasicLinearProcessNumbered"/>
    <dgm:cxn modelId="{1B290462-91D1-4BD8-8C94-EB508AE90F45}" type="presParOf" srcId="{2E57E11B-1909-4E90-A0E5-F198E2433B43}" destId="{1CD8746B-47D7-4644-99FE-97456AE82FDC}" srcOrd="3" destOrd="0" presId="urn:microsoft.com/office/officeart/2016/7/layout/BasicLinearProcessNumbered"/>
    <dgm:cxn modelId="{D5A556DA-2A50-4F34-B3DE-A82C1FAD25CD}" type="presParOf" srcId="{76B86817-C059-4C60-819C-3E901777D47D}" destId="{607DF32F-DE3B-46FF-A89A-9B05442A2A7D}" srcOrd="7" destOrd="0" presId="urn:microsoft.com/office/officeart/2016/7/layout/BasicLinearProcessNumbered"/>
    <dgm:cxn modelId="{AA7BCCE2-35F4-4BAA-AE85-A7AC5ACC7043}" type="presParOf" srcId="{76B86817-C059-4C60-819C-3E901777D47D}" destId="{180972C8-A5B2-40DF-8EF6-4C253F1BA8FC}" srcOrd="8" destOrd="0" presId="urn:microsoft.com/office/officeart/2016/7/layout/BasicLinearProcessNumbered"/>
    <dgm:cxn modelId="{E5D1F012-CCB7-4710-8C6B-963A64A6D530}" type="presParOf" srcId="{180972C8-A5B2-40DF-8EF6-4C253F1BA8FC}" destId="{4FC84E4E-13BE-455C-9DAE-F671B6AE20C8}" srcOrd="0" destOrd="0" presId="urn:microsoft.com/office/officeart/2016/7/layout/BasicLinearProcessNumbered"/>
    <dgm:cxn modelId="{B70D47D3-C88B-4276-9331-708F6EE9A2B1}" type="presParOf" srcId="{180972C8-A5B2-40DF-8EF6-4C253F1BA8FC}" destId="{2FAF38BE-A61A-48F4-9EB7-CE909E3D59D4}" srcOrd="1" destOrd="0" presId="urn:microsoft.com/office/officeart/2016/7/layout/BasicLinearProcessNumbered"/>
    <dgm:cxn modelId="{812763B5-B74A-4FD8-9D4C-DD88B5BB0452}" type="presParOf" srcId="{180972C8-A5B2-40DF-8EF6-4C253F1BA8FC}" destId="{172395D7-56F3-470B-AAF3-C2DE2F41575D}" srcOrd="2" destOrd="0" presId="urn:microsoft.com/office/officeart/2016/7/layout/BasicLinearProcessNumbered"/>
    <dgm:cxn modelId="{A8EF88A6-9454-44CD-9230-AC029EFC566E}" type="presParOf" srcId="{180972C8-A5B2-40DF-8EF6-4C253F1BA8FC}" destId="{6A431D28-5333-44CA-9189-D8C3397331FF}"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C3282-57A3-452C-B9B7-4AE13BDB88A8}">
      <dsp:nvSpPr>
        <dsp:cNvPr id="0" name=""/>
        <dsp:cNvSpPr/>
      </dsp:nvSpPr>
      <dsp:spPr>
        <a:xfrm>
          <a:off x="1225" y="126292"/>
          <a:ext cx="4301580" cy="273150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18E5B2-4EB9-4192-9B00-B0E57306051D}">
      <dsp:nvSpPr>
        <dsp:cNvPr id="0" name=""/>
        <dsp:cNvSpPr/>
      </dsp:nvSpPr>
      <dsp:spPr>
        <a:xfrm>
          <a:off x="479178" y="580348"/>
          <a:ext cx="4301580" cy="273150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a:t>Feature Elimination</a:t>
          </a:r>
        </a:p>
      </dsp:txBody>
      <dsp:txXfrm>
        <a:off x="559181" y="660351"/>
        <a:ext cx="4141574" cy="2571497"/>
      </dsp:txXfrm>
    </dsp:sp>
    <dsp:sp modelId="{BDD6585D-423A-4F5D-86A7-20B597BA5B54}">
      <dsp:nvSpPr>
        <dsp:cNvPr id="0" name=""/>
        <dsp:cNvSpPr/>
      </dsp:nvSpPr>
      <dsp:spPr>
        <a:xfrm>
          <a:off x="5258712" y="126292"/>
          <a:ext cx="4301580" cy="273150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FECB3-B1D9-4E3F-9CB8-E2240FDBB7E3}">
      <dsp:nvSpPr>
        <dsp:cNvPr id="0" name=""/>
        <dsp:cNvSpPr/>
      </dsp:nvSpPr>
      <dsp:spPr>
        <a:xfrm>
          <a:off x="5736666" y="580348"/>
          <a:ext cx="4301580" cy="273150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a:t>Feature Extraction</a:t>
          </a:r>
        </a:p>
      </dsp:txBody>
      <dsp:txXfrm>
        <a:off x="5816669" y="660351"/>
        <a:ext cx="4141574" cy="2571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6062C-E707-425A-83A8-8FD0EE151571}">
      <dsp:nvSpPr>
        <dsp:cNvPr id="0" name=""/>
        <dsp:cNvSpPr/>
      </dsp:nvSpPr>
      <dsp:spPr>
        <a:xfrm>
          <a:off x="0" y="0"/>
          <a:ext cx="10405717" cy="15320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Feature Elimination</a:t>
          </a:r>
          <a:r>
            <a:rPr lang="en-US" sz="2800" kern="1200" dirty="0"/>
            <a:t>: reduce the feature space by eliminating features.</a:t>
          </a:r>
        </a:p>
      </dsp:txBody>
      <dsp:txXfrm>
        <a:off x="74787" y="74787"/>
        <a:ext cx="10256143" cy="1382445"/>
      </dsp:txXfrm>
    </dsp:sp>
    <dsp:sp modelId="{2D27ACB2-1F62-4523-BC0E-DE1F112FA5CA}">
      <dsp:nvSpPr>
        <dsp:cNvPr id="0" name=""/>
        <dsp:cNvSpPr/>
      </dsp:nvSpPr>
      <dsp:spPr>
        <a:xfrm>
          <a:off x="0" y="1972412"/>
          <a:ext cx="10405717" cy="248211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Feature Extraction</a:t>
          </a:r>
          <a:r>
            <a:rPr lang="en-US" sz="2800" kern="1200" dirty="0">
              <a:solidFill>
                <a:schemeClr val="tx1"/>
              </a:solidFill>
            </a:rPr>
            <a:t>: </a:t>
          </a:r>
          <a:r>
            <a:rPr lang="en-US" sz="2800" b="0" i="0" kern="1200" dirty="0">
              <a:solidFill>
                <a:schemeClr val="tx1"/>
              </a:solidFill>
            </a:rPr>
            <a:t>We transform the original set of features into another set of features. </a:t>
          </a:r>
          <a:r>
            <a:rPr lang="en-US" sz="2800" b="0" i="0" kern="1200" dirty="0">
              <a:solidFill>
                <a:schemeClr val="accent1">
                  <a:lumMod val="75000"/>
                </a:schemeClr>
              </a:solidFill>
            </a:rPr>
            <a:t>The idea is to pack the most important information into as few derived features as possible. </a:t>
          </a:r>
          <a:r>
            <a:rPr lang="en-US" sz="2800" b="0" i="0" kern="1200" dirty="0">
              <a:solidFill>
                <a:schemeClr val="tx1"/>
              </a:solidFill>
            </a:rPr>
            <a:t>But we don't lose complete information from the original features. Derived features are a linear combination of the original features.</a:t>
          </a:r>
          <a:endParaRPr lang="en-US" sz="2800" kern="1200" dirty="0">
            <a:solidFill>
              <a:schemeClr val="tx1"/>
            </a:solidFill>
          </a:endParaRPr>
        </a:p>
      </dsp:txBody>
      <dsp:txXfrm>
        <a:off x="121167" y="2093579"/>
        <a:ext cx="10163383" cy="2239784"/>
      </dsp:txXfrm>
    </dsp:sp>
    <dsp:sp modelId="{9B2C2B27-5E87-4EB6-BB8D-56D106C7A973}">
      <dsp:nvSpPr>
        <dsp:cNvPr id="0" name=""/>
        <dsp:cNvSpPr/>
      </dsp:nvSpPr>
      <dsp:spPr>
        <a:xfrm>
          <a:off x="0" y="4454530"/>
          <a:ext cx="10405717"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38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We create these new independent variables in a specific way and order these new variables by how well they predict our dependent variable.</a:t>
          </a:r>
        </a:p>
      </dsp:txBody>
      <dsp:txXfrm>
        <a:off x="0" y="4454530"/>
        <a:ext cx="10405717" cy="819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345B9-193C-4843-B62F-7365192E5CDF}">
      <dsp:nvSpPr>
        <dsp:cNvPr id="0" name=""/>
        <dsp:cNvSpPr/>
      </dsp:nvSpPr>
      <dsp:spPr>
        <a:xfrm>
          <a:off x="0" y="5162"/>
          <a:ext cx="10980088" cy="10995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EA214B-9867-4647-B259-236EF115FBBC}">
      <dsp:nvSpPr>
        <dsp:cNvPr id="0" name=""/>
        <dsp:cNvSpPr/>
      </dsp:nvSpPr>
      <dsp:spPr>
        <a:xfrm>
          <a:off x="332609" y="252557"/>
          <a:ext cx="604744" cy="6047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74A8D-DA47-4215-A47F-A2D2041FC58B}">
      <dsp:nvSpPr>
        <dsp:cNvPr id="0" name=""/>
        <dsp:cNvSpPr/>
      </dsp:nvSpPr>
      <dsp:spPr>
        <a:xfrm>
          <a:off x="1269962" y="5162"/>
          <a:ext cx="9710126" cy="1099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367" tIns="116367" rIns="116367" bIns="116367" numCol="1" spcCol="1270" anchor="ctr" anchorCtr="0">
          <a:noAutofit/>
        </a:bodyPr>
        <a:lstStyle/>
        <a:p>
          <a:pPr marL="0" lvl="0" indent="0" algn="l" defTabSz="844550">
            <a:lnSpc>
              <a:spcPct val="100000"/>
            </a:lnSpc>
            <a:spcBef>
              <a:spcPct val="0"/>
            </a:spcBef>
            <a:spcAft>
              <a:spcPct val="35000"/>
            </a:spcAft>
            <a:buNone/>
          </a:pPr>
          <a:r>
            <a:rPr lang="en-US" sz="1900" b="1" i="0" kern="1200" dirty="0"/>
            <a:t>Principal Component Analysis</a:t>
          </a:r>
          <a:r>
            <a:rPr lang="en-US" sz="1900" b="0" i="0" kern="1200" dirty="0"/>
            <a:t>, or </a:t>
          </a:r>
          <a:r>
            <a:rPr lang="en-US" sz="1900" b="1" i="0" kern="1200" dirty="0"/>
            <a:t>PCA</a:t>
          </a:r>
          <a:r>
            <a:rPr lang="en-US" sz="1900" b="0" i="0" kern="1200" dirty="0"/>
            <a:t>, is a dimensionality-reduction method that is often </a:t>
          </a:r>
          <a:r>
            <a:rPr lang="en-US" sz="1900" b="1" i="0" kern="1200" dirty="0"/>
            <a:t>used to</a:t>
          </a:r>
          <a:r>
            <a:rPr lang="en-US" sz="1900" b="0" i="0" kern="1200" dirty="0"/>
            <a:t> reduce the dimensionality of large data sets. It </a:t>
          </a:r>
          <a:r>
            <a:rPr lang="en-US" sz="1900" kern="1200" dirty="0"/>
            <a:t>is a technique for </a:t>
          </a:r>
          <a:r>
            <a:rPr lang="en-US" sz="1900" b="1" kern="1200" dirty="0"/>
            <a:t>feature extraction</a:t>
          </a:r>
          <a:r>
            <a:rPr lang="en-US" sz="1900" kern="1200" dirty="0"/>
            <a:t>.</a:t>
          </a:r>
        </a:p>
      </dsp:txBody>
      <dsp:txXfrm>
        <a:off x="1269962" y="5162"/>
        <a:ext cx="9710126" cy="1099534"/>
      </dsp:txXfrm>
    </dsp:sp>
    <dsp:sp modelId="{6157E373-5C44-4439-B339-6DB45F9BE66A}">
      <dsp:nvSpPr>
        <dsp:cNvPr id="0" name=""/>
        <dsp:cNvSpPr/>
      </dsp:nvSpPr>
      <dsp:spPr>
        <a:xfrm>
          <a:off x="0" y="1379580"/>
          <a:ext cx="10980088" cy="10995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0AA517-4975-4583-833A-FD07A43FC51A}">
      <dsp:nvSpPr>
        <dsp:cNvPr id="0" name=""/>
        <dsp:cNvSpPr/>
      </dsp:nvSpPr>
      <dsp:spPr>
        <a:xfrm>
          <a:off x="332609" y="1626975"/>
          <a:ext cx="604744" cy="6047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0D647-1AAF-4D23-A9A2-3C4748C856DA}">
      <dsp:nvSpPr>
        <dsp:cNvPr id="0" name=""/>
        <dsp:cNvSpPr/>
      </dsp:nvSpPr>
      <dsp:spPr>
        <a:xfrm>
          <a:off x="1269962" y="1379580"/>
          <a:ext cx="9710126" cy="1099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367" tIns="116367" rIns="116367" bIns="116367" numCol="1" spcCol="1270" anchor="ctr" anchorCtr="0">
          <a:noAutofit/>
        </a:bodyPr>
        <a:lstStyle/>
        <a:p>
          <a:pPr marL="0" lvl="0" indent="0" algn="l" defTabSz="844550">
            <a:lnSpc>
              <a:spcPct val="100000"/>
            </a:lnSpc>
            <a:spcBef>
              <a:spcPct val="0"/>
            </a:spcBef>
            <a:spcAft>
              <a:spcPct val="35000"/>
            </a:spcAft>
            <a:buNone/>
          </a:pPr>
          <a:r>
            <a:rPr lang="en-US" sz="1900" b="0" i="0" kern="1200" dirty="0"/>
            <a:t>It extracts the features by transforming a large set of variables into a smaller one that still contains most of the information in the large set.</a:t>
          </a:r>
          <a:endParaRPr lang="en-US" sz="1900" kern="1200" dirty="0"/>
        </a:p>
      </dsp:txBody>
      <dsp:txXfrm>
        <a:off x="1269962" y="1379580"/>
        <a:ext cx="9710126" cy="1099534"/>
      </dsp:txXfrm>
    </dsp:sp>
    <dsp:sp modelId="{7BF845B1-F85A-4C61-BFEF-16AAE878F503}">
      <dsp:nvSpPr>
        <dsp:cNvPr id="0" name=""/>
        <dsp:cNvSpPr/>
      </dsp:nvSpPr>
      <dsp:spPr>
        <a:xfrm>
          <a:off x="0" y="2753999"/>
          <a:ext cx="10980088" cy="10995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B1CD46-9763-41F0-9D41-8B82C69C8D5D}">
      <dsp:nvSpPr>
        <dsp:cNvPr id="0" name=""/>
        <dsp:cNvSpPr/>
      </dsp:nvSpPr>
      <dsp:spPr>
        <a:xfrm>
          <a:off x="332609" y="3001394"/>
          <a:ext cx="604744" cy="6047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6ACE3-E2FE-492F-B293-C66F50D400A5}">
      <dsp:nvSpPr>
        <dsp:cNvPr id="0" name=""/>
        <dsp:cNvSpPr/>
      </dsp:nvSpPr>
      <dsp:spPr>
        <a:xfrm>
          <a:off x="1269962" y="2753999"/>
          <a:ext cx="9710126" cy="1099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367" tIns="116367" rIns="116367" bIns="116367" numCol="1" spcCol="1270" anchor="ctr" anchorCtr="0">
          <a:noAutofit/>
        </a:bodyPr>
        <a:lstStyle/>
        <a:p>
          <a:pPr marL="0" lvl="0" indent="0" algn="l" defTabSz="844550">
            <a:lnSpc>
              <a:spcPct val="100000"/>
            </a:lnSpc>
            <a:spcBef>
              <a:spcPct val="0"/>
            </a:spcBef>
            <a:spcAft>
              <a:spcPct val="35000"/>
            </a:spcAft>
            <a:buNone/>
          </a:pPr>
          <a:r>
            <a:rPr lang="en-US" sz="1900" b="0" i="0" kern="1200" dirty="0"/>
            <a:t>The algorithm of Principal Component Analysis is based on a few mathematical ideas namely:</a:t>
          </a:r>
        </a:p>
        <a:p>
          <a:pPr marL="0" lvl="0" indent="0" algn="l" defTabSz="844550">
            <a:lnSpc>
              <a:spcPct val="100000"/>
            </a:lnSpc>
            <a:spcBef>
              <a:spcPct val="0"/>
            </a:spcBef>
            <a:spcAft>
              <a:spcPct val="35000"/>
            </a:spcAft>
            <a:buNone/>
          </a:pPr>
          <a:r>
            <a:rPr lang="en-US" sz="1900" b="0" i="0" kern="1200" dirty="0"/>
            <a:t>- </a:t>
          </a:r>
          <a:r>
            <a:rPr lang="en-US" sz="1900" b="0" i="0" kern="1200" dirty="0">
              <a:solidFill>
                <a:srgbClr val="FF0000"/>
              </a:solidFill>
            </a:rPr>
            <a:t>Variance and Covariance   </a:t>
          </a:r>
          <a:r>
            <a:rPr lang="en-US" sz="1900" b="0" i="0" kern="1200" dirty="0"/>
            <a:t>- </a:t>
          </a:r>
          <a:r>
            <a:rPr lang="en-US" sz="1900" b="0" i="0" kern="1200" dirty="0">
              <a:solidFill>
                <a:schemeClr val="accent5">
                  <a:lumMod val="75000"/>
                </a:schemeClr>
              </a:solidFill>
            </a:rPr>
            <a:t>Eigen Vectors and Eigenvalues </a:t>
          </a:r>
          <a:endParaRPr lang="en-US" sz="1900" kern="1200" dirty="0">
            <a:solidFill>
              <a:schemeClr val="accent5">
                <a:lumMod val="75000"/>
              </a:schemeClr>
            </a:solidFill>
          </a:endParaRPr>
        </a:p>
      </dsp:txBody>
      <dsp:txXfrm>
        <a:off x="1269962" y="2753999"/>
        <a:ext cx="9710126" cy="1099534"/>
      </dsp:txXfrm>
    </dsp:sp>
    <dsp:sp modelId="{060D942E-D1BF-4A61-B893-D29C69B15E9D}">
      <dsp:nvSpPr>
        <dsp:cNvPr id="0" name=""/>
        <dsp:cNvSpPr/>
      </dsp:nvSpPr>
      <dsp:spPr>
        <a:xfrm>
          <a:off x="0" y="4128417"/>
          <a:ext cx="10980088" cy="10995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216972-ADC1-46BB-A8CA-322F35C2E030}">
      <dsp:nvSpPr>
        <dsp:cNvPr id="0" name=""/>
        <dsp:cNvSpPr/>
      </dsp:nvSpPr>
      <dsp:spPr>
        <a:xfrm>
          <a:off x="332609" y="4375812"/>
          <a:ext cx="604744" cy="6047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9134AF-EADD-4D9A-96D9-2F97C058013D}">
      <dsp:nvSpPr>
        <dsp:cNvPr id="0" name=""/>
        <dsp:cNvSpPr/>
      </dsp:nvSpPr>
      <dsp:spPr>
        <a:xfrm>
          <a:off x="1269962" y="4128417"/>
          <a:ext cx="9710126" cy="1099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367" tIns="116367" rIns="116367" bIns="116367" numCol="1" spcCol="1270" anchor="ctr" anchorCtr="0">
          <a:noAutofit/>
        </a:bodyPr>
        <a:lstStyle/>
        <a:p>
          <a:pPr marL="0" lvl="0" indent="0" algn="l" defTabSz="844550">
            <a:lnSpc>
              <a:spcPct val="100000"/>
            </a:lnSpc>
            <a:spcBef>
              <a:spcPct val="0"/>
            </a:spcBef>
            <a:spcAft>
              <a:spcPct val="35000"/>
            </a:spcAft>
            <a:buNone/>
          </a:pPr>
          <a:r>
            <a:rPr lang="en-US" sz="1900" kern="1200" dirty="0"/>
            <a:t>It combines our input variables in a specific way so that we can drop the “least important” variables while still retaining the most valuable parts of all of the variables.</a:t>
          </a:r>
          <a:r>
            <a:rPr lang="en-US" sz="1900" b="0" i="0" kern="1200" dirty="0"/>
            <a:t> </a:t>
          </a:r>
          <a:endParaRPr lang="en-US" sz="1900" kern="1200" dirty="0"/>
        </a:p>
      </dsp:txBody>
      <dsp:txXfrm>
        <a:off x="1269962" y="4128417"/>
        <a:ext cx="9710126" cy="1099534"/>
      </dsp:txXfrm>
    </dsp:sp>
    <dsp:sp modelId="{5BAFAB3D-32F3-46D6-ACA7-7F94915EC472}">
      <dsp:nvSpPr>
        <dsp:cNvPr id="0" name=""/>
        <dsp:cNvSpPr/>
      </dsp:nvSpPr>
      <dsp:spPr>
        <a:xfrm>
          <a:off x="0" y="5502836"/>
          <a:ext cx="10980088" cy="10995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DFE9DB-1DAF-47F4-89AB-039C214F165C}">
      <dsp:nvSpPr>
        <dsp:cNvPr id="0" name=""/>
        <dsp:cNvSpPr/>
      </dsp:nvSpPr>
      <dsp:spPr>
        <a:xfrm>
          <a:off x="332609" y="5750231"/>
          <a:ext cx="604744" cy="6047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E1547A-C95A-4692-B2C9-30B8303D152A}">
      <dsp:nvSpPr>
        <dsp:cNvPr id="0" name=""/>
        <dsp:cNvSpPr/>
      </dsp:nvSpPr>
      <dsp:spPr>
        <a:xfrm>
          <a:off x="1269962" y="5502836"/>
          <a:ext cx="9710126" cy="1099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367" tIns="116367" rIns="116367" bIns="116367" numCol="1" spcCol="1270" anchor="ctr" anchorCtr="0">
          <a:noAutofit/>
        </a:bodyPr>
        <a:lstStyle/>
        <a:p>
          <a:pPr marL="0" lvl="0" indent="0" algn="l" defTabSz="844550">
            <a:lnSpc>
              <a:spcPct val="100000"/>
            </a:lnSpc>
            <a:spcBef>
              <a:spcPct val="0"/>
            </a:spcBef>
            <a:spcAft>
              <a:spcPct val="35000"/>
            </a:spcAft>
            <a:buNone/>
          </a:pPr>
          <a:r>
            <a:rPr lang="en-US" sz="1900" kern="1200" dirty="0"/>
            <a:t>Each of the “new” variables after PCA are all independent of one another.</a:t>
          </a:r>
        </a:p>
      </dsp:txBody>
      <dsp:txXfrm>
        <a:off x="1269962" y="5502836"/>
        <a:ext cx="9710126" cy="10995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89971-5530-4357-AE1C-9E4780B527A0}">
      <dsp:nvSpPr>
        <dsp:cNvPr id="0" name=""/>
        <dsp:cNvSpPr/>
      </dsp:nvSpPr>
      <dsp:spPr>
        <a:xfrm>
          <a:off x="3594" y="813467"/>
          <a:ext cx="1946002" cy="272440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844550">
            <a:lnSpc>
              <a:spcPct val="90000"/>
            </a:lnSpc>
            <a:spcBef>
              <a:spcPct val="0"/>
            </a:spcBef>
            <a:spcAft>
              <a:spcPct val="35000"/>
            </a:spcAft>
            <a:buNone/>
          </a:pPr>
          <a:r>
            <a:rPr lang="en-US" sz="1900" kern="1200"/>
            <a:t>Standardization of the data</a:t>
          </a:r>
        </a:p>
      </dsp:txBody>
      <dsp:txXfrm>
        <a:off x="3594" y="1848740"/>
        <a:ext cx="1946002" cy="1634641"/>
      </dsp:txXfrm>
    </dsp:sp>
    <dsp:sp modelId="{2994A1C8-23E0-4B29-BE88-D36B99CD7C91}">
      <dsp:nvSpPr>
        <dsp:cNvPr id="0" name=""/>
        <dsp:cNvSpPr/>
      </dsp:nvSpPr>
      <dsp:spPr>
        <a:xfrm>
          <a:off x="567934" y="1085907"/>
          <a:ext cx="817320" cy="81732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1</a:t>
          </a:r>
        </a:p>
      </dsp:txBody>
      <dsp:txXfrm>
        <a:off x="687628" y="1205601"/>
        <a:ext cx="577932" cy="577932"/>
      </dsp:txXfrm>
    </dsp:sp>
    <dsp:sp modelId="{4183B33E-87E8-4B49-993B-38857B14F2D9}">
      <dsp:nvSpPr>
        <dsp:cNvPr id="0" name=""/>
        <dsp:cNvSpPr/>
      </dsp:nvSpPr>
      <dsp:spPr>
        <a:xfrm>
          <a:off x="3594" y="3537798"/>
          <a:ext cx="1946002"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8714E4-FB39-4C59-9C1C-913871A48495}">
      <dsp:nvSpPr>
        <dsp:cNvPr id="0" name=""/>
        <dsp:cNvSpPr/>
      </dsp:nvSpPr>
      <dsp:spPr>
        <a:xfrm>
          <a:off x="2144196" y="813467"/>
          <a:ext cx="1946002" cy="272440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844550">
            <a:lnSpc>
              <a:spcPct val="90000"/>
            </a:lnSpc>
            <a:spcBef>
              <a:spcPct val="0"/>
            </a:spcBef>
            <a:spcAft>
              <a:spcPct val="35000"/>
            </a:spcAft>
            <a:buNone/>
          </a:pPr>
          <a:r>
            <a:rPr lang="en-US" sz="1900" kern="1200"/>
            <a:t>Computing the covariance matrix</a:t>
          </a:r>
        </a:p>
      </dsp:txBody>
      <dsp:txXfrm>
        <a:off x="2144196" y="1848740"/>
        <a:ext cx="1946002" cy="1634641"/>
      </dsp:txXfrm>
    </dsp:sp>
    <dsp:sp modelId="{8A848F53-4D59-4A0E-89D5-4C34F512CE51}">
      <dsp:nvSpPr>
        <dsp:cNvPr id="0" name=""/>
        <dsp:cNvSpPr/>
      </dsp:nvSpPr>
      <dsp:spPr>
        <a:xfrm>
          <a:off x="2708537" y="1085907"/>
          <a:ext cx="817320" cy="817320"/>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2</a:t>
          </a:r>
        </a:p>
      </dsp:txBody>
      <dsp:txXfrm>
        <a:off x="2828231" y="1205601"/>
        <a:ext cx="577932" cy="577932"/>
      </dsp:txXfrm>
    </dsp:sp>
    <dsp:sp modelId="{55ABD5C0-0F7F-4422-8230-BF2D23575ECA}">
      <dsp:nvSpPr>
        <dsp:cNvPr id="0" name=""/>
        <dsp:cNvSpPr/>
      </dsp:nvSpPr>
      <dsp:spPr>
        <a:xfrm>
          <a:off x="2144196" y="3537798"/>
          <a:ext cx="1946002"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BDCC88-385B-4A2F-B898-0D9048EB5F1D}">
      <dsp:nvSpPr>
        <dsp:cNvPr id="0" name=""/>
        <dsp:cNvSpPr/>
      </dsp:nvSpPr>
      <dsp:spPr>
        <a:xfrm>
          <a:off x="4284798" y="813467"/>
          <a:ext cx="1946002" cy="272440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844550">
            <a:lnSpc>
              <a:spcPct val="90000"/>
            </a:lnSpc>
            <a:spcBef>
              <a:spcPct val="0"/>
            </a:spcBef>
            <a:spcAft>
              <a:spcPct val="35000"/>
            </a:spcAft>
            <a:buNone/>
          </a:pPr>
          <a:r>
            <a:rPr lang="en-US" sz="1900" kern="1200"/>
            <a:t>Calculating the eigenvectors and eigenvalues</a:t>
          </a:r>
        </a:p>
      </dsp:txBody>
      <dsp:txXfrm>
        <a:off x="4284798" y="1848740"/>
        <a:ext cx="1946002" cy="1634641"/>
      </dsp:txXfrm>
    </dsp:sp>
    <dsp:sp modelId="{B4A8DAB7-55F7-42D7-902E-F412F96DBFF8}">
      <dsp:nvSpPr>
        <dsp:cNvPr id="0" name=""/>
        <dsp:cNvSpPr/>
      </dsp:nvSpPr>
      <dsp:spPr>
        <a:xfrm>
          <a:off x="4849139" y="1085907"/>
          <a:ext cx="817320" cy="81732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3</a:t>
          </a:r>
        </a:p>
      </dsp:txBody>
      <dsp:txXfrm>
        <a:off x="4968833" y="1205601"/>
        <a:ext cx="577932" cy="577932"/>
      </dsp:txXfrm>
    </dsp:sp>
    <dsp:sp modelId="{D98F8BC7-7064-469C-B7B6-8A4710D037A4}">
      <dsp:nvSpPr>
        <dsp:cNvPr id="0" name=""/>
        <dsp:cNvSpPr/>
      </dsp:nvSpPr>
      <dsp:spPr>
        <a:xfrm>
          <a:off x="4284798" y="3537798"/>
          <a:ext cx="1946002"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B49EA4-2DD7-45B0-9DA4-0582DF8EEF4F}">
      <dsp:nvSpPr>
        <dsp:cNvPr id="0" name=""/>
        <dsp:cNvSpPr/>
      </dsp:nvSpPr>
      <dsp:spPr>
        <a:xfrm>
          <a:off x="6425401" y="813467"/>
          <a:ext cx="1946002" cy="272440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844550">
            <a:lnSpc>
              <a:spcPct val="90000"/>
            </a:lnSpc>
            <a:spcBef>
              <a:spcPct val="0"/>
            </a:spcBef>
            <a:spcAft>
              <a:spcPct val="35000"/>
            </a:spcAft>
            <a:buNone/>
          </a:pPr>
          <a:r>
            <a:rPr lang="en-US" sz="1900" kern="1200"/>
            <a:t>Computing the Principal Components</a:t>
          </a:r>
        </a:p>
      </dsp:txBody>
      <dsp:txXfrm>
        <a:off x="6425401" y="1848740"/>
        <a:ext cx="1946002" cy="1634641"/>
      </dsp:txXfrm>
    </dsp:sp>
    <dsp:sp modelId="{2AE1D360-BA55-493A-9910-B07F92E20D1A}">
      <dsp:nvSpPr>
        <dsp:cNvPr id="0" name=""/>
        <dsp:cNvSpPr/>
      </dsp:nvSpPr>
      <dsp:spPr>
        <a:xfrm>
          <a:off x="6989741" y="1085907"/>
          <a:ext cx="817320" cy="81732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4</a:t>
          </a:r>
        </a:p>
      </dsp:txBody>
      <dsp:txXfrm>
        <a:off x="7109435" y="1205601"/>
        <a:ext cx="577932" cy="577932"/>
      </dsp:txXfrm>
    </dsp:sp>
    <dsp:sp modelId="{07299559-A30F-4A22-AE0F-6F70D885C714}">
      <dsp:nvSpPr>
        <dsp:cNvPr id="0" name=""/>
        <dsp:cNvSpPr/>
      </dsp:nvSpPr>
      <dsp:spPr>
        <a:xfrm>
          <a:off x="6425401" y="3537798"/>
          <a:ext cx="1946002"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C84E4E-13BE-455C-9DAE-F671B6AE20C8}">
      <dsp:nvSpPr>
        <dsp:cNvPr id="0" name=""/>
        <dsp:cNvSpPr/>
      </dsp:nvSpPr>
      <dsp:spPr>
        <a:xfrm>
          <a:off x="8566003" y="813467"/>
          <a:ext cx="1946002" cy="2724403"/>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844550">
            <a:lnSpc>
              <a:spcPct val="90000"/>
            </a:lnSpc>
            <a:spcBef>
              <a:spcPct val="0"/>
            </a:spcBef>
            <a:spcAft>
              <a:spcPct val="35000"/>
            </a:spcAft>
            <a:buNone/>
          </a:pPr>
          <a:r>
            <a:rPr lang="en-US" sz="1900" kern="1200"/>
            <a:t>Reducing the dimensions of the data set</a:t>
          </a:r>
        </a:p>
      </dsp:txBody>
      <dsp:txXfrm>
        <a:off x="8566003" y="1848740"/>
        <a:ext cx="1946002" cy="1634641"/>
      </dsp:txXfrm>
    </dsp:sp>
    <dsp:sp modelId="{2FAF38BE-A61A-48F4-9EB7-CE909E3D59D4}">
      <dsp:nvSpPr>
        <dsp:cNvPr id="0" name=""/>
        <dsp:cNvSpPr/>
      </dsp:nvSpPr>
      <dsp:spPr>
        <a:xfrm>
          <a:off x="9130344" y="1085907"/>
          <a:ext cx="817320" cy="817320"/>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5</a:t>
          </a:r>
        </a:p>
      </dsp:txBody>
      <dsp:txXfrm>
        <a:off x="9250038" y="1205601"/>
        <a:ext cx="577932" cy="577932"/>
      </dsp:txXfrm>
    </dsp:sp>
    <dsp:sp modelId="{172395D7-56F3-470B-AAF3-C2DE2F41575D}">
      <dsp:nvSpPr>
        <dsp:cNvPr id="0" name=""/>
        <dsp:cNvSpPr/>
      </dsp:nvSpPr>
      <dsp:spPr>
        <a:xfrm>
          <a:off x="8566003" y="3537798"/>
          <a:ext cx="1946002"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3B65-783C-4AAF-AB7C-73D6F8C50E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8E9EE2-1AE8-4AD1-87EC-7B22132AD9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57A0E0-D7D3-430F-9B48-683F1852CF76}"/>
              </a:ext>
            </a:extLst>
          </p:cNvPr>
          <p:cNvSpPr>
            <a:spLocks noGrp="1"/>
          </p:cNvSpPr>
          <p:nvPr>
            <p:ph type="dt" sz="half" idx="10"/>
          </p:nvPr>
        </p:nvSpPr>
        <p:spPr/>
        <p:txBody>
          <a:bodyPr/>
          <a:lstStyle/>
          <a:p>
            <a:fld id="{CBC22586-E652-4FFC-AA34-F01BD8FFCEB8}" type="datetimeFigureOut">
              <a:rPr lang="en-US" smtClean="0"/>
              <a:t>1/21/2025</a:t>
            </a:fld>
            <a:endParaRPr lang="en-US"/>
          </a:p>
        </p:txBody>
      </p:sp>
      <p:sp>
        <p:nvSpPr>
          <p:cNvPr id="5" name="Footer Placeholder 4">
            <a:extLst>
              <a:ext uri="{FF2B5EF4-FFF2-40B4-BE49-F238E27FC236}">
                <a16:creationId xmlns:a16="http://schemas.microsoft.com/office/drawing/2014/main" id="{679CD393-8B99-48CA-A91C-B57524F05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8130F-0ADA-4752-B268-97AB0B9FDCE6}"/>
              </a:ext>
            </a:extLst>
          </p:cNvPr>
          <p:cNvSpPr>
            <a:spLocks noGrp="1"/>
          </p:cNvSpPr>
          <p:nvPr>
            <p:ph type="sldNum" sz="quarter" idx="12"/>
          </p:nvPr>
        </p:nvSpPr>
        <p:spPr/>
        <p:txBody>
          <a:bodyPr/>
          <a:lstStyle/>
          <a:p>
            <a:fld id="{3980CDF4-B6D3-4C3E-8453-67E6479B2AA2}" type="slidenum">
              <a:rPr lang="en-US" smtClean="0"/>
              <a:t>‹#›</a:t>
            </a:fld>
            <a:endParaRPr lang="en-US"/>
          </a:p>
        </p:txBody>
      </p:sp>
    </p:spTree>
    <p:extLst>
      <p:ext uri="{BB962C8B-B14F-4D97-AF65-F5344CB8AC3E}">
        <p14:creationId xmlns:p14="http://schemas.microsoft.com/office/powerpoint/2010/main" val="2837936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346AB-8BA0-4A67-AA7B-6251910B11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D5E675-8507-4936-B305-095557A8BF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37785-1BE3-4B54-A793-A5352B546E47}"/>
              </a:ext>
            </a:extLst>
          </p:cNvPr>
          <p:cNvSpPr>
            <a:spLocks noGrp="1"/>
          </p:cNvSpPr>
          <p:nvPr>
            <p:ph type="dt" sz="half" idx="10"/>
          </p:nvPr>
        </p:nvSpPr>
        <p:spPr/>
        <p:txBody>
          <a:bodyPr/>
          <a:lstStyle/>
          <a:p>
            <a:fld id="{CBC22586-E652-4FFC-AA34-F01BD8FFCEB8}" type="datetimeFigureOut">
              <a:rPr lang="en-US" smtClean="0"/>
              <a:t>1/21/2025</a:t>
            </a:fld>
            <a:endParaRPr lang="en-US"/>
          </a:p>
        </p:txBody>
      </p:sp>
      <p:sp>
        <p:nvSpPr>
          <p:cNvPr id="5" name="Footer Placeholder 4">
            <a:extLst>
              <a:ext uri="{FF2B5EF4-FFF2-40B4-BE49-F238E27FC236}">
                <a16:creationId xmlns:a16="http://schemas.microsoft.com/office/drawing/2014/main" id="{96C68052-5041-4F20-9128-A605B631F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D0E743-97FA-4ACE-B4ED-81F5A1273515}"/>
              </a:ext>
            </a:extLst>
          </p:cNvPr>
          <p:cNvSpPr>
            <a:spLocks noGrp="1"/>
          </p:cNvSpPr>
          <p:nvPr>
            <p:ph type="sldNum" sz="quarter" idx="12"/>
          </p:nvPr>
        </p:nvSpPr>
        <p:spPr/>
        <p:txBody>
          <a:bodyPr/>
          <a:lstStyle/>
          <a:p>
            <a:fld id="{3980CDF4-B6D3-4C3E-8453-67E6479B2AA2}" type="slidenum">
              <a:rPr lang="en-US" smtClean="0"/>
              <a:t>‹#›</a:t>
            </a:fld>
            <a:endParaRPr lang="en-US"/>
          </a:p>
        </p:txBody>
      </p:sp>
    </p:spTree>
    <p:extLst>
      <p:ext uri="{BB962C8B-B14F-4D97-AF65-F5344CB8AC3E}">
        <p14:creationId xmlns:p14="http://schemas.microsoft.com/office/powerpoint/2010/main" val="204129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BACB56-8A51-4A0A-9D9E-1C1A1FB108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86A39A-8CBE-4200-9909-ACCBA9B8C1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03FAC5-8148-4A43-98B4-462303A0D987}"/>
              </a:ext>
            </a:extLst>
          </p:cNvPr>
          <p:cNvSpPr>
            <a:spLocks noGrp="1"/>
          </p:cNvSpPr>
          <p:nvPr>
            <p:ph type="dt" sz="half" idx="10"/>
          </p:nvPr>
        </p:nvSpPr>
        <p:spPr/>
        <p:txBody>
          <a:bodyPr/>
          <a:lstStyle/>
          <a:p>
            <a:fld id="{CBC22586-E652-4FFC-AA34-F01BD8FFCEB8}" type="datetimeFigureOut">
              <a:rPr lang="en-US" smtClean="0"/>
              <a:t>1/21/2025</a:t>
            </a:fld>
            <a:endParaRPr lang="en-US"/>
          </a:p>
        </p:txBody>
      </p:sp>
      <p:sp>
        <p:nvSpPr>
          <p:cNvPr id="5" name="Footer Placeholder 4">
            <a:extLst>
              <a:ext uri="{FF2B5EF4-FFF2-40B4-BE49-F238E27FC236}">
                <a16:creationId xmlns:a16="http://schemas.microsoft.com/office/drawing/2014/main" id="{4072E954-7598-4B69-BB07-0D38E7883A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7719E-21FC-46FE-8BA5-A69CCB5340C3}"/>
              </a:ext>
            </a:extLst>
          </p:cNvPr>
          <p:cNvSpPr>
            <a:spLocks noGrp="1"/>
          </p:cNvSpPr>
          <p:nvPr>
            <p:ph type="sldNum" sz="quarter" idx="12"/>
          </p:nvPr>
        </p:nvSpPr>
        <p:spPr/>
        <p:txBody>
          <a:bodyPr/>
          <a:lstStyle/>
          <a:p>
            <a:fld id="{3980CDF4-B6D3-4C3E-8453-67E6479B2AA2}" type="slidenum">
              <a:rPr lang="en-US" smtClean="0"/>
              <a:t>‹#›</a:t>
            </a:fld>
            <a:endParaRPr lang="en-US"/>
          </a:p>
        </p:txBody>
      </p:sp>
    </p:spTree>
    <p:extLst>
      <p:ext uri="{BB962C8B-B14F-4D97-AF65-F5344CB8AC3E}">
        <p14:creationId xmlns:p14="http://schemas.microsoft.com/office/powerpoint/2010/main" val="1248967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999485" y="1665554"/>
            <a:ext cx="6193028" cy="1763395"/>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1908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BD04-703B-4F9E-BF34-BCE4DF9E04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8FC68-2B33-4245-8711-B352E62CAD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2CC12-53F7-450A-8FD2-9C87AD6471B1}"/>
              </a:ext>
            </a:extLst>
          </p:cNvPr>
          <p:cNvSpPr>
            <a:spLocks noGrp="1"/>
          </p:cNvSpPr>
          <p:nvPr>
            <p:ph type="dt" sz="half" idx="10"/>
          </p:nvPr>
        </p:nvSpPr>
        <p:spPr/>
        <p:txBody>
          <a:bodyPr/>
          <a:lstStyle/>
          <a:p>
            <a:fld id="{CBC22586-E652-4FFC-AA34-F01BD8FFCEB8}" type="datetimeFigureOut">
              <a:rPr lang="en-US" smtClean="0"/>
              <a:t>1/21/2025</a:t>
            </a:fld>
            <a:endParaRPr lang="en-US"/>
          </a:p>
        </p:txBody>
      </p:sp>
      <p:sp>
        <p:nvSpPr>
          <p:cNvPr id="5" name="Footer Placeholder 4">
            <a:extLst>
              <a:ext uri="{FF2B5EF4-FFF2-40B4-BE49-F238E27FC236}">
                <a16:creationId xmlns:a16="http://schemas.microsoft.com/office/drawing/2014/main" id="{A05401CA-979F-4CD0-802F-2A8D862BD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58B09-C9C3-4339-A009-D8BD2B9CE03C}"/>
              </a:ext>
            </a:extLst>
          </p:cNvPr>
          <p:cNvSpPr>
            <a:spLocks noGrp="1"/>
          </p:cNvSpPr>
          <p:nvPr>
            <p:ph type="sldNum" sz="quarter" idx="12"/>
          </p:nvPr>
        </p:nvSpPr>
        <p:spPr/>
        <p:txBody>
          <a:bodyPr/>
          <a:lstStyle/>
          <a:p>
            <a:fld id="{3980CDF4-B6D3-4C3E-8453-67E6479B2AA2}" type="slidenum">
              <a:rPr lang="en-US" smtClean="0"/>
              <a:t>‹#›</a:t>
            </a:fld>
            <a:endParaRPr lang="en-US"/>
          </a:p>
        </p:txBody>
      </p:sp>
    </p:spTree>
    <p:extLst>
      <p:ext uri="{BB962C8B-B14F-4D97-AF65-F5344CB8AC3E}">
        <p14:creationId xmlns:p14="http://schemas.microsoft.com/office/powerpoint/2010/main" val="321501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20A9A-F6EB-47DA-A254-287B787D27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211849-BF6E-477A-B464-CAB6BAB4E6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8CC458-E7DF-46AB-BAF7-13E606DF56BA}"/>
              </a:ext>
            </a:extLst>
          </p:cNvPr>
          <p:cNvSpPr>
            <a:spLocks noGrp="1"/>
          </p:cNvSpPr>
          <p:nvPr>
            <p:ph type="dt" sz="half" idx="10"/>
          </p:nvPr>
        </p:nvSpPr>
        <p:spPr/>
        <p:txBody>
          <a:bodyPr/>
          <a:lstStyle/>
          <a:p>
            <a:fld id="{CBC22586-E652-4FFC-AA34-F01BD8FFCEB8}" type="datetimeFigureOut">
              <a:rPr lang="en-US" smtClean="0"/>
              <a:t>1/21/2025</a:t>
            </a:fld>
            <a:endParaRPr lang="en-US"/>
          </a:p>
        </p:txBody>
      </p:sp>
      <p:sp>
        <p:nvSpPr>
          <p:cNvPr id="5" name="Footer Placeholder 4">
            <a:extLst>
              <a:ext uri="{FF2B5EF4-FFF2-40B4-BE49-F238E27FC236}">
                <a16:creationId xmlns:a16="http://schemas.microsoft.com/office/drawing/2014/main" id="{7552A571-5321-4240-A847-F044C5B04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B2E75-D2A7-476E-8365-567A6A6ED8AB}"/>
              </a:ext>
            </a:extLst>
          </p:cNvPr>
          <p:cNvSpPr>
            <a:spLocks noGrp="1"/>
          </p:cNvSpPr>
          <p:nvPr>
            <p:ph type="sldNum" sz="quarter" idx="12"/>
          </p:nvPr>
        </p:nvSpPr>
        <p:spPr/>
        <p:txBody>
          <a:bodyPr/>
          <a:lstStyle/>
          <a:p>
            <a:fld id="{3980CDF4-B6D3-4C3E-8453-67E6479B2AA2}" type="slidenum">
              <a:rPr lang="en-US" smtClean="0"/>
              <a:t>‹#›</a:t>
            </a:fld>
            <a:endParaRPr lang="en-US"/>
          </a:p>
        </p:txBody>
      </p:sp>
    </p:spTree>
    <p:extLst>
      <p:ext uri="{BB962C8B-B14F-4D97-AF65-F5344CB8AC3E}">
        <p14:creationId xmlns:p14="http://schemas.microsoft.com/office/powerpoint/2010/main" val="166791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9B75-61E9-41C9-A275-0EB8E9D8BB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B6F7D2-C36C-4DF3-BF24-9FA5085C41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7F35E1-C483-48D7-82BE-94705FB2CD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E7694-7AC2-4DD0-BF13-FF2ADDC14DD7}"/>
              </a:ext>
            </a:extLst>
          </p:cNvPr>
          <p:cNvSpPr>
            <a:spLocks noGrp="1"/>
          </p:cNvSpPr>
          <p:nvPr>
            <p:ph type="dt" sz="half" idx="10"/>
          </p:nvPr>
        </p:nvSpPr>
        <p:spPr/>
        <p:txBody>
          <a:bodyPr/>
          <a:lstStyle/>
          <a:p>
            <a:fld id="{CBC22586-E652-4FFC-AA34-F01BD8FFCEB8}" type="datetimeFigureOut">
              <a:rPr lang="en-US" smtClean="0"/>
              <a:t>1/21/2025</a:t>
            </a:fld>
            <a:endParaRPr lang="en-US"/>
          </a:p>
        </p:txBody>
      </p:sp>
      <p:sp>
        <p:nvSpPr>
          <p:cNvPr id="6" name="Footer Placeholder 5">
            <a:extLst>
              <a:ext uri="{FF2B5EF4-FFF2-40B4-BE49-F238E27FC236}">
                <a16:creationId xmlns:a16="http://schemas.microsoft.com/office/drawing/2014/main" id="{78BD9E68-C4F2-4644-85A5-EB3DD0BB1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611D8-04C5-4244-991F-21CFFAFE2A74}"/>
              </a:ext>
            </a:extLst>
          </p:cNvPr>
          <p:cNvSpPr>
            <a:spLocks noGrp="1"/>
          </p:cNvSpPr>
          <p:nvPr>
            <p:ph type="sldNum" sz="quarter" idx="12"/>
          </p:nvPr>
        </p:nvSpPr>
        <p:spPr/>
        <p:txBody>
          <a:bodyPr/>
          <a:lstStyle/>
          <a:p>
            <a:fld id="{3980CDF4-B6D3-4C3E-8453-67E6479B2AA2}" type="slidenum">
              <a:rPr lang="en-US" smtClean="0"/>
              <a:t>‹#›</a:t>
            </a:fld>
            <a:endParaRPr lang="en-US"/>
          </a:p>
        </p:txBody>
      </p:sp>
    </p:spTree>
    <p:extLst>
      <p:ext uri="{BB962C8B-B14F-4D97-AF65-F5344CB8AC3E}">
        <p14:creationId xmlns:p14="http://schemas.microsoft.com/office/powerpoint/2010/main" val="405977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74FD8-5BBC-4A30-B26D-1A29656CF6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763B38-B008-4E54-9F9F-CBEC692B77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C8B80E-9E4D-4077-A210-0587E89412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AD479D-4403-4BB3-9124-2216325318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9EE067-B900-45AD-A737-FDFA028516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5EA5B7-336B-4B86-A90A-7A7C220D6C02}"/>
              </a:ext>
            </a:extLst>
          </p:cNvPr>
          <p:cNvSpPr>
            <a:spLocks noGrp="1"/>
          </p:cNvSpPr>
          <p:nvPr>
            <p:ph type="dt" sz="half" idx="10"/>
          </p:nvPr>
        </p:nvSpPr>
        <p:spPr/>
        <p:txBody>
          <a:bodyPr/>
          <a:lstStyle/>
          <a:p>
            <a:fld id="{CBC22586-E652-4FFC-AA34-F01BD8FFCEB8}" type="datetimeFigureOut">
              <a:rPr lang="en-US" smtClean="0"/>
              <a:t>1/21/2025</a:t>
            </a:fld>
            <a:endParaRPr lang="en-US"/>
          </a:p>
        </p:txBody>
      </p:sp>
      <p:sp>
        <p:nvSpPr>
          <p:cNvPr id="8" name="Footer Placeholder 7">
            <a:extLst>
              <a:ext uri="{FF2B5EF4-FFF2-40B4-BE49-F238E27FC236}">
                <a16:creationId xmlns:a16="http://schemas.microsoft.com/office/drawing/2014/main" id="{F63B1CDC-730A-4905-8D7F-0DF5EE2E51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1D3BFB-49E5-4364-9220-C3E24FD4A715}"/>
              </a:ext>
            </a:extLst>
          </p:cNvPr>
          <p:cNvSpPr>
            <a:spLocks noGrp="1"/>
          </p:cNvSpPr>
          <p:nvPr>
            <p:ph type="sldNum" sz="quarter" idx="12"/>
          </p:nvPr>
        </p:nvSpPr>
        <p:spPr/>
        <p:txBody>
          <a:bodyPr/>
          <a:lstStyle/>
          <a:p>
            <a:fld id="{3980CDF4-B6D3-4C3E-8453-67E6479B2AA2}" type="slidenum">
              <a:rPr lang="en-US" smtClean="0"/>
              <a:t>‹#›</a:t>
            </a:fld>
            <a:endParaRPr lang="en-US"/>
          </a:p>
        </p:txBody>
      </p:sp>
    </p:spTree>
    <p:extLst>
      <p:ext uri="{BB962C8B-B14F-4D97-AF65-F5344CB8AC3E}">
        <p14:creationId xmlns:p14="http://schemas.microsoft.com/office/powerpoint/2010/main" val="526627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A984-D2CD-4DA6-A1D2-1910B8CA6F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7CA1CD-A9EF-4CF2-BA2C-7FC88614953C}"/>
              </a:ext>
            </a:extLst>
          </p:cNvPr>
          <p:cNvSpPr>
            <a:spLocks noGrp="1"/>
          </p:cNvSpPr>
          <p:nvPr>
            <p:ph type="dt" sz="half" idx="10"/>
          </p:nvPr>
        </p:nvSpPr>
        <p:spPr/>
        <p:txBody>
          <a:bodyPr/>
          <a:lstStyle/>
          <a:p>
            <a:fld id="{CBC22586-E652-4FFC-AA34-F01BD8FFCEB8}" type="datetimeFigureOut">
              <a:rPr lang="en-US" smtClean="0"/>
              <a:t>1/21/2025</a:t>
            </a:fld>
            <a:endParaRPr lang="en-US"/>
          </a:p>
        </p:txBody>
      </p:sp>
      <p:sp>
        <p:nvSpPr>
          <p:cNvPr id="4" name="Footer Placeholder 3">
            <a:extLst>
              <a:ext uri="{FF2B5EF4-FFF2-40B4-BE49-F238E27FC236}">
                <a16:creationId xmlns:a16="http://schemas.microsoft.com/office/drawing/2014/main" id="{869613BC-620A-4154-9B2E-AA393DBE2B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0FFF37-793D-43B9-813A-C2EA6CB0BCE0}"/>
              </a:ext>
            </a:extLst>
          </p:cNvPr>
          <p:cNvSpPr>
            <a:spLocks noGrp="1"/>
          </p:cNvSpPr>
          <p:nvPr>
            <p:ph type="sldNum" sz="quarter" idx="12"/>
          </p:nvPr>
        </p:nvSpPr>
        <p:spPr/>
        <p:txBody>
          <a:bodyPr/>
          <a:lstStyle/>
          <a:p>
            <a:fld id="{3980CDF4-B6D3-4C3E-8453-67E6479B2AA2}" type="slidenum">
              <a:rPr lang="en-US" smtClean="0"/>
              <a:t>‹#›</a:t>
            </a:fld>
            <a:endParaRPr lang="en-US"/>
          </a:p>
        </p:txBody>
      </p:sp>
    </p:spTree>
    <p:extLst>
      <p:ext uri="{BB962C8B-B14F-4D97-AF65-F5344CB8AC3E}">
        <p14:creationId xmlns:p14="http://schemas.microsoft.com/office/powerpoint/2010/main" val="5884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3F1994-0D5B-4B94-A59E-2044B8E89705}"/>
              </a:ext>
            </a:extLst>
          </p:cNvPr>
          <p:cNvSpPr>
            <a:spLocks noGrp="1"/>
          </p:cNvSpPr>
          <p:nvPr>
            <p:ph type="dt" sz="half" idx="10"/>
          </p:nvPr>
        </p:nvSpPr>
        <p:spPr/>
        <p:txBody>
          <a:bodyPr/>
          <a:lstStyle/>
          <a:p>
            <a:fld id="{CBC22586-E652-4FFC-AA34-F01BD8FFCEB8}" type="datetimeFigureOut">
              <a:rPr lang="en-US" smtClean="0"/>
              <a:t>1/21/2025</a:t>
            </a:fld>
            <a:endParaRPr lang="en-US"/>
          </a:p>
        </p:txBody>
      </p:sp>
      <p:sp>
        <p:nvSpPr>
          <p:cNvPr id="3" name="Footer Placeholder 2">
            <a:extLst>
              <a:ext uri="{FF2B5EF4-FFF2-40B4-BE49-F238E27FC236}">
                <a16:creationId xmlns:a16="http://schemas.microsoft.com/office/drawing/2014/main" id="{6A540381-2639-49BC-ADD4-6C61D17AC9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33967A-838A-4B87-936D-688E2D7D78E3}"/>
              </a:ext>
            </a:extLst>
          </p:cNvPr>
          <p:cNvSpPr>
            <a:spLocks noGrp="1"/>
          </p:cNvSpPr>
          <p:nvPr>
            <p:ph type="sldNum" sz="quarter" idx="12"/>
          </p:nvPr>
        </p:nvSpPr>
        <p:spPr/>
        <p:txBody>
          <a:bodyPr/>
          <a:lstStyle/>
          <a:p>
            <a:fld id="{3980CDF4-B6D3-4C3E-8453-67E6479B2AA2}" type="slidenum">
              <a:rPr lang="en-US" smtClean="0"/>
              <a:t>‹#›</a:t>
            </a:fld>
            <a:endParaRPr lang="en-US"/>
          </a:p>
        </p:txBody>
      </p:sp>
    </p:spTree>
    <p:extLst>
      <p:ext uri="{BB962C8B-B14F-4D97-AF65-F5344CB8AC3E}">
        <p14:creationId xmlns:p14="http://schemas.microsoft.com/office/powerpoint/2010/main" val="662295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93A08-FECA-4697-9F78-A1617DB85B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1C4DBF-5027-440F-8248-7EC118F5D5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06CD75-D23F-4F77-9DA4-E25A8326F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AE5EF7-FEE7-4AB8-AAE3-FB68364146EF}"/>
              </a:ext>
            </a:extLst>
          </p:cNvPr>
          <p:cNvSpPr>
            <a:spLocks noGrp="1"/>
          </p:cNvSpPr>
          <p:nvPr>
            <p:ph type="dt" sz="half" idx="10"/>
          </p:nvPr>
        </p:nvSpPr>
        <p:spPr/>
        <p:txBody>
          <a:bodyPr/>
          <a:lstStyle/>
          <a:p>
            <a:fld id="{CBC22586-E652-4FFC-AA34-F01BD8FFCEB8}" type="datetimeFigureOut">
              <a:rPr lang="en-US" smtClean="0"/>
              <a:t>1/21/2025</a:t>
            </a:fld>
            <a:endParaRPr lang="en-US"/>
          </a:p>
        </p:txBody>
      </p:sp>
      <p:sp>
        <p:nvSpPr>
          <p:cNvPr id="6" name="Footer Placeholder 5">
            <a:extLst>
              <a:ext uri="{FF2B5EF4-FFF2-40B4-BE49-F238E27FC236}">
                <a16:creationId xmlns:a16="http://schemas.microsoft.com/office/drawing/2014/main" id="{FB7EC6B6-079C-4166-9236-EAF620E8D5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3E6CD9-47DA-457C-B9AA-3B55DE82CB97}"/>
              </a:ext>
            </a:extLst>
          </p:cNvPr>
          <p:cNvSpPr>
            <a:spLocks noGrp="1"/>
          </p:cNvSpPr>
          <p:nvPr>
            <p:ph type="sldNum" sz="quarter" idx="12"/>
          </p:nvPr>
        </p:nvSpPr>
        <p:spPr/>
        <p:txBody>
          <a:bodyPr/>
          <a:lstStyle/>
          <a:p>
            <a:fld id="{3980CDF4-B6D3-4C3E-8453-67E6479B2AA2}" type="slidenum">
              <a:rPr lang="en-US" smtClean="0"/>
              <a:t>‹#›</a:t>
            </a:fld>
            <a:endParaRPr lang="en-US"/>
          </a:p>
        </p:txBody>
      </p:sp>
    </p:spTree>
    <p:extLst>
      <p:ext uri="{BB962C8B-B14F-4D97-AF65-F5344CB8AC3E}">
        <p14:creationId xmlns:p14="http://schemas.microsoft.com/office/powerpoint/2010/main" val="339143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75C23-6634-402D-8DE9-62CD9EB96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AD40F5-4245-4758-8D0C-006AF1AC0A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A0D3B2-8B0F-47B3-802C-6EF9A77CA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D15B4-9944-4743-9A95-E43828B43259}"/>
              </a:ext>
            </a:extLst>
          </p:cNvPr>
          <p:cNvSpPr>
            <a:spLocks noGrp="1"/>
          </p:cNvSpPr>
          <p:nvPr>
            <p:ph type="dt" sz="half" idx="10"/>
          </p:nvPr>
        </p:nvSpPr>
        <p:spPr/>
        <p:txBody>
          <a:bodyPr/>
          <a:lstStyle/>
          <a:p>
            <a:fld id="{CBC22586-E652-4FFC-AA34-F01BD8FFCEB8}" type="datetimeFigureOut">
              <a:rPr lang="en-US" smtClean="0"/>
              <a:t>1/21/2025</a:t>
            </a:fld>
            <a:endParaRPr lang="en-US"/>
          </a:p>
        </p:txBody>
      </p:sp>
      <p:sp>
        <p:nvSpPr>
          <p:cNvPr id="6" name="Footer Placeholder 5">
            <a:extLst>
              <a:ext uri="{FF2B5EF4-FFF2-40B4-BE49-F238E27FC236}">
                <a16:creationId xmlns:a16="http://schemas.microsoft.com/office/drawing/2014/main" id="{9CB25A6F-3227-46E4-9505-B416F06C08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346AAC-A83F-496B-9E72-884111457731}"/>
              </a:ext>
            </a:extLst>
          </p:cNvPr>
          <p:cNvSpPr>
            <a:spLocks noGrp="1"/>
          </p:cNvSpPr>
          <p:nvPr>
            <p:ph type="sldNum" sz="quarter" idx="12"/>
          </p:nvPr>
        </p:nvSpPr>
        <p:spPr/>
        <p:txBody>
          <a:bodyPr/>
          <a:lstStyle/>
          <a:p>
            <a:fld id="{3980CDF4-B6D3-4C3E-8453-67E6479B2AA2}" type="slidenum">
              <a:rPr lang="en-US" smtClean="0"/>
              <a:t>‹#›</a:t>
            </a:fld>
            <a:endParaRPr lang="en-US"/>
          </a:p>
        </p:txBody>
      </p:sp>
    </p:spTree>
    <p:extLst>
      <p:ext uri="{BB962C8B-B14F-4D97-AF65-F5344CB8AC3E}">
        <p14:creationId xmlns:p14="http://schemas.microsoft.com/office/powerpoint/2010/main" val="360008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83DBB4-0CF4-4A98-B91D-A42D5477B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5A5E83-2E5F-49F9-AC98-2A6929CE9D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35248-571E-4529-9082-545526A492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22586-E652-4FFC-AA34-F01BD8FFCEB8}" type="datetimeFigureOut">
              <a:rPr lang="en-US" smtClean="0"/>
              <a:t>1/21/2025</a:t>
            </a:fld>
            <a:endParaRPr lang="en-US"/>
          </a:p>
        </p:txBody>
      </p:sp>
      <p:sp>
        <p:nvSpPr>
          <p:cNvPr id="5" name="Footer Placeholder 4">
            <a:extLst>
              <a:ext uri="{FF2B5EF4-FFF2-40B4-BE49-F238E27FC236}">
                <a16:creationId xmlns:a16="http://schemas.microsoft.com/office/drawing/2014/main" id="{6076528A-B0CA-4231-B92B-35ADB9EDCF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9C1C36-CBBE-4A19-9670-62BEE3DE83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0CDF4-B6D3-4C3E-8453-67E6479B2AA2}" type="slidenum">
              <a:rPr lang="en-US" smtClean="0"/>
              <a:t>‹#›</a:t>
            </a:fld>
            <a:endParaRPr lang="en-US"/>
          </a:p>
        </p:txBody>
      </p:sp>
    </p:spTree>
    <p:extLst>
      <p:ext uri="{BB962C8B-B14F-4D97-AF65-F5344CB8AC3E}">
        <p14:creationId xmlns:p14="http://schemas.microsoft.com/office/powerpoint/2010/main" val="4227374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jpeg"/><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470.png"/></Relationships>
</file>

<file path=ppt/slides/_rels/slide43.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16205" rIns="0" bIns="0" rtlCol="0">
            <a:spAutoFit/>
          </a:bodyPr>
          <a:lstStyle/>
          <a:p>
            <a:pPr marL="20320" marR="5080" indent="600075">
              <a:lnSpc>
                <a:spcPts val="6480"/>
              </a:lnSpc>
              <a:spcBef>
                <a:spcPts val="915"/>
              </a:spcBef>
            </a:pPr>
            <a:r>
              <a:rPr sz="6000" spc="-20" dirty="0"/>
              <a:t>Data</a:t>
            </a:r>
            <a:r>
              <a:rPr sz="6000" spc="-315" dirty="0"/>
              <a:t> </a:t>
            </a:r>
            <a:r>
              <a:rPr sz="6000" spc="-10" dirty="0"/>
              <a:t>Mining</a:t>
            </a:r>
            <a:r>
              <a:rPr sz="6000" spc="-320" dirty="0"/>
              <a:t> </a:t>
            </a:r>
            <a:r>
              <a:rPr sz="6000" spc="-25" dirty="0"/>
              <a:t>and </a:t>
            </a:r>
            <a:r>
              <a:rPr sz="6000" spc="-50" dirty="0"/>
              <a:t>Predictive</a:t>
            </a:r>
            <a:r>
              <a:rPr sz="6000" spc="-270" dirty="0"/>
              <a:t> </a:t>
            </a:r>
            <a:r>
              <a:rPr sz="6000" spc="-35" dirty="0"/>
              <a:t>Modelling</a:t>
            </a:r>
            <a:endParaRPr sz="6000" dirty="0"/>
          </a:p>
        </p:txBody>
      </p:sp>
      <p:sp>
        <p:nvSpPr>
          <p:cNvPr id="3" name="object 3"/>
          <p:cNvSpPr txBox="1"/>
          <p:nvPr/>
        </p:nvSpPr>
        <p:spPr>
          <a:xfrm>
            <a:off x="3912514" y="4136263"/>
            <a:ext cx="5169341" cy="382156"/>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Lecture</a:t>
            </a:r>
            <a:r>
              <a:rPr sz="2400" spc="-40" dirty="0">
                <a:latin typeface="Calibri"/>
                <a:cs typeface="Calibri"/>
              </a:rPr>
              <a:t> </a:t>
            </a:r>
            <a:r>
              <a:rPr lang="en-US" sz="2400" spc="-40" dirty="0">
                <a:latin typeface="Calibri"/>
                <a:cs typeface="Calibri"/>
              </a:rPr>
              <a:t>5</a:t>
            </a:r>
            <a:r>
              <a:rPr sz="2400" dirty="0">
                <a:latin typeface="Calibri"/>
                <a:cs typeface="Calibri"/>
              </a:rPr>
              <a:t>:</a:t>
            </a:r>
            <a:r>
              <a:rPr sz="2400" spc="-55" dirty="0">
                <a:latin typeface="Calibri"/>
                <a:cs typeface="Calibri"/>
              </a:rPr>
              <a:t> </a:t>
            </a:r>
            <a:r>
              <a:rPr lang="en-US" sz="2400" dirty="0">
                <a:latin typeface="Calibri"/>
                <a:cs typeface="Calibri"/>
              </a:rPr>
              <a:t>Principal Component Analysis</a:t>
            </a:r>
            <a:endParaRPr sz="24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FC7BEBA-63EE-8194-C7E1-B7F099D59EA3}"/>
              </a:ext>
            </a:extLst>
          </p:cNvPr>
          <p:cNvPicPr>
            <a:picLocks noChangeAspect="1"/>
          </p:cNvPicPr>
          <p:nvPr/>
        </p:nvPicPr>
        <p:blipFill>
          <a:blip r:embed="rId3">
            <a:duotone>
              <a:schemeClr val="bg2">
                <a:shade val="45000"/>
                <a:satMod val="135000"/>
              </a:schemeClr>
              <a:prstClr val="white"/>
            </a:duotone>
          </a:blip>
          <a:srcRect t="15730"/>
          <a:stretch/>
        </p:blipFill>
        <p:spPr>
          <a:xfrm>
            <a:off x="20" y="10"/>
            <a:ext cx="12191980" cy="6857990"/>
          </a:xfrm>
          <a:prstGeom prst="rect">
            <a:avLst/>
          </a:prstGeom>
        </p:spPr>
      </p:pic>
      <p:sp>
        <p:nvSpPr>
          <p:cNvPr id="5" name="Title 1"/>
          <p:cNvSpPr>
            <a:spLocks noGrp="1"/>
          </p:cNvSpPr>
          <p:nvPr>
            <p:ph type="title"/>
          </p:nvPr>
        </p:nvSpPr>
        <p:spPr>
          <a:xfrm>
            <a:off x="838200" y="365125"/>
            <a:ext cx="10515600" cy="1325563"/>
          </a:xfrm>
        </p:spPr>
        <p:txBody>
          <a:bodyPr>
            <a:normAutofit/>
          </a:bodyPr>
          <a:lstStyle/>
          <a:p>
            <a:r>
              <a:rPr lang="en-US" b="1">
                <a:latin typeface="Cambria" pitchFamily="18" charset="0"/>
                <a:cs typeface="Times New Roman" pitchFamily="18" charset="0"/>
              </a:rPr>
              <a:t>Steps for Computing PCA</a:t>
            </a:r>
            <a:br>
              <a:rPr lang="en-US" b="1">
                <a:latin typeface="Cambria" pitchFamily="18" charset="0"/>
                <a:cs typeface="Times New Roman" pitchFamily="18" charset="0"/>
              </a:rPr>
            </a:br>
            <a:endParaRPr lang="en-US"/>
          </a:p>
        </p:txBody>
      </p:sp>
      <p:graphicFrame>
        <p:nvGraphicFramePr>
          <p:cNvPr id="21" name="Content Placeholder 2">
            <a:extLst>
              <a:ext uri="{FF2B5EF4-FFF2-40B4-BE49-F238E27FC236}">
                <a16:creationId xmlns:a16="http://schemas.microsoft.com/office/drawing/2014/main" id="{30F0CFDC-91B2-581E-E4C5-8DC453BA6CF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99206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incipal Component Analysis (PCA) Transformation | BioRender Science  Templates">
            <a:extLst>
              <a:ext uri="{FF2B5EF4-FFF2-40B4-BE49-F238E27FC236}">
                <a16:creationId xmlns:a16="http://schemas.microsoft.com/office/drawing/2014/main" id="{22243FF8-5EA6-4456-A332-F7C2AA8547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282" y="755582"/>
            <a:ext cx="6593939" cy="461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320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4C891B-62D0-4250-AEB7-0F42BAD78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5CF319-A115-48EA-9ACC-6F57628F0D8A}"/>
              </a:ext>
            </a:extLst>
          </p:cNvPr>
          <p:cNvSpPr>
            <a:spLocks noGrp="1"/>
          </p:cNvSpPr>
          <p:nvPr>
            <p:ph type="title"/>
          </p:nvPr>
        </p:nvSpPr>
        <p:spPr>
          <a:xfrm>
            <a:off x="1283006" y="1106129"/>
            <a:ext cx="9808067" cy="1113503"/>
          </a:xfrm>
        </p:spPr>
        <p:txBody>
          <a:bodyPr anchor="b">
            <a:normAutofit/>
          </a:bodyPr>
          <a:lstStyle/>
          <a:p>
            <a:pPr algn="ctr"/>
            <a:r>
              <a:rPr lang="en-US" sz="3700" b="0" i="0" dirty="0">
                <a:effectLst/>
                <a:latin typeface="sohne"/>
              </a:rPr>
              <a:t>Assumptions</a:t>
            </a:r>
            <a:br>
              <a:rPr lang="en-US" sz="3700" b="0" i="0" dirty="0">
                <a:effectLst/>
                <a:latin typeface="sohne"/>
              </a:rPr>
            </a:br>
            <a:endParaRPr lang="en-US" sz="3700" dirty="0"/>
          </a:p>
        </p:txBody>
      </p:sp>
      <p:pic>
        <p:nvPicPr>
          <p:cNvPr id="7" name="Graphic 6" descr="Statistics">
            <a:extLst>
              <a:ext uri="{FF2B5EF4-FFF2-40B4-BE49-F238E27FC236}">
                <a16:creationId xmlns:a16="http://schemas.microsoft.com/office/drawing/2014/main" id="{0C718FED-F41E-9529-1749-DF1790CB39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6865" y="110908"/>
            <a:ext cx="995221" cy="995221"/>
          </a:xfrm>
          <a:prstGeom prst="rect">
            <a:avLst/>
          </a:prstGeom>
        </p:spPr>
      </p:pic>
      <p:sp>
        <p:nvSpPr>
          <p:cNvPr id="3" name="Content Placeholder 2">
            <a:extLst>
              <a:ext uri="{FF2B5EF4-FFF2-40B4-BE49-F238E27FC236}">
                <a16:creationId xmlns:a16="http://schemas.microsoft.com/office/drawing/2014/main" id="{A4904EC0-27E7-4D04-B34E-BECCD699F21E}"/>
              </a:ext>
            </a:extLst>
          </p:cNvPr>
          <p:cNvSpPr>
            <a:spLocks noGrp="1"/>
          </p:cNvSpPr>
          <p:nvPr>
            <p:ph idx="1"/>
          </p:nvPr>
        </p:nvSpPr>
        <p:spPr>
          <a:xfrm>
            <a:off x="1195459" y="1906621"/>
            <a:ext cx="10127537" cy="4737369"/>
          </a:xfrm>
        </p:spPr>
        <p:txBody>
          <a:bodyPr anchor="t">
            <a:normAutofit lnSpcReduction="10000"/>
          </a:bodyPr>
          <a:lstStyle/>
          <a:p>
            <a:r>
              <a:rPr lang="en-US" sz="2400" b="0" i="0" dirty="0">
                <a:effectLst/>
                <a:latin typeface="charter"/>
              </a:rPr>
              <a:t>PCA is based on the Pearson correlation coefficient framework and inherits similar assumptions.</a:t>
            </a:r>
          </a:p>
          <a:p>
            <a:pPr>
              <a:buFont typeface="+mj-lt"/>
              <a:buAutoNum type="arabicPeriod"/>
            </a:pPr>
            <a:r>
              <a:rPr lang="en-US" sz="2400" b="1" i="1" dirty="0">
                <a:effectLst/>
                <a:latin typeface="charter"/>
              </a:rPr>
              <a:t>Sample size:</a:t>
            </a:r>
            <a:r>
              <a:rPr lang="en-US" sz="2400" b="0" i="0" dirty="0">
                <a:effectLst/>
                <a:latin typeface="charter"/>
              </a:rPr>
              <a:t> Minimum of 150 observations and ideally a 5:1 ratio of observation to features (</a:t>
            </a:r>
            <a:r>
              <a:rPr lang="en-US" sz="2400" b="0" i="0" dirty="0" err="1">
                <a:effectLst/>
                <a:latin typeface="charter"/>
              </a:rPr>
              <a:t>Pallant</a:t>
            </a:r>
            <a:r>
              <a:rPr lang="en-US" sz="2400" b="0" i="0" dirty="0">
                <a:effectLst/>
                <a:latin typeface="charter"/>
              </a:rPr>
              <a:t>, 2010)</a:t>
            </a:r>
          </a:p>
          <a:p>
            <a:pPr>
              <a:buFont typeface="+mj-lt"/>
              <a:buAutoNum type="arabicPeriod"/>
            </a:pPr>
            <a:r>
              <a:rPr lang="en-US" sz="2400" b="1" i="1" dirty="0">
                <a:effectLst/>
                <a:latin typeface="charter"/>
              </a:rPr>
              <a:t>Correlations:</a:t>
            </a:r>
            <a:r>
              <a:rPr lang="en-US" sz="2400" b="0" i="0" dirty="0">
                <a:effectLst/>
                <a:latin typeface="charter"/>
              </a:rPr>
              <a:t> The feature set is correlated, so the reduced feature set effectively represents the original data space.</a:t>
            </a:r>
          </a:p>
          <a:p>
            <a:pPr>
              <a:buFont typeface="+mj-lt"/>
              <a:buAutoNum type="arabicPeriod"/>
            </a:pPr>
            <a:r>
              <a:rPr lang="en-US" sz="2400" b="1" i="1" dirty="0">
                <a:effectLst/>
                <a:latin typeface="charter"/>
              </a:rPr>
              <a:t>Linearity:</a:t>
            </a:r>
            <a:r>
              <a:rPr lang="en-US" sz="2400" b="0" i="0" dirty="0">
                <a:effectLst/>
                <a:latin typeface="charter"/>
              </a:rPr>
              <a:t> All variables exhibit a constant multivariate normal relationship, and principal components are a linear combination of the original features.</a:t>
            </a:r>
          </a:p>
          <a:p>
            <a:pPr>
              <a:buFont typeface="+mj-lt"/>
              <a:buAutoNum type="arabicPeriod"/>
            </a:pPr>
            <a:r>
              <a:rPr lang="en-US" sz="2400" b="1" i="1" dirty="0">
                <a:effectLst/>
                <a:latin typeface="charter"/>
              </a:rPr>
              <a:t>Outliers:</a:t>
            </a:r>
            <a:r>
              <a:rPr lang="en-US" sz="2400" b="0" i="0" dirty="0">
                <a:effectLst/>
                <a:latin typeface="charter"/>
              </a:rPr>
              <a:t> No significant outliers in the data as these can have a disproportionate influence on the results.</a:t>
            </a:r>
          </a:p>
          <a:p>
            <a:pPr>
              <a:buFont typeface="+mj-lt"/>
              <a:buAutoNum type="arabicPeriod"/>
            </a:pPr>
            <a:r>
              <a:rPr lang="en-US" sz="2400" b="1" i="1" dirty="0">
                <a:effectLst/>
                <a:latin typeface="charter"/>
              </a:rPr>
              <a:t>Large variance implies more structure:</a:t>
            </a:r>
            <a:r>
              <a:rPr lang="en-US" sz="2400" b="0" i="0" dirty="0">
                <a:effectLst/>
                <a:latin typeface="charter"/>
              </a:rPr>
              <a:t> high variance axes are treated as principal components, while low variance axes are treated as noise and discarded.</a:t>
            </a:r>
          </a:p>
          <a:p>
            <a:pPr algn="ctr"/>
            <a:endParaRPr lang="en-US" sz="1400" dirty="0"/>
          </a:p>
        </p:txBody>
      </p:sp>
    </p:spTree>
    <p:extLst>
      <p:ext uri="{BB962C8B-B14F-4D97-AF65-F5344CB8AC3E}">
        <p14:creationId xmlns:p14="http://schemas.microsoft.com/office/powerpoint/2010/main" val="3907389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dirty="0"/>
              <a:t>Principal components represent the directions of the data that explain a maximal amount of variance, that is to say, the lines that capture most information of the data. </a:t>
            </a:r>
          </a:p>
        </p:txBody>
      </p:sp>
    </p:spTree>
    <p:extLst>
      <p:ext uri="{BB962C8B-B14F-4D97-AF65-F5344CB8AC3E}">
        <p14:creationId xmlns:p14="http://schemas.microsoft.com/office/powerpoint/2010/main" val="2224937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1"/>
            <a:ext cx="8229600" cy="5592763"/>
          </a:xfrm>
        </p:spPr>
        <p:txBody>
          <a:bodyPr/>
          <a:lstStyle/>
          <a:p>
            <a:pPr algn="just"/>
            <a:r>
              <a:rPr lang="en-US" dirty="0"/>
              <a:t>As there are as many principal components as there are variables in the data, principal components are constructed in such a manner that the </a:t>
            </a:r>
            <a:r>
              <a:rPr lang="en-US" b="1" dirty="0"/>
              <a:t>first principal component accounts for the largest possible variance </a:t>
            </a:r>
            <a:r>
              <a:rPr lang="en-US" dirty="0"/>
              <a:t>in the data set.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782" y="2791887"/>
            <a:ext cx="2304664" cy="2251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646" y="4419601"/>
            <a:ext cx="2258054" cy="2242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6336" y="3103560"/>
            <a:ext cx="2285538" cy="207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7228" y="4140110"/>
            <a:ext cx="2540772" cy="2433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6034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dirty="0"/>
              <a:t>First Principal Component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838200" y="1825625"/>
            <a:ext cx="10515600" cy="4351338"/>
          </a:xfrm>
        </p:spPr>
        <p:txBody>
          <a:bodyPr>
            <a:normAutofit/>
          </a:bodyPr>
          <a:lstStyle/>
          <a:p>
            <a:endParaRPr lang="en-US" dirty="0"/>
          </a:p>
          <a:p>
            <a:r>
              <a:rPr lang="en-US" dirty="0"/>
              <a:t> The first principal component is approximately the line that matches the purple marks because it goes through the origin and it’s the line in which the projection of the points (red dots) is the most spread out. </a:t>
            </a:r>
          </a:p>
          <a:p>
            <a:endParaRPr lang="en-US" dirty="0"/>
          </a:p>
          <a:p>
            <a:r>
              <a:rPr lang="en-US" dirty="0"/>
              <a:t>Mathematically, it’s the line that maximizes the variance (</a:t>
            </a:r>
            <a:r>
              <a:rPr lang="en-US" dirty="0">
                <a:solidFill>
                  <a:schemeClr val="accent5">
                    <a:lumMod val="75000"/>
                  </a:schemeClr>
                </a:solidFill>
              </a:rPr>
              <a:t>the average of the squared distances from the projected points (red dots) to the origin</a:t>
            </a:r>
            <a:r>
              <a:rPr lang="en-US" dirty="0"/>
              <a:t>).</a:t>
            </a:r>
          </a:p>
          <a:p>
            <a:endParaRPr lang="en-US" dirty="0"/>
          </a:p>
          <a:p>
            <a:endParaRPr lang="en-US" dirty="0"/>
          </a:p>
        </p:txBody>
      </p:sp>
    </p:spTree>
    <p:extLst>
      <p:ext uri="{BB962C8B-B14F-4D97-AF65-F5344CB8AC3E}">
        <p14:creationId xmlns:p14="http://schemas.microsoft.com/office/powerpoint/2010/main" val="2859701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3463BAA5-9714-4A39-9DD4-2B563A9B2838}"/>
              </a:ext>
            </a:extLst>
          </p:cNvPr>
          <p:cNvSpPr>
            <a:spLocks noGrp="1"/>
          </p:cNvSpPr>
          <p:nvPr>
            <p:ph type="title"/>
          </p:nvPr>
        </p:nvSpPr>
        <p:spPr>
          <a:xfrm>
            <a:off x="838200" y="365125"/>
            <a:ext cx="10515600" cy="1325563"/>
          </a:xfrm>
        </p:spPr>
        <p:txBody>
          <a:bodyPr>
            <a:normAutofit/>
          </a:bodyPr>
          <a:lstStyle/>
          <a:p>
            <a:r>
              <a:rPr lang="en-US" dirty="0"/>
              <a:t>Second Principal Component</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838200" y="1825625"/>
            <a:ext cx="10515600" cy="4351338"/>
          </a:xfrm>
        </p:spPr>
        <p:txBody>
          <a:bodyPr>
            <a:normAutofit/>
          </a:bodyPr>
          <a:lstStyle/>
          <a:p>
            <a:r>
              <a:rPr lang="en-US" dirty="0"/>
              <a:t>The second principal component is calculated in the same way, with the condition that it is uncorrelated with (i.e., perpendicular to) the first principal component and that it accounts for the next highest variance.</a:t>
            </a:r>
          </a:p>
          <a:p>
            <a:endParaRPr lang="en-US" dirty="0"/>
          </a:p>
          <a:p>
            <a:r>
              <a:rPr lang="en-US" dirty="0">
                <a:solidFill>
                  <a:schemeClr val="accent5">
                    <a:lumMod val="75000"/>
                  </a:schemeClr>
                </a:solidFill>
              </a:rPr>
              <a:t>This continues until a total of p principal components have been calculated, equal to the original number of variables.</a:t>
            </a:r>
          </a:p>
        </p:txBody>
      </p:sp>
    </p:spTree>
    <p:extLst>
      <p:ext uri="{BB962C8B-B14F-4D97-AF65-F5344CB8AC3E}">
        <p14:creationId xmlns:p14="http://schemas.microsoft.com/office/powerpoint/2010/main" val="3541611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D5B9D2-0047-4A40-9362-15503E2107FA}"/>
              </a:ext>
            </a:extLst>
          </p:cNvPr>
          <p:cNvSpPr>
            <a:spLocks noGrp="1"/>
          </p:cNvSpPr>
          <p:nvPr>
            <p:ph type="title"/>
          </p:nvPr>
        </p:nvSpPr>
        <p:spPr>
          <a:xfrm>
            <a:off x="838200" y="365125"/>
            <a:ext cx="10515600" cy="1325563"/>
          </a:xfrm>
        </p:spPr>
        <p:txBody>
          <a:bodyPr>
            <a:normAutofit/>
          </a:bodyPr>
          <a:lstStyle/>
          <a:p>
            <a:r>
              <a:rPr lang="en-US" sz="4200" b="0" i="0">
                <a:effectLst/>
                <a:latin typeface="sohne"/>
              </a:rPr>
              <a:t>Mathematics Behind PCA</a:t>
            </a:r>
            <a:br>
              <a:rPr lang="en-US" sz="4200" b="0" i="0">
                <a:effectLst/>
                <a:latin typeface="sohne"/>
              </a:rPr>
            </a:br>
            <a:endParaRPr lang="en-US"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B4670E-111E-4075-90AF-D3A731B60DBB}"/>
              </a:ext>
            </a:extLst>
          </p:cNvPr>
          <p:cNvSpPr>
            <a:spLocks noGrp="1"/>
          </p:cNvSpPr>
          <p:nvPr>
            <p:ph idx="1"/>
          </p:nvPr>
        </p:nvSpPr>
        <p:spPr>
          <a:xfrm>
            <a:off x="838200" y="1929384"/>
            <a:ext cx="10515600" cy="4251960"/>
          </a:xfrm>
        </p:spPr>
        <p:txBody>
          <a:bodyPr>
            <a:normAutofit/>
          </a:bodyPr>
          <a:lstStyle/>
          <a:p>
            <a:pPr marL="0" indent="0">
              <a:buNone/>
            </a:pPr>
            <a:r>
              <a:rPr lang="en-US" sz="2200" b="0" i="0" dirty="0">
                <a:effectLst/>
                <a:latin typeface="charter"/>
              </a:rPr>
              <a:t>PCA can be thought of as an unsupervised learning problem. The whole process of obtaining principal components from a raw dataset can be simplified in six parts :</a:t>
            </a:r>
          </a:p>
          <a:p>
            <a:pPr marL="514350" indent="-514350">
              <a:buFont typeface="+mj-lt"/>
              <a:buAutoNum type="arabicPeriod"/>
            </a:pPr>
            <a:r>
              <a:rPr lang="en-US" sz="2200" b="0" i="0" dirty="0">
                <a:effectLst/>
                <a:latin typeface="charter"/>
              </a:rPr>
              <a:t>Take the whole dataset consisting of </a:t>
            </a:r>
            <a:r>
              <a:rPr lang="en-US" sz="2200" b="0" i="1" dirty="0">
                <a:effectLst/>
                <a:latin typeface="charter"/>
              </a:rPr>
              <a:t>d+1 dimensions</a:t>
            </a:r>
            <a:r>
              <a:rPr lang="en-US" sz="2200" b="0" i="0" dirty="0">
                <a:effectLst/>
                <a:latin typeface="charter"/>
              </a:rPr>
              <a:t> and ignore the labels such that our new dataset becomes </a:t>
            </a:r>
            <a:r>
              <a:rPr lang="en-US" sz="2200" b="0" i="1" dirty="0">
                <a:effectLst/>
                <a:latin typeface="charter"/>
              </a:rPr>
              <a:t>d dimensional.</a:t>
            </a:r>
            <a:endParaRPr lang="en-US" sz="2200" b="0" i="0" dirty="0">
              <a:effectLst/>
              <a:latin typeface="charter"/>
            </a:endParaRPr>
          </a:p>
          <a:p>
            <a:pPr marL="514350" indent="-514350">
              <a:buFont typeface="+mj-lt"/>
              <a:buAutoNum type="arabicPeriod"/>
            </a:pPr>
            <a:r>
              <a:rPr lang="en-US" sz="2200" b="0" i="0" dirty="0">
                <a:effectLst/>
                <a:latin typeface="charter"/>
              </a:rPr>
              <a:t>Compute the </a:t>
            </a:r>
            <a:r>
              <a:rPr lang="en-US" sz="2200" b="0" i="1" dirty="0">
                <a:effectLst/>
                <a:latin typeface="charter"/>
              </a:rPr>
              <a:t>mean</a:t>
            </a:r>
            <a:r>
              <a:rPr lang="en-US" sz="2200" b="0" i="0" dirty="0">
                <a:effectLst/>
                <a:latin typeface="charter"/>
              </a:rPr>
              <a:t> for every dimension of the whole dataset.</a:t>
            </a:r>
          </a:p>
          <a:p>
            <a:pPr marL="514350" indent="-514350">
              <a:buFont typeface="+mj-lt"/>
              <a:buAutoNum type="arabicPeriod"/>
            </a:pPr>
            <a:r>
              <a:rPr lang="en-US" sz="2200" b="0" i="0" dirty="0">
                <a:effectLst/>
                <a:latin typeface="charter"/>
              </a:rPr>
              <a:t>Compute the </a:t>
            </a:r>
            <a:r>
              <a:rPr lang="en-US" sz="2200" b="0" i="1" dirty="0">
                <a:effectLst/>
                <a:latin typeface="charter"/>
              </a:rPr>
              <a:t>covariance matrix</a:t>
            </a:r>
            <a:r>
              <a:rPr lang="en-US" sz="2200" b="0" i="0" dirty="0">
                <a:effectLst/>
                <a:latin typeface="charter"/>
              </a:rPr>
              <a:t> of the whole dataset.</a:t>
            </a:r>
          </a:p>
          <a:p>
            <a:pPr marL="514350" indent="-514350">
              <a:buFont typeface="+mj-lt"/>
              <a:buAutoNum type="arabicPeriod"/>
            </a:pPr>
            <a:r>
              <a:rPr lang="en-US" sz="2200" b="0" i="0" dirty="0">
                <a:effectLst/>
                <a:latin typeface="charter"/>
              </a:rPr>
              <a:t>Compute </a:t>
            </a:r>
            <a:r>
              <a:rPr lang="en-US" sz="2200" b="0" i="1" dirty="0">
                <a:effectLst/>
                <a:latin typeface="charter"/>
              </a:rPr>
              <a:t>eigenvectors</a:t>
            </a:r>
            <a:r>
              <a:rPr lang="en-US" sz="2200" b="0" i="0" dirty="0">
                <a:effectLst/>
                <a:latin typeface="charter"/>
              </a:rPr>
              <a:t> and the corresponding </a:t>
            </a:r>
            <a:r>
              <a:rPr lang="en-US" sz="2200" b="0" i="1" dirty="0">
                <a:effectLst/>
                <a:latin typeface="charter"/>
              </a:rPr>
              <a:t>eigenvalues</a:t>
            </a:r>
            <a:r>
              <a:rPr lang="en-US" sz="2200" b="0" i="0" dirty="0">
                <a:effectLst/>
                <a:latin typeface="charter"/>
              </a:rPr>
              <a:t>.</a:t>
            </a:r>
          </a:p>
          <a:p>
            <a:pPr marL="514350" indent="-514350">
              <a:buFont typeface="+mj-lt"/>
              <a:buAutoNum type="arabicPeriod"/>
            </a:pPr>
            <a:r>
              <a:rPr lang="en-US" sz="2200" b="0" i="0" dirty="0">
                <a:effectLst/>
                <a:latin typeface="charter"/>
              </a:rPr>
              <a:t>Sort the eigenvectors by decreasing eigenvalues and choose k eigenvectors (Feature Vector) with the largest eigenvalues to form a </a:t>
            </a:r>
            <a:r>
              <a:rPr lang="en-US" sz="2200" b="0" i="1" dirty="0">
                <a:effectLst/>
                <a:latin typeface="charter"/>
              </a:rPr>
              <a:t>d × k dimensional</a:t>
            </a:r>
            <a:r>
              <a:rPr lang="en-US" sz="2200" b="0" i="0" dirty="0">
                <a:effectLst/>
                <a:latin typeface="charter"/>
              </a:rPr>
              <a:t> matrix </a:t>
            </a:r>
            <a:r>
              <a:rPr lang="en-US" sz="2200" b="1" i="0" dirty="0">
                <a:effectLst/>
                <a:latin typeface="charter"/>
              </a:rPr>
              <a:t>W.</a:t>
            </a:r>
            <a:endParaRPr lang="en-US" sz="2200" b="0" i="0" dirty="0">
              <a:effectLst/>
              <a:latin typeface="charter"/>
            </a:endParaRPr>
          </a:p>
          <a:p>
            <a:pPr marL="514350" indent="-514350">
              <a:buFont typeface="+mj-lt"/>
              <a:buAutoNum type="arabicPeriod"/>
            </a:pPr>
            <a:r>
              <a:rPr lang="en-US" sz="2200" b="0" i="0" dirty="0">
                <a:effectLst/>
                <a:latin typeface="charter"/>
              </a:rPr>
              <a:t>Use this </a:t>
            </a:r>
            <a:r>
              <a:rPr lang="en-US" sz="2200" b="0" i="1" dirty="0">
                <a:effectLst/>
                <a:latin typeface="charter"/>
              </a:rPr>
              <a:t>d × k eigenvector matrix</a:t>
            </a:r>
            <a:r>
              <a:rPr lang="en-US" sz="2200" b="0" i="0" dirty="0">
                <a:effectLst/>
                <a:latin typeface="charter"/>
              </a:rPr>
              <a:t> to transform the samples onto the new subspace.</a:t>
            </a:r>
          </a:p>
          <a:p>
            <a:endParaRPr lang="en-US" sz="2200" dirty="0"/>
          </a:p>
        </p:txBody>
      </p:sp>
    </p:spTree>
    <p:extLst>
      <p:ext uri="{BB962C8B-B14F-4D97-AF65-F5344CB8AC3E}">
        <p14:creationId xmlns:p14="http://schemas.microsoft.com/office/powerpoint/2010/main" val="314954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NC lathe processing">
            <a:extLst>
              <a:ext uri="{FF2B5EF4-FFF2-40B4-BE49-F238E27FC236}">
                <a16:creationId xmlns:a16="http://schemas.microsoft.com/office/drawing/2014/main" id="{699B3318-1C55-4528-8F69-F037B82E9DF7}"/>
              </a:ext>
            </a:extLst>
          </p:cNvPr>
          <p:cNvPicPr>
            <a:picLocks noChangeAspect="1"/>
          </p:cNvPicPr>
          <p:nvPr/>
        </p:nvPicPr>
        <p:blipFill rotWithShape="1">
          <a:blip r:embed="rId3">
            <a:duotone>
              <a:schemeClr val="bg2">
                <a:shade val="45000"/>
                <a:satMod val="135000"/>
              </a:schemeClr>
              <a:prstClr val="white"/>
            </a:duotone>
          </a:blip>
          <a:srcRect l="9091" t="23391"/>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b="1">
                <a:latin typeface="Cambria" pitchFamily="18" charset="0"/>
                <a:cs typeface="Times New Roman" pitchFamily="18" charset="0"/>
              </a:rPr>
              <a:t>Step1: Standardization of data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515600" cy="4351338"/>
              </a:xfrm>
            </p:spPr>
            <p:txBody>
              <a:bodyPr>
                <a:normAutofit/>
              </a:bodyPr>
              <a:lstStyle/>
              <a:p>
                <a:pPr>
                  <a:buFont typeface="Wingdings" panose="05000000000000000000" pitchFamily="2" charset="2"/>
                  <a:buChar char="Ø"/>
                </a:pPr>
                <a:r>
                  <a:rPr lang="en-US">
                    <a:latin typeface="Cambria" panose="02040503050406030204" pitchFamily="18" charset="0"/>
                    <a:ea typeface="Cambria" panose="02040503050406030204" pitchFamily="18" charset="0"/>
                    <a:cs typeface="Times New Roman" pitchFamily="18" charset="0"/>
                  </a:rPr>
                  <a:t>Scaling the data in such a way that all the features and their values lie within a similar range</a:t>
                </a:r>
                <a:r>
                  <a:rPr lang="en-US">
                    <a:latin typeface="Cambria" panose="02040503050406030204" pitchFamily="18" charset="0"/>
                    <a:ea typeface="Cambria" panose="02040503050406030204" pitchFamily="18" charset="0"/>
                  </a:rPr>
                  <a:t>.</a:t>
                </a:r>
              </a:p>
              <a:p>
                <a:pPr marL="0" indent="0">
                  <a:buNone/>
                </a:pPr>
                <a:endParaRPr lang="en-US">
                  <a:latin typeface="Cambria" panose="02040503050406030204" pitchFamily="18" charset="0"/>
                  <a:ea typeface="Cambria" panose="02040503050406030204" pitchFamily="18" charset="0"/>
                </a:endParaRPr>
              </a:p>
              <a:p>
                <a:pPr>
                  <a:buFont typeface="Wingdings" panose="05000000000000000000" pitchFamily="2" charset="2"/>
                  <a:buChar char="Ø"/>
                </a:pPr>
                <a:r>
                  <a:rPr lang="en-US">
                    <a:latin typeface="Cambria" panose="02040503050406030204" pitchFamily="18" charset="0"/>
                    <a:ea typeface="Cambria" panose="02040503050406030204" pitchFamily="18" charset="0"/>
                    <a:cs typeface="Times New Roman" pitchFamily="18" charset="0"/>
                  </a:rPr>
                  <a:t>It is calculated as:</a:t>
                </a:r>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cs typeface="Times New Roman" pitchFamily="18" charset="0"/>
                        </a:rPr>
                        <m:t>𝒁</m:t>
                      </m:r>
                      <m:r>
                        <a:rPr lang="en-US" b="1" i="1">
                          <a:latin typeface="Cambria Math" panose="02040503050406030204" pitchFamily="18" charset="0"/>
                          <a:cs typeface="Times New Roman" pitchFamily="18" charset="0"/>
                        </a:rPr>
                        <m:t>=</m:t>
                      </m:r>
                      <m:f>
                        <m:fPr>
                          <m:ctrlPr>
                            <a:rPr lang="en-US" b="1" i="1">
                              <a:latin typeface="Cambria Math" panose="02040503050406030204" pitchFamily="18" charset="0"/>
                              <a:cs typeface="Times New Roman" pitchFamily="18" charset="0"/>
                            </a:rPr>
                          </m:ctrlPr>
                        </m:fPr>
                        <m:num>
                          <m:r>
                            <a:rPr lang="en-IN" b="1" i="1">
                              <a:latin typeface="Cambria Math"/>
                              <a:cs typeface="Times New Roman" pitchFamily="18" charset="0"/>
                            </a:rPr>
                            <m:t>𝒇𝒆𝒂𝒕𝒖𝒓𝒆</m:t>
                          </m:r>
                          <m:r>
                            <a:rPr lang="en-US" b="1" i="1">
                              <a:latin typeface="Cambria Math" panose="02040503050406030204" pitchFamily="18" charset="0"/>
                              <a:cs typeface="Times New Roman" pitchFamily="18" charset="0"/>
                            </a:rPr>
                            <m:t> </m:t>
                          </m:r>
                          <m:r>
                            <a:rPr lang="en-US" b="1" i="1">
                              <a:latin typeface="Cambria Math" panose="02040503050406030204" pitchFamily="18" charset="0"/>
                              <a:cs typeface="Times New Roman" pitchFamily="18" charset="0"/>
                            </a:rPr>
                            <m:t>𝒗𝒂𝒍𝒖𝒆</m:t>
                          </m:r>
                          <m:r>
                            <a:rPr lang="en-US" b="1" i="1">
                              <a:latin typeface="Cambria Math" panose="02040503050406030204" pitchFamily="18" charset="0"/>
                              <a:cs typeface="Times New Roman" pitchFamily="18" charset="0"/>
                            </a:rPr>
                            <m:t> −</m:t>
                          </m:r>
                          <m:r>
                            <a:rPr lang="en-US" b="1" i="1">
                              <a:latin typeface="Cambria Math" panose="02040503050406030204" pitchFamily="18" charset="0"/>
                              <a:cs typeface="Times New Roman" pitchFamily="18" charset="0"/>
                            </a:rPr>
                            <m:t>𝒎𝒆𝒂𝒏</m:t>
                          </m:r>
                        </m:num>
                        <m:den>
                          <m:r>
                            <a:rPr lang="en-US" b="1" i="1">
                              <a:latin typeface="Cambria Math" panose="02040503050406030204" pitchFamily="18" charset="0"/>
                              <a:cs typeface="Times New Roman" pitchFamily="18" charset="0"/>
                            </a:rPr>
                            <m:t>𝒔𝒕𝒂𝒏𝒅𝒂𝒓𝒅</m:t>
                          </m:r>
                          <m:r>
                            <a:rPr lang="en-US" b="1" i="1">
                              <a:latin typeface="Cambria Math" panose="02040503050406030204" pitchFamily="18" charset="0"/>
                              <a:cs typeface="Times New Roman" pitchFamily="18" charset="0"/>
                            </a:rPr>
                            <m:t> </m:t>
                          </m:r>
                          <m:r>
                            <a:rPr lang="en-US" b="1" i="1">
                              <a:latin typeface="Cambria Math" panose="02040503050406030204" pitchFamily="18" charset="0"/>
                              <a:cs typeface="Times New Roman" pitchFamily="18" charset="0"/>
                            </a:rPr>
                            <m:t>𝒅𝒆𝒗𝒊𝒂𝒕𝒊𝒐𝒏</m:t>
                          </m:r>
                        </m:den>
                      </m:f>
                    </m:oMath>
                  </m:oMathPara>
                </a14:m>
                <a:endParaRPr lang="en-US" b="1">
                  <a:latin typeface="Cambria" panose="02040503050406030204" pitchFamily="18" charset="0"/>
                  <a:ea typeface="Cambria" panose="02040503050406030204"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515600" cy="4351338"/>
              </a:xfrm>
              <a:blipFill>
                <a:blip r:embed="rId4"/>
                <a:stretch>
                  <a:fillRect l="-1043" t="-2381" r="-139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26246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ABC16D-1BAB-472A-83EB-C26000A4A1AF}"/>
              </a:ext>
            </a:extLst>
          </p:cNvPr>
          <p:cNvSpPr>
            <a:spLocks noGrp="1"/>
          </p:cNvSpPr>
          <p:nvPr>
            <p:ph idx="1"/>
          </p:nvPr>
        </p:nvSpPr>
        <p:spPr>
          <a:xfrm>
            <a:off x="500932" y="357809"/>
            <a:ext cx="10852868" cy="5827105"/>
          </a:xfrm>
        </p:spPr>
        <p:txBody>
          <a:bodyPr/>
          <a:lstStyle/>
          <a:p>
            <a:pPr algn="l">
              <a:buFont typeface="+mj-lt"/>
              <a:buAutoNum type="arabicPeriod"/>
            </a:pPr>
            <a:r>
              <a:rPr lang="en-US" b="1" i="0" dirty="0">
                <a:solidFill>
                  <a:srgbClr val="292929"/>
                </a:solidFill>
                <a:effectLst/>
                <a:latin typeface="charter"/>
              </a:rPr>
              <a:t>Take the whole dataset consisting of </a:t>
            </a:r>
            <a:r>
              <a:rPr lang="en-US" b="1" i="1" dirty="0">
                <a:solidFill>
                  <a:srgbClr val="292929"/>
                </a:solidFill>
                <a:effectLst/>
                <a:latin typeface="charter"/>
              </a:rPr>
              <a:t>d+1 dimensions</a:t>
            </a:r>
            <a:r>
              <a:rPr lang="en-US" b="1" i="0" dirty="0">
                <a:solidFill>
                  <a:srgbClr val="292929"/>
                </a:solidFill>
                <a:effectLst/>
                <a:latin typeface="charter"/>
              </a:rPr>
              <a:t> and ignore the labels such that our new dataset becomes </a:t>
            </a:r>
            <a:r>
              <a:rPr lang="en-US" b="1" i="1" dirty="0">
                <a:solidFill>
                  <a:srgbClr val="292929"/>
                </a:solidFill>
                <a:effectLst/>
                <a:latin typeface="charter"/>
              </a:rPr>
              <a:t>d dimensional. </a:t>
            </a:r>
            <a:endParaRPr lang="en-US" b="0" i="0" dirty="0">
              <a:solidFill>
                <a:srgbClr val="292929"/>
              </a:solidFill>
              <a:effectLst/>
              <a:latin typeface="charter"/>
            </a:endParaRPr>
          </a:p>
          <a:p>
            <a:pPr algn="l"/>
            <a:r>
              <a:rPr lang="en-US" b="0" i="0" dirty="0">
                <a:solidFill>
                  <a:srgbClr val="292929"/>
                </a:solidFill>
                <a:effectLst/>
                <a:latin typeface="charter"/>
              </a:rPr>
              <a:t>Let’s say we have a dataset which is </a:t>
            </a:r>
            <a:r>
              <a:rPr lang="en-US" b="0" i="1" dirty="0">
                <a:solidFill>
                  <a:srgbClr val="292929"/>
                </a:solidFill>
                <a:effectLst/>
                <a:latin typeface="charter"/>
              </a:rPr>
              <a:t>d+1 dimensional</a:t>
            </a:r>
            <a:r>
              <a:rPr lang="en-US" b="0" i="0" dirty="0">
                <a:solidFill>
                  <a:srgbClr val="292929"/>
                </a:solidFill>
                <a:effectLst/>
                <a:latin typeface="charter"/>
              </a:rPr>
              <a:t>. Where d could be thought as </a:t>
            </a:r>
            <a:r>
              <a:rPr lang="en-US" b="0" i="1" dirty="0" err="1">
                <a:solidFill>
                  <a:srgbClr val="292929"/>
                </a:solidFill>
                <a:effectLst/>
                <a:latin typeface="charter"/>
              </a:rPr>
              <a:t>X_train</a:t>
            </a:r>
            <a:r>
              <a:rPr lang="en-US" b="0" i="0" dirty="0">
                <a:solidFill>
                  <a:srgbClr val="292929"/>
                </a:solidFill>
                <a:effectLst/>
                <a:latin typeface="charter"/>
              </a:rPr>
              <a:t> and 1 could be thought as </a:t>
            </a:r>
            <a:r>
              <a:rPr lang="en-US" b="0" i="0" dirty="0" err="1">
                <a:solidFill>
                  <a:srgbClr val="292929"/>
                </a:solidFill>
                <a:effectLst/>
                <a:latin typeface="charter"/>
              </a:rPr>
              <a:t>y_train</a:t>
            </a:r>
            <a:r>
              <a:rPr lang="en-US" b="0" i="0" dirty="0">
                <a:solidFill>
                  <a:srgbClr val="292929"/>
                </a:solidFill>
                <a:effectLst/>
                <a:latin typeface="charter"/>
              </a:rPr>
              <a:t> </a:t>
            </a:r>
            <a:r>
              <a:rPr lang="en-US" b="0" i="1" dirty="0">
                <a:solidFill>
                  <a:srgbClr val="292929"/>
                </a:solidFill>
                <a:effectLst/>
                <a:latin typeface="charter"/>
              </a:rPr>
              <a:t>(labels) </a:t>
            </a:r>
            <a:r>
              <a:rPr lang="en-US" b="0" i="0" dirty="0">
                <a:solidFill>
                  <a:srgbClr val="292929"/>
                </a:solidFill>
                <a:effectLst/>
                <a:latin typeface="charter"/>
              </a:rPr>
              <a:t>in modern machine learning paradigm.</a:t>
            </a:r>
          </a:p>
          <a:p>
            <a:pPr algn="l"/>
            <a:endParaRPr lang="en-US" dirty="0">
              <a:solidFill>
                <a:srgbClr val="292929"/>
              </a:solidFill>
              <a:latin typeface="charter"/>
            </a:endParaRPr>
          </a:p>
          <a:p>
            <a:pPr algn="l"/>
            <a:r>
              <a:rPr lang="en-US" b="0" i="0" dirty="0">
                <a:solidFill>
                  <a:srgbClr val="292929"/>
                </a:solidFill>
                <a:effectLst/>
                <a:latin typeface="charter"/>
              </a:rPr>
              <a:t>Let data matrix </a:t>
            </a:r>
            <a:r>
              <a:rPr lang="en-US" b="1" i="0" dirty="0">
                <a:solidFill>
                  <a:srgbClr val="292929"/>
                </a:solidFill>
                <a:effectLst/>
                <a:latin typeface="charter"/>
              </a:rPr>
              <a:t>X</a:t>
            </a:r>
            <a:r>
              <a:rPr lang="en-US" b="0" i="0" dirty="0">
                <a:solidFill>
                  <a:srgbClr val="292929"/>
                </a:solidFill>
                <a:effectLst/>
                <a:latin typeface="charter"/>
              </a:rPr>
              <a:t> be the score of </a:t>
            </a:r>
          </a:p>
          <a:p>
            <a:pPr marL="0" indent="0" algn="l">
              <a:buNone/>
            </a:pPr>
            <a:r>
              <a:rPr lang="en-US" dirty="0">
                <a:solidFill>
                  <a:srgbClr val="292929"/>
                </a:solidFill>
                <a:latin typeface="charter"/>
              </a:rPr>
              <a:t>   </a:t>
            </a:r>
            <a:r>
              <a:rPr lang="en-US" b="0" i="0" dirty="0">
                <a:solidFill>
                  <a:srgbClr val="292929"/>
                </a:solidFill>
                <a:effectLst/>
                <a:latin typeface="charter"/>
              </a:rPr>
              <a:t>three subjects : </a:t>
            </a:r>
            <a:endParaRPr lang="en-US" dirty="0"/>
          </a:p>
        </p:txBody>
      </p:sp>
      <p:pic>
        <p:nvPicPr>
          <p:cNvPr id="1026" name="Picture 2">
            <a:extLst>
              <a:ext uri="{FF2B5EF4-FFF2-40B4-BE49-F238E27FC236}">
                <a16:creationId xmlns:a16="http://schemas.microsoft.com/office/drawing/2014/main" id="{8F3EB1C5-4A27-4BDF-BA64-E63E05B0D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3207" y="2863132"/>
            <a:ext cx="4082373" cy="3058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518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9988" y="2384882"/>
            <a:ext cx="2771775" cy="1590040"/>
          </a:xfrm>
          <a:prstGeom prst="rect">
            <a:avLst/>
          </a:prstGeom>
        </p:spPr>
        <p:txBody>
          <a:bodyPr vert="horz" wrap="square" lIns="0" tIns="106045" rIns="0" bIns="0" rtlCol="0">
            <a:spAutoFit/>
          </a:bodyPr>
          <a:lstStyle/>
          <a:p>
            <a:pPr marL="12700" marR="5080">
              <a:lnSpc>
                <a:spcPts val="5830"/>
              </a:lnSpc>
              <a:spcBef>
                <a:spcPts val="835"/>
              </a:spcBef>
            </a:pPr>
            <a:r>
              <a:rPr sz="5400" spc="-60" dirty="0">
                <a:latin typeface="Calibri Light"/>
                <a:cs typeface="Calibri Light"/>
              </a:rPr>
              <a:t>Data </a:t>
            </a:r>
            <a:r>
              <a:rPr sz="5400" spc="-55" dirty="0">
                <a:latin typeface="Calibri Light"/>
                <a:cs typeface="Calibri Light"/>
              </a:rPr>
              <a:t> </a:t>
            </a:r>
            <a:r>
              <a:rPr sz="5400" spc="-150" dirty="0">
                <a:latin typeface="Calibri Light"/>
                <a:cs typeface="Calibri Light"/>
              </a:rPr>
              <a:t>R</a:t>
            </a:r>
            <a:r>
              <a:rPr sz="5400" spc="-40" dirty="0">
                <a:latin typeface="Calibri Light"/>
                <a:cs typeface="Calibri Light"/>
              </a:rPr>
              <a:t>e</a:t>
            </a:r>
            <a:r>
              <a:rPr sz="5400" spc="-45" dirty="0">
                <a:latin typeface="Calibri Light"/>
                <a:cs typeface="Calibri Light"/>
              </a:rPr>
              <a:t>du</a:t>
            </a:r>
            <a:r>
              <a:rPr sz="5400" spc="-55" dirty="0">
                <a:latin typeface="Calibri Light"/>
                <a:cs typeface="Calibri Light"/>
              </a:rPr>
              <a:t>c</a:t>
            </a:r>
            <a:r>
              <a:rPr sz="5400" spc="-35" dirty="0">
                <a:latin typeface="Calibri Light"/>
                <a:cs typeface="Calibri Light"/>
              </a:rPr>
              <a:t>t</a:t>
            </a:r>
            <a:r>
              <a:rPr sz="5400" spc="-15" dirty="0">
                <a:latin typeface="Calibri Light"/>
                <a:cs typeface="Calibri Light"/>
              </a:rPr>
              <a:t>i</a:t>
            </a:r>
            <a:r>
              <a:rPr sz="5400" spc="-55" dirty="0">
                <a:latin typeface="Calibri Light"/>
                <a:cs typeface="Calibri Light"/>
              </a:rPr>
              <a:t>o</a:t>
            </a:r>
            <a:r>
              <a:rPr sz="5400" dirty="0">
                <a:latin typeface="Calibri Light"/>
                <a:cs typeface="Calibri Light"/>
              </a:rPr>
              <a:t>n</a:t>
            </a:r>
            <a:endParaRPr sz="5400">
              <a:latin typeface="Calibri Light"/>
              <a:cs typeface="Calibri Light"/>
            </a:endParaRPr>
          </a:p>
        </p:txBody>
      </p:sp>
      <p:grpSp>
        <p:nvGrpSpPr>
          <p:cNvPr id="3" name="object 3"/>
          <p:cNvGrpSpPr/>
          <p:nvPr/>
        </p:nvGrpSpPr>
        <p:grpSpPr>
          <a:xfrm>
            <a:off x="4741831" y="1006665"/>
            <a:ext cx="90805" cy="4523105"/>
            <a:chOff x="4741831" y="1006665"/>
            <a:chExt cx="90805" cy="4523105"/>
          </a:xfrm>
        </p:grpSpPr>
        <p:sp>
          <p:nvSpPr>
            <p:cNvPr id="4" name="object 4"/>
            <p:cNvSpPr/>
            <p:nvPr/>
          </p:nvSpPr>
          <p:spPr>
            <a:xfrm>
              <a:off x="4760764" y="1027937"/>
              <a:ext cx="46990" cy="4481830"/>
            </a:xfrm>
            <a:custGeom>
              <a:avLst/>
              <a:gdLst/>
              <a:ahLst/>
              <a:cxnLst/>
              <a:rect l="l" t="t" r="r" b="b"/>
              <a:pathLst>
                <a:path w="46989" h="4481830">
                  <a:moveTo>
                    <a:pt x="21621" y="2201852"/>
                  </a:moveTo>
                  <a:lnTo>
                    <a:pt x="22760" y="2238962"/>
                  </a:lnTo>
                  <a:lnTo>
                    <a:pt x="23733" y="2286077"/>
                  </a:lnTo>
                  <a:lnTo>
                    <a:pt x="24214" y="2334006"/>
                  </a:lnTo>
                  <a:lnTo>
                    <a:pt x="24165" y="2382950"/>
                  </a:lnTo>
                  <a:lnTo>
                    <a:pt x="23550" y="2433113"/>
                  </a:lnTo>
                  <a:lnTo>
                    <a:pt x="22332" y="2484695"/>
                  </a:lnTo>
                  <a:lnTo>
                    <a:pt x="20446" y="2538503"/>
                  </a:lnTo>
                  <a:lnTo>
                    <a:pt x="17939" y="2592927"/>
                  </a:lnTo>
                  <a:lnTo>
                    <a:pt x="14689" y="2649982"/>
                  </a:lnTo>
                  <a:lnTo>
                    <a:pt x="11908" y="2703738"/>
                  </a:lnTo>
                  <a:lnTo>
                    <a:pt x="10148" y="2757589"/>
                  </a:lnTo>
                  <a:lnTo>
                    <a:pt x="9257" y="2811302"/>
                  </a:lnTo>
                  <a:lnTo>
                    <a:pt x="9082" y="2864647"/>
                  </a:lnTo>
                  <a:lnTo>
                    <a:pt x="9472" y="2917393"/>
                  </a:lnTo>
                  <a:lnTo>
                    <a:pt x="10275" y="2969308"/>
                  </a:lnTo>
                  <a:lnTo>
                    <a:pt x="11363" y="3021203"/>
                  </a:lnTo>
                  <a:lnTo>
                    <a:pt x="13715" y="3121494"/>
                  </a:lnTo>
                  <a:lnTo>
                    <a:pt x="14574" y="3164045"/>
                  </a:lnTo>
                  <a:lnTo>
                    <a:pt x="15162" y="3208344"/>
                  </a:lnTo>
                  <a:lnTo>
                    <a:pt x="15250" y="3250426"/>
                  </a:lnTo>
                  <a:lnTo>
                    <a:pt x="14689" y="3290062"/>
                  </a:lnTo>
                  <a:lnTo>
                    <a:pt x="14270" y="3329043"/>
                  </a:lnTo>
                  <a:lnTo>
                    <a:pt x="14742" y="3369433"/>
                  </a:lnTo>
                  <a:lnTo>
                    <a:pt x="15880" y="3411312"/>
                  </a:lnTo>
                  <a:lnTo>
                    <a:pt x="17460" y="3454764"/>
                  </a:lnTo>
                  <a:lnTo>
                    <a:pt x="19260" y="3499870"/>
                  </a:lnTo>
                  <a:lnTo>
                    <a:pt x="21054" y="3546713"/>
                  </a:lnTo>
                  <a:lnTo>
                    <a:pt x="22620" y="3595374"/>
                  </a:lnTo>
                  <a:lnTo>
                    <a:pt x="23734" y="3645937"/>
                  </a:lnTo>
                  <a:lnTo>
                    <a:pt x="24172" y="3698482"/>
                  </a:lnTo>
                  <a:lnTo>
                    <a:pt x="23710" y="3753094"/>
                  </a:lnTo>
                  <a:lnTo>
                    <a:pt x="22124" y="3809852"/>
                  </a:lnTo>
                  <a:lnTo>
                    <a:pt x="19192" y="3868841"/>
                  </a:lnTo>
                  <a:lnTo>
                    <a:pt x="14689" y="3930142"/>
                  </a:lnTo>
                  <a:lnTo>
                    <a:pt x="10017" y="3999433"/>
                  </a:lnTo>
                  <a:lnTo>
                    <a:pt x="8243" y="4060629"/>
                  </a:lnTo>
                  <a:lnTo>
                    <a:pt x="8712" y="4115146"/>
                  </a:lnTo>
                  <a:lnTo>
                    <a:pt x="10769" y="4164397"/>
                  </a:lnTo>
                  <a:lnTo>
                    <a:pt x="13761" y="4209798"/>
                  </a:lnTo>
                  <a:lnTo>
                    <a:pt x="17033" y="4252763"/>
                  </a:lnTo>
                  <a:lnTo>
                    <a:pt x="19930" y="4294706"/>
                  </a:lnTo>
                  <a:lnTo>
                    <a:pt x="21799" y="4337043"/>
                  </a:lnTo>
                  <a:lnTo>
                    <a:pt x="21985" y="4381188"/>
                  </a:lnTo>
                  <a:lnTo>
                    <a:pt x="19832" y="4428555"/>
                  </a:lnTo>
                  <a:lnTo>
                    <a:pt x="14689" y="4480560"/>
                  </a:lnTo>
                  <a:lnTo>
                    <a:pt x="18880" y="4481322"/>
                  </a:lnTo>
                  <a:lnTo>
                    <a:pt x="27516" y="4479671"/>
                  </a:lnTo>
                  <a:lnTo>
                    <a:pt x="32905" y="4479671"/>
                  </a:lnTo>
                  <a:lnTo>
                    <a:pt x="29811" y="4441247"/>
                  </a:lnTo>
                  <a:lnTo>
                    <a:pt x="27538" y="4399575"/>
                  </a:lnTo>
                  <a:lnTo>
                    <a:pt x="26058" y="4355640"/>
                  </a:lnTo>
                  <a:lnTo>
                    <a:pt x="25268" y="4309540"/>
                  </a:lnTo>
                  <a:lnTo>
                    <a:pt x="25115" y="4252763"/>
                  </a:lnTo>
                  <a:lnTo>
                    <a:pt x="25371" y="4209798"/>
                  </a:lnTo>
                  <a:lnTo>
                    <a:pt x="26023" y="4159218"/>
                  </a:lnTo>
                  <a:lnTo>
                    <a:pt x="26978" y="4105427"/>
                  </a:lnTo>
                  <a:lnTo>
                    <a:pt x="28115" y="4049958"/>
                  </a:lnTo>
                  <a:lnTo>
                    <a:pt x="29333" y="3992905"/>
                  </a:lnTo>
                  <a:lnTo>
                    <a:pt x="30606" y="3930142"/>
                  </a:lnTo>
                  <a:lnTo>
                    <a:pt x="31604" y="3874443"/>
                  </a:lnTo>
                  <a:lnTo>
                    <a:pt x="32453" y="3813227"/>
                  </a:lnTo>
                  <a:lnTo>
                    <a:pt x="32977" y="3750818"/>
                  </a:lnTo>
                  <a:lnTo>
                    <a:pt x="33585" y="3689282"/>
                  </a:lnTo>
                  <a:lnTo>
                    <a:pt x="34663" y="3630418"/>
                  </a:lnTo>
                  <a:lnTo>
                    <a:pt x="36069" y="3573921"/>
                  </a:lnTo>
                  <a:lnTo>
                    <a:pt x="37664" y="3519485"/>
                  </a:lnTo>
                  <a:lnTo>
                    <a:pt x="39306" y="3466804"/>
                  </a:lnTo>
                  <a:lnTo>
                    <a:pt x="40854" y="3415572"/>
                  </a:lnTo>
                  <a:lnTo>
                    <a:pt x="42168" y="3365484"/>
                  </a:lnTo>
                  <a:lnTo>
                    <a:pt x="43107" y="3316233"/>
                  </a:lnTo>
                  <a:lnTo>
                    <a:pt x="43530" y="3267515"/>
                  </a:lnTo>
                  <a:lnTo>
                    <a:pt x="43296" y="3219023"/>
                  </a:lnTo>
                  <a:lnTo>
                    <a:pt x="42264" y="3170451"/>
                  </a:lnTo>
                  <a:lnTo>
                    <a:pt x="40294" y="3121494"/>
                  </a:lnTo>
                  <a:lnTo>
                    <a:pt x="37245" y="3071847"/>
                  </a:lnTo>
                  <a:lnTo>
                    <a:pt x="32890" y="3020162"/>
                  </a:lnTo>
                  <a:lnTo>
                    <a:pt x="28237" y="2963933"/>
                  </a:lnTo>
                  <a:lnTo>
                    <a:pt x="25321" y="2911088"/>
                  </a:lnTo>
                  <a:lnTo>
                    <a:pt x="23940" y="2861758"/>
                  </a:lnTo>
                  <a:lnTo>
                    <a:pt x="23872" y="2811302"/>
                  </a:lnTo>
                  <a:lnTo>
                    <a:pt x="24627" y="2770008"/>
                  </a:lnTo>
                  <a:lnTo>
                    <a:pt x="26119" y="2725769"/>
                  </a:lnTo>
                  <a:lnTo>
                    <a:pt x="27991" y="2681408"/>
                  </a:lnTo>
                  <a:lnTo>
                    <a:pt x="29957" y="2636016"/>
                  </a:lnTo>
                  <a:lnTo>
                    <a:pt x="31726" y="2588684"/>
                  </a:lnTo>
                  <a:lnTo>
                    <a:pt x="33018" y="2537899"/>
                  </a:lnTo>
                  <a:lnTo>
                    <a:pt x="33525" y="2484562"/>
                  </a:lnTo>
                  <a:lnTo>
                    <a:pt x="32977" y="2425954"/>
                  </a:lnTo>
                  <a:lnTo>
                    <a:pt x="31293" y="2367670"/>
                  </a:lnTo>
                  <a:lnTo>
                    <a:pt x="28814" y="2314586"/>
                  </a:lnTo>
                  <a:lnTo>
                    <a:pt x="25869" y="2265614"/>
                  </a:lnTo>
                  <a:lnTo>
                    <a:pt x="22788" y="2219668"/>
                  </a:lnTo>
                  <a:lnTo>
                    <a:pt x="21621" y="2201852"/>
                  </a:lnTo>
                  <a:close/>
                </a:path>
                <a:path w="46989" h="4481830">
                  <a:moveTo>
                    <a:pt x="32905" y="4479671"/>
                  </a:moveTo>
                  <a:lnTo>
                    <a:pt x="27516" y="4479671"/>
                  </a:lnTo>
                  <a:lnTo>
                    <a:pt x="32977" y="4480560"/>
                  </a:lnTo>
                  <a:lnTo>
                    <a:pt x="32905" y="4479671"/>
                  </a:lnTo>
                  <a:close/>
                </a:path>
                <a:path w="46989" h="4481830">
                  <a:moveTo>
                    <a:pt x="15963" y="2077352"/>
                  </a:moveTo>
                  <a:lnTo>
                    <a:pt x="16045" y="2089113"/>
                  </a:lnTo>
                  <a:lnTo>
                    <a:pt x="17546" y="2132504"/>
                  </a:lnTo>
                  <a:lnTo>
                    <a:pt x="19904" y="2175660"/>
                  </a:lnTo>
                  <a:lnTo>
                    <a:pt x="21621" y="2201852"/>
                  </a:lnTo>
                  <a:lnTo>
                    <a:pt x="21332" y="2192460"/>
                  </a:lnTo>
                  <a:lnTo>
                    <a:pt x="19486" y="2146368"/>
                  </a:lnTo>
                  <a:lnTo>
                    <a:pt x="17259" y="2100484"/>
                  </a:lnTo>
                  <a:lnTo>
                    <a:pt x="15963" y="2077352"/>
                  </a:lnTo>
                  <a:close/>
                </a:path>
                <a:path w="46989" h="4481830">
                  <a:moveTo>
                    <a:pt x="32977" y="0"/>
                  </a:moveTo>
                  <a:lnTo>
                    <a:pt x="27262" y="635"/>
                  </a:lnTo>
                  <a:lnTo>
                    <a:pt x="14710" y="635"/>
                  </a:lnTo>
                  <a:lnTo>
                    <a:pt x="16175" y="43685"/>
                  </a:lnTo>
                  <a:lnTo>
                    <a:pt x="16867" y="89662"/>
                  </a:lnTo>
                  <a:lnTo>
                    <a:pt x="16921" y="137566"/>
                  </a:lnTo>
                  <a:lnTo>
                    <a:pt x="16495" y="187033"/>
                  </a:lnTo>
                  <a:lnTo>
                    <a:pt x="15746" y="237697"/>
                  </a:lnTo>
                  <a:lnTo>
                    <a:pt x="13894" y="342155"/>
                  </a:lnTo>
                  <a:lnTo>
                    <a:pt x="13136" y="393229"/>
                  </a:lnTo>
                  <a:lnTo>
                    <a:pt x="12670" y="445037"/>
                  </a:lnTo>
                  <a:lnTo>
                    <a:pt x="12669" y="496220"/>
                  </a:lnTo>
                  <a:lnTo>
                    <a:pt x="13289" y="546412"/>
                  </a:lnTo>
                  <a:lnTo>
                    <a:pt x="14689" y="595249"/>
                  </a:lnTo>
                  <a:lnTo>
                    <a:pt x="16430" y="637958"/>
                  </a:lnTo>
                  <a:lnTo>
                    <a:pt x="20512" y="731540"/>
                  </a:lnTo>
                  <a:lnTo>
                    <a:pt x="22597" y="781719"/>
                  </a:lnTo>
                  <a:lnTo>
                    <a:pt x="24542" y="833694"/>
                  </a:lnTo>
                  <a:lnTo>
                    <a:pt x="26219" y="887117"/>
                  </a:lnTo>
                  <a:lnTo>
                    <a:pt x="27500" y="941641"/>
                  </a:lnTo>
                  <a:lnTo>
                    <a:pt x="28258" y="996920"/>
                  </a:lnTo>
                  <a:lnTo>
                    <a:pt x="28366" y="1052605"/>
                  </a:lnTo>
                  <a:lnTo>
                    <a:pt x="27696" y="1108351"/>
                  </a:lnTo>
                  <a:lnTo>
                    <a:pt x="26121" y="1163809"/>
                  </a:lnTo>
                  <a:lnTo>
                    <a:pt x="23513" y="1218633"/>
                  </a:lnTo>
                  <a:lnTo>
                    <a:pt x="19744" y="1272476"/>
                  </a:lnTo>
                  <a:lnTo>
                    <a:pt x="14689" y="1324990"/>
                  </a:lnTo>
                  <a:lnTo>
                    <a:pt x="9582" y="1377622"/>
                  </a:lnTo>
                  <a:lnTo>
                    <a:pt x="5678" y="1431780"/>
                  </a:lnTo>
                  <a:lnTo>
                    <a:pt x="2872" y="1487064"/>
                  </a:lnTo>
                  <a:lnTo>
                    <a:pt x="1059" y="1543071"/>
                  </a:lnTo>
                  <a:lnTo>
                    <a:pt x="137" y="1599401"/>
                  </a:lnTo>
                  <a:lnTo>
                    <a:pt x="0" y="1655651"/>
                  </a:lnTo>
                  <a:lnTo>
                    <a:pt x="544" y="1711420"/>
                  </a:lnTo>
                  <a:lnTo>
                    <a:pt x="1666" y="1766306"/>
                  </a:lnTo>
                  <a:lnTo>
                    <a:pt x="3261" y="1819909"/>
                  </a:lnTo>
                  <a:lnTo>
                    <a:pt x="5225" y="1871825"/>
                  </a:lnTo>
                  <a:lnTo>
                    <a:pt x="7454" y="1921655"/>
                  </a:lnTo>
                  <a:lnTo>
                    <a:pt x="9843" y="1968996"/>
                  </a:lnTo>
                  <a:lnTo>
                    <a:pt x="12290" y="2013447"/>
                  </a:lnTo>
                  <a:lnTo>
                    <a:pt x="14689" y="2054606"/>
                  </a:lnTo>
                  <a:lnTo>
                    <a:pt x="15963" y="2077352"/>
                  </a:lnTo>
                  <a:lnTo>
                    <a:pt x="16939" y="1997275"/>
                  </a:lnTo>
                  <a:lnTo>
                    <a:pt x="19994" y="1946655"/>
                  </a:lnTo>
                  <a:lnTo>
                    <a:pt x="25230" y="1891451"/>
                  </a:lnTo>
                  <a:lnTo>
                    <a:pt x="32977" y="1830577"/>
                  </a:lnTo>
                  <a:lnTo>
                    <a:pt x="39550" y="1774177"/>
                  </a:lnTo>
                  <a:lnTo>
                    <a:pt x="43860" y="1715330"/>
                  </a:lnTo>
                  <a:lnTo>
                    <a:pt x="46219" y="1654813"/>
                  </a:lnTo>
                  <a:lnTo>
                    <a:pt x="46939" y="1593402"/>
                  </a:lnTo>
                  <a:lnTo>
                    <a:pt x="46335" y="1531874"/>
                  </a:lnTo>
                  <a:lnTo>
                    <a:pt x="44720" y="1471006"/>
                  </a:lnTo>
                  <a:lnTo>
                    <a:pt x="42406" y="1411573"/>
                  </a:lnTo>
                  <a:lnTo>
                    <a:pt x="39708" y="1354352"/>
                  </a:lnTo>
                  <a:lnTo>
                    <a:pt x="36938" y="1300120"/>
                  </a:lnTo>
                  <a:lnTo>
                    <a:pt x="34409" y="1249652"/>
                  </a:lnTo>
                  <a:lnTo>
                    <a:pt x="32436" y="1203727"/>
                  </a:lnTo>
                  <a:lnTo>
                    <a:pt x="31349" y="1163809"/>
                  </a:lnTo>
                  <a:lnTo>
                    <a:pt x="31406" y="1128605"/>
                  </a:lnTo>
                  <a:lnTo>
                    <a:pt x="32977" y="1100963"/>
                  </a:lnTo>
                  <a:lnTo>
                    <a:pt x="36162" y="1066976"/>
                  </a:lnTo>
                  <a:lnTo>
                    <a:pt x="38877" y="1031580"/>
                  </a:lnTo>
                  <a:lnTo>
                    <a:pt x="41034" y="993921"/>
                  </a:lnTo>
                  <a:lnTo>
                    <a:pt x="42541" y="953145"/>
                  </a:lnTo>
                  <a:lnTo>
                    <a:pt x="43311" y="908399"/>
                  </a:lnTo>
                  <a:lnTo>
                    <a:pt x="43254" y="858829"/>
                  </a:lnTo>
                  <a:lnTo>
                    <a:pt x="42282" y="803583"/>
                  </a:lnTo>
                  <a:lnTo>
                    <a:pt x="40304" y="741806"/>
                  </a:lnTo>
                  <a:lnTo>
                    <a:pt x="37232" y="672646"/>
                  </a:lnTo>
                  <a:lnTo>
                    <a:pt x="32977" y="595249"/>
                  </a:lnTo>
                  <a:lnTo>
                    <a:pt x="29557" y="531736"/>
                  </a:lnTo>
                  <a:lnTo>
                    <a:pt x="27314" y="476349"/>
                  </a:lnTo>
                  <a:lnTo>
                    <a:pt x="26083" y="427410"/>
                  </a:lnTo>
                  <a:lnTo>
                    <a:pt x="25695" y="383238"/>
                  </a:lnTo>
                  <a:lnTo>
                    <a:pt x="25985" y="342155"/>
                  </a:lnTo>
                  <a:lnTo>
                    <a:pt x="26785" y="302482"/>
                  </a:lnTo>
                  <a:lnTo>
                    <a:pt x="27930" y="262538"/>
                  </a:lnTo>
                  <a:lnTo>
                    <a:pt x="29251" y="220646"/>
                  </a:lnTo>
                  <a:lnTo>
                    <a:pt x="30583" y="175125"/>
                  </a:lnTo>
                  <a:lnTo>
                    <a:pt x="31759" y="124296"/>
                  </a:lnTo>
                  <a:lnTo>
                    <a:pt x="32613" y="66481"/>
                  </a:lnTo>
                  <a:lnTo>
                    <a:pt x="32973" y="635"/>
                  </a:lnTo>
                  <a:lnTo>
                    <a:pt x="19261" y="635"/>
                  </a:lnTo>
                  <a:lnTo>
                    <a:pt x="14689" y="0"/>
                  </a:lnTo>
                  <a:lnTo>
                    <a:pt x="32977" y="0"/>
                  </a:lnTo>
                  <a:close/>
                </a:path>
              </a:pathLst>
            </a:custGeom>
            <a:solidFill>
              <a:srgbClr val="EC7C30"/>
            </a:solidFill>
          </p:spPr>
          <p:txBody>
            <a:bodyPr wrap="square" lIns="0" tIns="0" rIns="0" bIns="0" rtlCol="0"/>
            <a:lstStyle/>
            <a:p>
              <a:endParaRPr/>
            </a:p>
          </p:txBody>
        </p:sp>
        <p:sp>
          <p:nvSpPr>
            <p:cNvPr id="5" name="object 5"/>
            <p:cNvSpPr/>
            <p:nvPr/>
          </p:nvSpPr>
          <p:spPr>
            <a:xfrm>
              <a:off x="4762469" y="1027302"/>
              <a:ext cx="49530" cy="4481830"/>
            </a:xfrm>
            <a:custGeom>
              <a:avLst/>
              <a:gdLst/>
              <a:ahLst/>
              <a:cxnLst/>
              <a:rect l="l" t="t" r="r" b="b"/>
              <a:pathLst>
                <a:path w="49529" h="4481830">
                  <a:moveTo>
                    <a:pt x="31272" y="635"/>
                  </a:moveTo>
                  <a:lnTo>
                    <a:pt x="29380" y="63626"/>
                  </a:lnTo>
                  <a:lnTo>
                    <a:pt x="28044" y="119595"/>
                  </a:lnTo>
                  <a:lnTo>
                    <a:pt x="27200" y="169920"/>
                  </a:lnTo>
                  <a:lnTo>
                    <a:pt x="26785" y="215975"/>
                  </a:lnTo>
                  <a:lnTo>
                    <a:pt x="26734" y="259137"/>
                  </a:lnTo>
                  <a:lnTo>
                    <a:pt x="26986" y="300783"/>
                  </a:lnTo>
                  <a:lnTo>
                    <a:pt x="27475" y="342289"/>
                  </a:lnTo>
                  <a:lnTo>
                    <a:pt x="28139" y="385031"/>
                  </a:lnTo>
                  <a:lnTo>
                    <a:pt x="28915" y="430385"/>
                  </a:lnTo>
                  <a:lnTo>
                    <a:pt x="29737" y="479727"/>
                  </a:lnTo>
                  <a:lnTo>
                    <a:pt x="30544" y="534435"/>
                  </a:lnTo>
                  <a:lnTo>
                    <a:pt x="31272" y="595884"/>
                  </a:lnTo>
                  <a:lnTo>
                    <a:pt x="32280" y="667123"/>
                  </a:lnTo>
                  <a:lnTo>
                    <a:pt x="33576" y="726031"/>
                  </a:lnTo>
                  <a:lnTo>
                    <a:pt x="34968" y="775511"/>
                  </a:lnTo>
                  <a:lnTo>
                    <a:pt x="36265" y="818463"/>
                  </a:lnTo>
                  <a:lnTo>
                    <a:pt x="37273" y="857789"/>
                  </a:lnTo>
                  <a:lnTo>
                    <a:pt x="37801" y="896392"/>
                  </a:lnTo>
                  <a:lnTo>
                    <a:pt x="37657" y="937172"/>
                  </a:lnTo>
                  <a:lnTo>
                    <a:pt x="36649" y="983032"/>
                  </a:lnTo>
                  <a:lnTo>
                    <a:pt x="34584" y="1036873"/>
                  </a:lnTo>
                  <a:lnTo>
                    <a:pt x="31272" y="1101598"/>
                  </a:lnTo>
                  <a:lnTo>
                    <a:pt x="28850" y="1162908"/>
                  </a:lnTo>
                  <a:lnTo>
                    <a:pt x="28505" y="1218318"/>
                  </a:lnTo>
                  <a:lnTo>
                    <a:pt x="29706" y="1269042"/>
                  </a:lnTo>
                  <a:lnTo>
                    <a:pt x="31921" y="1316297"/>
                  </a:lnTo>
                  <a:lnTo>
                    <a:pt x="34621" y="1361297"/>
                  </a:lnTo>
                  <a:lnTo>
                    <a:pt x="37275" y="1405258"/>
                  </a:lnTo>
                  <a:lnTo>
                    <a:pt x="39351" y="1449395"/>
                  </a:lnTo>
                  <a:lnTo>
                    <a:pt x="40320" y="1494924"/>
                  </a:lnTo>
                  <a:lnTo>
                    <a:pt x="39650" y="1543060"/>
                  </a:lnTo>
                  <a:lnTo>
                    <a:pt x="36811" y="1595019"/>
                  </a:lnTo>
                  <a:lnTo>
                    <a:pt x="31272" y="1652016"/>
                  </a:lnTo>
                  <a:lnTo>
                    <a:pt x="26146" y="1700277"/>
                  </a:lnTo>
                  <a:lnTo>
                    <a:pt x="21861" y="1750577"/>
                  </a:lnTo>
                  <a:lnTo>
                    <a:pt x="18406" y="1802432"/>
                  </a:lnTo>
                  <a:lnTo>
                    <a:pt x="15765" y="1855358"/>
                  </a:lnTo>
                  <a:lnTo>
                    <a:pt x="13927" y="1908869"/>
                  </a:lnTo>
                  <a:lnTo>
                    <a:pt x="12877" y="1962482"/>
                  </a:lnTo>
                  <a:lnTo>
                    <a:pt x="12603" y="2015712"/>
                  </a:lnTo>
                  <a:lnTo>
                    <a:pt x="13091" y="2068075"/>
                  </a:lnTo>
                  <a:lnTo>
                    <a:pt x="14327" y="2119087"/>
                  </a:lnTo>
                  <a:lnTo>
                    <a:pt x="16299" y="2168263"/>
                  </a:lnTo>
                  <a:lnTo>
                    <a:pt x="18992" y="2215120"/>
                  </a:lnTo>
                  <a:lnTo>
                    <a:pt x="22395" y="2259172"/>
                  </a:lnTo>
                  <a:lnTo>
                    <a:pt x="26492" y="2299936"/>
                  </a:lnTo>
                  <a:lnTo>
                    <a:pt x="31272" y="2336927"/>
                  </a:lnTo>
                  <a:lnTo>
                    <a:pt x="35749" y="2378866"/>
                  </a:lnTo>
                  <a:lnTo>
                    <a:pt x="37604" y="2422991"/>
                  </a:lnTo>
                  <a:lnTo>
                    <a:pt x="37380" y="2469064"/>
                  </a:lnTo>
                  <a:lnTo>
                    <a:pt x="35618" y="2516848"/>
                  </a:lnTo>
                  <a:lnTo>
                    <a:pt x="32862" y="2566105"/>
                  </a:lnTo>
                  <a:lnTo>
                    <a:pt x="29653" y="2616596"/>
                  </a:lnTo>
                  <a:lnTo>
                    <a:pt x="26534" y="2668086"/>
                  </a:lnTo>
                  <a:lnTo>
                    <a:pt x="24047" y="2720335"/>
                  </a:lnTo>
                  <a:lnTo>
                    <a:pt x="22735" y="2773106"/>
                  </a:lnTo>
                  <a:lnTo>
                    <a:pt x="23140" y="2826162"/>
                  </a:lnTo>
                  <a:lnTo>
                    <a:pt x="25805" y="2879264"/>
                  </a:lnTo>
                  <a:lnTo>
                    <a:pt x="31272" y="2932176"/>
                  </a:lnTo>
                  <a:lnTo>
                    <a:pt x="37017" y="2988972"/>
                  </a:lnTo>
                  <a:lnTo>
                    <a:pt x="39372" y="3044321"/>
                  </a:lnTo>
                  <a:lnTo>
                    <a:pt x="39083" y="3098256"/>
                  </a:lnTo>
                  <a:lnTo>
                    <a:pt x="36899" y="3150808"/>
                  </a:lnTo>
                  <a:lnTo>
                    <a:pt x="33565" y="3202011"/>
                  </a:lnTo>
                  <a:lnTo>
                    <a:pt x="29829" y="3251898"/>
                  </a:lnTo>
                  <a:lnTo>
                    <a:pt x="26439" y="3300500"/>
                  </a:lnTo>
                  <a:lnTo>
                    <a:pt x="24141" y="3347851"/>
                  </a:lnTo>
                  <a:lnTo>
                    <a:pt x="23682" y="3393983"/>
                  </a:lnTo>
                  <a:lnTo>
                    <a:pt x="25810" y="3438928"/>
                  </a:lnTo>
                  <a:lnTo>
                    <a:pt x="31272" y="3482721"/>
                  </a:lnTo>
                  <a:lnTo>
                    <a:pt x="35077" y="3508061"/>
                  </a:lnTo>
                  <a:lnTo>
                    <a:pt x="38387" y="3536512"/>
                  </a:lnTo>
                  <a:lnTo>
                    <a:pt x="43586" y="3602399"/>
                  </a:lnTo>
                  <a:lnTo>
                    <a:pt x="46994" y="3679685"/>
                  </a:lnTo>
                  <a:lnTo>
                    <a:pt x="48066" y="3722383"/>
                  </a:lnTo>
                  <a:lnTo>
                    <a:pt x="48737" y="3767670"/>
                  </a:lnTo>
                  <a:lnTo>
                    <a:pt x="49023" y="3815457"/>
                  </a:lnTo>
                  <a:lnTo>
                    <a:pt x="48941" y="3865657"/>
                  </a:lnTo>
                  <a:lnTo>
                    <a:pt x="48505" y="3918184"/>
                  </a:lnTo>
                  <a:lnTo>
                    <a:pt x="47731" y="3972949"/>
                  </a:lnTo>
                  <a:lnTo>
                    <a:pt x="46636" y="4029865"/>
                  </a:lnTo>
                  <a:lnTo>
                    <a:pt x="45234" y="4088846"/>
                  </a:lnTo>
                  <a:lnTo>
                    <a:pt x="43541" y="4149804"/>
                  </a:lnTo>
                  <a:lnTo>
                    <a:pt x="41574" y="4212651"/>
                  </a:lnTo>
                  <a:lnTo>
                    <a:pt x="39348" y="4277302"/>
                  </a:lnTo>
                  <a:lnTo>
                    <a:pt x="36878" y="4343667"/>
                  </a:lnTo>
                  <a:lnTo>
                    <a:pt x="34181" y="4411660"/>
                  </a:lnTo>
                  <a:lnTo>
                    <a:pt x="31272" y="4481195"/>
                  </a:lnTo>
                  <a:lnTo>
                    <a:pt x="23906" y="4481576"/>
                  </a:lnTo>
                  <a:lnTo>
                    <a:pt x="20477" y="4481195"/>
                  </a:lnTo>
                  <a:lnTo>
                    <a:pt x="12984" y="4481195"/>
                  </a:lnTo>
                  <a:lnTo>
                    <a:pt x="13334" y="4440781"/>
                  </a:lnTo>
                  <a:lnTo>
                    <a:pt x="12976" y="4396722"/>
                  </a:lnTo>
                  <a:lnTo>
                    <a:pt x="12089" y="4349612"/>
                  </a:lnTo>
                  <a:lnTo>
                    <a:pt x="10849" y="4300042"/>
                  </a:lnTo>
                  <a:lnTo>
                    <a:pt x="9432" y="4248606"/>
                  </a:lnTo>
                  <a:lnTo>
                    <a:pt x="8017" y="4195897"/>
                  </a:lnTo>
                  <a:lnTo>
                    <a:pt x="6778" y="4142509"/>
                  </a:lnTo>
                  <a:lnTo>
                    <a:pt x="5895" y="4089033"/>
                  </a:lnTo>
                  <a:lnTo>
                    <a:pt x="5542" y="4036064"/>
                  </a:lnTo>
                  <a:lnTo>
                    <a:pt x="5898" y="3984195"/>
                  </a:lnTo>
                  <a:lnTo>
                    <a:pt x="7139" y="3934018"/>
                  </a:lnTo>
                  <a:lnTo>
                    <a:pt x="9442" y="3886127"/>
                  </a:lnTo>
                  <a:lnTo>
                    <a:pt x="12984" y="3841115"/>
                  </a:lnTo>
                  <a:lnTo>
                    <a:pt x="17455" y="3791735"/>
                  </a:lnTo>
                  <a:lnTo>
                    <a:pt x="20919" y="3745411"/>
                  </a:lnTo>
                  <a:lnTo>
                    <a:pt x="23413" y="3701081"/>
                  </a:lnTo>
                  <a:lnTo>
                    <a:pt x="24974" y="3657682"/>
                  </a:lnTo>
                  <a:lnTo>
                    <a:pt x="25642" y="3614151"/>
                  </a:lnTo>
                  <a:lnTo>
                    <a:pt x="25453" y="3569426"/>
                  </a:lnTo>
                  <a:lnTo>
                    <a:pt x="24445" y="3522444"/>
                  </a:lnTo>
                  <a:lnTo>
                    <a:pt x="22657" y="3472142"/>
                  </a:lnTo>
                  <a:lnTo>
                    <a:pt x="20125" y="3417459"/>
                  </a:lnTo>
                  <a:lnTo>
                    <a:pt x="16888" y="3357331"/>
                  </a:lnTo>
                  <a:lnTo>
                    <a:pt x="12984" y="3290697"/>
                  </a:lnTo>
                  <a:lnTo>
                    <a:pt x="10257" y="3236285"/>
                  </a:lnTo>
                  <a:lnTo>
                    <a:pt x="8605" y="3183306"/>
                  </a:lnTo>
                  <a:lnTo>
                    <a:pt x="7866" y="3131490"/>
                  </a:lnTo>
                  <a:lnTo>
                    <a:pt x="7874" y="3080566"/>
                  </a:lnTo>
                  <a:lnTo>
                    <a:pt x="8467" y="3030264"/>
                  </a:lnTo>
                  <a:lnTo>
                    <a:pt x="9478" y="2980314"/>
                  </a:lnTo>
                  <a:lnTo>
                    <a:pt x="10746" y="2930445"/>
                  </a:lnTo>
                  <a:lnTo>
                    <a:pt x="12104" y="2880388"/>
                  </a:lnTo>
                  <a:lnTo>
                    <a:pt x="13390" y="2829872"/>
                  </a:lnTo>
                  <a:lnTo>
                    <a:pt x="14439" y="2778627"/>
                  </a:lnTo>
                  <a:lnTo>
                    <a:pt x="15087" y="2726383"/>
                  </a:lnTo>
                  <a:lnTo>
                    <a:pt x="15170" y="2672870"/>
                  </a:lnTo>
                  <a:lnTo>
                    <a:pt x="14524" y="2617817"/>
                  </a:lnTo>
                  <a:lnTo>
                    <a:pt x="12984" y="2560955"/>
                  </a:lnTo>
                  <a:lnTo>
                    <a:pt x="11204" y="2496006"/>
                  </a:lnTo>
                  <a:lnTo>
                    <a:pt x="10479" y="2435776"/>
                  </a:lnTo>
                  <a:lnTo>
                    <a:pt x="10591" y="2379686"/>
                  </a:lnTo>
                  <a:lnTo>
                    <a:pt x="11319" y="2327157"/>
                  </a:lnTo>
                  <a:lnTo>
                    <a:pt x="12444" y="2277611"/>
                  </a:lnTo>
                  <a:lnTo>
                    <a:pt x="13746" y="2230469"/>
                  </a:lnTo>
                  <a:lnTo>
                    <a:pt x="15006" y="2185152"/>
                  </a:lnTo>
                  <a:lnTo>
                    <a:pt x="16004" y="2141083"/>
                  </a:lnTo>
                  <a:lnTo>
                    <a:pt x="16520" y="2097682"/>
                  </a:lnTo>
                  <a:lnTo>
                    <a:pt x="16335" y="2054371"/>
                  </a:lnTo>
                  <a:lnTo>
                    <a:pt x="15230" y="2010572"/>
                  </a:lnTo>
                  <a:lnTo>
                    <a:pt x="12984" y="1965706"/>
                  </a:lnTo>
                  <a:lnTo>
                    <a:pt x="9572" y="1913449"/>
                  </a:lnTo>
                  <a:lnTo>
                    <a:pt x="6400" y="1865197"/>
                  </a:lnTo>
                  <a:lnTo>
                    <a:pt x="3663" y="1819587"/>
                  </a:lnTo>
                  <a:lnTo>
                    <a:pt x="1554" y="1775258"/>
                  </a:lnTo>
                  <a:lnTo>
                    <a:pt x="268" y="1730851"/>
                  </a:lnTo>
                  <a:lnTo>
                    <a:pt x="0" y="1685003"/>
                  </a:lnTo>
                  <a:lnTo>
                    <a:pt x="942" y="1636354"/>
                  </a:lnTo>
                  <a:lnTo>
                    <a:pt x="3291" y="1583543"/>
                  </a:lnTo>
                  <a:lnTo>
                    <a:pt x="7240" y="1525209"/>
                  </a:lnTo>
                  <a:lnTo>
                    <a:pt x="12984" y="1459992"/>
                  </a:lnTo>
                  <a:lnTo>
                    <a:pt x="16856" y="1409447"/>
                  </a:lnTo>
                  <a:lnTo>
                    <a:pt x="19069" y="1356917"/>
                  </a:lnTo>
                  <a:lnTo>
                    <a:pt x="19889" y="1302963"/>
                  </a:lnTo>
                  <a:lnTo>
                    <a:pt x="19582" y="1248141"/>
                  </a:lnTo>
                  <a:lnTo>
                    <a:pt x="18414" y="1193010"/>
                  </a:lnTo>
                  <a:lnTo>
                    <a:pt x="16650" y="1138129"/>
                  </a:lnTo>
                  <a:lnTo>
                    <a:pt x="14556" y="1084056"/>
                  </a:lnTo>
                  <a:lnTo>
                    <a:pt x="12397" y="1031349"/>
                  </a:lnTo>
                  <a:lnTo>
                    <a:pt x="10441" y="980568"/>
                  </a:lnTo>
                  <a:lnTo>
                    <a:pt x="8952" y="932269"/>
                  </a:lnTo>
                  <a:lnTo>
                    <a:pt x="8196" y="887013"/>
                  </a:lnTo>
                  <a:lnTo>
                    <a:pt x="8439" y="845357"/>
                  </a:lnTo>
                  <a:lnTo>
                    <a:pt x="9946" y="807860"/>
                  </a:lnTo>
                  <a:lnTo>
                    <a:pt x="12984" y="775081"/>
                  </a:lnTo>
                  <a:lnTo>
                    <a:pt x="16513" y="745151"/>
                  </a:lnTo>
                  <a:lnTo>
                    <a:pt x="19796" y="711801"/>
                  </a:lnTo>
                  <a:lnTo>
                    <a:pt x="25387" y="635134"/>
                  </a:lnTo>
                  <a:lnTo>
                    <a:pt x="27575" y="591965"/>
                  </a:lnTo>
                  <a:lnTo>
                    <a:pt x="29279" y="545672"/>
                  </a:lnTo>
                  <a:lnTo>
                    <a:pt x="30438" y="496328"/>
                  </a:lnTo>
                  <a:lnTo>
                    <a:pt x="30995" y="444007"/>
                  </a:lnTo>
                  <a:lnTo>
                    <a:pt x="30888" y="388783"/>
                  </a:lnTo>
                  <a:lnTo>
                    <a:pt x="30058" y="330731"/>
                  </a:lnTo>
                  <a:lnTo>
                    <a:pt x="28447" y="269924"/>
                  </a:lnTo>
                  <a:lnTo>
                    <a:pt x="25993" y="206437"/>
                  </a:lnTo>
                  <a:lnTo>
                    <a:pt x="22638" y="140344"/>
                  </a:lnTo>
                  <a:lnTo>
                    <a:pt x="18321" y="71718"/>
                  </a:lnTo>
                  <a:lnTo>
                    <a:pt x="12984" y="635"/>
                  </a:lnTo>
                  <a:lnTo>
                    <a:pt x="18064" y="0"/>
                  </a:lnTo>
                  <a:lnTo>
                    <a:pt x="24922" y="0"/>
                  </a:lnTo>
                  <a:lnTo>
                    <a:pt x="31272" y="635"/>
                  </a:lnTo>
                  <a:close/>
                </a:path>
              </a:pathLst>
            </a:custGeom>
            <a:ln w="41275">
              <a:solidFill>
                <a:srgbClr val="EC7C30"/>
              </a:solidFill>
            </a:ln>
          </p:spPr>
          <p:txBody>
            <a:bodyPr wrap="square" lIns="0" tIns="0" rIns="0" bIns="0" rtlCol="0"/>
            <a:lstStyle/>
            <a:p>
              <a:endParaRPr/>
            </a:p>
          </p:txBody>
        </p:sp>
      </p:grpSp>
      <p:sp>
        <p:nvSpPr>
          <p:cNvPr id="6" name="object 6"/>
          <p:cNvSpPr txBox="1"/>
          <p:nvPr/>
        </p:nvSpPr>
        <p:spPr>
          <a:xfrm>
            <a:off x="5205729" y="820623"/>
            <a:ext cx="5869305" cy="2468880"/>
          </a:xfrm>
          <a:prstGeom prst="rect">
            <a:avLst/>
          </a:prstGeom>
        </p:spPr>
        <p:txBody>
          <a:bodyPr vert="horz" wrap="square" lIns="0" tIns="42544" rIns="0" bIns="0" rtlCol="0">
            <a:spAutoFit/>
          </a:bodyPr>
          <a:lstStyle/>
          <a:p>
            <a:pPr marL="241300" marR="5080" indent="-228600">
              <a:lnSpc>
                <a:spcPts val="1839"/>
              </a:lnSpc>
              <a:spcBef>
                <a:spcPts val="334"/>
              </a:spcBef>
              <a:buFont typeface="Arial MT"/>
              <a:buChar char="•"/>
              <a:tabLst>
                <a:tab pos="240665" algn="l"/>
                <a:tab pos="241300" algn="l"/>
              </a:tabLst>
            </a:pPr>
            <a:r>
              <a:rPr sz="1700" b="1" spc="-10" dirty="0">
                <a:latin typeface="Calibri"/>
                <a:cs typeface="Calibri"/>
              </a:rPr>
              <a:t>Data </a:t>
            </a:r>
            <a:r>
              <a:rPr sz="1700" b="1" spc="-5" dirty="0">
                <a:latin typeface="Calibri"/>
                <a:cs typeface="Calibri"/>
              </a:rPr>
              <a:t>reduction</a:t>
            </a:r>
            <a:r>
              <a:rPr sz="1700" spc="-5" dirty="0">
                <a:latin typeface="Calibri"/>
                <a:cs typeface="Calibri"/>
              </a:rPr>
              <a:t>: Obtain </a:t>
            </a:r>
            <a:r>
              <a:rPr sz="1700" dirty="0">
                <a:latin typeface="Calibri"/>
                <a:cs typeface="Calibri"/>
              </a:rPr>
              <a:t>a </a:t>
            </a:r>
            <a:r>
              <a:rPr sz="1700" spc="-5" dirty="0">
                <a:latin typeface="Calibri"/>
                <a:cs typeface="Calibri"/>
              </a:rPr>
              <a:t>reduced </a:t>
            </a:r>
            <a:r>
              <a:rPr sz="1700" spc="-10" dirty="0">
                <a:latin typeface="Calibri"/>
                <a:cs typeface="Calibri"/>
              </a:rPr>
              <a:t>representation </a:t>
            </a:r>
            <a:r>
              <a:rPr sz="1700" dirty="0">
                <a:latin typeface="Calibri"/>
                <a:cs typeface="Calibri"/>
              </a:rPr>
              <a:t>of the </a:t>
            </a:r>
            <a:r>
              <a:rPr sz="1700" spc="-10" dirty="0">
                <a:latin typeface="Calibri"/>
                <a:cs typeface="Calibri"/>
              </a:rPr>
              <a:t>data </a:t>
            </a:r>
            <a:r>
              <a:rPr sz="1700" spc="-5" dirty="0">
                <a:latin typeface="Calibri"/>
                <a:cs typeface="Calibri"/>
              </a:rPr>
              <a:t>set </a:t>
            </a:r>
            <a:r>
              <a:rPr sz="1700" spc="-370" dirty="0">
                <a:latin typeface="Calibri"/>
                <a:cs typeface="Calibri"/>
              </a:rPr>
              <a:t> </a:t>
            </a:r>
            <a:r>
              <a:rPr sz="1700" spc="-5" dirty="0">
                <a:latin typeface="Calibri"/>
                <a:cs typeface="Calibri"/>
              </a:rPr>
              <a:t>that </a:t>
            </a:r>
            <a:r>
              <a:rPr sz="1700" dirty="0">
                <a:latin typeface="Calibri"/>
                <a:cs typeface="Calibri"/>
              </a:rPr>
              <a:t>is much smaller in </a:t>
            </a:r>
            <a:r>
              <a:rPr sz="1700" spc="-5" dirty="0">
                <a:latin typeface="Calibri"/>
                <a:cs typeface="Calibri"/>
              </a:rPr>
              <a:t>volume </a:t>
            </a:r>
            <a:r>
              <a:rPr sz="1700" dirty="0">
                <a:latin typeface="Calibri"/>
                <a:cs typeface="Calibri"/>
              </a:rPr>
              <a:t>but </a:t>
            </a:r>
            <a:r>
              <a:rPr sz="1700" spc="-15" dirty="0">
                <a:latin typeface="Calibri"/>
                <a:cs typeface="Calibri"/>
              </a:rPr>
              <a:t>yet </a:t>
            </a:r>
            <a:r>
              <a:rPr sz="1700" spc="-5" dirty="0">
                <a:latin typeface="Calibri"/>
                <a:cs typeface="Calibri"/>
              </a:rPr>
              <a:t>produces </a:t>
            </a:r>
            <a:r>
              <a:rPr sz="1700" dirty="0">
                <a:latin typeface="Calibri"/>
                <a:cs typeface="Calibri"/>
              </a:rPr>
              <a:t>the </a:t>
            </a:r>
            <a:r>
              <a:rPr sz="1700" spc="-5" dirty="0">
                <a:latin typeface="Calibri"/>
                <a:cs typeface="Calibri"/>
              </a:rPr>
              <a:t>same (or </a:t>
            </a:r>
            <a:r>
              <a:rPr sz="1700" dirty="0">
                <a:latin typeface="Calibri"/>
                <a:cs typeface="Calibri"/>
              </a:rPr>
              <a:t> </a:t>
            </a:r>
            <a:r>
              <a:rPr sz="1700" spc="-5" dirty="0">
                <a:latin typeface="Calibri"/>
                <a:cs typeface="Calibri"/>
              </a:rPr>
              <a:t>almost</a:t>
            </a:r>
            <a:r>
              <a:rPr sz="1700" spc="-15" dirty="0">
                <a:latin typeface="Calibri"/>
                <a:cs typeface="Calibri"/>
              </a:rPr>
              <a:t> </a:t>
            </a:r>
            <a:r>
              <a:rPr sz="1700" dirty="0">
                <a:latin typeface="Calibri"/>
                <a:cs typeface="Calibri"/>
              </a:rPr>
              <a:t>the</a:t>
            </a:r>
            <a:r>
              <a:rPr sz="1700" spc="-10" dirty="0">
                <a:latin typeface="Calibri"/>
                <a:cs typeface="Calibri"/>
              </a:rPr>
              <a:t> </a:t>
            </a:r>
            <a:r>
              <a:rPr sz="1700" dirty="0">
                <a:latin typeface="Calibri"/>
                <a:cs typeface="Calibri"/>
              </a:rPr>
              <a:t>same) analytical</a:t>
            </a:r>
            <a:r>
              <a:rPr sz="1700" spc="-50" dirty="0">
                <a:latin typeface="Calibri"/>
                <a:cs typeface="Calibri"/>
              </a:rPr>
              <a:t> </a:t>
            </a:r>
            <a:r>
              <a:rPr sz="1700" dirty="0">
                <a:latin typeface="Calibri"/>
                <a:cs typeface="Calibri"/>
              </a:rPr>
              <a:t>results</a:t>
            </a:r>
            <a:endParaRPr sz="1700">
              <a:latin typeface="Calibri"/>
              <a:cs typeface="Calibri"/>
            </a:endParaRPr>
          </a:p>
          <a:p>
            <a:pPr marL="241300" marR="118745" indent="-228600">
              <a:lnSpc>
                <a:spcPts val="1839"/>
              </a:lnSpc>
              <a:spcBef>
                <a:spcPts val="985"/>
              </a:spcBef>
              <a:buFont typeface="Arial MT"/>
              <a:buChar char="•"/>
              <a:tabLst>
                <a:tab pos="240665" algn="l"/>
                <a:tab pos="241300" algn="l"/>
              </a:tabLst>
            </a:pPr>
            <a:r>
              <a:rPr sz="1700" spc="-15" dirty="0">
                <a:latin typeface="Calibri"/>
                <a:cs typeface="Calibri"/>
              </a:rPr>
              <a:t>Why</a:t>
            </a:r>
            <a:r>
              <a:rPr sz="1700" spc="5" dirty="0">
                <a:latin typeface="Calibri"/>
                <a:cs typeface="Calibri"/>
              </a:rPr>
              <a:t> </a:t>
            </a:r>
            <a:r>
              <a:rPr sz="1700" spc="-10" dirty="0">
                <a:latin typeface="Calibri"/>
                <a:cs typeface="Calibri"/>
              </a:rPr>
              <a:t>data</a:t>
            </a:r>
            <a:r>
              <a:rPr sz="1700" spc="-5" dirty="0">
                <a:latin typeface="Calibri"/>
                <a:cs typeface="Calibri"/>
              </a:rPr>
              <a:t> reduction?</a:t>
            </a:r>
            <a:r>
              <a:rPr sz="1700" spc="-20" dirty="0">
                <a:latin typeface="Calibri"/>
                <a:cs typeface="Calibri"/>
              </a:rPr>
              <a:t> </a:t>
            </a:r>
            <a:r>
              <a:rPr sz="1700" dirty="0">
                <a:latin typeface="Calibri"/>
                <a:cs typeface="Calibri"/>
              </a:rPr>
              <a:t>—</a:t>
            </a:r>
            <a:r>
              <a:rPr sz="1700" spc="10" dirty="0">
                <a:latin typeface="Calibri"/>
                <a:cs typeface="Calibri"/>
              </a:rPr>
              <a:t> </a:t>
            </a:r>
            <a:r>
              <a:rPr sz="1700" dirty="0">
                <a:latin typeface="Calibri"/>
                <a:cs typeface="Calibri"/>
              </a:rPr>
              <a:t>A</a:t>
            </a:r>
            <a:r>
              <a:rPr sz="1700" spc="10" dirty="0">
                <a:latin typeface="Calibri"/>
                <a:cs typeface="Calibri"/>
              </a:rPr>
              <a:t> </a:t>
            </a:r>
            <a:r>
              <a:rPr sz="1700" spc="-10" dirty="0">
                <a:latin typeface="Calibri"/>
                <a:cs typeface="Calibri"/>
              </a:rPr>
              <a:t>database/data</a:t>
            </a:r>
            <a:r>
              <a:rPr sz="1700" spc="-5" dirty="0">
                <a:latin typeface="Calibri"/>
                <a:cs typeface="Calibri"/>
              </a:rPr>
              <a:t> </a:t>
            </a:r>
            <a:r>
              <a:rPr sz="1700" spc="-10" dirty="0">
                <a:latin typeface="Calibri"/>
                <a:cs typeface="Calibri"/>
              </a:rPr>
              <a:t>warehouse</a:t>
            </a:r>
            <a:r>
              <a:rPr sz="1700" spc="-30" dirty="0">
                <a:latin typeface="Calibri"/>
                <a:cs typeface="Calibri"/>
              </a:rPr>
              <a:t> </a:t>
            </a:r>
            <a:r>
              <a:rPr sz="1700" spc="-15" dirty="0">
                <a:latin typeface="Calibri"/>
                <a:cs typeface="Calibri"/>
              </a:rPr>
              <a:t>may</a:t>
            </a:r>
            <a:r>
              <a:rPr sz="1700" spc="25" dirty="0">
                <a:latin typeface="Calibri"/>
                <a:cs typeface="Calibri"/>
              </a:rPr>
              <a:t> </a:t>
            </a:r>
            <a:r>
              <a:rPr sz="1700" spc="-10" dirty="0">
                <a:latin typeface="Calibri"/>
                <a:cs typeface="Calibri"/>
              </a:rPr>
              <a:t>store </a:t>
            </a:r>
            <a:r>
              <a:rPr sz="1700" spc="-370" dirty="0">
                <a:latin typeface="Calibri"/>
                <a:cs typeface="Calibri"/>
              </a:rPr>
              <a:t> </a:t>
            </a:r>
            <a:r>
              <a:rPr sz="1700" spc="-10" dirty="0">
                <a:latin typeface="Calibri"/>
                <a:cs typeface="Calibri"/>
              </a:rPr>
              <a:t>terabytes</a:t>
            </a:r>
            <a:r>
              <a:rPr sz="1700" spc="-20" dirty="0">
                <a:latin typeface="Calibri"/>
                <a:cs typeface="Calibri"/>
              </a:rPr>
              <a:t> </a:t>
            </a:r>
            <a:r>
              <a:rPr sz="1700" spc="-5" dirty="0">
                <a:latin typeface="Calibri"/>
                <a:cs typeface="Calibri"/>
              </a:rPr>
              <a:t>of</a:t>
            </a:r>
            <a:r>
              <a:rPr sz="1700" spc="10" dirty="0">
                <a:latin typeface="Calibri"/>
                <a:cs typeface="Calibri"/>
              </a:rPr>
              <a:t> </a:t>
            </a:r>
            <a:r>
              <a:rPr sz="1700" spc="-10" dirty="0">
                <a:latin typeface="Calibri"/>
                <a:cs typeface="Calibri"/>
              </a:rPr>
              <a:t>data.</a:t>
            </a:r>
            <a:r>
              <a:rPr sz="1700" dirty="0">
                <a:latin typeface="Calibri"/>
                <a:cs typeface="Calibri"/>
              </a:rPr>
              <a:t> </a:t>
            </a:r>
            <a:r>
              <a:rPr sz="1700" spc="-5" dirty="0">
                <a:latin typeface="Calibri"/>
                <a:cs typeface="Calibri"/>
              </a:rPr>
              <a:t>Complex </a:t>
            </a:r>
            <a:r>
              <a:rPr sz="1700" spc="-10" dirty="0">
                <a:latin typeface="Calibri"/>
                <a:cs typeface="Calibri"/>
              </a:rPr>
              <a:t>data</a:t>
            </a:r>
            <a:r>
              <a:rPr sz="1700" spc="-20" dirty="0">
                <a:latin typeface="Calibri"/>
                <a:cs typeface="Calibri"/>
              </a:rPr>
              <a:t> </a:t>
            </a:r>
            <a:r>
              <a:rPr sz="1700" spc="-5" dirty="0">
                <a:latin typeface="Calibri"/>
                <a:cs typeface="Calibri"/>
              </a:rPr>
              <a:t>analysis</a:t>
            </a:r>
            <a:r>
              <a:rPr sz="1700" spc="-35" dirty="0">
                <a:latin typeface="Calibri"/>
                <a:cs typeface="Calibri"/>
              </a:rPr>
              <a:t> </a:t>
            </a:r>
            <a:r>
              <a:rPr sz="1700" spc="-15" dirty="0">
                <a:latin typeface="Calibri"/>
                <a:cs typeface="Calibri"/>
              </a:rPr>
              <a:t>may</a:t>
            </a:r>
            <a:r>
              <a:rPr sz="1700" spc="20" dirty="0">
                <a:latin typeface="Calibri"/>
                <a:cs typeface="Calibri"/>
              </a:rPr>
              <a:t> </a:t>
            </a:r>
            <a:r>
              <a:rPr sz="1700" spc="-20" dirty="0">
                <a:latin typeface="Calibri"/>
                <a:cs typeface="Calibri"/>
              </a:rPr>
              <a:t>take</a:t>
            </a:r>
            <a:r>
              <a:rPr sz="1700" spc="5" dirty="0">
                <a:latin typeface="Calibri"/>
                <a:cs typeface="Calibri"/>
              </a:rPr>
              <a:t> </a:t>
            </a:r>
            <a:r>
              <a:rPr sz="1700" dirty="0">
                <a:latin typeface="Calibri"/>
                <a:cs typeface="Calibri"/>
              </a:rPr>
              <a:t>a</a:t>
            </a:r>
            <a:r>
              <a:rPr sz="1700" spc="5" dirty="0">
                <a:latin typeface="Calibri"/>
                <a:cs typeface="Calibri"/>
              </a:rPr>
              <a:t> </a:t>
            </a:r>
            <a:r>
              <a:rPr sz="1700" dirty="0">
                <a:latin typeface="Calibri"/>
                <a:cs typeface="Calibri"/>
              </a:rPr>
              <a:t>very</a:t>
            </a:r>
            <a:r>
              <a:rPr sz="1700" spc="-25" dirty="0">
                <a:latin typeface="Calibri"/>
                <a:cs typeface="Calibri"/>
              </a:rPr>
              <a:t> </a:t>
            </a:r>
            <a:r>
              <a:rPr sz="1700" dirty="0">
                <a:latin typeface="Calibri"/>
                <a:cs typeface="Calibri"/>
              </a:rPr>
              <a:t>long </a:t>
            </a:r>
            <a:r>
              <a:rPr sz="1700" spc="5" dirty="0">
                <a:latin typeface="Calibri"/>
                <a:cs typeface="Calibri"/>
              </a:rPr>
              <a:t> </a:t>
            </a:r>
            <a:r>
              <a:rPr sz="1700" dirty="0">
                <a:latin typeface="Calibri"/>
                <a:cs typeface="Calibri"/>
              </a:rPr>
              <a:t>time </a:t>
            </a:r>
            <a:r>
              <a:rPr sz="1700" spc="-5" dirty="0">
                <a:latin typeface="Calibri"/>
                <a:cs typeface="Calibri"/>
              </a:rPr>
              <a:t>to </a:t>
            </a:r>
            <a:r>
              <a:rPr sz="1700" dirty="0">
                <a:latin typeface="Calibri"/>
                <a:cs typeface="Calibri"/>
              </a:rPr>
              <a:t>run</a:t>
            </a:r>
            <a:r>
              <a:rPr sz="1700" spc="-35" dirty="0">
                <a:latin typeface="Calibri"/>
                <a:cs typeface="Calibri"/>
              </a:rPr>
              <a:t> </a:t>
            </a:r>
            <a:r>
              <a:rPr sz="1700" spc="-5" dirty="0">
                <a:latin typeface="Calibri"/>
                <a:cs typeface="Calibri"/>
              </a:rPr>
              <a:t>on</a:t>
            </a:r>
            <a:r>
              <a:rPr sz="1700" spc="-10" dirty="0">
                <a:latin typeface="Calibri"/>
                <a:cs typeface="Calibri"/>
              </a:rPr>
              <a:t> </a:t>
            </a:r>
            <a:r>
              <a:rPr sz="1700" dirty="0">
                <a:latin typeface="Calibri"/>
                <a:cs typeface="Calibri"/>
              </a:rPr>
              <a:t>the</a:t>
            </a:r>
            <a:r>
              <a:rPr sz="1700" spc="-10" dirty="0">
                <a:latin typeface="Calibri"/>
                <a:cs typeface="Calibri"/>
              </a:rPr>
              <a:t> complete</a:t>
            </a:r>
            <a:r>
              <a:rPr sz="1700" dirty="0">
                <a:latin typeface="Calibri"/>
                <a:cs typeface="Calibri"/>
              </a:rPr>
              <a:t> </a:t>
            </a:r>
            <a:r>
              <a:rPr sz="1700" spc="-10" dirty="0">
                <a:latin typeface="Calibri"/>
                <a:cs typeface="Calibri"/>
              </a:rPr>
              <a:t>data</a:t>
            </a:r>
            <a:r>
              <a:rPr sz="1700" spc="-25" dirty="0">
                <a:latin typeface="Calibri"/>
                <a:cs typeface="Calibri"/>
              </a:rPr>
              <a:t> </a:t>
            </a:r>
            <a:r>
              <a:rPr sz="1700" spc="-5" dirty="0">
                <a:latin typeface="Calibri"/>
                <a:cs typeface="Calibri"/>
              </a:rPr>
              <a:t>set.</a:t>
            </a:r>
            <a:endParaRPr sz="1700">
              <a:latin typeface="Calibri"/>
              <a:cs typeface="Calibri"/>
            </a:endParaRPr>
          </a:p>
          <a:p>
            <a:pPr marL="241300" indent="-228600">
              <a:lnSpc>
                <a:spcPct val="100000"/>
              </a:lnSpc>
              <a:spcBef>
                <a:spcPts val="760"/>
              </a:spcBef>
              <a:buFont typeface="Arial MT"/>
              <a:buChar char="•"/>
              <a:tabLst>
                <a:tab pos="240665" algn="l"/>
                <a:tab pos="241300" algn="l"/>
              </a:tabLst>
            </a:pPr>
            <a:r>
              <a:rPr sz="1700" spc="-10" dirty="0">
                <a:latin typeface="Calibri"/>
                <a:cs typeface="Calibri"/>
              </a:rPr>
              <a:t>Data</a:t>
            </a:r>
            <a:r>
              <a:rPr sz="1700" spc="-25" dirty="0">
                <a:latin typeface="Calibri"/>
                <a:cs typeface="Calibri"/>
              </a:rPr>
              <a:t> </a:t>
            </a:r>
            <a:r>
              <a:rPr sz="1700" dirty="0">
                <a:latin typeface="Calibri"/>
                <a:cs typeface="Calibri"/>
              </a:rPr>
              <a:t>reduction</a:t>
            </a:r>
            <a:r>
              <a:rPr sz="1700" spc="-35" dirty="0">
                <a:latin typeface="Calibri"/>
                <a:cs typeface="Calibri"/>
              </a:rPr>
              <a:t> </a:t>
            </a:r>
            <a:r>
              <a:rPr sz="1700" spc="-10" dirty="0">
                <a:latin typeface="Calibri"/>
                <a:cs typeface="Calibri"/>
              </a:rPr>
              <a:t>strategies</a:t>
            </a:r>
            <a:endParaRPr sz="1700">
              <a:latin typeface="Calibri"/>
              <a:cs typeface="Calibri"/>
            </a:endParaRPr>
          </a:p>
          <a:p>
            <a:pPr marL="698500" marR="601980" lvl="1" indent="-229235">
              <a:lnSpc>
                <a:spcPts val="1839"/>
              </a:lnSpc>
              <a:spcBef>
                <a:spcPts val="525"/>
              </a:spcBef>
              <a:buFont typeface="Arial MT"/>
              <a:buChar char="•"/>
              <a:tabLst>
                <a:tab pos="698500" algn="l"/>
                <a:tab pos="699135" algn="l"/>
              </a:tabLst>
            </a:pPr>
            <a:r>
              <a:rPr sz="1700" spc="-5" dirty="0">
                <a:latin typeface="Calibri"/>
                <a:cs typeface="Calibri"/>
              </a:rPr>
              <a:t>Dimensionality reduction, </a:t>
            </a:r>
            <a:r>
              <a:rPr sz="1700" spc="5" dirty="0">
                <a:latin typeface="Calibri"/>
                <a:cs typeface="Calibri"/>
              </a:rPr>
              <a:t>e.g., </a:t>
            </a:r>
            <a:r>
              <a:rPr sz="1700" spc="-10" dirty="0">
                <a:latin typeface="Calibri"/>
                <a:cs typeface="Calibri"/>
              </a:rPr>
              <a:t>remove </a:t>
            </a:r>
            <a:r>
              <a:rPr sz="1700" spc="-5" dirty="0">
                <a:latin typeface="Calibri"/>
                <a:cs typeface="Calibri"/>
              </a:rPr>
              <a:t>unimportant </a:t>
            </a:r>
            <a:r>
              <a:rPr sz="1700" spc="-370" dirty="0">
                <a:latin typeface="Calibri"/>
                <a:cs typeface="Calibri"/>
              </a:rPr>
              <a:t> </a:t>
            </a:r>
            <a:r>
              <a:rPr sz="1700" spc="-5" dirty="0">
                <a:latin typeface="Calibri"/>
                <a:cs typeface="Calibri"/>
              </a:rPr>
              <a:t>attributes</a:t>
            </a:r>
            <a:endParaRPr sz="1700">
              <a:latin typeface="Calibri"/>
              <a:cs typeface="Calibri"/>
            </a:endParaRPr>
          </a:p>
        </p:txBody>
      </p:sp>
      <p:sp>
        <p:nvSpPr>
          <p:cNvPr id="7" name="object 7"/>
          <p:cNvSpPr txBox="1"/>
          <p:nvPr/>
        </p:nvSpPr>
        <p:spPr>
          <a:xfrm>
            <a:off x="6120510" y="3265144"/>
            <a:ext cx="3899535" cy="914400"/>
          </a:xfrm>
          <a:prstGeom prst="rect">
            <a:avLst/>
          </a:prstGeom>
        </p:spPr>
        <p:txBody>
          <a:bodyPr vert="horz" wrap="square" lIns="0" tIns="48895" rIns="0" bIns="0" rtlCol="0">
            <a:spAutoFit/>
          </a:bodyPr>
          <a:lstStyle/>
          <a:p>
            <a:pPr marL="241300" indent="-228600">
              <a:lnSpc>
                <a:spcPct val="100000"/>
              </a:lnSpc>
              <a:spcBef>
                <a:spcPts val="385"/>
              </a:spcBef>
              <a:buFont typeface="Arial MT"/>
              <a:buChar char="•"/>
              <a:tabLst>
                <a:tab pos="240665" algn="l"/>
                <a:tab pos="241300" algn="l"/>
              </a:tabLst>
            </a:pPr>
            <a:r>
              <a:rPr sz="1700" spc="-15" dirty="0">
                <a:latin typeface="Calibri"/>
                <a:cs typeface="Calibri"/>
              </a:rPr>
              <a:t>Wavelet</a:t>
            </a:r>
            <a:r>
              <a:rPr sz="1700" spc="-60" dirty="0">
                <a:latin typeface="Calibri"/>
                <a:cs typeface="Calibri"/>
              </a:rPr>
              <a:t> </a:t>
            </a:r>
            <a:r>
              <a:rPr sz="1700" spc="-10" dirty="0">
                <a:latin typeface="Calibri"/>
                <a:cs typeface="Calibri"/>
              </a:rPr>
              <a:t>transforms</a:t>
            </a:r>
            <a:endParaRPr sz="1700">
              <a:latin typeface="Calibri"/>
              <a:cs typeface="Calibri"/>
            </a:endParaRPr>
          </a:p>
          <a:p>
            <a:pPr marL="241300" indent="-228600">
              <a:lnSpc>
                <a:spcPct val="100000"/>
              </a:lnSpc>
              <a:spcBef>
                <a:spcPts val="290"/>
              </a:spcBef>
              <a:buFont typeface="Arial MT"/>
              <a:buChar char="•"/>
              <a:tabLst>
                <a:tab pos="240665" algn="l"/>
                <a:tab pos="241300" algn="l"/>
              </a:tabLst>
            </a:pPr>
            <a:r>
              <a:rPr sz="1700" spc="-5" dirty="0">
                <a:latin typeface="Calibri"/>
                <a:cs typeface="Calibri"/>
              </a:rPr>
              <a:t>Principal</a:t>
            </a:r>
            <a:r>
              <a:rPr sz="1700" spc="-40" dirty="0">
                <a:latin typeface="Calibri"/>
                <a:cs typeface="Calibri"/>
              </a:rPr>
              <a:t> </a:t>
            </a:r>
            <a:r>
              <a:rPr sz="1700" dirty="0">
                <a:latin typeface="Calibri"/>
                <a:cs typeface="Calibri"/>
              </a:rPr>
              <a:t>Components</a:t>
            </a:r>
            <a:r>
              <a:rPr sz="1700" spc="-50" dirty="0">
                <a:latin typeface="Calibri"/>
                <a:cs typeface="Calibri"/>
              </a:rPr>
              <a:t> </a:t>
            </a:r>
            <a:r>
              <a:rPr sz="1700" dirty="0">
                <a:latin typeface="Calibri"/>
                <a:cs typeface="Calibri"/>
              </a:rPr>
              <a:t>Analysis</a:t>
            </a:r>
            <a:r>
              <a:rPr sz="1700" spc="-40" dirty="0">
                <a:latin typeface="Calibri"/>
                <a:cs typeface="Calibri"/>
              </a:rPr>
              <a:t> </a:t>
            </a:r>
            <a:r>
              <a:rPr sz="1700" spc="-5" dirty="0">
                <a:latin typeface="Calibri"/>
                <a:cs typeface="Calibri"/>
              </a:rPr>
              <a:t>(PCA)</a:t>
            </a:r>
            <a:endParaRPr sz="1700">
              <a:latin typeface="Calibri"/>
              <a:cs typeface="Calibri"/>
            </a:endParaRPr>
          </a:p>
          <a:p>
            <a:pPr marL="241300" indent="-228600">
              <a:lnSpc>
                <a:spcPct val="100000"/>
              </a:lnSpc>
              <a:spcBef>
                <a:spcPts val="300"/>
              </a:spcBef>
              <a:buFont typeface="Arial MT"/>
              <a:buChar char="•"/>
              <a:tabLst>
                <a:tab pos="240665" algn="l"/>
                <a:tab pos="241300" algn="l"/>
              </a:tabLst>
            </a:pPr>
            <a:r>
              <a:rPr sz="1700" spc="-10" dirty="0">
                <a:latin typeface="Calibri"/>
                <a:cs typeface="Calibri"/>
              </a:rPr>
              <a:t>Feature subset</a:t>
            </a:r>
            <a:r>
              <a:rPr sz="1700" spc="-20" dirty="0">
                <a:latin typeface="Calibri"/>
                <a:cs typeface="Calibri"/>
              </a:rPr>
              <a:t> </a:t>
            </a:r>
            <a:r>
              <a:rPr sz="1700" dirty="0">
                <a:latin typeface="Calibri"/>
                <a:cs typeface="Calibri"/>
              </a:rPr>
              <a:t>selection,</a:t>
            </a:r>
            <a:r>
              <a:rPr sz="1700" spc="-30" dirty="0">
                <a:latin typeface="Calibri"/>
                <a:cs typeface="Calibri"/>
              </a:rPr>
              <a:t> </a:t>
            </a:r>
            <a:r>
              <a:rPr sz="1700" spc="-15" dirty="0">
                <a:latin typeface="Calibri"/>
                <a:cs typeface="Calibri"/>
              </a:rPr>
              <a:t>feature</a:t>
            </a:r>
            <a:r>
              <a:rPr sz="1700" spc="-5" dirty="0">
                <a:latin typeface="Calibri"/>
                <a:cs typeface="Calibri"/>
              </a:rPr>
              <a:t> creation</a:t>
            </a:r>
            <a:endParaRPr sz="1700">
              <a:latin typeface="Calibri"/>
              <a:cs typeface="Calibri"/>
            </a:endParaRPr>
          </a:p>
        </p:txBody>
      </p:sp>
      <p:sp>
        <p:nvSpPr>
          <p:cNvPr id="8" name="object 8"/>
          <p:cNvSpPr txBox="1"/>
          <p:nvPr/>
        </p:nvSpPr>
        <p:spPr>
          <a:xfrm>
            <a:off x="5662929" y="4155414"/>
            <a:ext cx="5416550" cy="1507490"/>
          </a:xfrm>
          <a:prstGeom prst="rect">
            <a:avLst/>
          </a:prstGeom>
        </p:spPr>
        <p:txBody>
          <a:bodyPr vert="horz" wrap="square" lIns="0" tIns="48895" rIns="0" bIns="0" rtlCol="0">
            <a:spAutoFit/>
          </a:bodyPr>
          <a:lstStyle/>
          <a:p>
            <a:pPr marL="241300" indent="-229235">
              <a:lnSpc>
                <a:spcPct val="100000"/>
              </a:lnSpc>
              <a:spcBef>
                <a:spcPts val="385"/>
              </a:spcBef>
              <a:buFont typeface="Arial MT"/>
              <a:buChar char="•"/>
              <a:tabLst>
                <a:tab pos="241300" algn="l"/>
                <a:tab pos="241935" algn="l"/>
              </a:tabLst>
            </a:pPr>
            <a:r>
              <a:rPr sz="1700" spc="-5" dirty="0">
                <a:latin typeface="Calibri"/>
                <a:cs typeface="Calibri"/>
              </a:rPr>
              <a:t>Numerosity</a:t>
            </a:r>
            <a:r>
              <a:rPr sz="1700" spc="-30" dirty="0">
                <a:latin typeface="Calibri"/>
                <a:cs typeface="Calibri"/>
              </a:rPr>
              <a:t> </a:t>
            </a:r>
            <a:r>
              <a:rPr sz="1700" dirty="0">
                <a:latin typeface="Calibri"/>
                <a:cs typeface="Calibri"/>
              </a:rPr>
              <a:t>reduction</a:t>
            </a:r>
            <a:r>
              <a:rPr sz="1700" spc="-5" dirty="0">
                <a:latin typeface="Calibri"/>
                <a:cs typeface="Calibri"/>
              </a:rPr>
              <a:t> (some</a:t>
            </a:r>
            <a:r>
              <a:rPr sz="1700" spc="-30" dirty="0">
                <a:latin typeface="Calibri"/>
                <a:cs typeface="Calibri"/>
              </a:rPr>
              <a:t> </a:t>
            </a:r>
            <a:r>
              <a:rPr sz="1700" dirty="0">
                <a:latin typeface="Calibri"/>
                <a:cs typeface="Calibri"/>
              </a:rPr>
              <a:t>simply</a:t>
            </a:r>
            <a:r>
              <a:rPr sz="1700" spc="-25" dirty="0">
                <a:latin typeface="Calibri"/>
                <a:cs typeface="Calibri"/>
              </a:rPr>
              <a:t> </a:t>
            </a:r>
            <a:r>
              <a:rPr sz="1700" spc="-5" dirty="0">
                <a:latin typeface="Calibri"/>
                <a:cs typeface="Calibri"/>
              </a:rPr>
              <a:t>call </a:t>
            </a:r>
            <a:r>
              <a:rPr sz="1700" dirty="0">
                <a:latin typeface="Calibri"/>
                <a:cs typeface="Calibri"/>
              </a:rPr>
              <a:t>it:</a:t>
            </a:r>
            <a:r>
              <a:rPr sz="1700" spc="-10" dirty="0">
                <a:latin typeface="Calibri"/>
                <a:cs typeface="Calibri"/>
              </a:rPr>
              <a:t> Data</a:t>
            </a:r>
            <a:r>
              <a:rPr sz="1700" spc="5" dirty="0">
                <a:latin typeface="Calibri"/>
                <a:cs typeface="Calibri"/>
              </a:rPr>
              <a:t> </a:t>
            </a:r>
            <a:r>
              <a:rPr sz="1700" spc="-5" dirty="0">
                <a:latin typeface="Calibri"/>
                <a:cs typeface="Calibri"/>
              </a:rPr>
              <a:t>Reduction)</a:t>
            </a:r>
            <a:endParaRPr sz="1700">
              <a:latin typeface="Calibri"/>
              <a:cs typeface="Calibri"/>
            </a:endParaRPr>
          </a:p>
          <a:p>
            <a:pPr marL="698500" lvl="1" indent="-229235">
              <a:lnSpc>
                <a:spcPct val="100000"/>
              </a:lnSpc>
              <a:spcBef>
                <a:spcPts val="290"/>
              </a:spcBef>
              <a:buFont typeface="Arial MT"/>
              <a:buChar char="•"/>
              <a:tabLst>
                <a:tab pos="698500" algn="l"/>
                <a:tab pos="699135" algn="l"/>
              </a:tabLst>
            </a:pPr>
            <a:r>
              <a:rPr sz="1700" spc="-5" dirty="0">
                <a:latin typeface="Calibri"/>
                <a:cs typeface="Calibri"/>
              </a:rPr>
              <a:t>Regression</a:t>
            </a:r>
            <a:r>
              <a:rPr sz="1700" spc="-55" dirty="0">
                <a:latin typeface="Calibri"/>
                <a:cs typeface="Calibri"/>
              </a:rPr>
              <a:t> </a:t>
            </a:r>
            <a:r>
              <a:rPr sz="1700" dirty="0">
                <a:latin typeface="Calibri"/>
                <a:cs typeface="Calibri"/>
              </a:rPr>
              <a:t>and</a:t>
            </a:r>
            <a:r>
              <a:rPr sz="1700" spc="-35" dirty="0">
                <a:latin typeface="Calibri"/>
                <a:cs typeface="Calibri"/>
              </a:rPr>
              <a:t> </a:t>
            </a:r>
            <a:r>
              <a:rPr sz="1700" dirty="0">
                <a:latin typeface="Calibri"/>
                <a:cs typeface="Calibri"/>
              </a:rPr>
              <a:t>Log-Linear</a:t>
            </a:r>
            <a:r>
              <a:rPr sz="1700" spc="-45" dirty="0">
                <a:latin typeface="Calibri"/>
                <a:cs typeface="Calibri"/>
              </a:rPr>
              <a:t> </a:t>
            </a:r>
            <a:r>
              <a:rPr sz="1700" dirty="0">
                <a:latin typeface="Calibri"/>
                <a:cs typeface="Calibri"/>
              </a:rPr>
              <a:t>Models</a:t>
            </a:r>
            <a:endParaRPr sz="1700">
              <a:latin typeface="Calibri"/>
              <a:cs typeface="Calibri"/>
            </a:endParaRPr>
          </a:p>
          <a:p>
            <a:pPr marL="698500" lvl="1" indent="-229235">
              <a:lnSpc>
                <a:spcPct val="100000"/>
              </a:lnSpc>
              <a:spcBef>
                <a:spcPts val="300"/>
              </a:spcBef>
              <a:buFont typeface="Arial MT"/>
              <a:buChar char="•"/>
              <a:tabLst>
                <a:tab pos="698500" algn="l"/>
                <a:tab pos="699135" algn="l"/>
              </a:tabLst>
            </a:pPr>
            <a:r>
              <a:rPr sz="1700" spc="-10" dirty="0">
                <a:latin typeface="Calibri"/>
                <a:cs typeface="Calibri"/>
              </a:rPr>
              <a:t>Histograms,</a:t>
            </a:r>
            <a:r>
              <a:rPr sz="1700" spc="-30" dirty="0">
                <a:latin typeface="Calibri"/>
                <a:cs typeface="Calibri"/>
              </a:rPr>
              <a:t> </a:t>
            </a:r>
            <a:r>
              <a:rPr sz="1700" spc="-5" dirty="0">
                <a:latin typeface="Calibri"/>
                <a:cs typeface="Calibri"/>
              </a:rPr>
              <a:t>clustering,</a:t>
            </a:r>
            <a:r>
              <a:rPr sz="1700" spc="-25" dirty="0">
                <a:latin typeface="Calibri"/>
                <a:cs typeface="Calibri"/>
              </a:rPr>
              <a:t> </a:t>
            </a:r>
            <a:r>
              <a:rPr sz="1700" spc="-5" dirty="0">
                <a:latin typeface="Calibri"/>
                <a:cs typeface="Calibri"/>
              </a:rPr>
              <a:t>sampling</a:t>
            </a:r>
            <a:endParaRPr sz="1700">
              <a:latin typeface="Calibri"/>
              <a:cs typeface="Calibri"/>
            </a:endParaRPr>
          </a:p>
          <a:p>
            <a:pPr marL="698500" lvl="1" indent="-229235">
              <a:lnSpc>
                <a:spcPct val="100000"/>
              </a:lnSpc>
              <a:spcBef>
                <a:spcPts val="300"/>
              </a:spcBef>
              <a:buFont typeface="Arial MT"/>
              <a:buChar char="•"/>
              <a:tabLst>
                <a:tab pos="698500" algn="l"/>
                <a:tab pos="699135" algn="l"/>
              </a:tabLst>
            </a:pPr>
            <a:r>
              <a:rPr sz="1700" spc="-10" dirty="0">
                <a:latin typeface="Calibri"/>
                <a:cs typeface="Calibri"/>
              </a:rPr>
              <a:t>Data</a:t>
            </a:r>
            <a:r>
              <a:rPr sz="1700" spc="-20" dirty="0">
                <a:latin typeface="Calibri"/>
                <a:cs typeface="Calibri"/>
              </a:rPr>
              <a:t> </a:t>
            </a:r>
            <a:r>
              <a:rPr sz="1700" dirty="0">
                <a:latin typeface="Calibri"/>
                <a:cs typeface="Calibri"/>
              </a:rPr>
              <a:t>cube</a:t>
            </a:r>
            <a:r>
              <a:rPr sz="1700" spc="-35" dirty="0">
                <a:latin typeface="Calibri"/>
                <a:cs typeface="Calibri"/>
              </a:rPr>
              <a:t> </a:t>
            </a:r>
            <a:r>
              <a:rPr sz="1700" spc="-5" dirty="0">
                <a:latin typeface="Calibri"/>
                <a:cs typeface="Calibri"/>
              </a:rPr>
              <a:t>aggregation</a:t>
            </a:r>
            <a:endParaRPr sz="1700">
              <a:latin typeface="Calibri"/>
              <a:cs typeface="Calibri"/>
            </a:endParaRPr>
          </a:p>
          <a:p>
            <a:pPr marL="241300" indent="-229235">
              <a:lnSpc>
                <a:spcPct val="100000"/>
              </a:lnSpc>
              <a:spcBef>
                <a:spcPts val="290"/>
              </a:spcBef>
              <a:buFont typeface="Arial MT"/>
              <a:buChar char="•"/>
              <a:tabLst>
                <a:tab pos="241300" algn="l"/>
                <a:tab pos="241935" algn="l"/>
              </a:tabLst>
            </a:pPr>
            <a:r>
              <a:rPr sz="1700" spc="-10" dirty="0">
                <a:latin typeface="Calibri"/>
                <a:cs typeface="Calibri"/>
              </a:rPr>
              <a:t>Data</a:t>
            </a:r>
            <a:r>
              <a:rPr sz="1700" spc="-35" dirty="0">
                <a:latin typeface="Calibri"/>
                <a:cs typeface="Calibri"/>
              </a:rPr>
              <a:t> </a:t>
            </a:r>
            <a:r>
              <a:rPr sz="1700" spc="-5" dirty="0">
                <a:latin typeface="Calibri"/>
                <a:cs typeface="Calibri"/>
              </a:rPr>
              <a:t>compression</a:t>
            </a:r>
            <a:endParaRPr sz="17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945CAB-88FC-4B71-B676-8685B2F59D34}"/>
              </a:ext>
            </a:extLst>
          </p:cNvPr>
          <p:cNvSpPr>
            <a:spLocks noGrp="1"/>
          </p:cNvSpPr>
          <p:nvPr>
            <p:ph idx="1"/>
          </p:nvPr>
        </p:nvSpPr>
        <p:spPr>
          <a:xfrm>
            <a:off x="580445" y="477078"/>
            <a:ext cx="10773355" cy="5517005"/>
          </a:xfrm>
        </p:spPr>
        <p:txBody>
          <a:bodyPr>
            <a:normAutofit lnSpcReduction="10000"/>
          </a:bodyPr>
          <a:lstStyle/>
          <a:p>
            <a:pPr marL="0" indent="0" algn="l">
              <a:buNone/>
            </a:pPr>
            <a:r>
              <a:rPr lang="en-US" b="1" i="0" dirty="0">
                <a:solidFill>
                  <a:srgbClr val="292929"/>
                </a:solidFill>
                <a:effectLst/>
                <a:latin typeface="charter"/>
              </a:rPr>
              <a:t>2. Compute the mean of every dimension of the whole dataset.</a:t>
            </a:r>
            <a:endParaRPr lang="en-US" b="0" i="0" dirty="0">
              <a:solidFill>
                <a:srgbClr val="292929"/>
              </a:solidFill>
              <a:effectLst/>
              <a:latin typeface="charter"/>
            </a:endParaRPr>
          </a:p>
          <a:p>
            <a:pPr algn="l"/>
            <a:r>
              <a:rPr lang="en-US" b="0" i="0" dirty="0">
                <a:solidFill>
                  <a:srgbClr val="292929"/>
                </a:solidFill>
                <a:effectLst/>
                <a:latin typeface="charter"/>
              </a:rPr>
              <a:t>The data from the above table can be represented in matrix </a:t>
            </a:r>
            <a:r>
              <a:rPr lang="en-US" b="1" i="0" dirty="0">
                <a:solidFill>
                  <a:srgbClr val="292929"/>
                </a:solidFill>
                <a:effectLst/>
                <a:latin typeface="charter"/>
              </a:rPr>
              <a:t>A,</a:t>
            </a:r>
            <a:r>
              <a:rPr lang="en-US" b="0" i="0" dirty="0">
                <a:solidFill>
                  <a:srgbClr val="292929"/>
                </a:solidFill>
                <a:effectLst/>
                <a:latin typeface="charter"/>
              </a:rPr>
              <a:t> where each column in the matrix shows scores on a test and each row shows the score of a student. </a:t>
            </a:r>
          </a:p>
          <a:p>
            <a:pPr algn="l"/>
            <a:endParaRPr lang="en-US" dirty="0">
              <a:solidFill>
                <a:srgbClr val="292929"/>
              </a:solidFill>
              <a:latin typeface="charter"/>
            </a:endParaRPr>
          </a:p>
          <a:p>
            <a:pPr algn="l"/>
            <a:endParaRPr lang="en-US" dirty="0">
              <a:solidFill>
                <a:srgbClr val="292929"/>
              </a:solidFill>
              <a:latin typeface="charter"/>
            </a:endParaRPr>
          </a:p>
          <a:p>
            <a:pPr algn="l"/>
            <a:endParaRPr lang="en-US" dirty="0">
              <a:solidFill>
                <a:srgbClr val="292929"/>
              </a:solidFill>
              <a:latin typeface="charter"/>
            </a:endParaRPr>
          </a:p>
          <a:p>
            <a:pPr marL="0" indent="0" algn="l">
              <a:buNone/>
            </a:pPr>
            <a:endParaRPr lang="en-US" dirty="0">
              <a:solidFill>
                <a:srgbClr val="292929"/>
              </a:solidFill>
              <a:latin typeface="charter"/>
            </a:endParaRPr>
          </a:p>
          <a:p>
            <a:pPr algn="l"/>
            <a:r>
              <a:rPr lang="en-US" b="0" i="0" dirty="0">
                <a:solidFill>
                  <a:srgbClr val="292929"/>
                </a:solidFill>
                <a:effectLst/>
                <a:latin typeface="charter"/>
              </a:rPr>
              <a:t>So, The mean of matrix </a:t>
            </a:r>
            <a:r>
              <a:rPr lang="en-US" b="1" i="0" dirty="0">
                <a:solidFill>
                  <a:srgbClr val="292929"/>
                </a:solidFill>
                <a:effectLst/>
                <a:latin typeface="charter"/>
              </a:rPr>
              <a:t>A </a:t>
            </a:r>
            <a:r>
              <a:rPr lang="en-US" b="0" i="0" dirty="0">
                <a:solidFill>
                  <a:srgbClr val="292929"/>
                </a:solidFill>
                <a:effectLst/>
                <a:latin typeface="charter"/>
              </a:rPr>
              <a:t>would be </a:t>
            </a:r>
          </a:p>
          <a:p>
            <a:pPr algn="l"/>
            <a:endParaRPr lang="en-US" dirty="0">
              <a:solidFill>
                <a:srgbClr val="292929"/>
              </a:solidFill>
              <a:latin typeface="charter"/>
            </a:endParaRPr>
          </a:p>
          <a:p>
            <a:pPr algn="l"/>
            <a:endParaRPr lang="en-US" b="0" i="0" dirty="0">
              <a:solidFill>
                <a:srgbClr val="292929"/>
              </a:solidFill>
              <a:effectLst/>
              <a:latin typeface="charter"/>
            </a:endParaRPr>
          </a:p>
          <a:p>
            <a:pPr marL="0" indent="0" algn="l">
              <a:buNone/>
            </a:pPr>
            <a:r>
              <a:rPr lang="en-US" sz="1600" dirty="0">
                <a:solidFill>
                  <a:srgbClr val="292929"/>
                </a:solidFill>
                <a:latin typeface="charter"/>
              </a:rPr>
              <a:t>                                                                          </a:t>
            </a:r>
          </a:p>
          <a:p>
            <a:pPr marL="0" indent="0" algn="l">
              <a:buNone/>
            </a:pPr>
            <a:r>
              <a:rPr lang="en-US" sz="1600" dirty="0">
                <a:solidFill>
                  <a:srgbClr val="292929"/>
                </a:solidFill>
                <a:latin typeface="charter"/>
              </a:rPr>
              <a:t>                                                                                     Mean of Matrix A</a:t>
            </a:r>
          </a:p>
          <a:p>
            <a:pPr algn="l"/>
            <a:endParaRPr lang="en-US" b="0" i="0" dirty="0">
              <a:solidFill>
                <a:srgbClr val="292929"/>
              </a:solidFill>
              <a:effectLst/>
              <a:latin typeface="charter"/>
            </a:endParaRPr>
          </a:p>
          <a:p>
            <a:endParaRPr lang="en-US" dirty="0"/>
          </a:p>
        </p:txBody>
      </p:sp>
      <p:pic>
        <p:nvPicPr>
          <p:cNvPr id="3074" name="Picture 2">
            <a:extLst>
              <a:ext uri="{FF2B5EF4-FFF2-40B4-BE49-F238E27FC236}">
                <a16:creationId xmlns:a16="http://schemas.microsoft.com/office/drawing/2014/main" id="{FE15AFC2-8CD8-4CEB-8B73-24431B930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4014" y="2221891"/>
            <a:ext cx="2233655" cy="19329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3519B7B-494D-4421-A797-A416189CF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488" y="5111171"/>
            <a:ext cx="2306513" cy="43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81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3C7A8-684B-4F66-BD08-4F7D403E86D5}"/>
              </a:ext>
            </a:extLst>
          </p:cNvPr>
          <p:cNvSpPr>
            <a:spLocks noGrp="1"/>
          </p:cNvSpPr>
          <p:nvPr>
            <p:ph idx="1"/>
          </p:nvPr>
        </p:nvSpPr>
        <p:spPr>
          <a:xfrm>
            <a:off x="411616" y="232990"/>
            <a:ext cx="10924430" cy="5915770"/>
          </a:xfrm>
        </p:spPr>
        <p:txBody>
          <a:bodyPr/>
          <a:lstStyle/>
          <a:p>
            <a:pPr marL="0" indent="0" algn="l">
              <a:buNone/>
            </a:pPr>
            <a:r>
              <a:rPr lang="en-US" b="1" i="0" dirty="0">
                <a:solidFill>
                  <a:srgbClr val="292929"/>
                </a:solidFill>
                <a:effectLst/>
                <a:latin typeface="charter"/>
              </a:rPr>
              <a:t>3. Compute the </a:t>
            </a:r>
            <a:r>
              <a:rPr lang="en-US" b="1" i="1" dirty="0">
                <a:solidFill>
                  <a:srgbClr val="292929"/>
                </a:solidFill>
                <a:effectLst/>
                <a:latin typeface="charter"/>
              </a:rPr>
              <a:t>covariance matrix</a:t>
            </a:r>
            <a:r>
              <a:rPr lang="en-US" b="1" i="0" dirty="0">
                <a:solidFill>
                  <a:srgbClr val="292929"/>
                </a:solidFill>
                <a:effectLst/>
                <a:latin typeface="charter"/>
              </a:rPr>
              <a:t> of the whole dataset ( sometimes also called as the variance-covariance matrix)</a:t>
            </a:r>
          </a:p>
          <a:p>
            <a:pPr marL="0" indent="0" algn="l">
              <a:buNone/>
            </a:pPr>
            <a:endParaRPr lang="en-US" b="0" i="0" dirty="0">
              <a:solidFill>
                <a:srgbClr val="292929"/>
              </a:solidFill>
              <a:effectLst/>
              <a:latin typeface="charter"/>
            </a:endParaRPr>
          </a:p>
          <a:p>
            <a:pPr algn="l"/>
            <a:r>
              <a:rPr lang="en-US" b="0" i="0" dirty="0">
                <a:solidFill>
                  <a:srgbClr val="292929"/>
                </a:solidFill>
                <a:effectLst/>
                <a:latin typeface="charter"/>
              </a:rPr>
              <a:t>So, we can compute the covariance of two variables </a:t>
            </a:r>
            <a:r>
              <a:rPr lang="en-US" b="1" i="0" dirty="0">
                <a:solidFill>
                  <a:srgbClr val="292929"/>
                </a:solidFill>
                <a:effectLst/>
                <a:latin typeface="charter"/>
              </a:rPr>
              <a:t>X</a:t>
            </a:r>
            <a:r>
              <a:rPr lang="en-US" b="0" i="0" dirty="0">
                <a:solidFill>
                  <a:srgbClr val="292929"/>
                </a:solidFill>
                <a:effectLst/>
                <a:latin typeface="charter"/>
              </a:rPr>
              <a:t> and </a:t>
            </a:r>
            <a:r>
              <a:rPr lang="en-US" b="1" i="0" dirty="0">
                <a:solidFill>
                  <a:srgbClr val="292929"/>
                </a:solidFill>
                <a:effectLst/>
                <a:latin typeface="charter"/>
              </a:rPr>
              <a:t>Y</a:t>
            </a:r>
            <a:r>
              <a:rPr lang="en-US" b="0" i="0" dirty="0">
                <a:solidFill>
                  <a:srgbClr val="292929"/>
                </a:solidFill>
                <a:effectLst/>
                <a:latin typeface="charter"/>
              </a:rPr>
              <a:t> using the following formula</a:t>
            </a:r>
          </a:p>
          <a:p>
            <a:pPr marL="0" indent="0" algn="l">
              <a:buNone/>
            </a:pPr>
            <a:endParaRPr lang="en-US" dirty="0">
              <a:solidFill>
                <a:srgbClr val="292929"/>
              </a:solidFill>
              <a:latin typeface="charter"/>
            </a:endParaRPr>
          </a:p>
          <a:p>
            <a:pPr marL="0" indent="0" algn="l">
              <a:buNone/>
            </a:pPr>
            <a:endParaRPr lang="en-US" b="0" i="0" dirty="0">
              <a:solidFill>
                <a:srgbClr val="292929"/>
              </a:solidFill>
              <a:effectLst/>
              <a:latin typeface="charter"/>
            </a:endParaRPr>
          </a:p>
          <a:p>
            <a:pPr algn="l"/>
            <a:r>
              <a:rPr lang="en-US" b="0" i="0" dirty="0">
                <a:solidFill>
                  <a:srgbClr val="292929"/>
                </a:solidFill>
                <a:effectLst/>
                <a:latin typeface="charter"/>
              </a:rPr>
              <a:t>Using the above formula, we can find the covariance matrix of </a:t>
            </a:r>
            <a:r>
              <a:rPr lang="en-US" b="1" i="0" dirty="0">
                <a:solidFill>
                  <a:srgbClr val="292929"/>
                </a:solidFill>
                <a:effectLst/>
                <a:latin typeface="charter"/>
              </a:rPr>
              <a:t>A. </a:t>
            </a:r>
            <a:r>
              <a:rPr lang="en-US" b="0" i="0" dirty="0">
                <a:solidFill>
                  <a:srgbClr val="292929"/>
                </a:solidFill>
                <a:effectLst/>
                <a:latin typeface="charter"/>
              </a:rPr>
              <a:t>Also, the result would be a </a:t>
            </a:r>
            <a:r>
              <a:rPr lang="en-US" b="0" i="1" dirty="0">
                <a:solidFill>
                  <a:srgbClr val="292929"/>
                </a:solidFill>
                <a:effectLst/>
                <a:latin typeface="charter"/>
              </a:rPr>
              <a:t>square matrix of d ×d dimensions.</a:t>
            </a:r>
          </a:p>
          <a:p>
            <a:pPr algn="l"/>
            <a:endParaRPr lang="en-US" i="1" dirty="0">
              <a:solidFill>
                <a:srgbClr val="292929"/>
              </a:solidFill>
              <a:latin typeface="charter"/>
            </a:endParaRPr>
          </a:p>
          <a:p>
            <a:pPr algn="l"/>
            <a:endParaRPr lang="en-US" b="0" i="0" dirty="0">
              <a:solidFill>
                <a:srgbClr val="292929"/>
              </a:solidFill>
              <a:effectLst/>
              <a:latin typeface="charter"/>
            </a:endParaRPr>
          </a:p>
          <a:p>
            <a:pPr marL="0" indent="0" algn="l">
              <a:buNone/>
            </a:pPr>
            <a:endParaRPr lang="en-US" b="0" i="0" dirty="0">
              <a:solidFill>
                <a:srgbClr val="292929"/>
              </a:solidFill>
              <a:effectLst/>
              <a:latin typeface="charter"/>
            </a:endParaRPr>
          </a:p>
        </p:txBody>
      </p:sp>
      <p:pic>
        <p:nvPicPr>
          <p:cNvPr id="4098" name="Picture 2">
            <a:extLst>
              <a:ext uri="{FF2B5EF4-FFF2-40B4-BE49-F238E27FC236}">
                <a16:creationId xmlns:a16="http://schemas.microsoft.com/office/drawing/2014/main" id="{360D3D7A-1FF9-4542-832D-0D480F7E3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823" y="2646329"/>
            <a:ext cx="4834235" cy="5445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B5AA2B6-D714-4E79-928A-E95AEA63ED07}"/>
              </a:ext>
            </a:extLst>
          </p:cNvPr>
          <p:cNvSpPr txBox="1"/>
          <p:nvPr/>
        </p:nvSpPr>
        <p:spPr>
          <a:xfrm>
            <a:off x="727969" y="4616028"/>
            <a:ext cx="10191565" cy="1379865"/>
          </a:xfrm>
          <a:prstGeom prst="rect">
            <a:avLst/>
          </a:prstGeom>
          <a:noFill/>
        </p:spPr>
        <p:txBody>
          <a:bodyPr wrap="square">
            <a:spAutoFit/>
          </a:bodyPr>
          <a:lstStyle/>
          <a:p>
            <a:pPr marL="266700" marR="288290" indent="-229235">
              <a:lnSpc>
                <a:spcPct val="100000"/>
              </a:lnSpc>
              <a:spcBef>
                <a:spcPts val="994"/>
              </a:spcBef>
              <a:buFont typeface="Arial MT"/>
              <a:buChar char="•"/>
              <a:tabLst>
                <a:tab pos="266065" algn="l"/>
                <a:tab pos="267335" algn="l"/>
              </a:tabLst>
            </a:pPr>
            <a:r>
              <a:rPr lang="en-US" b="1" spc="-10" dirty="0">
                <a:latin typeface="Calibri"/>
                <a:cs typeface="Calibri"/>
              </a:rPr>
              <a:t>Positive</a:t>
            </a:r>
            <a:r>
              <a:rPr lang="en-US" b="1" spc="-25" dirty="0">
                <a:latin typeface="Calibri"/>
                <a:cs typeface="Calibri"/>
              </a:rPr>
              <a:t> </a:t>
            </a:r>
            <a:r>
              <a:rPr lang="en-US" b="1" spc="-5" dirty="0">
                <a:latin typeface="Calibri"/>
                <a:cs typeface="Calibri"/>
              </a:rPr>
              <a:t>covariance</a:t>
            </a:r>
            <a:r>
              <a:rPr lang="en-US" spc="-5" dirty="0"/>
              <a:t>:</a:t>
            </a:r>
            <a:r>
              <a:rPr lang="en-US" spc="5" dirty="0"/>
              <a:t> </a:t>
            </a:r>
            <a:r>
              <a:rPr lang="en-US" spc="-5" dirty="0"/>
              <a:t>If </a:t>
            </a:r>
            <a:r>
              <a:rPr lang="en-US" dirty="0" err="1"/>
              <a:t>Cov</a:t>
            </a:r>
            <a:r>
              <a:rPr lang="en-US" sz="1800" baseline="-21367" dirty="0" err="1"/>
              <a:t>A,B</a:t>
            </a:r>
            <a:r>
              <a:rPr lang="en-US" sz="1800" spc="7" baseline="-21367" dirty="0"/>
              <a:t> </a:t>
            </a:r>
            <a:r>
              <a:rPr lang="en-US" sz="1800" dirty="0"/>
              <a:t>&gt;</a:t>
            </a:r>
            <a:r>
              <a:rPr lang="en-US" sz="1800" spc="5" dirty="0"/>
              <a:t> </a:t>
            </a:r>
            <a:r>
              <a:rPr lang="en-US" sz="1800" dirty="0"/>
              <a:t>0,</a:t>
            </a:r>
            <a:r>
              <a:rPr lang="en-US" sz="1800" spc="-15" dirty="0"/>
              <a:t> </a:t>
            </a:r>
            <a:r>
              <a:rPr lang="en-US" sz="1800" dirty="0"/>
              <a:t>then A</a:t>
            </a:r>
            <a:r>
              <a:rPr lang="en-US" sz="1800" spc="10" dirty="0"/>
              <a:t> </a:t>
            </a:r>
            <a:r>
              <a:rPr lang="en-US" sz="1800" dirty="0"/>
              <a:t>and B</a:t>
            </a:r>
            <a:r>
              <a:rPr lang="en-US" sz="1800" spc="-10" dirty="0"/>
              <a:t> </a:t>
            </a:r>
            <a:r>
              <a:rPr lang="en-US" sz="1800" spc="-5" dirty="0"/>
              <a:t>both</a:t>
            </a:r>
            <a:r>
              <a:rPr lang="en-US" sz="1800" spc="-10" dirty="0"/>
              <a:t> </a:t>
            </a:r>
            <a:r>
              <a:rPr lang="en-US" sz="1800" spc="-5" dirty="0"/>
              <a:t>tend</a:t>
            </a:r>
            <a:r>
              <a:rPr lang="en-US" sz="1800" spc="5" dirty="0"/>
              <a:t> </a:t>
            </a:r>
            <a:r>
              <a:rPr lang="en-US" sz="1800" spc="-15" dirty="0"/>
              <a:t>to</a:t>
            </a:r>
            <a:r>
              <a:rPr lang="en-US" sz="1800" spc="-5" dirty="0"/>
              <a:t> </a:t>
            </a:r>
            <a:r>
              <a:rPr lang="en-US" sz="1800" dirty="0"/>
              <a:t>be</a:t>
            </a:r>
            <a:r>
              <a:rPr lang="en-US" sz="1800" spc="-5" dirty="0"/>
              <a:t> </a:t>
            </a:r>
            <a:r>
              <a:rPr lang="en-US" sz="1800" spc="-10" dirty="0"/>
              <a:t>larger</a:t>
            </a:r>
            <a:r>
              <a:rPr lang="en-US" sz="1800" spc="5" dirty="0"/>
              <a:t> </a:t>
            </a:r>
            <a:r>
              <a:rPr lang="en-US" sz="1800" dirty="0"/>
              <a:t>than</a:t>
            </a:r>
            <a:r>
              <a:rPr lang="en-US" sz="1800" spc="-5" dirty="0"/>
              <a:t> </a:t>
            </a:r>
            <a:r>
              <a:rPr lang="en-US" sz="1800" dirty="0"/>
              <a:t>their</a:t>
            </a:r>
            <a:r>
              <a:rPr lang="en-US" sz="1800" spc="5" dirty="0"/>
              <a:t> </a:t>
            </a:r>
            <a:r>
              <a:rPr lang="en-US" sz="1800" spc="-10" dirty="0"/>
              <a:t>expected </a:t>
            </a:r>
            <a:r>
              <a:rPr lang="en-US" sz="1800" spc="-434" dirty="0"/>
              <a:t> </a:t>
            </a:r>
            <a:r>
              <a:rPr lang="en-US" sz="1800" spc="-5" dirty="0"/>
              <a:t>values.</a:t>
            </a:r>
            <a:endParaRPr lang="en-US" sz="1800" dirty="0">
              <a:latin typeface="Calibri"/>
              <a:cs typeface="Calibri"/>
            </a:endParaRPr>
          </a:p>
          <a:p>
            <a:pPr marL="266700" indent="-229235">
              <a:lnSpc>
                <a:spcPct val="100000"/>
              </a:lnSpc>
              <a:spcBef>
                <a:spcPts val="1010"/>
              </a:spcBef>
              <a:buFont typeface="Arial MT"/>
              <a:buChar char="•"/>
              <a:tabLst>
                <a:tab pos="266065" algn="l"/>
                <a:tab pos="267335" algn="l"/>
              </a:tabLst>
            </a:pPr>
            <a:r>
              <a:rPr lang="en-US" b="1" spc="-15" dirty="0">
                <a:latin typeface="Calibri"/>
                <a:cs typeface="Calibri"/>
              </a:rPr>
              <a:t>Negative</a:t>
            </a:r>
            <a:r>
              <a:rPr lang="en-US" b="1" dirty="0">
                <a:latin typeface="Calibri"/>
                <a:cs typeface="Calibri"/>
              </a:rPr>
              <a:t> </a:t>
            </a:r>
            <a:r>
              <a:rPr lang="en-US" b="1" spc="-5" dirty="0">
                <a:latin typeface="Calibri"/>
                <a:cs typeface="Calibri"/>
              </a:rPr>
              <a:t>covariance</a:t>
            </a:r>
            <a:r>
              <a:rPr lang="en-US" spc="-5" dirty="0"/>
              <a:t>:</a:t>
            </a:r>
            <a:r>
              <a:rPr lang="en-US" dirty="0"/>
              <a:t> If</a:t>
            </a:r>
            <a:r>
              <a:rPr lang="en-US" spc="-10" dirty="0"/>
              <a:t> </a:t>
            </a:r>
            <a:r>
              <a:rPr lang="en-US" dirty="0" err="1"/>
              <a:t>Cov</a:t>
            </a:r>
            <a:r>
              <a:rPr lang="en-US" sz="1800" baseline="-21367" dirty="0" err="1"/>
              <a:t>A,B</a:t>
            </a:r>
            <a:r>
              <a:rPr lang="en-US" sz="1800" spc="7" baseline="-21367" dirty="0"/>
              <a:t> </a:t>
            </a:r>
            <a:r>
              <a:rPr lang="en-US" sz="1800" dirty="0"/>
              <a:t>&lt;</a:t>
            </a:r>
            <a:r>
              <a:rPr lang="en-US" sz="1800" spc="5" dirty="0"/>
              <a:t> </a:t>
            </a:r>
            <a:r>
              <a:rPr lang="en-US" sz="1800" dirty="0"/>
              <a:t>0</a:t>
            </a:r>
            <a:r>
              <a:rPr lang="en-US" sz="1800" spc="-5" dirty="0"/>
              <a:t> </a:t>
            </a:r>
            <a:r>
              <a:rPr lang="en-US" sz="1800" dirty="0"/>
              <a:t>then if</a:t>
            </a:r>
            <a:r>
              <a:rPr lang="en-US" sz="1800" spc="5" dirty="0"/>
              <a:t> </a:t>
            </a:r>
            <a:r>
              <a:rPr lang="en-US" sz="1800" dirty="0"/>
              <a:t>A</a:t>
            </a:r>
            <a:r>
              <a:rPr lang="en-US" sz="1800" spc="-5" dirty="0"/>
              <a:t> </a:t>
            </a:r>
            <a:r>
              <a:rPr lang="en-US" sz="1800" dirty="0"/>
              <a:t>is</a:t>
            </a:r>
            <a:r>
              <a:rPr lang="en-US" sz="1800" spc="5" dirty="0"/>
              <a:t> </a:t>
            </a:r>
            <a:r>
              <a:rPr lang="en-US" sz="1800" spc="-5" dirty="0"/>
              <a:t>larger </a:t>
            </a:r>
            <a:r>
              <a:rPr lang="en-US" sz="1800" dirty="0"/>
              <a:t>than its</a:t>
            </a:r>
            <a:r>
              <a:rPr lang="en-US" sz="1800" spc="5" dirty="0"/>
              <a:t> </a:t>
            </a:r>
            <a:r>
              <a:rPr lang="en-US" sz="1800" spc="-10" dirty="0"/>
              <a:t>expected</a:t>
            </a:r>
            <a:r>
              <a:rPr lang="en-US" sz="1800" spc="5" dirty="0"/>
              <a:t> </a:t>
            </a:r>
            <a:r>
              <a:rPr lang="en-US" sz="1800" spc="-10" dirty="0"/>
              <a:t>value,</a:t>
            </a:r>
            <a:r>
              <a:rPr lang="en-US" sz="1800" spc="-5" dirty="0"/>
              <a:t> </a:t>
            </a:r>
            <a:r>
              <a:rPr lang="en-US" sz="1800" dirty="0"/>
              <a:t>B</a:t>
            </a:r>
            <a:r>
              <a:rPr lang="en-US" sz="1800" spc="-5" dirty="0"/>
              <a:t> </a:t>
            </a:r>
            <a:r>
              <a:rPr lang="en-US" sz="1800" dirty="0"/>
              <a:t>is</a:t>
            </a:r>
            <a:r>
              <a:rPr lang="en-US" sz="1800" spc="5" dirty="0"/>
              <a:t> </a:t>
            </a:r>
            <a:r>
              <a:rPr lang="en-US" sz="1800" spc="-15" dirty="0"/>
              <a:t>likely</a:t>
            </a:r>
            <a:r>
              <a:rPr lang="en-US" sz="1800" spc="5" dirty="0"/>
              <a:t> </a:t>
            </a:r>
            <a:r>
              <a:rPr lang="en-US" sz="1800" spc="-10" dirty="0"/>
              <a:t>to</a:t>
            </a:r>
            <a:r>
              <a:rPr lang="en-US" sz="1800" dirty="0"/>
              <a:t> </a:t>
            </a:r>
            <a:r>
              <a:rPr lang="en-US" sz="1800" spc="-5" dirty="0"/>
              <a:t>be</a:t>
            </a:r>
            <a:endParaRPr lang="en-US" sz="1800" dirty="0">
              <a:latin typeface="Calibri"/>
              <a:cs typeface="Calibri"/>
            </a:endParaRPr>
          </a:p>
          <a:p>
            <a:pPr marL="266700">
              <a:lnSpc>
                <a:spcPct val="100000"/>
              </a:lnSpc>
            </a:pPr>
            <a:r>
              <a:rPr lang="en-US" spc="-5" dirty="0"/>
              <a:t>smaller</a:t>
            </a:r>
            <a:r>
              <a:rPr lang="en-US" spc="10" dirty="0"/>
              <a:t> </a:t>
            </a:r>
            <a:r>
              <a:rPr lang="en-US" dirty="0"/>
              <a:t>than</a:t>
            </a:r>
            <a:r>
              <a:rPr lang="en-US" spc="-15" dirty="0"/>
              <a:t> </a:t>
            </a:r>
            <a:r>
              <a:rPr lang="en-US" dirty="0"/>
              <a:t>its </a:t>
            </a:r>
            <a:r>
              <a:rPr lang="en-US" spc="-10" dirty="0"/>
              <a:t>expected </a:t>
            </a:r>
            <a:r>
              <a:rPr lang="en-US" spc="-5" dirty="0"/>
              <a:t>value.</a:t>
            </a:r>
          </a:p>
          <a:p>
            <a:pPr marL="266700" indent="-229235">
              <a:lnSpc>
                <a:spcPct val="100000"/>
              </a:lnSpc>
              <a:spcBef>
                <a:spcPts val="385"/>
              </a:spcBef>
              <a:buFont typeface="Arial MT"/>
              <a:buChar char="•"/>
              <a:tabLst>
                <a:tab pos="266065" algn="l"/>
                <a:tab pos="267335" algn="l"/>
              </a:tabLst>
            </a:pPr>
            <a:r>
              <a:rPr lang="en-US" b="1" dirty="0">
                <a:latin typeface="Calibri"/>
                <a:cs typeface="Calibri"/>
              </a:rPr>
              <a:t>Independence</a:t>
            </a:r>
            <a:r>
              <a:rPr lang="en-US" dirty="0"/>
              <a:t>:</a:t>
            </a:r>
            <a:r>
              <a:rPr lang="en-US" spc="-25" dirty="0"/>
              <a:t> </a:t>
            </a:r>
            <a:r>
              <a:rPr lang="en-US" spc="5" dirty="0" err="1"/>
              <a:t>Cov</a:t>
            </a:r>
            <a:r>
              <a:rPr lang="en-US" sz="1800" spc="7" baseline="-21367" dirty="0" err="1"/>
              <a:t>A,B</a:t>
            </a:r>
            <a:r>
              <a:rPr lang="en-US" sz="1800" spc="232" baseline="-21367" dirty="0"/>
              <a:t> </a:t>
            </a:r>
            <a:r>
              <a:rPr lang="en-US" sz="1800" dirty="0"/>
              <a:t>=</a:t>
            </a:r>
            <a:r>
              <a:rPr lang="en-US" sz="1800" spc="-10" dirty="0"/>
              <a:t> </a:t>
            </a:r>
            <a:r>
              <a:rPr lang="en-US" sz="1800" dirty="0"/>
              <a:t>0</a:t>
            </a:r>
            <a:r>
              <a:rPr lang="en-US" sz="1800" spc="-5" dirty="0"/>
              <a:t> but </a:t>
            </a:r>
            <a:r>
              <a:rPr lang="en-US" sz="1800" dirty="0"/>
              <a:t>the</a:t>
            </a:r>
            <a:r>
              <a:rPr lang="en-US" sz="1800" spc="-5" dirty="0"/>
              <a:t> </a:t>
            </a:r>
            <a:r>
              <a:rPr lang="en-US" sz="1800" spc="-15" dirty="0"/>
              <a:t>converse</a:t>
            </a:r>
            <a:r>
              <a:rPr lang="en-US" sz="1800" dirty="0"/>
              <a:t> </a:t>
            </a:r>
            <a:r>
              <a:rPr lang="en-US" sz="1800" spc="-5" dirty="0"/>
              <a:t>is</a:t>
            </a:r>
            <a:r>
              <a:rPr lang="en-US" sz="1800" spc="10" dirty="0"/>
              <a:t> </a:t>
            </a:r>
            <a:r>
              <a:rPr lang="en-US" sz="1800" spc="-5" dirty="0"/>
              <a:t>not</a:t>
            </a:r>
            <a:r>
              <a:rPr lang="en-US" sz="1800" spc="-25" dirty="0"/>
              <a:t> </a:t>
            </a:r>
            <a:r>
              <a:rPr lang="en-US" sz="1800" dirty="0"/>
              <a:t>true:</a:t>
            </a:r>
            <a:endParaRPr lang="en-US" sz="1800" dirty="0">
              <a:latin typeface="Calibri"/>
              <a:cs typeface="Calibri"/>
            </a:endParaRPr>
          </a:p>
        </p:txBody>
      </p:sp>
    </p:spTree>
    <p:extLst>
      <p:ext uri="{BB962C8B-B14F-4D97-AF65-F5344CB8AC3E}">
        <p14:creationId xmlns:p14="http://schemas.microsoft.com/office/powerpoint/2010/main" val="3468155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Covariance Matrix Computation</a:t>
            </a:r>
          </a:p>
        </p:txBody>
      </p:sp>
      <p:sp>
        <p:nvSpPr>
          <p:cNvPr id="3" name="Content Placeholder 2"/>
          <p:cNvSpPr>
            <a:spLocks noGrp="1"/>
          </p:cNvSpPr>
          <p:nvPr>
            <p:ph idx="1"/>
          </p:nvPr>
        </p:nvSpPr>
        <p:spPr/>
        <p:txBody>
          <a:bodyPr>
            <a:normAutofit/>
          </a:bodyPr>
          <a:lstStyle/>
          <a:p>
            <a:pPr algn="just"/>
            <a:r>
              <a:rPr lang="en-US" dirty="0"/>
              <a:t>The aim of this step is to understand how the variables of the input data set are varying from the mean with respect to each other, or in other words, </a:t>
            </a:r>
            <a:r>
              <a:rPr lang="en-US" dirty="0">
                <a:solidFill>
                  <a:schemeClr val="accent1">
                    <a:lumMod val="75000"/>
                  </a:schemeClr>
                </a:solidFill>
              </a:rPr>
              <a:t>to see if there is any relationship between them. </a:t>
            </a:r>
          </a:p>
          <a:p>
            <a:pPr algn="just"/>
            <a:endParaRPr lang="en-US" dirty="0"/>
          </a:p>
          <a:p>
            <a:pPr algn="just"/>
            <a:endParaRPr lang="en-US" dirty="0"/>
          </a:p>
          <a:p>
            <a:pPr algn="just"/>
            <a:endParaRPr lang="en-US" dirty="0"/>
          </a:p>
          <a:p>
            <a:pPr algn="just"/>
            <a:r>
              <a:rPr lang="en-US" dirty="0"/>
              <a:t>Sometimes, variables are highly correlated in such a way that they contain redundant information. So, to identify these correlations covariance matrix is computed.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6225" y="3429000"/>
            <a:ext cx="401955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888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2E2416-4B9E-41D2-9A7A-915C62F10AB6}"/>
              </a:ext>
            </a:extLst>
          </p:cNvPr>
          <p:cNvPicPr>
            <a:picLocks noChangeAspect="1"/>
          </p:cNvPicPr>
          <p:nvPr/>
        </p:nvPicPr>
        <p:blipFill>
          <a:blip r:embed="rId2"/>
          <a:stretch>
            <a:fillRect/>
          </a:stretch>
        </p:blipFill>
        <p:spPr>
          <a:xfrm>
            <a:off x="1419224" y="1076325"/>
            <a:ext cx="9884315" cy="4972354"/>
          </a:xfrm>
          <a:prstGeom prst="rect">
            <a:avLst/>
          </a:prstGeom>
        </p:spPr>
      </p:pic>
    </p:spTree>
    <p:extLst>
      <p:ext uri="{BB962C8B-B14F-4D97-AF65-F5344CB8AC3E}">
        <p14:creationId xmlns:p14="http://schemas.microsoft.com/office/powerpoint/2010/main" val="3533853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157AA5-D81D-4293-A472-250EB2EEA0C9}"/>
              </a:ext>
            </a:extLst>
          </p:cNvPr>
          <p:cNvSpPr>
            <a:spLocks noGrp="1"/>
          </p:cNvSpPr>
          <p:nvPr>
            <p:ph idx="1"/>
          </p:nvPr>
        </p:nvSpPr>
        <p:spPr>
          <a:xfrm>
            <a:off x="453225" y="165370"/>
            <a:ext cx="10900576" cy="6481920"/>
          </a:xfrm>
        </p:spPr>
        <p:txBody>
          <a:bodyPr>
            <a:normAutofit fontScale="92500"/>
          </a:bodyPr>
          <a:lstStyle/>
          <a:p>
            <a:r>
              <a:rPr lang="en-US" b="0" i="0" dirty="0">
                <a:solidFill>
                  <a:srgbClr val="292929"/>
                </a:solidFill>
                <a:effectLst/>
                <a:latin typeface="charter"/>
              </a:rPr>
              <a:t>   Original data                                                      Its c</a:t>
            </a:r>
            <a:r>
              <a:rPr lang="en-US" b="0" i="1" dirty="0">
                <a:solidFill>
                  <a:srgbClr val="292929"/>
                </a:solidFill>
                <a:effectLst/>
                <a:latin typeface="charter"/>
              </a:rPr>
              <a:t>ovariance matrix</a:t>
            </a:r>
            <a:r>
              <a:rPr lang="en-US" b="0" i="0" dirty="0">
                <a:solidFill>
                  <a:srgbClr val="292929"/>
                </a:solidFill>
                <a:effectLst/>
                <a:latin typeface="charter"/>
              </a:rPr>
              <a:t> would be</a:t>
            </a:r>
          </a:p>
          <a:p>
            <a:endParaRPr lang="en-US" dirty="0">
              <a:solidFill>
                <a:srgbClr val="292929"/>
              </a:solidFill>
              <a:latin typeface="charter"/>
            </a:endParaRPr>
          </a:p>
          <a:p>
            <a:endParaRPr lang="en-US" b="0" i="0" dirty="0">
              <a:solidFill>
                <a:srgbClr val="292929"/>
              </a:solidFill>
              <a:effectLst/>
              <a:latin typeface="charter"/>
            </a:endParaRPr>
          </a:p>
          <a:p>
            <a:endParaRPr lang="en-US" dirty="0">
              <a:solidFill>
                <a:srgbClr val="292929"/>
              </a:solidFill>
              <a:latin typeface="charter"/>
            </a:endParaRPr>
          </a:p>
          <a:p>
            <a:pPr marL="0" indent="0" algn="l">
              <a:buNone/>
            </a:pPr>
            <a:endParaRPr lang="en-US" b="0" i="0" dirty="0">
              <a:solidFill>
                <a:srgbClr val="292929"/>
              </a:solidFill>
              <a:effectLst/>
              <a:latin typeface="charter"/>
            </a:endParaRPr>
          </a:p>
          <a:p>
            <a:pPr algn="l"/>
            <a:endParaRPr lang="en-US" sz="2600" b="0" i="0" dirty="0">
              <a:solidFill>
                <a:srgbClr val="292929"/>
              </a:solidFill>
              <a:effectLst/>
              <a:latin typeface="charter"/>
            </a:endParaRPr>
          </a:p>
          <a:p>
            <a:pPr algn="l"/>
            <a:r>
              <a:rPr lang="en-US" sz="2600" b="0" i="0" dirty="0">
                <a:solidFill>
                  <a:srgbClr val="292929"/>
                </a:solidFill>
                <a:effectLst/>
                <a:latin typeface="charter"/>
              </a:rPr>
              <a:t> A few points that can be noted here is :</a:t>
            </a:r>
          </a:p>
          <a:p>
            <a:pPr algn="l">
              <a:buFont typeface="Arial" panose="020B0604020202020204" pitchFamily="34" charset="0"/>
              <a:buChar char="•"/>
            </a:pPr>
            <a:r>
              <a:rPr lang="en-US" sz="2600" b="0" i="0" dirty="0">
                <a:solidFill>
                  <a:srgbClr val="292929"/>
                </a:solidFill>
                <a:effectLst/>
                <a:latin typeface="charter"/>
              </a:rPr>
              <a:t>Shown in </a:t>
            </a:r>
            <a:r>
              <a:rPr lang="en-US" sz="2600" b="0" i="1" dirty="0">
                <a:solidFill>
                  <a:srgbClr val="292929"/>
                </a:solidFill>
                <a:effectLst/>
                <a:latin typeface="charter"/>
              </a:rPr>
              <a:t>Blue</a:t>
            </a:r>
            <a:r>
              <a:rPr lang="en-US" sz="2600" b="0" i="0" dirty="0">
                <a:solidFill>
                  <a:srgbClr val="292929"/>
                </a:solidFill>
                <a:effectLst/>
                <a:latin typeface="charter"/>
              </a:rPr>
              <a:t> along the diagonal, we see the variance of scores for each test. The art test has the biggest variance (720); and the English test, the smallest (360). So we can say that </a:t>
            </a:r>
            <a:r>
              <a:rPr lang="en-US" sz="2600" b="1" i="0" dirty="0">
                <a:solidFill>
                  <a:srgbClr val="292929"/>
                </a:solidFill>
                <a:effectLst/>
                <a:latin typeface="charter"/>
              </a:rPr>
              <a:t>art test scores have more variability than English test scores.</a:t>
            </a:r>
          </a:p>
          <a:p>
            <a:pPr algn="l">
              <a:buFont typeface="Arial" panose="020B0604020202020204" pitchFamily="34" charset="0"/>
              <a:buChar char="•"/>
            </a:pPr>
            <a:r>
              <a:rPr lang="en-US" sz="2600" b="0" i="0" dirty="0">
                <a:solidFill>
                  <a:srgbClr val="292929"/>
                </a:solidFill>
                <a:effectLst/>
                <a:latin typeface="charter"/>
              </a:rPr>
              <a:t>The covariance is displayed in black in the off-diagonal elements of the matrix </a:t>
            </a:r>
            <a:r>
              <a:rPr lang="en-US" sz="2600" b="1" i="0" dirty="0">
                <a:solidFill>
                  <a:srgbClr val="292929"/>
                </a:solidFill>
                <a:effectLst/>
                <a:latin typeface="charter"/>
              </a:rPr>
              <a:t>A</a:t>
            </a:r>
            <a:endParaRPr lang="en-US" sz="2600" b="0" i="0" dirty="0">
              <a:solidFill>
                <a:srgbClr val="292929"/>
              </a:solidFill>
              <a:effectLst/>
              <a:latin typeface="charter"/>
            </a:endParaRPr>
          </a:p>
          <a:p>
            <a:pPr marL="0" indent="0" algn="l">
              <a:buNone/>
            </a:pPr>
            <a:r>
              <a:rPr lang="en-US" sz="2600" b="1" i="0" dirty="0">
                <a:solidFill>
                  <a:srgbClr val="292929"/>
                </a:solidFill>
                <a:effectLst/>
                <a:latin typeface="charter"/>
              </a:rPr>
              <a:t>a) </a:t>
            </a:r>
            <a:r>
              <a:rPr lang="en-US" sz="2600" b="0" i="0" dirty="0">
                <a:solidFill>
                  <a:srgbClr val="292929"/>
                </a:solidFill>
                <a:effectLst/>
                <a:latin typeface="charter"/>
              </a:rPr>
              <a:t>The covariance between math and English is positive (360), and the covariance between math and art is positive (180). </a:t>
            </a:r>
            <a:endParaRPr lang="en-US" sz="2600" b="1" i="0" dirty="0">
              <a:solidFill>
                <a:srgbClr val="292929"/>
              </a:solidFill>
              <a:effectLst/>
              <a:latin typeface="charter"/>
            </a:endParaRPr>
          </a:p>
          <a:p>
            <a:pPr marL="0" indent="0" algn="l">
              <a:buNone/>
            </a:pPr>
            <a:r>
              <a:rPr lang="en-US" sz="2600" b="1" i="0" dirty="0">
                <a:solidFill>
                  <a:srgbClr val="292929"/>
                </a:solidFill>
                <a:effectLst/>
                <a:latin typeface="charter"/>
              </a:rPr>
              <a:t>b)</a:t>
            </a:r>
            <a:r>
              <a:rPr lang="en-US" sz="2600" b="0" i="0" dirty="0">
                <a:solidFill>
                  <a:srgbClr val="292929"/>
                </a:solidFill>
                <a:effectLst/>
                <a:latin typeface="charter"/>
              </a:rPr>
              <a:t> The covariance between English and art, however, is zero. </a:t>
            </a:r>
            <a:r>
              <a:rPr lang="en-US" sz="2600" b="1" i="0" dirty="0">
                <a:solidFill>
                  <a:srgbClr val="292929"/>
                </a:solidFill>
                <a:effectLst/>
                <a:latin typeface="charter"/>
              </a:rPr>
              <a:t>This means there tends to be no predictable relationship between the movement of English and art scores.</a:t>
            </a:r>
          </a:p>
        </p:txBody>
      </p:sp>
      <p:pic>
        <p:nvPicPr>
          <p:cNvPr id="5124" name="Picture 4">
            <a:extLst>
              <a:ext uri="{FF2B5EF4-FFF2-40B4-BE49-F238E27FC236}">
                <a16:creationId xmlns:a16="http://schemas.microsoft.com/office/drawing/2014/main" id="{0A2ECD81-0BD2-4079-8EA3-A7E101091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888" y="685098"/>
            <a:ext cx="4976623" cy="14281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C138739F-1259-4FDE-AF8B-6ABEB12CDB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72" y="685098"/>
            <a:ext cx="3736208" cy="2078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980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 </a:t>
            </a:r>
            <a:r>
              <a:rPr lang="en-US" sz="2800" b="1" dirty="0">
                <a:latin typeface="charter"/>
              </a:rPr>
              <a:t>4. Compute Eigenvectors and corresponding Eigenvalues</a:t>
            </a:r>
            <a:br>
              <a:rPr lang="en-US" sz="3600" dirty="0"/>
            </a:br>
            <a:endParaRPr lang="en-US" sz="3600" dirty="0"/>
          </a:p>
        </p:txBody>
      </p:sp>
      <p:sp>
        <p:nvSpPr>
          <p:cNvPr id="6" name="Content Placeholder 2">
            <a:extLst>
              <a:ext uri="{FF2B5EF4-FFF2-40B4-BE49-F238E27FC236}">
                <a16:creationId xmlns:a16="http://schemas.microsoft.com/office/drawing/2014/main" id="{2B2274E2-6F28-49A7-B2D6-21680D419680}"/>
              </a:ext>
            </a:extLst>
          </p:cNvPr>
          <p:cNvSpPr txBox="1">
            <a:spLocks/>
          </p:cNvSpPr>
          <p:nvPr/>
        </p:nvSpPr>
        <p:spPr>
          <a:xfrm>
            <a:off x="1136342" y="1331649"/>
            <a:ext cx="9942990" cy="540650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Eigenvectors of the Covariance matrix are the directions of the axes where there is the most variance(most information) and that we call Principal Components. </a:t>
            </a:r>
          </a:p>
          <a:p>
            <a:pPr algn="just"/>
            <a:endParaRPr lang="en-US" dirty="0"/>
          </a:p>
          <a:p>
            <a:pPr algn="just"/>
            <a:r>
              <a:rPr lang="en-US" dirty="0"/>
              <a:t>Eigenvalues are simply the coefficients attached to eigenvectors, which give the amount of variance carried in each Principal Component.</a:t>
            </a:r>
          </a:p>
          <a:p>
            <a:pPr algn="just"/>
            <a:endParaRPr lang="en-US" dirty="0"/>
          </a:p>
          <a:p>
            <a:pPr algn="just"/>
            <a:r>
              <a:rPr lang="en-US" dirty="0"/>
              <a:t>By ranking your eigenvectors in order of their eigenvalues, </a:t>
            </a:r>
            <a:r>
              <a:rPr lang="en-US" dirty="0">
                <a:solidFill>
                  <a:schemeClr val="accent1">
                    <a:lumMod val="75000"/>
                  </a:schemeClr>
                </a:solidFill>
              </a:rPr>
              <a:t>highest to lowest,</a:t>
            </a:r>
            <a:r>
              <a:rPr lang="en-US" dirty="0"/>
              <a:t> you get the principal components in order of significance.</a:t>
            </a:r>
          </a:p>
          <a:p>
            <a:pPr marL="0" indent="0" algn="just">
              <a:buFont typeface="Arial" panose="020B0604020202020204" pitchFamily="34" charset="0"/>
              <a:buNone/>
            </a:pPr>
            <a:endParaRPr lang="en-US" dirty="0"/>
          </a:p>
          <a:p>
            <a:pPr algn="just"/>
            <a:r>
              <a:rPr lang="en-US" dirty="0"/>
              <a:t>And their number is equal to the number of dimensions of the data. For example, for a 3-dimensional data set, there are 3 variables, therefore there are 3 eigenvectors with 3 corresponding eigenvalues.</a:t>
            </a:r>
          </a:p>
          <a:p>
            <a:pPr algn="just"/>
            <a:endParaRPr lang="en-US" dirty="0"/>
          </a:p>
        </p:txBody>
      </p:sp>
    </p:spTree>
    <p:extLst>
      <p:ext uri="{BB962C8B-B14F-4D97-AF65-F5344CB8AC3E}">
        <p14:creationId xmlns:p14="http://schemas.microsoft.com/office/powerpoint/2010/main" val="3035368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pPr marL="0" indent="0" algn="ctr">
              <a:buNone/>
            </a:pPr>
            <a:r>
              <a:rPr lang="el-GR" dirty="0"/>
              <a:t>λ1&gt;λ2</a:t>
            </a:r>
            <a:endParaRPr lang="en-US" dirty="0"/>
          </a:p>
          <a:p>
            <a:pPr marL="0" indent="0" algn="just">
              <a:buNone/>
            </a:pPr>
            <a:endParaRPr lang="en-US" dirty="0"/>
          </a:p>
          <a:p>
            <a:pPr algn="just"/>
            <a:r>
              <a:rPr lang="en-US" dirty="0"/>
              <a:t>Eigenvector that corresponds to the first principal component (PC1) is v1 and the one that corresponds to the second component (PC2) isv2.</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1514476"/>
            <a:ext cx="47625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2360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Percentage of Variance</a:t>
            </a:r>
          </a:p>
        </p:txBody>
      </p:sp>
      <p:sp>
        <p:nvSpPr>
          <p:cNvPr id="3" name="Content Placeholder 2"/>
          <p:cNvSpPr>
            <a:spLocks noGrp="1"/>
          </p:cNvSpPr>
          <p:nvPr>
            <p:ph idx="1"/>
          </p:nvPr>
        </p:nvSpPr>
        <p:spPr/>
        <p:txBody>
          <a:bodyPr/>
          <a:lstStyle/>
          <a:p>
            <a:pPr algn="just"/>
            <a:endParaRPr lang="en-US" dirty="0"/>
          </a:p>
          <a:p>
            <a:pPr algn="just"/>
            <a:r>
              <a:rPr lang="en-US" dirty="0"/>
              <a:t>Divide the eigenvalue of each component by the sum of eigenvalues. </a:t>
            </a:r>
          </a:p>
          <a:p>
            <a:pPr algn="just"/>
            <a:endParaRPr lang="en-US" dirty="0"/>
          </a:p>
          <a:p>
            <a:pPr algn="just"/>
            <a:endParaRPr lang="en-US" dirty="0"/>
          </a:p>
          <a:p>
            <a:pPr algn="just"/>
            <a:r>
              <a:rPr lang="en-US" dirty="0"/>
              <a:t>PC1 and PC2 carry respectively 96% and 4% of the variance of the data.</a:t>
            </a:r>
          </a:p>
        </p:txBody>
      </p:sp>
    </p:spTree>
    <p:extLst>
      <p:ext uri="{BB962C8B-B14F-4D97-AF65-F5344CB8AC3E}">
        <p14:creationId xmlns:p14="http://schemas.microsoft.com/office/powerpoint/2010/main" val="1471441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56310E-9847-4A1C-A441-E79772FBE0FA}"/>
              </a:ext>
            </a:extLst>
          </p:cNvPr>
          <p:cNvSpPr>
            <a:spLocks noGrp="1"/>
          </p:cNvSpPr>
          <p:nvPr>
            <p:ph idx="1"/>
          </p:nvPr>
        </p:nvSpPr>
        <p:spPr>
          <a:xfrm>
            <a:off x="488343" y="553416"/>
            <a:ext cx="10515600" cy="4351338"/>
          </a:xfrm>
        </p:spPr>
        <p:txBody>
          <a:bodyPr>
            <a:normAutofit fontScale="92500" lnSpcReduction="20000"/>
          </a:bodyPr>
          <a:lstStyle/>
          <a:p>
            <a:pPr marL="0" indent="0">
              <a:buNone/>
            </a:pPr>
            <a:endParaRPr lang="en-US" b="1" dirty="0"/>
          </a:p>
          <a:p>
            <a:r>
              <a:rPr lang="en-US" dirty="0"/>
              <a:t>An eigenvector is a vector whose direction remains unchanged when a linear transformation is applied to it.</a:t>
            </a:r>
          </a:p>
          <a:p>
            <a:r>
              <a:rPr lang="en-US" dirty="0"/>
              <a:t>Now, we can easily compute eigenvalue and eigenvectors from the covariance matrix that we have above.</a:t>
            </a:r>
          </a:p>
          <a:p>
            <a:r>
              <a:rPr lang="en-US" dirty="0"/>
              <a:t>Let A be a square matrix, ν a vector and λ a scalar that satisfies  </a:t>
            </a:r>
          </a:p>
          <a:p>
            <a:r>
              <a:rPr lang="en-US" dirty="0" err="1">
                <a:solidFill>
                  <a:schemeClr val="accent1">
                    <a:lumMod val="75000"/>
                  </a:schemeClr>
                </a:solidFill>
              </a:rPr>
              <a:t>Aν</a:t>
            </a:r>
            <a:r>
              <a:rPr lang="en-US" dirty="0">
                <a:solidFill>
                  <a:schemeClr val="accent1">
                    <a:lumMod val="75000"/>
                  </a:schemeClr>
                </a:solidFill>
              </a:rPr>
              <a:t> = </a:t>
            </a:r>
            <a:r>
              <a:rPr lang="en-US" dirty="0" err="1">
                <a:solidFill>
                  <a:schemeClr val="accent1">
                    <a:lumMod val="75000"/>
                  </a:schemeClr>
                </a:solidFill>
              </a:rPr>
              <a:t>λν</a:t>
            </a:r>
            <a:r>
              <a:rPr lang="en-US" dirty="0">
                <a:solidFill>
                  <a:schemeClr val="accent1">
                    <a:lumMod val="75000"/>
                  </a:schemeClr>
                </a:solidFill>
              </a:rPr>
              <a:t>, </a:t>
            </a:r>
            <a:r>
              <a:rPr lang="en-US" dirty="0"/>
              <a:t>then λ is called eigenvalue associated with eigenvector ν of A.</a:t>
            </a:r>
          </a:p>
          <a:p>
            <a:r>
              <a:rPr lang="en-US" dirty="0"/>
              <a:t>The eigenvalues of A are roots of the characteristic equation</a:t>
            </a:r>
          </a:p>
          <a:p>
            <a:endParaRPr lang="en-US" dirty="0"/>
          </a:p>
          <a:p>
            <a:endParaRPr lang="en-US" dirty="0"/>
          </a:p>
          <a:p>
            <a:r>
              <a:rPr lang="en-US" dirty="0"/>
              <a:t>Calculating det(A-</a:t>
            </a:r>
            <a:r>
              <a:rPr lang="en-US" dirty="0" err="1"/>
              <a:t>λI</a:t>
            </a:r>
            <a:r>
              <a:rPr lang="en-US" dirty="0"/>
              <a:t>) first, I is an identity matrix : </a:t>
            </a:r>
          </a:p>
          <a:p>
            <a:endParaRPr lang="en-US" dirty="0"/>
          </a:p>
          <a:p>
            <a:endParaRPr lang="en-US" dirty="0"/>
          </a:p>
        </p:txBody>
      </p:sp>
      <p:pic>
        <p:nvPicPr>
          <p:cNvPr id="6147" name="Picture 3">
            <a:extLst>
              <a:ext uri="{FF2B5EF4-FFF2-40B4-BE49-F238E27FC236}">
                <a16:creationId xmlns:a16="http://schemas.microsoft.com/office/drawing/2014/main" id="{BBE73CBA-0179-4265-8064-B30EB1C11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2118" y="3671540"/>
            <a:ext cx="2398168" cy="50822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a:extLst>
              <a:ext uri="{FF2B5EF4-FFF2-40B4-BE49-F238E27FC236}">
                <a16:creationId xmlns:a16="http://schemas.microsoft.com/office/drawing/2014/main" id="{F17E693E-1F37-447C-896B-47FE20250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595" y="5269479"/>
            <a:ext cx="4714750" cy="1123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00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8AF826-BE1D-4BD7-AAD0-88BA82BE55E9}"/>
              </a:ext>
            </a:extLst>
          </p:cNvPr>
          <p:cNvSpPr>
            <a:spLocks noGrp="1"/>
          </p:cNvSpPr>
          <p:nvPr>
            <p:ph idx="1"/>
          </p:nvPr>
        </p:nvSpPr>
        <p:spPr>
          <a:xfrm>
            <a:off x="222636" y="654906"/>
            <a:ext cx="10980089" cy="5683982"/>
          </a:xfrm>
        </p:spPr>
        <p:txBody>
          <a:bodyPr/>
          <a:lstStyle/>
          <a:p>
            <a:r>
              <a:rPr lang="en-US" b="0" i="0" dirty="0">
                <a:solidFill>
                  <a:srgbClr val="292929"/>
                </a:solidFill>
                <a:effectLst/>
                <a:latin typeface="charter"/>
              </a:rPr>
              <a:t>We now have the equation and we need to solve for </a:t>
            </a:r>
            <a:r>
              <a:rPr lang="en-US" b="0" i="1" dirty="0">
                <a:solidFill>
                  <a:srgbClr val="292929"/>
                </a:solidFill>
                <a:effectLst/>
                <a:latin typeface="charter"/>
              </a:rPr>
              <a:t>λ, </a:t>
            </a:r>
            <a:r>
              <a:rPr lang="en-US" b="0" i="0" dirty="0">
                <a:solidFill>
                  <a:srgbClr val="292929"/>
                </a:solidFill>
                <a:effectLst/>
                <a:latin typeface="charter"/>
              </a:rPr>
              <a:t>so as to get the</a:t>
            </a:r>
            <a:r>
              <a:rPr lang="en-US" b="0" i="1" dirty="0">
                <a:solidFill>
                  <a:srgbClr val="292929"/>
                </a:solidFill>
                <a:effectLst/>
                <a:latin typeface="charter"/>
              </a:rPr>
              <a:t> eigenvalue of the matrix. </a:t>
            </a:r>
            <a:r>
              <a:rPr lang="en-US" b="0" i="0" dirty="0">
                <a:solidFill>
                  <a:srgbClr val="292929"/>
                </a:solidFill>
                <a:effectLst/>
                <a:latin typeface="charter"/>
              </a:rPr>
              <a:t>So, equating the above equation to zero :  </a:t>
            </a:r>
          </a:p>
          <a:p>
            <a:endParaRPr lang="en-US" dirty="0">
              <a:solidFill>
                <a:srgbClr val="292929"/>
              </a:solidFill>
              <a:latin typeface="charter"/>
            </a:endParaRPr>
          </a:p>
          <a:p>
            <a:endParaRPr lang="en-US" b="0" i="0" dirty="0">
              <a:solidFill>
                <a:srgbClr val="292929"/>
              </a:solidFill>
              <a:effectLst/>
              <a:latin typeface="charter"/>
            </a:endParaRPr>
          </a:p>
          <a:p>
            <a:r>
              <a:rPr lang="en-US" b="0" i="0" dirty="0">
                <a:solidFill>
                  <a:srgbClr val="292929"/>
                </a:solidFill>
                <a:effectLst/>
                <a:latin typeface="charter"/>
              </a:rPr>
              <a:t>After solving this equation for the value of </a:t>
            </a:r>
            <a:r>
              <a:rPr lang="en-US" b="1" i="1" dirty="0">
                <a:solidFill>
                  <a:srgbClr val="292929"/>
                </a:solidFill>
                <a:effectLst/>
                <a:latin typeface="charter"/>
              </a:rPr>
              <a:t>λ, </a:t>
            </a:r>
            <a:r>
              <a:rPr lang="en-US" b="0" i="0" dirty="0">
                <a:solidFill>
                  <a:srgbClr val="292929"/>
                </a:solidFill>
                <a:effectLst/>
                <a:latin typeface="charter"/>
              </a:rPr>
              <a:t>we get the following value</a:t>
            </a:r>
          </a:p>
          <a:p>
            <a:endParaRPr lang="en-US" dirty="0">
              <a:solidFill>
                <a:srgbClr val="292929"/>
              </a:solidFill>
              <a:latin typeface="charter"/>
            </a:endParaRPr>
          </a:p>
          <a:p>
            <a:endParaRPr lang="en-US" b="0" i="0" dirty="0">
              <a:solidFill>
                <a:srgbClr val="292929"/>
              </a:solidFill>
              <a:effectLst/>
              <a:latin typeface="charter"/>
            </a:endParaRPr>
          </a:p>
          <a:p>
            <a:r>
              <a:rPr lang="en-US" b="0" i="0" dirty="0">
                <a:solidFill>
                  <a:srgbClr val="292929"/>
                </a:solidFill>
                <a:effectLst/>
                <a:latin typeface="charter"/>
              </a:rPr>
              <a:t>Now, we can calculate the eigenvectors corresponding to the above eigenvalues.</a:t>
            </a:r>
          </a:p>
          <a:p>
            <a:pPr marL="0" indent="0">
              <a:buNone/>
            </a:pPr>
            <a:endParaRPr lang="en-US" dirty="0">
              <a:solidFill>
                <a:srgbClr val="292929"/>
              </a:solidFill>
              <a:latin typeface="charter"/>
            </a:endParaRPr>
          </a:p>
          <a:p>
            <a:pPr marL="0" indent="0">
              <a:buNone/>
            </a:pPr>
            <a:r>
              <a:rPr lang="en-US" b="0" i="0" dirty="0">
                <a:solidFill>
                  <a:srgbClr val="292929"/>
                </a:solidFill>
                <a:effectLst/>
                <a:latin typeface="charter"/>
              </a:rPr>
              <a:t> </a:t>
            </a:r>
          </a:p>
          <a:p>
            <a:endParaRPr lang="en-US" dirty="0">
              <a:solidFill>
                <a:srgbClr val="292929"/>
              </a:solidFill>
              <a:latin typeface="charter"/>
            </a:endParaRPr>
          </a:p>
          <a:p>
            <a:endParaRPr lang="en-US" dirty="0"/>
          </a:p>
        </p:txBody>
      </p:sp>
      <p:pic>
        <p:nvPicPr>
          <p:cNvPr id="7170" name="Picture 2">
            <a:extLst>
              <a:ext uri="{FF2B5EF4-FFF2-40B4-BE49-F238E27FC236}">
                <a16:creationId xmlns:a16="http://schemas.microsoft.com/office/drawing/2014/main" id="{6230C34D-2148-4E00-9A95-6564E5A06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7566" y="1830787"/>
            <a:ext cx="4086795" cy="49099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409E9F93-8271-42B3-A303-C9308A923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388" y="3267076"/>
            <a:ext cx="5068770" cy="49099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B94EA229-AC7C-40BC-8829-1895D7B284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9797" y="5069164"/>
            <a:ext cx="5426766" cy="126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273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3943" y="2170557"/>
            <a:ext cx="3156585" cy="2394585"/>
          </a:xfrm>
          <a:prstGeom prst="rect">
            <a:avLst/>
          </a:prstGeom>
        </p:spPr>
        <p:txBody>
          <a:bodyPr vert="horz" wrap="square" lIns="0" tIns="76835" rIns="0" bIns="0" rtlCol="0">
            <a:spAutoFit/>
          </a:bodyPr>
          <a:lstStyle/>
          <a:p>
            <a:pPr marL="12700" marR="5080">
              <a:lnSpc>
                <a:spcPct val="90000"/>
              </a:lnSpc>
              <a:spcBef>
                <a:spcPts val="605"/>
              </a:spcBef>
            </a:pPr>
            <a:r>
              <a:rPr sz="4200" spc="-50" dirty="0">
                <a:latin typeface="Calibri Light"/>
                <a:cs typeface="Calibri Light"/>
              </a:rPr>
              <a:t>Data </a:t>
            </a:r>
            <a:r>
              <a:rPr sz="4200" spc="-45" dirty="0">
                <a:latin typeface="Calibri Light"/>
                <a:cs typeface="Calibri Light"/>
              </a:rPr>
              <a:t> Reduction: </a:t>
            </a:r>
            <a:r>
              <a:rPr sz="4200" spc="-40" dirty="0">
                <a:latin typeface="Calibri Light"/>
                <a:cs typeface="Calibri Light"/>
              </a:rPr>
              <a:t> </a:t>
            </a:r>
            <a:r>
              <a:rPr sz="4200" spc="-30" dirty="0">
                <a:latin typeface="Calibri Light"/>
                <a:cs typeface="Calibri Light"/>
              </a:rPr>
              <a:t>D</a:t>
            </a:r>
            <a:r>
              <a:rPr sz="4200" dirty="0">
                <a:latin typeface="Calibri Light"/>
                <a:cs typeface="Calibri Light"/>
              </a:rPr>
              <a:t>i</a:t>
            </a:r>
            <a:r>
              <a:rPr sz="4200" spc="-65" dirty="0">
                <a:latin typeface="Calibri Light"/>
                <a:cs typeface="Calibri Light"/>
              </a:rPr>
              <a:t>m</a:t>
            </a:r>
            <a:r>
              <a:rPr sz="4200" spc="-35" dirty="0">
                <a:latin typeface="Calibri Light"/>
                <a:cs typeface="Calibri Light"/>
              </a:rPr>
              <a:t>e</a:t>
            </a:r>
            <a:r>
              <a:rPr sz="4200" spc="-45" dirty="0">
                <a:latin typeface="Calibri Light"/>
                <a:cs typeface="Calibri Light"/>
              </a:rPr>
              <a:t>n</a:t>
            </a:r>
            <a:r>
              <a:rPr sz="4200" spc="-20" dirty="0">
                <a:latin typeface="Calibri Light"/>
                <a:cs typeface="Calibri Light"/>
              </a:rPr>
              <a:t>si</a:t>
            </a:r>
            <a:r>
              <a:rPr sz="4200" spc="-45" dirty="0">
                <a:latin typeface="Calibri Light"/>
                <a:cs typeface="Calibri Light"/>
              </a:rPr>
              <a:t>ona</a:t>
            </a:r>
            <a:r>
              <a:rPr sz="4200" spc="-20" dirty="0">
                <a:latin typeface="Calibri Light"/>
                <a:cs typeface="Calibri Light"/>
              </a:rPr>
              <a:t>li</a:t>
            </a:r>
            <a:r>
              <a:rPr sz="4200" spc="-25" dirty="0">
                <a:latin typeface="Calibri Light"/>
                <a:cs typeface="Calibri Light"/>
              </a:rPr>
              <a:t>t</a:t>
            </a:r>
            <a:r>
              <a:rPr sz="4200" dirty="0">
                <a:latin typeface="Calibri Light"/>
                <a:cs typeface="Calibri Light"/>
              </a:rPr>
              <a:t>y  </a:t>
            </a:r>
            <a:r>
              <a:rPr sz="4200" spc="-40" dirty="0">
                <a:latin typeface="Calibri Light"/>
                <a:cs typeface="Calibri Light"/>
              </a:rPr>
              <a:t>Reduction</a:t>
            </a:r>
            <a:endParaRPr sz="4200">
              <a:latin typeface="Calibri Light"/>
              <a:cs typeface="Calibri Light"/>
            </a:endParaRPr>
          </a:p>
        </p:txBody>
      </p:sp>
      <p:sp>
        <p:nvSpPr>
          <p:cNvPr id="3" name="object 3"/>
          <p:cNvSpPr/>
          <p:nvPr/>
        </p:nvSpPr>
        <p:spPr>
          <a:xfrm>
            <a:off x="4318565" y="766826"/>
            <a:ext cx="40640" cy="5411470"/>
          </a:xfrm>
          <a:custGeom>
            <a:avLst/>
            <a:gdLst/>
            <a:ahLst/>
            <a:cxnLst/>
            <a:rect l="l" t="t" r="r" b="b"/>
            <a:pathLst>
              <a:path w="40639" h="5411470">
                <a:moveTo>
                  <a:pt x="20219" y="-20637"/>
                </a:moveTo>
                <a:lnTo>
                  <a:pt x="20219" y="5432082"/>
                </a:lnTo>
              </a:path>
            </a:pathLst>
          </a:custGeom>
          <a:ln w="81713">
            <a:solidFill>
              <a:srgbClr val="EC7C30"/>
            </a:solidFill>
          </a:ln>
        </p:spPr>
        <p:txBody>
          <a:bodyPr wrap="square" lIns="0" tIns="0" rIns="0" bIns="0" rtlCol="0"/>
          <a:lstStyle/>
          <a:p>
            <a:endParaRPr/>
          </a:p>
        </p:txBody>
      </p:sp>
      <p:sp>
        <p:nvSpPr>
          <p:cNvPr id="4" name="object 4"/>
          <p:cNvSpPr/>
          <p:nvPr/>
        </p:nvSpPr>
        <p:spPr>
          <a:xfrm>
            <a:off x="4648200" y="903732"/>
            <a:ext cx="6901180" cy="551815"/>
          </a:xfrm>
          <a:custGeom>
            <a:avLst/>
            <a:gdLst/>
            <a:ahLst/>
            <a:cxnLst/>
            <a:rect l="l" t="t" r="r" b="b"/>
            <a:pathLst>
              <a:path w="6901180" h="551815">
                <a:moveTo>
                  <a:pt x="6808724" y="0"/>
                </a:moveTo>
                <a:lnTo>
                  <a:pt x="91948" y="0"/>
                </a:lnTo>
                <a:lnTo>
                  <a:pt x="56149" y="7223"/>
                </a:lnTo>
                <a:lnTo>
                  <a:pt x="26924" y="26924"/>
                </a:lnTo>
                <a:lnTo>
                  <a:pt x="7223" y="56149"/>
                </a:lnTo>
                <a:lnTo>
                  <a:pt x="0" y="91947"/>
                </a:lnTo>
                <a:lnTo>
                  <a:pt x="0" y="459739"/>
                </a:lnTo>
                <a:lnTo>
                  <a:pt x="7223" y="495538"/>
                </a:lnTo>
                <a:lnTo>
                  <a:pt x="26924" y="524763"/>
                </a:lnTo>
                <a:lnTo>
                  <a:pt x="56149" y="544464"/>
                </a:lnTo>
                <a:lnTo>
                  <a:pt x="91948" y="551688"/>
                </a:lnTo>
                <a:lnTo>
                  <a:pt x="6808724" y="551688"/>
                </a:lnTo>
                <a:lnTo>
                  <a:pt x="6844522" y="544464"/>
                </a:lnTo>
                <a:lnTo>
                  <a:pt x="6873748" y="524763"/>
                </a:lnTo>
                <a:lnTo>
                  <a:pt x="6893448" y="495538"/>
                </a:lnTo>
                <a:lnTo>
                  <a:pt x="6900672" y="459739"/>
                </a:lnTo>
                <a:lnTo>
                  <a:pt x="6900672" y="91947"/>
                </a:lnTo>
                <a:lnTo>
                  <a:pt x="6893448" y="56149"/>
                </a:lnTo>
                <a:lnTo>
                  <a:pt x="6873748" y="26923"/>
                </a:lnTo>
                <a:lnTo>
                  <a:pt x="6844522" y="7223"/>
                </a:lnTo>
                <a:lnTo>
                  <a:pt x="6808724" y="0"/>
                </a:lnTo>
                <a:close/>
              </a:path>
            </a:pathLst>
          </a:custGeom>
          <a:solidFill>
            <a:srgbClr val="5B9BD4"/>
          </a:solidFill>
        </p:spPr>
        <p:txBody>
          <a:bodyPr wrap="square" lIns="0" tIns="0" rIns="0" bIns="0" rtlCol="0"/>
          <a:lstStyle/>
          <a:p>
            <a:endParaRPr/>
          </a:p>
        </p:txBody>
      </p:sp>
      <p:sp>
        <p:nvSpPr>
          <p:cNvPr id="5" name="object 5"/>
          <p:cNvSpPr txBox="1">
            <a:spLocks noGrp="1"/>
          </p:cNvSpPr>
          <p:nvPr>
            <p:ph type="title"/>
          </p:nvPr>
        </p:nvSpPr>
        <p:spPr>
          <a:xfrm>
            <a:off x="4750434" y="955928"/>
            <a:ext cx="2884170" cy="376555"/>
          </a:xfrm>
          <a:prstGeom prst="rect">
            <a:avLst/>
          </a:prstGeom>
        </p:spPr>
        <p:txBody>
          <a:bodyPr vert="horz" wrap="square" lIns="0" tIns="13335" rIns="0" bIns="0" rtlCol="0">
            <a:spAutoFit/>
          </a:bodyPr>
          <a:lstStyle/>
          <a:p>
            <a:pPr marL="12700">
              <a:lnSpc>
                <a:spcPct val="100000"/>
              </a:lnSpc>
              <a:spcBef>
                <a:spcPts val="105"/>
              </a:spcBef>
            </a:pPr>
            <a:r>
              <a:rPr sz="2300" b="1" spc="-10" dirty="0">
                <a:solidFill>
                  <a:srgbClr val="FFFFFF"/>
                </a:solidFill>
                <a:latin typeface="Calibri"/>
                <a:cs typeface="Calibri"/>
              </a:rPr>
              <a:t>Curse</a:t>
            </a:r>
            <a:r>
              <a:rPr sz="2300" b="1" spc="-30" dirty="0">
                <a:solidFill>
                  <a:srgbClr val="FFFFFF"/>
                </a:solidFill>
                <a:latin typeface="Calibri"/>
                <a:cs typeface="Calibri"/>
              </a:rPr>
              <a:t> </a:t>
            </a:r>
            <a:r>
              <a:rPr sz="2300" b="1" dirty="0">
                <a:solidFill>
                  <a:srgbClr val="FFFFFF"/>
                </a:solidFill>
                <a:latin typeface="Calibri"/>
                <a:cs typeface="Calibri"/>
              </a:rPr>
              <a:t>of</a:t>
            </a:r>
            <a:r>
              <a:rPr sz="2300" b="1" spc="-5" dirty="0">
                <a:solidFill>
                  <a:srgbClr val="FFFFFF"/>
                </a:solidFill>
                <a:latin typeface="Calibri"/>
                <a:cs typeface="Calibri"/>
              </a:rPr>
              <a:t> dimensionality</a:t>
            </a:r>
            <a:endParaRPr sz="2300">
              <a:latin typeface="Calibri"/>
              <a:cs typeface="Calibri"/>
            </a:endParaRPr>
          </a:p>
        </p:txBody>
      </p:sp>
      <p:sp>
        <p:nvSpPr>
          <p:cNvPr id="6" name="object 6"/>
          <p:cNvSpPr/>
          <p:nvPr/>
        </p:nvSpPr>
        <p:spPr>
          <a:xfrm>
            <a:off x="4648200" y="2645664"/>
            <a:ext cx="6901180" cy="551815"/>
          </a:xfrm>
          <a:custGeom>
            <a:avLst/>
            <a:gdLst/>
            <a:ahLst/>
            <a:cxnLst/>
            <a:rect l="l" t="t" r="r" b="b"/>
            <a:pathLst>
              <a:path w="6901180" h="551814">
                <a:moveTo>
                  <a:pt x="6808724" y="0"/>
                </a:moveTo>
                <a:lnTo>
                  <a:pt x="91948" y="0"/>
                </a:lnTo>
                <a:lnTo>
                  <a:pt x="56149" y="7223"/>
                </a:lnTo>
                <a:lnTo>
                  <a:pt x="26924" y="26924"/>
                </a:lnTo>
                <a:lnTo>
                  <a:pt x="7223" y="56149"/>
                </a:lnTo>
                <a:lnTo>
                  <a:pt x="0" y="91948"/>
                </a:lnTo>
                <a:lnTo>
                  <a:pt x="0" y="459739"/>
                </a:lnTo>
                <a:lnTo>
                  <a:pt x="7223" y="495538"/>
                </a:lnTo>
                <a:lnTo>
                  <a:pt x="26924" y="524763"/>
                </a:lnTo>
                <a:lnTo>
                  <a:pt x="56149" y="544464"/>
                </a:lnTo>
                <a:lnTo>
                  <a:pt x="91948" y="551688"/>
                </a:lnTo>
                <a:lnTo>
                  <a:pt x="6808724" y="551688"/>
                </a:lnTo>
                <a:lnTo>
                  <a:pt x="6844522" y="544464"/>
                </a:lnTo>
                <a:lnTo>
                  <a:pt x="6873748" y="524763"/>
                </a:lnTo>
                <a:lnTo>
                  <a:pt x="6893448" y="495538"/>
                </a:lnTo>
                <a:lnTo>
                  <a:pt x="6900672" y="459739"/>
                </a:lnTo>
                <a:lnTo>
                  <a:pt x="6900672" y="91948"/>
                </a:lnTo>
                <a:lnTo>
                  <a:pt x="6893448" y="56149"/>
                </a:lnTo>
                <a:lnTo>
                  <a:pt x="6873748" y="26924"/>
                </a:lnTo>
                <a:lnTo>
                  <a:pt x="6844522" y="7223"/>
                </a:lnTo>
                <a:lnTo>
                  <a:pt x="6808724" y="0"/>
                </a:lnTo>
                <a:close/>
              </a:path>
            </a:pathLst>
          </a:custGeom>
          <a:solidFill>
            <a:srgbClr val="4DC58D"/>
          </a:solidFill>
        </p:spPr>
        <p:txBody>
          <a:bodyPr wrap="square" lIns="0" tIns="0" rIns="0" bIns="0" rtlCol="0"/>
          <a:lstStyle/>
          <a:p>
            <a:endParaRPr/>
          </a:p>
        </p:txBody>
      </p:sp>
      <p:sp>
        <p:nvSpPr>
          <p:cNvPr id="7" name="object 7"/>
          <p:cNvSpPr/>
          <p:nvPr/>
        </p:nvSpPr>
        <p:spPr>
          <a:xfrm>
            <a:off x="4648200" y="4434840"/>
            <a:ext cx="6901180" cy="551815"/>
          </a:xfrm>
          <a:custGeom>
            <a:avLst/>
            <a:gdLst/>
            <a:ahLst/>
            <a:cxnLst/>
            <a:rect l="l" t="t" r="r" b="b"/>
            <a:pathLst>
              <a:path w="6901180" h="551814">
                <a:moveTo>
                  <a:pt x="6808724" y="0"/>
                </a:moveTo>
                <a:lnTo>
                  <a:pt x="91948" y="0"/>
                </a:lnTo>
                <a:lnTo>
                  <a:pt x="56149" y="7223"/>
                </a:lnTo>
                <a:lnTo>
                  <a:pt x="26924" y="26924"/>
                </a:lnTo>
                <a:lnTo>
                  <a:pt x="7223" y="56149"/>
                </a:lnTo>
                <a:lnTo>
                  <a:pt x="0" y="91948"/>
                </a:lnTo>
                <a:lnTo>
                  <a:pt x="0" y="459740"/>
                </a:lnTo>
                <a:lnTo>
                  <a:pt x="7223" y="495538"/>
                </a:lnTo>
                <a:lnTo>
                  <a:pt x="26924" y="524764"/>
                </a:lnTo>
                <a:lnTo>
                  <a:pt x="56149" y="544464"/>
                </a:lnTo>
                <a:lnTo>
                  <a:pt x="91948" y="551688"/>
                </a:lnTo>
                <a:lnTo>
                  <a:pt x="6808724" y="551688"/>
                </a:lnTo>
                <a:lnTo>
                  <a:pt x="6844522" y="544464"/>
                </a:lnTo>
                <a:lnTo>
                  <a:pt x="6873748" y="524763"/>
                </a:lnTo>
                <a:lnTo>
                  <a:pt x="6893448" y="495538"/>
                </a:lnTo>
                <a:lnTo>
                  <a:pt x="6900672" y="459740"/>
                </a:lnTo>
                <a:lnTo>
                  <a:pt x="6900672" y="91948"/>
                </a:lnTo>
                <a:lnTo>
                  <a:pt x="6893448" y="56149"/>
                </a:lnTo>
                <a:lnTo>
                  <a:pt x="6873748" y="26924"/>
                </a:lnTo>
                <a:lnTo>
                  <a:pt x="6844522" y="7223"/>
                </a:lnTo>
                <a:lnTo>
                  <a:pt x="6808724" y="0"/>
                </a:lnTo>
                <a:close/>
              </a:path>
            </a:pathLst>
          </a:custGeom>
          <a:solidFill>
            <a:srgbClr val="6FAC46"/>
          </a:solidFill>
        </p:spPr>
        <p:txBody>
          <a:bodyPr wrap="square" lIns="0" tIns="0" rIns="0" bIns="0" rtlCol="0"/>
          <a:lstStyle/>
          <a:p>
            <a:endParaRPr/>
          </a:p>
        </p:txBody>
      </p:sp>
      <p:sp>
        <p:nvSpPr>
          <p:cNvPr id="8" name="object 8"/>
          <p:cNvSpPr txBox="1"/>
          <p:nvPr/>
        </p:nvSpPr>
        <p:spPr>
          <a:xfrm>
            <a:off x="4750434" y="1401572"/>
            <a:ext cx="6501765" cy="4476750"/>
          </a:xfrm>
          <a:prstGeom prst="rect">
            <a:avLst/>
          </a:prstGeom>
        </p:spPr>
        <p:txBody>
          <a:bodyPr vert="horz" wrap="square" lIns="0" tIns="44450" rIns="0" bIns="0" rtlCol="0">
            <a:spAutoFit/>
          </a:bodyPr>
          <a:lstStyle/>
          <a:p>
            <a:pPr marL="288925" indent="-172720">
              <a:lnSpc>
                <a:spcPct val="100000"/>
              </a:lnSpc>
              <a:spcBef>
                <a:spcPts val="350"/>
              </a:spcBef>
              <a:buChar char="•"/>
              <a:tabLst>
                <a:tab pos="289560" algn="l"/>
              </a:tabLst>
            </a:pPr>
            <a:r>
              <a:rPr sz="1800" spc="-5" dirty="0">
                <a:latin typeface="Calibri"/>
                <a:cs typeface="Calibri"/>
              </a:rPr>
              <a:t>When</a:t>
            </a:r>
            <a:r>
              <a:rPr sz="1800" spc="-10" dirty="0">
                <a:latin typeface="Calibri"/>
                <a:cs typeface="Calibri"/>
              </a:rPr>
              <a:t> </a:t>
            </a:r>
            <a:r>
              <a:rPr sz="1800" spc="-5" dirty="0">
                <a:latin typeface="Calibri"/>
                <a:cs typeface="Calibri"/>
              </a:rPr>
              <a:t>dimensionality increases,</a:t>
            </a:r>
            <a:r>
              <a:rPr sz="1800" spc="-25" dirty="0">
                <a:latin typeface="Calibri"/>
                <a:cs typeface="Calibri"/>
              </a:rPr>
              <a:t> </a:t>
            </a:r>
            <a:r>
              <a:rPr sz="1800" spc="-15" dirty="0">
                <a:latin typeface="Calibri"/>
                <a:cs typeface="Calibri"/>
              </a:rPr>
              <a:t>data</a:t>
            </a:r>
            <a:r>
              <a:rPr sz="1800" spc="-10" dirty="0">
                <a:latin typeface="Calibri"/>
                <a:cs typeface="Calibri"/>
              </a:rPr>
              <a:t> </a:t>
            </a:r>
            <a:r>
              <a:rPr sz="1800" spc="-5" dirty="0">
                <a:latin typeface="Calibri"/>
                <a:cs typeface="Calibri"/>
              </a:rPr>
              <a:t>becomes</a:t>
            </a:r>
            <a:r>
              <a:rPr sz="1800" spc="-10" dirty="0">
                <a:latin typeface="Calibri"/>
                <a:cs typeface="Calibri"/>
              </a:rPr>
              <a:t> </a:t>
            </a:r>
            <a:r>
              <a:rPr sz="1800" spc="-5" dirty="0">
                <a:latin typeface="Calibri"/>
                <a:cs typeface="Calibri"/>
              </a:rPr>
              <a:t>increasingly </a:t>
            </a:r>
            <a:r>
              <a:rPr sz="1800" spc="-10" dirty="0">
                <a:latin typeface="Calibri"/>
                <a:cs typeface="Calibri"/>
              </a:rPr>
              <a:t>sparse</a:t>
            </a:r>
            <a:endParaRPr sz="1800">
              <a:latin typeface="Calibri"/>
              <a:cs typeface="Calibri"/>
            </a:endParaRPr>
          </a:p>
          <a:p>
            <a:pPr marL="288925" indent="-172720">
              <a:lnSpc>
                <a:spcPts val="2070"/>
              </a:lnSpc>
              <a:spcBef>
                <a:spcPts val="250"/>
              </a:spcBef>
              <a:buChar char="•"/>
              <a:tabLst>
                <a:tab pos="289560" algn="l"/>
              </a:tabLst>
            </a:pPr>
            <a:r>
              <a:rPr sz="1800" spc="-5" dirty="0">
                <a:latin typeface="Calibri"/>
                <a:cs typeface="Calibri"/>
              </a:rPr>
              <a:t>Density</a:t>
            </a:r>
            <a:r>
              <a:rPr sz="1800" spc="5" dirty="0">
                <a:latin typeface="Calibri"/>
                <a:cs typeface="Calibri"/>
              </a:rPr>
              <a:t> </a:t>
            </a:r>
            <a:r>
              <a:rPr sz="1800" dirty="0">
                <a:latin typeface="Calibri"/>
                <a:cs typeface="Calibri"/>
              </a:rPr>
              <a:t>and</a:t>
            </a:r>
            <a:r>
              <a:rPr sz="1800" spc="-5" dirty="0">
                <a:latin typeface="Calibri"/>
                <a:cs typeface="Calibri"/>
              </a:rPr>
              <a:t> </a:t>
            </a:r>
            <a:r>
              <a:rPr sz="1800" spc="-10" dirty="0">
                <a:latin typeface="Calibri"/>
                <a:cs typeface="Calibri"/>
              </a:rPr>
              <a:t>distance</a:t>
            </a:r>
            <a:r>
              <a:rPr sz="1800" dirty="0">
                <a:latin typeface="Calibri"/>
                <a:cs typeface="Calibri"/>
              </a:rPr>
              <a:t> </a:t>
            </a:r>
            <a:r>
              <a:rPr sz="1800" spc="-5" dirty="0">
                <a:latin typeface="Calibri"/>
                <a:cs typeface="Calibri"/>
              </a:rPr>
              <a:t>between points,</a:t>
            </a:r>
            <a:r>
              <a:rPr sz="1800" spc="5" dirty="0">
                <a:latin typeface="Calibri"/>
                <a:cs typeface="Calibri"/>
              </a:rPr>
              <a:t> </a:t>
            </a:r>
            <a:r>
              <a:rPr sz="1800" spc="-10" dirty="0">
                <a:latin typeface="Calibri"/>
                <a:cs typeface="Calibri"/>
              </a:rPr>
              <a:t>which</a:t>
            </a:r>
            <a:r>
              <a:rPr sz="1800" spc="15" dirty="0">
                <a:latin typeface="Calibri"/>
                <a:cs typeface="Calibri"/>
              </a:rPr>
              <a:t> </a:t>
            </a:r>
            <a:r>
              <a:rPr sz="1800" spc="-5" dirty="0">
                <a:latin typeface="Calibri"/>
                <a:cs typeface="Calibri"/>
              </a:rPr>
              <a:t>is</a:t>
            </a:r>
            <a:r>
              <a:rPr sz="1800" spc="10" dirty="0">
                <a:latin typeface="Calibri"/>
                <a:cs typeface="Calibri"/>
              </a:rPr>
              <a:t> </a:t>
            </a:r>
            <a:r>
              <a:rPr sz="1800" spc="-10" dirty="0">
                <a:latin typeface="Calibri"/>
                <a:cs typeface="Calibri"/>
              </a:rPr>
              <a:t>critical</a:t>
            </a:r>
            <a:r>
              <a:rPr sz="1800" spc="20" dirty="0">
                <a:latin typeface="Calibri"/>
                <a:cs typeface="Calibri"/>
              </a:rPr>
              <a:t> </a:t>
            </a:r>
            <a:r>
              <a:rPr sz="1800" spc="-10" dirty="0">
                <a:latin typeface="Calibri"/>
                <a:cs typeface="Calibri"/>
              </a:rPr>
              <a:t>to</a:t>
            </a:r>
            <a:r>
              <a:rPr sz="1800" dirty="0">
                <a:latin typeface="Calibri"/>
                <a:cs typeface="Calibri"/>
              </a:rPr>
              <a:t> </a:t>
            </a:r>
            <a:r>
              <a:rPr sz="1800" spc="-10" dirty="0">
                <a:latin typeface="Calibri"/>
                <a:cs typeface="Calibri"/>
              </a:rPr>
              <a:t>clustering,</a:t>
            </a:r>
            <a:endParaRPr sz="1800">
              <a:latin typeface="Calibri"/>
              <a:cs typeface="Calibri"/>
            </a:endParaRPr>
          </a:p>
          <a:p>
            <a:pPr marL="288925">
              <a:lnSpc>
                <a:spcPts val="2070"/>
              </a:lnSpc>
            </a:pPr>
            <a:r>
              <a:rPr sz="1800" spc="-5" dirty="0">
                <a:latin typeface="Calibri"/>
                <a:cs typeface="Calibri"/>
              </a:rPr>
              <a:t>outlier</a:t>
            </a:r>
            <a:r>
              <a:rPr sz="1800" spc="5" dirty="0">
                <a:latin typeface="Calibri"/>
                <a:cs typeface="Calibri"/>
              </a:rPr>
              <a:t> </a:t>
            </a:r>
            <a:r>
              <a:rPr sz="1800" spc="-5" dirty="0">
                <a:latin typeface="Calibri"/>
                <a:cs typeface="Calibri"/>
              </a:rPr>
              <a:t>analysis,</a:t>
            </a:r>
            <a:r>
              <a:rPr sz="1800" spc="-25" dirty="0">
                <a:latin typeface="Calibri"/>
                <a:cs typeface="Calibri"/>
              </a:rPr>
              <a:t> </a:t>
            </a:r>
            <a:r>
              <a:rPr sz="1800" spc="-10" dirty="0">
                <a:latin typeface="Calibri"/>
                <a:cs typeface="Calibri"/>
              </a:rPr>
              <a:t>becomes </a:t>
            </a:r>
            <a:r>
              <a:rPr sz="1800" spc="-5" dirty="0">
                <a:latin typeface="Calibri"/>
                <a:cs typeface="Calibri"/>
              </a:rPr>
              <a:t>less</a:t>
            </a:r>
            <a:r>
              <a:rPr sz="1800" spc="-15" dirty="0">
                <a:latin typeface="Calibri"/>
                <a:cs typeface="Calibri"/>
              </a:rPr>
              <a:t> </a:t>
            </a:r>
            <a:r>
              <a:rPr sz="1800" dirty="0">
                <a:latin typeface="Calibri"/>
                <a:cs typeface="Calibri"/>
              </a:rPr>
              <a:t>meaningful</a:t>
            </a:r>
            <a:endParaRPr sz="1800">
              <a:latin typeface="Calibri"/>
              <a:cs typeface="Calibri"/>
            </a:endParaRPr>
          </a:p>
          <a:p>
            <a:pPr marL="288925" indent="-172720">
              <a:lnSpc>
                <a:spcPct val="100000"/>
              </a:lnSpc>
              <a:spcBef>
                <a:spcPts val="254"/>
              </a:spcBef>
              <a:buChar char="•"/>
              <a:tabLst>
                <a:tab pos="289560" algn="l"/>
              </a:tabLst>
            </a:pPr>
            <a:r>
              <a:rPr sz="1800" spc="-5" dirty="0">
                <a:latin typeface="Calibri"/>
                <a:cs typeface="Calibri"/>
              </a:rPr>
              <a:t>The possible</a:t>
            </a:r>
            <a:r>
              <a:rPr sz="1800" spc="5" dirty="0">
                <a:latin typeface="Calibri"/>
                <a:cs typeface="Calibri"/>
              </a:rPr>
              <a:t> </a:t>
            </a:r>
            <a:r>
              <a:rPr sz="1800" spc="-10" dirty="0">
                <a:latin typeface="Calibri"/>
                <a:cs typeface="Calibri"/>
              </a:rPr>
              <a:t>combinations</a:t>
            </a:r>
            <a:r>
              <a:rPr sz="1800" spc="-5" dirty="0">
                <a:latin typeface="Calibri"/>
                <a:cs typeface="Calibri"/>
              </a:rPr>
              <a:t> of</a:t>
            </a:r>
            <a:r>
              <a:rPr sz="1800" spc="5" dirty="0">
                <a:latin typeface="Calibri"/>
                <a:cs typeface="Calibri"/>
              </a:rPr>
              <a:t> </a:t>
            </a:r>
            <a:r>
              <a:rPr sz="1800" spc="-5" dirty="0">
                <a:latin typeface="Calibri"/>
                <a:cs typeface="Calibri"/>
              </a:rPr>
              <a:t>subspaces will</a:t>
            </a:r>
            <a:r>
              <a:rPr sz="1800" spc="15" dirty="0">
                <a:latin typeface="Calibri"/>
                <a:cs typeface="Calibri"/>
              </a:rPr>
              <a:t> </a:t>
            </a:r>
            <a:r>
              <a:rPr sz="1800" spc="-10" dirty="0">
                <a:latin typeface="Calibri"/>
                <a:cs typeface="Calibri"/>
              </a:rPr>
              <a:t>grow</a:t>
            </a:r>
            <a:r>
              <a:rPr sz="1800" spc="5" dirty="0">
                <a:latin typeface="Calibri"/>
                <a:cs typeface="Calibri"/>
              </a:rPr>
              <a:t> </a:t>
            </a:r>
            <a:r>
              <a:rPr sz="1800" spc="-10" dirty="0">
                <a:latin typeface="Calibri"/>
                <a:cs typeface="Calibri"/>
              </a:rPr>
              <a:t>exponentially</a:t>
            </a:r>
            <a:endParaRPr sz="1800">
              <a:latin typeface="Calibri"/>
              <a:cs typeface="Calibri"/>
            </a:endParaRPr>
          </a:p>
          <a:p>
            <a:pPr marL="12700">
              <a:lnSpc>
                <a:spcPct val="100000"/>
              </a:lnSpc>
              <a:spcBef>
                <a:spcPts val="1000"/>
              </a:spcBef>
            </a:pPr>
            <a:r>
              <a:rPr sz="2300" b="1" spc="-5" dirty="0">
                <a:solidFill>
                  <a:srgbClr val="FFFFFF"/>
                </a:solidFill>
                <a:latin typeface="Calibri"/>
                <a:cs typeface="Calibri"/>
              </a:rPr>
              <a:t>Dimensionality</a:t>
            </a:r>
            <a:r>
              <a:rPr sz="2300" b="1" spc="-50" dirty="0">
                <a:solidFill>
                  <a:srgbClr val="FFFFFF"/>
                </a:solidFill>
                <a:latin typeface="Calibri"/>
                <a:cs typeface="Calibri"/>
              </a:rPr>
              <a:t> </a:t>
            </a:r>
            <a:r>
              <a:rPr sz="2300" b="1" spc="-10" dirty="0">
                <a:solidFill>
                  <a:srgbClr val="FFFFFF"/>
                </a:solidFill>
                <a:latin typeface="Calibri"/>
                <a:cs typeface="Calibri"/>
              </a:rPr>
              <a:t>reduction</a:t>
            </a:r>
            <a:endParaRPr sz="2300">
              <a:latin typeface="Calibri"/>
              <a:cs typeface="Calibri"/>
            </a:endParaRPr>
          </a:p>
          <a:p>
            <a:pPr marL="288925" indent="-172720">
              <a:lnSpc>
                <a:spcPct val="100000"/>
              </a:lnSpc>
              <a:spcBef>
                <a:spcPts val="995"/>
              </a:spcBef>
              <a:buChar char="•"/>
              <a:tabLst>
                <a:tab pos="289560" algn="l"/>
              </a:tabLst>
            </a:pPr>
            <a:r>
              <a:rPr sz="1800" spc="-15" dirty="0">
                <a:latin typeface="Calibri"/>
                <a:cs typeface="Calibri"/>
              </a:rPr>
              <a:t>Avoid </a:t>
            </a:r>
            <a:r>
              <a:rPr sz="1800" dirty="0">
                <a:latin typeface="Calibri"/>
                <a:cs typeface="Calibri"/>
              </a:rPr>
              <a:t>the</a:t>
            </a:r>
            <a:r>
              <a:rPr sz="1800" spc="-15" dirty="0">
                <a:latin typeface="Calibri"/>
                <a:cs typeface="Calibri"/>
              </a:rPr>
              <a:t> curse</a:t>
            </a:r>
            <a:r>
              <a:rPr sz="1800" dirty="0">
                <a:latin typeface="Calibri"/>
                <a:cs typeface="Calibri"/>
              </a:rPr>
              <a:t> </a:t>
            </a:r>
            <a:r>
              <a:rPr sz="1800" spc="-5" dirty="0">
                <a:latin typeface="Calibri"/>
                <a:cs typeface="Calibri"/>
              </a:rPr>
              <a:t>of</a:t>
            </a:r>
            <a:r>
              <a:rPr sz="1800" spc="-15" dirty="0">
                <a:latin typeface="Calibri"/>
                <a:cs typeface="Calibri"/>
              </a:rPr>
              <a:t> </a:t>
            </a:r>
            <a:r>
              <a:rPr sz="1800" spc="-5" dirty="0">
                <a:latin typeface="Calibri"/>
                <a:cs typeface="Calibri"/>
              </a:rPr>
              <a:t>dimensionality</a:t>
            </a:r>
            <a:endParaRPr sz="1800">
              <a:latin typeface="Calibri"/>
              <a:cs typeface="Calibri"/>
            </a:endParaRPr>
          </a:p>
          <a:p>
            <a:pPr marL="288925" indent="-172720">
              <a:lnSpc>
                <a:spcPct val="100000"/>
              </a:lnSpc>
              <a:spcBef>
                <a:spcPts val="250"/>
              </a:spcBef>
              <a:buChar char="•"/>
              <a:tabLst>
                <a:tab pos="289560" algn="l"/>
              </a:tabLst>
            </a:pPr>
            <a:r>
              <a:rPr sz="1800" spc="-5" dirty="0">
                <a:latin typeface="Calibri"/>
                <a:cs typeface="Calibri"/>
              </a:rPr>
              <a:t>Help</a:t>
            </a:r>
            <a:r>
              <a:rPr sz="1800" dirty="0">
                <a:latin typeface="Calibri"/>
                <a:cs typeface="Calibri"/>
              </a:rPr>
              <a:t> </a:t>
            </a:r>
            <a:r>
              <a:rPr sz="1800" spc="-10" dirty="0">
                <a:latin typeface="Calibri"/>
                <a:cs typeface="Calibri"/>
              </a:rPr>
              <a:t>eliminate</a:t>
            </a:r>
            <a:r>
              <a:rPr sz="1800" spc="5" dirty="0">
                <a:latin typeface="Calibri"/>
                <a:cs typeface="Calibri"/>
              </a:rPr>
              <a:t> </a:t>
            </a:r>
            <a:r>
              <a:rPr sz="1800" spc="-10" dirty="0">
                <a:latin typeface="Calibri"/>
                <a:cs typeface="Calibri"/>
              </a:rPr>
              <a:t>irrelevant</a:t>
            </a:r>
            <a:r>
              <a:rPr sz="1800" spc="5" dirty="0">
                <a:latin typeface="Calibri"/>
                <a:cs typeface="Calibri"/>
              </a:rPr>
              <a:t> </a:t>
            </a:r>
            <a:r>
              <a:rPr sz="1800" spc="-15" dirty="0">
                <a:latin typeface="Calibri"/>
                <a:cs typeface="Calibri"/>
              </a:rPr>
              <a:t>features</a:t>
            </a:r>
            <a:r>
              <a:rPr sz="1800" spc="-5" dirty="0">
                <a:latin typeface="Calibri"/>
                <a:cs typeface="Calibri"/>
              </a:rPr>
              <a:t> </a:t>
            </a:r>
            <a:r>
              <a:rPr sz="1800" dirty="0">
                <a:latin typeface="Calibri"/>
                <a:cs typeface="Calibri"/>
              </a:rPr>
              <a:t>and</a:t>
            </a:r>
            <a:r>
              <a:rPr sz="1800" spc="-5" dirty="0">
                <a:latin typeface="Calibri"/>
                <a:cs typeface="Calibri"/>
              </a:rPr>
              <a:t> </a:t>
            </a:r>
            <a:r>
              <a:rPr sz="1800" spc="-10" dirty="0">
                <a:latin typeface="Calibri"/>
                <a:cs typeface="Calibri"/>
              </a:rPr>
              <a:t>reduce</a:t>
            </a:r>
            <a:r>
              <a:rPr sz="1800" spc="5" dirty="0">
                <a:latin typeface="Calibri"/>
                <a:cs typeface="Calibri"/>
              </a:rPr>
              <a:t> </a:t>
            </a:r>
            <a:r>
              <a:rPr sz="1800" spc="-5" dirty="0">
                <a:latin typeface="Calibri"/>
                <a:cs typeface="Calibri"/>
              </a:rPr>
              <a:t>noise</a:t>
            </a:r>
            <a:endParaRPr sz="1800">
              <a:latin typeface="Calibri"/>
              <a:cs typeface="Calibri"/>
            </a:endParaRPr>
          </a:p>
          <a:p>
            <a:pPr marL="288925" indent="-172720">
              <a:lnSpc>
                <a:spcPct val="100000"/>
              </a:lnSpc>
              <a:spcBef>
                <a:spcPts val="254"/>
              </a:spcBef>
              <a:buChar char="•"/>
              <a:tabLst>
                <a:tab pos="289560" algn="l"/>
              </a:tabLst>
            </a:pPr>
            <a:r>
              <a:rPr sz="1800" spc="-10" dirty="0">
                <a:latin typeface="Calibri"/>
                <a:cs typeface="Calibri"/>
              </a:rPr>
              <a:t>Reduce</a:t>
            </a:r>
            <a:r>
              <a:rPr sz="1800" spc="-15" dirty="0">
                <a:latin typeface="Calibri"/>
                <a:cs typeface="Calibri"/>
              </a:rPr>
              <a:t> </a:t>
            </a:r>
            <a:r>
              <a:rPr sz="1800" spc="-5" dirty="0">
                <a:latin typeface="Calibri"/>
                <a:cs typeface="Calibri"/>
              </a:rPr>
              <a:t>time</a:t>
            </a:r>
            <a:r>
              <a:rPr sz="1800" dirty="0">
                <a:latin typeface="Calibri"/>
                <a:cs typeface="Calibri"/>
              </a:rPr>
              <a:t> and</a:t>
            </a:r>
            <a:r>
              <a:rPr sz="1800" spc="-15" dirty="0">
                <a:latin typeface="Calibri"/>
                <a:cs typeface="Calibri"/>
              </a:rPr>
              <a:t> </a:t>
            </a:r>
            <a:r>
              <a:rPr sz="1800" dirty="0">
                <a:latin typeface="Calibri"/>
                <a:cs typeface="Calibri"/>
              </a:rPr>
              <a:t>space</a:t>
            </a:r>
            <a:r>
              <a:rPr sz="1800" spc="-10" dirty="0">
                <a:latin typeface="Calibri"/>
                <a:cs typeface="Calibri"/>
              </a:rPr>
              <a:t> required </a:t>
            </a:r>
            <a:r>
              <a:rPr sz="1800" spc="-5" dirty="0">
                <a:latin typeface="Calibri"/>
                <a:cs typeface="Calibri"/>
              </a:rPr>
              <a:t>in</a:t>
            </a:r>
            <a:r>
              <a:rPr sz="1800" spc="-15" dirty="0">
                <a:latin typeface="Calibri"/>
                <a:cs typeface="Calibri"/>
              </a:rPr>
              <a:t> data</a:t>
            </a:r>
            <a:r>
              <a:rPr sz="1800" spc="-10" dirty="0">
                <a:latin typeface="Calibri"/>
                <a:cs typeface="Calibri"/>
              </a:rPr>
              <a:t> </a:t>
            </a:r>
            <a:r>
              <a:rPr sz="1800" dirty="0">
                <a:latin typeface="Calibri"/>
                <a:cs typeface="Calibri"/>
              </a:rPr>
              <a:t>mining</a:t>
            </a:r>
            <a:endParaRPr sz="1800">
              <a:latin typeface="Calibri"/>
              <a:cs typeface="Calibri"/>
            </a:endParaRPr>
          </a:p>
          <a:p>
            <a:pPr marL="288925" indent="-172720">
              <a:lnSpc>
                <a:spcPct val="100000"/>
              </a:lnSpc>
              <a:spcBef>
                <a:spcPts val="265"/>
              </a:spcBef>
              <a:buChar char="•"/>
              <a:tabLst>
                <a:tab pos="289560" algn="l"/>
              </a:tabLst>
            </a:pPr>
            <a:r>
              <a:rPr sz="1800" spc="-10" dirty="0">
                <a:latin typeface="Calibri"/>
                <a:cs typeface="Calibri"/>
              </a:rPr>
              <a:t>Allow</a:t>
            </a:r>
            <a:r>
              <a:rPr sz="1800" spc="-5" dirty="0">
                <a:latin typeface="Calibri"/>
                <a:cs typeface="Calibri"/>
              </a:rPr>
              <a:t> </a:t>
            </a:r>
            <a:r>
              <a:rPr sz="1800" dirty="0">
                <a:latin typeface="Calibri"/>
                <a:cs typeface="Calibri"/>
              </a:rPr>
              <a:t>easier</a:t>
            </a:r>
            <a:r>
              <a:rPr sz="1800" spc="-5" dirty="0">
                <a:latin typeface="Calibri"/>
                <a:cs typeface="Calibri"/>
              </a:rPr>
              <a:t> </a:t>
            </a:r>
            <a:r>
              <a:rPr sz="1800" spc="-10" dirty="0">
                <a:latin typeface="Calibri"/>
                <a:cs typeface="Calibri"/>
              </a:rPr>
              <a:t>visualization</a:t>
            </a:r>
            <a:endParaRPr sz="1800">
              <a:latin typeface="Calibri"/>
              <a:cs typeface="Calibri"/>
            </a:endParaRPr>
          </a:p>
          <a:p>
            <a:pPr marL="12700">
              <a:lnSpc>
                <a:spcPct val="100000"/>
              </a:lnSpc>
              <a:spcBef>
                <a:spcPts val="925"/>
              </a:spcBef>
            </a:pPr>
            <a:r>
              <a:rPr sz="2300" b="1" spc="-5" dirty="0">
                <a:solidFill>
                  <a:srgbClr val="FFFFFF"/>
                </a:solidFill>
                <a:latin typeface="Calibri"/>
                <a:cs typeface="Calibri"/>
              </a:rPr>
              <a:t>Dimensionality</a:t>
            </a:r>
            <a:r>
              <a:rPr sz="2300" b="1" spc="-45" dirty="0">
                <a:solidFill>
                  <a:srgbClr val="FFFFFF"/>
                </a:solidFill>
                <a:latin typeface="Calibri"/>
                <a:cs typeface="Calibri"/>
              </a:rPr>
              <a:t> </a:t>
            </a:r>
            <a:r>
              <a:rPr sz="2300" b="1" spc="-10" dirty="0">
                <a:solidFill>
                  <a:srgbClr val="FFFFFF"/>
                </a:solidFill>
                <a:latin typeface="Calibri"/>
                <a:cs typeface="Calibri"/>
              </a:rPr>
              <a:t>reduction</a:t>
            </a:r>
            <a:r>
              <a:rPr sz="2300" b="1" spc="-30" dirty="0">
                <a:solidFill>
                  <a:srgbClr val="FFFFFF"/>
                </a:solidFill>
                <a:latin typeface="Calibri"/>
                <a:cs typeface="Calibri"/>
              </a:rPr>
              <a:t> </a:t>
            </a:r>
            <a:r>
              <a:rPr sz="2300" b="1" spc="-5" dirty="0">
                <a:solidFill>
                  <a:srgbClr val="FFFFFF"/>
                </a:solidFill>
                <a:latin typeface="Calibri"/>
                <a:cs typeface="Calibri"/>
              </a:rPr>
              <a:t>techniques</a:t>
            </a:r>
            <a:endParaRPr sz="2300">
              <a:latin typeface="Calibri"/>
              <a:cs typeface="Calibri"/>
            </a:endParaRPr>
          </a:p>
          <a:p>
            <a:pPr marL="288925" indent="-172720">
              <a:lnSpc>
                <a:spcPct val="100000"/>
              </a:lnSpc>
              <a:spcBef>
                <a:spcPts val="1000"/>
              </a:spcBef>
              <a:buChar char="•"/>
              <a:tabLst>
                <a:tab pos="289560" algn="l"/>
              </a:tabLst>
            </a:pPr>
            <a:r>
              <a:rPr sz="1800" spc="-20" dirty="0">
                <a:latin typeface="Calibri"/>
                <a:cs typeface="Calibri"/>
              </a:rPr>
              <a:t>Wavelet</a:t>
            </a:r>
            <a:r>
              <a:rPr sz="1800" spc="-30" dirty="0">
                <a:latin typeface="Calibri"/>
                <a:cs typeface="Calibri"/>
              </a:rPr>
              <a:t> </a:t>
            </a:r>
            <a:r>
              <a:rPr sz="1800" spc="-15" dirty="0">
                <a:latin typeface="Calibri"/>
                <a:cs typeface="Calibri"/>
              </a:rPr>
              <a:t>transforms</a:t>
            </a:r>
            <a:endParaRPr sz="1800">
              <a:latin typeface="Calibri"/>
              <a:cs typeface="Calibri"/>
            </a:endParaRPr>
          </a:p>
          <a:p>
            <a:pPr marL="288925" indent="-172720">
              <a:lnSpc>
                <a:spcPct val="100000"/>
              </a:lnSpc>
              <a:spcBef>
                <a:spcPts val="250"/>
              </a:spcBef>
              <a:buChar char="•"/>
              <a:tabLst>
                <a:tab pos="289560" algn="l"/>
              </a:tabLst>
            </a:pPr>
            <a:r>
              <a:rPr sz="1800" spc="-10" dirty="0">
                <a:latin typeface="Calibri"/>
                <a:cs typeface="Calibri"/>
              </a:rPr>
              <a:t>Principal</a:t>
            </a:r>
            <a:r>
              <a:rPr sz="1800" spc="5" dirty="0">
                <a:latin typeface="Calibri"/>
                <a:cs typeface="Calibri"/>
              </a:rPr>
              <a:t> </a:t>
            </a:r>
            <a:r>
              <a:rPr sz="1800" spc="-5" dirty="0">
                <a:latin typeface="Calibri"/>
                <a:cs typeface="Calibri"/>
              </a:rPr>
              <a:t>Component</a:t>
            </a:r>
            <a:r>
              <a:rPr sz="1800" spc="-25" dirty="0">
                <a:latin typeface="Calibri"/>
                <a:cs typeface="Calibri"/>
              </a:rPr>
              <a:t> </a:t>
            </a:r>
            <a:r>
              <a:rPr sz="1800" spc="-5" dirty="0">
                <a:latin typeface="Calibri"/>
                <a:cs typeface="Calibri"/>
              </a:rPr>
              <a:t>Analysis</a:t>
            </a:r>
            <a:endParaRPr sz="1800">
              <a:latin typeface="Calibri"/>
              <a:cs typeface="Calibri"/>
            </a:endParaRPr>
          </a:p>
          <a:p>
            <a:pPr marL="288925" indent="-172720">
              <a:lnSpc>
                <a:spcPct val="100000"/>
              </a:lnSpc>
              <a:spcBef>
                <a:spcPts val="254"/>
              </a:spcBef>
              <a:buChar char="•"/>
              <a:tabLst>
                <a:tab pos="289560" algn="l"/>
              </a:tabLst>
            </a:pPr>
            <a:r>
              <a:rPr sz="1800" spc="-5" dirty="0">
                <a:latin typeface="Calibri"/>
                <a:cs typeface="Calibri"/>
              </a:rPr>
              <a:t>Supervised </a:t>
            </a:r>
            <a:r>
              <a:rPr sz="1800" dirty="0">
                <a:latin typeface="Calibri"/>
                <a:cs typeface="Calibri"/>
              </a:rPr>
              <a:t>and</a:t>
            </a:r>
            <a:r>
              <a:rPr sz="1800" spc="-5" dirty="0">
                <a:latin typeface="Calibri"/>
                <a:cs typeface="Calibri"/>
              </a:rPr>
              <a:t> nonlinear</a:t>
            </a:r>
            <a:r>
              <a:rPr sz="1800" dirty="0">
                <a:latin typeface="Calibri"/>
                <a:cs typeface="Calibri"/>
              </a:rPr>
              <a:t> </a:t>
            </a:r>
            <a:r>
              <a:rPr sz="1800" spc="-5" dirty="0">
                <a:latin typeface="Calibri"/>
                <a:cs typeface="Calibri"/>
              </a:rPr>
              <a:t>techniques</a:t>
            </a:r>
            <a:r>
              <a:rPr sz="1800" spc="5" dirty="0">
                <a:latin typeface="Calibri"/>
                <a:cs typeface="Calibri"/>
              </a:rPr>
              <a:t> </a:t>
            </a:r>
            <a:r>
              <a:rPr sz="1800" dirty="0">
                <a:latin typeface="Calibri"/>
                <a:cs typeface="Calibri"/>
              </a:rPr>
              <a:t>(e.g.,</a:t>
            </a:r>
            <a:r>
              <a:rPr sz="1800" spc="-15" dirty="0">
                <a:latin typeface="Calibri"/>
                <a:cs typeface="Calibri"/>
              </a:rPr>
              <a:t> feature</a:t>
            </a:r>
            <a:r>
              <a:rPr sz="1800" spc="-10" dirty="0">
                <a:latin typeface="Calibri"/>
                <a:cs typeface="Calibri"/>
              </a:rPr>
              <a:t> </a:t>
            </a:r>
            <a:r>
              <a:rPr sz="1800" spc="-5" dirty="0">
                <a:latin typeface="Calibri"/>
                <a:cs typeface="Calibri"/>
              </a:rPr>
              <a:t>selection)</a:t>
            </a:r>
            <a:endParaRPr sz="18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E6D5FE-5BB0-4CBE-9D98-4D643445472A}"/>
              </a:ext>
            </a:extLst>
          </p:cNvPr>
          <p:cNvSpPr>
            <a:spLocks noGrp="1"/>
          </p:cNvSpPr>
          <p:nvPr>
            <p:ph idx="1"/>
          </p:nvPr>
        </p:nvSpPr>
        <p:spPr>
          <a:xfrm>
            <a:off x="604299" y="572494"/>
            <a:ext cx="10806246" cy="5760212"/>
          </a:xfrm>
        </p:spPr>
        <p:txBody>
          <a:bodyPr/>
          <a:lstStyle/>
          <a:p>
            <a:pPr marL="0" indent="0">
              <a:buNone/>
            </a:pPr>
            <a:r>
              <a:rPr lang="en-US" b="1" i="0" dirty="0">
                <a:solidFill>
                  <a:srgbClr val="292929"/>
                </a:solidFill>
                <a:effectLst/>
                <a:latin typeface="charter"/>
              </a:rPr>
              <a:t>5. Sort the eigenvectors by decreasing eigenvalues and choose k eigenvectors with the largest eigenvalues to form a </a:t>
            </a:r>
            <a:r>
              <a:rPr lang="en-US" b="1" i="1" dirty="0">
                <a:solidFill>
                  <a:srgbClr val="292929"/>
                </a:solidFill>
                <a:effectLst/>
                <a:latin typeface="charter"/>
              </a:rPr>
              <a:t>d × k dimensional</a:t>
            </a:r>
            <a:r>
              <a:rPr lang="en-US" b="1" i="0" dirty="0">
                <a:solidFill>
                  <a:srgbClr val="292929"/>
                </a:solidFill>
                <a:effectLst/>
                <a:latin typeface="charter"/>
              </a:rPr>
              <a:t> matrix W.</a:t>
            </a:r>
            <a:endParaRPr lang="en-US" b="1" dirty="0">
              <a:solidFill>
                <a:srgbClr val="292929"/>
              </a:solidFill>
              <a:latin typeface="charter"/>
            </a:endParaRPr>
          </a:p>
          <a:p>
            <a:pPr algn="l"/>
            <a:r>
              <a:rPr lang="en-US" b="0" i="0" dirty="0">
                <a:solidFill>
                  <a:srgbClr val="292929"/>
                </a:solidFill>
                <a:effectLst/>
                <a:latin typeface="charter"/>
              </a:rPr>
              <a:t>the eigenvectors with the </a:t>
            </a:r>
            <a:r>
              <a:rPr lang="en-US" b="0" i="0" dirty="0">
                <a:solidFill>
                  <a:srgbClr val="FF0000"/>
                </a:solidFill>
                <a:effectLst/>
                <a:latin typeface="charter"/>
              </a:rPr>
              <a:t>lowest eigenvalues bear the least information </a:t>
            </a:r>
            <a:r>
              <a:rPr lang="en-US" b="0" i="0" dirty="0">
                <a:solidFill>
                  <a:srgbClr val="292929"/>
                </a:solidFill>
                <a:effectLst/>
                <a:latin typeface="charter"/>
              </a:rPr>
              <a:t>about the distribution of the data, and those are the ones we want to drop.</a:t>
            </a:r>
          </a:p>
          <a:p>
            <a:pPr algn="l"/>
            <a:r>
              <a:rPr lang="en-US" b="0" i="0" dirty="0">
                <a:solidFill>
                  <a:srgbClr val="292929"/>
                </a:solidFill>
                <a:effectLst/>
                <a:latin typeface="charter"/>
              </a:rPr>
              <a:t>The common approach is to rank the eigenvectors from highest to lowest corresponding eigenvalue and choose the top </a:t>
            </a:r>
            <a:r>
              <a:rPr lang="en-US" b="0" i="1" dirty="0">
                <a:solidFill>
                  <a:srgbClr val="292929"/>
                </a:solidFill>
                <a:effectLst/>
                <a:latin typeface="charter"/>
              </a:rPr>
              <a:t>k </a:t>
            </a:r>
            <a:r>
              <a:rPr lang="en-US" b="0" i="0" dirty="0">
                <a:solidFill>
                  <a:srgbClr val="292929"/>
                </a:solidFill>
                <a:effectLst/>
                <a:latin typeface="charter"/>
              </a:rPr>
              <a:t>eigenvectors.</a:t>
            </a:r>
          </a:p>
          <a:p>
            <a:pPr algn="l"/>
            <a:r>
              <a:rPr lang="en-US" b="0" i="0" dirty="0">
                <a:solidFill>
                  <a:srgbClr val="292929"/>
                </a:solidFill>
                <a:effectLst/>
                <a:latin typeface="charter"/>
              </a:rPr>
              <a:t>So, after sorting the eigenvalues in decreasing order, we have </a:t>
            </a:r>
          </a:p>
          <a:p>
            <a:pPr marL="0" indent="0" algn="l">
              <a:buNone/>
            </a:pPr>
            <a:endParaRPr lang="en-US" b="0" i="0" dirty="0">
              <a:solidFill>
                <a:srgbClr val="292929"/>
              </a:solidFill>
              <a:effectLst/>
              <a:latin typeface="charter"/>
            </a:endParaRPr>
          </a:p>
          <a:p>
            <a:pPr marL="0" indent="0">
              <a:buNone/>
            </a:pPr>
            <a:endParaRPr lang="en-US" dirty="0"/>
          </a:p>
        </p:txBody>
      </p:sp>
      <p:pic>
        <p:nvPicPr>
          <p:cNvPr id="8194" name="Picture 2">
            <a:extLst>
              <a:ext uri="{FF2B5EF4-FFF2-40B4-BE49-F238E27FC236}">
                <a16:creationId xmlns:a16="http://schemas.microsoft.com/office/drawing/2014/main" id="{B06381D2-F3EE-4396-A084-D29D1C6800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1385" y="4641953"/>
            <a:ext cx="2269229" cy="1512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D61350-7367-4D48-A691-104A1B637BFA}"/>
              </a:ext>
            </a:extLst>
          </p:cNvPr>
          <p:cNvSpPr txBox="1"/>
          <p:nvPr/>
        </p:nvSpPr>
        <p:spPr>
          <a:xfrm>
            <a:off x="604299" y="6500473"/>
            <a:ext cx="9871351" cy="369332"/>
          </a:xfrm>
          <a:prstGeom prst="rect">
            <a:avLst/>
          </a:prstGeom>
          <a:noFill/>
        </p:spPr>
        <p:txBody>
          <a:bodyPr wrap="square">
            <a:spAutoFit/>
          </a:bodyPr>
          <a:lstStyle/>
          <a:p>
            <a:r>
              <a:rPr lang="en-US" dirty="0">
                <a:solidFill>
                  <a:srgbClr val="FF0000"/>
                </a:solidFill>
              </a:rPr>
              <a:t>https://metric.ma.ic.ac.uk/metric_public/matrices/eigenvalues_and_eigenvectors/eigenvalues2.html</a:t>
            </a:r>
          </a:p>
        </p:txBody>
      </p:sp>
    </p:spTree>
    <p:extLst>
      <p:ext uri="{BB962C8B-B14F-4D97-AF65-F5344CB8AC3E}">
        <p14:creationId xmlns:p14="http://schemas.microsoft.com/office/powerpoint/2010/main" val="1130248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062BB-5EF6-4495-94E3-437F275FE821}"/>
              </a:ext>
            </a:extLst>
          </p:cNvPr>
          <p:cNvSpPr>
            <a:spLocks noGrp="1"/>
          </p:cNvSpPr>
          <p:nvPr>
            <p:ph idx="1"/>
          </p:nvPr>
        </p:nvSpPr>
        <p:spPr>
          <a:xfrm>
            <a:off x="166978" y="222637"/>
            <a:ext cx="11608904" cy="6635363"/>
          </a:xfrm>
        </p:spPr>
        <p:txBody>
          <a:bodyPr>
            <a:normAutofit fontScale="92500" lnSpcReduction="10000"/>
          </a:bodyPr>
          <a:lstStyle/>
          <a:p>
            <a:pPr algn="l"/>
            <a:r>
              <a:rPr lang="en-US" b="0" i="0" dirty="0">
                <a:solidFill>
                  <a:srgbClr val="292929"/>
                </a:solidFill>
                <a:effectLst/>
                <a:latin typeface="charter"/>
              </a:rPr>
              <a:t>For our simple example, where we are reducing a </a:t>
            </a:r>
            <a:r>
              <a:rPr lang="en-US" b="0" i="0" dirty="0">
                <a:solidFill>
                  <a:srgbClr val="FF0000"/>
                </a:solidFill>
                <a:effectLst/>
                <a:latin typeface="charter"/>
              </a:rPr>
              <a:t>3-dimensional feature space to a 2-dimensional feature subspace</a:t>
            </a:r>
            <a:r>
              <a:rPr lang="en-US" b="0" i="0" dirty="0">
                <a:solidFill>
                  <a:srgbClr val="292929"/>
                </a:solidFill>
                <a:effectLst/>
                <a:latin typeface="charter"/>
              </a:rPr>
              <a:t>, we are combining the two eigenvectors with the highest eigenvalues to construct  </a:t>
            </a:r>
            <a:r>
              <a:rPr lang="en-US" b="0" i="1" dirty="0" err="1">
                <a:solidFill>
                  <a:srgbClr val="292929"/>
                </a:solidFill>
                <a:effectLst/>
                <a:latin typeface="charter"/>
              </a:rPr>
              <a:t>d×k</a:t>
            </a:r>
            <a:r>
              <a:rPr lang="en-US" b="0" i="1" dirty="0">
                <a:solidFill>
                  <a:srgbClr val="292929"/>
                </a:solidFill>
                <a:effectLst/>
                <a:latin typeface="charter"/>
              </a:rPr>
              <a:t> </a:t>
            </a:r>
            <a:r>
              <a:rPr lang="en-US" b="0" i="0" dirty="0">
                <a:solidFill>
                  <a:srgbClr val="292929"/>
                </a:solidFill>
                <a:effectLst/>
                <a:latin typeface="charter"/>
              </a:rPr>
              <a:t>dimensional eigenvector matrix </a:t>
            </a:r>
            <a:r>
              <a:rPr lang="en-US" b="1" i="0" dirty="0">
                <a:solidFill>
                  <a:srgbClr val="292929"/>
                </a:solidFill>
                <a:effectLst/>
                <a:latin typeface="charter"/>
              </a:rPr>
              <a:t>W.</a:t>
            </a:r>
            <a:endParaRPr lang="en-US" b="0" i="0" dirty="0">
              <a:solidFill>
                <a:srgbClr val="292929"/>
              </a:solidFill>
              <a:effectLst/>
              <a:latin typeface="charter"/>
            </a:endParaRPr>
          </a:p>
          <a:p>
            <a:pPr algn="l"/>
            <a:r>
              <a:rPr lang="en-US" b="0" i="0" dirty="0">
                <a:solidFill>
                  <a:srgbClr val="292929"/>
                </a:solidFill>
                <a:effectLst/>
                <a:latin typeface="charter"/>
              </a:rPr>
              <a:t>So, </a:t>
            </a:r>
            <a:r>
              <a:rPr lang="en-US" b="0" i="1" dirty="0">
                <a:solidFill>
                  <a:srgbClr val="292929"/>
                </a:solidFill>
                <a:effectLst/>
                <a:latin typeface="charter"/>
              </a:rPr>
              <a:t>eigenvectors </a:t>
            </a:r>
            <a:r>
              <a:rPr lang="en-US" b="0" i="0" dirty="0">
                <a:solidFill>
                  <a:srgbClr val="292929"/>
                </a:solidFill>
                <a:effectLst/>
                <a:latin typeface="charter"/>
              </a:rPr>
              <a:t>corresponding to two maximum eigenvalues are:</a:t>
            </a:r>
          </a:p>
          <a:p>
            <a:pPr algn="l"/>
            <a:endParaRPr lang="en-US" dirty="0">
              <a:solidFill>
                <a:srgbClr val="292929"/>
              </a:solidFill>
              <a:latin typeface="charter"/>
            </a:endParaRPr>
          </a:p>
          <a:p>
            <a:pPr algn="l"/>
            <a:endParaRPr lang="en-US" b="0" i="0" dirty="0">
              <a:solidFill>
                <a:srgbClr val="292929"/>
              </a:solidFill>
              <a:effectLst/>
              <a:latin typeface="charter"/>
            </a:endParaRPr>
          </a:p>
          <a:p>
            <a:pPr marL="0" indent="0" algn="l">
              <a:buNone/>
            </a:pPr>
            <a:endParaRPr lang="en-US" b="1" i="0" dirty="0">
              <a:solidFill>
                <a:srgbClr val="292929"/>
              </a:solidFill>
              <a:effectLst/>
              <a:latin typeface="charter"/>
            </a:endParaRPr>
          </a:p>
          <a:p>
            <a:pPr marL="0" indent="0" algn="l">
              <a:buNone/>
            </a:pPr>
            <a:r>
              <a:rPr lang="en-US" b="1" i="0" dirty="0">
                <a:solidFill>
                  <a:srgbClr val="292929"/>
                </a:solidFill>
                <a:effectLst/>
                <a:latin typeface="charter"/>
              </a:rPr>
              <a:t>6. Transform the samples onto the new subspace</a:t>
            </a:r>
            <a:endParaRPr lang="en-US" b="0" i="0" dirty="0">
              <a:solidFill>
                <a:srgbClr val="292929"/>
              </a:solidFill>
              <a:effectLst/>
              <a:latin typeface="charter"/>
            </a:endParaRPr>
          </a:p>
          <a:p>
            <a:pPr algn="l"/>
            <a:r>
              <a:rPr lang="en-US" b="0" i="0" dirty="0">
                <a:solidFill>
                  <a:srgbClr val="292929"/>
                </a:solidFill>
                <a:effectLst/>
                <a:latin typeface="charter"/>
              </a:rPr>
              <a:t>In the last step, we use the 2×3-dimensional matrix </a:t>
            </a:r>
            <a:r>
              <a:rPr lang="en-US" b="1" i="1" dirty="0">
                <a:solidFill>
                  <a:srgbClr val="292929"/>
                </a:solidFill>
                <a:effectLst/>
                <a:latin typeface="charter"/>
              </a:rPr>
              <a:t>W </a:t>
            </a:r>
            <a:r>
              <a:rPr lang="en-US" b="0" i="0" dirty="0">
                <a:solidFill>
                  <a:srgbClr val="292929"/>
                </a:solidFill>
                <a:effectLst/>
                <a:latin typeface="charter"/>
              </a:rPr>
              <a:t>that we just computed to transform our samples onto the new subspace via the equation </a:t>
            </a:r>
          </a:p>
          <a:p>
            <a:pPr algn="l"/>
            <a:endParaRPr lang="en-US" b="0" i="0" dirty="0">
              <a:solidFill>
                <a:srgbClr val="292929"/>
              </a:solidFill>
              <a:effectLst/>
              <a:latin typeface="charter"/>
            </a:endParaRPr>
          </a:p>
          <a:p>
            <a:pPr marL="0" indent="0" algn="l">
              <a:buNone/>
            </a:pPr>
            <a:r>
              <a:rPr lang="en-US" dirty="0">
                <a:solidFill>
                  <a:srgbClr val="FF0000"/>
                </a:solidFill>
                <a:latin typeface="charter"/>
              </a:rPr>
              <a:t>                                                                 </a:t>
            </a:r>
            <a:r>
              <a:rPr lang="en-US" b="1" i="1" dirty="0">
                <a:solidFill>
                  <a:srgbClr val="FF0000"/>
                </a:solidFill>
                <a:effectLst/>
                <a:latin typeface="charter"/>
              </a:rPr>
              <a:t>y = W′ × x’ </a:t>
            </a:r>
          </a:p>
          <a:p>
            <a:r>
              <a:rPr lang="en-US" b="0" i="0" dirty="0">
                <a:solidFill>
                  <a:srgbClr val="FF0000"/>
                </a:solidFill>
                <a:effectLst/>
                <a:latin typeface="charter"/>
              </a:rPr>
              <a:t>where </a:t>
            </a:r>
            <a:r>
              <a:rPr lang="en-US" b="1" i="1" dirty="0">
                <a:solidFill>
                  <a:srgbClr val="FF0000"/>
                </a:solidFill>
                <a:effectLst/>
                <a:latin typeface="charter"/>
              </a:rPr>
              <a:t>W′</a:t>
            </a:r>
            <a:r>
              <a:rPr lang="en-US" b="0" i="0" dirty="0">
                <a:solidFill>
                  <a:srgbClr val="FF0000"/>
                </a:solidFill>
                <a:effectLst/>
                <a:latin typeface="charter"/>
              </a:rPr>
              <a:t> is the </a:t>
            </a:r>
            <a:r>
              <a:rPr lang="en-US" b="0" i="1" dirty="0">
                <a:solidFill>
                  <a:srgbClr val="FF0000"/>
                </a:solidFill>
                <a:effectLst/>
                <a:latin typeface="charter"/>
              </a:rPr>
              <a:t>transpose</a:t>
            </a:r>
            <a:r>
              <a:rPr lang="en-US" b="0" i="0" dirty="0">
                <a:solidFill>
                  <a:srgbClr val="FF0000"/>
                </a:solidFill>
                <a:effectLst/>
                <a:latin typeface="charter"/>
              </a:rPr>
              <a:t> of the matrix </a:t>
            </a:r>
            <a:r>
              <a:rPr lang="en-US" b="1" i="1" dirty="0">
                <a:solidFill>
                  <a:srgbClr val="FF0000"/>
                </a:solidFill>
                <a:effectLst/>
                <a:latin typeface="charter"/>
              </a:rPr>
              <a:t>W.</a:t>
            </a:r>
            <a:endParaRPr lang="en-US" b="0" i="0" dirty="0">
              <a:solidFill>
                <a:srgbClr val="FF0000"/>
              </a:solidFill>
              <a:effectLst/>
              <a:latin typeface="charter"/>
            </a:endParaRPr>
          </a:p>
          <a:p>
            <a:pPr algn="l"/>
            <a:r>
              <a:rPr lang="en-US" b="0" i="1" dirty="0">
                <a:solidFill>
                  <a:srgbClr val="FF0000"/>
                </a:solidFill>
                <a:effectLst/>
                <a:latin typeface="charter"/>
              </a:rPr>
              <a:t>Where X’ is the original data </a:t>
            </a:r>
            <a:r>
              <a:rPr lang="en-US" b="0" i="1" dirty="0">
                <a:solidFill>
                  <a:srgbClr val="292929"/>
                </a:solidFill>
                <a:effectLst/>
                <a:latin typeface="charter"/>
              </a:rPr>
              <a:t>that we wish to project and </a:t>
            </a:r>
            <a:r>
              <a:rPr lang="en-US" i="1" dirty="0">
                <a:solidFill>
                  <a:srgbClr val="292929"/>
                </a:solidFill>
                <a:latin typeface="charter"/>
              </a:rPr>
              <a:t>y</a:t>
            </a:r>
            <a:r>
              <a:rPr lang="en-US" b="0" i="1" dirty="0">
                <a:solidFill>
                  <a:srgbClr val="292929"/>
                </a:solidFill>
                <a:effectLst/>
                <a:latin typeface="charter"/>
              </a:rPr>
              <a:t> is the projection of </a:t>
            </a:r>
            <a:r>
              <a:rPr lang="en-US" i="1" dirty="0">
                <a:solidFill>
                  <a:srgbClr val="292929"/>
                </a:solidFill>
                <a:latin typeface="charter"/>
              </a:rPr>
              <a:t>X</a:t>
            </a:r>
            <a:r>
              <a:rPr lang="en-US" b="0" i="1" dirty="0">
                <a:solidFill>
                  <a:srgbClr val="292929"/>
                </a:solidFill>
                <a:effectLst/>
                <a:latin typeface="charter"/>
              </a:rPr>
              <a:t>. So lastly, we have computed our two principal components and projected the data points onto the new subspace.</a:t>
            </a:r>
            <a:endParaRPr lang="en-US" b="0" i="0" dirty="0">
              <a:solidFill>
                <a:srgbClr val="292929"/>
              </a:solidFill>
              <a:effectLst/>
              <a:latin typeface="charter"/>
            </a:endParaRPr>
          </a:p>
          <a:p>
            <a:pPr algn="l"/>
            <a:endParaRPr lang="en-US" b="0" i="0" dirty="0">
              <a:solidFill>
                <a:srgbClr val="292929"/>
              </a:solidFill>
              <a:effectLst/>
              <a:latin typeface="charter"/>
            </a:endParaRPr>
          </a:p>
          <a:p>
            <a:pPr marL="0" indent="0" algn="l">
              <a:buNone/>
            </a:pPr>
            <a:endParaRPr lang="en-US" b="0" i="0" dirty="0">
              <a:solidFill>
                <a:srgbClr val="292929"/>
              </a:solidFill>
              <a:effectLst/>
              <a:latin typeface="charter"/>
            </a:endParaRPr>
          </a:p>
          <a:p>
            <a:endParaRPr lang="en-US" dirty="0"/>
          </a:p>
        </p:txBody>
      </p:sp>
      <p:pic>
        <p:nvPicPr>
          <p:cNvPr id="9218" name="Picture 2">
            <a:extLst>
              <a:ext uri="{FF2B5EF4-FFF2-40B4-BE49-F238E27FC236}">
                <a16:creationId xmlns:a16="http://schemas.microsoft.com/office/drawing/2014/main" id="{692B9878-9A24-4365-8CB4-0AFC6B67D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687" y="2028638"/>
            <a:ext cx="3876493" cy="11961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FC12032-8398-4145-851F-05AE2A7B0193}"/>
                  </a:ext>
                </a:extLst>
              </p:cNvPr>
              <p:cNvSpPr txBox="1"/>
              <p:nvPr/>
            </p:nvSpPr>
            <p:spPr>
              <a:xfrm>
                <a:off x="1817461" y="4361356"/>
                <a:ext cx="8751405" cy="369332"/>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r>
                        <a:rPr lang="en-US" b="1" i="1">
                          <a:solidFill>
                            <a:srgbClr val="0000FF"/>
                          </a:solidFill>
                          <a:latin typeface="Cambria Math" panose="02040503050406030204" pitchFamily="18" charset="0"/>
                        </a:rPr>
                        <m:t> </m:t>
                      </m:r>
                      <m:r>
                        <a:rPr lang="en-US" b="1" i="1">
                          <a:solidFill>
                            <a:srgbClr val="0000FF"/>
                          </a:solidFill>
                          <a:latin typeface="Cambria Math" panose="02040503050406030204" pitchFamily="18" charset="0"/>
                        </a:rPr>
                        <m:t>𝑹𝒆𝒄𝒐𝒏𝒔𝒕𝒓𝒄𝒖𝒄𝒕𝒆𝒅</m:t>
                      </m:r>
                      <m:r>
                        <a:rPr lang="en-US" b="1" i="1">
                          <a:solidFill>
                            <a:srgbClr val="0000FF"/>
                          </a:solidFill>
                          <a:latin typeface="Cambria Math" panose="02040503050406030204" pitchFamily="18" charset="0"/>
                        </a:rPr>
                        <m:t> </m:t>
                      </m:r>
                      <m:r>
                        <a:rPr lang="en-US" b="1" i="1">
                          <a:solidFill>
                            <a:srgbClr val="0000FF"/>
                          </a:solidFill>
                          <a:latin typeface="Cambria Math" panose="02040503050406030204" pitchFamily="18" charset="0"/>
                        </a:rPr>
                        <m:t>𝑫𝒂𝒕𝒂𝒔𝒆𝒕</m:t>
                      </m:r>
                      <m:r>
                        <a:rPr lang="en-US" b="1" i="1">
                          <a:solidFill>
                            <a:srgbClr val="0000FF"/>
                          </a:solidFill>
                          <a:latin typeface="Cambria Math" panose="02040503050406030204" pitchFamily="18" charset="0"/>
                        </a:rPr>
                        <m:t>=</m:t>
                      </m:r>
                      <m:r>
                        <a:rPr lang="en-US" b="1" i="1">
                          <a:solidFill>
                            <a:srgbClr val="0000FF"/>
                          </a:solidFill>
                          <a:latin typeface="Cambria Math" panose="02040503050406030204" pitchFamily="18" charset="0"/>
                        </a:rPr>
                        <m:t>𝑭𝒆𝒂𝒕𝒖𝒓𝒆</m:t>
                      </m:r>
                      <m:r>
                        <a:rPr lang="en-US" b="1" i="1">
                          <a:solidFill>
                            <a:srgbClr val="0000FF"/>
                          </a:solidFill>
                          <a:latin typeface="Cambria Math" panose="02040503050406030204" pitchFamily="18" charset="0"/>
                        </a:rPr>
                        <m:t> </m:t>
                      </m:r>
                      <m:r>
                        <a:rPr lang="en-US" b="1" i="1">
                          <a:solidFill>
                            <a:srgbClr val="0000FF"/>
                          </a:solidFill>
                          <a:latin typeface="Cambria Math" panose="02040503050406030204" pitchFamily="18" charset="0"/>
                        </a:rPr>
                        <m:t>𝑽𝒆𝒄𝒕𝒐𝒓</m:t>
                      </m:r>
                      <m:r>
                        <m:rPr>
                          <m:nor/>
                        </m:rPr>
                        <a:rPr lang="en-US" b="1" baseline="30000" dirty="0">
                          <a:solidFill>
                            <a:srgbClr val="0000FF"/>
                          </a:solidFill>
                        </a:rPr>
                        <m:t>T</m:t>
                      </m:r>
                      <m:r>
                        <a:rPr lang="en-US" b="1" i="1" baseline="30000" dirty="0">
                          <a:solidFill>
                            <a:srgbClr val="0000FF"/>
                          </a:solidFill>
                          <a:latin typeface="Cambria Math" panose="02040503050406030204" pitchFamily="18" charset="0"/>
                        </a:rPr>
                        <m:t>  </m:t>
                      </m:r>
                      <m:r>
                        <a:rPr lang="en-US" b="1" i="1">
                          <a:solidFill>
                            <a:srgbClr val="0000FF"/>
                          </a:solidFill>
                          <a:latin typeface="Cambria Math" panose="02040503050406030204" pitchFamily="18" charset="0"/>
                        </a:rPr>
                        <m:t>𝑿</m:t>
                      </m:r>
                      <m:r>
                        <a:rPr lang="en-US" b="1" i="1">
                          <a:solidFill>
                            <a:srgbClr val="0000FF"/>
                          </a:solidFill>
                          <a:latin typeface="Cambria Math" panose="02040503050406030204" pitchFamily="18" charset="0"/>
                        </a:rPr>
                        <m:t> </m:t>
                      </m:r>
                      <m:r>
                        <a:rPr lang="en-US" b="1" i="1">
                          <a:solidFill>
                            <a:srgbClr val="0000FF"/>
                          </a:solidFill>
                          <a:latin typeface="Cambria Math" panose="02040503050406030204" pitchFamily="18" charset="0"/>
                        </a:rPr>
                        <m:t>𝑺𝒕𝒂𝒏𝒅𝒂𝒓𝒅𝒊𝒛𝒆𝒅</m:t>
                      </m:r>
                      <m:r>
                        <a:rPr lang="en-US" b="1" i="1">
                          <a:solidFill>
                            <a:srgbClr val="0000FF"/>
                          </a:solidFill>
                          <a:latin typeface="Cambria Math" panose="02040503050406030204" pitchFamily="18" charset="0"/>
                        </a:rPr>
                        <m:t> </m:t>
                      </m:r>
                      <m:r>
                        <a:rPr lang="en-US" b="1" i="1">
                          <a:solidFill>
                            <a:srgbClr val="0000FF"/>
                          </a:solidFill>
                          <a:latin typeface="Cambria Math" panose="02040503050406030204" pitchFamily="18" charset="0"/>
                        </a:rPr>
                        <m:t>𝒐𝒓𝒊𝒈𝒊𝒏𝒂𝒍</m:t>
                      </m:r>
                      <m:r>
                        <a:rPr lang="en-US" b="1" i="1">
                          <a:solidFill>
                            <a:srgbClr val="0000FF"/>
                          </a:solidFill>
                          <a:latin typeface="Cambria Math" panose="02040503050406030204" pitchFamily="18" charset="0"/>
                        </a:rPr>
                        <m:t> </m:t>
                      </m:r>
                      <m:r>
                        <a:rPr lang="en-US" b="1" i="1">
                          <a:solidFill>
                            <a:srgbClr val="0000FF"/>
                          </a:solidFill>
                          <a:latin typeface="Cambria Math" panose="02040503050406030204" pitchFamily="18" charset="0"/>
                        </a:rPr>
                        <m:t>𝒅𝒂𝒕𝒂𝒔𝒆𝒕</m:t>
                      </m:r>
                    </m:oMath>
                  </m:oMathPara>
                </a14:m>
                <a:endParaRPr lang="en-US" sz="1900" b="1" dirty="0">
                  <a:solidFill>
                    <a:srgbClr val="0000FF"/>
                  </a:solidFill>
                </a:endParaRPr>
              </a:p>
            </p:txBody>
          </p:sp>
        </mc:Choice>
        <mc:Fallback xmlns="">
          <p:sp>
            <p:nvSpPr>
              <p:cNvPr id="5" name="TextBox 4">
                <a:extLst>
                  <a:ext uri="{FF2B5EF4-FFF2-40B4-BE49-F238E27FC236}">
                    <a16:creationId xmlns:a16="http://schemas.microsoft.com/office/drawing/2014/main" id="{EFC12032-8398-4145-851F-05AE2A7B0193}"/>
                  </a:ext>
                </a:extLst>
              </p:cNvPr>
              <p:cNvSpPr txBox="1">
                <a:spLocks noRot="1" noChangeAspect="1" noMove="1" noResize="1" noEditPoints="1" noAdjustHandles="1" noChangeArrowheads="1" noChangeShapeType="1" noTextEdit="1"/>
              </p:cNvSpPr>
              <p:nvPr/>
            </p:nvSpPr>
            <p:spPr>
              <a:xfrm>
                <a:off x="1817461" y="4361356"/>
                <a:ext cx="8751405" cy="369332"/>
              </a:xfrm>
              <a:prstGeom prst="rect">
                <a:avLst/>
              </a:prstGeom>
              <a:blipFill>
                <a:blip r:embed="rId3"/>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1811457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PCA in a nutshell. Source: Lavrenko and Sutton 2011, slide 13.">
            <a:extLst>
              <a:ext uri="{FF2B5EF4-FFF2-40B4-BE49-F238E27FC236}">
                <a16:creationId xmlns:a16="http://schemas.microsoft.com/office/drawing/2014/main" id="{60FC1F6D-793A-4E68-9184-ED7E633C8D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21796" y="104606"/>
            <a:ext cx="8638161" cy="656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432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Numerical Example</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Consider the two-dimensional patterns (2, 1), (3, 5), (4, 3), (5, 6), (6, 7), (7, 8).</a:t>
            </a:r>
          </a:p>
          <a:p>
            <a:pPr marL="0" indent="0">
              <a:buNone/>
            </a:pPr>
            <a:endParaRPr lang="en-US" dirty="0"/>
          </a:p>
          <a:p>
            <a:pPr marL="0" indent="0">
              <a:buNone/>
            </a:pPr>
            <a:r>
              <a:rPr lang="en-US" dirty="0"/>
              <a:t>Compute the principal component using the PCA Algorithm.</a:t>
            </a:r>
          </a:p>
        </p:txBody>
      </p:sp>
    </p:spTree>
    <p:extLst>
      <p:ext uri="{BB962C8B-B14F-4D97-AF65-F5344CB8AC3E}">
        <p14:creationId xmlns:p14="http://schemas.microsoft.com/office/powerpoint/2010/main" val="1844785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914401"/>
            <a:ext cx="4886325" cy="111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90801"/>
            <a:ext cx="7726788"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2934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218" y="882504"/>
            <a:ext cx="8107032" cy="5268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3132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818" y="1406237"/>
            <a:ext cx="8775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16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909" y="429491"/>
            <a:ext cx="55753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722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85801"/>
            <a:ext cx="8184518" cy="5465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788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831274"/>
            <a:ext cx="8959537" cy="518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829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8">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Dimensionality Reduction</a:t>
            </a:r>
          </a:p>
        </p:txBody>
      </p:sp>
      <p:grpSp>
        <p:nvGrpSpPr>
          <p:cNvPr id="29"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Content Placeholder 2">
            <a:extLst>
              <a:ext uri="{FF2B5EF4-FFF2-40B4-BE49-F238E27FC236}">
                <a16:creationId xmlns:a16="http://schemas.microsoft.com/office/drawing/2014/main" id="{8F7FC81A-4711-716A-9BD1-94C0B3521F13}"/>
              </a:ext>
            </a:extLst>
          </p:cNvPr>
          <p:cNvGraphicFramePr>
            <a:graphicFrameLocks noGrp="1"/>
          </p:cNvGraphicFramePr>
          <p:nvPr>
            <p:ph idx="1"/>
            <p:extLst>
              <p:ext uri="{D42A27DB-BD31-4B8C-83A1-F6EECF244321}">
                <p14:modId xmlns:p14="http://schemas.microsoft.com/office/powerpoint/2010/main" val="1336454402"/>
              </p:ext>
            </p:extLst>
          </p:nvPr>
        </p:nvGraphicFramePr>
        <p:xfrm>
          <a:off x="825264" y="2598710"/>
          <a:ext cx="10039472" cy="343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2929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685801"/>
            <a:ext cx="8434411" cy="586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926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41427"/>
            <a:ext cx="8372002" cy="5673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415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8418"/>
          <a:stretch/>
        </p:blipFill>
        <p:spPr bwMode="auto">
          <a:xfrm>
            <a:off x="2438400" y="482030"/>
            <a:ext cx="7467600" cy="3785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CC8E95E-55E6-1715-54ED-F52D370BE3EB}"/>
                  </a:ext>
                </a:extLst>
              </p:cNvPr>
              <p:cNvSpPr txBox="1"/>
              <p:nvPr/>
            </p:nvSpPr>
            <p:spPr>
              <a:xfrm>
                <a:off x="2590800" y="4419601"/>
                <a:ext cx="6858000" cy="2616229"/>
              </a:xfrm>
              <a:prstGeom prst="rect">
                <a:avLst/>
              </a:prstGeom>
              <a:noFill/>
            </p:spPr>
            <p:txBody>
              <a:bodyPr wrap="square" rtlCol="0">
                <a:spAutoFit/>
              </a:bodyPr>
              <a:lstStyle/>
              <a:p>
                <a:r>
                  <a:rPr lang="en-US" dirty="0"/>
                  <a:t>The vector is:</a:t>
                </a:r>
                <a14:m>
                  <m:oMath xmlns:m="http://schemas.openxmlformats.org/officeDocument/2006/math">
                    <m:d>
                      <m:dPr>
                        <m:begChr m:val="["/>
                        <m:endChr m:val="]"/>
                        <m:ctrlPr>
                          <a:rPr lang="en-US" i="1">
                            <a:solidFill>
                              <a:srgbClr val="836967"/>
                            </a:solidFill>
                            <a:latin typeface="Cambria Math" panose="02040503050406030204" pitchFamily="18" charset="0"/>
                          </a:rPr>
                        </m:ctrlPr>
                      </m:dPr>
                      <m:e>
                        <m:m>
                          <m:mPr>
                            <m:plcHide m:val="on"/>
                            <m:mcs>
                              <m:mc>
                                <m:mcPr>
                                  <m:count m:val="1"/>
                                  <m:mcJc m:val="center"/>
                                </m:mcPr>
                              </m:mc>
                            </m:mcs>
                            <m:ctrlPr>
                              <a:rPr lang="en-US" i="1">
                                <a:solidFill>
                                  <a:srgbClr val="836967"/>
                                </a:solidFill>
                                <a:latin typeface="Cambria Math" panose="02040503050406030204" pitchFamily="18" charset="0"/>
                              </a:rPr>
                            </m:ctrlPr>
                          </m:mPr>
                          <m:mr>
                            <m:e>
                              <m:r>
                                <a:rPr lang="en-US" i="1">
                                  <a:latin typeface="Cambria Math" panose="02040503050406030204" pitchFamily="18" charset="0"/>
                                </a:rPr>
                                <m:t>0.69</m:t>
                              </m:r>
                            </m:e>
                          </m:mr>
                          <m:mr>
                            <m:e>
                              <m:r>
                                <a:rPr lang="en-US" i="1">
                                  <a:latin typeface="Cambria Math" panose="02040503050406030204" pitchFamily="18" charset="0"/>
                                </a:rPr>
                                <m:t>1</m:t>
                              </m:r>
                            </m:e>
                          </m:mr>
                        </m:m>
                      </m:e>
                    </m:d>
                  </m:oMath>
                </a14:m>
                <a:endParaRPr lang="en-US" dirty="0"/>
              </a:p>
              <a:p>
                <a:r>
                  <a:rPr lang="en-US" dirty="0">
                    <a:solidFill>
                      <a:srgbClr val="0000FF"/>
                    </a:solidFill>
                  </a:rPr>
                  <a:t>And the Eigen vector is:  </a:t>
                </a:r>
                <a14:m>
                  <m:oMath xmlns:m="http://schemas.openxmlformats.org/officeDocument/2006/math">
                    <m:d>
                      <m:dPr>
                        <m:begChr m:val="["/>
                        <m:endChr m:val="]"/>
                        <m:ctrlPr>
                          <a:rPr lang="en-US" i="1">
                            <a:solidFill>
                              <a:srgbClr val="0000FF"/>
                            </a:solidFill>
                            <a:latin typeface="Cambria Math" panose="02040503050406030204" pitchFamily="18" charset="0"/>
                          </a:rPr>
                        </m:ctrlPr>
                      </m:dPr>
                      <m:e>
                        <m:m>
                          <m:mPr>
                            <m:plcHide m:val="on"/>
                            <m:mcs>
                              <m:mc>
                                <m:mcPr>
                                  <m:count m:val="1"/>
                                  <m:mcJc m:val="center"/>
                                </m:mcPr>
                              </m:mc>
                            </m:mcs>
                            <m:ctrlPr>
                              <a:rPr lang="en-US" i="1">
                                <a:solidFill>
                                  <a:srgbClr val="0000FF"/>
                                </a:solidFill>
                                <a:latin typeface="Cambria Math" panose="02040503050406030204" pitchFamily="18" charset="0"/>
                              </a:rPr>
                            </m:ctrlPr>
                          </m:mPr>
                          <m:mr>
                            <m:e>
                              <m:eqArr>
                                <m:eqArrPr>
                                  <m:ctrlPr>
                                    <a:rPr lang="en-US" i="1">
                                      <a:solidFill>
                                        <a:srgbClr val="0000FF"/>
                                      </a:solidFill>
                                      <a:latin typeface="Cambria Math" panose="02040503050406030204" pitchFamily="18" charset="0"/>
                                    </a:rPr>
                                  </m:ctrlPr>
                                </m:eqArrPr>
                                <m:e>
                                  <m:r>
                                    <a:rPr lang="en-US" i="1">
                                      <a:solidFill>
                                        <a:srgbClr val="0000FF"/>
                                      </a:solidFill>
                                      <a:latin typeface="Cambria Math" panose="02040503050406030204" pitchFamily="18" charset="0"/>
                                    </a:rPr>
                                    <m:t>0.567</m:t>
                                  </m:r>
                                </m:e>
                                <m:e>
                                  <m:r>
                                    <a:rPr lang="en-US" i="1">
                                      <a:solidFill>
                                        <a:srgbClr val="0000FF"/>
                                      </a:solidFill>
                                      <a:latin typeface="Cambria Math" panose="02040503050406030204" pitchFamily="18" charset="0"/>
                                    </a:rPr>
                                    <m:t>0.8230</m:t>
                                  </m:r>
                                </m:e>
                              </m:eqArr>
                            </m:e>
                          </m:mr>
                          <m:mr>
                            <m:e/>
                          </m:mr>
                        </m:m>
                      </m:e>
                    </m:d>
                  </m:oMath>
                </a14:m>
                <a:endParaRPr lang="en-US" dirty="0"/>
              </a:p>
              <a:p>
                <a:endParaRPr lang="en-US" dirty="0"/>
              </a:p>
              <a:p>
                <a:endParaRPr lang="en-US" dirty="0"/>
              </a:p>
              <a:p>
                <a:r>
                  <a:rPr lang="en-US" dirty="0"/>
                  <a:t>Therefore, PC1 = </a:t>
                </a:r>
                <a:r>
                  <a:rPr lang="en-US" dirty="0">
                    <a:solidFill>
                      <a:srgbClr val="0000FF"/>
                    </a:solidFill>
                  </a:rPr>
                  <a:t>  </a:t>
                </a:r>
                <a14:m>
                  <m:oMath xmlns:m="http://schemas.openxmlformats.org/officeDocument/2006/math">
                    <m:d>
                      <m:dPr>
                        <m:begChr m:val="["/>
                        <m:endChr m:val="]"/>
                        <m:ctrlPr>
                          <a:rPr lang="en-US" i="1">
                            <a:solidFill>
                              <a:srgbClr val="0000FF"/>
                            </a:solidFill>
                            <a:latin typeface="Cambria Math" panose="02040503050406030204" pitchFamily="18" charset="0"/>
                          </a:rPr>
                        </m:ctrlPr>
                      </m:dPr>
                      <m:e>
                        <m:m>
                          <m:mPr>
                            <m:plcHide m:val="on"/>
                            <m:mcs>
                              <m:mc>
                                <m:mcPr>
                                  <m:count m:val="1"/>
                                  <m:mcJc m:val="center"/>
                                </m:mcPr>
                              </m:mc>
                            </m:mcs>
                            <m:ctrlPr>
                              <a:rPr lang="en-US" i="1">
                                <a:solidFill>
                                  <a:srgbClr val="0000FF"/>
                                </a:solidFill>
                                <a:latin typeface="Cambria Math" panose="02040503050406030204" pitchFamily="18" charset="0"/>
                              </a:rPr>
                            </m:ctrlPr>
                          </m:mPr>
                          <m:mr>
                            <m:e>
                              <m:eqArr>
                                <m:eqArrPr>
                                  <m:ctrlPr>
                                    <a:rPr lang="en-US" i="1">
                                      <a:solidFill>
                                        <a:srgbClr val="0000FF"/>
                                      </a:solidFill>
                                      <a:latin typeface="Cambria Math" panose="02040503050406030204" pitchFamily="18" charset="0"/>
                                    </a:rPr>
                                  </m:ctrlPr>
                                </m:eqArrPr>
                                <m:e>
                                  <m:r>
                                    <a:rPr lang="en-US" i="1">
                                      <a:solidFill>
                                        <a:srgbClr val="0000FF"/>
                                      </a:solidFill>
                                      <a:latin typeface="Cambria Math" panose="02040503050406030204" pitchFamily="18" charset="0"/>
                                    </a:rPr>
                                    <m:t>0.567</m:t>
                                  </m:r>
                                </m:e>
                                <m:e>
                                  <m:r>
                                    <a:rPr lang="en-US" i="1">
                                      <a:solidFill>
                                        <a:srgbClr val="0000FF"/>
                                      </a:solidFill>
                                      <a:latin typeface="Cambria Math" panose="02040503050406030204" pitchFamily="18" charset="0"/>
                                    </a:rPr>
                                    <m:t>0.8230</m:t>
                                  </m:r>
                                </m:e>
                              </m:eqArr>
                            </m:e>
                          </m:mr>
                          <m:mr>
                            <m:e/>
                          </m:mr>
                        </m:m>
                      </m:e>
                    </m:d>
                  </m:oMath>
                </a14:m>
                <a:endParaRPr lang="en-US" dirty="0"/>
              </a:p>
              <a:p>
                <a:endParaRPr lang="en-IN" dirty="0"/>
              </a:p>
            </p:txBody>
          </p:sp>
        </mc:Choice>
        <mc:Fallback xmlns="">
          <p:sp>
            <p:nvSpPr>
              <p:cNvPr id="3" name="TextBox 2">
                <a:extLst>
                  <a:ext uri="{FF2B5EF4-FFF2-40B4-BE49-F238E27FC236}">
                    <a16:creationId xmlns:a16="http://schemas.microsoft.com/office/drawing/2014/main" id="{2CC8E95E-55E6-1715-54ED-F52D370BE3EB}"/>
                  </a:ext>
                </a:extLst>
              </p:cNvPr>
              <p:cNvSpPr txBox="1">
                <a:spLocks noRot="1" noChangeAspect="1" noMove="1" noResize="1" noEditPoints="1" noAdjustHandles="1" noChangeArrowheads="1" noChangeShapeType="1" noTextEdit="1"/>
              </p:cNvSpPr>
              <p:nvPr/>
            </p:nvSpPr>
            <p:spPr>
              <a:xfrm>
                <a:off x="2590800" y="4419601"/>
                <a:ext cx="6858000" cy="2616229"/>
              </a:xfrm>
              <a:prstGeom prst="rect">
                <a:avLst/>
              </a:prstGeom>
              <a:blipFill>
                <a:blip r:embed="rId3"/>
                <a:stretch>
                  <a:fillRect l="-7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E6CFD24-20CB-0EFA-681D-E1BDC6B2950A}"/>
                  </a:ext>
                </a:extLst>
              </p:cNvPr>
              <p:cNvSpPr txBox="1"/>
              <p:nvPr/>
            </p:nvSpPr>
            <p:spPr>
              <a:xfrm>
                <a:off x="7391400" y="4800601"/>
                <a:ext cx="2743200" cy="704745"/>
              </a:xfrm>
              <a:prstGeom prst="rect">
                <a:avLst/>
              </a:prstGeom>
              <a:noFill/>
            </p:spPr>
            <p:txBody>
              <a:bodyPr wrap="square" rtlCol="0">
                <a:spAutoFit/>
              </a:bodyPr>
              <a:lstStyle/>
              <a:p>
                <a:r>
                  <a:rPr lang="en-US" dirty="0"/>
                  <a:t>Standardize (Divide) using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0.69)</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2</m:t>
                            </m:r>
                          </m:sup>
                        </m:sSup>
                        <m:r>
                          <a:rPr lang="en-US" i="1">
                            <a:latin typeface="Cambria Math" panose="02040503050406030204" pitchFamily="18" charset="0"/>
                          </a:rPr>
                          <m:t>)</m:t>
                        </m:r>
                      </m:e>
                    </m:rad>
                  </m:oMath>
                </a14:m>
                <a:endParaRPr lang="en-IN" dirty="0"/>
              </a:p>
            </p:txBody>
          </p:sp>
        </mc:Choice>
        <mc:Fallback xmlns="">
          <p:sp>
            <p:nvSpPr>
              <p:cNvPr id="4" name="TextBox 3">
                <a:extLst>
                  <a:ext uri="{FF2B5EF4-FFF2-40B4-BE49-F238E27FC236}">
                    <a16:creationId xmlns:a16="http://schemas.microsoft.com/office/drawing/2014/main" id="{2E6CFD24-20CB-0EFA-681D-E1BDC6B2950A}"/>
                  </a:ext>
                </a:extLst>
              </p:cNvPr>
              <p:cNvSpPr txBox="1">
                <a:spLocks noRot="1" noChangeAspect="1" noMove="1" noResize="1" noEditPoints="1" noAdjustHandles="1" noChangeArrowheads="1" noChangeShapeType="1" noTextEdit="1"/>
              </p:cNvSpPr>
              <p:nvPr/>
            </p:nvSpPr>
            <p:spPr>
              <a:xfrm>
                <a:off x="7391400" y="4800601"/>
                <a:ext cx="2743200" cy="704745"/>
              </a:xfrm>
              <a:prstGeom prst="rect">
                <a:avLst/>
              </a:prstGeom>
              <a:blipFill>
                <a:blip r:embed="rId4"/>
                <a:stretch>
                  <a:fillRect l="-2000" t="-5217" b="-6087"/>
                </a:stretch>
              </a:blipFill>
            </p:spPr>
            <p:txBody>
              <a:bodyPr/>
              <a:lstStyle/>
              <a:p>
                <a:r>
                  <a:rPr lang="en-US">
                    <a:noFill/>
                  </a:rPr>
                  <a:t> </a:t>
                </a:r>
              </a:p>
            </p:txBody>
          </p:sp>
        </mc:Fallback>
      </mc:AlternateContent>
    </p:spTree>
    <p:extLst>
      <p:ext uri="{BB962C8B-B14F-4D97-AF65-F5344CB8AC3E}">
        <p14:creationId xmlns:p14="http://schemas.microsoft.com/office/powerpoint/2010/main" val="1638934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A35957-9007-5959-F66B-39A96F14E2DC}"/>
              </a:ext>
            </a:extLst>
          </p:cNvPr>
          <p:cNvPicPr>
            <a:picLocks noChangeAspect="1"/>
          </p:cNvPicPr>
          <p:nvPr/>
        </p:nvPicPr>
        <p:blipFill>
          <a:blip r:embed="rId2"/>
          <a:stretch>
            <a:fillRect/>
          </a:stretch>
        </p:blipFill>
        <p:spPr>
          <a:xfrm>
            <a:off x="1676401" y="557123"/>
            <a:ext cx="4977021" cy="431967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21D9CB5-806C-F16D-ECFC-2D3CF9E9746C}"/>
                  </a:ext>
                </a:extLst>
              </p:cNvPr>
              <p:cNvSpPr txBox="1"/>
              <p:nvPr/>
            </p:nvSpPr>
            <p:spPr>
              <a:xfrm>
                <a:off x="1764196" y="5791200"/>
                <a:ext cx="8751405" cy="369332"/>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r>
                        <a:rPr lang="en-US" b="1" i="1">
                          <a:solidFill>
                            <a:srgbClr val="0000FF"/>
                          </a:solidFill>
                          <a:latin typeface="Cambria Math" panose="02040503050406030204" pitchFamily="18" charset="0"/>
                        </a:rPr>
                        <m:t> </m:t>
                      </m:r>
                      <m:r>
                        <a:rPr lang="en-US" b="1" i="1">
                          <a:solidFill>
                            <a:srgbClr val="0000FF"/>
                          </a:solidFill>
                          <a:latin typeface="Cambria Math" panose="02040503050406030204" pitchFamily="18" charset="0"/>
                        </a:rPr>
                        <m:t>𝑹𝒆𝒄𝒐𝒏𝒔𝒕𝒓𝒄𝒖𝒄𝒕𝒆𝒅</m:t>
                      </m:r>
                      <m:r>
                        <a:rPr lang="en-US" b="1" i="1">
                          <a:solidFill>
                            <a:srgbClr val="0000FF"/>
                          </a:solidFill>
                          <a:latin typeface="Cambria Math" panose="02040503050406030204" pitchFamily="18" charset="0"/>
                        </a:rPr>
                        <m:t> </m:t>
                      </m:r>
                      <m:r>
                        <a:rPr lang="en-US" b="1" i="1">
                          <a:solidFill>
                            <a:srgbClr val="0000FF"/>
                          </a:solidFill>
                          <a:latin typeface="Cambria Math" panose="02040503050406030204" pitchFamily="18" charset="0"/>
                        </a:rPr>
                        <m:t>𝑫𝒂𝒕𝒂𝒔𝒆𝒕</m:t>
                      </m:r>
                      <m:r>
                        <a:rPr lang="en-US" b="1" i="1">
                          <a:solidFill>
                            <a:srgbClr val="0000FF"/>
                          </a:solidFill>
                          <a:latin typeface="Cambria Math" panose="02040503050406030204" pitchFamily="18" charset="0"/>
                        </a:rPr>
                        <m:t>=</m:t>
                      </m:r>
                      <m:r>
                        <a:rPr lang="en-US" b="1" i="1">
                          <a:solidFill>
                            <a:srgbClr val="0000FF"/>
                          </a:solidFill>
                          <a:latin typeface="Cambria Math" panose="02040503050406030204" pitchFamily="18" charset="0"/>
                        </a:rPr>
                        <m:t>𝑭𝒆𝒂𝒕𝒖𝒓𝒆</m:t>
                      </m:r>
                      <m:r>
                        <a:rPr lang="en-US" b="1" i="1">
                          <a:solidFill>
                            <a:srgbClr val="0000FF"/>
                          </a:solidFill>
                          <a:latin typeface="Cambria Math" panose="02040503050406030204" pitchFamily="18" charset="0"/>
                        </a:rPr>
                        <m:t> </m:t>
                      </m:r>
                      <m:r>
                        <a:rPr lang="en-US" b="1" i="1">
                          <a:solidFill>
                            <a:srgbClr val="0000FF"/>
                          </a:solidFill>
                          <a:latin typeface="Cambria Math" panose="02040503050406030204" pitchFamily="18" charset="0"/>
                        </a:rPr>
                        <m:t>𝑽𝒆𝒄𝒕𝒐𝒓</m:t>
                      </m:r>
                      <m:r>
                        <m:rPr>
                          <m:nor/>
                        </m:rPr>
                        <a:rPr lang="en-US" b="1" baseline="30000" dirty="0">
                          <a:solidFill>
                            <a:srgbClr val="0000FF"/>
                          </a:solidFill>
                        </a:rPr>
                        <m:t>T</m:t>
                      </m:r>
                      <m:r>
                        <a:rPr lang="en-US" b="1" i="1" baseline="30000" dirty="0">
                          <a:solidFill>
                            <a:srgbClr val="0000FF"/>
                          </a:solidFill>
                          <a:latin typeface="Cambria Math" panose="02040503050406030204" pitchFamily="18" charset="0"/>
                        </a:rPr>
                        <m:t>  </m:t>
                      </m:r>
                      <m:r>
                        <a:rPr lang="en-US" b="1" i="1">
                          <a:solidFill>
                            <a:srgbClr val="0000FF"/>
                          </a:solidFill>
                          <a:latin typeface="Cambria Math" panose="02040503050406030204" pitchFamily="18" charset="0"/>
                        </a:rPr>
                        <m:t>𝑿</m:t>
                      </m:r>
                      <m:r>
                        <a:rPr lang="en-US" b="1" i="1">
                          <a:solidFill>
                            <a:srgbClr val="0000FF"/>
                          </a:solidFill>
                          <a:latin typeface="Cambria Math" panose="02040503050406030204" pitchFamily="18" charset="0"/>
                        </a:rPr>
                        <m:t> </m:t>
                      </m:r>
                      <m:r>
                        <a:rPr lang="en-US" b="1" i="1">
                          <a:solidFill>
                            <a:srgbClr val="0000FF"/>
                          </a:solidFill>
                          <a:latin typeface="Cambria Math" panose="02040503050406030204" pitchFamily="18" charset="0"/>
                        </a:rPr>
                        <m:t>𝑺𝒕𝒂𝒏𝒅𝒂𝒓𝒅𝒊𝒛𝒆𝒅</m:t>
                      </m:r>
                      <m:r>
                        <a:rPr lang="en-US" b="1" i="1">
                          <a:solidFill>
                            <a:srgbClr val="0000FF"/>
                          </a:solidFill>
                          <a:latin typeface="Cambria Math" panose="02040503050406030204" pitchFamily="18" charset="0"/>
                        </a:rPr>
                        <m:t> </m:t>
                      </m:r>
                      <m:r>
                        <a:rPr lang="en-US" b="1" i="1">
                          <a:solidFill>
                            <a:srgbClr val="0000FF"/>
                          </a:solidFill>
                          <a:latin typeface="Cambria Math" panose="02040503050406030204" pitchFamily="18" charset="0"/>
                        </a:rPr>
                        <m:t>𝒐𝒓𝒊𝒈𝒊𝒏𝒂𝒍</m:t>
                      </m:r>
                      <m:r>
                        <a:rPr lang="en-US" b="1" i="1">
                          <a:solidFill>
                            <a:srgbClr val="0000FF"/>
                          </a:solidFill>
                          <a:latin typeface="Cambria Math" panose="02040503050406030204" pitchFamily="18" charset="0"/>
                        </a:rPr>
                        <m:t> </m:t>
                      </m:r>
                      <m:r>
                        <a:rPr lang="en-US" b="1" i="1">
                          <a:solidFill>
                            <a:srgbClr val="0000FF"/>
                          </a:solidFill>
                          <a:latin typeface="Cambria Math" panose="02040503050406030204" pitchFamily="18" charset="0"/>
                        </a:rPr>
                        <m:t>𝒅𝒂𝒕𝒂𝒔𝒆𝒕</m:t>
                      </m:r>
                    </m:oMath>
                  </m:oMathPara>
                </a14:m>
                <a:endParaRPr lang="en-US" sz="1900" b="1" dirty="0">
                  <a:solidFill>
                    <a:srgbClr val="0000FF"/>
                  </a:solidFill>
                </a:endParaRPr>
              </a:p>
            </p:txBody>
          </p:sp>
        </mc:Choice>
        <mc:Fallback xmlns="">
          <p:sp>
            <p:nvSpPr>
              <p:cNvPr id="5" name="TextBox 4">
                <a:extLst>
                  <a:ext uri="{FF2B5EF4-FFF2-40B4-BE49-F238E27FC236}">
                    <a16:creationId xmlns:a16="http://schemas.microsoft.com/office/drawing/2014/main" id="{421D9CB5-806C-F16D-ECFC-2D3CF9E9746C}"/>
                  </a:ext>
                </a:extLst>
              </p:cNvPr>
              <p:cNvSpPr txBox="1">
                <a:spLocks noRot="1" noChangeAspect="1" noMove="1" noResize="1" noEditPoints="1" noAdjustHandles="1" noChangeArrowheads="1" noChangeShapeType="1" noTextEdit="1"/>
              </p:cNvSpPr>
              <p:nvPr/>
            </p:nvSpPr>
            <p:spPr>
              <a:xfrm>
                <a:off x="1764196" y="5791200"/>
                <a:ext cx="8751405" cy="369332"/>
              </a:xfrm>
              <a:prstGeom prst="rect">
                <a:avLst/>
              </a:prstGeom>
              <a:blipFill>
                <a:blip r:embed="rId3"/>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2255874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1C54F30-4EEB-4F24-AFA9-266884835D4B}"/>
              </a:ext>
            </a:extLst>
          </p:cNvPr>
          <p:cNvGraphicFramePr>
            <a:graphicFrameLocks noGrp="1"/>
          </p:cNvGraphicFramePr>
          <p:nvPr>
            <p:extLst>
              <p:ext uri="{D42A27DB-BD31-4B8C-83A1-F6EECF244321}">
                <p14:modId xmlns:p14="http://schemas.microsoft.com/office/powerpoint/2010/main" val="4220172827"/>
              </p:ext>
            </p:extLst>
          </p:nvPr>
        </p:nvGraphicFramePr>
        <p:xfrm>
          <a:off x="2118359" y="643465"/>
          <a:ext cx="7570417" cy="5571070"/>
        </p:xfrm>
        <a:graphic>
          <a:graphicData uri="http://schemas.openxmlformats.org/drawingml/2006/table">
            <a:tbl>
              <a:tblPr>
                <a:tableStyleId>{9DCAF9ED-07DC-4A11-8D7F-57B35C25682E}</a:tableStyleId>
              </a:tblPr>
              <a:tblGrid>
                <a:gridCol w="1312114">
                  <a:extLst>
                    <a:ext uri="{9D8B030D-6E8A-4147-A177-3AD203B41FA5}">
                      <a16:colId xmlns:a16="http://schemas.microsoft.com/office/drawing/2014/main" val="2313099405"/>
                    </a:ext>
                  </a:extLst>
                </a:gridCol>
                <a:gridCol w="1730046">
                  <a:extLst>
                    <a:ext uri="{9D8B030D-6E8A-4147-A177-3AD203B41FA5}">
                      <a16:colId xmlns:a16="http://schemas.microsoft.com/office/drawing/2014/main" val="3815466409"/>
                    </a:ext>
                  </a:extLst>
                </a:gridCol>
                <a:gridCol w="1281080">
                  <a:extLst>
                    <a:ext uri="{9D8B030D-6E8A-4147-A177-3AD203B41FA5}">
                      <a16:colId xmlns:a16="http://schemas.microsoft.com/office/drawing/2014/main" val="722742457"/>
                    </a:ext>
                  </a:extLst>
                </a:gridCol>
                <a:gridCol w="1343148">
                  <a:extLst>
                    <a:ext uri="{9D8B030D-6E8A-4147-A177-3AD203B41FA5}">
                      <a16:colId xmlns:a16="http://schemas.microsoft.com/office/drawing/2014/main" val="2869841876"/>
                    </a:ext>
                  </a:extLst>
                </a:gridCol>
                <a:gridCol w="1904029">
                  <a:extLst>
                    <a:ext uri="{9D8B030D-6E8A-4147-A177-3AD203B41FA5}">
                      <a16:colId xmlns:a16="http://schemas.microsoft.com/office/drawing/2014/main" val="3962247563"/>
                    </a:ext>
                  </a:extLst>
                </a:gridCol>
              </a:tblGrid>
              <a:tr h="605670">
                <a:tc>
                  <a:txBody>
                    <a:bodyPr/>
                    <a:lstStyle/>
                    <a:p>
                      <a:pPr algn="l" fontAlgn="ctr">
                        <a:spcBef>
                          <a:spcPts val="0"/>
                        </a:spcBef>
                        <a:spcAft>
                          <a:spcPts val="0"/>
                        </a:spcAft>
                      </a:pPr>
                      <a:r>
                        <a:rPr lang="en-US" sz="1600" b="1" u="none" strike="noStrike" dirty="0">
                          <a:effectLst/>
                        </a:rPr>
                        <a:t>Customer ID</a:t>
                      </a:r>
                      <a:endParaRPr lang="en-US" sz="1600" b="1" i="0" u="none" strike="noStrike" dirty="0">
                        <a:effectLst/>
                        <a:latin typeface="Arial" panose="020B0604020202020204" pitchFamily="34" charset="0"/>
                      </a:endParaRPr>
                    </a:p>
                  </a:txBody>
                  <a:tcPr marL="81847" marR="81847" marT="40924" marB="40924" anchor="ctr"/>
                </a:tc>
                <a:tc>
                  <a:txBody>
                    <a:bodyPr/>
                    <a:lstStyle/>
                    <a:p>
                      <a:pPr algn="l" fontAlgn="ctr">
                        <a:spcBef>
                          <a:spcPts val="0"/>
                        </a:spcBef>
                        <a:spcAft>
                          <a:spcPts val="0"/>
                        </a:spcAft>
                      </a:pPr>
                      <a:r>
                        <a:rPr lang="en-US" sz="1600" b="1" u="none" strike="noStrike" dirty="0">
                          <a:effectLst/>
                        </a:rPr>
                        <a:t>Total Spent (USD)</a:t>
                      </a:r>
                      <a:endParaRPr lang="en-US" sz="1600" b="1" i="0" u="none" strike="noStrike" dirty="0">
                        <a:effectLst/>
                        <a:latin typeface="Arial" panose="020B0604020202020204" pitchFamily="34" charset="0"/>
                      </a:endParaRPr>
                    </a:p>
                  </a:txBody>
                  <a:tcPr marL="81847" marR="81847" marT="40924" marB="40924" anchor="ctr"/>
                </a:tc>
                <a:tc>
                  <a:txBody>
                    <a:bodyPr/>
                    <a:lstStyle/>
                    <a:p>
                      <a:pPr algn="l" fontAlgn="ctr">
                        <a:spcBef>
                          <a:spcPts val="0"/>
                        </a:spcBef>
                        <a:spcAft>
                          <a:spcPts val="0"/>
                        </a:spcAft>
                      </a:pPr>
                      <a:r>
                        <a:rPr lang="en-US" sz="1600" b="1" u="none" strike="noStrike" dirty="0">
                          <a:effectLst/>
                        </a:rPr>
                        <a:t>Visited Page (Times)</a:t>
                      </a:r>
                      <a:endParaRPr lang="en-US" sz="1600" b="1" i="0" u="none" strike="noStrike" dirty="0">
                        <a:effectLst/>
                        <a:latin typeface="Arial" panose="020B0604020202020204" pitchFamily="34" charset="0"/>
                      </a:endParaRPr>
                    </a:p>
                  </a:txBody>
                  <a:tcPr marL="81847" marR="81847" marT="40924" marB="40924" anchor="ctr"/>
                </a:tc>
                <a:tc>
                  <a:txBody>
                    <a:bodyPr/>
                    <a:lstStyle/>
                    <a:p>
                      <a:pPr algn="l" fontAlgn="ctr">
                        <a:spcBef>
                          <a:spcPts val="0"/>
                        </a:spcBef>
                        <a:spcAft>
                          <a:spcPts val="0"/>
                        </a:spcAft>
                      </a:pPr>
                      <a:r>
                        <a:rPr lang="en-US" sz="1600" b="1" u="none" strike="noStrike">
                          <a:effectLst/>
                        </a:rPr>
                        <a:t>Browse Time (Minutes)</a:t>
                      </a:r>
                      <a:endParaRPr lang="en-US" sz="1600" b="1" i="0" u="none" strike="noStrike">
                        <a:effectLst/>
                        <a:latin typeface="Arial" panose="020B0604020202020204" pitchFamily="34" charset="0"/>
                      </a:endParaRPr>
                    </a:p>
                  </a:txBody>
                  <a:tcPr marL="81847" marR="81847" marT="40924" marB="40924" anchor="ctr"/>
                </a:tc>
                <a:tc>
                  <a:txBody>
                    <a:bodyPr/>
                    <a:lstStyle/>
                    <a:p>
                      <a:pPr algn="l" fontAlgn="ctr">
                        <a:spcBef>
                          <a:spcPts val="0"/>
                        </a:spcBef>
                        <a:spcAft>
                          <a:spcPts val="0"/>
                        </a:spcAft>
                      </a:pPr>
                      <a:r>
                        <a:rPr lang="en-US" sz="1600" b="1" u="none" strike="noStrike" dirty="0">
                          <a:effectLst/>
                        </a:rPr>
                        <a:t>Purchased (Yes/No)</a:t>
                      </a:r>
                      <a:endParaRPr lang="en-US" sz="1600" b="1" i="0" u="none" strike="noStrike" dirty="0">
                        <a:effectLst/>
                        <a:latin typeface="Arial" panose="020B0604020202020204" pitchFamily="34" charset="0"/>
                      </a:endParaRPr>
                    </a:p>
                  </a:txBody>
                  <a:tcPr marL="81847" marR="81847" marT="40924" marB="40924" anchor="ctr"/>
                </a:tc>
                <a:extLst>
                  <a:ext uri="{0D108BD9-81ED-4DB2-BD59-A6C34878D82A}">
                    <a16:rowId xmlns:a16="http://schemas.microsoft.com/office/drawing/2014/main" val="444679487"/>
                  </a:ext>
                </a:extLst>
              </a:tr>
              <a:tr h="496540">
                <a:tc>
                  <a:txBody>
                    <a:bodyPr/>
                    <a:lstStyle/>
                    <a:p>
                      <a:pPr algn="l" fontAlgn="ctr">
                        <a:spcBef>
                          <a:spcPts val="0"/>
                        </a:spcBef>
                        <a:spcAft>
                          <a:spcPts val="0"/>
                        </a:spcAft>
                      </a:pPr>
                      <a:r>
                        <a:rPr lang="en-US" sz="1600" b="0" u="none" strike="noStrike">
                          <a:effectLst/>
                        </a:rPr>
                        <a:t>1</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235</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4</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dirty="0">
                          <a:effectLst/>
                        </a:rPr>
                        <a:t>17</a:t>
                      </a:r>
                      <a:endParaRPr lang="en-US" sz="1600" b="0" i="0" u="none" strike="noStrike" dirty="0">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Yes</a:t>
                      </a:r>
                      <a:endParaRPr lang="en-US" sz="1600" b="0" i="0" u="none" strike="noStrike">
                        <a:effectLst/>
                        <a:latin typeface="Arial" panose="020B0604020202020204" pitchFamily="34" charset="0"/>
                      </a:endParaRPr>
                    </a:p>
                  </a:txBody>
                  <a:tcPr marL="109130" marR="109130" marT="109130" marB="109130" anchor="ctr"/>
                </a:tc>
                <a:extLst>
                  <a:ext uri="{0D108BD9-81ED-4DB2-BD59-A6C34878D82A}">
                    <a16:rowId xmlns:a16="http://schemas.microsoft.com/office/drawing/2014/main" val="2082295236"/>
                  </a:ext>
                </a:extLst>
              </a:tr>
              <a:tr h="496540">
                <a:tc>
                  <a:txBody>
                    <a:bodyPr/>
                    <a:lstStyle/>
                    <a:p>
                      <a:pPr algn="l" fontAlgn="ctr">
                        <a:spcBef>
                          <a:spcPts val="0"/>
                        </a:spcBef>
                        <a:spcAft>
                          <a:spcPts val="0"/>
                        </a:spcAft>
                      </a:pPr>
                      <a:r>
                        <a:rPr lang="en-US" sz="1600" b="0" u="none" strike="noStrike">
                          <a:effectLst/>
                        </a:rPr>
                        <a:t>2</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78</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1</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dirty="0">
                          <a:effectLst/>
                        </a:rPr>
                        <a:t>5</a:t>
                      </a:r>
                      <a:endParaRPr lang="en-US" sz="1600" b="0" i="0" u="none" strike="noStrike" dirty="0">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No</a:t>
                      </a:r>
                      <a:endParaRPr lang="en-US" sz="1600" b="0" i="0" u="none" strike="noStrike">
                        <a:effectLst/>
                        <a:latin typeface="Arial" panose="020B0604020202020204" pitchFamily="34" charset="0"/>
                      </a:endParaRPr>
                    </a:p>
                  </a:txBody>
                  <a:tcPr marL="109130" marR="109130" marT="109130" marB="109130" anchor="ctr"/>
                </a:tc>
                <a:extLst>
                  <a:ext uri="{0D108BD9-81ED-4DB2-BD59-A6C34878D82A}">
                    <a16:rowId xmlns:a16="http://schemas.microsoft.com/office/drawing/2014/main" val="2376268869"/>
                  </a:ext>
                </a:extLst>
              </a:tr>
              <a:tr h="496540">
                <a:tc>
                  <a:txBody>
                    <a:bodyPr/>
                    <a:lstStyle/>
                    <a:p>
                      <a:pPr algn="l" fontAlgn="ctr">
                        <a:spcBef>
                          <a:spcPts val="0"/>
                        </a:spcBef>
                        <a:spcAft>
                          <a:spcPts val="0"/>
                        </a:spcAft>
                      </a:pPr>
                      <a:r>
                        <a:rPr lang="en-US" sz="1600" b="0" u="none" strike="noStrike">
                          <a:effectLst/>
                        </a:rPr>
                        <a:t>3</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140</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3</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12</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Yes</a:t>
                      </a:r>
                      <a:endParaRPr lang="en-US" sz="1600" b="0" i="0" u="none" strike="noStrike">
                        <a:effectLst/>
                        <a:latin typeface="Arial" panose="020B0604020202020204" pitchFamily="34" charset="0"/>
                      </a:endParaRPr>
                    </a:p>
                  </a:txBody>
                  <a:tcPr marL="109130" marR="109130" marT="109130" marB="109130" anchor="ctr"/>
                </a:tc>
                <a:extLst>
                  <a:ext uri="{0D108BD9-81ED-4DB2-BD59-A6C34878D82A}">
                    <a16:rowId xmlns:a16="http://schemas.microsoft.com/office/drawing/2014/main" val="3033435323"/>
                  </a:ext>
                </a:extLst>
              </a:tr>
              <a:tr h="496540">
                <a:tc>
                  <a:txBody>
                    <a:bodyPr/>
                    <a:lstStyle/>
                    <a:p>
                      <a:pPr algn="l" fontAlgn="ctr">
                        <a:spcBef>
                          <a:spcPts val="0"/>
                        </a:spcBef>
                        <a:spcAft>
                          <a:spcPts val="0"/>
                        </a:spcAft>
                      </a:pPr>
                      <a:r>
                        <a:rPr lang="en-US" sz="1600" b="0" u="none" strike="noStrike">
                          <a:effectLst/>
                        </a:rPr>
                        <a:t>4</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125</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2</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dirty="0">
                          <a:effectLst/>
                        </a:rPr>
                        <a:t>8</a:t>
                      </a:r>
                      <a:endParaRPr lang="en-US" sz="1600" b="0" i="0" u="none" strike="noStrike" dirty="0">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No</a:t>
                      </a:r>
                      <a:endParaRPr lang="en-US" sz="1600" b="0" i="0" u="none" strike="noStrike">
                        <a:effectLst/>
                        <a:latin typeface="Arial" panose="020B0604020202020204" pitchFamily="34" charset="0"/>
                      </a:endParaRPr>
                    </a:p>
                  </a:txBody>
                  <a:tcPr marL="109130" marR="109130" marT="109130" marB="109130" anchor="ctr"/>
                </a:tc>
                <a:extLst>
                  <a:ext uri="{0D108BD9-81ED-4DB2-BD59-A6C34878D82A}">
                    <a16:rowId xmlns:a16="http://schemas.microsoft.com/office/drawing/2014/main" val="2327344046"/>
                  </a:ext>
                </a:extLst>
              </a:tr>
              <a:tr h="496540">
                <a:tc>
                  <a:txBody>
                    <a:bodyPr/>
                    <a:lstStyle/>
                    <a:p>
                      <a:pPr algn="l" fontAlgn="ctr">
                        <a:spcBef>
                          <a:spcPts val="0"/>
                        </a:spcBef>
                        <a:spcAft>
                          <a:spcPts val="0"/>
                        </a:spcAft>
                      </a:pPr>
                      <a:r>
                        <a:rPr lang="en-US" sz="1600" b="0" u="none" strike="noStrike">
                          <a:effectLst/>
                        </a:rPr>
                        <a:t>5</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210</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5</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20</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Yes</a:t>
                      </a:r>
                      <a:endParaRPr lang="en-US" sz="1600" b="0" i="0" u="none" strike="noStrike">
                        <a:effectLst/>
                        <a:latin typeface="Arial" panose="020B0604020202020204" pitchFamily="34" charset="0"/>
                      </a:endParaRPr>
                    </a:p>
                  </a:txBody>
                  <a:tcPr marL="109130" marR="109130" marT="109130" marB="109130" anchor="ctr"/>
                </a:tc>
                <a:extLst>
                  <a:ext uri="{0D108BD9-81ED-4DB2-BD59-A6C34878D82A}">
                    <a16:rowId xmlns:a16="http://schemas.microsoft.com/office/drawing/2014/main" val="1772235039"/>
                  </a:ext>
                </a:extLst>
              </a:tr>
              <a:tr h="496540">
                <a:tc>
                  <a:txBody>
                    <a:bodyPr/>
                    <a:lstStyle/>
                    <a:p>
                      <a:pPr algn="l" fontAlgn="ctr">
                        <a:spcBef>
                          <a:spcPts val="0"/>
                        </a:spcBef>
                        <a:spcAft>
                          <a:spcPts val="0"/>
                        </a:spcAft>
                      </a:pPr>
                      <a:r>
                        <a:rPr lang="en-US" sz="1600" b="0" u="none" strike="noStrike">
                          <a:effectLst/>
                        </a:rPr>
                        <a:t>6</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42</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1</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3</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No</a:t>
                      </a:r>
                      <a:endParaRPr lang="en-US" sz="1600" b="0" i="0" u="none" strike="noStrike">
                        <a:effectLst/>
                        <a:latin typeface="Arial" panose="020B0604020202020204" pitchFamily="34" charset="0"/>
                      </a:endParaRPr>
                    </a:p>
                  </a:txBody>
                  <a:tcPr marL="109130" marR="109130" marT="109130" marB="109130" anchor="ctr"/>
                </a:tc>
                <a:extLst>
                  <a:ext uri="{0D108BD9-81ED-4DB2-BD59-A6C34878D82A}">
                    <a16:rowId xmlns:a16="http://schemas.microsoft.com/office/drawing/2014/main" val="1900691920"/>
                  </a:ext>
                </a:extLst>
              </a:tr>
              <a:tr h="496540">
                <a:tc>
                  <a:txBody>
                    <a:bodyPr/>
                    <a:lstStyle/>
                    <a:p>
                      <a:pPr algn="l" fontAlgn="ctr">
                        <a:spcBef>
                          <a:spcPts val="0"/>
                        </a:spcBef>
                        <a:spcAft>
                          <a:spcPts val="0"/>
                        </a:spcAft>
                      </a:pPr>
                      <a:r>
                        <a:rPr lang="en-US" sz="1600" b="0" u="none" strike="noStrike">
                          <a:effectLst/>
                        </a:rPr>
                        <a:t>7</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380</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6</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25</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dirty="0">
                          <a:effectLst/>
                        </a:rPr>
                        <a:t>Yes</a:t>
                      </a:r>
                      <a:endParaRPr lang="en-US" sz="1600" b="0" i="0" u="none" strike="noStrike" dirty="0">
                        <a:effectLst/>
                        <a:latin typeface="Arial" panose="020B0604020202020204" pitchFamily="34" charset="0"/>
                      </a:endParaRPr>
                    </a:p>
                  </a:txBody>
                  <a:tcPr marL="109130" marR="109130" marT="109130" marB="109130" anchor="ctr"/>
                </a:tc>
                <a:extLst>
                  <a:ext uri="{0D108BD9-81ED-4DB2-BD59-A6C34878D82A}">
                    <a16:rowId xmlns:a16="http://schemas.microsoft.com/office/drawing/2014/main" val="3330106588"/>
                  </a:ext>
                </a:extLst>
              </a:tr>
              <a:tr h="496540">
                <a:tc>
                  <a:txBody>
                    <a:bodyPr/>
                    <a:lstStyle/>
                    <a:p>
                      <a:pPr algn="l" fontAlgn="ctr">
                        <a:spcBef>
                          <a:spcPts val="0"/>
                        </a:spcBef>
                        <a:spcAft>
                          <a:spcPts val="0"/>
                        </a:spcAft>
                      </a:pPr>
                      <a:r>
                        <a:rPr lang="en-US" sz="1600" b="0" u="none" strike="noStrike">
                          <a:effectLst/>
                        </a:rPr>
                        <a:t>8</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35</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1</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2</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dirty="0">
                          <a:effectLst/>
                        </a:rPr>
                        <a:t>No</a:t>
                      </a:r>
                      <a:endParaRPr lang="en-US" sz="1600" b="0" i="0" u="none" strike="noStrike" dirty="0">
                        <a:effectLst/>
                        <a:latin typeface="Arial" panose="020B0604020202020204" pitchFamily="34" charset="0"/>
                      </a:endParaRPr>
                    </a:p>
                  </a:txBody>
                  <a:tcPr marL="109130" marR="109130" marT="109130" marB="109130" anchor="ctr"/>
                </a:tc>
                <a:extLst>
                  <a:ext uri="{0D108BD9-81ED-4DB2-BD59-A6C34878D82A}">
                    <a16:rowId xmlns:a16="http://schemas.microsoft.com/office/drawing/2014/main" val="366291036"/>
                  </a:ext>
                </a:extLst>
              </a:tr>
              <a:tr h="496540">
                <a:tc>
                  <a:txBody>
                    <a:bodyPr/>
                    <a:lstStyle/>
                    <a:p>
                      <a:pPr algn="l" fontAlgn="ctr">
                        <a:spcBef>
                          <a:spcPts val="0"/>
                        </a:spcBef>
                        <a:spcAft>
                          <a:spcPts val="0"/>
                        </a:spcAft>
                      </a:pPr>
                      <a:r>
                        <a:rPr lang="en-US" sz="1600" b="0" u="none" strike="noStrike">
                          <a:effectLst/>
                        </a:rPr>
                        <a:t>9</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172</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4</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15</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dirty="0">
                          <a:effectLst/>
                        </a:rPr>
                        <a:t>No</a:t>
                      </a:r>
                      <a:endParaRPr lang="en-US" sz="1600" b="0" i="0" u="none" strike="noStrike" dirty="0">
                        <a:effectLst/>
                        <a:latin typeface="Arial" panose="020B0604020202020204" pitchFamily="34" charset="0"/>
                      </a:endParaRPr>
                    </a:p>
                  </a:txBody>
                  <a:tcPr marL="109130" marR="109130" marT="109130" marB="109130" anchor="ctr"/>
                </a:tc>
                <a:extLst>
                  <a:ext uri="{0D108BD9-81ED-4DB2-BD59-A6C34878D82A}">
                    <a16:rowId xmlns:a16="http://schemas.microsoft.com/office/drawing/2014/main" val="2408970246"/>
                  </a:ext>
                </a:extLst>
              </a:tr>
              <a:tr h="496540">
                <a:tc>
                  <a:txBody>
                    <a:bodyPr/>
                    <a:lstStyle/>
                    <a:p>
                      <a:pPr algn="l" fontAlgn="ctr">
                        <a:spcBef>
                          <a:spcPts val="0"/>
                        </a:spcBef>
                        <a:spcAft>
                          <a:spcPts val="0"/>
                        </a:spcAft>
                      </a:pPr>
                      <a:r>
                        <a:rPr lang="en-US" sz="1600" b="0" u="none" strike="noStrike">
                          <a:effectLst/>
                        </a:rPr>
                        <a:t>10</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90</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a:effectLst/>
                        </a:rPr>
                        <a:t>2</a:t>
                      </a:r>
                      <a:endParaRPr lang="en-US" sz="1600" b="0" i="0" u="none" strike="noStrike">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dirty="0">
                          <a:effectLst/>
                        </a:rPr>
                        <a:t>7</a:t>
                      </a:r>
                      <a:endParaRPr lang="en-US" sz="1600" b="0" i="0" u="none" strike="noStrike" dirty="0">
                        <a:effectLst/>
                        <a:latin typeface="Arial" panose="020B0604020202020204" pitchFamily="34" charset="0"/>
                      </a:endParaRPr>
                    </a:p>
                  </a:txBody>
                  <a:tcPr marL="109130" marR="109130" marT="109130" marB="109130" anchor="ctr"/>
                </a:tc>
                <a:tc>
                  <a:txBody>
                    <a:bodyPr/>
                    <a:lstStyle/>
                    <a:p>
                      <a:pPr algn="l" fontAlgn="ctr">
                        <a:spcBef>
                          <a:spcPts val="0"/>
                        </a:spcBef>
                        <a:spcAft>
                          <a:spcPts val="0"/>
                        </a:spcAft>
                      </a:pPr>
                      <a:r>
                        <a:rPr lang="en-US" sz="1600" b="0" u="none" strike="noStrike" dirty="0">
                          <a:effectLst/>
                        </a:rPr>
                        <a:t>Yes</a:t>
                      </a:r>
                      <a:endParaRPr lang="en-US" sz="1600" b="0" i="0" u="none" strike="noStrike" dirty="0">
                        <a:effectLst/>
                        <a:latin typeface="Arial" panose="020B0604020202020204" pitchFamily="34" charset="0"/>
                      </a:endParaRPr>
                    </a:p>
                  </a:txBody>
                  <a:tcPr marL="109130" marR="109130" marT="109130" marB="109130" anchor="ctr"/>
                </a:tc>
                <a:extLst>
                  <a:ext uri="{0D108BD9-81ED-4DB2-BD59-A6C34878D82A}">
                    <a16:rowId xmlns:a16="http://schemas.microsoft.com/office/drawing/2014/main" val="3457886761"/>
                  </a:ext>
                </a:extLst>
              </a:tr>
            </a:tbl>
          </a:graphicData>
        </a:graphic>
      </p:graphicFrame>
    </p:spTree>
    <p:extLst>
      <p:ext uri="{BB962C8B-B14F-4D97-AF65-F5344CB8AC3E}">
        <p14:creationId xmlns:p14="http://schemas.microsoft.com/office/powerpoint/2010/main" val="346782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Rectangle 4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2">
            <a:extLst>
              <a:ext uri="{FF2B5EF4-FFF2-40B4-BE49-F238E27FC236}">
                <a16:creationId xmlns:a16="http://schemas.microsoft.com/office/drawing/2014/main" id="{5D8AAED2-1E61-4F2F-BC20-56A7EC119FD5}"/>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0" i="0">
                <a:effectLst/>
              </a:rPr>
              <a:t>To solve the PCA (Principal Component Analysis) algorithm on the given dataset, we need to follow these steps:</a:t>
            </a:r>
          </a:p>
          <a:p>
            <a:pPr indent="-228600">
              <a:lnSpc>
                <a:spcPct val="90000"/>
              </a:lnSpc>
              <a:spcAft>
                <a:spcPts val="600"/>
              </a:spcAft>
              <a:buFont typeface="Arial" panose="020B0604020202020204" pitchFamily="34" charset="0"/>
              <a:buChar char="•"/>
            </a:pPr>
            <a:r>
              <a:rPr lang="en-US" sz="2000" b="0" i="0">
                <a:effectLst/>
              </a:rPr>
              <a:t>Preprocess the data by standardizing the numerical features.</a:t>
            </a:r>
          </a:p>
          <a:p>
            <a:pPr indent="-228600">
              <a:lnSpc>
                <a:spcPct val="90000"/>
              </a:lnSpc>
              <a:spcAft>
                <a:spcPts val="600"/>
              </a:spcAft>
              <a:buFont typeface="Arial" panose="020B0604020202020204" pitchFamily="34" charset="0"/>
              <a:buChar char="•"/>
            </a:pPr>
            <a:r>
              <a:rPr lang="en-US" sz="2000" b="0" i="0">
                <a:effectLst/>
              </a:rPr>
              <a:t>Calculate the covariance matrix of the standardized data.</a:t>
            </a:r>
          </a:p>
          <a:p>
            <a:pPr indent="-228600">
              <a:lnSpc>
                <a:spcPct val="90000"/>
              </a:lnSpc>
              <a:spcAft>
                <a:spcPts val="600"/>
              </a:spcAft>
              <a:buFont typeface="Arial" panose="020B0604020202020204" pitchFamily="34" charset="0"/>
              <a:buChar char="•"/>
            </a:pPr>
            <a:r>
              <a:rPr lang="en-US" sz="2000" b="0" i="0">
                <a:effectLst/>
              </a:rPr>
              <a:t>Compute the eigenvalues and eigenvectors of the covariance matrix.</a:t>
            </a:r>
          </a:p>
          <a:p>
            <a:pPr indent="-228600">
              <a:lnSpc>
                <a:spcPct val="90000"/>
              </a:lnSpc>
              <a:spcAft>
                <a:spcPts val="600"/>
              </a:spcAft>
              <a:buFont typeface="Arial" panose="020B0604020202020204" pitchFamily="34" charset="0"/>
              <a:buChar char="•"/>
            </a:pPr>
            <a:r>
              <a:rPr lang="en-US" sz="2000" b="0" i="0">
                <a:effectLst/>
              </a:rPr>
              <a:t>Sort the eigenvalues in descending order and select the top </a:t>
            </a:r>
            <a:r>
              <a:rPr lang="en-US" sz="2000" b="0" i="1">
                <a:effectLst/>
              </a:rPr>
              <a:t>k</a:t>
            </a:r>
            <a:r>
              <a:rPr lang="en-US" sz="2000" b="0" i="0">
                <a:effectLst/>
              </a:rPr>
              <a:t> eigenvectors corresponding to the largest eigenvalues to form the principal components.</a:t>
            </a:r>
          </a:p>
          <a:p>
            <a:pPr indent="-228600">
              <a:lnSpc>
                <a:spcPct val="90000"/>
              </a:lnSpc>
              <a:spcAft>
                <a:spcPts val="600"/>
              </a:spcAft>
              <a:buFont typeface="Arial" panose="020B0604020202020204" pitchFamily="34" charset="0"/>
              <a:buChar char="•"/>
            </a:pPr>
            <a:r>
              <a:rPr lang="en-US" sz="2000" b="0" i="0">
                <a:effectLst/>
              </a:rPr>
              <a:t>Transform the original data into the new feature space defined by the selected principal components.</a:t>
            </a:r>
          </a:p>
        </p:txBody>
      </p:sp>
    </p:spTree>
    <p:extLst>
      <p:ext uri="{BB962C8B-B14F-4D97-AF65-F5344CB8AC3E}">
        <p14:creationId xmlns:p14="http://schemas.microsoft.com/office/powerpoint/2010/main" val="1133621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0CB0082-7005-42A5-9B60-923A9EE0BDDE}"/>
              </a:ext>
            </a:extLst>
          </p:cNvPr>
          <p:cNvGraphicFramePr>
            <a:graphicFrameLocks noGrp="1"/>
          </p:cNvGraphicFramePr>
          <p:nvPr>
            <p:extLst>
              <p:ext uri="{D42A27DB-BD31-4B8C-83A1-F6EECF244321}">
                <p14:modId xmlns:p14="http://schemas.microsoft.com/office/powerpoint/2010/main" val="61876519"/>
              </p:ext>
            </p:extLst>
          </p:nvPr>
        </p:nvGraphicFramePr>
        <p:xfrm>
          <a:off x="3391270" y="1825626"/>
          <a:ext cx="4270159" cy="3571995"/>
        </p:xfrm>
        <a:graphic>
          <a:graphicData uri="http://schemas.openxmlformats.org/drawingml/2006/table">
            <a:tbl>
              <a:tblPr>
                <a:tableStyleId>{0505E3EF-67EA-436B-97B2-0124C06EBD24}</a:tableStyleId>
              </a:tblPr>
              <a:tblGrid>
                <a:gridCol w="1109709">
                  <a:extLst>
                    <a:ext uri="{9D8B030D-6E8A-4147-A177-3AD203B41FA5}">
                      <a16:colId xmlns:a16="http://schemas.microsoft.com/office/drawing/2014/main" val="348621676"/>
                    </a:ext>
                  </a:extLst>
                </a:gridCol>
                <a:gridCol w="3160450">
                  <a:extLst>
                    <a:ext uri="{9D8B030D-6E8A-4147-A177-3AD203B41FA5}">
                      <a16:colId xmlns:a16="http://schemas.microsoft.com/office/drawing/2014/main" val="4098267965"/>
                    </a:ext>
                  </a:extLst>
                </a:gridCol>
              </a:tblGrid>
              <a:tr h="386859">
                <a:tc>
                  <a:txBody>
                    <a:bodyPr/>
                    <a:lstStyle/>
                    <a:p>
                      <a:pPr algn="l"/>
                      <a:r>
                        <a:rPr lang="en-US" sz="1600" b="1">
                          <a:effectLst/>
                        </a:rPr>
                        <a:t>Data Point</a:t>
                      </a:r>
                      <a:endParaRPr lang="en-US" sz="1600" b="1">
                        <a:effectLst/>
                        <a:latin typeface="Google Sans"/>
                      </a:endParaRPr>
                    </a:p>
                  </a:txBody>
                  <a:tcPr marL="47126" marR="47126" marT="23563" marB="23563" anchor="ctr"/>
                </a:tc>
                <a:tc>
                  <a:txBody>
                    <a:bodyPr/>
                    <a:lstStyle/>
                    <a:p>
                      <a:pPr algn="l"/>
                      <a:r>
                        <a:rPr lang="en-US" sz="1600" b="1" dirty="0">
                          <a:effectLst/>
                        </a:rPr>
                        <a:t>Principal Components</a:t>
                      </a:r>
                      <a:endParaRPr lang="en-US" sz="1600" b="1" dirty="0">
                        <a:effectLst/>
                        <a:latin typeface="Google Sans"/>
                      </a:endParaRPr>
                    </a:p>
                  </a:txBody>
                  <a:tcPr marL="47126" marR="47126" marT="23563" marB="23563" anchor="ctr"/>
                </a:tc>
                <a:extLst>
                  <a:ext uri="{0D108BD9-81ED-4DB2-BD59-A6C34878D82A}">
                    <a16:rowId xmlns:a16="http://schemas.microsoft.com/office/drawing/2014/main" val="1249092844"/>
                  </a:ext>
                </a:extLst>
              </a:tr>
              <a:tr h="567393">
                <a:tc>
                  <a:txBody>
                    <a:bodyPr/>
                    <a:lstStyle/>
                    <a:p>
                      <a:r>
                        <a:rPr lang="en-US" sz="1600" b="0">
                          <a:effectLst/>
                        </a:rPr>
                        <a:t>1</a:t>
                      </a:r>
                      <a:endParaRPr lang="en-US" sz="1600" b="0">
                        <a:effectLst/>
                        <a:latin typeface="Google Sans"/>
                      </a:endParaRPr>
                    </a:p>
                  </a:txBody>
                  <a:tcPr marL="62835" marR="62835" marT="62835" marB="62835" anchor="ctr"/>
                </a:tc>
                <a:tc>
                  <a:txBody>
                    <a:bodyPr/>
                    <a:lstStyle/>
                    <a:p>
                      <a:r>
                        <a:rPr lang="en-US" sz="1600" b="0">
                          <a:effectLst/>
                        </a:rPr>
                        <a:t>[84.49473068 -0.42693724]</a:t>
                      </a:r>
                      <a:endParaRPr lang="en-US" sz="1600" b="0">
                        <a:effectLst/>
                        <a:latin typeface="Google Sans"/>
                      </a:endParaRPr>
                    </a:p>
                  </a:txBody>
                  <a:tcPr marL="62835" marR="62835" marT="62835" marB="62835" anchor="ctr"/>
                </a:tc>
                <a:extLst>
                  <a:ext uri="{0D108BD9-81ED-4DB2-BD59-A6C34878D82A}">
                    <a16:rowId xmlns:a16="http://schemas.microsoft.com/office/drawing/2014/main" val="555086633"/>
                  </a:ext>
                </a:extLst>
              </a:tr>
              <a:tr h="683450">
                <a:tc>
                  <a:txBody>
                    <a:bodyPr/>
                    <a:lstStyle/>
                    <a:p>
                      <a:r>
                        <a:rPr lang="en-US" sz="1600" b="0">
                          <a:effectLst/>
                        </a:rPr>
                        <a:t>2</a:t>
                      </a:r>
                      <a:endParaRPr lang="en-US" sz="1600" b="0">
                        <a:effectLst/>
                        <a:latin typeface="Google Sans"/>
                      </a:endParaRPr>
                    </a:p>
                  </a:txBody>
                  <a:tcPr marL="62835" marR="62835" marT="62835" marB="62835" anchor="ctr"/>
                </a:tc>
                <a:tc>
                  <a:txBody>
                    <a:bodyPr/>
                    <a:lstStyle/>
                    <a:p>
                      <a:r>
                        <a:rPr lang="en-US" sz="1600" b="0">
                          <a:effectLst/>
                        </a:rPr>
                        <a:t>[-72.99360936 -1.39005696]</a:t>
                      </a:r>
                      <a:endParaRPr lang="en-US" sz="1600" b="0">
                        <a:effectLst/>
                        <a:latin typeface="Google Sans"/>
                      </a:endParaRPr>
                    </a:p>
                  </a:txBody>
                  <a:tcPr marL="62835" marR="62835" marT="62835" marB="62835" anchor="ctr"/>
                </a:tc>
                <a:extLst>
                  <a:ext uri="{0D108BD9-81ED-4DB2-BD59-A6C34878D82A}">
                    <a16:rowId xmlns:a16="http://schemas.microsoft.com/office/drawing/2014/main" val="2091348349"/>
                  </a:ext>
                </a:extLst>
              </a:tr>
              <a:tr h="683450">
                <a:tc>
                  <a:txBody>
                    <a:bodyPr/>
                    <a:lstStyle/>
                    <a:p>
                      <a:r>
                        <a:rPr lang="en-US" sz="1600" b="0">
                          <a:effectLst/>
                        </a:rPr>
                        <a:t>3</a:t>
                      </a:r>
                      <a:endParaRPr lang="en-US" sz="1600" b="0">
                        <a:effectLst/>
                        <a:latin typeface="Google Sans"/>
                      </a:endParaRPr>
                    </a:p>
                  </a:txBody>
                  <a:tcPr marL="62835" marR="62835" marT="62835" marB="62835" anchor="ctr"/>
                </a:tc>
                <a:tc>
                  <a:txBody>
                    <a:bodyPr/>
                    <a:lstStyle/>
                    <a:p>
                      <a:r>
                        <a:rPr lang="en-US" sz="1600" b="0">
                          <a:effectLst/>
                        </a:rPr>
                        <a:t>[-10.62368736 1.39319365]</a:t>
                      </a:r>
                      <a:endParaRPr lang="en-US" sz="1600" b="0">
                        <a:effectLst/>
                        <a:latin typeface="Google Sans"/>
                      </a:endParaRPr>
                    </a:p>
                  </a:txBody>
                  <a:tcPr marL="62835" marR="62835" marT="62835" marB="62835" anchor="ctr"/>
                </a:tc>
                <a:extLst>
                  <a:ext uri="{0D108BD9-81ED-4DB2-BD59-A6C34878D82A}">
                    <a16:rowId xmlns:a16="http://schemas.microsoft.com/office/drawing/2014/main" val="4129662634"/>
                  </a:ext>
                </a:extLst>
              </a:tr>
              <a:tr h="683450">
                <a:tc>
                  <a:txBody>
                    <a:bodyPr/>
                    <a:lstStyle/>
                    <a:p>
                      <a:r>
                        <a:rPr lang="en-US" sz="1600" b="0">
                          <a:effectLst/>
                        </a:rPr>
                        <a:t>4</a:t>
                      </a:r>
                      <a:endParaRPr lang="en-US" sz="1600" b="0">
                        <a:effectLst/>
                        <a:latin typeface="Google Sans"/>
                      </a:endParaRPr>
                    </a:p>
                  </a:txBody>
                  <a:tcPr marL="62835" marR="62835" marT="62835" marB="62835" anchor="ctr"/>
                </a:tc>
                <a:tc>
                  <a:txBody>
                    <a:bodyPr/>
                    <a:lstStyle/>
                    <a:p>
                      <a:r>
                        <a:rPr lang="en-US" sz="1600" b="0">
                          <a:effectLst/>
                        </a:rPr>
                        <a:t>[-25.8896456 -1.65147778]</a:t>
                      </a:r>
                      <a:endParaRPr lang="en-US" sz="1600" b="0">
                        <a:effectLst/>
                        <a:latin typeface="Google Sans"/>
                      </a:endParaRPr>
                    </a:p>
                  </a:txBody>
                  <a:tcPr marL="62835" marR="62835" marT="62835" marB="62835" anchor="ctr"/>
                </a:tc>
                <a:extLst>
                  <a:ext uri="{0D108BD9-81ED-4DB2-BD59-A6C34878D82A}">
                    <a16:rowId xmlns:a16="http://schemas.microsoft.com/office/drawing/2014/main" val="3819652847"/>
                  </a:ext>
                </a:extLst>
              </a:tr>
              <a:tr h="567393">
                <a:tc>
                  <a:txBody>
                    <a:bodyPr/>
                    <a:lstStyle/>
                    <a:p>
                      <a:r>
                        <a:rPr lang="en-US" sz="1600" b="0">
                          <a:effectLst/>
                        </a:rPr>
                        <a:t>5</a:t>
                      </a:r>
                      <a:endParaRPr lang="en-US" sz="1600" b="0">
                        <a:effectLst/>
                        <a:latin typeface="Google Sans"/>
                      </a:endParaRPr>
                    </a:p>
                  </a:txBody>
                  <a:tcPr marL="62835" marR="62835" marT="62835" marB="62835" anchor="ctr"/>
                </a:tc>
                <a:tc>
                  <a:txBody>
                    <a:bodyPr/>
                    <a:lstStyle/>
                    <a:p>
                      <a:r>
                        <a:rPr lang="en-US" sz="1600" b="0" dirty="0">
                          <a:effectLst/>
                        </a:rPr>
                        <a:t>[59.78268824 4.5134805 ]</a:t>
                      </a:r>
                      <a:endParaRPr lang="en-US" sz="1600" b="0" dirty="0">
                        <a:effectLst/>
                        <a:latin typeface="Google Sans"/>
                      </a:endParaRPr>
                    </a:p>
                  </a:txBody>
                  <a:tcPr marL="62835" marR="62835" marT="62835" marB="62835" anchor="ctr"/>
                </a:tc>
                <a:extLst>
                  <a:ext uri="{0D108BD9-81ED-4DB2-BD59-A6C34878D82A}">
                    <a16:rowId xmlns:a16="http://schemas.microsoft.com/office/drawing/2014/main" val="2278366019"/>
                  </a:ext>
                </a:extLst>
              </a:tr>
            </a:tbl>
          </a:graphicData>
        </a:graphic>
      </p:graphicFrame>
      <p:sp>
        <p:nvSpPr>
          <p:cNvPr id="3" name="Rectangle 1">
            <a:extLst>
              <a:ext uri="{FF2B5EF4-FFF2-40B4-BE49-F238E27FC236}">
                <a16:creationId xmlns:a16="http://schemas.microsoft.com/office/drawing/2014/main" id="{D8E02F18-AE3D-4DA8-BD4C-9EC7562648A4}"/>
              </a:ext>
            </a:extLst>
          </p:cNvPr>
          <p:cNvSpPr>
            <a:spLocks noChangeArrowheads="1"/>
          </p:cNvSpPr>
          <p:nvPr/>
        </p:nvSpPr>
        <p:spPr bwMode="auto">
          <a:xfrm>
            <a:off x="5476875" y="182562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71887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22D15E9-972B-4088-8D9C-D013822F5B38}"/>
              </a:ext>
            </a:extLst>
          </p:cNvPr>
          <p:cNvSpPr>
            <a:spLocks noChangeArrowheads="1"/>
          </p:cNvSpPr>
          <p:nvPr/>
        </p:nvSpPr>
        <p:spPr bwMode="auto">
          <a:xfrm>
            <a:off x="4810259" y="649480"/>
            <a:ext cx="6555347" cy="554604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baseline="0">
                <a:ln>
                  <a:noFill/>
                </a:ln>
                <a:effectLst/>
                <a:latin typeface="+mn-lt"/>
              </a:rPr>
              <a:t>To apply PCA (Principal Component Analysis) on the given dataset without considering the 'Purchased (Yes/No)' column, we can follow these steps:</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baseline="0">
                <a:ln>
                  <a:noFill/>
                </a:ln>
                <a:effectLst/>
                <a:latin typeface="+mn-lt"/>
              </a:rPr>
              <a:t>Preprocess the data by standardizing the numerical features.</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baseline="0">
                <a:ln>
                  <a:noFill/>
                </a:ln>
                <a:effectLst/>
                <a:latin typeface="+mn-lt"/>
              </a:rPr>
              <a:t>Apply PCA to reduce the dimensionality of the dataset.</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baseline="0">
                <a:ln>
                  <a:noFill/>
                </a:ln>
                <a:effectLst/>
                <a:latin typeface="+mn-lt"/>
              </a:rPr>
              <a:t>Here's the Python code to achieve this using the </a:t>
            </a:r>
            <a:r>
              <a:rPr kumimoji="0" lang="en-US" altLang="en-US" sz="2000" b="1" i="0" u="none" strike="noStrike" cap="none" normalizeH="0" baseline="0">
                <a:ln>
                  <a:noFill/>
                </a:ln>
                <a:effectLst/>
                <a:latin typeface="+mn-lt"/>
              </a:rPr>
              <a:t>pandas</a:t>
            </a:r>
            <a:r>
              <a:rPr kumimoji="0" lang="en-US" altLang="en-US" sz="2000" b="0" i="0" u="none" strike="noStrike" cap="none" normalizeH="0" baseline="0">
                <a:ln>
                  <a:noFill/>
                </a:ln>
                <a:effectLst/>
                <a:latin typeface="+mn-lt"/>
              </a:rPr>
              <a:t> and </a:t>
            </a:r>
            <a:r>
              <a:rPr kumimoji="0" lang="en-US" altLang="en-US" sz="2000" b="1" i="0" u="none" strike="noStrike" cap="none" normalizeH="0" baseline="0">
                <a:ln>
                  <a:noFill/>
                </a:ln>
                <a:effectLst/>
                <a:latin typeface="+mn-lt"/>
              </a:rPr>
              <a:t>sklearn</a:t>
            </a:r>
            <a:r>
              <a:rPr kumimoji="0" lang="en-US" altLang="en-US" sz="2000" b="0" i="0" u="none" strike="noStrike" cap="none" normalizeH="0" baseline="0">
                <a:ln>
                  <a:noFill/>
                </a:ln>
                <a:effectLst/>
                <a:latin typeface="+mn-lt"/>
              </a:rPr>
              <a:t> libraries:</a:t>
            </a:r>
          </a:p>
        </p:txBody>
      </p:sp>
    </p:spTree>
    <p:extLst>
      <p:ext uri="{BB962C8B-B14F-4D97-AF65-F5344CB8AC3E}">
        <p14:creationId xmlns:p14="http://schemas.microsoft.com/office/powerpoint/2010/main" val="2753404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3FE20CE-E3A7-4366-B1E5-89CB08E787D6}"/>
              </a:ext>
            </a:extLst>
          </p:cNvPr>
          <p:cNvPicPr>
            <a:picLocks noChangeAspect="1"/>
          </p:cNvPicPr>
          <p:nvPr/>
        </p:nvPicPr>
        <p:blipFill>
          <a:blip r:embed="rId2"/>
          <a:stretch>
            <a:fillRect/>
          </a:stretch>
        </p:blipFill>
        <p:spPr>
          <a:xfrm>
            <a:off x="2459876" y="195344"/>
            <a:ext cx="6652019" cy="5571065"/>
          </a:xfrm>
          <a:prstGeom prst="rect">
            <a:avLst/>
          </a:prstGeom>
          <a:ln>
            <a:noFill/>
          </a:ln>
        </p:spPr>
      </p:pic>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6E8A33C5-E5F2-40A9-B387-3D1DBFF62220}"/>
              </a:ext>
            </a:extLst>
          </p:cNvPr>
          <p:cNvSpPr>
            <a:spLocks noChangeArrowheads="1"/>
          </p:cNvSpPr>
          <p:nvPr/>
        </p:nvSpPr>
        <p:spPr bwMode="auto">
          <a:xfrm>
            <a:off x="194553" y="6083727"/>
            <a:ext cx="11304826" cy="6309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rgbClr val="0D0D0D"/>
                </a:solidFill>
                <a:effectLst/>
                <a:latin typeface="Söhne"/>
              </a:rPr>
              <a:t>This code will output a </a:t>
            </a:r>
            <a:r>
              <a:rPr kumimoji="0" lang="en-US" altLang="en-US" sz="1200" b="0" i="0" u="none" strike="noStrike" cap="none" normalizeH="0" baseline="0" dirty="0" err="1">
                <a:ln>
                  <a:noFill/>
                </a:ln>
                <a:solidFill>
                  <a:srgbClr val="0D0D0D"/>
                </a:solidFill>
                <a:effectLst/>
                <a:latin typeface="Söhne"/>
              </a:rPr>
              <a:t>DataFrame</a:t>
            </a:r>
            <a:r>
              <a:rPr kumimoji="0" lang="en-US" altLang="en-US" sz="1200" b="0" i="0" u="none" strike="noStrike" cap="none" normalizeH="0" baseline="0" dirty="0">
                <a:ln>
                  <a:noFill/>
                </a:ln>
                <a:solidFill>
                  <a:srgbClr val="0D0D0D"/>
                </a:solidFill>
                <a:effectLst/>
                <a:latin typeface="Söhne"/>
              </a:rPr>
              <a:t> </a:t>
            </a:r>
            <a:r>
              <a:rPr kumimoji="0" lang="en-US" altLang="en-US" b="1" i="0" u="none" strike="noStrike" cap="none" normalizeH="0" baseline="0" dirty="0" err="1">
                <a:ln>
                  <a:noFill/>
                </a:ln>
                <a:solidFill>
                  <a:srgbClr val="0D0D0D"/>
                </a:solidFill>
                <a:effectLst/>
                <a:latin typeface="Söhne Mono"/>
              </a:rPr>
              <a:t>principal_df</a:t>
            </a:r>
            <a:r>
              <a:rPr kumimoji="0" lang="en-US" altLang="en-US" sz="1200" b="0" i="0" u="none" strike="noStrike" cap="none" normalizeH="0" baseline="0" dirty="0">
                <a:ln>
                  <a:noFill/>
                </a:ln>
                <a:solidFill>
                  <a:srgbClr val="0D0D0D"/>
                </a:solidFill>
                <a:effectLst/>
                <a:latin typeface="Söhne"/>
              </a:rPr>
              <a:t> containing the two principal components obtained from PCA for the given dataset. You can further analyze or visualize these </a:t>
            </a:r>
          </a:p>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rgbClr val="0D0D0D"/>
                </a:solidFill>
                <a:effectLst/>
                <a:latin typeface="Söhne"/>
              </a:rPr>
              <a:t>principal components to understand the data distribution and reduce the dimensionality of the dataset.</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16016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34B5-FDF9-47AD-9861-D76F627F2A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83E201-F2D4-49CD-BF31-22397C93A0E5}"/>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i="1" dirty="0">
                <a:latin typeface="Blackadder ITC" panose="04020505051007020D02" pitchFamily="82" charset="0"/>
              </a:rPr>
              <a:t>                                                 </a:t>
            </a:r>
            <a:r>
              <a:rPr lang="en-US" sz="6600" i="1" dirty="0">
                <a:latin typeface="Blackadder ITC" panose="04020505051007020D02" pitchFamily="82" charset="0"/>
              </a:rPr>
              <a:t>Thank You </a:t>
            </a:r>
            <a:endParaRPr lang="en-US" i="1" dirty="0">
              <a:latin typeface="Blackadder ITC" panose="04020505051007020D02" pitchFamily="82" charset="0"/>
            </a:endParaRPr>
          </a:p>
        </p:txBody>
      </p:sp>
    </p:spTree>
    <p:extLst>
      <p:ext uri="{BB962C8B-B14F-4D97-AF65-F5344CB8AC3E}">
        <p14:creationId xmlns:p14="http://schemas.microsoft.com/office/powerpoint/2010/main" val="2224219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ontent Placeholder 2">
            <a:extLst>
              <a:ext uri="{FF2B5EF4-FFF2-40B4-BE49-F238E27FC236}">
                <a16:creationId xmlns:a16="http://schemas.microsoft.com/office/drawing/2014/main" id="{6BEA8218-93F8-DD1D-4C32-169FD7806DB7}"/>
              </a:ext>
            </a:extLst>
          </p:cNvPr>
          <p:cNvGraphicFramePr>
            <a:graphicFrameLocks noGrp="1"/>
          </p:cNvGraphicFramePr>
          <p:nvPr>
            <p:ph idx="1"/>
            <p:extLst>
              <p:ext uri="{D42A27DB-BD31-4B8C-83A1-F6EECF244321}">
                <p14:modId xmlns:p14="http://schemas.microsoft.com/office/powerpoint/2010/main" val="429355992"/>
              </p:ext>
            </p:extLst>
          </p:nvPr>
        </p:nvGraphicFramePr>
        <p:xfrm>
          <a:off x="825263" y="417250"/>
          <a:ext cx="10405717" cy="5619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3937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306511"/>
            <a:ext cx="12192000" cy="801688"/>
          </a:xfrm>
        </p:spPr>
        <p:txBody>
          <a:bodyPr/>
          <a:lstStyle/>
          <a:p>
            <a:r>
              <a:rPr lang="en-US" sz="4267" b="1" dirty="0">
                <a:solidFill>
                  <a:srgbClr val="002060"/>
                </a:solidFill>
                <a:latin typeface="Cambria" pitchFamily="18" charset="0"/>
                <a:cs typeface="Times New Roman" pitchFamily="18" charset="0"/>
              </a:rPr>
              <a:t>Feature Extraction</a:t>
            </a:r>
            <a:endParaRPr lang="en-US" sz="4267" dirty="0"/>
          </a:p>
        </p:txBody>
      </p:sp>
      <p:sp>
        <p:nvSpPr>
          <p:cNvPr id="3" name="Content Placeholder 2"/>
          <p:cNvSpPr>
            <a:spLocks noGrp="1"/>
          </p:cNvSpPr>
          <p:nvPr>
            <p:ph idx="1"/>
          </p:nvPr>
        </p:nvSpPr>
        <p:spPr>
          <a:xfrm>
            <a:off x="9811" y="2313767"/>
            <a:ext cx="5860872" cy="784715"/>
          </a:xfrm>
        </p:spPr>
        <p:txBody>
          <a:bodyPr>
            <a:normAutofit/>
          </a:bodyPr>
          <a:lstStyle/>
          <a:p>
            <a:pPr>
              <a:buFont typeface="Wingdings" panose="05000000000000000000" pitchFamily="2" charset="2"/>
              <a:buChar char="Ø"/>
              <a:defRPr/>
            </a:pPr>
            <a:r>
              <a:rPr lang="en-US" sz="2667" dirty="0">
                <a:solidFill>
                  <a:srgbClr val="002060"/>
                </a:solidFill>
                <a:latin typeface="Cambria" pitchFamily="18" charset="0"/>
                <a:cs typeface="Times New Roman" pitchFamily="18" charset="0"/>
              </a:rPr>
              <a:t>Uncorrelated features are extracted</a:t>
            </a:r>
          </a:p>
        </p:txBody>
      </p:sp>
      <p:sp>
        <p:nvSpPr>
          <p:cNvPr id="6" name="Oval 5"/>
          <p:cNvSpPr/>
          <p:nvPr/>
        </p:nvSpPr>
        <p:spPr>
          <a:xfrm>
            <a:off x="6205844" y="2084851"/>
            <a:ext cx="3860800" cy="12192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400" dirty="0">
                <a:solidFill>
                  <a:srgbClr val="002060"/>
                </a:solidFill>
                <a:latin typeface="Cambria" pitchFamily="18" charset="0"/>
                <a:cs typeface="Times New Roman" pitchFamily="18" charset="0"/>
              </a:rPr>
              <a:t>Uncorrelated features Extraction</a:t>
            </a:r>
            <a:endParaRPr lang="en-US" sz="2400" dirty="0">
              <a:solidFill>
                <a:schemeClr val="tx1"/>
              </a:solidFill>
              <a:latin typeface="Cambria" panose="02040503050406030204" pitchFamily="18" charset="0"/>
            </a:endParaRPr>
          </a:p>
        </p:txBody>
      </p:sp>
      <p:sp>
        <p:nvSpPr>
          <p:cNvPr id="7" name="Rectangle 6"/>
          <p:cNvSpPr/>
          <p:nvPr/>
        </p:nvSpPr>
        <p:spPr>
          <a:xfrm>
            <a:off x="4055758" y="4398339"/>
            <a:ext cx="3499313" cy="2295024"/>
          </a:xfrm>
          <a:prstGeom prst="rect">
            <a:avLst/>
          </a:prstGeom>
        </p:spPr>
        <p:style>
          <a:lnRef idx="1">
            <a:schemeClr val="accent5"/>
          </a:lnRef>
          <a:fillRef idx="2">
            <a:schemeClr val="accent5"/>
          </a:fillRef>
          <a:effectRef idx="1">
            <a:schemeClr val="accent5"/>
          </a:effectRef>
          <a:fontRef idx="minor">
            <a:schemeClr val="dk1"/>
          </a:fontRef>
        </p:style>
        <p:txBody>
          <a:bodyPr wrap="square" anchor="ctr"/>
          <a:lstStyle/>
          <a:p>
            <a:pPr indent="-609585">
              <a:defRPr/>
            </a:pPr>
            <a:r>
              <a:rPr lang="en-US" sz="2400" b="1" dirty="0">
                <a:solidFill>
                  <a:srgbClr val="002060"/>
                </a:solidFill>
                <a:latin typeface="Cambria" pitchFamily="18" charset="0"/>
                <a:cs typeface="Times New Roman" pitchFamily="18" charset="0"/>
              </a:rPr>
              <a:t>Linear Methods</a:t>
            </a:r>
          </a:p>
          <a:p>
            <a:pPr indent="-609585">
              <a:buFont typeface="Arial" panose="020B0604020202020204" pitchFamily="34" charset="0"/>
              <a:buChar char="•"/>
              <a:defRPr/>
            </a:pPr>
            <a:r>
              <a:rPr lang="en-US" sz="2400" dirty="0">
                <a:solidFill>
                  <a:srgbClr val="002060"/>
                </a:solidFill>
                <a:latin typeface="Cambria" pitchFamily="18" charset="0"/>
                <a:cs typeface="Times New Roman" pitchFamily="18" charset="0"/>
              </a:rPr>
              <a:t>PCA</a:t>
            </a:r>
          </a:p>
          <a:p>
            <a:pPr indent="-609585">
              <a:buFont typeface="Arial" panose="020B0604020202020204" pitchFamily="34" charset="0"/>
              <a:buChar char="•"/>
              <a:defRPr/>
            </a:pPr>
            <a:r>
              <a:rPr lang="en-US" sz="2400" dirty="0">
                <a:solidFill>
                  <a:srgbClr val="002060"/>
                </a:solidFill>
                <a:latin typeface="Cambria" pitchFamily="18" charset="0"/>
                <a:cs typeface="Times New Roman" pitchFamily="18" charset="0"/>
              </a:rPr>
              <a:t>LDA</a:t>
            </a:r>
          </a:p>
          <a:p>
            <a:pPr indent="-609585">
              <a:buFont typeface="Arial" panose="020B0604020202020204" pitchFamily="34" charset="0"/>
              <a:buChar char="•"/>
              <a:defRPr/>
            </a:pPr>
            <a:r>
              <a:rPr lang="en-US" sz="2400" dirty="0">
                <a:solidFill>
                  <a:srgbClr val="002060"/>
                </a:solidFill>
                <a:latin typeface="Cambria" pitchFamily="18" charset="0"/>
                <a:cs typeface="Times New Roman" pitchFamily="18" charset="0"/>
              </a:rPr>
              <a:t>SVD</a:t>
            </a:r>
          </a:p>
          <a:p>
            <a:pPr algn="ctr">
              <a:defRPr/>
            </a:pPr>
            <a:endParaRPr lang="en-US" sz="2400" dirty="0">
              <a:solidFill>
                <a:schemeClr val="tx1"/>
              </a:solidFill>
              <a:latin typeface="Cambria" panose="02040503050406030204" pitchFamily="18" charset="0"/>
            </a:endParaRPr>
          </a:p>
        </p:txBody>
      </p:sp>
      <p:cxnSp>
        <p:nvCxnSpPr>
          <p:cNvPr id="8" name="Straight Arrow Connector 7"/>
          <p:cNvCxnSpPr>
            <a:cxnSpLocks/>
            <a:stCxn id="6" idx="4"/>
            <a:endCxn id="7" idx="0"/>
          </p:cNvCxnSpPr>
          <p:nvPr/>
        </p:nvCxnSpPr>
        <p:spPr>
          <a:xfrm flipH="1">
            <a:off x="5805415" y="3304051"/>
            <a:ext cx="2330829" cy="1094288"/>
          </a:xfrm>
          <a:prstGeom prst="straightConnector1">
            <a:avLst/>
          </a:prstGeom>
          <a:ln w="28575">
            <a:solidFill>
              <a:srgbClr val="002060"/>
            </a:solidFill>
            <a:tailEnd type="triangle"/>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8472152" y="4398339"/>
            <a:ext cx="3322555" cy="2295024"/>
          </a:xfrm>
          <a:prstGeom prst="rect">
            <a:avLst/>
          </a:prstGeom>
        </p:spPr>
        <p:style>
          <a:lnRef idx="1">
            <a:schemeClr val="accent5"/>
          </a:lnRef>
          <a:fillRef idx="2">
            <a:schemeClr val="accent5"/>
          </a:fillRef>
          <a:effectRef idx="1">
            <a:schemeClr val="accent5"/>
          </a:effectRef>
          <a:fontRef idx="minor">
            <a:schemeClr val="dk1"/>
          </a:fontRef>
        </p:style>
        <p:txBody>
          <a:bodyPr wrap="square" anchor="ctr"/>
          <a:lstStyle/>
          <a:p>
            <a:endParaRPr lang="en-US" sz="2400" dirty="0">
              <a:solidFill>
                <a:srgbClr val="002060"/>
              </a:solidFill>
              <a:latin typeface="Cambria" pitchFamily="18" charset="0"/>
              <a:cs typeface="Times New Roman" pitchFamily="18" charset="0"/>
            </a:endParaRPr>
          </a:p>
          <a:p>
            <a:r>
              <a:rPr lang="en-US" sz="2400" b="1" dirty="0">
                <a:solidFill>
                  <a:srgbClr val="002060"/>
                </a:solidFill>
                <a:latin typeface="Cambria" pitchFamily="18" charset="0"/>
                <a:cs typeface="Times New Roman" pitchFamily="18" charset="0"/>
              </a:rPr>
              <a:t>Non-Linear Methods</a:t>
            </a:r>
          </a:p>
          <a:p>
            <a:pPr marL="380990" indent="-380990">
              <a:buFont typeface="Arial" panose="020B0604020202020204" pitchFamily="34" charset="0"/>
              <a:buChar char="•"/>
            </a:pPr>
            <a:r>
              <a:rPr lang="en-US" sz="2400" dirty="0">
                <a:solidFill>
                  <a:srgbClr val="002060"/>
                </a:solidFill>
                <a:latin typeface="Cambria" pitchFamily="18" charset="0"/>
                <a:cs typeface="Times New Roman" pitchFamily="18" charset="0"/>
              </a:rPr>
              <a:t>Kernel – PCA</a:t>
            </a:r>
          </a:p>
          <a:p>
            <a:pPr marL="380990" indent="-380990">
              <a:buFont typeface="Arial" panose="020B0604020202020204" pitchFamily="34" charset="0"/>
              <a:buChar char="•"/>
            </a:pPr>
            <a:r>
              <a:rPr lang="en-US" sz="2400" dirty="0">
                <a:solidFill>
                  <a:srgbClr val="002060"/>
                </a:solidFill>
                <a:latin typeface="Cambria" pitchFamily="18" charset="0"/>
                <a:cs typeface="Times New Roman" pitchFamily="18" charset="0"/>
              </a:rPr>
              <a:t>MDS (Multidimensional Scaling)</a:t>
            </a:r>
          </a:p>
          <a:p>
            <a:pPr algn="ctr"/>
            <a:endParaRPr lang="en-US" sz="2400" dirty="0">
              <a:solidFill>
                <a:srgbClr val="002060"/>
              </a:solidFill>
              <a:latin typeface="Cambria" pitchFamily="18" charset="0"/>
              <a:cs typeface="Times New Roman" pitchFamily="18" charset="0"/>
            </a:endParaRPr>
          </a:p>
          <a:p>
            <a:pPr algn="ctr"/>
            <a:endParaRPr lang="en-US" sz="2400" dirty="0">
              <a:solidFill>
                <a:srgbClr val="002060"/>
              </a:solidFill>
              <a:latin typeface="Cambria" pitchFamily="18" charset="0"/>
              <a:cs typeface="Times New Roman" pitchFamily="18" charset="0"/>
            </a:endParaRPr>
          </a:p>
        </p:txBody>
      </p:sp>
      <p:cxnSp>
        <p:nvCxnSpPr>
          <p:cNvPr id="10" name="Straight Arrow Connector 9"/>
          <p:cNvCxnSpPr>
            <a:cxnSpLocks/>
            <a:stCxn id="6" idx="4"/>
            <a:endCxn id="9" idx="0"/>
          </p:cNvCxnSpPr>
          <p:nvPr/>
        </p:nvCxnSpPr>
        <p:spPr>
          <a:xfrm>
            <a:off x="8136245" y="3304051"/>
            <a:ext cx="1997185" cy="1094288"/>
          </a:xfrm>
          <a:prstGeom prst="straightConnector1">
            <a:avLst/>
          </a:prstGeom>
          <a:ln w="28575">
            <a:solidFill>
              <a:srgbClr val="002060"/>
            </a:solidFill>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904594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6590662" y="4267832"/>
            <a:ext cx="4805996" cy="129711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ct val="0"/>
              </a:spcBef>
              <a:spcAft>
                <a:spcPts val="600"/>
              </a:spcAft>
              <a:buNone/>
            </a:pPr>
            <a:r>
              <a:rPr lang="en-US" sz="4000" b="1" kern="1200">
                <a:solidFill>
                  <a:schemeClr val="tx2"/>
                </a:solidFill>
                <a:latin typeface="+mj-lt"/>
                <a:ea typeface="+mj-ea"/>
                <a:cs typeface="+mj-cs"/>
              </a:rPr>
              <a:t>Principal Component Analysis</a:t>
            </a:r>
          </a:p>
          <a:p>
            <a:pPr marL="0" indent="0">
              <a:lnSpc>
                <a:spcPct val="90000"/>
              </a:lnSpc>
              <a:spcBef>
                <a:spcPct val="0"/>
              </a:spcBef>
              <a:spcAft>
                <a:spcPts val="600"/>
              </a:spcAft>
              <a:buNone/>
            </a:pPr>
            <a:endParaRPr lang="en-US" sz="4000" b="1" kern="1200">
              <a:solidFill>
                <a:schemeClr val="tx2"/>
              </a:solidFill>
              <a:latin typeface="+mj-lt"/>
              <a:ea typeface="+mj-ea"/>
              <a:cs typeface="+mj-cs"/>
            </a:endParaRPr>
          </a:p>
          <a:p>
            <a:pPr>
              <a:lnSpc>
                <a:spcPct val="90000"/>
              </a:lnSpc>
              <a:spcBef>
                <a:spcPct val="0"/>
              </a:spcBef>
              <a:spcAft>
                <a:spcPts val="600"/>
              </a:spcAft>
              <a:buNone/>
            </a:pPr>
            <a:endParaRPr lang="en-US" sz="4000" kern="1200">
              <a:solidFill>
                <a:schemeClr val="tx2"/>
              </a:solidFill>
              <a:latin typeface="+mj-lt"/>
              <a:ea typeface="+mj-ea"/>
              <a:cs typeface="+mj-cs"/>
            </a:endParaRPr>
          </a:p>
        </p:txBody>
      </p:sp>
      <p:pic>
        <p:nvPicPr>
          <p:cNvPr id="9" name="Graphic 8" descr="Test Plan">
            <a:extLst>
              <a:ext uri="{FF2B5EF4-FFF2-40B4-BE49-F238E27FC236}">
                <a16:creationId xmlns:a16="http://schemas.microsoft.com/office/drawing/2014/main" id="{75B9F369-E4BD-00DB-C93A-5E33103DFE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5" name="Group 1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6" name="Freeform: Shape 1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1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1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100540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162670E4-B17B-AF96-F34E-C89AAC075E59}"/>
              </a:ext>
            </a:extLst>
          </p:cNvPr>
          <p:cNvGraphicFramePr>
            <a:graphicFrameLocks noGrp="1"/>
          </p:cNvGraphicFramePr>
          <p:nvPr>
            <p:ph idx="1"/>
            <p:extLst>
              <p:ext uri="{D42A27DB-BD31-4B8C-83A1-F6EECF244321}">
                <p14:modId xmlns:p14="http://schemas.microsoft.com/office/powerpoint/2010/main" val="3114884016"/>
              </p:ext>
            </p:extLst>
          </p:nvPr>
        </p:nvGraphicFramePr>
        <p:xfrm>
          <a:off x="373711" y="389614"/>
          <a:ext cx="10980089" cy="6607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802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EC16C94-181B-4D73-8609-C33A828B79F0}"/>
              </a:ext>
            </a:extLst>
          </p:cNvPr>
          <p:cNvPicPr>
            <a:picLocks noGrp="1" noChangeAspect="1"/>
          </p:cNvPicPr>
          <p:nvPr>
            <p:ph idx="1"/>
          </p:nvPr>
        </p:nvPicPr>
        <p:blipFill>
          <a:blip r:embed="rId2"/>
          <a:stretch>
            <a:fillRect/>
          </a:stretch>
        </p:blipFill>
        <p:spPr>
          <a:xfrm>
            <a:off x="2152650" y="643467"/>
            <a:ext cx="7596508" cy="5792336"/>
          </a:xfrm>
          <a:prstGeom prst="rect">
            <a:avLst/>
          </a:prstGeom>
          <a:ln>
            <a:noFill/>
          </a:ln>
        </p:spPr>
      </p:pic>
    </p:spTree>
    <p:extLst>
      <p:ext uri="{BB962C8B-B14F-4D97-AF65-F5344CB8AC3E}">
        <p14:creationId xmlns:p14="http://schemas.microsoft.com/office/powerpoint/2010/main" val="10429493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4157</TotalTime>
  <Words>2466</Words>
  <Application>Microsoft Office PowerPoint</Application>
  <PresentationFormat>Widescreen</PresentationFormat>
  <Paragraphs>295</Paragraphs>
  <Slides>49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49</vt:i4>
      </vt:variant>
    </vt:vector>
  </HeadingPairs>
  <TitlesOfParts>
    <vt:vector size="63" baseType="lpstr">
      <vt:lpstr>Arial</vt:lpstr>
      <vt:lpstr>Arial MT</vt:lpstr>
      <vt:lpstr>Blackadder ITC</vt:lpstr>
      <vt:lpstr>Calibri</vt:lpstr>
      <vt:lpstr>Calibri Light</vt:lpstr>
      <vt:lpstr>Cambria</vt:lpstr>
      <vt:lpstr>Cambria Math</vt:lpstr>
      <vt:lpstr>charter</vt:lpstr>
      <vt:lpstr>Google Sans</vt:lpstr>
      <vt:lpstr>sohne</vt:lpstr>
      <vt:lpstr>Söhne</vt:lpstr>
      <vt:lpstr>Söhne Mono</vt:lpstr>
      <vt:lpstr>Wingdings</vt:lpstr>
      <vt:lpstr>Office Theme</vt:lpstr>
      <vt:lpstr>Data Mining and Predictive Modelling</vt:lpstr>
      <vt:lpstr>PowerPoint Presentation</vt:lpstr>
      <vt:lpstr>Curse of dimensionality</vt:lpstr>
      <vt:lpstr>Dimensionality Reduction</vt:lpstr>
      <vt:lpstr>PowerPoint Presentation</vt:lpstr>
      <vt:lpstr>Feature Extraction</vt:lpstr>
      <vt:lpstr>PowerPoint Presentation</vt:lpstr>
      <vt:lpstr>PowerPoint Presentation</vt:lpstr>
      <vt:lpstr>PowerPoint Presentation</vt:lpstr>
      <vt:lpstr>Steps for Computing PCA </vt:lpstr>
      <vt:lpstr>PowerPoint Presentation</vt:lpstr>
      <vt:lpstr>Assumptions </vt:lpstr>
      <vt:lpstr>PowerPoint Presentation</vt:lpstr>
      <vt:lpstr>PowerPoint Presentation</vt:lpstr>
      <vt:lpstr>First Principal Component</vt:lpstr>
      <vt:lpstr>Second Principal Component</vt:lpstr>
      <vt:lpstr>Mathematics Behind PCA </vt:lpstr>
      <vt:lpstr>Step1: Standardization of data</vt:lpstr>
      <vt:lpstr>PowerPoint Presentation</vt:lpstr>
      <vt:lpstr>PowerPoint Presentation</vt:lpstr>
      <vt:lpstr>PowerPoint Presentation</vt:lpstr>
      <vt:lpstr>Covariance Matrix Computation</vt:lpstr>
      <vt:lpstr>PowerPoint Presentation</vt:lpstr>
      <vt:lpstr>PowerPoint Presentation</vt:lpstr>
      <vt:lpstr> 4. Compute Eigenvectors and corresponding Eigenvalues </vt:lpstr>
      <vt:lpstr>Example</vt:lpstr>
      <vt:lpstr>Percentage of Variance</vt:lpstr>
      <vt:lpstr>PowerPoint Presentation</vt:lpstr>
      <vt:lpstr>PowerPoint Presentation</vt:lpstr>
      <vt:lpstr>PowerPoint Presentation</vt:lpstr>
      <vt:lpstr>PowerPoint Presentation</vt:lpstr>
      <vt:lpstr>PowerPoint Presentation</vt:lpstr>
      <vt:lpstr>Numerical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 Component Analysis</dc:title>
  <dc:creator>muskan gupta</dc:creator>
  <cp:lastModifiedBy>Madhuri Gupta</cp:lastModifiedBy>
  <cp:revision>15</cp:revision>
  <dcterms:created xsi:type="dcterms:W3CDTF">2021-04-21T12:29:29Z</dcterms:created>
  <dcterms:modified xsi:type="dcterms:W3CDTF">2025-01-21T08:24:08Z</dcterms:modified>
</cp:coreProperties>
</file>