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75" r:id="rId6"/>
    <p:sldId id="270" r:id="rId7"/>
    <p:sldId id="276" r:id="rId8"/>
    <p:sldId id="281" r:id="rId9"/>
    <p:sldId id="277" r:id="rId10"/>
    <p:sldId id="278" r:id="rId11"/>
    <p:sldId id="261" r:id="rId12"/>
    <p:sldId id="262" r:id="rId13"/>
    <p:sldId id="279" r:id="rId14"/>
    <p:sldId id="263" r:id="rId15"/>
    <p:sldId id="264" r:id="rId16"/>
    <p:sldId id="280" r:id="rId17"/>
    <p:sldId id="266" r:id="rId18"/>
    <p:sldId id="282" r:id="rId19"/>
    <p:sldId id="283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624CE-7F41-42EF-A6E7-9941190E0A27}" v="15" dt="2024-03-12T10:53:33.3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11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huri Gupta" userId="40fbf580-1d11-457d-915f-f80ffe48a5e7" providerId="ADAL" clId="{B0F624CE-7F41-42EF-A6E7-9941190E0A27}"/>
    <pc:docChg chg="undo redo custSel addSld delSld modSld sldOrd">
      <pc:chgData name="Madhuri Gupta" userId="40fbf580-1d11-457d-915f-f80ffe48a5e7" providerId="ADAL" clId="{B0F624CE-7F41-42EF-A6E7-9941190E0A27}" dt="2024-03-13T06:11:12.481" v="440" actId="113"/>
      <pc:docMkLst>
        <pc:docMk/>
      </pc:docMkLst>
      <pc:sldChg chg="delSp modSp mod">
        <pc:chgData name="Madhuri Gupta" userId="40fbf580-1d11-457d-915f-f80ffe48a5e7" providerId="ADAL" clId="{B0F624CE-7F41-42EF-A6E7-9941190E0A27}" dt="2024-03-12T08:49:11.432" v="2" actId="478"/>
        <pc:sldMkLst>
          <pc:docMk/>
          <pc:sldMk cId="0" sldId="256"/>
        </pc:sldMkLst>
        <pc:spChg chg="mod">
          <ac:chgData name="Madhuri Gupta" userId="40fbf580-1d11-457d-915f-f80ffe48a5e7" providerId="ADAL" clId="{B0F624CE-7F41-42EF-A6E7-9941190E0A27}" dt="2024-03-12T08:49:05.252" v="1" actId="20577"/>
          <ac:spMkLst>
            <pc:docMk/>
            <pc:sldMk cId="0" sldId="256"/>
            <ac:spMk id="3" creationId="{00000000-0000-0000-0000-000000000000}"/>
          </ac:spMkLst>
        </pc:spChg>
        <pc:spChg chg="del">
          <ac:chgData name="Madhuri Gupta" userId="40fbf580-1d11-457d-915f-f80ffe48a5e7" providerId="ADAL" clId="{B0F624CE-7F41-42EF-A6E7-9941190E0A27}" dt="2024-03-12T08:49:11.432" v="2" actId="478"/>
          <ac:spMkLst>
            <pc:docMk/>
            <pc:sldMk cId="0" sldId="256"/>
            <ac:spMk id="4" creationId="{00000000-0000-0000-0000-000000000000}"/>
          </ac:spMkLst>
        </pc:spChg>
      </pc:sldChg>
      <pc:sldChg chg="del">
        <pc:chgData name="Madhuri Gupta" userId="40fbf580-1d11-457d-915f-f80ffe48a5e7" providerId="ADAL" clId="{B0F624CE-7F41-42EF-A6E7-9941190E0A27}" dt="2024-03-12T11:01:08.267" v="423" actId="47"/>
        <pc:sldMkLst>
          <pc:docMk/>
          <pc:sldMk cId="0" sldId="259"/>
        </pc:sldMkLst>
      </pc:sldChg>
      <pc:sldChg chg="addSp delSp modSp mod">
        <pc:chgData name="Madhuri Gupta" userId="40fbf580-1d11-457d-915f-f80ffe48a5e7" providerId="ADAL" clId="{B0F624CE-7F41-42EF-A6E7-9941190E0A27}" dt="2024-03-12T10:48:48.954" v="329" actId="1076"/>
        <pc:sldMkLst>
          <pc:docMk/>
          <pc:sldMk cId="0" sldId="261"/>
        </pc:sldMkLst>
        <pc:spChg chg="mod">
          <ac:chgData name="Madhuri Gupta" userId="40fbf580-1d11-457d-915f-f80ffe48a5e7" providerId="ADAL" clId="{B0F624CE-7F41-42EF-A6E7-9941190E0A27}" dt="2024-03-12T10:47:02.500" v="316" actId="404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Madhuri Gupta" userId="40fbf580-1d11-457d-915f-f80ffe48a5e7" providerId="ADAL" clId="{B0F624CE-7F41-42EF-A6E7-9941190E0A27}" dt="2024-03-12T10:45:38.335" v="304" actId="478"/>
          <ac:spMkLst>
            <pc:docMk/>
            <pc:sldMk cId="0" sldId="261"/>
            <ac:spMk id="4" creationId="{00000000-0000-0000-0000-000000000000}"/>
          </ac:spMkLst>
        </pc:spChg>
        <pc:spChg chg="del">
          <ac:chgData name="Madhuri Gupta" userId="40fbf580-1d11-457d-915f-f80ffe48a5e7" providerId="ADAL" clId="{B0F624CE-7F41-42EF-A6E7-9941190E0A27}" dt="2024-03-12T10:45:30.814" v="302" actId="478"/>
          <ac:spMkLst>
            <pc:docMk/>
            <pc:sldMk cId="0" sldId="261"/>
            <ac:spMk id="9" creationId="{00000000-0000-0000-0000-000000000000}"/>
          </ac:spMkLst>
        </pc:spChg>
        <pc:spChg chg="del">
          <ac:chgData name="Madhuri Gupta" userId="40fbf580-1d11-457d-915f-f80ffe48a5e7" providerId="ADAL" clId="{B0F624CE-7F41-42EF-A6E7-9941190E0A27}" dt="2024-03-12T10:44:56.236" v="292" actId="478"/>
          <ac:spMkLst>
            <pc:docMk/>
            <pc:sldMk cId="0" sldId="261"/>
            <ac:spMk id="10" creationId="{00000000-0000-0000-0000-000000000000}"/>
          </ac:spMkLst>
        </pc:spChg>
        <pc:spChg chg="del mod">
          <ac:chgData name="Madhuri Gupta" userId="40fbf580-1d11-457d-915f-f80ffe48a5e7" providerId="ADAL" clId="{B0F624CE-7F41-42EF-A6E7-9941190E0A27}" dt="2024-03-12T10:45:26.796" v="30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Madhuri Gupta" userId="40fbf580-1d11-457d-915f-f80ffe48a5e7" providerId="ADAL" clId="{B0F624CE-7F41-42EF-A6E7-9941190E0A27}" dt="2024-03-12T10:45:26.794" v="299" actId="478"/>
          <ac:spMkLst>
            <pc:docMk/>
            <pc:sldMk cId="0" sldId="261"/>
            <ac:spMk id="12" creationId="{00000000-0000-0000-0000-000000000000}"/>
          </ac:spMkLst>
        </pc:spChg>
        <pc:spChg chg="del">
          <ac:chgData name="Madhuri Gupta" userId="40fbf580-1d11-457d-915f-f80ffe48a5e7" providerId="ADAL" clId="{B0F624CE-7F41-42EF-A6E7-9941190E0A27}" dt="2024-03-12T10:45:05.269" v="294" actId="478"/>
          <ac:spMkLst>
            <pc:docMk/>
            <pc:sldMk cId="0" sldId="261"/>
            <ac:spMk id="13" creationId="{00000000-0000-0000-0000-000000000000}"/>
          </ac:spMkLst>
        </pc:spChg>
        <pc:spChg chg="del mod">
          <ac:chgData name="Madhuri Gupta" userId="40fbf580-1d11-457d-915f-f80ffe48a5e7" providerId="ADAL" clId="{B0F624CE-7F41-42EF-A6E7-9941190E0A27}" dt="2024-03-12T10:45:16.245" v="297" actId="478"/>
          <ac:spMkLst>
            <pc:docMk/>
            <pc:sldMk cId="0" sldId="261"/>
            <ac:spMk id="14" creationId="{00000000-0000-0000-0000-000000000000}"/>
          </ac:spMkLst>
        </pc:spChg>
        <pc:spChg chg="add mod">
          <ac:chgData name="Madhuri Gupta" userId="40fbf580-1d11-457d-915f-f80ffe48a5e7" providerId="ADAL" clId="{B0F624CE-7F41-42EF-A6E7-9941190E0A27}" dt="2024-03-12T10:47:41.156" v="324" actId="20577"/>
          <ac:spMkLst>
            <pc:docMk/>
            <pc:sldMk cId="0" sldId="261"/>
            <ac:spMk id="18" creationId="{CEFB829B-A3C1-4252-8E1B-60744AD73DF5}"/>
          </ac:spMkLst>
        </pc:spChg>
        <pc:grpChg chg="del">
          <ac:chgData name="Madhuri Gupta" userId="40fbf580-1d11-457d-915f-f80ffe48a5e7" providerId="ADAL" clId="{B0F624CE-7F41-42EF-A6E7-9941190E0A27}" dt="2024-03-12T10:44:59.099" v="293" actId="478"/>
          <ac:grpSpMkLst>
            <pc:docMk/>
            <pc:sldMk cId="0" sldId="261"/>
            <ac:grpSpMk id="5" creationId="{00000000-0000-0000-0000-000000000000}"/>
          </ac:grpSpMkLst>
        </pc:grpChg>
        <pc:picChg chg="add mod">
          <ac:chgData name="Madhuri Gupta" userId="40fbf580-1d11-457d-915f-f80ffe48a5e7" providerId="ADAL" clId="{B0F624CE-7F41-42EF-A6E7-9941190E0A27}" dt="2024-03-12T10:48:48.954" v="329" actId="1076"/>
          <ac:picMkLst>
            <pc:docMk/>
            <pc:sldMk cId="0" sldId="261"/>
            <ac:picMk id="16" creationId="{129957BB-0310-46F7-8C53-6B3E31533B75}"/>
          </ac:picMkLst>
        </pc:picChg>
        <pc:picChg chg="add mod">
          <ac:chgData name="Madhuri Gupta" userId="40fbf580-1d11-457d-915f-f80ffe48a5e7" providerId="ADAL" clId="{B0F624CE-7F41-42EF-A6E7-9941190E0A27}" dt="2024-03-12T10:48:43.186" v="327" actId="14100"/>
          <ac:picMkLst>
            <pc:docMk/>
            <pc:sldMk cId="0" sldId="261"/>
            <ac:picMk id="2050" creationId="{29F2F0C7-ACC0-4C2F-BF2E-30AF017FC5C4}"/>
          </ac:picMkLst>
        </pc:picChg>
      </pc:sldChg>
      <pc:sldChg chg="modSp mod">
        <pc:chgData name="Madhuri Gupta" userId="40fbf580-1d11-457d-915f-f80ffe48a5e7" providerId="ADAL" clId="{B0F624CE-7F41-42EF-A6E7-9941190E0A27}" dt="2024-03-12T10:49:06.216" v="331" actId="167"/>
        <pc:sldMkLst>
          <pc:docMk/>
          <pc:sldMk cId="0" sldId="262"/>
        </pc:sldMkLst>
        <pc:grpChg chg="ord">
          <ac:chgData name="Madhuri Gupta" userId="40fbf580-1d11-457d-915f-f80ffe48a5e7" providerId="ADAL" clId="{B0F624CE-7F41-42EF-A6E7-9941190E0A27}" dt="2024-03-12T10:49:06.216" v="331" actId="167"/>
          <ac:grpSpMkLst>
            <pc:docMk/>
            <pc:sldMk cId="0" sldId="262"/>
            <ac:grpSpMk id="20" creationId="{00000000-0000-0000-0000-000000000000}"/>
          </ac:grpSpMkLst>
        </pc:grpChg>
      </pc:sldChg>
      <pc:sldChg chg="modSp mod">
        <pc:chgData name="Madhuri Gupta" userId="40fbf580-1d11-457d-915f-f80ffe48a5e7" providerId="ADAL" clId="{B0F624CE-7F41-42EF-A6E7-9941190E0A27}" dt="2024-03-12T11:00:55.175" v="422" actId="14100"/>
        <pc:sldMkLst>
          <pc:docMk/>
          <pc:sldMk cId="0" sldId="263"/>
        </pc:sldMkLst>
        <pc:spChg chg="mod">
          <ac:chgData name="Madhuri Gupta" userId="40fbf580-1d11-457d-915f-f80ffe48a5e7" providerId="ADAL" clId="{B0F624CE-7F41-42EF-A6E7-9941190E0A27}" dt="2024-03-12T11:00:02.196" v="407" actId="20577"/>
          <ac:spMkLst>
            <pc:docMk/>
            <pc:sldMk cId="0" sldId="263"/>
            <ac:spMk id="6" creationId="{00000000-0000-0000-0000-000000000000}"/>
          </ac:spMkLst>
        </pc:spChg>
        <pc:spChg chg="mod">
          <ac:chgData name="Madhuri Gupta" userId="40fbf580-1d11-457d-915f-f80ffe48a5e7" providerId="ADAL" clId="{B0F624CE-7F41-42EF-A6E7-9941190E0A27}" dt="2024-03-12T11:00:55.175" v="422" actId="14100"/>
          <ac:spMkLst>
            <pc:docMk/>
            <pc:sldMk cId="0" sldId="263"/>
            <ac:spMk id="8" creationId="{00000000-0000-0000-0000-000000000000}"/>
          </ac:spMkLst>
        </pc:spChg>
      </pc:sldChg>
      <pc:sldChg chg="del">
        <pc:chgData name="Madhuri Gupta" userId="40fbf580-1d11-457d-915f-f80ffe48a5e7" providerId="ADAL" clId="{B0F624CE-7F41-42EF-A6E7-9941190E0A27}" dt="2024-03-12T10:57:22.534" v="386" actId="47"/>
        <pc:sldMkLst>
          <pc:docMk/>
          <pc:sldMk cId="0" sldId="265"/>
        </pc:sldMkLst>
      </pc:sldChg>
      <pc:sldChg chg="del">
        <pc:chgData name="Madhuri Gupta" userId="40fbf580-1d11-457d-915f-f80ffe48a5e7" providerId="ADAL" clId="{B0F624CE-7F41-42EF-A6E7-9941190E0A27}" dt="2024-03-12T10:59:07.563" v="391" actId="47"/>
        <pc:sldMkLst>
          <pc:docMk/>
          <pc:sldMk cId="0" sldId="267"/>
        </pc:sldMkLst>
      </pc:sldChg>
      <pc:sldChg chg="del">
        <pc:chgData name="Madhuri Gupta" userId="40fbf580-1d11-457d-915f-f80ffe48a5e7" providerId="ADAL" clId="{B0F624CE-7F41-42EF-A6E7-9941190E0A27}" dt="2024-03-12T10:59:09.544" v="392" actId="47"/>
        <pc:sldMkLst>
          <pc:docMk/>
          <pc:sldMk cId="0" sldId="268"/>
        </pc:sldMkLst>
      </pc:sldChg>
      <pc:sldChg chg="del">
        <pc:chgData name="Madhuri Gupta" userId="40fbf580-1d11-457d-915f-f80ffe48a5e7" providerId="ADAL" clId="{B0F624CE-7F41-42EF-A6E7-9941190E0A27}" dt="2024-03-12T10:59:11.425" v="393" actId="47"/>
        <pc:sldMkLst>
          <pc:docMk/>
          <pc:sldMk cId="0" sldId="269"/>
        </pc:sldMkLst>
      </pc:sldChg>
      <pc:sldChg chg="addSp delSp modSp mod ord setBg setFolMasterObjs">
        <pc:chgData name="Madhuri Gupta" userId="40fbf580-1d11-457d-915f-f80ffe48a5e7" providerId="ADAL" clId="{B0F624CE-7F41-42EF-A6E7-9941190E0A27}" dt="2024-03-12T10:26:45.686" v="214" actId="14100"/>
        <pc:sldMkLst>
          <pc:docMk/>
          <pc:sldMk cId="0" sldId="270"/>
        </pc:sldMkLst>
        <pc:spChg chg="mod">
          <ac:chgData name="Madhuri Gupta" userId="40fbf580-1d11-457d-915f-f80ffe48a5e7" providerId="ADAL" clId="{B0F624CE-7F41-42EF-A6E7-9941190E0A27}" dt="2024-03-12T09:12:43.865" v="6" actId="26606"/>
          <ac:spMkLst>
            <pc:docMk/>
            <pc:sldMk cId="0" sldId="270"/>
            <ac:spMk id="2" creationId="{00000000-0000-0000-0000-000000000000}"/>
          </ac:spMkLst>
        </pc:spChg>
        <pc:spChg chg="add del mod ord">
          <ac:chgData name="Madhuri Gupta" userId="40fbf580-1d11-457d-915f-f80ffe48a5e7" providerId="ADAL" clId="{B0F624CE-7F41-42EF-A6E7-9941190E0A27}" dt="2024-03-12T10:26:45.686" v="214" actId="14100"/>
          <ac:spMkLst>
            <pc:docMk/>
            <pc:sldMk cId="0" sldId="270"/>
            <ac:spMk id="3" creationId="{00000000-0000-0000-0000-000000000000}"/>
          </ac:spMkLst>
        </pc:spChg>
        <pc:spChg chg="add del">
          <ac:chgData name="Madhuri Gupta" userId="40fbf580-1d11-457d-915f-f80ffe48a5e7" providerId="ADAL" clId="{B0F624CE-7F41-42EF-A6E7-9941190E0A27}" dt="2024-03-12T09:12:43.865" v="6" actId="26606"/>
          <ac:spMkLst>
            <pc:docMk/>
            <pc:sldMk cId="0" sldId="270"/>
            <ac:spMk id="10" creationId="{2EB492CD-616E-47F8-933B-5E2D952A0593}"/>
          </ac:spMkLst>
        </pc:spChg>
        <pc:spChg chg="add mod">
          <ac:chgData name="Madhuri Gupta" userId="40fbf580-1d11-457d-915f-f80ffe48a5e7" providerId="ADAL" clId="{B0F624CE-7F41-42EF-A6E7-9941190E0A27}" dt="2024-03-12T10:26:26.200" v="213" actId="123"/>
          <ac:spMkLst>
            <pc:docMk/>
            <pc:sldMk cId="0" sldId="270"/>
            <ac:spMk id="11" creationId="{B67A1110-C1F6-4401-A551-F678C0E0B8DF}"/>
          </ac:spMkLst>
        </pc:spChg>
        <pc:spChg chg="add del">
          <ac:chgData name="Madhuri Gupta" userId="40fbf580-1d11-457d-915f-f80ffe48a5e7" providerId="ADAL" clId="{B0F624CE-7F41-42EF-A6E7-9941190E0A27}" dt="2024-03-12T09:12:43.865" v="6" actId="26606"/>
          <ac:spMkLst>
            <pc:docMk/>
            <pc:sldMk cId="0" sldId="270"/>
            <ac:spMk id="12" creationId="{59383CF9-23B5-4335-9B21-1791C4CF1C75}"/>
          </ac:spMkLst>
        </pc:spChg>
        <pc:spChg chg="add del">
          <ac:chgData name="Madhuri Gupta" userId="40fbf580-1d11-457d-915f-f80ffe48a5e7" providerId="ADAL" clId="{B0F624CE-7F41-42EF-A6E7-9941190E0A27}" dt="2024-03-12T09:12:43.865" v="6" actId="26606"/>
          <ac:spMkLst>
            <pc:docMk/>
            <pc:sldMk cId="0" sldId="270"/>
            <ac:spMk id="14" creationId="{0007FE00-9498-4706-B255-6437B0252C02}"/>
          </ac:spMkLst>
        </pc:spChg>
        <pc:graphicFrameChg chg="add del">
          <ac:chgData name="Madhuri Gupta" userId="40fbf580-1d11-457d-915f-f80ffe48a5e7" providerId="ADAL" clId="{B0F624CE-7F41-42EF-A6E7-9941190E0A27}" dt="2024-03-12T10:26:08.650" v="211" actId="26606"/>
          <ac:graphicFrameMkLst>
            <pc:docMk/>
            <pc:sldMk cId="0" sldId="270"/>
            <ac:graphicFrameMk id="13" creationId="{AF55C353-FA39-BE82-6E31-6857F3A8E42B}"/>
          </ac:graphicFrameMkLst>
        </pc:graphicFrameChg>
        <pc:picChg chg="add mod">
          <ac:chgData name="Madhuri Gupta" userId="40fbf580-1d11-457d-915f-f80ffe48a5e7" providerId="ADAL" clId="{B0F624CE-7F41-42EF-A6E7-9941190E0A27}" dt="2024-03-12T10:24:08.129" v="208" actId="1076"/>
          <ac:picMkLst>
            <pc:docMk/>
            <pc:sldMk cId="0" sldId="270"/>
            <ac:picMk id="5" creationId="{CE32F9A4-39AD-4EF3-B9AF-F1BF496D971B}"/>
          </ac:picMkLst>
        </pc:picChg>
      </pc:sldChg>
      <pc:sldChg chg="del">
        <pc:chgData name="Madhuri Gupta" userId="40fbf580-1d11-457d-915f-f80ffe48a5e7" providerId="ADAL" clId="{B0F624CE-7F41-42EF-A6E7-9941190E0A27}" dt="2024-03-12T10:57:58.816" v="387" actId="47"/>
        <pc:sldMkLst>
          <pc:docMk/>
          <pc:sldMk cId="0" sldId="271"/>
        </pc:sldMkLst>
      </pc:sldChg>
      <pc:sldChg chg="del">
        <pc:chgData name="Madhuri Gupta" userId="40fbf580-1d11-457d-915f-f80ffe48a5e7" providerId="ADAL" clId="{B0F624CE-7F41-42EF-A6E7-9941190E0A27}" dt="2024-03-12T10:58:00.705" v="388" actId="47"/>
        <pc:sldMkLst>
          <pc:docMk/>
          <pc:sldMk cId="0" sldId="272"/>
        </pc:sldMkLst>
      </pc:sldChg>
      <pc:sldChg chg="del">
        <pc:chgData name="Madhuri Gupta" userId="40fbf580-1d11-457d-915f-f80ffe48a5e7" providerId="ADAL" clId="{B0F624CE-7F41-42EF-A6E7-9941190E0A27}" dt="2024-03-12T10:58:04.776" v="389" actId="47"/>
        <pc:sldMkLst>
          <pc:docMk/>
          <pc:sldMk cId="0" sldId="273"/>
        </pc:sldMkLst>
      </pc:sldChg>
      <pc:sldChg chg="del">
        <pc:chgData name="Madhuri Gupta" userId="40fbf580-1d11-457d-915f-f80ffe48a5e7" providerId="ADAL" clId="{B0F624CE-7F41-42EF-A6E7-9941190E0A27}" dt="2024-03-12T10:58:08.457" v="390" actId="47"/>
        <pc:sldMkLst>
          <pc:docMk/>
          <pc:sldMk cId="0" sldId="274"/>
        </pc:sldMkLst>
      </pc:sldChg>
      <pc:sldChg chg="addSp delSp modSp new mod setBg">
        <pc:chgData name="Madhuri Gupta" userId="40fbf580-1d11-457d-915f-f80ffe48a5e7" providerId="ADAL" clId="{B0F624CE-7F41-42EF-A6E7-9941190E0A27}" dt="2024-03-12T11:01:35.610" v="437" actId="20577"/>
        <pc:sldMkLst>
          <pc:docMk/>
          <pc:sldMk cId="1532019263" sldId="275"/>
        </pc:sldMkLst>
        <pc:spChg chg="mod ord">
          <ac:chgData name="Madhuri Gupta" userId="40fbf580-1d11-457d-915f-f80ffe48a5e7" providerId="ADAL" clId="{B0F624CE-7F41-42EF-A6E7-9941190E0A27}" dt="2024-03-12T11:01:35.610" v="437" actId="20577"/>
          <ac:spMkLst>
            <pc:docMk/>
            <pc:sldMk cId="1532019263" sldId="275"/>
            <ac:spMk id="2" creationId="{8694457A-9DBF-4DE0-9378-DF3D24143D04}"/>
          </ac:spMkLst>
        </pc:spChg>
        <pc:spChg chg="del">
          <ac:chgData name="Madhuri Gupta" userId="40fbf580-1d11-457d-915f-f80ffe48a5e7" providerId="ADAL" clId="{B0F624CE-7F41-42EF-A6E7-9941190E0A27}" dt="2024-03-12T10:12:08.035" v="27" actId="478"/>
          <ac:spMkLst>
            <pc:docMk/>
            <pc:sldMk cId="1532019263" sldId="275"/>
            <ac:spMk id="3" creationId="{3CA4158B-C6B4-411C-989C-C2CFE63F89BB}"/>
          </ac:spMkLst>
        </pc:spChg>
        <pc:spChg chg="add mod ord">
          <ac:chgData name="Madhuri Gupta" userId="40fbf580-1d11-457d-915f-f80ffe48a5e7" providerId="ADAL" clId="{B0F624CE-7F41-42EF-A6E7-9941190E0A27}" dt="2024-03-12T11:01:28.432" v="425" actId="113"/>
          <ac:spMkLst>
            <pc:docMk/>
            <pc:sldMk cId="1532019263" sldId="275"/>
            <ac:spMk id="4" creationId="{837FF3FE-F898-4917-B1CA-A8C9479507A5}"/>
          </ac:spMkLst>
        </pc:spChg>
        <pc:spChg chg="add del">
          <ac:chgData name="Madhuri Gupta" userId="40fbf580-1d11-457d-915f-f80ffe48a5e7" providerId="ADAL" clId="{B0F624CE-7F41-42EF-A6E7-9941190E0A27}" dt="2024-03-12T10:14:42.264" v="58" actId="22"/>
          <ac:spMkLst>
            <pc:docMk/>
            <pc:sldMk cId="1532019263" sldId="275"/>
            <ac:spMk id="6" creationId="{36FDA2B5-7F2A-4E01-B4FE-10DAA40A185F}"/>
          </ac:spMkLst>
        </pc:spChg>
        <pc:spChg chg="add del mod">
          <ac:chgData name="Madhuri Gupta" userId="40fbf580-1d11-457d-915f-f80ffe48a5e7" providerId="ADAL" clId="{B0F624CE-7F41-42EF-A6E7-9941190E0A27}" dt="2024-03-12T10:20:57.998" v="183" actId="478"/>
          <ac:spMkLst>
            <pc:docMk/>
            <pc:sldMk cId="1532019263" sldId="275"/>
            <ac:spMk id="8" creationId="{7A435933-2996-4D86-912A-9B75C57D4290}"/>
          </ac:spMkLst>
        </pc:spChg>
        <pc:spChg chg="add mod">
          <ac:chgData name="Madhuri Gupta" userId="40fbf580-1d11-457d-915f-f80ffe48a5e7" providerId="ADAL" clId="{B0F624CE-7F41-42EF-A6E7-9941190E0A27}" dt="2024-03-12T11:01:23.687" v="424" actId="113"/>
          <ac:spMkLst>
            <pc:docMk/>
            <pc:sldMk cId="1532019263" sldId="275"/>
            <ac:spMk id="10" creationId="{4293E6ED-2E7C-4B8A-BFCC-3F2A4811B504}"/>
          </ac:spMkLst>
        </pc:spChg>
        <pc:spChg chg="add">
          <ac:chgData name="Madhuri Gupta" userId="40fbf580-1d11-457d-915f-f80ffe48a5e7" providerId="ADAL" clId="{B0F624CE-7F41-42EF-A6E7-9941190E0A27}" dt="2024-03-12T10:19:24.945" v="138" actId="26606"/>
          <ac:spMkLst>
            <pc:docMk/>
            <pc:sldMk cId="1532019263" sldId="275"/>
            <ac:spMk id="13" creationId="{4845A0EE-C4C8-4AE1-B3C6-1261368AC036}"/>
          </ac:spMkLst>
        </pc:spChg>
      </pc:sldChg>
      <pc:sldChg chg="addSp delSp modSp new mod">
        <pc:chgData name="Madhuri Gupta" userId="40fbf580-1d11-457d-915f-f80ffe48a5e7" providerId="ADAL" clId="{B0F624CE-7F41-42EF-A6E7-9941190E0A27}" dt="2024-03-13T06:10:27.991" v="438" actId="113"/>
        <pc:sldMkLst>
          <pc:docMk/>
          <pc:sldMk cId="2236602917" sldId="276"/>
        </pc:sldMkLst>
        <pc:spChg chg="mod">
          <ac:chgData name="Madhuri Gupta" userId="40fbf580-1d11-457d-915f-f80ffe48a5e7" providerId="ADAL" clId="{B0F624CE-7F41-42EF-A6E7-9941190E0A27}" dt="2024-03-12T10:33:58.832" v="235" actId="14100"/>
          <ac:spMkLst>
            <pc:docMk/>
            <pc:sldMk cId="2236602917" sldId="276"/>
            <ac:spMk id="2" creationId="{846302D1-FC1E-435F-8291-9A1C041F7B28}"/>
          </ac:spMkLst>
        </pc:spChg>
        <pc:spChg chg="del">
          <ac:chgData name="Madhuri Gupta" userId="40fbf580-1d11-457d-915f-f80ffe48a5e7" providerId="ADAL" clId="{B0F624CE-7F41-42EF-A6E7-9941190E0A27}" dt="2024-03-12T10:27:30.519" v="217" actId="478"/>
          <ac:spMkLst>
            <pc:docMk/>
            <pc:sldMk cId="2236602917" sldId="276"/>
            <ac:spMk id="3" creationId="{7754D370-1CC5-4576-9789-F1E868BF3C58}"/>
          </ac:spMkLst>
        </pc:spChg>
        <pc:spChg chg="add mod">
          <ac:chgData name="Madhuri Gupta" userId="40fbf580-1d11-457d-915f-f80ffe48a5e7" providerId="ADAL" clId="{B0F624CE-7F41-42EF-A6E7-9941190E0A27}" dt="2024-03-13T06:10:27.991" v="438" actId="113"/>
          <ac:spMkLst>
            <pc:docMk/>
            <pc:sldMk cId="2236602917" sldId="276"/>
            <ac:spMk id="5" creationId="{930E23D3-3A73-4BB2-9054-96C1CCD392E3}"/>
          </ac:spMkLst>
        </pc:spChg>
        <pc:spChg chg="add mod">
          <ac:chgData name="Madhuri Gupta" userId="40fbf580-1d11-457d-915f-f80ffe48a5e7" providerId="ADAL" clId="{B0F624CE-7F41-42EF-A6E7-9941190E0A27}" dt="2024-03-12T10:34:12.447" v="236" actId="207"/>
          <ac:spMkLst>
            <pc:docMk/>
            <pc:sldMk cId="2236602917" sldId="276"/>
            <ac:spMk id="7" creationId="{E1063144-8F0C-4BAF-98AA-2FE81C853C98}"/>
          </ac:spMkLst>
        </pc:spChg>
        <pc:picChg chg="add mod">
          <ac:chgData name="Madhuri Gupta" userId="40fbf580-1d11-457d-915f-f80ffe48a5e7" providerId="ADAL" clId="{B0F624CE-7F41-42EF-A6E7-9941190E0A27}" dt="2024-03-12T10:30:48.248" v="234" actId="1076"/>
          <ac:picMkLst>
            <pc:docMk/>
            <pc:sldMk cId="2236602917" sldId="276"/>
            <ac:picMk id="9" creationId="{2C3CE212-5909-4330-A140-25BA3520D775}"/>
          </ac:picMkLst>
        </pc:picChg>
      </pc:sldChg>
      <pc:sldChg chg="modSp add del mod">
        <pc:chgData name="Madhuri Gupta" userId="40fbf580-1d11-457d-915f-f80ffe48a5e7" providerId="ADAL" clId="{B0F624CE-7F41-42EF-A6E7-9941190E0A27}" dt="2024-03-12T10:34:25.976" v="237" actId="47"/>
        <pc:sldMkLst>
          <pc:docMk/>
          <pc:sldMk cId="2570799130" sldId="277"/>
        </pc:sldMkLst>
        <pc:spChg chg="mod">
          <ac:chgData name="Madhuri Gupta" userId="40fbf580-1d11-457d-915f-f80ffe48a5e7" providerId="ADAL" clId="{B0F624CE-7F41-42EF-A6E7-9941190E0A27}" dt="2024-03-12T10:27:46.724" v="223"/>
          <ac:spMkLst>
            <pc:docMk/>
            <pc:sldMk cId="2570799130" sldId="277"/>
            <ac:spMk id="2" creationId="{00000000-0000-0000-0000-000000000000}"/>
          </ac:spMkLst>
        </pc:spChg>
      </pc:sldChg>
      <pc:sldChg chg="addSp delSp modSp new mod">
        <pc:chgData name="Madhuri Gupta" userId="40fbf580-1d11-457d-915f-f80ffe48a5e7" providerId="ADAL" clId="{B0F624CE-7F41-42EF-A6E7-9941190E0A27}" dt="2024-03-13T06:11:12.481" v="440" actId="113"/>
        <pc:sldMkLst>
          <pc:docMk/>
          <pc:sldMk cId="3667208210" sldId="277"/>
        </pc:sldMkLst>
        <pc:spChg chg="mod">
          <ac:chgData name="Madhuri Gupta" userId="40fbf580-1d11-457d-915f-f80ffe48a5e7" providerId="ADAL" clId="{B0F624CE-7F41-42EF-A6E7-9941190E0A27}" dt="2024-03-12T10:34:50.515" v="240" actId="14100"/>
          <ac:spMkLst>
            <pc:docMk/>
            <pc:sldMk cId="3667208210" sldId="277"/>
            <ac:spMk id="2" creationId="{D1F01302-5B4E-4A06-852C-FEAB06781E04}"/>
          </ac:spMkLst>
        </pc:spChg>
        <pc:spChg chg="del">
          <ac:chgData name="Madhuri Gupta" userId="40fbf580-1d11-457d-915f-f80ffe48a5e7" providerId="ADAL" clId="{B0F624CE-7F41-42EF-A6E7-9941190E0A27}" dt="2024-03-12T10:34:53.572" v="241" actId="478"/>
          <ac:spMkLst>
            <pc:docMk/>
            <pc:sldMk cId="3667208210" sldId="277"/>
            <ac:spMk id="3" creationId="{0AD0E06A-2174-4343-B71F-CB9394CB0000}"/>
          </ac:spMkLst>
        </pc:spChg>
        <pc:spChg chg="add mod">
          <ac:chgData name="Madhuri Gupta" userId="40fbf580-1d11-457d-915f-f80ffe48a5e7" providerId="ADAL" clId="{B0F624CE-7F41-42EF-A6E7-9941190E0A27}" dt="2024-03-13T06:11:12.481" v="440" actId="113"/>
          <ac:spMkLst>
            <pc:docMk/>
            <pc:sldMk cId="3667208210" sldId="277"/>
            <ac:spMk id="5" creationId="{9CD2FF96-243F-44C0-A870-59C1EF91689B}"/>
          </ac:spMkLst>
        </pc:spChg>
        <pc:spChg chg="add mod">
          <ac:chgData name="Madhuri Gupta" userId="40fbf580-1d11-457d-915f-f80ffe48a5e7" providerId="ADAL" clId="{B0F624CE-7F41-42EF-A6E7-9941190E0A27}" dt="2024-03-12T10:46:38.775" v="310" actId="1076"/>
          <ac:spMkLst>
            <pc:docMk/>
            <pc:sldMk cId="3667208210" sldId="277"/>
            <ac:spMk id="9" creationId="{FD7D2A85-73B0-4997-94EA-517AEAE81756}"/>
          </ac:spMkLst>
        </pc:spChg>
        <pc:picChg chg="add mod">
          <ac:chgData name="Madhuri Gupta" userId="40fbf580-1d11-457d-915f-f80ffe48a5e7" providerId="ADAL" clId="{B0F624CE-7F41-42EF-A6E7-9941190E0A27}" dt="2024-03-12T10:39:29.242" v="257" actId="1076"/>
          <ac:picMkLst>
            <pc:docMk/>
            <pc:sldMk cId="3667208210" sldId="277"/>
            <ac:picMk id="7" creationId="{33F315CC-5C35-480C-B418-522D45BC2A18}"/>
          </ac:picMkLst>
        </pc:picChg>
      </pc:sldChg>
      <pc:sldChg chg="addSp delSp modSp new mod">
        <pc:chgData name="Madhuri Gupta" userId="40fbf580-1d11-457d-915f-f80ffe48a5e7" providerId="ADAL" clId="{B0F624CE-7F41-42EF-A6E7-9941190E0A27}" dt="2024-03-12T10:46:57.229" v="314" actId="1076"/>
        <pc:sldMkLst>
          <pc:docMk/>
          <pc:sldMk cId="2523028931" sldId="278"/>
        </pc:sldMkLst>
        <pc:spChg chg="mod">
          <ac:chgData name="Madhuri Gupta" userId="40fbf580-1d11-457d-915f-f80ffe48a5e7" providerId="ADAL" clId="{B0F624CE-7F41-42EF-A6E7-9941190E0A27}" dt="2024-03-12T10:40:21.216" v="261" actId="14100"/>
          <ac:spMkLst>
            <pc:docMk/>
            <pc:sldMk cId="2523028931" sldId="278"/>
            <ac:spMk id="2" creationId="{1A155C19-FBA9-4EB0-922A-2EB4086580D1}"/>
          </ac:spMkLst>
        </pc:spChg>
        <pc:spChg chg="del">
          <ac:chgData name="Madhuri Gupta" userId="40fbf580-1d11-457d-915f-f80ffe48a5e7" providerId="ADAL" clId="{B0F624CE-7F41-42EF-A6E7-9941190E0A27}" dt="2024-03-12T10:40:16.143" v="260" actId="478"/>
          <ac:spMkLst>
            <pc:docMk/>
            <pc:sldMk cId="2523028931" sldId="278"/>
            <ac:spMk id="3" creationId="{5F5AB6EB-3811-4766-8414-2CEEEE4CB6A9}"/>
          </ac:spMkLst>
        </pc:spChg>
        <pc:spChg chg="add mod">
          <ac:chgData name="Madhuri Gupta" userId="40fbf580-1d11-457d-915f-f80ffe48a5e7" providerId="ADAL" clId="{B0F624CE-7F41-42EF-A6E7-9941190E0A27}" dt="2024-03-12T10:46:46.114" v="311" actId="403"/>
          <ac:spMkLst>
            <pc:docMk/>
            <pc:sldMk cId="2523028931" sldId="278"/>
            <ac:spMk id="5" creationId="{4E20CA8E-8E23-484C-B05D-5CA54692356E}"/>
          </ac:spMkLst>
        </pc:spChg>
        <pc:spChg chg="add mod">
          <ac:chgData name="Madhuri Gupta" userId="40fbf580-1d11-457d-915f-f80ffe48a5e7" providerId="ADAL" clId="{B0F624CE-7F41-42EF-A6E7-9941190E0A27}" dt="2024-03-12T10:46:57.229" v="314" actId="1076"/>
          <ac:spMkLst>
            <pc:docMk/>
            <pc:sldMk cId="2523028931" sldId="278"/>
            <ac:spMk id="7" creationId="{7B17AD56-5070-4ED0-BCEA-A25ABD4F5C61}"/>
          </ac:spMkLst>
        </pc:spChg>
        <pc:spChg chg="add del">
          <ac:chgData name="Madhuri Gupta" userId="40fbf580-1d11-457d-915f-f80ffe48a5e7" providerId="ADAL" clId="{B0F624CE-7F41-42EF-A6E7-9941190E0A27}" dt="2024-03-12T10:42:03.255" v="274" actId="22"/>
          <ac:spMkLst>
            <pc:docMk/>
            <pc:sldMk cId="2523028931" sldId="278"/>
            <ac:spMk id="11" creationId="{54733E59-E427-4BA4-A910-699971094298}"/>
          </ac:spMkLst>
        </pc:spChg>
        <pc:picChg chg="add mod">
          <ac:chgData name="Madhuri Gupta" userId="40fbf580-1d11-457d-915f-f80ffe48a5e7" providerId="ADAL" clId="{B0F624CE-7F41-42EF-A6E7-9941190E0A27}" dt="2024-03-12T10:46:53.834" v="313" actId="1076"/>
          <ac:picMkLst>
            <pc:docMk/>
            <pc:sldMk cId="2523028931" sldId="278"/>
            <ac:picMk id="9" creationId="{0EFD5BDF-5F4E-4475-8591-1F54DC62C1D0}"/>
          </ac:picMkLst>
        </pc:picChg>
        <pc:picChg chg="add mod">
          <ac:chgData name="Madhuri Gupta" userId="40fbf580-1d11-457d-915f-f80ffe48a5e7" providerId="ADAL" clId="{B0F624CE-7F41-42EF-A6E7-9941190E0A27}" dt="2024-03-12T10:43:29.272" v="281" actId="1076"/>
          <ac:picMkLst>
            <pc:docMk/>
            <pc:sldMk cId="2523028931" sldId="278"/>
            <ac:picMk id="13" creationId="{21091C1C-8C8B-42C0-A313-17CC927C4808}"/>
          </ac:picMkLst>
        </pc:picChg>
        <pc:picChg chg="add mod">
          <ac:chgData name="Madhuri Gupta" userId="40fbf580-1d11-457d-915f-f80ffe48a5e7" providerId="ADAL" clId="{B0F624CE-7F41-42EF-A6E7-9941190E0A27}" dt="2024-03-12T10:46:50.484" v="312" actId="1076"/>
          <ac:picMkLst>
            <pc:docMk/>
            <pc:sldMk cId="2523028931" sldId="278"/>
            <ac:picMk id="1026" creationId="{3726BEB3-2EBF-4028-A56E-7C548D98A628}"/>
          </ac:picMkLst>
        </pc:picChg>
      </pc:sldChg>
      <pc:sldChg chg="addSp delSp modSp new mod ord">
        <pc:chgData name="Madhuri Gupta" userId="40fbf580-1d11-457d-915f-f80ffe48a5e7" providerId="ADAL" clId="{B0F624CE-7F41-42EF-A6E7-9941190E0A27}" dt="2024-03-12T10:53:33.345" v="363" actId="1076"/>
        <pc:sldMkLst>
          <pc:docMk/>
          <pc:sldMk cId="347599874" sldId="279"/>
        </pc:sldMkLst>
        <pc:spChg chg="mod">
          <ac:chgData name="Madhuri Gupta" userId="40fbf580-1d11-457d-915f-f80ffe48a5e7" providerId="ADAL" clId="{B0F624CE-7F41-42EF-A6E7-9941190E0A27}" dt="2024-03-12T10:50:01.505" v="340" actId="14100"/>
          <ac:spMkLst>
            <pc:docMk/>
            <pc:sldMk cId="347599874" sldId="279"/>
            <ac:spMk id="2" creationId="{9009E468-C464-4C2E-8F01-A2A0C8FD7B3F}"/>
          </ac:spMkLst>
        </pc:spChg>
        <pc:spChg chg="del">
          <ac:chgData name="Madhuri Gupta" userId="40fbf580-1d11-457d-915f-f80ffe48a5e7" providerId="ADAL" clId="{B0F624CE-7F41-42EF-A6E7-9941190E0A27}" dt="2024-03-12T10:50:03.527" v="341" actId="478"/>
          <ac:spMkLst>
            <pc:docMk/>
            <pc:sldMk cId="347599874" sldId="279"/>
            <ac:spMk id="3" creationId="{4C10CDA7-EBC7-4895-B3E1-3D85AD3A4D87}"/>
          </ac:spMkLst>
        </pc:spChg>
        <pc:spChg chg="add mod">
          <ac:chgData name="Madhuri Gupta" userId="40fbf580-1d11-457d-915f-f80ffe48a5e7" providerId="ADAL" clId="{B0F624CE-7F41-42EF-A6E7-9941190E0A27}" dt="2024-03-12T10:52:04.284" v="359" actId="12"/>
          <ac:spMkLst>
            <pc:docMk/>
            <pc:sldMk cId="347599874" sldId="279"/>
            <ac:spMk id="5" creationId="{7888EC70-9413-4AA7-929C-26B265C98FD8}"/>
          </ac:spMkLst>
        </pc:spChg>
        <pc:picChg chg="add mod">
          <ac:chgData name="Madhuri Gupta" userId="40fbf580-1d11-457d-915f-f80ffe48a5e7" providerId="ADAL" clId="{B0F624CE-7F41-42EF-A6E7-9941190E0A27}" dt="2024-03-12T10:51:43.398" v="352" actId="1076"/>
          <ac:picMkLst>
            <pc:docMk/>
            <pc:sldMk cId="347599874" sldId="279"/>
            <ac:picMk id="7" creationId="{A9F700EB-656A-4DA5-99E6-F6E472A80C51}"/>
          </ac:picMkLst>
        </pc:picChg>
        <pc:picChg chg="add mod">
          <ac:chgData name="Madhuri Gupta" userId="40fbf580-1d11-457d-915f-f80ffe48a5e7" providerId="ADAL" clId="{B0F624CE-7F41-42EF-A6E7-9941190E0A27}" dt="2024-03-12T10:53:33.345" v="363" actId="1076"/>
          <ac:picMkLst>
            <pc:docMk/>
            <pc:sldMk cId="347599874" sldId="279"/>
            <ac:picMk id="3074" creationId="{231C81CD-5972-4E59-91E2-4A4ABC28BEF7}"/>
          </ac:picMkLst>
        </pc:picChg>
      </pc:sldChg>
      <pc:sldChg chg="addSp delSp modSp new mod">
        <pc:chgData name="Madhuri Gupta" userId="40fbf580-1d11-457d-915f-f80ffe48a5e7" providerId="ADAL" clId="{B0F624CE-7F41-42EF-A6E7-9941190E0A27}" dt="2024-03-12T10:57:16.361" v="385" actId="207"/>
        <pc:sldMkLst>
          <pc:docMk/>
          <pc:sldMk cId="2874683302" sldId="280"/>
        </pc:sldMkLst>
        <pc:spChg chg="mod">
          <ac:chgData name="Madhuri Gupta" userId="40fbf580-1d11-457d-915f-f80ffe48a5e7" providerId="ADAL" clId="{B0F624CE-7F41-42EF-A6E7-9941190E0A27}" dt="2024-03-12T10:55:21.123" v="370" actId="14100"/>
          <ac:spMkLst>
            <pc:docMk/>
            <pc:sldMk cId="2874683302" sldId="280"/>
            <ac:spMk id="2" creationId="{7AD23C86-76AE-4C5C-96F3-88FEDAAB3C55}"/>
          </ac:spMkLst>
        </pc:spChg>
        <pc:spChg chg="del">
          <ac:chgData name="Madhuri Gupta" userId="40fbf580-1d11-457d-915f-f80ffe48a5e7" providerId="ADAL" clId="{B0F624CE-7F41-42EF-A6E7-9941190E0A27}" dt="2024-03-12T10:55:23.701" v="371" actId="478"/>
          <ac:spMkLst>
            <pc:docMk/>
            <pc:sldMk cId="2874683302" sldId="280"/>
            <ac:spMk id="3" creationId="{8E2FB58B-1090-4BDF-8C3C-B87F43F0CCE4}"/>
          </ac:spMkLst>
        </pc:spChg>
        <pc:spChg chg="add mod">
          <ac:chgData name="Madhuri Gupta" userId="40fbf580-1d11-457d-915f-f80ffe48a5e7" providerId="ADAL" clId="{B0F624CE-7F41-42EF-A6E7-9941190E0A27}" dt="2024-03-12T10:56:33.806" v="380" actId="113"/>
          <ac:spMkLst>
            <pc:docMk/>
            <pc:sldMk cId="2874683302" sldId="280"/>
            <ac:spMk id="5" creationId="{E236B121-F531-4D6B-85EB-415034CD04B2}"/>
          </ac:spMkLst>
        </pc:spChg>
        <pc:spChg chg="add mod">
          <ac:chgData name="Madhuri Gupta" userId="40fbf580-1d11-457d-915f-f80ffe48a5e7" providerId="ADAL" clId="{B0F624CE-7F41-42EF-A6E7-9941190E0A27}" dt="2024-03-12T10:57:16.361" v="385" actId="207"/>
          <ac:spMkLst>
            <pc:docMk/>
            <pc:sldMk cId="2874683302" sldId="280"/>
            <ac:spMk id="7" creationId="{3FF2681E-76B7-4C70-AA5D-BFC8EDDDCA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DBDD3-3EB1-4110-B049-7E9D7989683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F0D39-26AC-4570-B0E4-0A392791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3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F0D39-26AC-4570-B0E4-0A3927913D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8067" y="446658"/>
            <a:ext cx="959586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7076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3586" y="350265"/>
            <a:ext cx="9764826" cy="856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2507" y="1665554"/>
            <a:ext cx="8126984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634615" marR="5080" indent="-2614295">
              <a:lnSpc>
                <a:spcPts val="6480"/>
              </a:lnSpc>
              <a:spcBef>
                <a:spcPts val="915"/>
              </a:spcBef>
            </a:pPr>
            <a:r>
              <a:rPr spc="-90" dirty="0"/>
              <a:t>Data</a:t>
            </a:r>
            <a:r>
              <a:rPr spc="-254" dirty="0"/>
              <a:t> </a:t>
            </a:r>
            <a:r>
              <a:rPr spc="-80" dirty="0"/>
              <a:t>Mining</a:t>
            </a:r>
            <a:r>
              <a:rPr spc="-260" dirty="0"/>
              <a:t> </a:t>
            </a:r>
            <a:r>
              <a:rPr spc="-20" dirty="0"/>
              <a:t>and</a:t>
            </a:r>
            <a:r>
              <a:rPr spc="-270" dirty="0"/>
              <a:t> </a:t>
            </a:r>
            <a:r>
              <a:rPr spc="-75" dirty="0"/>
              <a:t>Predictive </a:t>
            </a:r>
            <a:r>
              <a:rPr spc="-10" dirty="0"/>
              <a:t>Modeling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10178" y="3867657"/>
            <a:ext cx="4769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Lecture</a:t>
            </a:r>
            <a:r>
              <a:rPr sz="2400" b="1" spc="-80" dirty="0">
                <a:latin typeface="Carlito"/>
                <a:cs typeface="Carlito"/>
              </a:rPr>
              <a:t> </a:t>
            </a:r>
            <a:r>
              <a:rPr lang="en-US" sz="2400" b="1" spc="-80" dirty="0">
                <a:latin typeface="Carlito"/>
                <a:cs typeface="Carlito"/>
              </a:rPr>
              <a:t>7</a:t>
            </a:r>
            <a:r>
              <a:rPr sz="2400" b="1" dirty="0">
                <a:latin typeface="Carlito"/>
                <a:cs typeface="Carlito"/>
              </a:rPr>
              <a:t>:</a:t>
            </a:r>
            <a:r>
              <a:rPr sz="2400" b="1" spc="-7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Measuring</a:t>
            </a:r>
            <a:r>
              <a:rPr sz="2400" b="1" spc="-6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Data</a:t>
            </a:r>
            <a:r>
              <a:rPr sz="2400" b="1" spc="-6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Similarity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5C19-FBA9-4EB0-922A-2EB40865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50265"/>
            <a:ext cx="8463812" cy="1354217"/>
          </a:xfrm>
        </p:spPr>
        <p:txBody>
          <a:bodyPr/>
          <a:lstStyle/>
          <a:p>
            <a:r>
              <a:rPr lang="en-US" sz="4400" dirty="0"/>
              <a:t>Pearson Correlation Coefficient</a:t>
            </a:r>
            <a:br>
              <a:rPr lang="en-US" sz="4400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0CA8E-8E23-484C-B05D-5CA54692356E}"/>
              </a:ext>
            </a:extLst>
          </p:cNvPr>
          <p:cNvSpPr txBox="1"/>
          <p:nvPr/>
        </p:nvSpPr>
        <p:spPr>
          <a:xfrm>
            <a:off x="762000" y="1371600"/>
            <a:ext cx="1089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The Pearson correlation coefficient is a widely used similarity measure in data mining and statistical analysis. It measures the linear correlation between two continuous variables, X and Y. The Pearson correlation coefficient ranges from -1 to +1, with -1 indicating a perfect negative correlation, 0 indicating no correlation, and +1 indicating a perfect positive correlation.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7AD56-5070-4ED0-BCEA-A25ABD4F5C61}"/>
              </a:ext>
            </a:extLst>
          </p:cNvPr>
          <p:cNvSpPr txBox="1"/>
          <p:nvPr/>
        </p:nvSpPr>
        <p:spPr>
          <a:xfrm>
            <a:off x="779282" y="3083399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effectLst/>
                <a:latin typeface="__Source_Sans_Pro_fa6df0"/>
              </a:rPr>
              <a:t>The Pearson correlation coefficient between two variables, X and Y, </a:t>
            </a:r>
          </a:p>
          <a:p>
            <a:r>
              <a:rPr lang="en-US" b="0" i="0" dirty="0">
                <a:solidFill>
                  <a:schemeClr val="accent2"/>
                </a:solidFill>
                <a:effectLst/>
                <a:latin typeface="__Source_Sans_Pro_fa6df0"/>
              </a:rPr>
              <a:t>is calculated as follows -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FD5BDF-5F4E-4475-8591-1F54DC62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75854"/>
            <a:ext cx="6115050" cy="1000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091C1C-8C8B-42C0-A313-17CC927C4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5190790"/>
            <a:ext cx="9172575" cy="657225"/>
          </a:xfrm>
          <a:prstGeom prst="rect">
            <a:avLst/>
          </a:prstGeom>
        </p:spPr>
      </p:pic>
      <p:pic>
        <p:nvPicPr>
          <p:cNvPr id="1026" name="Picture 2" descr="Pearson Correlation Coefficient (r) | Guide &amp; Examples">
            <a:extLst>
              <a:ext uri="{FF2B5EF4-FFF2-40B4-BE49-F238E27FC236}">
                <a16:creationId xmlns:a16="http://schemas.microsoft.com/office/drawing/2014/main" id="{3726BEB3-2EBF-4028-A56E-7C548D98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06" y="2909850"/>
            <a:ext cx="3580694" cy="22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2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736" rIns="0" bIns="0" rtlCol="0">
            <a:spAutoFit/>
          </a:bodyPr>
          <a:lstStyle/>
          <a:p>
            <a:pPr marL="281559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Euclidean</a:t>
            </a:r>
            <a:r>
              <a:rPr spc="-110" dirty="0"/>
              <a:t> </a:t>
            </a:r>
            <a:r>
              <a:rPr spc="-50" dirty="0"/>
              <a:t>Distance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463039"/>
            <a:ext cx="10817861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dirty="0">
                <a:latin typeface="Carlito"/>
                <a:cs typeface="Carlito"/>
              </a:rPr>
              <a:t>Euclidean distance is a commonly used dissimilarity measure that quantifies the distance between two points in a multidimensional space. It is named after the ancient Greek mathematician Euclid, who first studied its properties.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FB829B-A3C1-4252-8E1B-60744AD73DF5}"/>
              </a:ext>
            </a:extLst>
          </p:cNvPr>
          <p:cNvSpPr txBox="1"/>
          <p:nvPr/>
        </p:nvSpPr>
        <p:spPr>
          <a:xfrm>
            <a:off x="914400" y="2469664"/>
            <a:ext cx="9586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effectLst/>
                <a:latin typeface="__Source_Sans_Pro_fa6df0"/>
              </a:rPr>
              <a:t>The Euclidean distance between two points </a:t>
            </a:r>
            <a:r>
              <a:rPr lang="en-US" b="0" i="1" dirty="0">
                <a:solidFill>
                  <a:schemeClr val="accent2"/>
                </a:solidFill>
                <a:effectLst/>
                <a:latin typeface="KaTeX_Main"/>
              </a:rPr>
              <a:t>X</a:t>
            </a:r>
            <a:r>
              <a:rPr lang="en-US" b="0" i="0" dirty="0">
                <a:solidFill>
                  <a:schemeClr val="accent2"/>
                </a:solidFill>
                <a:effectLst/>
                <a:latin typeface="__Source_Sans_Pro_fa6df0"/>
              </a:rPr>
              <a:t> and </a:t>
            </a:r>
            <a:r>
              <a:rPr lang="en-US" b="0" i="1" dirty="0">
                <a:solidFill>
                  <a:schemeClr val="accent2"/>
                </a:solidFill>
                <a:effectLst/>
                <a:latin typeface="KaTeX_Main"/>
              </a:rPr>
              <a:t>Y</a:t>
            </a:r>
            <a:r>
              <a:rPr lang="en-US" b="0" i="0" dirty="0">
                <a:solidFill>
                  <a:schemeClr val="accent2"/>
                </a:solidFill>
                <a:effectLst/>
                <a:latin typeface="__Source_Sans_Pro_fa6df0"/>
              </a:rPr>
              <a:t> in </a:t>
            </a:r>
          </a:p>
          <a:p>
            <a:r>
              <a:rPr lang="en-US" b="0" i="0" dirty="0">
                <a:solidFill>
                  <a:schemeClr val="accent2"/>
                </a:solidFill>
                <a:effectLst/>
                <a:latin typeface="__Source_Sans_Pro_fa6df0"/>
              </a:rPr>
              <a:t>an n-dimensional space is defined as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64DDDF1-1060-4CAF-96EB-FC67752B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39468"/>
            <a:ext cx="5272040" cy="44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20"/>
          <p:cNvGrpSpPr/>
          <p:nvPr/>
        </p:nvGrpSpPr>
        <p:grpSpPr>
          <a:xfrm>
            <a:off x="6573011" y="2116390"/>
            <a:ext cx="2962910" cy="1364615"/>
            <a:chOff x="6573011" y="2116390"/>
            <a:chExt cx="2962910" cy="1364615"/>
          </a:xfrm>
        </p:grpSpPr>
        <p:sp>
          <p:nvSpPr>
            <p:cNvPr id="21" name="object 21"/>
            <p:cNvSpPr/>
            <p:nvPr/>
          </p:nvSpPr>
          <p:spPr>
            <a:xfrm>
              <a:off x="6591375" y="2116613"/>
              <a:ext cx="2938145" cy="0"/>
            </a:xfrm>
            <a:custGeom>
              <a:avLst/>
              <a:gdLst/>
              <a:ahLst/>
              <a:cxnLst/>
              <a:rect l="l" t="t" r="r" b="b"/>
              <a:pathLst>
                <a:path w="2938145">
                  <a:moveTo>
                    <a:pt x="0" y="0"/>
                  </a:moveTo>
                  <a:lnTo>
                    <a:pt x="29381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91375" y="3480372"/>
              <a:ext cx="2938145" cy="0"/>
            </a:xfrm>
            <a:custGeom>
              <a:avLst/>
              <a:gdLst/>
              <a:ahLst/>
              <a:cxnLst/>
              <a:rect l="l" t="t" r="r" b="b"/>
              <a:pathLst>
                <a:path w="2938145">
                  <a:moveTo>
                    <a:pt x="0" y="0"/>
                  </a:moveTo>
                  <a:lnTo>
                    <a:pt x="29381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72999" y="2116848"/>
              <a:ext cx="2962910" cy="1363345"/>
            </a:xfrm>
            <a:custGeom>
              <a:avLst/>
              <a:gdLst/>
              <a:ahLst/>
              <a:cxnLst/>
              <a:rect l="l" t="t" r="r" b="b"/>
              <a:pathLst>
                <a:path w="2962909" h="1363345">
                  <a:moveTo>
                    <a:pt x="2962656" y="0"/>
                  </a:moveTo>
                  <a:lnTo>
                    <a:pt x="0" y="0"/>
                  </a:lnTo>
                  <a:lnTo>
                    <a:pt x="0" y="1363332"/>
                  </a:lnTo>
                  <a:lnTo>
                    <a:pt x="983602" y="1363332"/>
                  </a:lnTo>
                  <a:lnTo>
                    <a:pt x="995845" y="1363332"/>
                  </a:lnTo>
                  <a:lnTo>
                    <a:pt x="1966785" y="1363332"/>
                  </a:lnTo>
                  <a:lnTo>
                    <a:pt x="1979028" y="1363332"/>
                  </a:lnTo>
                  <a:lnTo>
                    <a:pt x="2950426" y="1363332"/>
                  </a:lnTo>
                  <a:lnTo>
                    <a:pt x="2962656" y="1363332"/>
                  </a:lnTo>
                  <a:lnTo>
                    <a:pt x="296265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736" rIns="0" bIns="0" rtlCol="0">
            <a:spAutoFit/>
          </a:bodyPr>
          <a:lstStyle/>
          <a:p>
            <a:pPr marL="281559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Euclidean</a:t>
            </a:r>
            <a:r>
              <a:rPr spc="-110" dirty="0"/>
              <a:t> </a:t>
            </a:r>
            <a:r>
              <a:rPr spc="-50" dirty="0"/>
              <a:t>Distance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91247" y="1894293"/>
            <a:ext cx="3016885" cy="1583690"/>
            <a:chOff x="2691247" y="1894293"/>
            <a:chExt cx="3016885" cy="1583690"/>
          </a:xfrm>
        </p:grpSpPr>
        <p:sp>
          <p:nvSpPr>
            <p:cNvPr id="4" name="object 4"/>
            <p:cNvSpPr/>
            <p:nvPr/>
          </p:nvSpPr>
          <p:spPr>
            <a:xfrm>
              <a:off x="2695835" y="1898107"/>
              <a:ext cx="3008630" cy="1576705"/>
            </a:xfrm>
            <a:custGeom>
              <a:avLst/>
              <a:gdLst/>
              <a:ahLst/>
              <a:cxnLst/>
              <a:rect l="l" t="t" r="r" b="b"/>
              <a:pathLst>
                <a:path w="3008629" h="1576704">
                  <a:moveTo>
                    <a:pt x="61308" y="0"/>
                  </a:moveTo>
                  <a:lnTo>
                    <a:pt x="61308" y="1507930"/>
                  </a:lnTo>
                </a:path>
                <a:path w="3008629" h="1576704">
                  <a:moveTo>
                    <a:pt x="0" y="1515534"/>
                  </a:moveTo>
                  <a:lnTo>
                    <a:pt x="53679" y="1515534"/>
                  </a:lnTo>
                </a:path>
                <a:path w="3008629" h="1576704">
                  <a:moveTo>
                    <a:pt x="0" y="1012836"/>
                  </a:moveTo>
                  <a:lnTo>
                    <a:pt x="53679" y="1012836"/>
                  </a:lnTo>
                </a:path>
                <a:path w="3008629" h="1576704">
                  <a:moveTo>
                    <a:pt x="0" y="502609"/>
                  </a:moveTo>
                  <a:lnTo>
                    <a:pt x="53679" y="502609"/>
                  </a:lnTo>
                </a:path>
                <a:path w="3008629" h="1576704">
                  <a:moveTo>
                    <a:pt x="0" y="0"/>
                  </a:moveTo>
                  <a:lnTo>
                    <a:pt x="53679" y="0"/>
                  </a:lnTo>
                </a:path>
                <a:path w="3008629" h="1576704">
                  <a:moveTo>
                    <a:pt x="61308" y="1515534"/>
                  </a:moveTo>
                  <a:lnTo>
                    <a:pt x="3000581" y="1515534"/>
                  </a:lnTo>
                </a:path>
                <a:path w="3008629" h="1576704">
                  <a:moveTo>
                    <a:pt x="61308" y="1576434"/>
                  </a:moveTo>
                  <a:lnTo>
                    <a:pt x="61308" y="1523151"/>
                  </a:lnTo>
                </a:path>
                <a:path w="3008629" h="1576704">
                  <a:moveTo>
                    <a:pt x="549704" y="1576434"/>
                  </a:moveTo>
                  <a:lnTo>
                    <a:pt x="549704" y="1523151"/>
                  </a:lnTo>
                </a:path>
                <a:path w="3008629" h="1576704">
                  <a:moveTo>
                    <a:pt x="1046084" y="1576434"/>
                  </a:moveTo>
                  <a:lnTo>
                    <a:pt x="1046084" y="1523151"/>
                  </a:lnTo>
                </a:path>
                <a:path w="3008629" h="1576704">
                  <a:moveTo>
                    <a:pt x="1534772" y="1576434"/>
                  </a:moveTo>
                  <a:lnTo>
                    <a:pt x="1534772" y="1523151"/>
                  </a:lnTo>
                </a:path>
                <a:path w="3008629" h="1576704">
                  <a:moveTo>
                    <a:pt x="2023206" y="1576434"/>
                  </a:moveTo>
                  <a:lnTo>
                    <a:pt x="2023206" y="1523151"/>
                  </a:lnTo>
                </a:path>
                <a:path w="3008629" h="1576704">
                  <a:moveTo>
                    <a:pt x="2519509" y="1576434"/>
                  </a:moveTo>
                  <a:lnTo>
                    <a:pt x="2519509" y="1523151"/>
                  </a:lnTo>
                </a:path>
                <a:path w="3008629" h="1576704">
                  <a:moveTo>
                    <a:pt x="3008197" y="1576434"/>
                  </a:moveTo>
                  <a:lnTo>
                    <a:pt x="3008197" y="1523151"/>
                  </a:lnTo>
                </a:path>
              </a:pathLst>
            </a:custGeom>
            <a:ln w="7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1247" y="2335330"/>
              <a:ext cx="129964" cy="1293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80103" y="3351993"/>
              <a:ext cx="122555" cy="121920"/>
            </a:xfrm>
            <a:custGeom>
              <a:avLst/>
              <a:gdLst/>
              <a:ahLst/>
              <a:cxnLst/>
              <a:rect l="l" t="t" r="r" b="b"/>
              <a:pathLst>
                <a:path w="122554" h="121920">
                  <a:moveTo>
                    <a:pt x="61054" y="0"/>
                  </a:moveTo>
                  <a:lnTo>
                    <a:pt x="38609" y="5232"/>
                  </a:lnTo>
                  <a:lnTo>
                    <a:pt x="19055" y="19027"/>
                  </a:lnTo>
                  <a:lnTo>
                    <a:pt x="5237" y="38530"/>
                  </a:lnTo>
                  <a:lnTo>
                    <a:pt x="0" y="60886"/>
                  </a:lnTo>
                  <a:lnTo>
                    <a:pt x="5237" y="83251"/>
                  </a:lnTo>
                  <a:lnTo>
                    <a:pt x="19055" y="102757"/>
                  </a:lnTo>
                  <a:lnTo>
                    <a:pt x="38609" y="116553"/>
                  </a:lnTo>
                  <a:lnTo>
                    <a:pt x="61054" y="121786"/>
                  </a:lnTo>
                  <a:lnTo>
                    <a:pt x="83426" y="116553"/>
                  </a:lnTo>
                  <a:lnTo>
                    <a:pt x="102941" y="102757"/>
                  </a:lnTo>
                  <a:lnTo>
                    <a:pt x="116745" y="83251"/>
                  </a:lnTo>
                  <a:lnTo>
                    <a:pt x="121981" y="60886"/>
                  </a:lnTo>
                  <a:lnTo>
                    <a:pt x="116745" y="38530"/>
                  </a:lnTo>
                  <a:lnTo>
                    <a:pt x="102941" y="19027"/>
                  </a:lnTo>
                  <a:lnTo>
                    <a:pt x="83426" y="5232"/>
                  </a:lnTo>
                  <a:lnTo>
                    <a:pt x="61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0103" y="3351993"/>
              <a:ext cx="122555" cy="121920"/>
            </a:xfrm>
            <a:custGeom>
              <a:avLst/>
              <a:gdLst/>
              <a:ahLst/>
              <a:cxnLst/>
              <a:rect l="l" t="t" r="r" b="b"/>
              <a:pathLst>
                <a:path w="122554" h="121920">
                  <a:moveTo>
                    <a:pt x="0" y="60886"/>
                  </a:moveTo>
                  <a:lnTo>
                    <a:pt x="5237" y="83251"/>
                  </a:lnTo>
                  <a:lnTo>
                    <a:pt x="19055" y="102757"/>
                  </a:lnTo>
                  <a:lnTo>
                    <a:pt x="38609" y="116553"/>
                  </a:lnTo>
                  <a:lnTo>
                    <a:pt x="61054" y="121786"/>
                  </a:lnTo>
                  <a:lnTo>
                    <a:pt x="83426" y="116553"/>
                  </a:lnTo>
                  <a:lnTo>
                    <a:pt x="102941" y="102757"/>
                  </a:lnTo>
                  <a:lnTo>
                    <a:pt x="116745" y="83251"/>
                  </a:lnTo>
                  <a:lnTo>
                    <a:pt x="121981" y="60886"/>
                  </a:lnTo>
                  <a:lnTo>
                    <a:pt x="116745" y="38530"/>
                  </a:lnTo>
                  <a:lnTo>
                    <a:pt x="102941" y="19027"/>
                  </a:lnTo>
                  <a:lnTo>
                    <a:pt x="83426" y="5232"/>
                  </a:lnTo>
                  <a:lnTo>
                    <a:pt x="61054" y="0"/>
                  </a:lnTo>
                  <a:lnTo>
                    <a:pt x="38609" y="5232"/>
                  </a:lnTo>
                  <a:lnTo>
                    <a:pt x="19055" y="19027"/>
                  </a:lnTo>
                  <a:lnTo>
                    <a:pt x="5237" y="38530"/>
                  </a:lnTo>
                  <a:lnTo>
                    <a:pt x="0" y="60886"/>
                  </a:lnTo>
                  <a:close/>
                </a:path>
              </a:pathLst>
            </a:custGeom>
            <a:ln w="7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4724" y="2845557"/>
              <a:ext cx="129862" cy="129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9716" y="2845557"/>
              <a:ext cx="129608" cy="1293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84080" y="2272425"/>
            <a:ext cx="13208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4080" y="1769815"/>
            <a:ext cx="13208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9990" y="3559608"/>
            <a:ext cx="62039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015" algn="l"/>
              </a:tabLst>
            </a:pPr>
            <a:r>
              <a:rPr sz="1500" spc="-50" dirty="0">
                <a:latin typeface="Arial"/>
                <a:cs typeface="Arial"/>
              </a:rPr>
              <a:t>0</a:t>
            </a:r>
            <a:r>
              <a:rPr sz="1500" dirty="0">
                <a:latin typeface="Arial"/>
                <a:cs typeface="Arial"/>
              </a:rPr>
              <a:t>	</a:t>
            </a:r>
            <a:r>
              <a:rPr sz="1500" spc="-50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5019" y="3559608"/>
            <a:ext cx="11087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015" algn="l"/>
                <a:tab pos="989330" algn="l"/>
              </a:tabLst>
            </a:pPr>
            <a:r>
              <a:rPr sz="1500" spc="-50" dirty="0">
                <a:latin typeface="Arial"/>
                <a:cs typeface="Arial"/>
              </a:rPr>
              <a:t>2</a:t>
            </a:r>
            <a:r>
              <a:rPr sz="1500" dirty="0">
                <a:latin typeface="Arial"/>
                <a:cs typeface="Arial"/>
              </a:rPr>
              <a:t>	</a:t>
            </a:r>
            <a:r>
              <a:rPr sz="1500" spc="-50" dirty="0">
                <a:latin typeface="Arial"/>
                <a:cs typeface="Arial"/>
              </a:rPr>
              <a:t>3</a:t>
            </a:r>
            <a:r>
              <a:rPr sz="1500" dirty="0">
                <a:latin typeface="Arial"/>
                <a:cs typeface="Arial"/>
              </a:rPr>
              <a:t>	</a:t>
            </a:r>
            <a:r>
              <a:rPr sz="1500" spc="-50" dirty="0"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8445" y="3559608"/>
            <a:ext cx="62039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1015" algn="l"/>
              </a:tabLst>
            </a:pPr>
            <a:r>
              <a:rPr sz="1500" spc="-50" dirty="0">
                <a:latin typeface="Arial"/>
                <a:cs typeface="Arial"/>
              </a:rPr>
              <a:t>5</a:t>
            </a:r>
            <a:r>
              <a:rPr sz="1500" dirty="0">
                <a:latin typeface="Arial"/>
                <a:cs typeface="Arial"/>
              </a:rPr>
              <a:t>	</a:t>
            </a:r>
            <a:r>
              <a:rPr sz="1500" spc="-50" dirty="0"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5397" y="2255997"/>
            <a:ext cx="22415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p1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4080" y="2766593"/>
            <a:ext cx="1379220" cy="7734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500" spc="-50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  <a:p>
            <a:pPr marL="1167765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latin typeface="Arial"/>
                <a:cs typeface="Arial"/>
              </a:rPr>
              <a:t>p2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500" spc="-5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6262" y="2541008"/>
            <a:ext cx="22415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p3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98434" y="2541008"/>
            <a:ext cx="22415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p4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31361" y="2139717"/>
            <a:ext cx="2256155" cy="132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  <a:tabLst>
                <a:tab pos="1167130" algn="l"/>
                <a:tab pos="2150745" algn="l"/>
              </a:tabLst>
            </a:pPr>
            <a:r>
              <a:rPr sz="1750" b="1" spc="-10" dirty="0">
                <a:latin typeface="Times New Roman"/>
                <a:cs typeface="Times New Roman"/>
              </a:rPr>
              <a:t>point</a:t>
            </a:r>
            <a:r>
              <a:rPr sz="1750" b="1" dirty="0">
                <a:latin typeface="Times New Roman"/>
                <a:cs typeface="Times New Roman"/>
              </a:rPr>
              <a:t>	</a:t>
            </a:r>
            <a:r>
              <a:rPr sz="1750" b="1" spc="-50" dirty="0">
                <a:latin typeface="Times New Roman"/>
                <a:cs typeface="Times New Roman"/>
              </a:rPr>
              <a:t>x</a:t>
            </a:r>
            <a:r>
              <a:rPr sz="1750" b="1" dirty="0">
                <a:latin typeface="Times New Roman"/>
                <a:cs typeface="Times New Roman"/>
              </a:rPr>
              <a:t>	</a:t>
            </a:r>
            <a:r>
              <a:rPr sz="1750" b="1" spc="-95" dirty="0">
                <a:latin typeface="Times New Roman"/>
                <a:cs typeface="Times New Roman"/>
              </a:rPr>
              <a:t>y</a:t>
            </a:r>
            <a:endParaRPr sz="1750">
              <a:latin typeface="Times New Roman"/>
              <a:cs typeface="Times New Roman"/>
            </a:endParaRPr>
          </a:p>
          <a:p>
            <a:pPr marL="122555">
              <a:lnSpc>
                <a:spcPct val="100000"/>
              </a:lnSpc>
              <a:spcBef>
                <a:spcPts val="25"/>
              </a:spcBef>
              <a:tabLst>
                <a:tab pos="1167130" algn="l"/>
                <a:tab pos="2150745" algn="l"/>
              </a:tabLst>
            </a:pPr>
            <a:r>
              <a:rPr sz="1750" b="1" spc="-25" dirty="0">
                <a:latin typeface="Times New Roman"/>
                <a:cs typeface="Times New Roman"/>
              </a:rPr>
              <a:t>p1</a:t>
            </a:r>
            <a:r>
              <a:rPr sz="1750" b="1" dirty="0"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Times New Roman"/>
                <a:cs typeface="Times New Roman"/>
              </a:rPr>
              <a:t>0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95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  <a:p>
            <a:pPr marL="122555">
              <a:lnSpc>
                <a:spcPct val="100000"/>
              </a:lnSpc>
              <a:spcBef>
                <a:spcPts val="30"/>
              </a:spcBef>
              <a:tabLst>
                <a:tab pos="1167130" algn="l"/>
                <a:tab pos="2150745" algn="l"/>
              </a:tabLst>
            </a:pPr>
            <a:r>
              <a:rPr sz="1750" b="1" spc="-25" dirty="0">
                <a:latin typeface="Times New Roman"/>
                <a:cs typeface="Times New Roman"/>
              </a:rPr>
              <a:t>p2</a:t>
            </a:r>
            <a:r>
              <a:rPr sz="1750" b="1" dirty="0"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Times New Roman"/>
                <a:cs typeface="Times New Roman"/>
              </a:rPr>
              <a:t>2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95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  <a:p>
            <a:pPr marL="122555">
              <a:lnSpc>
                <a:spcPct val="100000"/>
              </a:lnSpc>
              <a:spcBef>
                <a:spcPts val="30"/>
              </a:spcBef>
              <a:tabLst>
                <a:tab pos="1167130" algn="l"/>
                <a:tab pos="2150745" algn="l"/>
              </a:tabLst>
            </a:pPr>
            <a:r>
              <a:rPr sz="1750" b="1" spc="-25" dirty="0">
                <a:latin typeface="Times New Roman"/>
                <a:cs typeface="Times New Roman"/>
              </a:rPr>
              <a:t>p3</a:t>
            </a:r>
            <a:r>
              <a:rPr sz="1750" b="1" dirty="0"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Times New Roman"/>
                <a:cs typeface="Times New Roman"/>
              </a:rPr>
              <a:t>3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9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  <a:p>
            <a:pPr marL="122555">
              <a:lnSpc>
                <a:spcPct val="100000"/>
              </a:lnSpc>
              <a:spcBef>
                <a:spcPts val="25"/>
              </a:spcBef>
              <a:tabLst>
                <a:tab pos="1167130" algn="l"/>
                <a:tab pos="2150745" algn="l"/>
              </a:tabLst>
            </a:pPr>
            <a:r>
              <a:rPr sz="1750" b="1" spc="-25" dirty="0">
                <a:latin typeface="Times New Roman"/>
                <a:cs typeface="Times New Roman"/>
              </a:rPr>
              <a:t>p4</a:t>
            </a:r>
            <a:r>
              <a:rPr sz="1750" b="1" dirty="0"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Times New Roman"/>
                <a:cs typeface="Times New Roman"/>
              </a:rPr>
              <a:t>5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95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04840" y="5945225"/>
            <a:ext cx="16459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Distance</a:t>
            </a:r>
            <a:r>
              <a:rPr sz="2000" spc="-11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Matrix</a:t>
            </a:r>
            <a:endParaRPr sz="2000">
              <a:latin typeface="Carlito"/>
              <a:cs typeface="Carlito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829762" y="4326251"/>
          <a:ext cx="4914264" cy="135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ts val="2030"/>
                        </a:lnSpc>
                      </a:pPr>
                      <a:r>
                        <a:rPr sz="1750" b="1" spc="-25" dirty="0">
                          <a:latin typeface="Times New Roman"/>
                          <a:cs typeface="Times New Roman"/>
                        </a:rPr>
                        <a:t>p1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2030"/>
                        </a:lnSpc>
                      </a:pPr>
                      <a:r>
                        <a:rPr sz="1750" b="1" spc="-25" dirty="0">
                          <a:latin typeface="Times New Roman"/>
                          <a:cs typeface="Times New Roman"/>
                        </a:rPr>
                        <a:t>p2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2030"/>
                        </a:lnSpc>
                      </a:pPr>
                      <a:r>
                        <a:rPr sz="1750" b="1" spc="-25" dirty="0">
                          <a:latin typeface="Times New Roman"/>
                          <a:cs typeface="Times New Roman"/>
                        </a:rPr>
                        <a:t>p3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ts val="2030"/>
                        </a:lnSpc>
                      </a:pPr>
                      <a:r>
                        <a:rPr sz="1750" b="1" spc="-25" dirty="0">
                          <a:latin typeface="Times New Roman"/>
                          <a:cs typeface="Times New Roman"/>
                        </a:rPr>
                        <a:t>p4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R="15875" algn="ctr">
                        <a:lnSpc>
                          <a:spcPts val="2030"/>
                        </a:lnSpc>
                      </a:pPr>
                      <a:r>
                        <a:rPr sz="1750" b="1" spc="-25" dirty="0">
                          <a:latin typeface="Times New Roman"/>
                          <a:cs typeface="Times New Roman"/>
                        </a:rPr>
                        <a:t>p1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2030"/>
                        </a:lnSpc>
                      </a:pPr>
                      <a:r>
                        <a:rPr sz="175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203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2.828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203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3.162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203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5.099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R="15875" algn="ctr">
                        <a:lnSpc>
                          <a:spcPts val="2030"/>
                        </a:lnSpc>
                      </a:pPr>
                      <a:r>
                        <a:rPr sz="1750" b="1" spc="-25" dirty="0">
                          <a:latin typeface="Times New Roman"/>
                          <a:cs typeface="Times New Roman"/>
                        </a:rPr>
                        <a:t>p2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203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2.828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2030"/>
                        </a:lnSpc>
                      </a:pPr>
                      <a:r>
                        <a:rPr sz="175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203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1.414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203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3.162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R="15875" algn="ctr">
                        <a:lnSpc>
                          <a:spcPts val="2030"/>
                        </a:lnSpc>
                      </a:pPr>
                      <a:r>
                        <a:rPr sz="1750" b="1" spc="-25" dirty="0">
                          <a:latin typeface="Times New Roman"/>
                          <a:cs typeface="Times New Roman"/>
                        </a:rPr>
                        <a:t>p3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203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3.162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203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1.414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2030"/>
                        </a:lnSpc>
                      </a:pPr>
                      <a:r>
                        <a:rPr sz="175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2030"/>
                        </a:lnSpc>
                      </a:pPr>
                      <a:r>
                        <a:rPr sz="175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R="15875" algn="ctr">
                        <a:lnSpc>
                          <a:spcPts val="2030"/>
                        </a:lnSpc>
                      </a:pPr>
                      <a:r>
                        <a:rPr sz="1750" b="1" spc="-25" dirty="0">
                          <a:latin typeface="Times New Roman"/>
                          <a:cs typeface="Times New Roman"/>
                        </a:rPr>
                        <a:t>p4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203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5.099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2030"/>
                        </a:lnSpc>
                      </a:pP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3.162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2030"/>
                        </a:lnSpc>
                      </a:pPr>
                      <a:r>
                        <a:rPr sz="175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2030"/>
                        </a:lnSpc>
                      </a:pPr>
                      <a:r>
                        <a:rPr sz="175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E468-C464-4C2E-8F01-A2A0C8FD7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50265"/>
            <a:ext cx="7625612" cy="677108"/>
          </a:xfrm>
        </p:spPr>
        <p:txBody>
          <a:bodyPr/>
          <a:lstStyle/>
          <a:p>
            <a:r>
              <a:rPr lang="en-US" dirty="0"/>
              <a:t>Manhattan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8EC70-9413-4AA7-929C-26B265C98FD8}"/>
              </a:ext>
            </a:extLst>
          </p:cNvPr>
          <p:cNvSpPr txBox="1"/>
          <p:nvPr/>
        </p:nvSpPr>
        <p:spPr>
          <a:xfrm>
            <a:off x="381000" y="1371600"/>
            <a:ext cx="11353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Manhattan distance, also known as city block distance, is a dissimilarity measure that quantifies the distance between two points in a multidimensional space.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The distance between two points is measured by the number of blocks one has to walk horizontally and vertically to reach the other point.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The Manhattan distance between two points 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KaTeX_Main"/>
              </a:rPr>
              <a:t>x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 and 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KaTeX_Main"/>
              </a:rPr>
              <a:t>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 in an n-dimensional space is defined as-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700EB-656A-4DA5-99E6-F6E472A8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274160"/>
            <a:ext cx="3333750" cy="1162050"/>
          </a:xfrm>
          <a:prstGeom prst="rect">
            <a:avLst/>
          </a:prstGeom>
        </p:spPr>
      </p:pic>
      <p:pic>
        <p:nvPicPr>
          <p:cNvPr id="3074" name="Picture 2" descr="Euclidean and Manhattan distance metrics in Machine Learning ...">
            <a:extLst>
              <a:ext uri="{FF2B5EF4-FFF2-40B4-BE49-F238E27FC236}">
                <a16:creationId xmlns:a16="http://schemas.microsoft.com/office/drawing/2014/main" id="{231C81CD-5972-4E59-91E2-4A4ABC28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07554"/>
            <a:ext cx="3645269" cy="180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7441" y="510666"/>
            <a:ext cx="4364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0" dirty="0"/>
              <a:t>Minkowski</a:t>
            </a:r>
            <a:r>
              <a:rPr spc="-95" dirty="0"/>
              <a:t> </a:t>
            </a:r>
            <a:r>
              <a:rPr spc="-45" dirty="0"/>
              <a:t>Distance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456" y="2064257"/>
            <a:ext cx="8764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Minkowski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distance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is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generalization</a:t>
            </a:r>
            <a:r>
              <a:rPr sz="2800" spc="-9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of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Euclidean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Distance.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61159" y="3292573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6009" y="0"/>
                </a:lnTo>
              </a:path>
            </a:pathLst>
          </a:custGeom>
          <a:ln w="93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29356" y="3042431"/>
            <a:ext cx="223520" cy="4508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750" b="1" i="1" spc="-50" dirty="0">
                <a:latin typeface="Times New Roman"/>
                <a:cs typeface="Times New Roman"/>
              </a:rPr>
              <a:t>n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6632" y="3302003"/>
            <a:ext cx="4229735" cy="961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ts val="4240"/>
              </a:lnSpc>
              <a:spcBef>
                <a:spcPts val="120"/>
              </a:spcBef>
              <a:tabLst>
                <a:tab pos="2656205" algn="l"/>
                <a:tab pos="3553460" algn="l"/>
              </a:tabLst>
            </a:pPr>
            <a:r>
              <a:rPr sz="3700" b="1" i="1" dirty="0">
                <a:latin typeface="Times New Roman"/>
                <a:cs typeface="Times New Roman"/>
              </a:rPr>
              <a:t>dist</a:t>
            </a:r>
            <a:r>
              <a:rPr sz="3700" b="1" i="1" spc="13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Symbol"/>
                <a:cs typeface="Symbol"/>
              </a:rPr>
              <a:t></a:t>
            </a:r>
            <a:r>
              <a:rPr sz="3700" spc="-8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(</a:t>
            </a:r>
            <a:r>
              <a:rPr sz="3700" spc="315" dirty="0">
                <a:latin typeface="Times New Roman"/>
                <a:cs typeface="Times New Roman"/>
              </a:rPr>
              <a:t> </a:t>
            </a:r>
            <a:r>
              <a:rPr sz="3100" spc="160" dirty="0">
                <a:latin typeface="Symbol"/>
                <a:cs typeface="Symbol"/>
              </a:rPr>
              <a:t></a:t>
            </a:r>
            <a:r>
              <a:rPr sz="3700" spc="160" dirty="0">
                <a:latin typeface="Times New Roman"/>
                <a:cs typeface="Times New Roman"/>
              </a:rPr>
              <a:t>|</a:t>
            </a:r>
            <a:r>
              <a:rPr sz="3700" spc="195" dirty="0">
                <a:latin typeface="Times New Roman"/>
                <a:cs typeface="Times New Roman"/>
              </a:rPr>
              <a:t> </a:t>
            </a:r>
            <a:r>
              <a:rPr lang="en-US" sz="3700" b="1" i="1" spc="-25" dirty="0" err="1">
                <a:latin typeface="Times New Roman"/>
                <a:cs typeface="Times New Roman"/>
              </a:rPr>
              <a:t>X</a:t>
            </a:r>
            <a:r>
              <a:rPr sz="4125" b="1" i="1" spc="-37" baseline="-17171" dirty="0" err="1">
                <a:latin typeface="Times New Roman"/>
                <a:cs typeface="Times New Roman"/>
              </a:rPr>
              <a:t>k</a:t>
            </a:r>
            <a:r>
              <a:rPr sz="4125" b="1" i="1" baseline="-17171" dirty="0">
                <a:latin typeface="Times New Roman"/>
                <a:cs typeface="Times New Roman"/>
              </a:rPr>
              <a:t>	</a:t>
            </a:r>
            <a:r>
              <a:rPr sz="3700" dirty="0">
                <a:latin typeface="Symbol"/>
                <a:cs typeface="Symbol"/>
              </a:rPr>
              <a:t></a:t>
            </a:r>
            <a:r>
              <a:rPr sz="3700" spc="-235" dirty="0">
                <a:latin typeface="Times New Roman"/>
                <a:cs typeface="Times New Roman"/>
              </a:rPr>
              <a:t> </a:t>
            </a:r>
            <a:r>
              <a:rPr lang="en-US" sz="3700" b="1" i="1" spc="-25" dirty="0" err="1">
                <a:latin typeface="Times New Roman"/>
                <a:cs typeface="Times New Roman"/>
              </a:rPr>
              <a:t>Y</a:t>
            </a:r>
            <a:r>
              <a:rPr sz="4125" b="1" i="1" spc="-37" baseline="-17171" dirty="0" err="1">
                <a:latin typeface="Times New Roman"/>
                <a:cs typeface="Times New Roman"/>
              </a:rPr>
              <a:t>k</a:t>
            </a:r>
            <a:r>
              <a:rPr sz="4125" b="1" i="1" baseline="-17171" dirty="0">
                <a:latin typeface="Times New Roman"/>
                <a:cs typeface="Times New Roman"/>
              </a:rPr>
              <a:t>	</a:t>
            </a:r>
            <a:r>
              <a:rPr sz="3700" spc="-60" dirty="0">
                <a:latin typeface="Times New Roman"/>
                <a:cs typeface="Times New Roman"/>
              </a:rPr>
              <a:t>|</a:t>
            </a:r>
            <a:r>
              <a:rPr sz="4125" b="1" i="1" spc="-89" baseline="34343" dirty="0">
                <a:latin typeface="Times New Roman"/>
                <a:cs typeface="Times New Roman"/>
              </a:rPr>
              <a:t>r</a:t>
            </a:r>
            <a:r>
              <a:rPr sz="4125" b="1" i="1" spc="-262" baseline="34343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)</a:t>
            </a:r>
            <a:r>
              <a:rPr sz="3700" spc="-565" dirty="0">
                <a:latin typeface="Times New Roman"/>
                <a:cs typeface="Times New Roman"/>
              </a:rPr>
              <a:t> </a:t>
            </a:r>
            <a:r>
              <a:rPr sz="4125" b="1" i="1" spc="-75" baseline="21212" dirty="0">
                <a:latin typeface="Times New Roman"/>
                <a:cs typeface="Times New Roman"/>
              </a:rPr>
              <a:t>r</a:t>
            </a:r>
            <a:endParaRPr sz="4125" baseline="21212" dirty="0">
              <a:latin typeface="Times New Roman"/>
              <a:cs typeface="Times New Roman"/>
            </a:endParaRPr>
          </a:p>
          <a:p>
            <a:pPr marR="812165" algn="ctr">
              <a:lnSpc>
                <a:spcPts val="3100"/>
              </a:lnSpc>
            </a:pPr>
            <a:r>
              <a:rPr sz="2750" b="1" i="1" dirty="0">
                <a:latin typeface="Times New Roman"/>
                <a:cs typeface="Times New Roman"/>
              </a:rPr>
              <a:t>k</a:t>
            </a:r>
            <a:r>
              <a:rPr sz="2750" b="1" i="1" spc="-39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Symbol"/>
                <a:cs typeface="Symbol"/>
              </a:rPr>
              <a:t></a:t>
            </a:r>
            <a:r>
              <a:rPr sz="2750" spc="-25" dirty="0">
                <a:latin typeface="Times New Roman"/>
                <a:cs typeface="Times New Roman"/>
              </a:rPr>
              <a:t>1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9760" y="2796567"/>
            <a:ext cx="203835" cy="4508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750" spc="-50" dirty="0">
                <a:latin typeface="Times New Roman"/>
                <a:cs typeface="Times New Roman"/>
              </a:rPr>
              <a:t>1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" y="4595240"/>
            <a:ext cx="10668000" cy="114916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24485" marR="30480" indent="-287020">
              <a:lnSpc>
                <a:spcPct val="90100"/>
              </a:lnSpc>
              <a:spcBef>
                <a:spcPts val="385"/>
              </a:spcBef>
            </a:pPr>
            <a:r>
              <a:rPr sz="2400" dirty="0">
                <a:latin typeface="Carlito"/>
                <a:cs typeface="Carlito"/>
              </a:rPr>
              <a:t>Where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r</a:t>
            </a:r>
            <a:r>
              <a:rPr sz="2400" i="1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30" dirty="0">
                <a:latin typeface="Carlito"/>
                <a:cs typeface="Carlito"/>
              </a:rPr>
              <a:t>parameter,</a:t>
            </a:r>
            <a:r>
              <a:rPr sz="2400" spc="-55" dirty="0">
                <a:latin typeface="Carlito"/>
                <a:cs typeface="Carlito"/>
              </a:rPr>
              <a:t> </a:t>
            </a:r>
            <a:endParaRPr lang="en-US" sz="2400" spc="-55" dirty="0">
              <a:latin typeface="Carlito"/>
              <a:cs typeface="Carlito"/>
            </a:endParaRPr>
          </a:p>
          <a:p>
            <a:pPr marL="324485" marR="30480" indent="-287020">
              <a:lnSpc>
                <a:spcPct val="90100"/>
              </a:lnSpc>
              <a:spcBef>
                <a:spcPts val="385"/>
              </a:spcBef>
            </a:pPr>
            <a:r>
              <a:rPr sz="2400" i="1" dirty="0">
                <a:latin typeface="Carlito"/>
                <a:cs typeface="Carlito"/>
              </a:rPr>
              <a:t>n</a:t>
            </a:r>
            <a:r>
              <a:rPr sz="2400" i="1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number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of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dimensions </a:t>
            </a:r>
            <a:r>
              <a:rPr sz="2400" dirty="0">
                <a:latin typeface="Carlito"/>
                <a:cs typeface="Carlito"/>
              </a:rPr>
              <a:t>(attributes)</a:t>
            </a:r>
            <a:r>
              <a:rPr sz="2400" spc="-50" dirty="0">
                <a:latin typeface="Carlito"/>
                <a:cs typeface="Carlito"/>
              </a:rPr>
              <a:t> </a:t>
            </a:r>
            <a:endParaRPr lang="en-US" sz="2400" spc="-50" dirty="0">
              <a:latin typeface="Carlito"/>
              <a:cs typeface="Carlito"/>
            </a:endParaRPr>
          </a:p>
          <a:p>
            <a:pPr marL="324485" marR="30480" indent="-287020">
              <a:lnSpc>
                <a:spcPct val="90100"/>
              </a:lnSpc>
              <a:spcBef>
                <a:spcPts val="385"/>
              </a:spcBef>
            </a:pPr>
            <a:r>
              <a:rPr lang="en-US" sz="2400" i="1" spc="-30" dirty="0" err="1">
                <a:latin typeface="Carlito"/>
                <a:cs typeface="Carlito"/>
              </a:rPr>
              <a:t>X</a:t>
            </a:r>
            <a:r>
              <a:rPr sz="2400" i="1" baseline="-20833" dirty="0" err="1">
                <a:latin typeface="Carlito"/>
                <a:cs typeface="Carlito"/>
              </a:rPr>
              <a:t>k</a:t>
            </a:r>
            <a:r>
              <a:rPr sz="2400" i="1" spc="217" baseline="-20833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lang="en-US" sz="2400" i="1" spc="-30" dirty="0" err="1">
                <a:latin typeface="Carlito"/>
                <a:cs typeface="Carlito"/>
              </a:rPr>
              <a:t>Y</a:t>
            </a:r>
            <a:r>
              <a:rPr sz="2400" i="1" baseline="-20833" dirty="0" err="1">
                <a:latin typeface="Carlito"/>
                <a:cs typeface="Carlito"/>
              </a:rPr>
              <a:t>k</a:t>
            </a:r>
            <a:r>
              <a:rPr sz="2400" i="1" spc="232" baseline="-20833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are,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respectively,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25" dirty="0">
                <a:latin typeface="Carlito"/>
                <a:cs typeface="Carlito"/>
              </a:rPr>
              <a:t> kth </a:t>
            </a:r>
            <a:r>
              <a:rPr sz="2400" spc="-10" dirty="0">
                <a:latin typeface="Carlito"/>
                <a:cs typeface="Carlito"/>
              </a:rPr>
              <a:t>attributes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(components)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or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data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objects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lang="en-US" sz="2400" i="1" spc="-25" dirty="0">
                <a:latin typeface="Carlito"/>
                <a:cs typeface="Carlito"/>
              </a:rPr>
              <a:t>X</a:t>
            </a:r>
            <a:r>
              <a:rPr sz="2400" i="1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lang="en-US" sz="2400" i="1" spc="-25" dirty="0">
                <a:latin typeface="Carlito"/>
                <a:cs typeface="Carlito"/>
              </a:rPr>
              <a:t>Y</a:t>
            </a:r>
            <a:r>
              <a:rPr sz="2400" spc="-25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736" rIns="0" bIns="0" rtlCol="0">
            <a:spAutoFit/>
          </a:bodyPr>
          <a:lstStyle/>
          <a:p>
            <a:pPr marL="1618615">
              <a:lnSpc>
                <a:spcPct val="100000"/>
              </a:lnSpc>
              <a:spcBef>
                <a:spcPts val="105"/>
              </a:spcBef>
            </a:pPr>
            <a:r>
              <a:rPr spc="-120" dirty="0"/>
              <a:t>Minkowski</a:t>
            </a:r>
            <a:r>
              <a:rPr spc="-130" dirty="0"/>
              <a:t> </a:t>
            </a:r>
            <a:r>
              <a:rPr spc="-65" dirty="0"/>
              <a:t>Distance</a:t>
            </a:r>
            <a:r>
              <a:rPr spc="-114" dirty="0"/>
              <a:t> </a:t>
            </a:r>
            <a:r>
              <a:rPr spc="-40" dirty="0"/>
              <a:t>Examples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1794" y="1526539"/>
            <a:ext cx="8324215" cy="369760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057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405765" algn="l"/>
                <a:tab pos="1167130" algn="l"/>
              </a:tabLst>
            </a:pPr>
            <a:r>
              <a:rPr sz="2400" i="1" dirty="0">
                <a:latin typeface="Carlito"/>
                <a:cs typeface="Carlito"/>
              </a:rPr>
              <a:t>r</a:t>
            </a:r>
            <a:r>
              <a:rPr sz="2400" i="1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=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1.</a:t>
            </a:r>
            <a:r>
              <a:rPr sz="2400" dirty="0">
                <a:latin typeface="Carlito"/>
                <a:cs typeface="Carlito"/>
              </a:rPr>
              <a:t>	City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block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(Manhattan,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taxicab,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</a:t>
            </a:r>
            <a:r>
              <a:rPr sz="2400" baseline="-24305" dirty="0">
                <a:latin typeface="Carlito"/>
                <a:cs typeface="Carlito"/>
              </a:rPr>
              <a:t>1</a:t>
            </a:r>
            <a:r>
              <a:rPr sz="2400" spc="202" baseline="-243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norm)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distance.</a:t>
            </a:r>
            <a:endParaRPr sz="2400">
              <a:latin typeface="Carlito"/>
              <a:cs typeface="Carlito"/>
            </a:endParaRPr>
          </a:p>
          <a:p>
            <a:pPr marL="807085" lvl="1" indent="-286385">
              <a:lnSpc>
                <a:spcPts val="2050"/>
              </a:lnSpc>
              <a:spcBef>
                <a:spcPts val="250"/>
              </a:spcBef>
              <a:buFont typeface="Arial"/>
              <a:buChar char="•"/>
              <a:tabLst>
                <a:tab pos="807085" algn="l"/>
              </a:tabLst>
            </a:pPr>
            <a:r>
              <a:rPr sz="1800" dirty="0">
                <a:latin typeface="Carlito"/>
                <a:cs typeface="Carlito"/>
              </a:rPr>
              <a:t>A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common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example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Hamming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distance,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which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just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number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of</a:t>
            </a:r>
            <a:endParaRPr sz="1800">
              <a:latin typeface="Carlito"/>
              <a:cs typeface="Carlito"/>
            </a:endParaRPr>
          </a:p>
          <a:p>
            <a:pPr marL="807085">
              <a:lnSpc>
                <a:spcPts val="2050"/>
              </a:lnSpc>
            </a:pPr>
            <a:r>
              <a:rPr sz="1800" dirty="0">
                <a:latin typeface="Carlito"/>
                <a:cs typeface="Carlito"/>
              </a:rPr>
              <a:t>bits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different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between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two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binary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vectors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Carlito"/>
              <a:cs typeface="Carlito"/>
            </a:endParaRPr>
          </a:p>
          <a:p>
            <a:pPr marL="405765" indent="-342265">
              <a:lnSpc>
                <a:spcPct val="100000"/>
              </a:lnSpc>
              <a:buFont typeface="Arial"/>
              <a:buChar char="•"/>
              <a:tabLst>
                <a:tab pos="405765" algn="l"/>
                <a:tab pos="1167130" algn="l"/>
              </a:tabLst>
            </a:pPr>
            <a:r>
              <a:rPr sz="2400" i="1" dirty="0">
                <a:latin typeface="Carlito"/>
                <a:cs typeface="Carlito"/>
              </a:rPr>
              <a:t>r</a:t>
            </a:r>
            <a:r>
              <a:rPr sz="2400" i="1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=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2.</a:t>
            </a:r>
            <a:r>
              <a:rPr sz="2400" dirty="0">
                <a:latin typeface="Carlito"/>
                <a:cs typeface="Carlito"/>
              </a:rPr>
              <a:t>	Euclidean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distance</a:t>
            </a:r>
            <a:endParaRPr sz="2400">
              <a:latin typeface="Carlito"/>
              <a:cs typeface="Carlito"/>
            </a:endParaRPr>
          </a:p>
          <a:p>
            <a:pPr marL="405765" indent="-342265">
              <a:lnSpc>
                <a:spcPct val="100000"/>
              </a:lnSpc>
              <a:spcBef>
                <a:spcPts val="2760"/>
              </a:spcBef>
              <a:buFont typeface="Arial"/>
              <a:buChar char="•"/>
              <a:tabLst>
                <a:tab pos="405765" algn="l"/>
                <a:tab pos="1377315" algn="l"/>
              </a:tabLst>
            </a:pPr>
            <a:r>
              <a:rPr sz="2400" i="1" dirty="0">
                <a:latin typeface="Carlito"/>
                <a:cs typeface="Carlito"/>
              </a:rPr>
              <a:t>r</a:t>
            </a:r>
            <a:r>
              <a:rPr sz="2400" i="1" spc="-5" dirty="0">
                <a:latin typeface="Carlito"/>
                <a:cs typeface="Carlito"/>
              </a:rPr>
              <a:t> </a:t>
            </a:r>
            <a:r>
              <a:rPr sz="2400" dirty="0">
                <a:latin typeface="Symbol"/>
                <a:cs typeface="Symbol"/>
              </a:rPr>
              <a:t>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Symbol"/>
                <a:cs typeface="Symbol"/>
              </a:rPr>
              <a:t></a:t>
            </a:r>
            <a:r>
              <a:rPr sz="2400" spc="-25" dirty="0">
                <a:latin typeface="Carlito"/>
                <a:cs typeface="Carlito"/>
              </a:rPr>
              <a:t>.</a:t>
            </a:r>
            <a:r>
              <a:rPr sz="2400" dirty="0">
                <a:latin typeface="Carlito"/>
                <a:cs typeface="Carlito"/>
              </a:rPr>
              <a:t>	“supremum”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(L</a:t>
            </a:r>
            <a:r>
              <a:rPr sz="2400" baseline="-24305" dirty="0">
                <a:latin typeface="Carlito"/>
                <a:cs typeface="Carlito"/>
              </a:rPr>
              <a:t>max</a:t>
            </a:r>
            <a:r>
              <a:rPr sz="2400" spc="-60" baseline="-243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norm,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</a:t>
            </a:r>
            <a:r>
              <a:rPr sz="2400" baseline="-24305" dirty="0">
                <a:latin typeface="Symbol"/>
                <a:cs typeface="Symbol"/>
              </a:rPr>
              <a:t></a:t>
            </a:r>
            <a:r>
              <a:rPr sz="2400" spc="-89" baseline="-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rlito"/>
                <a:cs typeface="Carlito"/>
              </a:rPr>
              <a:t>norm)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distance.</a:t>
            </a:r>
            <a:endParaRPr sz="2400">
              <a:latin typeface="Carlito"/>
              <a:cs typeface="Carlito"/>
            </a:endParaRPr>
          </a:p>
          <a:p>
            <a:pPr marL="807085" lvl="1" indent="-28638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807085" algn="l"/>
              </a:tabLst>
            </a:pPr>
            <a:r>
              <a:rPr sz="1800" dirty="0">
                <a:latin typeface="Carlito"/>
                <a:cs typeface="Carlito"/>
              </a:rPr>
              <a:t>This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maximum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difference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between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component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vectors</a:t>
            </a:r>
            <a:endParaRPr sz="18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605"/>
              </a:spcBef>
              <a:buFont typeface="Arial"/>
              <a:buChar char="•"/>
            </a:pPr>
            <a:endParaRPr sz="1800">
              <a:latin typeface="Carlito"/>
              <a:cs typeface="Carlito"/>
            </a:endParaRPr>
          </a:p>
          <a:p>
            <a:pPr marL="406400" marR="188595" indent="-342900">
              <a:lnSpc>
                <a:spcPts val="2590"/>
              </a:lnSpc>
              <a:buFont typeface="Arial"/>
              <a:buChar char="•"/>
              <a:tabLst>
                <a:tab pos="406400" algn="l"/>
              </a:tabLst>
            </a:pPr>
            <a:r>
              <a:rPr sz="2400" dirty="0">
                <a:latin typeface="Carlito"/>
                <a:cs typeface="Carlito"/>
              </a:rPr>
              <a:t>Do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not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confuse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r</a:t>
            </a:r>
            <a:r>
              <a:rPr sz="2400" i="1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with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,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i.e.,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all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these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distances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are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defined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all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numbers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of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dimensions.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3C86-76AE-4C5C-96F3-88FEDAAB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350265"/>
            <a:ext cx="7244612" cy="677108"/>
          </a:xfrm>
        </p:spPr>
        <p:txBody>
          <a:bodyPr/>
          <a:lstStyle/>
          <a:p>
            <a:r>
              <a:rPr lang="en-US" dirty="0"/>
              <a:t>Hamming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6B121-F531-4D6B-85EB-415034CD04B2}"/>
              </a:ext>
            </a:extLst>
          </p:cNvPr>
          <p:cNvSpPr txBox="1"/>
          <p:nvPr/>
        </p:nvSpPr>
        <p:spPr>
          <a:xfrm>
            <a:off x="686586" y="1600200"/>
            <a:ext cx="104386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Hamming distance is a distance metric used to measure the dissimilarity between two strings of equal length. </a:t>
            </a:r>
          </a:p>
          <a:p>
            <a:pPr algn="l"/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It is defined as the number of positions at which the corresponding symbols in the two strings are different.</a:t>
            </a:r>
          </a:p>
          <a:p>
            <a:pPr algn="l"/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For example, consider the strings "101010" and "111000". 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__Source_Sans_Pro_fa6df0"/>
            </a:endParaRPr>
          </a:p>
          <a:p>
            <a:pPr algn="l"/>
            <a:r>
              <a:rPr lang="en-US" sz="2000" b="1" i="0" dirty="0">
                <a:solidFill>
                  <a:schemeClr val="tx1"/>
                </a:solidFill>
                <a:effectLst/>
                <a:latin typeface="__Source_Sans_Pro_fa6df0"/>
              </a:rPr>
              <a:t>The Hamming distance between these two strings is three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since there are three positions at which the corresponding symbols are different: the second, fourth, and sixth positions.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2681E-76B7-4C70-AA5D-BFC8EDDDCA63}"/>
              </a:ext>
            </a:extLst>
          </p:cNvPr>
          <p:cNvSpPr txBox="1"/>
          <p:nvPr/>
        </p:nvSpPr>
        <p:spPr>
          <a:xfrm>
            <a:off x="686586" y="4800600"/>
            <a:ext cx="11124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effectLst/>
                <a:latin typeface="__Source_Sans_Pro_fa6df0"/>
              </a:rPr>
              <a:t>Hamming distance is often used in error-correcting codes and cryptography, where it is important to detect and correct errors in data transmission.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8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634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Common</a:t>
            </a:r>
            <a:r>
              <a:rPr spc="-150" dirty="0"/>
              <a:t> </a:t>
            </a:r>
            <a:r>
              <a:rPr spc="-80" dirty="0"/>
              <a:t>Properties</a:t>
            </a:r>
            <a:r>
              <a:rPr spc="-130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dirty="0"/>
              <a:t>a</a:t>
            </a:r>
            <a:r>
              <a:rPr spc="-105" dirty="0"/>
              <a:t> </a:t>
            </a:r>
            <a:r>
              <a:rPr spc="-35" dirty="0"/>
              <a:t>Distance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353692"/>
            <a:ext cx="887793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46100" marR="5080" indent="-5340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546100" algn="l"/>
              </a:tabLst>
            </a:pPr>
            <a:r>
              <a:rPr sz="2800" spc="-10" dirty="0">
                <a:latin typeface="Carlito"/>
                <a:cs typeface="Carlito"/>
              </a:rPr>
              <a:t>Distances,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such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as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the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Euclidean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distance,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have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some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well </a:t>
            </a:r>
            <a:r>
              <a:rPr sz="2800" dirty="0">
                <a:latin typeface="Carlito"/>
                <a:cs typeface="Carlito"/>
              </a:rPr>
              <a:t>known</a:t>
            </a:r>
            <a:r>
              <a:rPr sz="2800" spc="-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properties.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105" y="2425397"/>
            <a:ext cx="160845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45465" algn="l"/>
              </a:tabLst>
            </a:pPr>
            <a:r>
              <a:rPr sz="2000" i="1" spc="-25" dirty="0">
                <a:latin typeface="Carlito"/>
                <a:cs typeface="Carlito"/>
              </a:rPr>
              <a:t>1.</a:t>
            </a:r>
            <a:r>
              <a:rPr sz="2000" i="1" dirty="0">
                <a:latin typeface="Carlito"/>
                <a:cs typeface="Carlito"/>
              </a:rPr>
              <a:t>	d(p,</a:t>
            </a:r>
            <a:r>
              <a:rPr sz="2000" i="1" spc="-3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q)</a:t>
            </a:r>
            <a:r>
              <a:rPr sz="2000" i="1" spc="-25" dirty="0">
                <a:latin typeface="Carlito"/>
                <a:cs typeface="Carlito"/>
              </a:rPr>
              <a:t> </a:t>
            </a:r>
            <a:r>
              <a:rPr sz="2100" i="1" dirty="0">
                <a:latin typeface="Asea"/>
                <a:cs typeface="Asea"/>
              </a:rPr>
              <a:t>≥</a:t>
            </a:r>
            <a:r>
              <a:rPr sz="2100" i="1" spc="-100" dirty="0">
                <a:latin typeface="Asea"/>
                <a:cs typeface="Asea"/>
              </a:rPr>
              <a:t> </a:t>
            </a:r>
            <a:r>
              <a:rPr sz="2000" i="1" spc="-50" dirty="0">
                <a:latin typeface="Carlito"/>
                <a:cs typeface="Carlito"/>
              </a:rPr>
              <a:t>0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6228" y="2439162"/>
            <a:ext cx="3669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for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all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p</a:t>
            </a:r>
            <a:r>
              <a:rPr sz="2000" i="1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q</a:t>
            </a:r>
            <a:r>
              <a:rPr sz="2000" i="1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d(p,</a:t>
            </a:r>
            <a:r>
              <a:rPr sz="2000" i="1" spc="-2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q)</a:t>
            </a:r>
            <a:r>
              <a:rPr sz="2000" i="1" spc="-1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=</a:t>
            </a:r>
            <a:r>
              <a:rPr sz="2000" i="1" spc="-10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0</a:t>
            </a:r>
            <a:r>
              <a:rPr sz="2000" i="1" spc="-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only</a:t>
            </a:r>
            <a:r>
              <a:rPr sz="2000" spc="-25" dirty="0">
                <a:latin typeface="Carlito"/>
                <a:cs typeface="Carlito"/>
              </a:rPr>
              <a:t> if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5504" y="2710433"/>
            <a:ext cx="2916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rlito"/>
                <a:cs typeface="Carlito"/>
              </a:rPr>
              <a:t>p</a:t>
            </a:r>
            <a:r>
              <a:rPr sz="2000" i="1" spc="-4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=</a:t>
            </a:r>
            <a:r>
              <a:rPr sz="2000" i="1" spc="-3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q</a:t>
            </a:r>
            <a:r>
              <a:rPr sz="2000" dirty="0">
                <a:latin typeface="Carlito"/>
                <a:cs typeface="Carlito"/>
              </a:rPr>
              <a:t>.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(Positive</a:t>
            </a:r>
            <a:r>
              <a:rPr sz="2000" spc="-10" dirty="0">
                <a:latin typeface="Carlito"/>
                <a:cs typeface="Carlito"/>
              </a:rPr>
              <a:t> definiteness)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0590" y="3383737"/>
            <a:ext cx="24720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for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all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points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p</a:t>
            </a:r>
            <a:r>
              <a:rPr sz="2000" dirty="0">
                <a:latin typeface="Carlito"/>
                <a:cs typeface="Carlito"/>
              </a:rPr>
              <a:t>,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q</a:t>
            </a:r>
            <a:r>
              <a:rPr sz="2000" dirty="0">
                <a:latin typeface="Carlito"/>
                <a:cs typeface="Carlito"/>
              </a:rPr>
              <a:t>,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i="1" spc="-25" dirty="0">
                <a:latin typeface="Carlito"/>
                <a:cs typeface="Carlito"/>
              </a:rPr>
              <a:t>r</a:t>
            </a:r>
            <a:r>
              <a:rPr sz="2000" spc="-25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2105" y="3027868"/>
            <a:ext cx="5044440" cy="95885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545465" indent="-532765">
              <a:lnSpc>
                <a:spcPct val="100000"/>
              </a:lnSpc>
              <a:spcBef>
                <a:spcPts val="244"/>
              </a:spcBef>
              <a:buAutoNum type="arabicPeriod" startAt="2"/>
              <a:tabLst>
                <a:tab pos="545465" algn="l"/>
                <a:tab pos="2292350" algn="l"/>
              </a:tabLst>
            </a:pPr>
            <a:r>
              <a:rPr sz="2000" i="1" dirty="0">
                <a:latin typeface="Carlito"/>
                <a:cs typeface="Carlito"/>
              </a:rPr>
              <a:t>d(p,</a:t>
            </a:r>
            <a:r>
              <a:rPr sz="2000" i="1" spc="-20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q)</a:t>
            </a:r>
            <a:r>
              <a:rPr sz="2000" i="1" spc="-10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=</a:t>
            </a:r>
            <a:r>
              <a:rPr sz="2000" i="1" spc="-10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d(q,</a:t>
            </a:r>
            <a:r>
              <a:rPr sz="2000" i="1" spc="-15" dirty="0">
                <a:latin typeface="Carlito"/>
                <a:cs typeface="Carlito"/>
              </a:rPr>
              <a:t> </a:t>
            </a:r>
            <a:r>
              <a:rPr sz="2000" i="1" spc="-25" dirty="0">
                <a:latin typeface="Carlito"/>
                <a:cs typeface="Carlito"/>
              </a:rPr>
              <a:t>p)</a:t>
            </a:r>
            <a:r>
              <a:rPr sz="2000" i="1" dirty="0">
                <a:latin typeface="Carlito"/>
                <a:cs typeface="Carlito"/>
              </a:rPr>
              <a:t>	</a:t>
            </a:r>
            <a:r>
              <a:rPr sz="2000" dirty="0">
                <a:latin typeface="Carlito"/>
                <a:cs typeface="Carlito"/>
              </a:rPr>
              <a:t>for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all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p</a:t>
            </a:r>
            <a:r>
              <a:rPr sz="2000" i="1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q</a:t>
            </a:r>
            <a:r>
              <a:rPr sz="2000" dirty="0">
                <a:latin typeface="Carlito"/>
                <a:cs typeface="Carlito"/>
              </a:rPr>
              <a:t>.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(Symmetry)</a:t>
            </a:r>
            <a:endParaRPr sz="2000">
              <a:latin typeface="Carlito"/>
              <a:cs typeface="Carlito"/>
            </a:endParaRPr>
          </a:p>
          <a:p>
            <a:pPr marL="545465" indent="-532765">
              <a:lnSpc>
                <a:spcPts val="2380"/>
              </a:lnSpc>
              <a:spcBef>
                <a:spcPts val="160"/>
              </a:spcBef>
              <a:buAutoNum type="arabicPeriod" startAt="2"/>
              <a:tabLst>
                <a:tab pos="545465" algn="l"/>
              </a:tabLst>
            </a:pPr>
            <a:r>
              <a:rPr sz="2000" dirty="0">
                <a:latin typeface="Carlito"/>
                <a:cs typeface="Carlito"/>
              </a:rPr>
              <a:t>d</a:t>
            </a:r>
            <a:r>
              <a:rPr sz="2000" i="1" dirty="0">
                <a:latin typeface="Carlito"/>
                <a:cs typeface="Carlito"/>
              </a:rPr>
              <a:t>(p,</a:t>
            </a:r>
            <a:r>
              <a:rPr sz="2000" i="1" spc="-30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r)</a:t>
            </a:r>
            <a:r>
              <a:rPr sz="2000" i="1" spc="-10" dirty="0">
                <a:latin typeface="Carlito"/>
                <a:cs typeface="Carlito"/>
              </a:rPr>
              <a:t> </a:t>
            </a:r>
            <a:r>
              <a:rPr sz="2100" i="1" dirty="0">
                <a:latin typeface="Asea"/>
                <a:cs typeface="Asea"/>
              </a:rPr>
              <a:t>≤</a:t>
            </a:r>
            <a:r>
              <a:rPr sz="2100" i="1" spc="-90" dirty="0">
                <a:latin typeface="Asea"/>
                <a:cs typeface="Asea"/>
              </a:rPr>
              <a:t> </a:t>
            </a:r>
            <a:r>
              <a:rPr sz="2000" i="1" dirty="0">
                <a:latin typeface="Carlito"/>
                <a:cs typeface="Carlito"/>
              </a:rPr>
              <a:t>d(p,</a:t>
            </a:r>
            <a:r>
              <a:rPr sz="2000" i="1" spc="-2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q)</a:t>
            </a:r>
            <a:r>
              <a:rPr sz="2000" i="1" spc="-1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+</a:t>
            </a:r>
            <a:r>
              <a:rPr sz="2000" i="1" spc="-20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d(q,</a:t>
            </a:r>
            <a:r>
              <a:rPr sz="2000" i="1" spc="-30" dirty="0">
                <a:latin typeface="Carlito"/>
                <a:cs typeface="Carlito"/>
              </a:rPr>
              <a:t> </a:t>
            </a:r>
            <a:r>
              <a:rPr sz="2000" i="1" spc="-25" dirty="0">
                <a:latin typeface="Carlito"/>
                <a:cs typeface="Carlito"/>
              </a:rPr>
              <a:t>r)</a:t>
            </a:r>
            <a:endParaRPr sz="2000">
              <a:latin typeface="Carlito"/>
              <a:cs typeface="Carlito"/>
            </a:endParaRPr>
          </a:p>
          <a:p>
            <a:pPr marL="546100">
              <a:lnSpc>
                <a:spcPts val="2260"/>
              </a:lnSpc>
            </a:pPr>
            <a:r>
              <a:rPr sz="2000" spc="-10" dirty="0">
                <a:latin typeface="Carlito"/>
                <a:cs typeface="Carlito"/>
              </a:rPr>
              <a:t>(Triangle</a:t>
            </a:r>
            <a:r>
              <a:rPr sz="2000" spc="-8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Inequality)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625" y="3993895"/>
            <a:ext cx="9850755" cy="142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where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d(p,</a:t>
            </a:r>
            <a:r>
              <a:rPr sz="2400" i="1" spc="-60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q)</a:t>
            </a:r>
            <a:r>
              <a:rPr sz="2400" i="1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distance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(dissimilarity)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between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points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(data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objects),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i="1" spc="-50" dirty="0">
                <a:latin typeface="Carlito"/>
                <a:cs typeface="Carlito"/>
              </a:rPr>
              <a:t>p</a:t>
            </a:r>
            <a:endParaRPr sz="2400">
              <a:latin typeface="Carlito"/>
              <a:cs typeface="Carlito"/>
            </a:endParaRPr>
          </a:p>
          <a:p>
            <a:pPr marL="546100">
              <a:lnSpc>
                <a:spcPts val="2735"/>
              </a:lnSpc>
            </a:pPr>
            <a:r>
              <a:rPr sz="2400" dirty="0">
                <a:latin typeface="Carlito"/>
                <a:cs typeface="Carlito"/>
              </a:rPr>
              <a:t>and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i="1" spc="-25" dirty="0">
                <a:latin typeface="Carlito"/>
                <a:cs typeface="Carlito"/>
              </a:rPr>
              <a:t>q</a:t>
            </a:r>
            <a:r>
              <a:rPr sz="2400" spc="-25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 marL="546100" indent="-533400">
              <a:lnSpc>
                <a:spcPct val="100000"/>
              </a:lnSpc>
              <a:spcBef>
                <a:spcPts val="2155"/>
              </a:spcBef>
              <a:buFont typeface="Arial"/>
              <a:buChar char="•"/>
              <a:tabLst>
                <a:tab pos="546100" algn="l"/>
              </a:tabLst>
            </a:pPr>
            <a:r>
              <a:rPr sz="2800" dirty="0">
                <a:latin typeface="Carlito"/>
                <a:cs typeface="Carlito"/>
              </a:rPr>
              <a:t>A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distance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that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satisfies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these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properties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is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metric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2369D-9968-4A3C-A9C3-9532301B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4000"/>
              <a:t>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A20F2-277F-42DF-8B1E-7334F9F3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i="0" dirty="0">
                <a:solidFill>
                  <a:schemeClr val="tx1">
                    <a:alpha val="55000"/>
                  </a:schemeClr>
                </a:solidFill>
                <a:effectLst/>
                <a:latin typeface="Nunito" pitchFamily="2" charset="0"/>
              </a:rPr>
              <a:t>Calculate the distance between the points (4,1) and (3,0).</a:t>
            </a: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59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C771F-93F5-4513-BC48-2AD4D6777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414760"/>
            <a:ext cx="7746709" cy="39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9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371" y="2283028"/>
            <a:ext cx="292417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4560"/>
              </a:lnSpc>
              <a:spcBef>
                <a:spcPts val="95"/>
              </a:spcBef>
            </a:pPr>
            <a:r>
              <a:rPr sz="4000" spc="-60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r>
              <a:rPr sz="4000" spc="-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spc="-45" dirty="0">
                <a:solidFill>
                  <a:srgbClr val="FFFFFF"/>
                </a:solidFill>
                <a:latin typeface="Carlito"/>
                <a:cs typeface="Carlito"/>
              </a:rPr>
              <a:t>Similarity</a:t>
            </a:r>
            <a:endParaRPr sz="4000" dirty="0">
              <a:latin typeface="Carlito"/>
              <a:cs typeface="Carlito"/>
            </a:endParaRPr>
          </a:p>
          <a:p>
            <a:pPr marL="474345" marR="11430" indent="1668780" algn="r">
              <a:lnSpc>
                <a:spcPts val="4320"/>
              </a:lnSpc>
              <a:spcBef>
                <a:spcPts val="305"/>
              </a:spcBef>
            </a:pPr>
            <a:r>
              <a:rPr sz="4000" spc="-60" dirty="0">
                <a:solidFill>
                  <a:srgbClr val="FFFFFF"/>
                </a:solidFill>
                <a:latin typeface="Carlito"/>
                <a:cs typeface="Carlito"/>
              </a:rPr>
              <a:t>and Dissimilarity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755" y="1094232"/>
            <a:ext cx="6665976" cy="647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5755" y="2831592"/>
            <a:ext cx="6665976" cy="647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5755" y="5212079"/>
            <a:ext cx="6665976" cy="6477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27421" y="971249"/>
            <a:ext cx="6665976" cy="474408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700" b="1" spc="-10" dirty="0">
                <a:solidFill>
                  <a:srgbClr val="FFFFFF"/>
                </a:solidFill>
                <a:latin typeface="Carlito"/>
                <a:cs typeface="Carlito"/>
              </a:rPr>
              <a:t>Similarity</a:t>
            </a:r>
            <a:endParaRPr sz="2700" dirty="0">
              <a:latin typeface="Carlito"/>
              <a:cs typeface="Carlito"/>
            </a:endParaRPr>
          </a:p>
          <a:p>
            <a:pPr marL="317500" indent="-227965">
              <a:lnSpc>
                <a:spcPct val="100000"/>
              </a:lnSpc>
              <a:spcBef>
                <a:spcPts val="1160"/>
              </a:spcBef>
              <a:buChar char="•"/>
              <a:tabLst>
                <a:tab pos="317500" algn="l"/>
              </a:tabLst>
            </a:pPr>
            <a:r>
              <a:rPr sz="2100" dirty="0">
                <a:latin typeface="Carlito"/>
                <a:cs typeface="Carlito"/>
              </a:rPr>
              <a:t>Numerical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measure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of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how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alike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two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data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objects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spc="-25" dirty="0">
                <a:latin typeface="Carlito"/>
                <a:cs typeface="Carlito"/>
              </a:rPr>
              <a:t>are</a:t>
            </a:r>
            <a:endParaRPr sz="2100" dirty="0">
              <a:latin typeface="Carlito"/>
              <a:cs typeface="Carlito"/>
            </a:endParaRPr>
          </a:p>
          <a:p>
            <a:pPr marL="317500" indent="-227965">
              <a:lnSpc>
                <a:spcPct val="100000"/>
              </a:lnSpc>
              <a:spcBef>
                <a:spcPts val="300"/>
              </a:spcBef>
              <a:buChar char="•"/>
              <a:tabLst>
                <a:tab pos="317500" algn="l"/>
              </a:tabLst>
            </a:pPr>
            <a:r>
              <a:rPr sz="2100" spc="-10" dirty="0">
                <a:latin typeface="Carlito"/>
                <a:cs typeface="Carlito"/>
              </a:rPr>
              <a:t>Value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is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higher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when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objects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are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more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alike</a:t>
            </a:r>
            <a:endParaRPr sz="2100" dirty="0">
              <a:latin typeface="Carlito"/>
              <a:cs typeface="Carlito"/>
            </a:endParaRPr>
          </a:p>
          <a:p>
            <a:pPr marL="317500" indent="-227965">
              <a:lnSpc>
                <a:spcPct val="100000"/>
              </a:lnSpc>
              <a:spcBef>
                <a:spcPts val="300"/>
              </a:spcBef>
              <a:buChar char="•"/>
              <a:tabLst>
                <a:tab pos="317500" algn="l"/>
              </a:tabLst>
            </a:pPr>
            <a:r>
              <a:rPr sz="2100" dirty="0">
                <a:latin typeface="Carlito"/>
                <a:cs typeface="Carlito"/>
              </a:rPr>
              <a:t>Often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falls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in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range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spc="-20" dirty="0">
                <a:latin typeface="Carlito"/>
                <a:cs typeface="Carlito"/>
              </a:rPr>
              <a:t>[0,1]</a:t>
            </a:r>
            <a:endParaRPr sz="21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700" b="1" spc="-10" dirty="0">
                <a:solidFill>
                  <a:srgbClr val="FFFFFF"/>
                </a:solidFill>
                <a:latin typeface="Carlito"/>
                <a:cs typeface="Carlito"/>
              </a:rPr>
              <a:t>Dissimilarity</a:t>
            </a:r>
            <a:endParaRPr sz="2700" dirty="0">
              <a:latin typeface="Carlito"/>
              <a:cs typeface="Carlito"/>
            </a:endParaRPr>
          </a:p>
          <a:p>
            <a:pPr marL="318135" marR="238125" indent="-228600">
              <a:lnSpc>
                <a:spcPts val="2320"/>
              </a:lnSpc>
              <a:spcBef>
                <a:spcPts val="1400"/>
              </a:spcBef>
              <a:buChar char="•"/>
              <a:tabLst>
                <a:tab pos="318135" algn="l"/>
              </a:tabLst>
            </a:pPr>
            <a:r>
              <a:rPr sz="2100" dirty="0">
                <a:latin typeface="Carlito"/>
                <a:cs typeface="Carlito"/>
              </a:rPr>
              <a:t>Numerical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measure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of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how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different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two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data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objects </a:t>
            </a:r>
            <a:r>
              <a:rPr sz="2100" spc="-25" dirty="0">
                <a:latin typeface="Carlito"/>
                <a:cs typeface="Carlito"/>
              </a:rPr>
              <a:t>are</a:t>
            </a:r>
            <a:endParaRPr sz="2100" dirty="0">
              <a:latin typeface="Carlito"/>
              <a:cs typeface="Carlito"/>
            </a:endParaRPr>
          </a:p>
          <a:p>
            <a:pPr marL="317500" indent="-227965">
              <a:lnSpc>
                <a:spcPct val="100000"/>
              </a:lnSpc>
              <a:spcBef>
                <a:spcPts val="240"/>
              </a:spcBef>
              <a:buChar char="•"/>
              <a:tabLst>
                <a:tab pos="317500" algn="l"/>
              </a:tabLst>
            </a:pPr>
            <a:r>
              <a:rPr sz="2100" dirty="0">
                <a:latin typeface="Carlito"/>
                <a:cs typeface="Carlito"/>
              </a:rPr>
              <a:t>Lower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when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objects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are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more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alike</a:t>
            </a:r>
            <a:endParaRPr sz="2100" dirty="0">
              <a:latin typeface="Carlito"/>
              <a:cs typeface="Carlito"/>
            </a:endParaRPr>
          </a:p>
          <a:p>
            <a:pPr marL="317500" indent="-227965">
              <a:lnSpc>
                <a:spcPct val="100000"/>
              </a:lnSpc>
              <a:spcBef>
                <a:spcPts val="305"/>
              </a:spcBef>
              <a:buChar char="•"/>
              <a:tabLst>
                <a:tab pos="317500" algn="l"/>
              </a:tabLst>
            </a:pPr>
            <a:r>
              <a:rPr sz="2100" dirty="0">
                <a:latin typeface="Carlito"/>
                <a:cs typeface="Carlito"/>
              </a:rPr>
              <a:t>Minimum</a:t>
            </a:r>
            <a:r>
              <a:rPr sz="2100" spc="-7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dissimilarity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is</a:t>
            </a:r>
            <a:r>
              <a:rPr sz="2100" spc="-7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often</a:t>
            </a:r>
            <a:r>
              <a:rPr sz="2100" spc="-65" dirty="0">
                <a:latin typeface="Carlito"/>
                <a:cs typeface="Carlito"/>
              </a:rPr>
              <a:t> </a:t>
            </a:r>
            <a:r>
              <a:rPr sz="2100" spc="-50" dirty="0">
                <a:latin typeface="Carlito"/>
                <a:cs typeface="Carlito"/>
              </a:rPr>
              <a:t>0</a:t>
            </a:r>
            <a:endParaRPr sz="2100" dirty="0">
              <a:latin typeface="Carlito"/>
              <a:cs typeface="Carlito"/>
            </a:endParaRPr>
          </a:p>
          <a:p>
            <a:pPr marL="317500" indent="-227965">
              <a:lnSpc>
                <a:spcPct val="100000"/>
              </a:lnSpc>
              <a:spcBef>
                <a:spcPts val="300"/>
              </a:spcBef>
              <a:buChar char="•"/>
              <a:tabLst>
                <a:tab pos="317500" algn="l"/>
              </a:tabLst>
            </a:pPr>
            <a:r>
              <a:rPr sz="2100" dirty="0">
                <a:latin typeface="Carlito"/>
                <a:cs typeface="Carlito"/>
              </a:rPr>
              <a:t>Upper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limit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varies</a:t>
            </a:r>
            <a:endParaRPr sz="21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700" b="1" dirty="0">
                <a:solidFill>
                  <a:srgbClr val="FFFFFF"/>
                </a:solidFill>
                <a:latin typeface="Carlito"/>
                <a:cs typeface="Carlito"/>
              </a:rPr>
              <a:t>Proximity</a:t>
            </a:r>
            <a:r>
              <a:rPr sz="27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rlito"/>
                <a:cs typeface="Carlito"/>
              </a:rPr>
              <a:t>refers</a:t>
            </a:r>
            <a:r>
              <a:rPr sz="27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7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7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similarity</a:t>
            </a:r>
            <a:r>
              <a:rPr sz="27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27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dissimilarity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076" y="454532"/>
            <a:ext cx="7913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Data</a:t>
            </a:r>
            <a:r>
              <a:rPr spc="-170" dirty="0"/>
              <a:t> </a:t>
            </a:r>
            <a:r>
              <a:rPr spc="-75" dirty="0"/>
              <a:t>Matrix</a:t>
            </a:r>
            <a:r>
              <a:rPr spc="-160" dirty="0"/>
              <a:t> </a:t>
            </a:r>
            <a:r>
              <a:rPr spc="-30" dirty="0"/>
              <a:t>and</a:t>
            </a:r>
            <a:r>
              <a:rPr spc="-170" dirty="0"/>
              <a:t> </a:t>
            </a:r>
            <a:r>
              <a:rPr spc="-70" dirty="0"/>
              <a:t>Dissimilarity</a:t>
            </a:r>
            <a:r>
              <a:rPr spc="-175" dirty="0"/>
              <a:t> </a:t>
            </a:r>
            <a:r>
              <a:rPr spc="-10" dirty="0"/>
              <a:t>Matrix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54814"/>
            <a:ext cx="4688840" cy="32969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rlito"/>
                <a:cs typeface="Carlito"/>
              </a:rPr>
              <a:t>Data</a:t>
            </a:r>
            <a:r>
              <a:rPr sz="2800" spc="-114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Matrix</a:t>
            </a:r>
            <a:endParaRPr sz="2800">
              <a:latin typeface="Carlito"/>
              <a:cs typeface="Carlito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rlito"/>
                <a:cs typeface="Carlito"/>
              </a:rPr>
              <a:t>N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data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points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with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dimensions</a:t>
            </a:r>
            <a:endParaRPr sz="2400">
              <a:latin typeface="Carlito"/>
              <a:cs typeface="Carlito"/>
            </a:endParaRPr>
          </a:p>
          <a:p>
            <a:pPr marL="697230" lvl="1" indent="-227329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10" dirty="0">
                <a:latin typeface="Carlito"/>
                <a:cs typeface="Carlito"/>
              </a:rPr>
              <a:t>Two</a:t>
            </a:r>
            <a:r>
              <a:rPr sz="2400" spc="-1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modes</a:t>
            </a:r>
            <a:endParaRPr sz="24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rlito"/>
                <a:cs typeface="Carlito"/>
              </a:rPr>
              <a:t>Dissimilarity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Matrix</a:t>
            </a:r>
            <a:endParaRPr sz="2800">
              <a:latin typeface="Carlito"/>
              <a:cs typeface="Carlito"/>
            </a:endParaRPr>
          </a:p>
          <a:p>
            <a:pPr marL="697230" marR="46355" lvl="1" indent="-227329">
              <a:lnSpc>
                <a:spcPts val="2590"/>
              </a:lnSpc>
              <a:spcBef>
                <a:spcPts val="57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rlito"/>
                <a:cs typeface="Carlito"/>
              </a:rPr>
              <a:t>N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data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points,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but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registers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only 	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distance</a:t>
            </a:r>
            <a:endParaRPr sz="2400">
              <a:latin typeface="Carlito"/>
              <a:cs typeface="Carlito"/>
            </a:endParaRPr>
          </a:p>
          <a:p>
            <a:pPr marL="697230" lvl="1" indent="-227329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rlito"/>
                <a:cs typeface="Carlito"/>
              </a:rPr>
              <a:t>A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triangular</a:t>
            </a:r>
            <a:r>
              <a:rPr sz="2400" spc="-10" dirty="0">
                <a:latin typeface="Carlito"/>
                <a:cs typeface="Carlito"/>
              </a:rPr>
              <a:t> matrix</a:t>
            </a:r>
            <a:endParaRPr sz="2400">
              <a:latin typeface="Carlito"/>
              <a:cs typeface="Carlito"/>
            </a:endParaRPr>
          </a:p>
          <a:p>
            <a:pPr marL="697230" lvl="1" indent="-227329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rlito"/>
                <a:cs typeface="Carlito"/>
              </a:rPr>
              <a:t>Single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mode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0280" y="1609725"/>
            <a:ext cx="2304367" cy="1524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0792" y="3581400"/>
            <a:ext cx="25622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Similarity/Dissimilarity</a:t>
            </a:r>
            <a:r>
              <a:rPr spc="-160" dirty="0"/>
              <a:t> </a:t>
            </a:r>
            <a:r>
              <a:rPr spc="-50" dirty="0"/>
              <a:t>for</a:t>
            </a:r>
            <a:r>
              <a:rPr spc="-150" dirty="0"/>
              <a:t> </a:t>
            </a:r>
            <a:r>
              <a:rPr spc="-55" dirty="0"/>
              <a:t>Simple</a:t>
            </a:r>
            <a:r>
              <a:rPr spc="-165" dirty="0"/>
              <a:t> </a:t>
            </a:r>
            <a:r>
              <a:rPr spc="-40" dirty="0"/>
              <a:t>Attributes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667" y="2566554"/>
            <a:ext cx="8711780" cy="31753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2923" y="1785620"/>
            <a:ext cx="5452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rlito"/>
                <a:cs typeface="Carlito"/>
              </a:rPr>
              <a:t>p</a:t>
            </a:r>
            <a:r>
              <a:rPr sz="2000" i="1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q</a:t>
            </a:r>
            <a:r>
              <a:rPr sz="2000" i="1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are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attribute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values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for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two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data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objects.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7FF3FE-F898-4917-B1CA-A8C9479507A5}"/>
              </a:ext>
            </a:extLst>
          </p:cNvPr>
          <p:cNvSpPr txBox="1">
            <a:spLocks/>
          </p:cNvSpPr>
          <p:nvPr/>
        </p:nvSpPr>
        <p:spPr>
          <a:xfrm>
            <a:off x="6096000" y="3492501"/>
            <a:ext cx="5459413" cy="177165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Dissimilarity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Euclidean Distance 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Manhattan Distance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 err="1"/>
              <a:t>Minkowski</a:t>
            </a:r>
            <a:r>
              <a:rPr lang="en-US" sz="2000" dirty="0"/>
              <a:t> Distance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Hamming Distance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457A-9DBF-4DE0-9378-DF3D2414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cs typeface="+mj-cs"/>
              </a:rPr>
              <a:t>imilarity is a measure of how similar two attributes or objects are.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cs typeface="+mj-cs"/>
              </a:rPr>
              <a:t>Distance 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a typical measure of dissimilarity between two 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cs typeface="+mj-cs"/>
              </a:rPr>
              <a:t>attributes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or objects.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93E6ED-2E7C-4B8A-BFCC-3F2A4811B504}"/>
              </a:ext>
            </a:extLst>
          </p:cNvPr>
          <p:cNvSpPr txBox="1">
            <a:spLocks/>
          </p:cNvSpPr>
          <p:nvPr/>
        </p:nvSpPr>
        <p:spPr>
          <a:xfrm>
            <a:off x="6110958" y="914400"/>
            <a:ext cx="5459413" cy="177165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Similarity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Cosine Similarity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Jaccard Similarity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 err="1"/>
              <a:t>Sørensen</a:t>
            </a:r>
            <a:r>
              <a:rPr lang="en-US" sz="2000" dirty="0"/>
              <a:t>-Dice Coefficient</a:t>
            </a:r>
          </a:p>
          <a:p>
            <a:pPr marL="742950" indent="-74295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Pearson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153201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0">
              <a:lnSpc>
                <a:spcPct val="100000"/>
              </a:lnSpc>
              <a:spcBef>
                <a:spcPts val="100"/>
              </a:spcBef>
            </a:pPr>
            <a:r>
              <a:rPr lang="en-US" spc="-45" dirty="0"/>
              <a:t>Cosine</a:t>
            </a:r>
            <a:r>
              <a:rPr lang="en-US" spc="-195" dirty="0"/>
              <a:t> </a:t>
            </a:r>
            <a:r>
              <a:rPr lang="en-US" spc="-55" dirty="0"/>
              <a:t>Similarity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48200" y="1213546"/>
            <a:ext cx="7543800" cy="488787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37490" indent="-17399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237490" algn="l"/>
              </a:tabLst>
            </a:pPr>
            <a:r>
              <a:rPr lang="en-US" sz="2400" dirty="0">
                <a:latin typeface="Carlito"/>
                <a:cs typeface="Carlito"/>
              </a:rPr>
              <a:t>If</a:t>
            </a:r>
            <a:r>
              <a:rPr lang="en-US" sz="2400" spc="-40" dirty="0">
                <a:latin typeface="Carlito"/>
                <a:cs typeface="Carlito"/>
              </a:rPr>
              <a:t> </a:t>
            </a:r>
            <a:r>
              <a:rPr lang="en-US" sz="2400" i="1" dirty="0">
                <a:latin typeface="Carlito"/>
                <a:cs typeface="Carlito"/>
              </a:rPr>
              <a:t>d</a:t>
            </a:r>
            <a:r>
              <a:rPr lang="en-US" sz="2400" i="1" baseline="-24305" dirty="0">
                <a:latin typeface="Carlito"/>
                <a:cs typeface="Carlito"/>
              </a:rPr>
              <a:t>1</a:t>
            </a:r>
            <a:r>
              <a:rPr lang="en-US" sz="2400" i="1" spc="225" baseline="-24305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and</a:t>
            </a:r>
            <a:r>
              <a:rPr lang="en-US" sz="2400" spc="-35" dirty="0">
                <a:latin typeface="Carlito"/>
                <a:cs typeface="Carlito"/>
              </a:rPr>
              <a:t> </a:t>
            </a:r>
            <a:r>
              <a:rPr lang="en-US" sz="2400" i="1" dirty="0">
                <a:latin typeface="Carlito"/>
                <a:cs typeface="Carlito"/>
              </a:rPr>
              <a:t>d</a:t>
            </a:r>
            <a:r>
              <a:rPr lang="en-US" sz="2400" i="1" baseline="-24305" dirty="0">
                <a:latin typeface="Carlito"/>
                <a:cs typeface="Carlito"/>
              </a:rPr>
              <a:t>2</a:t>
            </a:r>
            <a:r>
              <a:rPr lang="en-US" sz="2400" i="1" spc="209" baseline="-24305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are</a:t>
            </a:r>
            <a:r>
              <a:rPr lang="en-US" sz="2400" spc="-3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two</a:t>
            </a:r>
            <a:r>
              <a:rPr lang="en-US" sz="2400" spc="-4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document</a:t>
            </a:r>
            <a:r>
              <a:rPr lang="en-US" sz="2400" spc="-45" dirty="0">
                <a:latin typeface="Carlito"/>
                <a:cs typeface="Carlito"/>
              </a:rPr>
              <a:t> </a:t>
            </a:r>
            <a:r>
              <a:rPr lang="en-US" sz="2400" spc="-10" dirty="0">
                <a:latin typeface="Carlito"/>
                <a:cs typeface="Carlito"/>
              </a:rPr>
              <a:t>vectors,</a:t>
            </a:r>
            <a:r>
              <a:rPr lang="en-US" sz="2400" spc="-50" dirty="0">
                <a:latin typeface="Carlito"/>
                <a:cs typeface="Carlito"/>
              </a:rPr>
              <a:t> </a:t>
            </a:r>
            <a:r>
              <a:rPr lang="en-US" sz="2400" spc="-20" dirty="0">
                <a:latin typeface="Carlito"/>
                <a:cs typeface="Carlito"/>
              </a:rPr>
              <a:t>then</a:t>
            </a:r>
            <a:endParaRPr lang="en-US" sz="2400" dirty="0">
              <a:latin typeface="Carlito"/>
              <a:cs typeface="Carlito"/>
            </a:endParaRPr>
          </a:p>
          <a:p>
            <a:pPr marL="949960">
              <a:lnSpc>
                <a:spcPct val="100000"/>
              </a:lnSpc>
              <a:spcBef>
                <a:spcPts val="315"/>
              </a:spcBef>
              <a:tabLst>
                <a:tab pos="2700020" algn="l"/>
              </a:tabLst>
            </a:pPr>
            <a:r>
              <a:rPr lang="en-US" sz="2400" dirty="0">
                <a:latin typeface="Carlito"/>
                <a:cs typeface="Carlito"/>
              </a:rPr>
              <a:t>cos(</a:t>
            </a:r>
            <a:r>
              <a:rPr lang="en-US" sz="2400" spc="-25" dirty="0">
                <a:latin typeface="Carlito"/>
                <a:cs typeface="Carlito"/>
              </a:rPr>
              <a:t> </a:t>
            </a:r>
            <a:r>
              <a:rPr lang="en-US" sz="2400" i="1" dirty="0">
                <a:latin typeface="Carlito"/>
                <a:cs typeface="Carlito"/>
              </a:rPr>
              <a:t>d</a:t>
            </a:r>
            <a:r>
              <a:rPr lang="en-US" sz="2400" i="1" baseline="-24305" dirty="0">
                <a:latin typeface="Carlito"/>
                <a:cs typeface="Carlito"/>
              </a:rPr>
              <a:t>1</a:t>
            </a:r>
            <a:r>
              <a:rPr lang="en-US" sz="2400" i="1" dirty="0">
                <a:latin typeface="Carlito"/>
                <a:cs typeface="Carlito"/>
              </a:rPr>
              <a:t>,</a:t>
            </a:r>
            <a:r>
              <a:rPr lang="en-US" sz="2400" i="1" spc="-25" dirty="0">
                <a:latin typeface="Carlito"/>
                <a:cs typeface="Carlito"/>
              </a:rPr>
              <a:t> </a:t>
            </a:r>
            <a:r>
              <a:rPr lang="en-US" sz="2400" i="1" dirty="0">
                <a:latin typeface="Carlito"/>
                <a:cs typeface="Carlito"/>
              </a:rPr>
              <a:t>d</a:t>
            </a:r>
            <a:r>
              <a:rPr lang="en-US" sz="2400" i="1" baseline="-24305" dirty="0">
                <a:latin typeface="Carlito"/>
                <a:cs typeface="Carlito"/>
              </a:rPr>
              <a:t>2</a:t>
            </a:r>
            <a:r>
              <a:rPr lang="en-US" sz="2400" i="1" spc="232" baseline="-24305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)</a:t>
            </a:r>
            <a:r>
              <a:rPr lang="en-US" sz="2400" spc="-35" dirty="0">
                <a:latin typeface="Carlito"/>
                <a:cs typeface="Carlito"/>
              </a:rPr>
              <a:t> </a:t>
            </a:r>
            <a:r>
              <a:rPr lang="en-US" sz="2400" spc="-60" dirty="0">
                <a:latin typeface="Carlito"/>
                <a:cs typeface="Carlito"/>
              </a:rPr>
              <a:t>=</a:t>
            </a:r>
            <a:r>
              <a:rPr lang="en-US" sz="2400" dirty="0">
                <a:latin typeface="Carlito"/>
                <a:cs typeface="Carlito"/>
              </a:rPr>
              <a:t>	(</a:t>
            </a:r>
            <a:r>
              <a:rPr lang="en-US" sz="2400" i="1" dirty="0">
                <a:latin typeface="Carlito"/>
                <a:cs typeface="Carlito"/>
              </a:rPr>
              <a:t>d</a:t>
            </a:r>
            <a:r>
              <a:rPr lang="en-US" sz="2400" i="1" baseline="-24305" dirty="0">
                <a:latin typeface="Carlito"/>
                <a:cs typeface="Carlito"/>
              </a:rPr>
              <a:t>1</a:t>
            </a:r>
            <a:r>
              <a:rPr lang="en-US" sz="2400" i="1" spc="217" baseline="-24305" dirty="0">
                <a:latin typeface="Carlito"/>
                <a:cs typeface="Carlito"/>
              </a:rPr>
              <a:t> </a:t>
            </a:r>
            <a:r>
              <a:rPr lang="en-US" sz="2400" dirty="0">
                <a:latin typeface="Symbol"/>
                <a:cs typeface="Symbol"/>
              </a:rPr>
              <a:t></a:t>
            </a:r>
            <a:r>
              <a:rPr lang="en-US" sz="2400" spc="-95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Carlito"/>
                <a:cs typeface="Carlito"/>
              </a:rPr>
              <a:t>d</a:t>
            </a:r>
            <a:r>
              <a:rPr lang="en-US" sz="2400" i="1" baseline="-24305" dirty="0">
                <a:latin typeface="Carlito"/>
                <a:cs typeface="Carlito"/>
              </a:rPr>
              <a:t>2</a:t>
            </a:r>
            <a:r>
              <a:rPr lang="en-US" sz="2400" dirty="0">
                <a:latin typeface="Carlito"/>
                <a:cs typeface="Carlito"/>
              </a:rPr>
              <a:t>)</a:t>
            </a:r>
            <a:r>
              <a:rPr lang="en-US" sz="2400" spc="-2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/</a:t>
            </a:r>
            <a:r>
              <a:rPr lang="en-US" sz="2400" spc="-3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||</a:t>
            </a:r>
            <a:r>
              <a:rPr lang="en-US" sz="2400" i="1" dirty="0">
                <a:latin typeface="Carlito"/>
                <a:cs typeface="Carlito"/>
              </a:rPr>
              <a:t>d</a:t>
            </a:r>
            <a:r>
              <a:rPr lang="en-US" sz="2400" i="1" baseline="-24305" dirty="0">
                <a:latin typeface="Carlito"/>
                <a:cs typeface="Carlito"/>
              </a:rPr>
              <a:t>1</a:t>
            </a:r>
            <a:r>
              <a:rPr lang="en-US" sz="2400" dirty="0">
                <a:latin typeface="Carlito"/>
                <a:cs typeface="Carlito"/>
              </a:rPr>
              <a:t>||</a:t>
            </a:r>
            <a:r>
              <a:rPr lang="en-US" sz="2400" spc="-4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||</a:t>
            </a:r>
            <a:r>
              <a:rPr lang="en-US" sz="2400" i="1" dirty="0">
                <a:latin typeface="Carlito"/>
                <a:cs typeface="Carlito"/>
              </a:rPr>
              <a:t>d</a:t>
            </a:r>
            <a:r>
              <a:rPr lang="en-US" sz="2400" i="1" baseline="-24305" dirty="0">
                <a:latin typeface="Carlito"/>
                <a:cs typeface="Carlito"/>
              </a:rPr>
              <a:t>2</a:t>
            </a:r>
            <a:r>
              <a:rPr lang="en-US" sz="2400" dirty="0">
                <a:latin typeface="Carlito"/>
                <a:cs typeface="Carlito"/>
              </a:rPr>
              <a:t>||</a:t>
            </a:r>
            <a:r>
              <a:rPr lang="en-US" sz="2400" spc="-25" dirty="0">
                <a:latin typeface="Carlito"/>
                <a:cs typeface="Carlito"/>
              </a:rPr>
              <a:t> </a:t>
            </a:r>
            <a:r>
              <a:rPr lang="en-US" sz="2400" spc="-50" dirty="0">
                <a:latin typeface="Carlito"/>
                <a:cs typeface="Carlito"/>
              </a:rPr>
              <a:t>,</a:t>
            </a:r>
            <a:endParaRPr lang="en-US" sz="2400" dirty="0">
              <a:latin typeface="Carlito"/>
              <a:cs typeface="Carlito"/>
            </a:endParaRPr>
          </a:p>
          <a:p>
            <a:pPr marL="220345">
              <a:lnSpc>
                <a:spcPct val="100000"/>
              </a:lnSpc>
              <a:spcBef>
                <a:spcPts val="865"/>
              </a:spcBef>
              <a:tabLst>
                <a:tab pos="5501640" algn="l"/>
              </a:tabLst>
            </a:pPr>
            <a:r>
              <a:rPr lang="en-US" sz="1800" dirty="0">
                <a:latin typeface="Carlito"/>
                <a:cs typeface="Carlito"/>
              </a:rPr>
              <a:t>where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Symbol"/>
                <a:cs typeface="Symbol"/>
              </a:rPr>
              <a:t></a:t>
            </a:r>
            <a:r>
              <a:rPr lang="en-US" sz="1800" spc="-70" dirty="0">
                <a:latin typeface="Times New Roman"/>
                <a:cs typeface="Times New Roman"/>
              </a:rPr>
              <a:t> </a:t>
            </a:r>
            <a:r>
              <a:rPr lang="en-US" sz="1800" spc="-10" dirty="0">
                <a:latin typeface="Carlito"/>
                <a:cs typeface="Carlito"/>
              </a:rPr>
              <a:t>indicates </a:t>
            </a:r>
            <a:r>
              <a:rPr lang="en-US" sz="1800" dirty="0">
                <a:latin typeface="Carlito"/>
                <a:cs typeface="Carlito"/>
              </a:rPr>
              <a:t>vector</a:t>
            </a:r>
            <a:r>
              <a:rPr lang="en-US" sz="1800" spc="-3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dot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product</a:t>
            </a:r>
            <a:r>
              <a:rPr lang="en-US" sz="1800" spc="-2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and</a:t>
            </a:r>
            <a:r>
              <a:rPr lang="en-US" sz="1800" spc="-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||</a:t>
            </a:r>
            <a:r>
              <a:rPr lang="en-US" sz="1800" spc="-30" dirty="0">
                <a:latin typeface="Carlito"/>
                <a:cs typeface="Carlito"/>
              </a:rPr>
              <a:t> </a:t>
            </a:r>
            <a:r>
              <a:rPr lang="en-US" sz="1800" i="1" dirty="0">
                <a:latin typeface="Carlito"/>
                <a:cs typeface="Carlito"/>
              </a:rPr>
              <a:t>d</a:t>
            </a:r>
            <a:r>
              <a:rPr lang="en-US" sz="1800" i="1" spc="-3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||</a:t>
            </a:r>
            <a:r>
              <a:rPr lang="en-US" sz="1800" spc="-2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is</a:t>
            </a:r>
            <a:r>
              <a:rPr lang="en-US" sz="1800" spc="360" dirty="0">
                <a:latin typeface="Carlito"/>
                <a:cs typeface="Carlito"/>
              </a:rPr>
              <a:t> </a:t>
            </a:r>
            <a:r>
              <a:rPr lang="en-US" sz="1800" spc="-25" dirty="0">
                <a:latin typeface="Carlito"/>
                <a:cs typeface="Carlito"/>
              </a:rPr>
              <a:t>the</a:t>
            </a:r>
            <a:r>
              <a:rPr lang="en-US" spc="-2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length</a:t>
            </a:r>
            <a:r>
              <a:rPr lang="en-US" sz="1800" spc="-5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of</a:t>
            </a:r>
            <a:r>
              <a:rPr lang="en-US" sz="1800" spc="-4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vector</a:t>
            </a:r>
            <a:r>
              <a:rPr lang="en-US" sz="1800" spc="-55" dirty="0">
                <a:latin typeface="Carlito"/>
                <a:cs typeface="Carlito"/>
              </a:rPr>
              <a:t> </a:t>
            </a:r>
            <a:r>
              <a:rPr lang="en-US" sz="1800" i="1" spc="-25" dirty="0">
                <a:latin typeface="Carlito"/>
                <a:cs typeface="Carlito"/>
              </a:rPr>
              <a:t>d</a:t>
            </a:r>
            <a:r>
              <a:rPr lang="en-US" sz="1800" spc="-25" dirty="0">
                <a:latin typeface="Carlito"/>
                <a:cs typeface="Carlito"/>
              </a:rPr>
              <a:t>.</a:t>
            </a:r>
            <a:endParaRPr lang="en-US"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lang="en-US" sz="1800" dirty="0">
              <a:latin typeface="Carlito"/>
              <a:cs typeface="Carlito"/>
            </a:endParaRPr>
          </a:p>
          <a:p>
            <a:pPr marL="237490" indent="-173990">
              <a:lnSpc>
                <a:spcPct val="100000"/>
              </a:lnSpc>
              <a:buFont typeface="Arial"/>
              <a:buChar char="•"/>
              <a:tabLst>
                <a:tab pos="237490" algn="l"/>
              </a:tabLst>
            </a:pPr>
            <a:r>
              <a:rPr lang="en-US" sz="2400" spc="-10" dirty="0">
                <a:latin typeface="Carlito"/>
                <a:cs typeface="Carlito"/>
              </a:rPr>
              <a:t>Example:</a:t>
            </a:r>
            <a:endParaRPr lang="en-US" sz="2400" dirty="0">
              <a:latin typeface="Carlito"/>
              <a:cs typeface="Carlito"/>
            </a:endParaRPr>
          </a:p>
          <a:p>
            <a:pPr marL="977900">
              <a:lnSpc>
                <a:spcPct val="100000"/>
              </a:lnSpc>
              <a:spcBef>
                <a:spcPts val="2065"/>
              </a:spcBef>
            </a:pPr>
            <a:r>
              <a:rPr lang="en-US" sz="2000" i="1" dirty="0">
                <a:latin typeface="Carlito"/>
                <a:cs typeface="Carlito"/>
              </a:rPr>
              <a:t>d</a:t>
            </a:r>
            <a:r>
              <a:rPr lang="en-US" sz="1950" i="1" baseline="-25641" dirty="0">
                <a:latin typeface="Carlito"/>
                <a:cs typeface="Carlito"/>
              </a:rPr>
              <a:t>1</a:t>
            </a:r>
            <a:r>
              <a:rPr lang="en-US" sz="1950" i="1" spc="217" baseline="-25641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=</a:t>
            </a:r>
            <a:r>
              <a:rPr lang="en-US" sz="2000" b="1" spc="440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3 2</a:t>
            </a:r>
            <a:r>
              <a:rPr lang="en-US" sz="2000" b="1" spc="-10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0 5</a:t>
            </a:r>
            <a:r>
              <a:rPr lang="en-US" sz="2000" b="1" spc="-10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0 0</a:t>
            </a:r>
            <a:r>
              <a:rPr lang="en-US" sz="2000" b="1" spc="-10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0 2</a:t>
            </a:r>
            <a:r>
              <a:rPr lang="en-US" sz="2000" b="1" spc="-10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0</a:t>
            </a:r>
            <a:r>
              <a:rPr lang="en-US" sz="2000" b="1" spc="-15" dirty="0">
                <a:latin typeface="Carlito"/>
                <a:cs typeface="Carlito"/>
              </a:rPr>
              <a:t> </a:t>
            </a:r>
            <a:r>
              <a:rPr lang="en-US" sz="2000" b="1" spc="-50" dirty="0">
                <a:latin typeface="Carlito"/>
                <a:cs typeface="Carlito"/>
              </a:rPr>
              <a:t>0</a:t>
            </a:r>
            <a:endParaRPr lang="en-US" sz="2000" dirty="0">
              <a:latin typeface="Carlito"/>
              <a:cs typeface="Carlito"/>
            </a:endParaRPr>
          </a:p>
          <a:p>
            <a:pPr marL="977900">
              <a:lnSpc>
                <a:spcPct val="100000"/>
              </a:lnSpc>
              <a:spcBef>
                <a:spcPts val="350"/>
              </a:spcBef>
            </a:pPr>
            <a:r>
              <a:rPr lang="en-US" sz="2000" i="1" dirty="0">
                <a:latin typeface="Carlito"/>
                <a:cs typeface="Carlito"/>
              </a:rPr>
              <a:t>d</a:t>
            </a:r>
            <a:r>
              <a:rPr lang="en-US" sz="1950" i="1" baseline="-25641" dirty="0">
                <a:latin typeface="Carlito"/>
                <a:cs typeface="Carlito"/>
              </a:rPr>
              <a:t>2</a:t>
            </a:r>
            <a:r>
              <a:rPr lang="en-US" sz="1950" i="1" spc="217" baseline="-25641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=</a:t>
            </a:r>
            <a:r>
              <a:rPr lang="en-US" sz="2000" b="1" spc="440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1 0</a:t>
            </a:r>
            <a:r>
              <a:rPr lang="en-US" sz="2000" b="1" spc="-10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0 0</a:t>
            </a:r>
            <a:r>
              <a:rPr lang="en-US" sz="2000" b="1" spc="-10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0 0</a:t>
            </a:r>
            <a:r>
              <a:rPr lang="en-US" sz="2000" b="1" spc="-10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0 1</a:t>
            </a:r>
            <a:r>
              <a:rPr lang="en-US" sz="2000" b="1" spc="-10" dirty="0">
                <a:latin typeface="Carlito"/>
                <a:cs typeface="Carlito"/>
              </a:rPr>
              <a:t> </a:t>
            </a:r>
            <a:r>
              <a:rPr lang="en-US" sz="2000" b="1" dirty="0">
                <a:latin typeface="Carlito"/>
                <a:cs typeface="Carlito"/>
              </a:rPr>
              <a:t>0</a:t>
            </a:r>
            <a:r>
              <a:rPr lang="en-US" sz="2000" b="1" spc="-15" dirty="0">
                <a:latin typeface="Carlito"/>
                <a:cs typeface="Carlito"/>
              </a:rPr>
              <a:t> </a:t>
            </a:r>
            <a:r>
              <a:rPr lang="en-US" sz="2000" b="1" spc="-50" dirty="0">
                <a:latin typeface="Carlito"/>
                <a:cs typeface="Carlito"/>
              </a:rPr>
              <a:t>2</a:t>
            </a:r>
            <a:endParaRPr lang="en-US"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US" sz="2000" dirty="0">
              <a:latin typeface="Carlito"/>
              <a:cs typeface="Carlito"/>
            </a:endParaRPr>
          </a:p>
          <a:p>
            <a:pPr marL="271780">
              <a:lnSpc>
                <a:spcPct val="100000"/>
              </a:lnSpc>
            </a:pPr>
            <a:r>
              <a:rPr lang="en-US" sz="1800" i="1" dirty="0">
                <a:latin typeface="Carlito"/>
                <a:cs typeface="Carlito"/>
              </a:rPr>
              <a:t>d</a:t>
            </a:r>
            <a:r>
              <a:rPr lang="en-US" sz="1800" i="1" baseline="-25462" dirty="0">
                <a:latin typeface="Carlito"/>
                <a:cs typeface="Carlito"/>
              </a:rPr>
              <a:t>1</a:t>
            </a:r>
            <a:r>
              <a:rPr lang="en-US" sz="1800" i="1" spc="202" baseline="-25462" dirty="0">
                <a:latin typeface="Carlito"/>
                <a:cs typeface="Carlito"/>
              </a:rPr>
              <a:t> </a:t>
            </a:r>
            <a:r>
              <a:rPr lang="en-US" sz="1800" dirty="0">
                <a:latin typeface="Symbol"/>
                <a:cs typeface="Symbol"/>
              </a:rPr>
              <a:t></a:t>
            </a:r>
            <a:r>
              <a:rPr lang="en-US" sz="1800" spc="-60" dirty="0">
                <a:latin typeface="Times New Roman"/>
                <a:cs typeface="Times New Roman"/>
              </a:rPr>
              <a:t> </a:t>
            </a:r>
            <a:r>
              <a:rPr lang="en-US" sz="1800" i="1" dirty="0">
                <a:latin typeface="Carlito"/>
                <a:cs typeface="Carlito"/>
              </a:rPr>
              <a:t>d</a:t>
            </a:r>
            <a:r>
              <a:rPr lang="en-US" sz="1800" i="1" baseline="-25462" dirty="0">
                <a:latin typeface="Carlito"/>
                <a:cs typeface="Carlito"/>
              </a:rPr>
              <a:t>2</a:t>
            </a:r>
            <a:r>
              <a:rPr lang="en-US" sz="1800" dirty="0">
                <a:latin typeface="Carlito"/>
                <a:cs typeface="Carlito"/>
              </a:rPr>
              <a:t>=</a:t>
            </a:r>
            <a:r>
              <a:rPr lang="en-US" sz="1800" spc="38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3*1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+ 2*0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</a:t>
            </a:r>
            <a:r>
              <a:rPr lang="en-US" sz="1800" spc="-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0*0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+ 5*0</a:t>
            </a:r>
            <a:r>
              <a:rPr lang="en-US" sz="1800" spc="-2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</a:t>
            </a:r>
            <a:r>
              <a:rPr lang="en-US" sz="1800" spc="-1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0*0</a:t>
            </a:r>
            <a:r>
              <a:rPr lang="en-US" sz="1800" spc="-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</a:t>
            </a:r>
            <a:r>
              <a:rPr lang="en-US" sz="1800" spc="-2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0*0</a:t>
            </a:r>
            <a:r>
              <a:rPr lang="en-US" sz="1800" spc="-1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</a:t>
            </a:r>
            <a:r>
              <a:rPr lang="en-US" sz="1800" spc="-2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0*0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</a:t>
            </a:r>
            <a:r>
              <a:rPr lang="en-US" sz="1800" spc="-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2*1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+ 0*0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+</a:t>
            </a:r>
            <a:r>
              <a:rPr lang="en-US" sz="1800" spc="-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0*2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=</a:t>
            </a:r>
            <a:r>
              <a:rPr lang="en-US" sz="1800" spc="-10" dirty="0">
                <a:latin typeface="Carlito"/>
                <a:cs typeface="Carlito"/>
              </a:rPr>
              <a:t> </a:t>
            </a:r>
            <a:r>
              <a:rPr lang="en-US" sz="1800" spc="-50" dirty="0">
                <a:latin typeface="Carlito"/>
                <a:cs typeface="Carlito"/>
              </a:rPr>
              <a:t>5</a:t>
            </a:r>
            <a:endParaRPr lang="en-US" sz="1800" dirty="0">
              <a:latin typeface="Carlito"/>
              <a:cs typeface="Carlito"/>
            </a:endParaRPr>
          </a:p>
          <a:p>
            <a:pPr marL="267335">
              <a:lnSpc>
                <a:spcPct val="100000"/>
              </a:lnSpc>
              <a:spcBef>
                <a:spcPts val="825"/>
              </a:spcBef>
            </a:pPr>
            <a:r>
              <a:rPr lang="en-US" sz="1800" dirty="0">
                <a:latin typeface="Carlito"/>
                <a:cs typeface="Carlito"/>
              </a:rPr>
              <a:t>||</a:t>
            </a:r>
            <a:r>
              <a:rPr lang="en-US" sz="1800" i="1" dirty="0">
                <a:latin typeface="Carlito"/>
                <a:cs typeface="Carlito"/>
              </a:rPr>
              <a:t>d</a:t>
            </a:r>
            <a:r>
              <a:rPr lang="en-US" sz="1800" i="1" baseline="-25462" dirty="0">
                <a:latin typeface="Carlito"/>
                <a:cs typeface="Carlito"/>
              </a:rPr>
              <a:t>1</a:t>
            </a:r>
            <a:r>
              <a:rPr lang="en-US" sz="1800" dirty="0">
                <a:latin typeface="Carlito"/>
                <a:cs typeface="Carlito"/>
              </a:rPr>
              <a:t>||</a:t>
            </a:r>
            <a:r>
              <a:rPr lang="en-US" sz="1800" spc="-3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=</a:t>
            </a:r>
            <a:r>
              <a:rPr lang="en-US" sz="1800" spc="-20" dirty="0">
                <a:latin typeface="Carlito"/>
                <a:cs typeface="Carlito"/>
              </a:rPr>
              <a:t> </a:t>
            </a:r>
            <a:r>
              <a:rPr lang="en-US" sz="1800" spc="-10" dirty="0">
                <a:latin typeface="Carlito"/>
                <a:cs typeface="Carlito"/>
              </a:rPr>
              <a:t>(3*3+2*2+0*0+5*5+0*0+0*0+0*0+2*2+0*0+0*0)</a:t>
            </a:r>
            <a:r>
              <a:rPr lang="en-US" sz="1800" b="1" spc="-15" baseline="25462" dirty="0">
                <a:latin typeface="Carlito"/>
                <a:cs typeface="Carlito"/>
              </a:rPr>
              <a:t>0.5</a:t>
            </a:r>
            <a:r>
              <a:rPr lang="en-US" sz="1800" b="1" spc="232" baseline="25462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=</a:t>
            </a:r>
            <a:r>
              <a:rPr lang="en-US" sz="1800" spc="38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(42)</a:t>
            </a:r>
            <a:r>
              <a:rPr lang="en-US" sz="1800" spc="-5" dirty="0">
                <a:latin typeface="Carlito"/>
                <a:cs typeface="Carlito"/>
              </a:rPr>
              <a:t> </a:t>
            </a:r>
            <a:r>
              <a:rPr lang="en-US" sz="1800" b="1" baseline="25462" dirty="0">
                <a:latin typeface="Carlito"/>
                <a:cs typeface="Carlito"/>
              </a:rPr>
              <a:t>0.5</a:t>
            </a:r>
            <a:r>
              <a:rPr lang="en-US" sz="1800" b="1" spc="202" baseline="25462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=</a:t>
            </a:r>
            <a:r>
              <a:rPr lang="en-US" sz="1800" spc="-25" dirty="0">
                <a:latin typeface="Carlito"/>
                <a:cs typeface="Carlito"/>
              </a:rPr>
              <a:t> </a:t>
            </a:r>
            <a:r>
              <a:rPr lang="en-US" sz="1800" spc="-10" dirty="0">
                <a:latin typeface="Carlito"/>
                <a:cs typeface="Carlito"/>
              </a:rPr>
              <a:t>6.481</a:t>
            </a:r>
            <a:endParaRPr lang="en-US" sz="1800" dirty="0">
              <a:latin typeface="Carlito"/>
              <a:cs typeface="Carlito"/>
            </a:endParaRPr>
          </a:p>
          <a:p>
            <a:pPr marL="271780">
              <a:lnSpc>
                <a:spcPct val="100000"/>
              </a:lnSpc>
              <a:spcBef>
                <a:spcPts val="385"/>
              </a:spcBef>
            </a:pPr>
            <a:r>
              <a:rPr lang="en-US" sz="1800" dirty="0">
                <a:latin typeface="Carlito"/>
                <a:cs typeface="Carlito"/>
              </a:rPr>
              <a:t>||</a:t>
            </a:r>
            <a:r>
              <a:rPr lang="en-US" sz="1800" i="1" dirty="0">
                <a:latin typeface="Carlito"/>
                <a:cs typeface="Carlito"/>
              </a:rPr>
              <a:t>d</a:t>
            </a:r>
            <a:r>
              <a:rPr lang="en-US" sz="1800" i="1" baseline="-25462" dirty="0">
                <a:latin typeface="Carlito"/>
                <a:cs typeface="Carlito"/>
              </a:rPr>
              <a:t>2</a:t>
            </a:r>
            <a:r>
              <a:rPr lang="en-US" sz="1800" dirty="0">
                <a:latin typeface="Carlito"/>
                <a:cs typeface="Carlito"/>
              </a:rPr>
              <a:t>||</a:t>
            </a:r>
            <a:r>
              <a:rPr lang="en-US" sz="1800" spc="2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=</a:t>
            </a:r>
            <a:r>
              <a:rPr lang="en-US" sz="1800" spc="25" dirty="0">
                <a:latin typeface="Carlito"/>
                <a:cs typeface="Carlito"/>
              </a:rPr>
              <a:t> </a:t>
            </a:r>
            <a:r>
              <a:rPr lang="en-US" sz="1800" spc="-20" dirty="0">
                <a:latin typeface="Carlito"/>
                <a:cs typeface="Carlito"/>
              </a:rPr>
              <a:t>(1*1+0*0+0*0+0*0+0*0+0*0+0*0+1*1+0*0+2*2)</a:t>
            </a:r>
            <a:r>
              <a:rPr lang="en-US" sz="1800" spc="-45" dirty="0">
                <a:latin typeface="Carlito"/>
                <a:cs typeface="Carlito"/>
              </a:rPr>
              <a:t> </a:t>
            </a:r>
            <a:r>
              <a:rPr lang="en-US" sz="1800" b="1" baseline="25462" dirty="0">
                <a:latin typeface="Carlito"/>
                <a:cs typeface="Carlito"/>
              </a:rPr>
              <a:t>0.5</a:t>
            </a:r>
            <a:r>
              <a:rPr lang="en-US" sz="1800" b="1" spc="30" baseline="25462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=</a:t>
            </a:r>
            <a:r>
              <a:rPr lang="en-US" sz="1800" spc="2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(6)</a:t>
            </a:r>
            <a:r>
              <a:rPr lang="en-US" sz="1800" spc="45" dirty="0">
                <a:latin typeface="Carlito"/>
                <a:cs typeface="Carlito"/>
              </a:rPr>
              <a:t> </a:t>
            </a:r>
            <a:r>
              <a:rPr lang="en-US" sz="1800" b="1" baseline="25462" dirty="0">
                <a:latin typeface="Carlito"/>
                <a:cs typeface="Carlito"/>
              </a:rPr>
              <a:t>0.5</a:t>
            </a:r>
            <a:r>
              <a:rPr lang="en-US" sz="1800" b="1" spc="270" baseline="25462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=</a:t>
            </a:r>
            <a:r>
              <a:rPr lang="en-US" sz="1800" spc="20" dirty="0">
                <a:latin typeface="Carlito"/>
                <a:cs typeface="Carlito"/>
              </a:rPr>
              <a:t> </a:t>
            </a:r>
            <a:r>
              <a:rPr lang="en-US" sz="1800" spc="-10" dirty="0">
                <a:latin typeface="Carlito"/>
                <a:cs typeface="Carlito"/>
              </a:rPr>
              <a:t>2.245</a:t>
            </a:r>
            <a:endParaRPr lang="en-US"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800" dirty="0">
              <a:latin typeface="Carlito"/>
              <a:cs typeface="Carlito"/>
            </a:endParaRPr>
          </a:p>
          <a:p>
            <a:pPr marL="977900">
              <a:lnSpc>
                <a:spcPct val="100000"/>
              </a:lnSpc>
            </a:pPr>
            <a:r>
              <a:rPr lang="en-US" sz="2000" dirty="0">
                <a:latin typeface="Carlito"/>
                <a:cs typeface="Carlito"/>
              </a:rPr>
              <a:t>cos(</a:t>
            </a:r>
            <a:r>
              <a:rPr lang="en-US" sz="2000" spc="-25" dirty="0">
                <a:latin typeface="Carlito"/>
                <a:cs typeface="Carlito"/>
              </a:rPr>
              <a:t> </a:t>
            </a:r>
            <a:r>
              <a:rPr lang="en-US" sz="2000" i="1" dirty="0">
                <a:latin typeface="Carlito"/>
                <a:cs typeface="Carlito"/>
              </a:rPr>
              <a:t>d</a:t>
            </a:r>
            <a:r>
              <a:rPr lang="en-US" sz="1950" i="1" baseline="-25641" dirty="0">
                <a:latin typeface="Carlito"/>
                <a:cs typeface="Carlito"/>
              </a:rPr>
              <a:t>1</a:t>
            </a:r>
            <a:r>
              <a:rPr lang="en-US" sz="2000" i="1" dirty="0">
                <a:latin typeface="Carlito"/>
                <a:cs typeface="Carlito"/>
              </a:rPr>
              <a:t>,</a:t>
            </a:r>
            <a:r>
              <a:rPr lang="en-US" sz="2000" i="1" spc="-15" dirty="0">
                <a:latin typeface="Carlito"/>
                <a:cs typeface="Carlito"/>
              </a:rPr>
              <a:t> </a:t>
            </a:r>
            <a:r>
              <a:rPr lang="en-US" sz="2000" i="1" dirty="0">
                <a:latin typeface="Carlito"/>
                <a:cs typeface="Carlito"/>
              </a:rPr>
              <a:t>d</a:t>
            </a:r>
            <a:r>
              <a:rPr lang="en-US" sz="1950" i="1" baseline="-25641" dirty="0">
                <a:latin typeface="Carlito"/>
                <a:cs typeface="Carlito"/>
              </a:rPr>
              <a:t>2</a:t>
            </a:r>
            <a:r>
              <a:rPr lang="en-US" sz="1950" i="1" spc="217" baseline="-25641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)</a:t>
            </a:r>
            <a:r>
              <a:rPr lang="en-US" sz="2000" spc="-10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=</a:t>
            </a:r>
            <a:r>
              <a:rPr lang="en-US" sz="2000" spc="-25" dirty="0">
                <a:latin typeface="Carlito"/>
                <a:cs typeface="Carlito"/>
              </a:rPr>
              <a:t> </a:t>
            </a:r>
            <a:r>
              <a:rPr lang="en-US" sz="2000" spc="-20" dirty="0">
                <a:latin typeface="Carlito"/>
                <a:cs typeface="Carlito"/>
              </a:rPr>
              <a:t>.3150</a:t>
            </a:r>
            <a:endParaRPr lang="en-US" sz="2000" dirty="0">
              <a:latin typeface="Carlito"/>
              <a:cs typeface="Carli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2F9A4-39AD-4EF3-B9AF-F1BF496D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65859"/>
            <a:ext cx="3124200" cy="2744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7A1110-C1F6-4401-A551-F678C0E0B8DF}"/>
              </a:ext>
            </a:extLst>
          </p:cNvPr>
          <p:cNvSpPr txBox="1"/>
          <p:nvPr/>
        </p:nvSpPr>
        <p:spPr>
          <a:xfrm>
            <a:off x="76200" y="1207261"/>
            <a:ext cx="44848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__Source_Sans_Pro_fa6df0"/>
              </a:rPr>
              <a:t>It measures the cosine of the angle between two non-zero vectors in a multi-dimensional space. In the context of data mining, these vectors represent the feature vectors of two data points. The cosine similarity score ranges from 0 to 1, with 0 indicating no similarity and 1 indicating perfect similarity.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02D1-FC1E-435F-8291-9A1C041F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50265"/>
            <a:ext cx="7625612" cy="1354217"/>
          </a:xfrm>
        </p:spPr>
        <p:txBody>
          <a:bodyPr/>
          <a:lstStyle/>
          <a:p>
            <a:r>
              <a:rPr lang="en-US" sz="4400" dirty="0"/>
              <a:t>Jaccard Similarity</a:t>
            </a:r>
            <a:br>
              <a:rPr lang="en-US" sz="4400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E23D3-3A73-4BB2-9054-96C1CCD392E3}"/>
              </a:ext>
            </a:extLst>
          </p:cNvPr>
          <p:cNvSpPr txBox="1"/>
          <p:nvPr/>
        </p:nvSpPr>
        <p:spPr>
          <a:xfrm>
            <a:off x="914400" y="1447800"/>
            <a:ext cx="10363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Jaccard Similarity is a common proximity measurement used to compute the similarity between two objects, such as two text documents. </a:t>
            </a: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Jaccard similarity can be used to find the similarity between two asymmetric binary vectors or to find the similarity between two sets. </a:t>
            </a: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The Jaccard similarity score ranges from 0 to 1, with 0 indicating no similarity and 1 indicating perfect similarity.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63144-8F0C-4BAF-98AA-2FE81C853C98}"/>
              </a:ext>
            </a:extLst>
          </p:cNvPr>
          <p:cNvSpPr txBox="1"/>
          <p:nvPr/>
        </p:nvSpPr>
        <p:spPr>
          <a:xfrm>
            <a:off x="990600" y="3352800"/>
            <a:ext cx="8151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effectLst/>
                <a:latin typeface="__Source_Sans_Pro_fa6df0"/>
              </a:rPr>
              <a:t>The Jaccard similarity between two sets A and B is calculated as follows -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CE212-5909-4330-A140-25BA3520D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99" y="3962400"/>
            <a:ext cx="97917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8477D-C099-4EFD-8123-4D0AC3184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3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3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1302-5B4E-4A06-852C-FEAB0678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50265"/>
            <a:ext cx="7930412" cy="1354217"/>
          </a:xfrm>
        </p:spPr>
        <p:txBody>
          <a:bodyPr/>
          <a:lstStyle/>
          <a:p>
            <a:r>
              <a:rPr lang="en-US" sz="4400" dirty="0" err="1"/>
              <a:t>Sørensen</a:t>
            </a:r>
            <a:r>
              <a:rPr lang="en-US" sz="4400" dirty="0"/>
              <a:t>-Dice Coefficient</a:t>
            </a:r>
            <a:br>
              <a:rPr lang="en-US" sz="4400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2FF96-243F-44C0-A870-59C1EF91689B}"/>
              </a:ext>
            </a:extLst>
          </p:cNvPr>
          <p:cNvSpPr txBox="1"/>
          <p:nvPr/>
        </p:nvSpPr>
        <p:spPr>
          <a:xfrm>
            <a:off x="762000" y="1295400"/>
            <a:ext cx="10896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The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__Source_Sans_Pro_fa6df0"/>
              </a:rPr>
              <a:t>Sørensen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-Dice coefficient, also known as the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__Source_Sans_Pro_fa6df0"/>
              </a:rPr>
              <a:t>Dice similarity index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, is a similarity measure used to compare the similarity between two sets of data, typically used in the context of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__Source_Sans_Pro_fa6df0"/>
              </a:rPr>
              <a:t>text or image analysis.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The coefficient ranges from 0 to 1, with 0 indicating no similarity and 1 indicating perfect similarity.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The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__Source_Sans_Pro_fa6df0"/>
              </a:rPr>
              <a:t>Sørensen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-Dice coefficient is commonly used in text analysis to compare the similarity between two documents based on the set of words or terms they contain.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__Source_Sans_Pro_fa6df0"/>
              </a:rPr>
              <a:t>It is also used in image analysis to compare the similarity between two images based on the set of pixels they contain.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315CC-5C35-480C-B418-522D45BC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19600"/>
            <a:ext cx="10001250" cy="1619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7D2A85-73B0-4997-94EA-517AEAE81756}"/>
              </a:ext>
            </a:extLst>
          </p:cNvPr>
          <p:cNvSpPr txBox="1"/>
          <p:nvPr/>
        </p:nvSpPr>
        <p:spPr>
          <a:xfrm>
            <a:off x="990600" y="4060480"/>
            <a:ext cx="944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effectLst/>
                <a:latin typeface="__Source_Sans_Pro_fa6df0"/>
              </a:rPr>
              <a:t>The </a:t>
            </a:r>
            <a:r>
              <a:rPr lang="en-US" b="0" i="0" dirty="0" err="1">
                <a:solidFill>
                  <a:schemeClr val="accent2"/>
                </a:solidFill>
                <a:effectLst/>
                <a:latin typeface="__Source_Sans_Pro_fa6df0"/>
              </a:rPr>
              <a:t>Sørensen</a:t>
            </a:r>
            <a:r>
              <a:rPr lang="en-US" b="0" i="0" dirty="0">
                <a:solidFill>
                  <a:schemeClr val="accent2"/>
                </a:solidFill>
                <a:effectLst/>
                <a:latin typeface="__Source_Sans_Pro_fa6df0"/>
              </a:rPr>
              <a:t>-Dice coefficient between two sets, A and B, is calculated as follows -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08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8714</TotalTime>
  <Words>1302</Words>
  <Application>Microsoft Office PowerPoint</Application>
  <PresentationFormat>Widescreen</PresentationFormat>
  <Paragraphs>156</Paragraphs>
  <Slides>19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__Source_Sans_Pro_fa6df0</vt:lpstr>
      <vt:lpstr>Arial</vt:lpstr>
      <vt:lpstr>Asea</vt:lpstr>
      <vt:lpstr>Calibri</vt:lpstr>
      <vt:lpstr>Carlito</vt:lpstr>
      <vt:lpstr>KaTeX_Main</vt:lpstr>
      <vt:lpstr>Nunito</vt:lpstr>
      <vt:lpstr>Symbol</vt:lpstr>
      <vt:lpstr>Times New Roman</vt:lpstr>
      <vt:lpstr>Office Theme</vt:lpstr>
      <vt:lpstr>PowerPoint Presentation</vt:lpstr>
      <vt:lpstr>PowerPoint Presentation</vt:lpstr>
      <vt:lpstr>Data Matrix and Dissimilarity Matrix</vt:lpstr>
      <vt:lpstr>Similarity/Dissimilarity for Simple Attributes</vt:lpstr>
      <vt:lpstr>     Similarity is a measure of how similar two attributes or objects are.   Distance is a typical measure of dissimilarity between two attributes or objects.      </vt:lpstr>
      <vt:lpstr>Cosine Similarity</vt:lpstr>
      <vt:lpstr>Jaccard Similarity </vt:lpstr>
      <vt:lpstr>PowerPoint Presentation</vt:lpstr>
      <vt:lpstr>Sørensen-Dice Coefficient </vt:lpstr>
      <vt:lpstr>Pearson Correlation Coefficient </vt:lpstr>
      <vt:lpstr>Euclidean Distance</vt:lpstr>
      <vt:lpstr>Euclidean Distance</vt:lpstr>
      <vt:lpstr>Manhattan Distance</vt:lpstr>
      <vt:lpstr>Minkowski Distance</vt:lpstr>
      <vt:lpstr>Minkowski Distance Examples</vt:lpstr>
      <vt:lpstr>Hamming Distance</vt:lpstr>
      <vt:lpstr>Common Properties of a Distance</vt:lpstr>
      <vt:lpstr>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and Predictive Modeling</dc:title>
  <dc:creator>Abinash Pujahari</dc:creator>
  <cp:lastModifiedBy>Madhuri Gupta</cp:lastModifiedBy>
  <cp:revision>5</cp:revision>
  <dcterms:created xsi:type="dcterms:W3CDTF">2024-03-12T08:45:26Z</dcterms:created>
  <dcterms:modified xsi:type="dcterms:W3CDTF">2025-01-27T09:47:11Z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2024-03-12T00:00:00Z</vt:filetime>
  </property>
  <property fmtid="{D5CDD505-2E9C-101B-9397-08002B2CF9AE}" pid="5" name="Producer">
    <vt:lpwstr>3-Heights(TM) PDF Security Shell 4.8.25.2 (http://www.pdf-tools.com)</vt:lpwstr>
  </property>
</Properties>
</file>