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5" r:id="rId16"/>
    <p:sldId id="271" r:id="rId17"/>
    <p:sldId id="272" r:id="rId18"/>
    <p:sldId id="273" r:id="rId19"/>
    <p:sldId id="274" r:id="rId20"/>
    <p:sldId id="269" r:id="rId2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F15E8-FEAE-4CB8-95D6-900BC910380B}" v="6" dt="2024-02-12T05:33:07.89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huri Gupta" userId="40fbf580-1d11-457d-915f-f80ffe48a5e7" providerId="ADAL" clId="{7DFF15E8-FEAE-4CB8-95D6-900BC910380B}"/>
    <pc:docChg chg="undo redo custSel addSld modSld">
      <pc:chgData name="Madhuri Gupta" userId="40fbf580-1d11-457d-915f-f80ffe48a5e7" providerId="ADAL" clId="{7DFF15E8-FEAE-4CB8-95D6-900BC910380B}" dt="2024-02-12T05:34:22.155" v="246"/>
      <pc:docMkLst>
        <pc:docMk/>
      </pc:docMkLst>
      <pc:sldChg chg="addSp modSp mod">
        <pc:chgData name="Madhuri Gupta" userId="40fbf580-1d11-457d-915f-f80ffe48a5e7" providerId="ADAL" clId="{7DFF15E8-FEAE-4CB8-95D6-900BC910380B}" dt="2024-02-12T05:10:07.880" v="55" actId="20577"/>
        <pc:sldMkLst>
          <pc:docMk/>
          <pc:sldMk cId="0" sldId="256"/>
        </pc:sldMkLst>
        <pc:spChg chg="mod">
          <ac:chgData name="Madhuri Gupta" userId="40fbf580-1d11-457d-915f-f80ffe48a5e7" providerId="ADAL" clId="{7DFF15E8-FEAE-4CB8-95D6-900BC910380B}" dt="2024-02-12T05:10:07.880" v="55" actId="20577"/>
          <ac:spMkLst>
            <pc:docMk/>
            <pc:sldMk cId="0" sldId="256"/>
            <ac:spMk id="3" creationId="{00000000-0000-0000-0000-000000000000}"/>
          </ac:spMkLst>
        </pc:spChg>
        <pc:inkChg chg="add">
          <ac:chgData name="Madhuri Gupta" userId="40fbf580-1d11-457d-915f-f80ffe48a5e7" providerId="ADAL" clId="{7DFF15E8-FEAE-4CB8-95D6-900BC910380B}" dt="2024-02-08T04:48:56.334" v="0" actId="9405"/>
          <ac:inkMkLst>
            <pc:docMk/>
            <pc:sldMk cId="0" sldId="256"/>
            <ac:inkMk id="15" creationId="{48234DF5-FCE2-4884-ADCD-7DEF5AE84C11}"/>
          </ac:inkMkLst>
        </pc:inkChg>
      </pc:sldChg>
      <pc:sldChg chg="addSp delSp modSp mod setBg setFolMasterObjs">
        <pc:chgData name="Madhuri Gupta" userId="40fbf580-1d11-457d-915f-f80ffe48a5e7" providerId="ADAL" clId="{7DFF15E8-FEAE-4CB8-95D6-900BC910380B}" dt="2024-02-12T05:13:02.963" v="144" actId="20577"/>
        <pc:sldMkLst>
          <pc:docMk/>
          <pc:sldMk cId="0" sldId="267"/>
        </pc:sldMkLst>
        <pc:spChg chg="mod">
          <ac:chgData name="Madhuri Gupta" userId="40fbf580-1d11-457d-915f-f80ffe48a5e7" providerId="ADAL" clId="{7DFF15E8-FEAE-4CB8-95D6-900BC910380B}" dt="2024-02-12T05:07:43.698" v="15" actId="26606"/>
          <ac:spMkLst>
            <pc:docMk/>
            <pc:sldMk cId="0" sldId="267"/>
            <ac:spMk id="2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1:19.638" v="61" actId="478"/>
          <ac:spMkLst>
            <pc:docMk/>
            <pc:sldMk cId="0" sldId="267"/>
            <ac:spMk id="3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1:17.093" v="60" actId="478"/>
          <ac:spMkLst>
            <pc:docMk/>
            <pc:sldMk cId="0" sldId="267"/>
            <ac:spMk id="4" creationId="{00000000-0000-0000-0000-000000000000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5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1:52.399" v="127" actId="478"/>
          <ac:spMkLst>
            <pc:docMk/>
            <pc:sldMk cId="0" sldId="267"/>
            <ac:spMk id="6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1:27.138" v="63" actId="478"/>
          <ac:spMkLst>
            <pc:docMk/>
            <pc:sldMk cId="0" sldId="267"/>
            <ac:spMk id="7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18.484" v="134" actId="478"/>
          <ac:spMkLst>
            <pc:docMk/>
            <pc:sldMk cId="0" sldId="267"/>
            <ac:spMk id="8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16.016" v="133" actId="478"/>
          <ac:spMkLst>
            <pc:docMk/>
            <pc:sldMk cId="0" sldId="267"/>
            <ac:spMk id="9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13.766" v="132" actId="478"/>
          <ac:spMkLst>
            <pc:docMk/>
            <pc:sldMk cId="0" sldId="267"/>
            <ac:spMk id="10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01.526" v="129" actId="478"/>
          <ac:spMkLst>
            <pc:docMk/>
            <pc:sldMk cId="0" sldId="267"/>
            <ac:spMk id="11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10.037" v="131" actId="478"/>
          <ac:spMkLst>
            <pc:docMk/>
            <pc:sldMk cId="0" sldId="267"/>
            <ac:spMk id="12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2:06.474" v="130" actId="478"/>
          <ac:spMkLst>
            <pc:docMk/>
            <pc:sldMk cId="0" sldId="267"/>
            <ac:spMk id="13" creationId="{00000000-0000-0000-0000-000000000000}"/>
          </ac:spMkLst>
        </pc:spChg>
        <pc:spChg chg="del mod">
          <ac:chgData name="Madhuri Gupta" userId="40fbf580-1d11-457d-915f-f80ffe48a5e7" providerId="ADAL" clId="{7DFF15E8-FEAE-4CB8-95D6-900BC910380B}" dt="2024-02-12T05:11:30.940" v="65" actId="478"/>
          <ac:spMkLst>
            <pc:docMk/>
            <pc:sldMk cId="0" sldId="267"/>
            <ac:spMk id="14" creationId="{00000000-0000-0000-0000-000000000000}"/>
          </ac:spMkLst>
        </pc:spChg>
        <pc:spChg chg="add del mod">
          <ac:chgData name="Madhuri Gupta" userId="40fbf580-1d11-457d-915f-f80ffe48a5e7" providerId="ADAL" clId="{7DFF15E8-FEAE-4CB8-95D6-900BC910380B}" dt="2024-02-12T05:10:02.596" v="53" actId="22"/>
          <ac:spMkLst>
            <pc:docMk/>
            <pc:sldMk cId="0" sldId="267"/>
            <ac:spMk id="16" creationId="{E83A2733-795C-4381-92F3-E431175509B4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21" creationId="{0288C6B4-AFC3-407F-A595-EFFD38D4CCAF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23" creationId="{CF236821-17FE-429B-8D2C-08E13A64EA40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25" creationId="{C0BDBCD2-E081-43AB-9119-C55465E59757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27" creationId="{98E79BE4-34FE-485A-98A5-92CE8F7C4743}"/>
          </ac:spMkLst>
        </pc:spChg>
        <pc:spChg chg="add del">
          <ac:chgData name="Madhuri Gupta" userId="40fbf580-1d11-457d-915f-f80ffe48a5e7" providerId="ADAL" clId="{7DFF15E8-FEAE-4CB8-95D6-900BC910380B}" dt="2024-02-12T05:07:23.459" v="8" actId="26606"/>
          <ac:spMkLst>
            <pc:docMk/>
            <pc:sldMk cId="0" sldId="267"/>
            <ac:spMk id="29" creationId="{7A5F0580-5EE9-419F-96EE-B6529EF6E7D0}"/>
          </ac:spMkLst>
        </pc:spChg>
        <pc:spChg chg="add del">
          <ac:chgData name="Madhuri Gupta" userId="40fbf580-1d11-457d-915f-f80ffe48a5e7" providerId="ADAL" clId="{7DFF15E8-FEAE-4CB8-95D6-900BC910380B}" dt="2024-02-12T05:07:43.698" v="15" actId="26606"/>
          <ac:spMkLst>
            <pc:docMk/>
            <pc:sldMk cId="0" sldId="267"/>
            <ac:spMk id="37" creationId="{913AE63C-D5B4-45D1-ACFC-648CFFCF9805}"/>
          </ac:spMkLst>
        </pc:spChg>
        <pc:spChg chg="add del">
          <ac:chgData name="Madhuri Gupta" userId="40fbf580-1d11-457d-915f-f80ffe48a5e7" providerId="ADAL" clId="{7DFF15E8-FEAE-4CB8-95D6-900BC910380B}" dt="2024-02-12T05:07:43.698" v="15" actId="26606"/>
          <ac:spMkLst>
            <pc:docMk/>
            <pc:sldMk cId="0" sldId="267"/>
            <ac:spMk id="40" creationId="{BF9E7B5D-88C3-4C36-A22E-93AA384BA7B1}"/>
          </ac:spMkLst>
        </pc:spChg>
        <pc:spChg chg="add del">
          <ac:chgData name="Madhuri Gupta" userId="40fbf580-1d11-457d-915f-f80ffe48a5e7" providerId="ADAL" clId="{7DFF15E8-FEAE-4CB8-95D6-900BC910380B}" dt="2024-02-12T05:08:19.290" v="23" actId="22"/>
          <ac:spMkLst>
            <pc:docMk/>
            <pc:sldMk cId="0" sldId="267"/>
            <ac:spMk id="42" creationId="{030784A3-3A0F-4A84-9B7D-43BB5E757150}"/>
          </ac:spMkLst>
        </pc:spChg>
        <pc:spChg chg="add del mod">
          <ac:chgData name="Madhuri Gupta" userId="40fbf580-1d11-457d-915f-f80ffe48a5e7" providerId="ADAL" clId="{7DFF15E8-FEAE-4CB8-95D6-900BC910380B}" dt="2024-02-12T05:09:57.523" v="47" actId="22"/>
          <ac:spMkLst>
            <pc:docMk/>
            <pc:sldMk cId="0" sldId="267"/>
            <ac:spMk id="43" creationId="{C323679B-ACCB-4DE6-876A-6BB73FF9B437}"/>
          </ac:spMkLst>
        </pc:spChg>
        <pc:spChg chg="add mod">
          <ac:chgData name="Madhuri Gupta" userId="40fbf580-1d11-457d-915f-f80ffe48a5e7" providerId="ADAL" clId="{7DFF15E8-FEAE-4CB8-95D6-900BC910380B}" dt="2024-02-12T05:13:02.963" v="144" actId="20577"/>
          <ac:spMkLst>
            <pc:docMk/>
            <pc:sldMk cId="0" sldId="267"/>
            <ac:spMk id="44" creationId="{A6693986-E1E8-4B60-B851-4D2D0CC38D23}"/>
          </ac:spMkLst>
        </pc:spChg>
        <pc:grpChg chg="add del">
          <ac:chgData name="Madhuri Gupta" userId="40fbf580-1d11-457d-915f-f80ffe48a5e7" providerId="ADAL" clId="{7DFF15E8-FEAE-4CB8-95D6-900BC910380B}" dt="2024-02-12T05:07:43.698" v="15" actId="26606"/>
          <ac:grpSpMkLst>
            <pc:docMk/>
            <pc:sldMk cId="0" sldId="267"/>
            <ac:grpSpMk id="38" creationId="{6DCEF60B-EF3F-4A5E-BDC6-A2D840B90F2E}"/>
          </ac:grpSpMkLst>
        </pc:grpChg>
        <pc:grpChg chg="add del">
          <ac:chgData name="Madhuri Gupta" userId="40fbf580-1d11-457d-915f-f80ffe48a5e7" providerId="ADAL" clId="{7DFF15E8-FEAE-4CB8-95D6-900BC910380B}" dt="2024-02-12T05:07:43.698" v="15" actId="26606"/>
          <ac:grpSpMkLst>
            <pc:docMk/>
            <pc:sldMk cId="0" sldId="267"/>
            <ac:grpSpMk id="41" creationId="{E27AF472-EAE3-4572-AB69-B92BD10DBC6D}"/>
          </ac:grpSpMkLst>
        </pc:grpChg>
        <pc:picChg chg="add mod">
          <ac:chgData name="Madhuri Gupta" userId="40fbf580-1d11-457d-915f-f80ffe48a5e7" providerId="ADAL" clId="{7DFF15E8-FEAE-4CB8-95D6-900BC910380B}" dt="2024-02-12T05:12:23.829" v="135" actId="1076"/>
          <ac:picMkLst>
            <pc:docMk/>
            <pc:sldMk cId="0" sldId="267"/>
            <ac:picMk id="20" creationId="{B3C35676-A581-4FAA-A8DD-5DF29AC90F19}"/>
          </ac:picMkLst>
        </pc:picChg>
      </pc:sldChg>
      <pc:sldChg chg="modSp mod">
        <pc:chgData name="Madhuri Gupta" userId="40fbf580-1d11-457d-915f-f80ffe48a5e7" providerId="ADAL" clId="{7DFF15E8-FEAE-4CB8-95D6-900BC910380B}" dt="2024-02-12T05:13:11.181" v="147" actId="20577"/>
        <pc:sldMkLst>
          <pc:docMk/>
          <pc:sldMk cId="0" sldId="268"/>
        </pc:sldMkLst>
        <pc:spChg chg="mod">
          <ac:chgData name="Madhuri Gupta" userId="40fbf580-1d11-457d-915f-f80ffe48a5e7" providerId="ADAL" clId="{7DFF15E8-FEAE-4CB8-95D6-900BC910380B}" dt="2024-02-12T05:13:11.181" v="147" actId="20577"/>
          <ac:spMkLst>
            <pc:docMk/>
            <pc:sldMk cId="0" sldId="268"/>
            <ac:spMk id="3" creationId="{00000000-0000-0000-0000-000000000000}"/>
          </ac:spMkLst>
        </pc:spChg>
      </pc:sldChg>
      <pc:sldChg chg="addSp delSp modSp new mod">
        <pc:chgData name="Madhuri Gupta" userId="40fbf580-1d11-457d-915f-f80ffe48a5e7" providerId="ADAL" clId="{7DFF15E8-FEAE-4CB8-95D6-900BC910380B}" dt="2024-02-12T05:19:06.669" v="192" actId="14100"/>
        <pc:sldMkLst>
          <pc:docMk/>
          <pc:sldMk cId="3382132839" sldId="270"/>
        </pc:sldMkLst>
        <pc:spChg chg="del">
          <ac:chgData name="Madhuri Gupta" userId="40fbf580-1d11-457d-915f-f80ffe48a5e7" providerId="ADAL" clId="{7DFF15E8-FEAE-4CB8-95D6-900BC910380B}" dt="2024-02-12T05:14:47.580" v="158" actId="478"/>
          <ac:spMkLst>
            <pc:docMk/>
            <pc:sldMk cId="3382132839" sldId="270"/>
            <ac:spMk id="2" creationId="{DB6BB150-58DC-49BC-83A2-871F9FC5C3B1}"/>
          </ac:spMkLst>
        </pc:spChg>
        <pc:spChg chg="mod">
          <ac:chgData name="Madhuri Gupta" userId="40fbf580-1d11-457d-915f-f80ffe48a5e7" providerId="ADAL" clId="{7DFF15E8-FEAE-4CB8-95D6-900BC910380B}" dt="2024-02-12T05:14:43.426" v="157" actId="20577"/>
          <ac:spMkLst>
            <pc:docMk/>
            <pc:sldMk cId="3382132839" sldId="270"/>
            <ac:spMk id="3" creationId="{BBA6B280-5480-40E2-BCF7-01F9B4853D5F}"/>
          </ac:spMkLst>
        </pc:spChg>
        <pc:spChg chg="add mod">
          <ac:chgData name="Madhuri Gupta" userId="40fbf580-1d11-457d-915f-f80ffe48a5e7" providerId="ADAL" clId="{7DFF15E8-FEAE-4CB8-95D6-900BC910380B}" dt="2024-02-12T05:19:06.669" v="192" actId="14100"/>
          <ac:spMkLst>
            <pc:docMk/>
            <pc:sldMk cId="3382132839" sldId="270"/>
            <ac:spMk id="5" creationId="{99DC9E15-B47E-4848-8EAA-3769AA884886}"/>
          </ac:spMkLst>
        </pc:spChg>
      </pc:sldChg>
      <pc:sldChg chg="addSp delSp modSp new mod setBg">
        <pc:chgData name="Madhuri Gupta" userId="40fbf580-1d11-457d-915f-f80ffe48a5e7" providerId="ADAL" clId="{7DFF15E8-FEAE-4CB8-95D6-900BC910380B}" dt="2024-02-12T05:15:53.425" v="166" actId="26606"/>
        <pc:sldMkLst>
          <pc:docMk/>
          <pc:sldMk cId="2460318053" sldId="271"/>
        </pc:sldMkLst>
        <pc:spChg chg="del">
          <ac:chgData name="Madhuri Gupta" userId="40fbf580-1d11-457d-915f-f80ffe48a5e7" providerId="ADAL" clId="{7DFF15E8-FEAE-4CB8-95D6-900BC910380B}" dt="2024-02-12T05:15:43.461" v="162" actId="478"/>
          <ac:spMkLst>
            <pc:docMk/>
            <pc:sldMk cId="2460318053" sldId="271"/>
            <ac:spMk id="2" creationId="{C989AF82-3051-4910-B6EB-0C0E1C75B8CF}"/>
          </ac:spMkLst>
        </pc:spChg>
        <pc:spChg chg="del">
          <ac:chgData name="Madhuri Gupta" userId="40fbf580-1d11-457d-915f-f80ffe48a5e7" providerId="ADAL" clId="{7DFF15E8-FEAE-4CB8-95D6-900BC910380B}" dt="2024-02-12T05:15:46.128" v="163" actId="478"/>
          <ac:spMkLst>
            <pc:docMk/>
            <pc:sldMk cId="2460318053" sldId="271"/>
            <ac:spMk id="3" creationId="{6C9E3D41-3523-40BD-BC85-CA57BA82C11C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10" creationId="{F3060C83-F051-4F0E-ABAD-AA0DFC48B218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12" creationId="{83C98ABE-055B-441F-B07E-44F97F083C39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14" creationId="{29FDB030-9B49-4CED-8CCD-4D99382388AC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16" creationId="{3783CA14-24A1-485C-8B30-D6A5D87987AD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18" creationId="{9A97C86A-04D6-40F7-AE84-31AB43E6A846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20" creationId="{FF9F2414-84E8-453E-B1F3-389FDE8192D9}"/>
          </ac:spMkLst>
        </pc:spChg>
        <pc:spChg chg="add">
          <ac:chgData name="Madhuri Gupta" userId="40fbf580-1d11-457d-915f-f80ffe48a5e7" providerId="ADAL" clId="{7DFF15E8-FEAE-4CB8-95D6-900BC910380B}" dt="2024-02-12T05:15:53.425" v="166" actId="26606"/>
          <ac:spMkLst>
            <pc:docMk/>
            <pc:sldMk cId="2460318053" sldId="271"/>
            <ac:spMk id="22" creationId="{3ECA69A1-7536-43AC-85EF-C7106179F5ED}"/>
          </ac:spMkLst>
        </pc:spChg>
        <pc:picChg chg="add mod">
          <ac:chgData name="Madhuri Gupta" userId="40fbf580-1d11-457d-915f-f80ffe48a5e7" providerId="ADAL" clId="{7DFF15E8-FEAE-4CB8-95D6-900BC910380B}" dt="2024-02-12T05:15:53.425" v="166" actId="26606"/>
          <ac:picMkLst>
            <pc:docMk/>
            <pc:sldMk cId="2460318053" sldId="271"/>
            <ac:picMk id="5" creationId="{1C401D34-6938-438B-928D-41671E5E6503}"/>
          </ac:picMkLst>
        </pc:picChg>
      </pc:sldChg>
      <pc:sldChg chg="addSp delSp new mod">
        <pc:chgData name="Madhuri Gupta" userId="40fbf580-1d11-457d-915f-f80ffe48a5e7" providerId="ADAL" clId="{7DFF15E8-FEAE-4CB8-95D6-900BC910380B}" dt="2024-02-12T05:16:29.825" v="170" actId="22"/>
        <pc:sldMkLst>
          <pc:docMk/>
          <pc:sldMk cId="3510233924" sldId="272"/>
        </pc:sldMkLst>
        <pc:spChg chg="del">
          <ac:chgData name="Madhuri Gupta" userId="40fbf580-1d11-457d-915f-f80ffe48a5e7" providerId="ADAL" clId="{7DFF15E8-FEAE-4CB8-95D6-900BC910380B}" dt="2024-02-12T05:16:26.537" v="168" actId="478"/>
          <ac:spMkLst>
            <pc:docMk/>
            <pc:sldMk cId="3510233924" sldId="272"/>
            <ac:spMk id="2" creationId="{B7A6DB31-2F70-45DE-992A-FFE4D14FE8E3}"/>
          </ac:spMkLst>
        </pc:spChg>
        <pc:spChg chg="del">
          <ac:chgData name="Madhuri Gupta" userId="40fbf580-1d11-457d-915f-f80ffe48a5e7" providerId="ADAL" clId="{7DFF15E8-FEAE-4CB8-95D6-900BC910380B}" dt="2024-02-12T05:16:29.013" v="169" actId="478"/>
          <ac:spMkLst>
            <pc:docMk/>
            <pc:sldMk cId="3510233924" sldId="272"/>
            <ac:spMk id="3" creationId="{BC9EFA8A-BDDA-43D9-9184-F1A639B5C4DD}"/>
          </ac:spMkLst>
        </pc:spChg>
        <pc:picChg chg="add">
          <ac:chgData name="Madhuri Gupta" userId="40fbf580-1d11-457d-915f-f80ffe48a5e7" providerId="ADAL" clId="{7DFF15E8-FEAE-4CB8-95D6-900BC910380B}" dt="2024-02-12T05:16:29.825" v="170" actId="22"/>
          <ac:picMkLst>
            <pc:docMk/>
            <pc:sldMk cId="3510233924" sldId="272"/>
            <ac:picMk id="5" creationId="{D17A32F3-CCD4-457F-BDCE-A862CA867CA4}"/>
          </ac:picMkLst>
        </pc:picChg>
      </pc:sldChg>
      <pc:sldChg chg="addSp delSp modSp new mod">
        <pc:chgData name="Madhuri Gupta" userId="40fbf580-1d11-457d-915f-f80ffe48a5e7" providerId="ADAL" clId="{7DFF15E8-FEAE-4CB8-95D6-900BC910380B}" dt="2024-02-12T05:17:55.607" v="176" actId="1076"/>
        <pc:sldMkLst>
          <pc:docMk/>
          <pc:sldMk cId="4111537037" sldId="273"/>
        </pc:sldMkLst>
        <pc:spChg chg="del">
          <ac:chgData name="Madhuri Gupta" userId="40fbf580-1d11-457d-915f-f80ffe48a5e7" providerId="ADAL" clId="{7DFF15E8-FEAE-4CB8-95D6-900BC910380B}" dt="2024-02-12T05:17:38.270" v="173" actId="478"/>
          <ac:spMkLst>
            <pc:docMk/>
            <pc:sldMk cId="4111537037" sldId="273"/>
            <ac:spMk id="2" creationId="{FD48E1D8-280F-47DD-AFA5-74CC98DE2702}"/>
          </ac:spMkLst>
        </pc:spChg>
        <pc:spChg chg="del">
          <ac:chgData name="Madhuri Gupta" userId="40fbf580-1d11-457d-915f-f80ffe48a5e7" providerId="ADAL" clId="{7DFF15E8-FEAE-4CB8-95D6-900BC910380B}" dt="2024-02-12T05:17:40.785" v="174" actId="478"/>
          <ac:spMkLst>
            <pc:docMk/>
            <pc:sldMk cId="4111537037" sldId="273"/>
            <ac:spMk id="3" creationId="{C09F1D99-6BA4-4A6C-B326-55696E1DF81C}"/>
          </ac:spMkLst>
        </pc:spChg>
        <pc:picChg chg="add mod">
          <ac:chgData name="Madhuri Gupta" userId="40fbf580-1d11-457d-915f-f80ffe48a5e7" providerId="ADAL" clId="{7DFF15E8-FEAE-4CB8-95D6-900BC910380B}" dt="2024-02-12T05:17:55.607" v="176" actId="1076"/>
          <ac:picMkLst>
            <pc:docMk/>
            <pc:sldMk cId="4111537037" sldId="273"/>
            <ac:picMk id="5" creationId="{9ECA5C65-51DE-445E-9B57-965044F3084F}"/>
          </ac:picMkLst>
        </pc:picChg>
      </pc:sldChg>
      <pc:sldChg chg="addSp delSp modSp new mod">
        <pc:chgData name="Madhuri Gupta" userId="40fbf580-1d11-457d-915f-f80ffe48a5e7" providerId="ADAL" clId="{7DFF15E8-FEAE-4CB8-95D6-900BC910380B}" dt="2024-02-12T05:19:00" v="190" actId="1076"/>
        <pc:sldMkLst>
          <pc:docMk/>
          <pc:sldMk cId="567859297" sldId="274"/>
        </pc:sldMkLst>
        <pc:spChg chg="del">
          <ac:chgData name="Madhuri Gupta" userId="40fbf580-1d11-457d-915f-f80ffe48a5e7" providerId="ADAL" clId="{7DFF15E8-FEAE-4CB8-95D6-900BC910380B}" dt="2024-02-12T05:18:13.647" v="184" actId="478"/>
          <ac:spMkLst>
            <pc:docMk/>
            <pc:sldMk cId="567859297" sldId="274"/>
            <ac:spMk id="2" creationId="{F7390600-6D29-4474-967B-99889BFB35C7}"/>
          </ac:spMkLst>
        </pc:spChg>
        <pc:spChg chg="del">
          <ac:chgData name="Madhuri Gupta" userId="40fbf580-1d11-457d-915f-f80ffe48a5e7" providerId="ADAL" clId="{7DFF15E8-FEAE-4CB8-95D6-900BC910380B}" dt="2024-02-12T05:18:11.185" v="183" actId="478"/>
          <ac:spMkLst>
            <pc:docMk/>
            <pc:sldMk cId="567859297" sldId="274"/>
            <ac:spMk id="3" creationId="{9CD9978F-B2F6-4300-9625-AE88F8204642}"/>
          </ac:spMkLst>
        </pc:spChg>
        <pc:spChg chg="add mod">
          <ac:chgData name="Madhuri Gupta" userId="40fbf580-1d11-457d-915f-f80ffe48a5e7" providerId="ADAL" clId="{7DFF15E8-FEAE-4CB8-95D6-900BC910380B}" dt="2024-02-12T05:18:20.564" v="187" actId="20577"/>
          <ac:spMkLst>
            <pc:docMk/>
            <pc:sldMk cId="567859297" sldId="274"/>
            <ac:spMk id="5" creationId="{A08113F1-2FBC-4418-B1E3-DE8853240E69}"/>
          </ac:spMkLst>
        </pc:spChg>
        <pc:picChg chg="add mod">
          <ac:chgData name="Madhuri Gupta" userId="40fbf580-1d11-457d-915f-f80ffe48a5e7" providerId="ADAL" clId="{7DFF15E8-FEAE-4CB8-95D6-900BC910380B}" dt="2024-02-12T05:19:00" v="190" actId="1076"/>
          <ac:picMkLst>
            <pc:docMk/>
            <pc:sldMk cId="567859297" sldId="274"/>
            <ac:picMk id="7" creationId="{00DBF1B3-953E-4BD7-821F-A6E5617CCC56}"/>
          </ac:picMkLst>
        </pc:picChg>
      </pc:sldChg>
      <pc:sldChg chg="addSp delSp modSp new mod setBg">
        <pc:chgData name="Madhuri Gupta" userId="40fbf580-1d11-457d-915f-f80ffe48a5e7" providerId="ADAL" clId="{7DFF15E8-FEAE-4CB8-95D6-900BC910380B}" dt="2024-02-12T05:34:22.155" v="246"/>
        <pc:sldMkLst>
          <pc:docMk/>
          <pc:sldMk cId="2522730852" sldId="275"/>
        </pc:sldMkLst>
        <pc:spChg chg="del">
          <ac:chgData name="Madhuri Gupta" userId="40fbf580-1d11-457d-915f-f80ffe48a5e7" providerId="ADAL" clId="{7DFF15E8-FEAE-4CB8-95D6-900BC910380B}" dt="2024-02-12T05:32:44.770" v="194" actId="478"/>
          <ac:spMkLst>
            <pc:docMk/>
            <pc:sldMk cId="2522730852" sldId="275"/>
            <ac:spMk id="2" creationId="{05173424-C48F-4A37-BFA7-8A648827D481}"/>
          </ac:spMkLst>
        </pc:spChg>
        <pc:spChg chg="del">
          <ac:chgData name="Madhuri Gupta" userId="40fbf580-1d11-457d-915f-f80ffe48a5e7" providerId="ADAL" clId="{7DFF15E8-FEAE-4CB8-95D6-900BC910380B}" dt="2024-02-12T05:32:46.920" v="195" actId="478"/>
          <ac:spMkLst>
            <pc:docMk/>
            <pc:sldMk cId="2522730852" sldId="275"/>
            <ac:spMk id="3" creationId="{98F26CA4-9B08-45E0-9FDE-1FF1F9C503B4}"/>
          </ac:spMkLst>
        </pc:spChg>
        <pc:spChg chg="add mod">
          <ac:chgData name="Madhuri Gupta" userId="40fbf580-1d11-457d-915f-f80ffe48a5e7" providerId="ADAL" clId="{7DFF15E8-FEAE-4CB8-95D6-900BC910380B}" dt="2024-02-12T05:34:22.155" v="246"/>
          <ac:spMkLst>
            <pc:docMk/>
            <pc:sldMk cId="2522730852" sldId="275"/>
            <ac:spMk id="4" creationId="{379E3623-A725-4B93-B07B-9905A32F8338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9" creationId="{09588DA8-065E-4F6F-8EFD-43104AB2E0CF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11" creationId="{C4285719-470E-454C-AF62-8323075F1F5B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13" creationId="{CD9FE4EF-C4D8-49A0-B2FF-81D8DB7D8A24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15" creationId="{4300840D-0A0B-4512-BACA-B439D5B9C57C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17" creationId="{D2B78728-A580-49A7-84F9-6EF6F583ADE0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19" creationId="{38FAA1A1-D861-433F-88FA-1E9D6FD31D11}"/>
          </ac:spMkLst>
        </pc:spChg>
        <pc:spChg chg="add">
          <ac:chgData name="Madhuri Gupta" userId="40fbf580-1d11-457d-915f-f80ffe48a5e7" providerId="ADAL" clId="{7DFF15E8-FEAE-4CB8-95D6-900BC910380B}" dt="2024-02-12T05:33:09.314" v="202" actId="26606"/>
          <ac:spMkLst>
            <pc:docMk/>
            <pc:sldMk cId="2522730852" sldId="275"/>
            <ac:spMk id="21" creationId="{8D71EDA1-87BF-4D5D-AB79-F346FD19278A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48:56.32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37:11.48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24575,'0'5'0,"0"6"0,0 5 0,0 4 0,0 4 0,0 2 0,0 1 0,0 0 0,0 1 0,0-1 0,0-1 0,0 1 0,0-1 0,0-4-8191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37:14.5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37:22.3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242 1 24575,'-58'0'0,"-66"1"0,121 0 0,0-1 0,1 1 0,-1 0 0,0-1 0,0 1 0,1 1 0,-1-1 0,1 0 0,-1 1 0,1-1 0,-1 1 0,1 0 0,0 0 0,0 0 0,0 0 0,0 0 0,0 0 0,0 1 0,0-1 0,1 0 0,-1 1 0,1 0 0,0-1 0,0 1 0,0 0 0,-1 5 0,1-6 0,1 1 0,-1-1 0,1 1 0,0-1 0,0 1 0,0-1 0,0 1 0,0 0 0,0-1 0,1 1 0,-1-1 0,1 1 0,0-1 0,0 0 0,0 1 0,0-1 0,0 0 0,0 1 0,0-1 0,1 0 0,0 0 0,-1 0 0,1 0 0,0 0 0,0-1 0,0 1 0,0-1 0,0 1 0,0-1 0,3 2 0,7 1 0,-1-1 0,0 0 0,1-1 0,-1 0 0,1-1 0,0-1 0,0 0 0,-1 0 0,1-1 0,13-3 0,-5 2 0,0 1 0,28 1 0,-42 1 0,1 0 0,-1 0 0,0 0 0,0 1 0,0 0 0,0 0 0,-1 0 0,1 1 0,-1 0 0,1 0 0,9 8 0,-12-9 0,-1 0 0,1 0 0,-1 0 0,0 1 0,1-1 0,-1 1 0,0 0 0,-1 0 0,1 0 0,0 0 0,-1 0 0,0 0 0,0 0 0,0 0 0,0 0 0,0 1 0,0-1 0,-1 0 0,0 1 0,1-1 0,-1 0 0,-1 1 0,1-1 0,0 0 0,-1 1 0,0-1 0,-1 5 0,0-4 0,1 0 0,-1-1 0,-1 1 0,1 0 0,0-1 0,-1 1 0,0-1 0,0 0 0,0 0 0,0 0 0,0 0 0,0 0 0,-1-1 0,0 1 0,1-1 0,-1 0 0,0 0 0,0-1 0,0 1 0,-7 1 0,-16 1 1,0-1-1,-1-1 1,1-2-1,-37-3 1,-4 0-1369,45 3-5458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37:28.6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24575,'0'5'0,"0"5"0,0 6 0,0 5 0,0 3 0,0 1 0,0 2 0,0 1 0,0-1 0,0 0 0,0 0 0,0 0 0,0-1 0,0-4-8191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8T04:37:31.53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0 24575,'-4'0'0,"-7"0"0,-5 0 0,-4 0 0,5 0 0,10 0 0,10 0 0,9 0 0,6 0 0,5 0 0,2 0 0,-8 0 0,-11 0 0,-13 0 0,-8 0 0,-8 0 0,1 0-8191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2CD67-7989-41C1-A5FA-DF9B87E11CDC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BB8C2-4E99-4889-A5AA-B4466B7AD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88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72608" y="406400"/>
            <a:ext cx="1446783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72608" y="406400"/>
            <a:ext cx="1446783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251330"/>
            <a:ext cx="10055860" cy="2337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2.xml"/><Relationship Id="rId7" Type="http://schemas.openxmlformats.org/officeDocument/2006/relationships/customXml" Target="../ink/ink4.xml"/><Relationship Id="rId12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customXml" Target="../ink/ink6.xml"/><Relationship Id="rId5" Type="http://schemas.openxmlformats.org/officeDocument/2006/relationships/customXml" Target="../ink/ink3.xm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customXml" Target="../ink/ink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41017" y="1665554"/>
            <a:ext cx="8118475" cy="176339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544445" marR="5080" indent="-2531745">
              <a:lnSpc>
                <a:spcPts val="6480"/>
              </a:lnSpc>
              <a:spcBef>
                <a:spcPts val="915"/>
              </a:spcBef>
            </a:pPr>
            <a:r>
              <a:rPr sz="6000" spc="-70" dirty="0">
                <a:latin typeface="Calibri Light"/>
                <a:cs typeface="Calibri Light"/>
              </a:rPr>
              <a:t>Data</a:t>
            </a:r>
            <a:r>
              <a:rPr sz="6000" spc="-120" dirty="0">
                <a:latin typeface="Calibri Light"/>
                <a:cs typeface="Calibri Light"/>
              </a:rPr>
              <a:t> </a:t>
            </a:r>
            <a:r>
              <a:rPr sz="6000" spc="-40" dirty="0">
                <a:latin typeface="Calibri Light"/>
                <a:cs typeface="Calibri Light"/>
              </a:rPr>
              <a:t>Mining</a:t>
            </a:r>
            <a:r>
              <a:rPr sz="6000" spc="-130" dirty="0">
                <a:latin typeface="Calibri Light"/>
                <a:cs typeface="Calibri Light"/>
              </a:rPr>
              <a:t> </a:t>
            </a:r>
            <a:r>
              <a:rPr sz="6000" spc="-35" dirty="0">
                <a:latin typeface="Calibri Light"/>
                <a:cs typeface="Calibri Light"/>
              </a:rPr>
              <a:t>and</a:t>
            </a:r>
            <a:r>
              <a:rPr sz="6000" spc="-95" dirty="0">
                <a:latin typeface="Calibri Light"/>
                <a:cs typeface="Calibri Light"/>
              </a:rPr>
              <a:t> </a:t>
            </a:r>
            <a:r>
              <a:rPr sz="6000" spc="-60" dirty="0">
                <a:latin typeface="Calibri Light"/>
                <a:cs typeface="Calibri Light"/>
              </a:rPr>
              <a:t>Predictive </a:t>
            </a:r>
            <a:r>
              <a:rPr sz="6000" spc="-1345" dirty="0">
                <a:latin typeface="Calibri Light"/>
                <a:cs typeface="Calibri Light"/>
              </a:rPr>
              <a:t> </a:t>
            </a:r>
            <a:r>
              <a:rPr sz="6000" spc="-45" dirty="0">
                <a:latin typeface="Calibri Light"/>
                <a:cs typeface="Calibri Light"/>
              </a:rPr>
              <a:t>Modelling</a:t>
            </a:r>
            <a:endParaRPr sz="60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16373" y="3868292"/>
            <a:ext cx="3160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Lecture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lang="en-US" sz="2400" b="1" spc="-5" dirty="0">
                <a:latin typeface="Calibri"/>
                <a:cs typeface="Calibri"/>
              </a:rPr>
              <a:t>8</a:t>
            </a:r>
            <a:r>
              <a:rPr sz="2400" b="1" spc="-5" dirty="0">
                <a:latin typeface="Calibri"/>
                <a:cs typeface="Calibri"/>
              </a:rPr>
              <a:t>: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Vectorization</a:t>
            </a:r>
            <a:endParaRPr sz="2400" dirty="0">
              <a:latin typeface="Calibri"/>
              <a:cs typeface="Calibri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8234DF5-FCE2-4884-ADCD-7DEF5AE84C11}"/>
                  </a:ext>
                </a:extLst>
              </p14:cNvPr>
              <p14:cNvContentPartPr/>
              <p14:nvPr/>
            </p14:nvContentPartPr>
            <p14:xfrm>
              <a:off x="5759273" y="4043732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8234DF5-FCE2-4884-ADCD-7DEF5AE84C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50273" y="403509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06400"/>
            <a:ext cx="88646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Bag</a:t>
            </a:r>
            <a:r>
              <a:rPr spc="-80" dirty="0"/>
              <a:t> </a:t>
            </a:r>
            <a:r>
              <a:rPr spc="-15" dirty="0"/>
              <a:t>of</a:t>
            </a:r>
            <a:r>
              <a:rPr spc="-60" dirty="0"/>
              <a:t> </a:t>
            </a:r>
            <a:r>
              <a:rPr spc="-80" dirty="0"/>
              <a:t>Words:</a:t>
            </a:r>
            <a:r>
              <a:rPr spc="-75" dirty="0"/>
              <a:t> </a:t>
            </a:r>
            <a:r>
              <a:rPr spc="-50" dirty="0"/>
              <a:t>Create</a:t>
            </a:r>
            <a:r>
              <a:rPr spc="-95" dirty="0"/>
              <a:t> </a:t>
            </a:r>
            <a:r>
              <a:rPr spc="-45" dirty="0"/>
              <a:t>Document</a:t>
            </a:r>
            <a:r>
              <a:rPr spc="-75" dirty="0"/>
              <a:t> </a:t>
            </a:r>
            <a:r>
              <a:rPr spc="-80" dirty="0"/>
              <a:t>Vectors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4479" y="1730925"/>
            <a:ext cx="2359583" cy="409342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774563" y="1443023"/>
            <a:ext cx="3904615" cy="3701415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sz="2800" spc="-5" dirty="0">
                <a:latin typeface="Calibri"/>
                <a:cs typeface="Calibri"/>
              </a:rPr>
              <a:t>“it</a:t>
            </a:r>
            <a:r>
              <a:rPr sz="2800" spc="-15" dirty="0">
                <a:latin typeface="Calibri"/>
                <a:cs typeface="Calibri"/>
              </a:rPr>
              <a:t> was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-15" dirty="0">
                <a:latin typeface="Calibri"/>
                <a:cs typeface="Calibri"/>
              </a:rPr>
              <a:t> best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times”</a:t>
            </a:r>
            <a:endParaRPr sz="2800">
              <a:latin typeface="Calibri"/>
              <a:cs typeface="Calibri"/>
            </a:endParaRPr>
          </a:p>
          <a:p>
            <a:pPr marL="156845">
              <a:lnSpc>
                <a:spcPct val="100000"/>
              </a:lnSpc>
              <a:spcBef>
                <a:spcPts val="1035"/>
              </a:spcBef>
            </a:pPr>
            <a:r>
              <a:rPr sz="2800" spc="-5" dirty="0">
                <a:latin typeface="Calibri"/>
                <a:cs typeface="Calibri"/>
              </a:rPr>
              <a:t>[1,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“it</a:t>
            </a:r>
            <a:r>
              <a:rPr sz="2800" spc="-15" dirty="0">
                <a:latin typeface="Calibri"/>
                <a:cs typeface="Calibri"/>
              </a:rPr>
              <a:t> was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worst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times”</a:t>
            </a:r>
            <a:endParaRPr sz="2800">
              <a:latin typeface="Calibri"/>
              <a:cs typeface="Calibri"/>
            </a:endParaRPr>
          </a:p>
          <a:p>
            <a:pPr marL="156845">
              <a:lnSpc>
                <a:spcPct val="100000"/>
              </a:lnSpc>
              <a:spcBef>
                <a:spcPts val="434"/>
              </a:spcBef>
            </a:pPr>
            <a:r>
              <a:rPr sz="2800" spc="-5" dirty="0">
                <a:latin typeface="Calibri"/>
                <a:cs typeface="Calibri"/>
              </a:rPr>
              <a:t>[1,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95"/>
              </a:spcBef>
            </a:pPr>
            <a:r>
              <a:rPr sz="2800" spc="-5" dirty="0">
                <a:latin typeface="Calibri"/>
                <a:cs typeface="Calibri"/>
              </a:rPr>
              <a:t>“it</a:t>
            </a:r>
            <a:r>
              <a:rPr sz="2800" spc="-15" dirty="0">
                <a:latin typeface="Calibri"/>
                <a:cs typeface="Calibri"/>
              </a:rPr>
              <a:t> was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age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wisdom”</a:t>
            </a:r>
            <a:endParaRPr sz="2800">
              <a:latin typeface="Calibri"/>
              <a:cs typeface="Calibri"/>
            </a:endParaRPr>
          </a:p>
          <a:p>
            <a:pPr marL="156845">
              <a:lnSpc>
                <a:spcPct val="100000"/>
              </a:lnSpc>
              <a:spcBef>
                <a:spcPts val="430"/>
              </a:spcBef>
            </a:pPr>
            <a:r>
              <a:rPr sz="2800" spc="-5" dirty="0">
                <a:latin typeface="Calibri"/>
                <a:cs typeface="Calibri"/>
              </a:rPr>
              <a:t>[1,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4069" y="444499"/>
            <a:ext cx="95694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14" dirty="0"/>
              <a:t>Term </a:t>
            </a:r>
            <a:r>
              <a:rPr sz="4000" spc="-40" dirty="0"/>
              <a:t>Frequency</a:t>
            </a:r>
            <a:r>
              <a:rPr sz="4000" spc="-75" dirty="0"/>
              <a:t> </a:t>
            </a:r>
            <a:r>
              <a:rPr sz="4000" spc="-5" dirty="0"/>
              <a:t>–</a:t>
            </a:r>
            <a:r>
              <a:rPr sz="4000" spc="-60" dirty="0"/>
              <a:t> </a:t>
            </a:r>
            <a:r>
              <a:rPr sz="4000" spc="-55" dirty="0"/>
              <a:t>Inverse</a:t>
            </a:r>
            <a:r>
              <a:rPr sz="4000" spc="-80" dirty="0"/>
              <a:t> </a:t>
            </a:r>
            <a:r>
              <a:rPr sz="4000" spc="-40" dirty="0"/>
              <a:t>Document</a:t>
            </a:r>
            <a:r>
              <a:rPr sz="4000" spc="-70" dirty="0"/>
              <a:t> </a:t>
            </a:r>
            <a:r>
              <a:rPr sz="4000" spc="-40" dirty="0"/>
              <a:t>Frequency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459737"/>
            <a:ext cx="10321925" cy="35217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787400" indent="-22923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problem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scoring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frequency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highly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frequent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start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dominate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document.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ts val="319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But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they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contain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much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“informational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content”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190"/>
              </a:lnSpc>
            </a:pPr>
            <a:r>
              <a:rPr sz="2800" spc="-5" dirty="0">
                <a:latin typeface="Calibri"/>
                <a:cs typeface="Calibri"/>
              </a:rPr>
              <a:t>model.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ct val="90000"/>
              </a:lnSpc>
              <a:spcBef>
                <a:spcPts val="994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One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solution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could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rescale</a:t>
            </a:r>
            <a:r>
              <a:rPr sz="2800" spc="-5" dirty="0">
                <a:latin typeface="Calibri"/>
                <a:cs typeface="Calibri"/>
              </a:rPr>
              <a:t> 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frequency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how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often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appear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all </a:t>
            </a:r>
            <a:r>
              <a:rPr sz="2800" spc="-10" dirty="0">
                <a:latin typeface="Calibri"/>
                <a:cs typeface="Calibri"/>
              </a:rPr>
              <a:t>documents,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so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scores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frequent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 </a:t>
            </a:r>
            <a:r>
              <a:rPr sz="2800" spc="-15" dirty="0">
                <a:latin typeface="Calibri"/>
                <a:cs typeface="Calibri"/>
              </a:rPr>
              <a:t> across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all</a:t>
            </a:r>
            <a:r>
              <a:rPr sz="2800" spc="-10" dirty="0">
                <a:latin typeface="Calibri"/>
                <a:cs typeface="Calibri"/>
              </a:rPr>
              <a:t> documents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penalized.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This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scoring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called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Term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Frequency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Inverse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Document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Frequency.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5"/>
              </a:spcBef>
            </a:pPr>
            <a:r>
              <a:rPr lang="en-US" spc="-30"/>
              <a:t>T</a:t>
            </a:r>
            <a:r>
              <a:rPr lang="en-US" spc="-25"/>
              <a:t>F</a:t>
            </a:r>
            <a:r>
              <a:rPr lang="en-US" spc="-30"/>
              <a:t>-</a:t>
            </a:r>
            <a:r>
              <a:rPr lang="en-US" spc="-20"/>
              <a:t>I</a:t>
            </a:r>
            <a:r>
              <a:rPr lang="en-US" spc="-45"/>
              <a:t>D</a:t>
            </a:r>
            <a:r>
              <a:rPr lang="en-US"/>
              <a:t>F</a:t>
            </a:r>
            <a:endParaRPr 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916939" y="1251330"/>
            <a:ext cx="9217661" cy="1728678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pc="-65" dirty="0"/>
              <a:t>Term</a:t>
            </a:r>
            <a:r>
              <a:rPr spc="-5" dirty="0"/>
              <a:t> </a:t>
            </a:r>
            <a:r>
              <a:rPr spc="-10" dirty="0"/>
              <a:t>Frequency:</a:t>
            </a:r>
            <a:r>
              <a:rPr spc="3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a </a:t>
            </a:r>
            <a:r>
              <a:rPr spc="-10" dirty="0"/>
              <a:t>scoring</a:t>
            </a:r>
            <a:r>
              <a:rPr spc="15" dirty="0"/>
              <a:t> </a:t>
            </a:r>
            <a:r>
              <a:rPr spc="-5" dirty="0"/>
              <a:t>of the</a:t>
            </a:r>
            <a:r>
              <a:rPr spc="5" dirty="0"/>
              <a:t> </a:t>
            </a:r>
            <a:r>
              <a:rPr spc="-10" dirty="0"/>
              <a:t>frequency</a:t>
            </a:r>
            <a:r>
              <a:rPr spc="15" dirty="0"/>
              <a:t> </a:t>
            </a:r>
            <a:r>
              <a:rPr spc="-5" dirty="0"/>
              <a:t>of </a:t>
            </a:r>
            <a:r>
              <a:rPr spc="-20" dirty="0"/>
              <a:t>word</a:t>
            </a:r>
            <a:r>
              <a:rPr spc="5"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15" dirty="0"/>
              <a:t>current </a:t>
            </a:r>
            <a:r>
              <a:rPr spc="-620" dirty="0"/>
              <a:t> </a:t>
            </a:r>
            <a:r>
              <a:rPr spc="-10" dirty="0"/>
              <a:t>document.</a:t>
            </a:r>
            <a:r>
              <a:rPr lang="en-US" spc="-10" dirty="0"/>
              <a:t>  </a:t>
            </a:r>
            <a:endParaRPr spc="-10" dirty="0"/>
          </a:p>
          <a:p>
            <a:pPr marL="241300" marR="394970" indent="-229235">
              <a:lnSpc>
                <a:spcPts val="3030"/>
              </a:lnSpc>
              <a:spcBef>
                <a:spcPts val="1005"/>
              </a:spcBef>
              <a:buFont typeface="Arial MT"/>
              <a:buChar char="•"/>
              <a:tabLst>
                <a:tab pos="241935" algn="l"/>
              </a:tabLst>
            </a:pPr>
            <a:r>
              <a:rPr spc="-25" dirty="0"/>
              <a:t>Inverse</a:t>
            </a:r>
            <a:r>
              <a:rPr spc="5" dirty="0"/>
              <a:t> </a:t>
            </a:r>
            <a:r>
              <a:rPr spc="-10" dirty="0"/>
              <a:t>Document</a:t>
            </a:r>
            <a:r>
              <a:rPr spc="25" dirty="0"/>
              <a:t> </a:t>
            </a:r>
            <a:r>
              <a:rPr spc="-10" dirty="0"/>
              <a:t>Frequency:</a:t>
            </a:r>
            <a:r>
              <a:rPr spc="3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a</a:t>
            </a:r>
            <a:r>
              <a:rPr dirty="0"/>
              <a:t> </a:t>
            </a:r>
            <a:r>
              <a:rPr spc="-10" dirty="0"/>
              <a:t>scoring</a:t>
            </a:r>
            <a:r>
              <a:rPr spc="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0" dirty="0"/>
              <a:t>how</a:t>
            </a:r>
            <a:r>
              <a:rPr spc="20" dirty="0"/>
              <a:t> </a:t>
            </a:r>
            <a:r>
              <a:rPr spc="-30" dirty="0"/>
              <a:t>rare</a:t>
            </a:r>
            <a:r>
              <a:rPr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20" dirty="0"/>
              <a:t>wor</a:t>
            </a:r>
            <a:r>
              <a:rPr lang="en-US" spc="-20" dirty="0"/>
              <a:t>d</a:t>
            </a:r>
            <a:r>
              <a:rPr lang="en-US" dirty="0"/>
              <a:t> </a:t>
            </a:r>
            <a:r>
              <a:rPr lang="en-US" spc="-10" dirty="0"/>
              <a:t>is </a:t>
            </a:r>
            <a:r>
              <a:rPr lang="en-US" spc="-620" dirty="0"/>
              <a:t> </a:t>
            </a:r>
            <a:r>
              <a:rPr lang="en-US" spc="-15" dirty="0"/>
              <a:t>across</a:t>
            </a:r>
            <a:r>
              <a:rPr lang="en-US" spc="5" dirty="0"/>
              <a:t> </a:t>
            </a:r>
            <a:r>
              <a:rPr lang="en-US" spc="-10" dirty="0"/>
              <a:t>documents.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C35676-A581-4FAA-A8DD-5DF29AC9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980008"/>
            <a:ext cx="6610350" cy="3705225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6693986-E1E8-4B60-B851-4D2D0CC38D23}"/>
              </a:ext>
            </a:extLst>
          </p:cNvPr>
          <p:cNvSpPr txBox="1"/>
          <p:nvPr/>
        </p:nvSpPr>
        <p:spPr>
          <a:xfrm>
            <a:off x="5632810" y="4708686"/>
            <a:ext cx="60944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1" dirty="0">
                <a:solidFill>
                  <a:srgbClr val="242424"/>
                </a:solidFill>
                <a:effectLst/>
                <a:highlight>
                  <a:srgbClr val="00FF00"/>
                </a:highlight>
                <a:latin typeface="source-serif-pro"/>
              </a:rPr>
              <a:t>TF = (Number of repetitions of t word in a document) / (# of words in a document)</a:t>
            </a:r>
          </a:p>
          <a:p>
            <a:endParaRPr lang="en-US" b="0" i="1" dirty="0">
              <a:solidFill>
                <a:srgbClr val="242424"/>
              </a:solidFill>
              <a:effectLst/>
              <a:highlight>
                <a:srgbClr val="00FF00"/>
              </a:highlight>
              <a:latin typeface="source-serif-pro"/>
            </a:endParaRPr>
          </a:p>
          <a:p>
            <a:pPr algn="l"/>
            <a:r>
              <a:rPr lang="en-US" b="0" i="1" dirty="0">
                <a:solidFill>
                  <a:srgbClr val="242424"/>
                </a:solidFill>
                <a:effectLst/>
                <a:highlight>
                  <a:srgbClr val="00FF00"/>
                </a:highlight>
                <a:latin typeface="source-serif-pro"/>
              </a:rPr>
              <a:t>IDF =Log[(Number of documents) / (Number of documents containing the word)]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</a:t>
            </a:r>
            <a:r>
              <a:rPr spc="-25" dirty="0"/>
              <a:t>F</a:t>
            </a:r>
            <a:r>
              <a:rPr spc="-30" dirty="0"/>
              <a:t>-</a:t>
            </a:r>
            <a:r>
              <a:rPr spc="-20" dirty="0"/>
              <a:t>I</a:t>
            </a:r>
            <a:r>
              <a:rPr spc="-45" dirty="0"/>
              <a:t>D</a:t>
            </a:r>
            <a:r>
              <a:rPr dirty="0"/>
              <a:t>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32630" y="1430782"/>
            <a:ext cx="43922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Sentence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1: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driven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on </a:t>
            </a:r>
            <a:r>
              <a:rPr lang="en-US" sz="1800" dirty="0">
                <a:latin typeface="Calibri"/>
                <a:cs typeface="Calibri"/>
              </a:rPr>
              <a:t>this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road. 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Sentence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2: </a:t>
            </a:r>
            <a:r>
              <a:rPr sz="1800" spc="-5" dirty="0">
                <a:latin typeface="Calibri"/>
                <a:cs typeface="Calibri"/>
              </a:rPr>
              <a:t>The truck 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driven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</a:t>
            </a:r>
            <a:r>
              <a:rPr lang="en-US" sz="1800" dirty="0">
                <a:latin typeface="Calibri"/>
                <a:cs typeface="Calibri"/>
              </a:rPr>
              <a:t>is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highway.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5248" y="2499032"/>
            <a:ext cx="7698447" cy="379361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80BBA19-4889-4755-8B8D-74B22B88633D}"/>
                  </a:ext>
                </a:extLst>
              </p14:cNvPr>
              <p14:cNvContentPartPr/>
              <p14:nvPr/>
            </p14:nvContentPartPr>
            <p14:xfrm>
              <a:off x="3543833" y="5382212"/>
              <a:ext cx="360" cy="112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80BBA19-4889-4755-8B8D-74B22B8863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35193" y="5373212"/>
                <a:ext cx="18000" cy="13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E1CB64A-F5A9-4008-9B17-AFBD0FCC279C}"/>
                  </a:ext>
                </a:extLst>
              </p14:cNvPr>
              <p14:cNvContentPartPr/>
              <p14:nvPr/>
            </p14:nvContentPartPr>
            <p14:xfrm>
              <a:off x="3543833" y="5316332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E1CB64A-F5A9-4008-9B17-AFBD0FCC279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535193" y="530733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9DB0E05-BF68-437A-A266-C1B89DE32286}"/>
                  </a:ext>
                </a:extLst>
              </p14:cNvPr>
              <p14:cNvContentPartPr/>
              <p14:nvPr/>
            </p14:nvContentPartPr>
            <p14:xfrm>
              <a:off x="3598553" y="5363132"/>
              <a:ext cx="135000" cy="1162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9DB0E05-BF68-437A-A266-C1B89DE3228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589913" y="5354492"/>
                <a:ext cx="152640" cy="13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DD17C77-8600-4DD3-A8F8-930D65E48D51}"/>
                  </a:ext>
                </a:extLst>
              </p14:cNvPr>
              <p14:cNvContentPartPr/>
              <p14:nvPr/>
            </p14:nvContentPartPr>
            <p14:xfrm>
              <a:off x="3543833" y="5306972"/>
              <a:ext cx="360" cy="1126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DD17C77-8600-4DD3-A8F8-930D65E48D5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535193" y="5297972"/>
                <a:ext cx="18000" cy="13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FDA0275-9E4B-4BE0-B291-0374B49CA12C}"/>
                  </a:ext>
                </a:extLst>
              </p14:cNvPr>
              <p14:cNvContentPartPr/>
              <p14:nvPr/>
            </p14:nvContentPartPr>
            <p14:xfrm>
              <a:off x="3527993" y="5241092"/>
              <a:ext cx="4248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FDA0275-9E4B-4BE0-B291-0374B49CA12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18993" y="5232092"/>
                <a:ext cx="6012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6B280-5480-40E2-BCF7-01F9B4853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939" y="1251330"/>
            <a:ext cx="10055860" cy="430887"/>
          </a:xfrm>
        </p:spPr>
        <p:txBody>
          <a:bodyPr/>
          <a:lstStyle/>
          <a:p>
            <a:r>
              <a:rPr lang="en-US" dirty="0"/>
              <a:t>Question: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C9E15-B47E-4848-8EAA-3769AA884886}"/>
              </a:ext>
            </a:extLst>
          </p:cNvPr>
          <p:cNvSpPr txBox="1"/>
          <p:nvPr/>
        </p:nvSpPr>
        <p:spPr>
          <a:xfrm>
            <a:off x="2819400" y="2209800"/>
            <a:ext cx="6858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242424"/>
                </a:solidFill>
                <a:effectLst/>
                <a:latin typeface="source-serif-pro"/>
              </a:rPr>
              <a:t>Document 1 </a:t>
            </a:r>
            <a:r>
              <a:rPr lang="en-US" b="0" i="0" dirty="0">
                <a:solidFill>
                  <a:srgbClr val="242424"/>
                </a:solidFill>
                <a:effectLst/>
                <a:latin typeface="source-serif-pro"/>
              </a:rPr>
              <a:t>It is going to rain today.</a:t>
            </a:r>
          </a:p>
          <a:p>
            <a:pPr algn="l"/>
            <a:r>
              <a:rPr lang="en-US" b="1" i="0" dirty="0">
                <a:solidFill>
                  <a:srgbClr val="242424"/>
                </a:solidFill>
                <a:effectLst/>
                <a:latin typeface="source-serif-pro"/>
              </a:rPr>
              <a:t>Document 2 </a:t>
            </a:r>
            <a:r>
              <a:rPr lang="en-US" b="0" i="0" dirty="0">
                <a:solidFill>
                  <a:srgbClr val="242424"/>
                </a:solidFill>
                <a:effectLst/>
                <a:latin typeface="source-serif-pro"/>
              </a:rPr>
              <a:t>Today I am not going outside.</a:t>
            </a:r>
          </a:p>
          <a:p>
            <a:pPr algn="l"/>
            <a:r>
              <a:rPr lang="en-US" b="1" i="0" dirty="0">
                <a:solidFill>
                  <a:srgbClr val="242424"/>
                </a:solidFill>
                <a:effectLst/>
                <a:latin typeface="source-serif-pro"/>
              </a:rPr>
              <a:t>Document 3 </a:t>
            </a:r>
            <a:r>
              <a:rPr lang="en-US" b="0" i="0" dirty="0">
                <a:solidFill>
                  <a:srgbClr val="242424"/>
                </a:solidFill>
                <a:effectLst/>
                <a:latin typeface="source-serif-pro"/>
              </a:rPr>
              <a:t>I am going to watch the season premiere.</a:t>
            </a:r>
          </a:p>
        </p:txBody>
      </p:sp>
    </p:spTree>
    <p:extLst>
      <p:ext uri="{BB962C8B-B14F-4D97-AF65-F5344CB8AC3E}">
        <p14:creationId xmlns:p14="http://schemas.microsoft.com/office/powerpoint/2010/main" val="3382132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79E3623-A725-4B93-B07B-9905A32F8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Vocab:</a:t>
            </a:r>
          </a:p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lang="en-US" altLang="en-US" sz="2000" dirty="0"/>
          </a:p>
          <a:p>
            <a:pPr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</a:rPr>
              <a:t>'am’,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</a:rPr>
              <a:t>'going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'is’,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'it’,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'not’,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'outside’,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'premiere’,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'rain’,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'season’,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'the’,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'to’,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'today’, </a:t>
            </a: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</a:rPr>
              <a:t>'watch'</a:t>
            </a:r>
          </a:p>
        </p:txBody>
      </p:sp>
    </p:spTree>
    <p:extLst>
      <p:ext uri="{BB962C8B-B14F-4D97-AF65-F5344CB8AC3E}">
        <p14:creationId xmlns:p14="http://schemas.microsoft.com/office/powerpoint/2010/main" val="2522730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401D34-6938-438B-928D-41671E5E6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566" y="643467"/>
            <a:ext cx="8570868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18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7A32F3-CCD4-457F-BDCE-A862CA867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962" y="238125"/>
            <a:ext cx="8220075" cy="63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33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CA5C65-51DE-445E-9B57-965044F30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066800"/>
            <a:ext cx="8401050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537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8113F1-2FBC-4418-B1E3-DE8853240E69}"/>
              </a:ext>
            </a:extLst>
          </p:cNvPr>
          <p:cNvSpPr txBox="1"/>
          <p:nvPr/>
        </p:nvSpPr>
        <p:spPr>
          <a:xfrm>
            <a:off x="990600" y="685800"/>
            <a:ext cx="60943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dirty="0">
                <a:effectLst/>
                <a:latin typeface="sohne"/>
              </a:rPr>
              <a:t>The final equation = TF-IDF = TF * IDF</a:t>
            </a:r>
            <a:endParaRPr lang="en-US" sz="20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DBF1B3-953E-4BD7-821F-A6E5617CC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09800"/>
            <a:ext cx="9821656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85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39817" y="502665"/>
            <a:ext cx="29178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45" dirty="0"/>
              <a:t>V</a:t>
            </a:r>
            <a:r>
              <a:rPr spc="-30" dirty="0"/>
              <a:t>e</a:t>
            </a:r>
            <a:r>
              <a:rPr spc="-40" dirty="0"/>
              <a:t>c</a:t>
            </a:r>
            <a:r>
              <a:rPr spc="-70" dirty="0"/>
              <a:t>t</a:t>
            </a:r>
            <a:r>
              <a:rPr spc="-45" dirty="0"/>
              <a:t>o</a:t>
            </a:r>
            <a:r>
              <a:rPr spc="-30" dirty="0"/>
              <a:t>ri</a:t>
            </a:r>
            <a:r>
              <a:rPr spc="-114" dirty="0"/>
              <a:t>z</a:t>
            </a:r>
            <a:r>
              <a:rPr spc="-85" dirty="0"/>
              <a:t>a</a:t>
            </a:r>
            <a:r>
              <a:rPr spc="-25" dirty="0"/>
              <a:t>t</a:t>
            </a:r>
            <a:r>
              <a:rPr spc="-30" dirty="0"/>
              <a:t>i</a:t>
            </a:r>
            <a:r>
              <a:rPr spc="-55" dirty="0"/>
              <a:t>o</a:t>
            </a:r>
            <a:r>
              <a:rPr dirty="0"/>
              <a:t>n</a:t>
            </a:r>
          </a:p>
        </p:txBody>
      </p:sp>
      <p:sp>
        <p:nvSpPr>
          <p:cNvPr id="3" name="object 3"/>
          <p:cNvSpPr/>
          <p:nvPr/>
        </p:nvSpPr>
        <p:spPr>
          <a:xfrm>
            <a:off x="838200" y="1504188"/>
            <a:ext cx="10515600" cy="875030"/>
          </a:xfrm>
          <a:custGeom>
            <a:avLst/>
            <a:gdLst/>
            <a:ahLst/>
            <a:cxnLst/>
            <a:rect l="l" t="t" r="r" b="b"/>
            <a:pathLst>
              <a:path w="10515600" h="875030">
                <a:moveTo>
                  <a:pt x="10369804" y="0"/>
                </a:move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2"/>
                </a:lnTo>
                <a:lnTo>
                  <a:pt x="7433" y="99714"/>
                </a:lnTo>
                <a:lnTo>
                  <a:pt x="0" y="145796"/>
                </a:lnTo>
                <a:lnTo>
                  <a:pt x="0" y="728979"/>
                </a:lnTo>
                <a:lnTo>
                  <a:pt x="7433" y="775061"/>
                </a:lnTo>
                <a:lnTo>
                  <a:pt x="28131" y="815083"/>
                </a:lnTo>
                <a:lnTo>
                  <a:pt x="59692" y="846644"/>
                </a:lnTo>
                <a:lnTo>
                  <a:pt x="99714" y="867342"/>
                </a:lnTo>
                <a:lnTo>
                  <a:pt x="145796" y="874776"/>
                </a:lnTo>
                <a:lnTo>
                  <a:pt x="10369804" y="874776"/>
                </a:lnTo>
                <a:lnTo>
                  <a:pt x="10415885" y="867342"/>
                </a:lnTo>
                <a:lnTo>
                  <a:pt x="10455907" y="846644"/>
                </a:lnTo>
                <a:lnTo>
                  <a:pt x="10487468" y="815083"/>
                </a:lnTo>
                <a:lnTo>
                  <a:pt x="10508166" y="775061"/>
                </a:lnTo>
                <a:lnTo>
                  <a:pt x="10515600" y="728979"/>
                </a:lnTo>
                <a:lnTo>
                  <a:pt x="10515600" y="145796"/>
                </a:lnTo>
                <a:lnTo>
                  <a:pt x="10508166" y="99714"/>
                </a:lnTo>
                <a:lnTo>
                  <a:pt x="10487468" y="59692"/>
                </a:lnTo>
                <a:lnTo>
                  <a:pt x="10455907" y="28131"/>
                </a:lnTo>
                <a:lnTo>
                  <a:pt x="10415885" y="7433"/>
                </a:lnTo>
                <a:lnTo>
                  <a:pt x="1036980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200" y="2441448"/>
            <a:ext cx="10515600" cy="876300"/>
          </a:xfrm>
          <a:custGeom>
            <a:avLst/>
            <a:gdLst/>
            <a:ahLst/>
            <a:cxnLst/>
            <a:rect l="l" t="t" r="r" b="b"/>
            <a:pathLst>
              <a:path w="10515600" h="876300">
                <a:moveTo>
                  <a:pt x="10369550" y="0"/>
                </a:moveTo>
                <a:lnTo>
                  <a:pt x="146050" y="0"/>
                </a:lnTo>
                <a:lnTo>
                  <a:pt x="99888" y="7447"/>
                </a:lnTo>
                <a:lnTo>
                  <a:pt x="59796" y="28183"/>
                </a:lnTo>
                <a:lnTo>
                  <a:pt x="28180" y="59801"/>
                </a:lnTo>
                <a:lnTo>
                  <a:pt x="7446" y="99893"/>
                </a:lnTo>
                <a:lnTo>
                  <a:pt x="0" y="146050"/>
                </a:lnTo>
                <a:lnTo>
                  <a:pt x="0" y="730250"/>
                </a:lnTo>
                <a:lnTo>
                  <a:pt x="7446" y="776406"/>
                </a:lnTo>
                <a:lnTo>
                  <a:pt x="28180" y="816498"/>
                </a:lnTo>
                <a:lnTo>
                  <a:pt x="59796" y="848116"/>
                </a:lnTo>
                <a:lnTo>
                  <a:pt x="99888" y="868852"/>
                </a:lnTo>
                <a:lnTo>
                  <a:pt x="146050" y="876300"/>
                </a:lnTo>
                <a:lnTo>
                  <a:pt x="10369550" y="876300"/>
                </a:lnTo>
                <a:lnTo>
                  <a:pt x="10415706" y="868852"/>
                </a:lnTo>
                <a:lnTo>
                  <a:pt x="10455798" y="848116"/>
                </a:lnTo>
                <a:lnTo>
                  <a:pt x="10487416" y="816498"/>
                </a:lnTo>
                <a:lnTo>
                  <a:pt x="10508152" y="776406"/>
                </a:lnTo>
                <a:lnTo>
                  <a:pt x="10515600" y="730250"/>
                </a:lnTo>
                <a:lnTo>
                  <a:pt x="10515600" y="146050"/>
                </a:lnTo>
                <a:lnTo>
                  <a:pt x="10508152" y="99893"/>
                </a:lnTo>
                <a:lnTo>
                  <a:pt x="10487416" y="59801"/>
                </a:lnTo>
                <a:lnTo>
                  <a:pt x="10455798" y="28183"/>
                </a:lnTo>
                <a:lnTo>
                  <a:pt x="10415706" y="7447"/>
                </a:lnTo>
                <a:lnTo>
                  <a:pt x="103695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" y="3380232"/>
            <a:ext cx="10515600" cy="875030"/>
          </a:xfrm>
          <a:custGeom>
            <a:avLst/>
            <a:gdLst/>
            <a:ahLst/>
            <a:cxnLst/>
            <a:rect l="l" t="t" r="r" b="b"/>
            <a:pathLst>
              <a:path w="10515600" h="875029">
                <a:moveTo>
                  <a:pt x="10369804" y="0"/>
                </a:move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2"/>
                </a:lnTo>
                <a:lnTo>
                  <a:pt x="7433" y="99714"/>
                </a:lnTo>
                <a:lnTo>
                  <a:pt x="0" y="145795"/>
                </a:lnTo>
                <a:lnTo>
                  <a:pt x="0" y="728979"/>
                </a:lnTo>
                <a:lnTo>
                  <a:pt x="7433" y="775061"/>
                </a:lnTo>
                <a:lnTo>
                  <a:pt x="28131" y="815083"/>
                </a:lnTo>
                <a:lnTo>
                  <a:pt x="59692" y="846644"/>
                </a:lnTo>
                <a:lnTo>
                  <a:pt x="99714" y="867342"/>
                </a:lnTo>
                <a:lnTo>
                  <a:pt x="145796" y="874775"/>
                </a:lnTo>
                <a:lnTo>
                  <a:pt x="10369804" y="874775"/>
                </a:lnTo>
                <a:lnTo>
                  <a:pt x="10415885" y="867342"/>
                </a:lnTo>
                <a:lnTo>
                  <a:pt x="10455907" y="846644"/>
                </a:lnTo>
                <a:lnTo>
                  <a:pt x="10487468" y="815083"/>
                </a:lnTo>
                <a:lnTo>
                  <a:pt x="10508166" y="775061"/>
                </a:lnTo>
                <a:lnTo>
                  <a:pt x="10515600" y="728979"/>
                </a:lnTo>
                <a:lnTo>
                  <a:pt x="10515600" y="145795"/>
                </a:lnTo>
                <a:lnTo>
                  <a:pt x="10508166" y="99714"/>
                </a:lnTo>
                <a:lnTo>
                  <a:pt x="10487468" y="59692"/>
                </a:lnTo>
                <a:lnTo>
                  <a:pt x="10455907" y="28131"/>
                </a:lnTo>
                <a:lnTo>
                  <a:pt x="10415885" y="7433"/>
                </a:lnTo>
                <a:lnTo>
                  <a:pt x="1036980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52296" y="1574114"/>
            <a:ext cx="10177145" cy="2546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35"/>
              </a:lnSpc>
              <a:spcBef>
                <a:spcPts val="95"/>
              </a:spcBef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approach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converting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its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raw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format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(i.e.,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text)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into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vector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real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35"/>
              </a:lnSpc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numbers.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Mining/Machine</a:t>
            </a:r>
            <a:r>
              <a:rPr sz="22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Learning,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vectorization</a:t>
            </a:r>
            <a:r>
              <a:rPr sz="22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step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feature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extraction.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00">
              <a:latin typeface="Calibri"/>
              <a:cs typeface="Calibri"/>
            </a:endParaRPr>
          </a:p>
          <a:p>
            <a:pPr marL="12700" marR="695960">
              <a:lnSpc>
                <a:spcPts val="2420"/>
              </a:lnSpc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idea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get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some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distinct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features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out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of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text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model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train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on,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2200" spc="-4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converting</a:t>
            </a:r>
            <a:r>
              <a:rPr sz="2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text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numerical</a:t>
            </a:r>
            <a:r>
              <a:rPr sz="22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vectors.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0736" y="4663566"/>
            <a:ext cx="93833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e.g.: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Classify</a:t>
            </a:r>
            <a:r>
              <a:rPr sz="2800" b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some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tweets</a:t>
            </a:r>
            <a:r>
              <a:rPr sz="2800" b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positive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8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negative</a:t>
            </a:r>
            <a:r>
              <a:rPr sz="28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sentiments.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99126" y="2888742"/>
            <a:ext cx="2280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Thank</a:t>
            </a:r>
            <a:r>
              <a:rPr spc="-175" dirty="0"/>
              <a:t> </a:t>
            </a:r>
            <a:r>
              <a:rPr spc="-125" dirty="0"/>
              <a:t>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6709" y="470662"/>
            <a:ext cx="38842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What</a:t>
            </a:r>
            <a:r>
              <a:rPr spc="-100" dirty="0"/>
              <a:t> </a:t>
            </a:r>
            <a:r>
              <a:rPr spc="-10" dirty="0"/>
              <a:t>is</a:t>
            </a:r>
            <a:r>
              <a:rPr spc="-80" dirty="0"/>
              <a:t> </a:t>
            </a:r>
            <a:r>
              <a:rPr dirty="0"/>
              <a:t>a</a:t>
            </a:r>
            <a:r>
              <a:rPr spc="-80" dirty="0"/>
              <a:t> </a:t>
            </a:r>
            <a:r>
              <a:rPr spc="-65" dirty="0"/>
              <a:t>Vector?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53794"/>
            <a:ext cx="5300345" cy="3694429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An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array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floating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point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numbers.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Represents</a:t>
            </a:r>
            <a:r>
              <a:rPr sz="2800" spc="-20" dirty="0">
                <a:latin typeface="Calibri"/>
                <a:cs typeface="Calibri"/>
              </a:rPr>
              <a:t> data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3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65" dirty="0">
                <a:latin typeface="Calibri"/>
                <a:cs typeface="Calibri"/>
              </a:rPr>
              <a:t>Text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dirty="0">
                <a:latin typeface="Calibri"/>
                <a:cs typeface="Calibri"/>
              </a:rPr>
              <a:t>Audio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10" dirty="0">
                <a:latin typeface="Calibri"/>
                <a:cs typeface="Calibri"/>
              </a:rPr>
              <a:t>Image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5" dirty="0">
                <a:latin typeface="Calibri"/>
                <a:cs typeface="Calibri"/>
              </a:rPr>
              <a:t>Video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4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Example</a:t>
            </a:r>
            <a:endParaRPr sz="28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85"/>
              </a:spcBef>
            </a:pPr>
            <a:r>
              <a:rPr sz="3200" b="1" dirty="0">
                <a:latin typeface="Calibri"/>
                <a:cs typeface="Calibri"/>
              </a:rPr>
              <a:t>-[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1.0,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0.0,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1.0,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0.5]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0865" y="502665"/>
            <a:ext cx="44335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0" dirty="0"/>
              <a:t>Vector</a:t>
            </a:r>
            <a:r>
              <a:rPr spc="-120" dirty="0"/>
              <a:t> </a:t>
            </a:r>
            <a:r>
              <a:rPr spc="-30" dirty="0"/>
              <a:t>Space</a:t>
            </a:r>
            <a:r>
              <a:rPr spc="-130" dirty="0"/>
              <a:t> </a:t>
            </a:r>
            <a:r>
              <a:rPr spc="-35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7665"/>
            <a:ext cx="10323195" cy="30765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3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Common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way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vectorizing </a:t>
            </a:r>
            <a:r>
              <a:rPr sz="2800" spc="-20" dirty="0">
                <a:latin typeface="Calibri"/>
                <a:cs typeface="Calibri"/>
              </a:rPr>
              <a:t>text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15" dirty="0">
                <a:latin typeface="Calibri"/>
                <a:cs typeface="Calibri"/>
              </a:rPr>
              <a:t>Every</a:t>
            </a:r>
            <a:r>
              <a:rPr sz="2400" spc="-5" dirty="0">
                <a:latin typeface="Calibri"/>
                <a:cs typeface="Calibri"/>
              </a:rPr>
              <a:t> possible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mapped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specific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integer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ts val="3020"/>
              </a:lnSpc>
              <a:spcBef>
                <a:spcPts val="1019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5" dirty="0">
                <a:latin typeface="Calibri"/>
                <a:cs typeface="Calibri"/>
              </a:rPr>
              <a:t>we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have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large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enough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array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every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fits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unique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slot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 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array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30" dirty="0">
                <a:latin typeface="Calibri"/>
                <a:cs typeface="Calibri"/>
              </a:rPr>
              <a:t>Value</a:t>
            </a:r>
            <a:r>
              <a:rPr sz="2400" spc="-10" dirty="0">
                <a:latin typeface="Calibri"/>
                <a:cs typeface="Calibri"/>
              </a:rPr>
              <a:t> at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that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index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 the</a:t>
            </a:r>
            <a:r>
              <a:rPr sz="2400" spc="-5" dirty="0">
                <a:latin typeface="Calibri"/>
                <a:cs typeface="Calibri"/>
              </a:rPr>
              <a:t> number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times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occurs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35" dirty="0">
                <a:latin typeface="Calibri"/>
                <a:cs typeface="Calibri"/>
              </a:rPr>
              <a:t>Generally,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array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size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less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our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corpus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vocabulary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0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20" dirty="0">
                <a:latin typeface="Calibri"/>
                <a:cs typeface="Calibri"/>
              </a:rPr>
              <a:t>So,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dirty="0">
                <a:latin typeface="Calibri"/>
                <a:cs typeface="Calibri"/>
              </a:rPr>
              <a:t> 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vectorization </a:t>
            </a:r>
            <a:r>
              <a:rPr sz="2400" spc="-20" dirty="0">
                <a:latin typeface="Calibri"/>
                <a:cs typeface="Calibri"/>
              </a:rPr>
              <a:t>strategy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deal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58717" y="422528"/>
            <a:ext cx="5280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Process</a:t>
            </a:r>
            <a:r>
              <a:rPr spc="-95" dirty="0"/>
              <a:t> </a:t>
            </a:r>
            <a:r>
              <a:rPr spc="-15" dirty="0"/>
              <a:t>of</a:t>
            </a:r>
            <a:r>
              <a:rPr spc="-80" dirty="0"/>
              <a:t> </a:t>
            </a:r>
            <a:r>
              <a:rPr spc="-65" dirty="0"/>
              <a:t>Vectorization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7665"/>
            <a:ext cx="9256395" cy="41033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3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Sentence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Segmentation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dividing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string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written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component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sentences.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40" dirty="0">
                <a:latin typeface="Calibri"/>
                <a:cs typeface="Calibri"/>
              </a:rPr>
              <a:t>Tokenization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5" dirty="0">
                <a:latin typeface="Calibri"/>
                <a:cs typeface="Calibri"/>
              </a:rPr>
              <a:t>Find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individual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words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Lemmatization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50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5" dirty="0">
                <a:latin typeface="Calibri"/>
                <a:cs typeface="Calibri"/>
              </a:rPr>
              <a:t>Finding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base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stem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5" dirty="0">
                <a:latin typeface="Calibri"/>
                <a:cs typeface="Calibri"/>
              </a:rPr>
              <a:t> words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Removing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Stop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40" dirty="0">
                <a:latin typeface="Calibri"/>
                <a:cs typeface="Calibri"/>
              </a:rPr>
              <a:t>“the”,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“and”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etc.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Vectorization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9988" y="2755214"/>
            <a:ext cx="305625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95" dirty="0">
                <a:latin typeface="Calibri Light"/>
                <a:cs typeface="Calibri Light"/>
              </a:rPr>
              <a:t>Techniques</a:t>
            </a:r>
            <a:endParaRPr sz="54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741831" y="1006665"/>
            <a:ext cx="90805" cy="4523105"/>
            <a:chOff x="4741831" y="1006665"/>
            <a:chExt cx="90805" cy="4523105"/>
          </a:xfrm>
        </p:grpSpPr>
        <p:sp>
          <p:nvSpPr>
            <p:cNvPr id="4" name="object 4"/>
            <p:cNvSpPr/>
            <p:nvPr/>
          </p:nvSpPr>
          <p:spPr>
            <a:xfrm>
              <a:off x="4760764" y="1027937"/>
              <a:ext cx="46990" cy="4481830"/>
            </a:xfrm>
            <a:custGeom>
              <a:avLst/>
              <a:gdLst/>
              <a:ahLst/>
              <a:cxnLst/>
              <a:rect l="l" t="t" r="r" b="b"/>
              <a:pathLst>
                <a:path w="46989" h="4481830">
                  <a:moveTo>
                    <a:pt x="21621" y="2201852"/>
                  </a:moveTo>
                  <a:lnTo>
                    <a:pt x="22760" y="2238962"/>
                  </a:lnTo>
                  <a:lnTo>
                    <a:pt x="23733" y="2286077"/>
                  </a:lnTo>
                  <a:lnTo>
                    <a:pt x="24214" y="2334006"/>
                  </a:lnTo>
                  <a:lnTo>
                    <a:pt x="24165" y="2382950"/>
                  </a:lnTo>
                  <a:lnTo>
                    <a:pt x="23550" y="2433113"/>
                  </a:lnTo>
                  <a:lnTo>
                    <a:pt x="22332" y="2484695"/>
                  </a:lnTo>
                  <a:lnTo>
                    <a:pt x="20446" y="2538503"/>
                  </a:lnTo>
                  <a:lnTo>
                    <a:pt x="17939" y="2592927"/>
                  </a:lnTo>
                  <a:lnTo>
                    <a:pt x="14689" y="2649982"/>
                  </a:lnTo>
                  <a:lnTo>
                    <a:pt x="11908" y="2703738"/>
                  </a:lnTo>
                  <a:lnTo>
                    <a:pt x="10148" y="2757589"/>
                  </a:lnTo>
                  <a:lnTo>
                    <a:pt x="9257" y="2811302"/>
                  </a:lnTo>
                  <a:lnTo>
                    <a:pt x="9082" y="2864647"/>
                  </a:lnTo>
                  <a:lnTo>
                    <a:pt x="9472" y="2917393"/>
                  </a:lnTo>
                  <a:lnTo>
                    <a:pt x="10275" y="2969308"/>
                  </a:lnTo>
                  <a:lnTo>
                    <a:pt x="11363" y="3021203"/>
                  </a:lnTo>
                  <a:lnTo>
                    <a:pt x="13715" y="3121494"/>
                  </a:lnTo>
                  <a:lnTo>
                    <a:pt x="14574" y="3164045"/>
                  </a:lnTo>
                  <a:lnTo>
                    <a:pt x="15162" y="3208344"/>
                  </a:lnTo>
                  <a:lnTo>
                    <a:pt x="15250" y="3250426"/>
                  </a:lnTo>
                  <a:lnTo>
                    <a:pt x="14689" y="3290062"/>
                  </a:lnTo>
                  <a:lnTo>
                    <a:pt x="14270" y="3329043"/>
                  </a:lnTo>
                  <a:lnTo>
                    <a:pt x="14742" y="3369433"/>
                  </a:lnTo>
                  <a:lnTo>
                    <a:pt x="15880" y="3411312"/>
                  </a:lnTo>
                  <a:lnTo>
                    <a:pt x="17460" y="3454764"/>
                  </a:lnTo>
                  <a:lnTo>
                    <a:pt x="19260" y="3499870"/>
                  </a:lnTo>
                  <a:lnTo>
                    <a:pt x="21054" y="3546713"/>
                  </a:lnTo>
                  <a:lnTo>
                    <a:pt x="22620" y="3595374"/>
                  </a:lnTo>
                  <a:lnTo>
                    <a:pt x="23734" y="3645937"/>
                  </a:lnTo>
                  <a:lnTo>
                    <a:pt x="24172" y="3698482"/>
                  </a:lnTo>
                  <a:lnTo>
                    <a:pt x="23710" y="3753094"/>
                  </a:lnTo>
                  <a:lnTo>
                    <a:pt x="22124" y="3809852"/>
                  </a:lnTo>
                  <a:lnTo>
                    <a:pt x="19192" y="3868841"/>
                  </a:lnTo>
                  <a:lnTo>
                    <a:pt x="14689" y="3930142"/>
                  </a:lnTo>
                  <a:lnTo>
                    <a:pt x="10017" y="3999433"/>
                  </a:lnTo>
                  <a:lnTo>
                    <a:pt x="8243" y="4060629"/>
                  </a:lnTo>
                  <a:lnTo>
                    <a:pt x="8712" y="4115146"/>
                  </a:lnTo>
                  <a:lnTo>
                    <a:pt x="10769" y="4164397"/>
                  </a:lnTo>
                  <a:lnTo>
                    <a:pt x="13761" y="4209798"/>
                  </a:lnTo>
                  <a:lnTo>
                    <a:pt x="17033" y="4252763"/>
                  </a:lnTo>
                  <a:lnTo>
                    <a:pt x="19930" y="4294706"/>
                  </a:lnTo>
                  <a:lnTo>
                    <a:pt x="21799" y="4337043"/>
                  </a:lnTo>
                  <a:lnTo>
                    <a:pt x="21985" y="4381188"/>
                  </a:lnTo>
                  <a:lnTo>
                    <a:pt x="19832" y="4428555"/>
                  </a:lnTo>
                  <a:lnTo>
                    <a:pt x="14689" y="4480560"/>
                  </a:lnTo>
                  <a:lnTo>
                    <a:pt x="18880" y="4481322"/>
                  </a:lnTo>
                  <a:lnTo>
                    <a:pt x="27516" y="4479671"/>
                  </a:lnTo>
                  <a:lnTo>
                    <a:pt x="32905" y="4479671"/>
                  </a:lnTo>
                  <a:lnTo>
                    <a:pt x="29811" y="4441247"/>
                  </a:lnTo>
                  <a:lnTo>
                    <a:pt x="27538" y="4399575"/>
                  </a:lnTo>
                  <a:lnTo>
                    <a:pt x="26058" y="4355640"/>
                  </a:lnTo>
                  <a:lnTo>
                    <a:pt x="25268" y="4309540"/>
                  </a:lnTo>
                  <a:lnTo>
                    <a:pt x="25115" y="4252763"/>
                  </a:lnTo>
                  <a:lnTo>
                    <a:pt x="25371" y="4209798"/>
                  </a:lnTo>
                  <a:lnTo>
                    <a:pt x="26023" y="4159218"/>
                  </a:lnTo>
                  <a:lnTo>
                    <a:pt x="26978" y="4105427"/>
                  </a:lnTo>
                  <a:lnTo>
                    <a:pt x="28115" y="4049958"/>
                  </a:lnTo>
                  <a:lnTo>
                    <a:pt x="29333" y="3992905"/>
                  </a:lnTo>
                  <a:lnTo>
                    <a:pt x="30606" y="3930142"/>
                  </a:lnTo>
                  <a:lnTo>
                    <a:pt x="31604" y="3874443"/>
                  </a:lnTo>
                  <a:lnTo>
                    <a:pt x="32453" y="3813227"/>
                  </a:lnTo>
                  <a:lnTo>
                    <a:pt x="32977" y="3750818"/>
                  </a:lnTo>
                  <a:lnTo>
                    <a:pt x="33585" y="3689282"/>
                  </a:lnTo>
                  <a:lnTo>
                    <a:pt x="34663" y="3630418"/>
                  </a:lnTo>
                  <a:lnTo>
                    <a:pt x="36069" y="3573921"/>
                  </a:lnTo>
                  <a:lnTo>
                    <a:pt x="37664" y="3519485"/>
                  </a:lnTo>
                  <a:lnTo>
                    <a:pt x="39306" y="3466804"/>
                  </a:lnTo>
                  <a:lnTo>
                    <a:pt x="40854" y="3415572"/>
                  </a:lnTo>
                  <a:lnTo>
                    <a:pt x="42168" y="3365484"/>
                  </a:lnTo>
                  <a:lnTo>
                    <a:pt x="43107" y="3316233"/>
                  </a:lnTo>
                  <a:lnTo>
                    <a:pt x="43530" y="3267515"/>
                  </a:lnTo>
                  <a:lnTo>
                    <a:pt x="43296" y="3219023"/>
                  </a:lnTo>
                  <a:lnTo>
                    <a:pt x="42264" y="3170451"/>
                  </a:lnTo>
                  <a:lnTo>
                    <a:pt x="40294" y="3121494"/>
                  </a:lnTo>
                  <a:lnTo>
                    <a:pt x="37245" y="3071847"/>
                  </a:lnTo>
                  <a:lnTo>
                    <a:pt x="32890" y="3020162"/>
                  </a:lnTo>
                  <a:lnTo>
                    <a:pt x="28237" y="2963933"/>
                  </a:lnTo>
                  <a:lnTo>
                    <a:pt x="25321" y="2911088"/>
                  </a:lnTo>
                  <a:lnTo>
                    <a:pt x="23940" y="2861758"/>
                  </a:lnTo>
                  <a:lnTo>
                    <a:pt x="23872" y="2811302"/>
                  </a:lnTo>
                  <a:lnTo>
                    <a:pt x="24627" y="2770008"/>
                  </a:lnTo>
                  <a:lnTo>
                    <a:pt x="26119" y="2725769"/>
                  </a:lnTo>
                  <a:lnTo>
                    <a:pt x="27991" y="2681408"/>
                  </a:lnTo>
                  <a:lnTo>
                    <a:pt x="29957" y="2636016"/>
                  </a:lnTo>
                  <a:lnTo>
                    <a:pt x="31726" y="2588684"/>
                  </a:lnTo>
                  <a:lnTo>
                    <a:pt x="33018" y="2537899"/>
                  </a:lnTo>
                  <a:lnTo>
                    <a:pt x="33525" y="2484562"/>
                  </a:lnTo>
                  <a:lnTo>
                    <a:pt x="32977" y="2425954"/>
                  </a:lnTo>
                  <a:lnTo>
                    <a:pt x="31293" y="2367670"/>
                  </a:lnTo>
                  <a:lnTo>
                    <a:pt x="28814" y="2314586"/>
                  </a:lnTo>
                  <a:lnTo>
                    <a:pt x="25869" y="2265614"/>
                  </a:lnTo>
                  <a:lnTo>
                    <a:pt x="22788" y="2219668"/>
                  </a:lnTo>
                  <a:lnTo>
                    <a:pt x="21621" y="2201852"/>
                  </a:lnTo>
                  <a:close/>
                </a:path>
                <a:path w="46989" h="4481830">
                  <a:moveTo>
                    <a:pt x="32905" y="4479671"/>
                  </a:moveTo>
                  <a:lnTo>
                    <a:pt x="27516" y="4479671"/>
                  </a:lnTo>
                  <a:lnTo>
                    <a:pt x="32977" y="4480560"/>
                  </a:lnTo>
                  <a:lnTo>
                    <a:pt x="32905" y="4479671"/>
                  </a:lnTo>
                  <a:close/>
                </a:path>
                <a:path w="46989" h="4481830">
                  <a:moveTo>
                    <a:pt x="15963" y="2077352"/>
                  </a:moveTo>
                  <a:lnTo>
                    <a:pt x="16045" y="2089113"/>
                  </a:lnTo>
                  <a:lnTo>
                    <a:pt x="17546" y="2132504"/>
                  </a:lnTo>
                  <a:lnTo>
                    <a:pt x="19904" y="2175660"/>
                  </a:lnTo>
                  <a:lnTo>
                    <a:pt x="21621" y="2201852"/>
                  </a:lnTo>
                  <a:lnTo>
                    <a:pt x="21332" y="2192460"/>
                  </a:lnTo>
                  <a:lnTo>
                    <a:pt x="19486" y="2146368"/>
                  </a:lnTo>
                  <a:lnTo>
                    <a:pt x="17259" y="2100484"/>
                  </a:lnTo>
                  <a:lnTo>
                    <a:pt x="15963" y="2077352"/>
                  </a:lnTo>
                  <a:close/>
                </a:path>
                <a:path w="46989" h="4481830">
                  <a:moveTo>
                    <a:pt x="32977" y="0"/>
                  </a:moveTo>
                  <a:lnTo>
                    <a:pt x="27262" y="635"/>
                  </a:lnTo>
                  <a:lnTo>
                    <a:pt x="14710" y="635"/>
                  </a:lnTo>
                  <a:lnTo>
                    <a:pt x="16175" y="43685"/>
                  </a:lnTo>
                  <a:lnTo>
                    <a:pt x="16867" y="89662"/>
                  </a:lnTo>
                  <a:lnTo>
                    <a:pt x="16921" y="137566"/>
                  </a:lnTo>
                  <a:lnTo>
                    <a:pt x="16495" y="187033"/>
                  </a:lnTo>
                  <a:lnTo>
                    <a:pt x="15746" y="237697"/>
                  </a:lnTo>
                  <a:lnTo>
                    <a:pt x="13894" y="342155"/>
                  </a:lnTo>
                  <a:lnTo>
                    <a:pt x="13136" y="393229"/>
                  </a:lnTo>
                  <a:lnTo>
                    <a:pt x="12670" y="445037"/>
                  </a:lnTo>
                  <a:lnTo>
                    <a:pt x="12669" y="496220"/>
                  </a:lnTo>
                  <a:lnTo>
                    <a:pt x="13289" y="546412"/>
                  </a:lnTo>
                  <a:lnTo>
                    <a:pt x="14689" y="595249"/>
                  </a:lnTo>
                  <a:lnTo>
                    <a:pt x="16430" y="637958"/>
                  </a:lnTo>
                  <a:lnTo>
                    <a:pt x="20512" y="731540"/>
                  </a:lnTo>
                  <a:lnTo>
                    <a:pt x="22597" y="781719"/>
                  </a:lnTo>
                  <a:lnTo>
                    <a:pt x="24542" y="833694"/>
                  </a:lnTo>
                  <a:lnTo>
                    <a:pt x="26219" y="887117"/>
                  </a:lnTo>
                  <a:lnTo>
                    <a:pt x="27500" y="941641"/>
                  </a:lnTo>
                  <a:lnTo>
                    <a:pt x="28258" y="996920"/>
                  </a:lnTo>
                  <a:lnTo>
                    <a:pt x="28366" y="1052605"/>
                  </a:lnTo>
                  <a:lnTo>
                    <a:pt x="27696" y="1108351"/>
                  </a:lnTo>
                  <a:lnTo>
                    <a:pt x="26121" y="1163809"/>
                  </a:lnTo>
                  <a:lnTo>
                    <a:pt x="23513" y="1218633"/>
                  </a:lnTo>
                  <a:lnTo>
                    <a:pt x="19744" y="1272476"/>
                  </a:lnTo>
                  <a:lnTo>
                    <a:pt x="14689" y="1324990"/>
                  </a:lnTo>
                  <a:lnTo>
                    <a:pt x="9582" y="1377622"/>
                  </a:lnTo>
                  <a:lnTo>
                    <a:pt x="5678" y="1431780"/>
                  </a:lnTo>
                  <a:lnTo>
                    <a:pt x="2872" y="1487064"/>
                  </a:lnTo>
                  <a:lnTo>
                    <a:pt x="1059" y="1543071"/>
                  </a:lnTo>
                  <a:lnTo>
                    <a:pt x="137" y="1599401"/>
                  </a:lnTo>
                  <a:lnTo>
                    <a:pt x="0" y="1655651"/>
                  </a:lnTo>
                  <a:lnTo>
                    <a:pt x="544" y="1711420"/>
                  </a:lnTo>
                  <a:lnTo>
                    <a:pt x="1666" y="1766306"/>
                  </a:lnTo>
                  <a:lnTo>
                    <a:pt x="3261" y="1819909"/>
                  </a:lnTo>
                  <a:lnTo>
                    <a:pt x="5225" y="1871825"/>
                  </a:lnTo>
                  <a:lnTo>
                    <a:pt x="7454" y="1921655"/>
                  </a:lnTo>
                  <a:lnTo>
                    <a:pt x="9843" y="1968996"/>
                  </a:lnTo>
                  <a:lnTo>
                    <a:pt x="12290" y="2013447"/>
                  </a:lnTo>
                  <a:lnTo>
                    <a:pt x="14689" y="2054606"/>
                  </a:lnTo>
                  <a:lnTo>
                    <a:pt x="15963" y="2077352"/>
                  </a:lnTo>
                  <a:lnTo>
                    <a:pt x="16939" y="1997275"/>
                  </a:lnTo>
                  <a:lnTo>
                    <a:pt x="19994" y="1946655"/>
                  </a:lnTo>
                  <a:lnTo>
                    <a:pt x="25230" y="1891451"/>
                  </a:lnTo>
                  <a:lnTo>
                    <a:pt x="32977" y="1830577"/>
                  </a:lnTo>
                  <a:lnTo>
                    <a:pt x="39550" y="1774177"/>
                  </a:lnTo>
                  <a:lnTo>
                    <a:pt x="43860" y="1715330"/>
                  </a:lnTo>
                  <a:lnTo>
                    <a:pt x="46219" y="1654813"/>
                  </a:lnTo>
                  <a:lnTo>
                    <a:pt x="46939" y="1593402"/>
                  </a:lnTo>
                  <a:lnTo>
                    <a:pt x="46335" y="1531874"/>
                  </a:lnTo>
                  <a:lnTo>
                    <a:pt x="44720" y="1471006"/>
                  </a:lnTo>
                  <a:lnTo>
                    <a:pt x="42406" y="1411573"/>
                  </a:lnTo>
                  <a:lnTo>
                    <a:pt x="39708" y="1354352"/>
                  </a:lnTo>
                  <a:lnTo>
                    <a:pt x="36938" y="1300120"/>
                  </a:lnTo>
                  <a:lnTo>
                    <a:pt x="34409" y="1249652"/>
                  </a:lnTo>
                  <a:lnTo>
                    <a:pt x="32436" y="1203727"/>
                  </a:lnTo>
                  <a:lnTo>
                    <a:pt x="31349" y="1163809"/>
                  </a:lnTo>
                  <a:lnTo>
                    <a:pt x="31406" y="1128605"/>
                  </a:lnTo>
                  <a:lnTo>
                    <a:pt x="32977" y="1100963"/>
                  </a:lnTo>
                  <a:lnTo>
                    <a:pt x="36162" y="1066976"/>
                  </a:lnTo>
                  <a:lnTo>
                    <a:pt x="38877" y="1031580"/>
                  </a:lnTo>
                  <a:lnTo>
                    <a:pt x="41034" y="993921"/>
                  </a:lnTo>
                  <a:lnTo>
                    <a:pt x="42541" y="953145"/>
                  </a:lnTo>
                  <a:lnTo>
                    <a:pt x="43311" y="908399"/>
                  </a:lnTo>
                  <a:lnTo>
                    <a:pt x="43254" y="858829"/>
                  </a:lnTo>
                  <a:lnTo>
                    <a:pt x="42282" y="803583"/>
                  </a:lnTo>
                  <a:lnTo>
                    <a:pt x="40304" y="741806"/>
                  </a:lnTo>
                  <a:lnTo>
                    <a:pt x="37232" y="672646"/>
                  </a:lnTo>
                  <a:lnTo>
                    <a:pt x="32977" y="595249"/>
                  </a:lnTo>
                  <a:lnTo>
                    <a:pt x="29557" y="531736"/>
                  </a:lnTo>
                  <a:lnTo>
                    <a:pt x="27314" y="476349"/>
                  </a:lnTo>
                  <a:lnTo>
                    <a:pt x="26083" y="427410"/>
                  </a:lnTo>
                  <a:lnTo>
                    <a:pt x="25695" y="383238"/>
                  </a:lnTo>
                  <a:lnTo>
                    <a:pt x="25985" y="342155"/>
                  </a:lnTo>
                  <a:lnTo>
                    <a:pt x="26785" y="302482"/>
                  </a:lnTo>
                  <a:lnTo>
                    <a:pt x="27930" y="262538"/>
                  </a:lnTo>
                  <a:lnTo>
                    <a:pt x="29251" y="220646"/>
                  </a:lnTo>
                  <a:lnTo>
                    <a:pt x="30583" y="175125"/>
                  </a:lnTo>
                  <a:lnTo>
                    <a:pt x="31759" y="124296"/>
                  </a:lnTo>
                  <a:lnTo>
                    <a:pt x="32613" y="66481"/>
                  </a:lnTo>
                  <a:lnTo>
                    <a:pt x="32973" y="635"/>
                  </a:lnTo>
                  <a:lnTo>
                    <a:pt x="19261" y="635"/>
                  </a:lnTo>
                  <a:lnTo>
                    <a:pt x="14689" y="0"/>
                  </a:lnTo>
                  <a:lnTo>
                    <a:pt x="32977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62469" y="1027302"/>
              <a:ext cx="49530" cy="4481830"/>
            </a:xfrm>
            <a:custGeom>
              <a:avLst/>
              <a:gdLst/>
              <a:ahLst/>
              <a:cxnLst/>
              <a:rect l="l" t="t" r="r" b="b"/>
              <a:pathLst>
                <a:path w="49529" h="4481830">
                  <a:moveTo>
                    <a:pt x="31272" y="635"/>
                  </a:moveTo>
                  <a:lnTo>
                    <a:pt x="29380" y="63626"/>
                  </a:lnTo>
                  <a:lnTo>
                    <a:pt x="28044" y="119595"/>
                  </a:lnTo>
                  <a:lnTo>
                    <a:pt x="27200" y="169920"/>
                  </a:lnTo>
                  <a:lnTo>
                    <a:pt x="26785" y="215975"/>
                  </a:lnTo>
                  <a:lnTo>
                    <a:pt x="26734" y="259137"/>
                  </a:lnTo>
                  <a:lnTo>
                    <a:pt x="26986" y="300783"/>
                  </a:lnTo>
                  <a:lnTo>
                    <a:pt x="27475" y="342289"/>
                  </a:lnTo>
                  <a:lnTo>
                    <a:pt x="28139" y="385031"/>
                  </a:lnTo>
                  <a:lnTo>
                    <a:pt x="28915" y="430385"/>
                  </a:lnTo>
                  <a:lnTo>
                    <a:pt x="29737" y="479727"/>
                  </a:lnTo>
                  <a:lnTo>
                    <a:pt x="30544" y="534435"/>
                  </a:lnTo>
                  <a:lnTo>
                    <a:pt x="31272" y="595884"/>
                  </a:lnTo>
                  <a:lnTo>
                    <a:pt x="32280" y="667123"/>
                  </a:lnTo>
                  <a:lnTo>
                    <a:pt x="33576" y="726031"/>
                  </a:lnTo>
                  <a:lnTo>
                    <a:pt x="34968" y="775511"/>
                  </a:lnTo>
                  <a:lnTo>
                    <a:pt x="36265" y="818463"/>
                  </a:lnTo>
                  <a:lnTo>
                    <a:pt x="37273" y="857789"/>
                  </a:lnTo>
                  <a:lnTo>
                    <a:pt x="37801" y="896392"/>
                  </a:lnTo>
                  <a:lnTo>
                    <a:pt x="37657" y="937172"/>
                  </a:lnTo>
                  <a:lnTo>
                    <a:pt x="36649" y="983032"/>
                  </a:lnTo>
                  <a:lnTo>
                    <a:pt x="34584" y="1036873"/>
                  </a:lnTo>
                  <a:lnTo>
                    <a:pt x="31272" y="1101598"/>
                  </a:lnTo>
                  <a:lnTo>
                    <a:pt x="28850" y="1162908"/>
                  </a:lnTo>
                  <a:lnTo>
                    <a:pt x="28505" y="1218318"/>
                  </a:lnTo>
                  <a:lnTo>
                    <a:pt x="29706" y="1269042"/>
                  </a:lnTo>
                  <a:lnTo>
                    <a:pt x="31921" y="1316297"/>
                  </a:lnTo>
                  <a:lnTo>
                    <a:pt x="34621" y="1361297"/>
                  </a:lnTo>
                  <a:lnTo>
                    <a:pt x="37275" y="1405258"/>
                  </a:lnTo>
                  <a:lnTo>
                    <a:pt x="39351" y="1449395"/>
                  </a:lnTo>
                  <a:lnTo>
                    <a:pt x="40320" y="1494924"/>
                  </a:lnTo>
                  <a:lnTo>
                    <a:pt x="39650" y="1543060"/>
                  </a:lnTo>
                  <a:lnTo>
                    <a:pt x="36811" y="1595019"/>
                  </a:lnTo>
                  <a:lnTo>
                    <a:pt x="31272" y="1652016"/>
                  </a:lnTo>
                  <a:lnTo>
                    <a:pt x="26146" y="1700277"/>
                  </a:lnTo>
                  <a:lnTo>
                    <a:pt x="21861" y="1750577"/>
                  </a:lnTo>
                  <a:lnTo>
                    <a:pt x="18406" y="1802432"/>
                  </a:lnTo>
                  <a:lnTo>
                    <a:pt x="15765" y="1855358"/>
                  </a:lnTo>
                  <a:lnTo>
                    <a:pt x="13927" y="1908869"/>
                  </a:lnTo>
                  <a:lnTo>
                    <a:pt x="12877" y="1962482"/>
                  </a:lnTo>
                  <a:lnTo>
                    <a:pt x="12603" y="2015712"/>
                  </a:lnTo>
                  <a:lnTo>
                    <a:pt x="13091" y="2068075"/>
                  </a:lnTo>
                  <a:lnTo>
                    <a:pt x="14327" y="2119087"/>
                  </a:lnTo>
                  <a:lnTo>
                    <a:pt x="16299" y="2168263"/>
                  </a:lnTo>
                  <a:lnTo>
                    <a:pt x="18992" y="2215120"/>
                  </a:lnTo>
                  <a:lnTo>
                    <a:pt x="22395" y="2259172"/>
                  </a:lnTo>
                  <a:lnTo>
                    <a:pt x="26492" y="2299936"/>
                  </a:lnTo>
                  <a:lnTo>
                    <a:pt x="31272" y="2336927"/>
                  </a:lnTo>
                  <a:lnTo>
                    <a:pt x="35749" y="2378866"/>
                  </a:lnTo>
                  <a:lnTo>
                    <a:pt x="37604" y="2422991"/>
                  </a:lnTo>
                  <a:lnTo>
                    <a:pt x="37380" y="2469064"/>
                  </a:lnTo>
                  <a:lnTo>
                    <a:pt x="35618" y="2516848"/>
                  </a:lnTo>
                  <a:lnTo>
                    <a:pt x="32862" y="2566105"/>
                  </a:lnTo>
                  <a:lnTo>
                    <a:pt x="29653" y="2616596"/>
                  </a:lnTo>
                  <a:lnTo>
                    <a:pt x="26534" y="2668086"/>
                  </a:lnTo>
                  <a:lnTo>
                    <a:pt x="24047" y="2720335"/>
                  </a:lnTo>
                  <a:lnTo>
                    <a:pt x="22735" y="2773106"/>
                  </a:lnTo>
                  <a:lnTo>
                    <a:pt x="23140" y="2826162"/>
                  </a:lnTo>
                  <a:lnTo>
                    <a:pt x="25805" y="2879264"/>
                  </a:lnTo>
                  <a:lnTo>
                    <a:pt x="31272" y="2932176"/>
                  </a:lnTo>
                  <a:lnTo>
                    <a:pt x="37017" y="2988972"/>
                  </a:lnTo>
                  <a:lnTo>
                    <a:pt x="39372" y="3044321"/>
                  </a:lnTo>
                  <a:lnTo>
                    <a:pt x="39083" y="3098256"/>
                  </a:lnTo>
                  <a:lnTo>
                    <a:pt x="36899" y="3150808"/>
                  </a:lnTo>
                  <a:lnTo>
                    <a:pt x="33565" y="3202011"/>
                  </a:lnTo>
                  <a:lnTo>
                    <a:pt x="29829" y="3251898"/>
                  </a:lnTo>
                  <a:lnTo>
                    <a:pt x="26439" y="3300500"/>
                  </a:lnTo>
                  <a:lnTo>
                    <a:pt x="24141" y="3347851"/>
                  </a:lnTo>
                  <a:lnTo>
                    <a:pt x="23682" y="3393983"/>
                  </a:lnTo>
                  <a:lnTo>
                    <a:pt x="25810" y="3438928"/>
                  </a:lnTo>
                  <a:lnTo>
                    <a:pt x="31272" y="3482721"/>
                  </a:lnTo>
                  <a:lnTo>
                    <a:pt x="35077" y="3508061"/>
                  </a:lnTo>
                  <a:lnTo>
                    <a:pt x="38387" y="3536512"/>
                  </a:lnTo>
                  <a:lnTo>
                    <a:pt x="43586" y="3602399"/>
                  </a:lnTo>
                  <a:lnTo>
                    <a:pt x="46994" y="3679685"/>
                  </a:lnTo>
                  <a:lnTo>
                    <a:pt x="48066" y="3722383"/>
                  </a:lnTo>
                  <a:lnTo>
                    <a:pt x="48737" y="3767670"/>
                  </a:lnTo>
                  <a:lnTo>
                    <a:pt x="49023" y="3815457"/>
                  </a:lnTo>
                  <a:lnTo>
                    <a:pt x="48941" y="3865657"/>
                  </a:lnTo>
                  <a:lnTo>
                    <a:pt x="48505" y="3918184"/>
                  </a:lnTo>
                  <a:lnTo>
                    <a:pt x="47731" y="3972949"/>
                  </a:lnTo>
                  <a:lnTo>
                    <a:pt x="46636" y="4029865"/>
                  </a:lnTo>
                  <a:lnTo>
                    <a:pt x="45234" y="4088846"/>
                  </a:lnTo>
                  <a:lnTo>
                    <a:pt x="43541" y="4149804"/>
                  </a:lnTo>
                  <a:lnTo>
                    <a:pt x="41574" y="4212651"/>
                  </a:lnTo>
                  <a:lnTo>
                    <a:pt x="39348" y="4277302"/>
                  </a:lnTo>
                  <a:lnTo>
                    <a:pt x="36878" y="4343667"/>
                  </a:lnTo>
                  <a:lnTo>
                    <a:pt x="34181" y="4411660"/>
                  </a:lnTo>
                  <a:lnTo>
                    <a:pt x="31272" y="4481195"/>
                  </a:lnTo>
                  <a:lnTo>
                    <a:pt x="23906" y="4481576"/>
                  </a:lnTo>
                  <a:lnTo>
                    <a:pt x="20477" y="4481195"/>
                  </a:lnTo>
                  <a:lnTo>
                    <a:pt x="12984" y="4481195"/>
                  </a:lnTo>
                  <a:lnTo>
                    <a:pt x="13334" y="4440781"/>
                  </a:lnTo>
                  <a:lnTo>
                    <a:pt x="12976" y="4396722"/>
                  </a:lnTo>
                  <a:lnTo>
                    <a:pt x="12089" y="4349612"/>
                  </a:lnTo>
                  <a:lnTo>
                    <a:pt x="10849" y="4300042"/>
                  </a:lnTo>
                  <a:lnTo>
                    <a:pt x="9432" y="4248606"/>
                  </a:lnTo>
                  <a:lnTo>
                    <a:pt x="8017" y="4195897"/>
                  </a:lnTo>
                  <a:lnTo>
                    <a:pt x="6778" y="4142509"/>
                  </a:lnTo>
                  <a:lnTo>
                    <a:pt x="5895" y="4089033"/>
                  </a:lnTo>
                  <a:lnTo>
                    <a:pt x="5542" y="4036064"/>
                  </a:lnTo>
                  <a:lnTo>
                    <a:pt x="5898" y="3984195"/>
                  </a:lnTo>
                  <a:lnTo>
                    <a:pt x="7139" y="3934018"/>
                  </a:lnTo>
                  <a:lnTo>
                    <a:pt x="9442" y="3886127"/>
                  </a:lnTo>
                  <a:lnTo>
                    <a:pt x="12984" y="3841115"/>
                  </a:lnTo>
                  <a:lnTo>
                    <a:pt x="17455" y="3791735"/>
                  </a:lnTo>
                  <a:lnTo>
                    <a:pt x="20919" y="3745411"/>
                  </a:lnTo>
                  <a:lnTo>
                    <a:pt x="23413" y="3701081"/>
                  </a:lnTo>
                  <a:lnTo>
                    <a:pt x="24974" y="3657682"/>
                  </a:lnTo>
                  <a:lnTo>
                    <a:pt x="25642" y="3614151"/>
                  </a:lnTo>
                  <a:lnTo>
                    <a:pt x="25453" y="3569426"/>
                  </a:lnTo>
                  <a:lnTo>
                    <a:pt x="24445" y="3522444"/>
                  </a:lnTo>
                  <a:lnTo>
                    <a:pt x="22657" y="3472142"/>
                  </a:lnTo>
                  <a:lnTo>
                    <a:pt x="20125" y="3417459"/>
                  </a:lnTo>
                  <a:lnTo>
                    <a:pt x="16888" y="3357331"/>
                  </a:lnTo>
                  <a:lnTo>
                    <a:pt x="12984" y="3290697"/>
                  </a:lnTo>
                  <a:lnTo>
                    <a:pt x="10257" y="3236285"/>
                  </a:lnTo>
                  <a:lnTo>
                    <a:pt x="8605" y="3183306"/>
                  </a:lnTo>
                  <a:lnTo>
                    <a:pt x="7866" y="3131490"/>
                  </a:lnTo>
                  <a:lnTo>
                    <a:pt x="7874" y="3080566"/>
                  </a:lnTo>
                  <a:lnTo>
                    <a:pt x="8467" y="3030264"/>
                  </a:lnTo>
                  <a:lnTo>
                    <a:pt x="9478" y="2980314"/>
                  </a:lnTo>
                  <a:lnTo>
                    <a:pt x="10746" y="2930445"/>
                  </a:lnTo>
                  <a:lnTo>
                    <a:pt x="12104" y="2880388"/>
                  </a:lnTo>
                  <a:lnTo>
                    <a:pt x="13390" y="2829872"/>
                  </a:lnTo>
                  <a:lnTo>
                    <a:pt x="14439" y="2778627"/>
                  </a:lnTo>
                  <a:lnTo>
                    <a:pt x="15087" y="2726383"/>
                  </a:lnTo>
                  <a:lnTo>
                    <a:pt x="15170" y="2672870"/>
                  </a:lnTo>
                  <a:lnTo>
                    <a:pt x="14524" y="2617817"/>
                  </a:lnTo>
                  <a:lnTo>
                    <a:pt x="12984" y="2560955"/>
                  </a:lnTo>
                  <a:lnTo>
                    <a:pt x="11204" y="2496006"/>
                  </a:lnTo>
                  <a:lnTo>
                    <a:pt x="10479" y="2435776"/>
                  </a:lnTo>
                  <a:lnTo>
                    <a:pt x="10591" y="2379686"/>
                  </a:lnTo>
                  <a:lnTo>
                    <a:pt x="11319" y="2327157"/>
                  </a:lnTo>
                  <a:lnTo>
                    <a:pt x="12444" y="2277611"/>
                  </a:lnTo>
                  <a:lnTo>
                    <a:pt x="13746" y="2230469"/>
                  </a:lnTo>
                  <a:lnTo>
                    <a:pt x="15006" y="2185152"/>
                  </a:lnTo>
                  <a:lnTo>
                    <a:pt x="16004" y="2141083"/>
                  </a:lnTo>
                  <a:lnTo>
                    <a:pt x="16520" y="2097682"/>
                  </a:lnTo>
                  <a:lnTo>
                    <a:pt x="16335" y="2054371"/>
                  </a:lnTo>
                  <a:lnTo>
                    <a:pt x="15230" y="2010572"/>
                  </a:lnTo>
                  <a:lnTo>
                    <a:pt x="12984" y="1965706"/>
                  </a:lnTo>
                  <a:lnTo>
                    <a:pt x="9572" y="1913449"/>
                  </a:lnTo>
                  <a:lnTo>
                    <a:pt x="6400" y="1865197"/>
                  </a:lnTo>
                  <a:lnTo>
                    <a:pt x="3663" y="1819587"/>
                  </a:lnTo>
                  <a:lnTo>
                    <a:pt x="1554" y="1775258"/>
                  </a:lnTo>
                  <a:lnTo>
                    <a:pt x="268" y="1730851"/>
                  </a:lnTo>
                  <a:lnTo>
                    <a:pt x="0" y="1685003"/>
                  </a:lnTo>
                  <a:lnTo>
                    <a:pt x="942" y="1636354"/>
                  </a:lnTo>
                  <a:lnTo>
                    <a:pt x="3291" y="1583543"/>
                  </a:lnTo>
                  <a:lnTo>
                    <a:pt x="7240" y="1525209"/>
                  </a:lnTo>
                  <a:lnTo>
                    <a:pt x="12984" y="1459992"/>
                  </a:lnTo>
                  <a:lnTo>
                    <a:pt x="16856" y="1409447"/>
                  </a:lnTo>
                  <a:lnTo>
                    <a:pt x="19069" y="1356917"/>
                  </a:lnTo>
                  <a:lnTo>
                    <a:pt x="19889" y="1302963"/>
                  </a:lnTo>
                  <a:lnTo>
                    <a:pt x="19582" y="1248141"/>
                  </a:lnTo>
                  <a:lnTo>
                    <a:pt x="18414" y="1193010"/>
                  </a:lnTo>
                  <a:lnTo>
                    <a:pt x="16650" y="1138129"/>
                  </a:lnTo>
                  <a:lnTo>
                    <a:pt x="14556" y="1084056"/>
                  </a:lnTo>
                  <a:lnTo>
                    <a:pt x="12397" y="1031349"/>
                  </a:lnTo>
                  <a:lnTo>
                    <a:pt x="10441" y="980568"/>
                  </a:lnTo>
                  <a:lnTo>
                    <a:pt x="8952" y="932269"/>
                  </a:lnTo>
                  <a:lnTo>
                    <a:pt x="8196" y="887013"/>
                  </a:lnTo>
                  <a:lnTo>
                    <a:pt x="8439" y="845357"/>
                  </a:lnTo>
                  <a:lnTo>
                    <a:pt x="9946" y="807860"/>
                  </a:lnTo>
                  <a:lnTo>
                    <a:pt x="12984" y="775081"/>
                  </a:lnTo>
                  <a:lnTo>
                    <a:pt x="16513" y="745151"/>
                  </a:lnTo>
                  <a:lnTo>
                    <a:pt x="19796" y="711801"/>
                  </a:lnTo>
                  <a:lnTo>
                    <a:pt x="25387" y="635134"/>
                  </a:lnTo>
                  <a:lnTo>
                    <a:pt x="27575" y="591965"/>
                  </a:lnTo>
                  <a:lnTo>
                    <a:pt x="29279" y="545672"/>
                  </a:lnTo>
                  <a:lnTo>
                    <a:pt x="30438" y="496328"/>
                  </a:lnTo>
                  <a:lnTo>
                    <a:pt x="30995" y="444007"/>
                  </a:lnTo>
                  <a:lnTo>
                    <a:pt x="30888" y="388783"/>
                  </a:lnTo>
                  <a:lnTo>
                    <a:pt x="30058" y="330731"/>
                  </a:lnTo>
                  <a:lnTo>
                    <a:pt x="28447" y="269924"/>
                  </a:lnTo>
                  <a:lnTo>
                    <a:pt x="25993" y="206437"/>
                  </a:lnTo>
                  <a:lnTo>
                    <a:pt x="22638" y="140344"/>
                  </a:lnTo>
                  <a:lnTo>
                    <a:pt x="18321" y="71718"/>
                  </a:lnTo>
                  <a:lnTo>
                    <a:pt x="12984" y="635"/>
                  </a:lnTo>
                  <a:lnTo>
                    <a:pt x="18064" y="0"/>
                  </a:lnTo>
                  <a:lnTo>
                    <a:pt x="24922" y="0"/>
                  </a:lnTo>
                  <a:lnTo>
                    <a:pt x="31272" y="635"/>
                  </a:lnTo>
                  <a:close/>
                </a:path>
              </a:pathLst>
            </a:custGeom>
            <a:ln w="412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205729" y="2317394"/>
            <a:ext cx="2334260" cy="174117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3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spc="-5" dirty="0">
                <a:latin typeface="Calibri"/>
                <a:cs typeface="Calibri"/>
              </a:rPr>
              <a:t>Bag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Words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spc="-5" dirty="0">
                <a:latin typeface="Calibri"/>
                <a:cs typeface="Calibri"/>
              </a:rPr>
              <a:t>TF-IDF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3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spc="-15" dirty="0">
                <a:latin typeface="Calibri"/>
                <a:cs typeface="Calibri"/>
              </a:rPr>
              <a:t>N-Grams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4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spc="-30" dirty="0">
                <a:latin typeface="Calibri"/>
                <a:cs typeface="Calibri"/>
              </a:rPr>
              <a:t>Vector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Embedding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16958" y="518236"/>
            <a:ext cx="29616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Bag</a:t>
            </a:r>
            <a:r>
              <a:rPr spc="-120" dirty="0"/>
              <a:t> </a:t>
            </a:r>
            <a:r>
              <a:rPr spc="-15" dirty="0"/>
              <a:t>of</a:t>
            </a:r>
            <a:r>
              <a:rPr spc="-85" dirty="0"/>
              <a:t> </a:t>
            </a:r>
            <a:r>
              <a:rPr spc="-90" dirty="0"/>
              <a:t>Words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533613"/>
            <a:ext cx="9138285" cy="364744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group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document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represented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bag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Bag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words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 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list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words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their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counts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29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10" dirty="0">
                <a:latin typeface="Calibri"/>
                <a:cs typeface="Calibri"/>
              </a:rPr>
              <a:t>Simplest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vector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model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19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spc="-5" dirty="0">
                <a:latin typeface="Calibri"/>
                <a:cs typeface="Calibri"/>
              </a:rPr>
              <a:t>Can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up using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columns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number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20" dirty="0">
                <a:latin typeface="Calibri"/>
                <a:cs typeface="Calibri"/>
              </a:rPr>
              <a:t>words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involved.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Grammar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ordering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ignored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0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dirty="0">
                <a:latin typeface="Calibri"/>
                <a:cs typeface="Calibri"/>
              </a:rPr>
              <a:t>But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still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track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how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many 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r>
              <a:rPr sz="2400" spc="-10" dirty="0">
                <a:latin typeface="Calibri"/>
                <a:cs typeface="Calibri"/>
              </a:rPr>
              <a:t> occurs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document</a:t>
            </a:r>
            <a:endParaRPr sz="24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Has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been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used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most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frequently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document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classification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245"/>
              </a:spcBef>
              <a:buFont typeface="Arial MT"/>
              <a:buChar char="•"/>
              <a:tabLst>
                <a:tab pos="699135" algn="l"/>
              </a:tabLst>
            </a:pPr>
            <a:r>
              <a:rPr sz="2400" dirty="0">
                <a:latin typeface="Calibri"/>
                <a:cs typeface="Calibri"/>
              </a:rPr>
              <a:t>And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retrieval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domains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5021" y="518236"/>
            <a:ext cx="49872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Bag</a:t>
            </a:r>
            <a:r>
              <a:rPr spc="-125" dirty="0"/>
              <a:t> </a:t>
            </a:r>
            <a:r>
              <a:rPr spc="-15" dirty="0"/>
              <a:t>of</a:t>
            </a:r>
            <a:r>
              <a:rPr spc="-85" dirty="0"/>
              <a:t> </a:t>
            </a:r>
            <a:r>
              <a:rPr spc="-65" dirty="0"/>
              <a:t>Words-Example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493924"/>
            <a:ext cx="3705225" cy="2455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9800"/>
              </a:lnSpc>
              <a:spcBef>
                <a:spcPts val="105"/>
              </a:spcBef>
            </a:pPr>
            <a:r>
              <a:rPr sz="2800" spc="-5" dirty="0">
                <a:latin typeface="Calibri"/>
                <a:cs typeface="Calibri"/>
              </a:rPr>
              <a:t>It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best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times,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worst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times,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was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-10" dirty="0">
                <a:latin typeface="Calibri"/>
                <a:cs typeface="Calibri"/>
              </a:rPr>
              <a:t> age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wisdom,</a:t>
            </a:r>
            <a:endParaRPr sz="2800">
              <a:latin typeface="Calibri"/>
              <a:cs typeface="Calibri"/>
            </a:endParaRPr>
          </a:p>
          <a:p>
            <a:pPr marL="12700" marR="1305560">
              <a:lnSpc>
                <a:spcPts val="3020"/>
              </a:lnSpc>
              <a:spcBef>
                <a:spcPts val="1050"/>
              </a:spcBef>
            </a:pPr>
            <a:r>
              <a:rPr sz="2800" spc="-5" dirty="0">
                <a:latin typeface="Calibri"/>
                <a:cs typeface="Calibri"/>
              </a:rPr>
              <a:t>It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age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foolishness,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34761" y="3545585"/>
            <a:ext cx="1748155" cy="481965"/>
          </a:xfrm>
          <a:custGeom>
            <a:avLst/>
            <a:gdLst/>
            <a:ahLst/>
            <a:cxnLst/>
            <a:rect l="l" t="t" r="r" b="b"/>
            <a:pathLst>
              <a:path w="1748154" h="481964">
                <a:moveTo>
                  <a:pt x="1507236" y="0"/>
                </a:moveTo>
                <a:lnTo>
                  <a:pt x="1507236" y="120395"/>
                </a:lnTo>
                <a:lnTo>
                  <a:pt x="0" y="120395"/>
                </a:lnTo>
                <a:lnTo>
                  <a:pt x="0" y="361188"/>
                </a:lnTo>
                <a:lnTo>
                  <a:pt x="1507236" y="361188"/>
                </a:lnTo>
                <a:lnTo>
                  <a:pt x="1507236" y="481583"/>
                </a:lnTo>
                <a:lnTo>
                  <a:pt x="1748028" y="240791"/>
                </a:lnTo>
                <a:lnTo>
                  <a:pt x="1507236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405621" y="2099309"/>
            <a:ext cx="1746250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it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was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best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of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times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25" dirty="0">
                <a:latin typeface="Calibri"/>
                <a:cs typeface="Calibri"/>
              </a:rPr>
              <a:t>worst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age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wisdom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foolishness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4582" y="2960370"/>
            <a:ext cx="23094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Design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vocabulary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05621" y="1518666"/>
            <a:ext cx="2041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libri"/>
                <a:cs typeface="Calibri"/>
              </a:rPr>
              <a:t>Unique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06400"/>
            <a:ext cx="88646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Bag</a:t>
            </a:r>
            <a:r>
              <a:rPr spc="-80" dirty="0"/>
              <a:t> </a:t>
            </a:r>
            <a:r>
              <a:rPr spc="-15" dirty="0"/>
              <a:t>of</a:t>
            </a:r>
            <a:r>
              <a:rPr spc="-60" dirty="0"/>
              <a:t> </a:t>
            </a:r>
            <a:r>
              <a:rPr spc="-80" dirty="0"/>
              <a:t>Words:</a:t>
            </a:r>
            <a:r>
              <a:rPr spc="-75" dirty="0"/>
              <a:t> </a:t>
            </a:r>
            <a:r>
              <a:rPr spc="-50" dirty="0"/>
              <a:t>Create</a:t>
            </a:r>
            <a:r>
              <a:rPr spc="-95" dirty="0"/>
              <a:t> </a:t>
            </a:r>
            <a:r>
              <a:rPr spc="-45" dirty="0"/>
              <a:t>Document</a:t>
            </a:r>
            <a:r>
              <a:rPr spc="-75" dirty="0"/>
              <a:t> </a:t>
            </a:r>
            <a:r>
              <a:rPr spc="-80" dirty="0"/>
              <a:t>Vectors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38173"/>
            <a:ext cx="10060305" cy="411987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next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step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score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words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each </a:t>
            </a:r>
            <a:r>
              <a:rPr sz="2800" spc="-10" dirty="0">
                <a:latin typeface="Calibri"/>
                <a:cs typeface="Calibri"/>
              </a:rPr>
              <a:t>document.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objective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turn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each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document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text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into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vector.</a:t>
            </a:r>
            <a:endParaRPr sz="2800">
              <a:latin typeface="Calibri"/>
              <a:cs typeface="Calibri"/>
            </a:endParaRPr>
          </a:p>
          <a:p>
            <a:pPr marL="241300" marR="320675" indent="-229235">
              <a:lnSpc>
                <a:spcPct val="90000"/>
              </a:lnSpc>
              <a:spcBef>
                <a:spcPts val="994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Since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vocabulary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has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10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words,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we</a:t>
            </a:r>
            <a:r>
              <a:rPr sz="2800" spc="-10" dirty="0">
                <a:latin typeface="Calibri"/>
                <a:cs typeface="Calibri"/>
              </a:rPr>
              <a:t> can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use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fixed-length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document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representation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10,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position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vector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score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each </a:t>
            </a:r>
            <a:r>
              <a:rPr sz="2800" spc="-20" dirty="0">
                <a:latin typeface="Calibri"/>
                <a:cs typeface="Calibri"/>
              </a:rPr>
              <a:t>word.</a:t>
            </a:r>
            <a:endParaRPr sz="2800">
              <a:latin typeface="Calibri"/>
              <a:cs typeface="Calibri"/>
            </a:endParaRPr>
          </a:p>
          <a:p>
            <a:pPr marL="241300" marR="209550" indent="-229235">
              <a:lnSpc>
                <a:spcPts val="3020"/>
              </a:lnSpc>
              <a:spcBef>
                <a:spcPts val="104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simplest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scoring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method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mark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presence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words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Boolean </a:t>
            </a:r>
            <a:r>
              <a:rPr sz="2800" spc="-10" dirty="0">
                <a:latin typeface="Calibri"/>
                <a:cs typeface="Calibri"/>
              </a:rPr>
              <a:t>value,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0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absent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present.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ts val="319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Using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arbitrary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ordering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words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listed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above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our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vocabulary,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190"/>
              </a:lnSpc>
            </a:pPr>
            <a:r>
              <a:rPr sz="2800" spc="-15" dirty="0">
                <a:latin typeface="Calibri"/>
                <a:cs typeface="Calibri"/>
              </a:rPr>
              <a:t>we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step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through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first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document(“It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best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times”).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14424</TotalTime>
  <Words>813</Words>
  <Application>Microsoft Office PowerPoint</Application>
  <PresentationFormat>Widescreen</PresentationFormat>
  <Paragraphs>115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MT</vt:lpstr>
      <vt:lpstr>Calibri</vt:lpstr>
      <vt:lpstr>Calibri Light</vt:lpstr>
      <vt:lpstr>sohne</vt:lpstr>
      <vt:lpstr>source-serif-pro</vt:lpstr>
      <vt:lpstr>Wingdings</vt:lpstr>
      <vt:lpstr>Office Theme</vt:lpstr>
      <vt:lpstr>PowerPoint Presentation</vt:lpstr>
      <vt:lpstr>Vectorization</vt:lpstr>
      <vt:lpstr>What is a Vector?</vt:lpstr>
      <vt:lpstr>Vector Space Model</vt:lpstr>
      <vt:lpstr>Process of Vectorization</vt:lpstr>
      <vt:lpstr>PowerPoint Presentation</vt:lpstr>
      <vt:lpstr>Bag of Words</vt:lpstr>
      <vt:lpstr>Bag of Words-Example</vt:lpstr>
      <vt:lpstr>Bag of Words: Create Document Vectors</vt:lpstr>
      <vt:lpstr>Bag of Words: Create Document Vectors</vt:lpstr>
      <vt:lpstr>Term Frequency – Inverse Document Frequency</vt:lpstr>
      <vt:lpstr>TF-IDF</vt:lpstr>
      <vt:lpstr>TF-IDF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 and Predictive Modelling</dc:title>
  <dc:creator>Abinash Pujahari</dc:creator>
  <cp:lastModifiedBy>Madhuri Gupta</cp:lastModifiedBy>
  <cp:revision>2</cp:revision>
  <dcterms:created xsi:type="dcterms:W3CDTF">2024-02-08T04:12:24Z</dcterms:created>
  <dcterms:modified xsi:type="dcterms:W3CDTF">2025-01-27T08:36:47Z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2024-02-08T00:00:00Z</vt:filetime>
  </property>
</Properties>
</file>