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5" r:id="rId23"/>
    <p:sldId id="276" r:id="rId24"/>
    <p:sldId id="277" r:id="rId25"/>
    <p:sldId id="279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70A51-F093-4A79-8562-1FF7223A85B9}" v="53" dt="2025-01-27T13:56:18.4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-1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huri Gupta" userId="40fbf580-1d11-457d-915f-f80ffe48a5e7" providerId="ADAL" clId="{4E5D82CE-C4D4-473E-BCD8-AA42191189BB}"/>
    <pc:docChg chg="undo custSel addSld delSld modSld sldOrd">
      <pc:chgData name="Madhuri Gupta" userId="40fbf580-1d11-457d-915f-f80ffe48a5e7" providerId="ADAL" clId="{4E5D82CE-C4D4-473E-BCD8-AA42191189BB}" dt="2023-02-08T05:43:18.958" v="519"/>
      <pc:docMkLst>
        <pc:docMk/>
      </pc:docMkLst>
      <pc:sldChg chg="addSp delSp modSp mod setBg setFolMasterObjs">
        <pc:chgData name="Madhuri Gupta" userId="40fbf580-1d11-457d-915f-f80ffe48a5e7" providerId="ADAL" clId="{4E5D82CE-C4D4-473E-BCD8-AA42191189BB}" dt="2023-02-08T05:26:50.613" v="515" actId="20577"/>
        <pc:sldMkLst>
          <pc:docMk/>
          <pc:sldMk cId="0" sldId="256"/>
        </pc:sldMkLst>
        <pc:spChg chg="mod">
          <ac:chgData name="Madhuri Gupta" userId="40fbf580-1d11-457d-915f-f80ffe48a5e7" providerId="ADAL" clId="{4E5D82CE-C4D4-473E-BCD8-AA42191189BB}" dt="2023-02-08T05:26:50.613" v="51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09:27:22.135" v="30" actId="20577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09:23:22.457" v="1" actId="26606"/>
          <ac:spMkLst>
            <pc:docMk/>
            <pc:sldMk cId="0" sldId="256"/>
            <ac:spMk id="8" creationId="{B6CDA21F-E7AF-4C75-8395-33F58D5B0E45}"/>
          </ac:spMkLst>
        </pc:spChg>
        <pc:spChg chg="add del">
          <ac:chgData name="Madhuri Gupta" userId="40fbf580-1d11-457d-915f-f80ffe48a5e7" providerId="ADAL" clId="{4E5D82CE-C4D4-473E-BCD8-AA42191189BB}" dt="2023-02-07T09:23:22.457" v="1" actId="26606"/>
          <ac:spMkLst>
            <pc:docMk/>
            <pc:sldMk cId="0" sldId="256"/>
            <ac:spMk id="15" creationId="{D5B0017B-2ECA-49AF-B397-DC140825DF8D}"/>
          </ac:spMkLst>
        </pc:spChg>
        <pc:spChg chg="add del">
          <ac:chgData name="Madhuri Gupta" userId="40fbf580-1d11-457d-915f-f80ffe48a5e7" providerId="ADAL" clId="{4E5D82CE-C4D4-473E-BCD8-AA42191189BB}" dt="2023-02-07T09:23:52.313" v="24" actId="26606"/>
          <ac:spMkLst>
            <pc:docMk/>
            <pc:sldMk cId="0" sldId="256"/>
            <ac:spMk id="24" creationId="{815925C2-A704-4D47-B1C1-3FCA52512EC1}"/>
          </ac:spMkLst>
        </pc:spChg>
        <pc:spChg chg="add del">
          <ac:chgData name="Madhuri Gupta" userId="40fbf580-1d11-457d-915f-f80ffe48a5e7" providerId="ADAL" clId="{4E5D82CE-C4D4-473E-BCD8-AA42191189BB}" dt="2023-02-07T09:23:52.313" v="24" actId="26606"/>
          <ac:spMkLst>
            <pc:docMk/>
            <pc:sldMk cId="0" sldId="256"/>
            <ac:spMk id="25" creationId="{01D4315C-C23C-4FD3-98DF-08C29E2292A8}"/>
          </ac:spMkLst>
        </pc:spChg>
        <pc:spChg chg="add del">
          <ac:chgData name="Madhuri Gupta" userId="40fbf580-1d11-457d-915f-f80ffe48a5e7" providerId="ADAL" clId="{4E5D82CE-C4D4-473E-BCD8-AA42191189BB}" dt="2023-02-07T09:23:52.232" v="23" actId="26606"/>
          <ac:spMkLst>
            <pc:docMk/>
            <pc:sldMk cId="0" sldId="256"/>
            <ac:spMk id="33" creationId="{815925C2-A704-4D47-B1C1-3FCA52512EC1}"/>
          </ac:spMkLst>
        </pc:spChg>
        <pc:spChg chg="add del">
          <ac:chgData name="Madhuri Gupta" userId="40fbf580-1d11-457d-915f-f80ffe48a5e7" providerId="ADAL" clId="{4E5D82CE-C4D4-473E-BCD8-AA42191189BB}" dt="2023-02-07T09:23:52.232" v="23" actId="26606"/>
          <ac:spMkLst>
            <pc:docMk/>
            <pc:sldMk cId="0" sldId="256"/>
            <ac:spMk id="35" creationId="{01D4315C-C23C-4FD3-98DF-08C29E2292A8}"/>
          </ac:spMkLst>
        </pc:spChg>
        <pc:spChg chg="add del">
          <ac:chgData name="Madhuri Gupta" userId="40fbf580-1d11-457d-915f-f80ffe48a5e7" providerId="ADAL" clId="{4E5D82CE-C4D4-473E-BCD8-AA42191189BB}" dt="2023-02-07T09:24:40.737" v="27" actId="26606"/>
          <ac:spMkLst>
            <pc:docMk/>
            <pc:sldMk cId="0" sldId="256"/>
            <ac:spMk id="51" creationId="{9EBF13D5-64BB-423E-9E4C-F39114475A0C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66" creationId="{DEE2AD96-B495-4E06-9291-B71706F728CB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68" creationId="{53CF6D67-C5A8-4ADD-9E8E-1E38CA1D3166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70" creationId="{86909FA0-B515-4681-B7A8-FA281D133B94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72" creationId="{21C9FE86-FCC3-4A31-AA1C-C882262B7FE7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74" creationId="{7D96243B-ECED-4B71-8E06-AE9A285EAD20}"/>
          </ac:spMkLst>
        </pc:spChg>
        <pc:spChg chg="add del">
          <ac:chgData name="Madhuri Gupta" userId="40fbf580-1d11-457d-915f-f80ffe48a5e7" providerId="ADAL" clId="{4E5D82CE-C4D4-473E-BCD8-AA42191189BB}" dt="2023-02-07T09:24:40.655" v="26" actId="26606"/>
          <ac:spMkLst>
            <pc:docMk/>
            <pc:sldMk cId="0" sldId="256"/>
            <ac:spMk id="76" creationId="{A09989E4-EFDC-4A90-A633-E0525FB4139E}"/>
          </ac:spMkLst>
        </pc:spChg>
        <pc:spChg chg="add del">
          <ac:chgData name="Madhuri Gupta" userId="40fbf580-1d11-457d-915f-f80ffe48a5e7" providerId="ADAL" clId="{4E5D82CE-C4D4-473E-BCD8-AA42191189BB}" dt="2023-02-07T09:27:18.442" v="29" actId="26606"/>
          <ac:spMkLst>
            <pc:docMk/>
            <pc:sldMk cId="0" sldId="256"/>
            <ac:spMk id="84" creationId="{44D65982-4F00-4330-8DAA-DE6A9E4D6D23}"/>
          </ac:spMkLst>
        </pc:spChg>
        <pc:spChg chg="add del">
          <ac:chgData name="Madhuri Gupta" userId="40fbf580-1d11-457d-915f-f80ffe48a5e7" providerId="ADAL" clId="{4E5D82CE-C4D4-473E-BCD8-AA42191189BB}" dt="2023-02-07T09:27:33.794" v="33" actId="26606"/>
          <ac:spMkLst>
            <pc:docMk/>
            <pc:sldMk cId="0" sldId="256"/>
            <ac:spMk id="1031" creationId="{7D07B7BC-3270-4CF3-A7AA-0937908AD58A}"/>
          </ac:spMkLst>
        </pc:spChg>
        <pc:spChg chg="add del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49" creationId="{BCED4D40-4B67-4331-AC48-79B82B4A47D8}"/>
          </ac:spMkLst>
        </pc:spChg>
        <pc:spChg chg="add del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51" creationId="{670CEDEF-4F34-412E-84EE-329C1E936AF5}"/>
          </ac:spMkLst>
        </pc:spChg>
        <pc:spChg chg="add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56" creationId="{A8384FB5-9ADC-4DDC-881B-597D56F5B15D}"/>
          </ac:spMkLst>
        </pc:spChg>
        <pc:spChg chg="add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58" creationId="{1199E1B1-A8C0-4FE8-A5A8-1CB41D69F857}"/>
          </ac:spMkLst>
        </pc:spChg>
        <pc:spChg chg="add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60" creationId="{84A8DE83-DE75-4B41-9DB4-A7EC0B0DEC0B}"/>
          </ac:spMkLst>
        </pc:spChg>
        <pc:spChg chg="add">
          <ac:chgData name="Madhuri Gupta" userId="40fbf580-1d11-457d-915f-f80ffe48a5e7" providerId="ADAL" clId="{4E5D82CE-C4D4-473E-BCD8-AA42191189BB}" dt="2023-02-07T09:35:41.673" v="65" actId="26606"/>
          <ac:spMkLst>
            <pc:docMk/>
            <pc:sldMk cId="0" sldId="256"/>
            <ac:spMk id="1062" creationId="{A7009A0A-BEF5-4EAC-AF15-E4F9F002E239}"/>
          </ac:spMkLst>
        </pc:spChg>
        <pc:grpChg chg="add del">
          <ac:chgData name="Madhuri Gupta" userId="40fbf580-1d11-457d-915f-f80ffe48a5e7" providerId="ADAL" clId="{4E5D82CE-C4D4-473E-BCD8-AA42191189BB}" dt="2023-02-07T09:23:22.457" v="1" actId="26606"/>
          <ac:grpSpMkLst>
            <pc:docMk/>
            <pc:sldMk cId="0" sldId="256"/>
            <ac:grpSpMk id="10" creationId="{AE1C45F0-260A-458C-96ED-C1F6D2151219}"/>
          </ac:grpSpMkLst>
        </pc:grpChg>
        <pc:grpChg chg="add del">
          <ac:chgData name="Madhuri Gupta" userId="40fbf580-1d11-457d-915f-f80ffe48a5e7" providerId="ADAL" clId="{4E5D82CE-C4D4-473E-BCD8-AA42191189BB}" dt="2023-02-07T09:23:52.313" v="24" actId="26606"/>
          <ac:grpSpMkLst>
            <pc:docMk/>
            <pc:sldMk cId="0" sldId="256"/>
            <ac:grpSpMk id="16" creationId="{43F5E015-E085-4624-B431-B42414448684}"/>
          </ac:grpSpMkLst>
        </pc:grpChg>
        <pc:grpChg chg="add del">
          <ac:chgData name="Madhuri Gupta" userId="40fbf580-1d11-457d-915f-f80ffe48a5e7" providerId="ADAL" clId="{4E5D82CE-C4D4-473E-BCD8-AA42191189BB}" dt="2023-02-07T09:23:52.313" v="24" actId="26606"/>
          <ac:grpSpMkLst>
            <pc:docMk/>
            <pc:sldMk cId="0" sldId="256"/>
            <ac:grpSpMk id="26" creationId="{5E6B47BC-43FD-4C91-8BFF-B41B99A8A39E}"/>
          </ac:grpSpMkLst>
        </pc:grpChg>
        <pc:grpChg chg="add del">
          <ac:chgData name="Madhuri Gupta" userId="40fbf580-1d11-457d-915f-f80ffe48a5e7" providerId="ADAL" clId="{4E5D82CE-C4D4-473E-BCD8-AA42191189BB}" dt="2023-02-07T09:23:52.232" v="23" actId="26606"/>
          <ac:grpSpMkLst>
            <pc:docMk/>
            <pc:sldMk cId="0" sldId="256"/>
            <ac:grpSpMk id="37" creationId="{5E6B47BC-43FD-4C91-8BFF-B41B99A8A39E}"/>
          </ac:grpSpMkLst>
        </pc:grpChg>
        <pc:grpChg chg="add del">
          <ac:chgData name="Madhuri Gupta" userId="40fbf580-1d11-457d-915f-f80ffe48a5e7" providerId="ADAL" clId="{4E5D82CE-C4D4-473E-BCD8-AA42191189BB}" dt="2023-02-07T09:23:52.232" v="23" actId="26606"/>
          <ac:grpSpMkLst>
            <pc:docMk/>
            <pc:sldMk cId="0" sldId="256"/>
            <ac:grpSpMk id="41" creationId="{43F5E015-E085-4624-B431-B42414448684}"/>
          </ac:grpSpMkLst>
        </pc:grpChg>
        <pc:grpChg chg="add del">
          <ac:chgData name="Madhuri Gupta" userId="40fbf580-1d11-457d-915f-f80ffe48a5e7" providerId="ADAL" clId="{4E5D82CE-C4D4-473E-BCD8-AA42191189BB}" dt="2023-02-07T09:24:40.737" v="27" actId="26606"/>
          <ac:grpSpMkLst>
            <pc:docMk/>
            <pc:sldMk cId="0" sldId="256"/>
            <ac:grpSpMk id="52" creationId="{FEBC7BED-6AA7-4C43-BEE8-A3CB5F8C1E0E}"/>
          </ac:grpSpMkLst>
        </pc:grpChg>
        <pc:grpChg chg="add del">
          <ac:chgData name="Madhuri Gupta" userId="40fbf580-1d11-457d-915f-f80ffe48a5e7" providerId="ADAL" clId="{4E5D82CE-C4D4-473E-BCD8-AA42191189BB}" dt="2023-02-07T09:24:40.737" v="27" actId="26606"/>
          <ac:grpSpMkLst>
            <pc:docMk/>
            <pc:sldMk cId="0" sldId="256"/>
            <ac:grpSpMk id="54" creationId="{BA19DEE5-2EE5-445A-B461-7D2879B05209}"/>
          </ac:grpSpMkLst>
        </pc:grpChg>
        <pc:grpChg chg="add del">
          <ac:chgData name="Madhuri Gupta" userId="40fbf580-1d11-457d-915f-f80ffe48a5e7" providerId="ADAL" clId="{4E5D82CE-C4D4-473E-BCD8-AA42191189BB}" dt="2023-02-07T09:24:40.737" v="27" actId="26606"/>
          <ac:grpSpMkLst>
            <pc:docMk/>
            <pc:sldMk cId="0" sldId="256"/>
            <ac:grpSpMk id="56" creationId="{43F5E015-E085-4624-B431-B42414448684}"/>
          </ac:grpSpMkLst>
        </pc:grpChg>
        <pc:grpChg chg="add del">
          <ac:chgData name="Madhuri Gupta" userId="40fbf580-1d11-457d-915f-f80ffe48a5e7" providerId="ADAL" clId="{4E5D82CE-C4D4-473E-BCD8-AA42191189BB}" dt="2023-02-07T09:27:18.442" v="29" actId="26606"/>
          <ac:grpSpMkLst>
            <pc:docMk/>
            <pc:sldMk cId="0" sldId="256"/>
            <ac:grpSpMk id="85" creationId="{CF6A64B7-08F8-451E-AB41-DD048EBB1FAE}"/>
          </ac:grpSpMkLst>
        </pc:grpChg>
        <pc:grpChg chg="add del">
          <ac:chgData name="Madhuri Gupta" userId="40fbf580-1d11-457d-915f-f80ffe48a5e7" providerId="ADAL" clId="{4E5D82CE-C4D4-473E-BCD8-AA42191189BB}" dt="2023-02-07T09:27:18.442" v="29" actId="26606"/>
          <ac:grpSpMkLst>
            <pc:docMk/>
            <pc:sldMk cId="0" sldId="256"/>
            <ac:grpSpMk id="87" creationId="{2A4265DE-717D-44D8-8CC6-CDC0FB7E9C2E}"/>
          </ac:grpSpMkLst>
        </pc:grpChg>
        <pc:grpChg chg="add del">
          <ac:chgData name="Madhuri Gupta" userId="40fbf580-1d11-457d-915f-f80ffe48a5e7" providerId="ADAL" clId="{4E5D82CE-C4D4-473E-BCD8-AA42191189BB}" dt="2023-02-07T09:27:18.442" v="29" actId="26606"/>
          <ac:grpSpMkLst>
            <pc:docMk/>
            <pc:sldMk cId="0" sldId="256"/>
            <ac:grpSpMk id="89" creationId="{43F5E015-E085-4624-B431-B42414448684}"/>
          </ac:grpSpMkLst>
        </pc:grpChg>
        <pc:grpChg chg="add del">
          <ac:chgData name="Madhuri Gupta" userId="40fbf580-1d11-457d-915f-f80ffe48a5e7" providerId="ADAL" clId="{4E5D82CE-C4D4-473E-BCD8-AA42191189BB}" dt="2023-02-07T09:27:33.794" v="33" actId="26606"/>
          <ac:grpSpMkLst>
            <pc:docMk/>
            <pc:sldMk cId="0" sldId="256"/>
            <ac:grpSpMk id="1033" creationId="{108BB4D4-D71A-48F5-B2D2-45D2D78F4C20}"/>
          </ac:grpSpMkLst>
        </pc:grpChg>
        <pc:grpChg chg="add del">
          <ac:chgData name="Madhuri Gupta" userId="40fbf580-1d11-457d-915f-f80ffe48a5e7" providerId="ADAL" clId="{4E5D82CE-C4D4-473E-BCD8-AA42191189BB}" dt="2023-02-07T09:27:33.794" v="33" actId="26606"/>
          <ac:grpSpMkLst>
            <pc:docMk/>
            <pc:sldMk cId="0" sldId="256"/>
            <ac:grpSpMk id="1037" creationId="{E27AF472-EAE3-4572-AB69-B92BD10DBC6D}"/>
          </ac:grpSpMkLst>
        </pc:grpChg>
        <pc:picChg chg="add mod ord">
          <ac:chgData name="Madhuri Gupta" userId="40fbf580-1d11-457d-915f-f80ffe48a5e7" providerId="ADAL" clId="{4E5D82CE-C4D4-473E-BCD8-AA42191189BB}" dt="2023-02-07T09:35:41.673" v="65" actId="26606"/>
          <ac:picMkLst>
            <pc:docMk/>
            <pc:sldMk cId="0" sldId="256"/>
            <ac:picMk id="1026" creationId="{E502496D-E151-43E1-AFBA-9FBEBE03459E}"/>
          </ac:picMkLst>
        </pc:picChg>
        <pc:cxnChg chg="add del">
          <ac:chgData name="Madhuri Gupta" userId="40fbf580-1d11-457d-915f-f80ffe48a5e7" providerId="ADAL" clId="{4E5D82CE-C4D4-473E-BCD8-AA42191189BB}" dt="2023-02-07T09:23:22.457" v="1" actId="26606"/>
          <ac:cxnSpMkLst>
            <pc:docMk/>
            <pc:sldMk cId="0" sldId="256"/>
            <ac:cxnSpMk id="17" creationId="{6CF1BAF6-AD41-4082-B212-8A1F9A2E8779}"/>
          </ac:cxnSpMkLst>
        </pc:cxnChg>
      </pc:sldChg>
      <pc:sldChg chg="addSp delSp modSp mod">
        <pc:chgData name="Madhuri Gupta" userId="40fbf580-1d11-457d-915f-f80ffe48a5e7" providerId="ADAL" clId="{4E5D82CE-C4D4-473E-BCD8-AA42191189BB}" dt="2023-02-07T09:47:13.453" v="113" actId="14100"/>
        <pc:sldMkLst>
          <pc:docMk/>
          <pc:sldMk cId="0" sldId="257"/>
        </pc:sldMkLst>
        <pc:spChg chg="add del">
          <ac:chgData name="Madhuri Gupta" userId="40fbf580-1d11-457d-915f-f80ffe48a5e7" providerId="ADAL" clId="{4E5D82CE-C4D4-473E-BCD8-AA42191189BB}" dt="2023-02-07T09:37:28.210" v="100" actId="2660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09:47:05.733" v="110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09:47:13.453" v="113" actId="14100"/>
          <ac:spMkLst>
            <pc:docMk/>
            <pc:sldMk cId="0" sldId="257"/>
            <ac:spMk id="5" creationId="{00000000-0000-0000-0000-000000000000}"/>
          </ac:spMkLst>
        </pc:spChg>
        <pc:graphicFrameChg chg="add del">
          <ac:chgData name="Madhuri Gupta" userId="40fbf580-1d11-457d-915f-f80ffe48a5e7" providerId="ADAL" clId="{4E5D82CE-C4D4-473E-BCD8-AA42191189BB}" dt="2023-02-07T09:37:15.571" v="97" actId="26606"/>
          <ac:graphicFrameMkLst>
            <pc:docMk/>
            <pc:sldMk cId="0" sldId="257"/>
            <ac:graphicFrameMk id="7" creationId="{BD80FCFA-F3B8-D9D0-E5C9-BF3B8769D753}"/>
          </ac:graphicFrameMkLst>
        </pc:graphicFrameChg>
        <pc:graphicFrameChg chg="add del">
          <ac:chgData name="Madhuri Gupta" userId="40fbf580-1d11-457d-915f-f80ffe48a5e7" providerId="ADAL" clId="{4E5D82CE-C4D4-473E-BCD8-AA42191189BB}" dt="2023-02-07T09:37:28.191" v="99" actId="26606"/>
          <ac:graphicFrameMkLst>
            <pc:docMk/>
            <pc:sldMk cId="0" sldId="257"/>
            <ac:graphicFrameMk id="9" creationId="{6EC71A2A-2861-6654-B1CA-44BB3AFCE3C6}"/>
          </ac:graphicFrameMkLst>
        </pc:graphicFrameChg>
        <pc:graphicFrameChg chg="add mod">
          <ac:chgData name="Madhuri Gupta" userId="40fbf580-1d11-457d-915f-f80ffe48a5e7" providerId="ADAL" clId="{4E5D82CE-C4D4-473E-BCD8-AA42191189BB}" dt="2023-02-07T09:38:17.384" v="108" actId="20577"/>
          <ac:graphicFrameMkLst>
            <pc:docMk/>
            <pc:sldMk cId="0" sldId="257"/>
            <ac:graphicFrameMk id="11" creationId="{BD80FCFA-F3B8-D9D0-E5C9-BF3B8769D753}"/>
          </ac:graphicFrameMkLst>
        </pc:graphicFrameChg>
      </pc:sldChg>
      <pc:sldChg chg="addSp modSp mod setBg setFolMasterObjs modNotesTx">
        <pc:chgData name="Madhuri Gupta" userId="40fbf580-1d11-457d-915f-f80ffe48a5e7" providerId="ADAL" clId="{4E5D82CE-C4D4-473E-BCD8-AA42191189BB}" dt="2023-02-07T09:56:19.367" v="189" actId="20577"/>
        <pc:sldMkLst>
          <pc:docMk/>
          <pc:sldMk cId="0" sldId="258"/>
        </pc:sldMkLst>
        <pc:spChg chg="mod">
          <ac:chgData name="Madhuri Gupta" userId="40fbf580-1d11-457d-915f-f80ffe48a5e7" providerId="ADAL" clId="{4E5D82CE-C4D4-473E-BCD8-AA42191189BB}" dt="2023-02-07T09:47:27.619" v="114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09:56:19.367" v="189" actId="20577"/>
          <ac:spMkLst>
            <pc:docMk/>
            <pc:sldMk cId="0" sldId="258"/>
            <ac:spMk id="3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09:47:27.619" v="114" actId="26606"/>
          <ac:spMkLst>
            <pc:docMk/>
            <pc:sldMk cId="0" sldId="258"/>
            <ac:spMk id="8" creationId="{907EF6B7-1338-4443-8C46-6A318D952DFD}"/>
          </ac:spMkLst>
        </pc:spChg>
        <pc:spChg chg="add">
          <ac:chgData name="Madhuri Gupta" userId="40fbf580-1d11-457d-915f-f80ffe48a5e7" providerId="ADAL" clId="{4E5D82CE-C4D4-473E-BCD8-AA42191189BB}" dt="2023-02-07T09:47:27.619" v="114" actId="26606"/>
          <ac:spMkLst>
            <pc:docMk/>
            <pc:sldMk cId="0" sldId="258"/>
            <ac:spMk id="10" creationId="{DAAE4CDD-124C-4DCF-9584-B6033B545DD5}"/>
          </ac:spMkLst>
        </pc:spChg>
        <pc:spChg chg="add">
          <ac:chgData name="Madhuri Gupta" userId="40fbf580-1d11-457d-915f-f80ffe48a5e7" providerId="ADAL" clId="{4E5D82CE-C4D4-473E-BCD8-AA42191189BB}" dt="2023-02-07T09:47:27.619" v="114" actId="26606"/>
          <ac:spMkLst>
            <pc:docMk/>
            <pc:sldMk cId="0" sldId="258"/>
            <ac:spMk id="12" creationId="{081E4A58-353D-44AE-B2FC-2A74E2E400F7}"/>
          </ac:spMkLst>
        </pc:spChg>
      </pc:sldChg>
      <pc:sldChg chg="addSp delSp modSp mod setBg setFolMasterObjs">
        <pc:chgData name="Madhuri Gupta" userId="40fbf580-1d11-457d-915f-f80ffe48a5e7" providerId="ADAL" clId="{4E5D82CE-C4D4-473E-BCD8-AA42191189BB}" dt="2023-02-07T10:12:38.635" v="192" actId="26606"/>
        <pc:sldMkLst>
          <pc:docMk/>
          <pc:sldMk cId="0" sldId="259"/>
        </pc:sldMkLst>
        <pc:spChg chg="mod">
          <ac:chgData name="Madhuri Gupta" userId="40fbf580-1d11-457d-915f-f80ffe48a5e7" providerId="ADAL" clId="{4E5D82CE-C4D4-473E-BCD8-AA42191189BB}" dt="2023-02-07T10:12:38.635" v="192" actId="26606"/>
          <ac:spMkLst>
            <pc:docMk/>
            <pc:sldMk cId="0" sldId="259"/>
            <ac:spMk id="2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0:12:38.631" v="191" actId="26606"/>
          <ac:spMkLst>
            <pc:docMk/>
            <pc:sldMk cId="0" sldId="259"/>
            <ac:spMk id="8" creationId="{E6760941-EF99-4F61-A95D-3C3E7C08DBD6}"/>
          </ac:spMkLst>
        </pc:spChg>
        <pc:spChg chg="add del">
          <ac:chgData name="Madhuri Gupta" userId="40fbf580-1d11-457d-915f-f80ffe48a5e7" providerId="ADAL" clId="{4E5D82CE-C4D4-473E-BCD8-AA42191189BB}" dt="2023-02-07T10:12:38.631" v="191" actId="26606"/>
          <ac:spMkLst>
            <pc:docMk/>
            <pc:sldMk cId="0" sldId="259"/>
            <ac:spMk id="10" creationId="{44D9B9FF-D6DA-4F69-B4A0-BA1550D65CD9}"/>
          </ac:spMkLst>
        </pc:spChg>
        <pc:spChg chg="add del">
          <ac:chgData name="Madhuri Gupta" userId="40fbf580-1d11-457d-915f-f80ffe48a5e7" providerId="ADAL" clId="{4E5D82CE-C4D4-473E-BCD8-AA42191189BB}" dt="2023-02-07T10:12:38.631" v="191" actId="26606"/>
          <ac:spMkLst>
            <pc:docMk/>
            <pc:sldMk cId="0" sldId="259"/>
            <ac:spMk id="12" creationId="{A7DC0AF9-0747-4070-A6D7-DF3681B9EB08}"/>
          </ac:spMkLst>
        </pc:spChg>
        <pc:spChg chg="add del">
          <ac:chgData name="Madhuri Gupta" userId="40fbf580-1d11-457d-915f-f80ffe48a5e7" providerId="ADAL" clId="{4E5D82CE-C4D4-473E-BCD8-AA42191189BB}" dt="2023-02-07T10:12:38.631" v="191" actId="26606"/>
          <ac:spMkLst>
            <pc:docMk/>
            <pc:sldMk cId="0" sldId="259"/>
            <ac:spMk id="14" creationId="{74612EAD-0A8C-4C44-AFE1-3DF0669AC819}"/>
          </ac:spMkLst>
        </pc:spChg>
        <pc:spChg chg="add del">
          <ac:chgData name="Madhuri Gupta" userId="40fbf580-1d11-457d-915f-f80ffe48a5e7" providerId="ADAL" clId="{4E5D82CE-C4D4-473E-BCD8-AA42191189BB}" dt="2023-02-07T10:12:38.631" v="191" actId="26606"/>
          <ac:spMkLst>
            <pc:docMk/>
            <pc:sldMk cId="0" sldId="259"/>
            <ac:spMk id="16" creationId="{C2D46295-4D0D-487B-8972-141A047FB174}"/>
          </ac:spMkLst>
        </pc:spChg>
        <pc:spChg chg="add">
          <ac:chgData name="Madhuri Gupta" userId="40fbf580-1d11-457d-915f-f80ffe48a5e7" providerId="ADAL" clId="{4E5D82CE-C4D4-473E-BCD8-AA42191189BB}" dt="2023-02-07T10:12:38.635" v="192" actId="26606"/>
          <ac:spMkLst>
            <pc:docMk/>
            <pc:sldMk cId="0" sldId="259"/>
            <ac:spMk id="18" creationId="{D12DDE76-C203-4047-9998-63900085B5E8}"/>
          </ac:spMkLst>
        </pc:spChg>
        <pc:picChg chg="mod">
          <ac:chgData name="Madhuri Gupta" userId="40fbf580-1d11-457d-915f-f80ffe48a5e7" providerId="ADAL" clId="{4E5D82CE-C4D4-473E-BCD8-AA42191189BB}" dt="2023-02-07T10:12:38.635" v="192" actId="26606"/>
          <ac:picMkLst>
            <pc:docMk/>
            <pc:sldMk cId="0" sldId="259"/>
            <ac:picMk id="3" creationId="{00000000-0000-0000-0000-000000000000}"/>
          </ac:picMkLst>
        </pc:picChg>
      </pc:sldChg>
      <pc:sldChg chg="addSp modSp mod setBg setFolMasterObjs">
        <pc:chgData name="Madhuri Gupta" userId="40fbf580-1d11-457d-915f-f80ffe48a5e7" providerId="ADAL" clId="{4E5D82CE-C4D4-473E-BCD8-AA42191189BB}" dt="2023-02-07T10:16:38.534" v="203" actId="403"/>
        <pc:sldMkLst>
          <pc:docMk/>
          <pc:sldMk cId="0" sldId="260"/>
        </pc:sldMkLst>
        <pc:spChg chg="mo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0:16:38.534" v="203" actId="403"/>
          <ac:spMkLst>
            <pc:docMk/>
            <pc:sldMk cId="0" sldId="260"/>
            <ac:spMk id="3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8" creationId="{827B839B-9ADE-406B-8590-F1CAEDED45A1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10" creationId="{CFE45BF0-46DB-408C-B5F7-7B11716805D4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12" creationId="{2AEBC8F2-97B1-41B4-93F1-2D289E197FBA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14" creationId="{472E3A19-F5D5-48FC-BB9C-48C2F68F598B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16" creationId="{7A62E32F-BB65-43A8-8EB5-92346890E549}"/>
          </ac:spMkLst>
        </pc:spChg>
        <pc:spChg chg="add">
          <ac:chgData name="Madhuri Gupta" userId="40fbf580-1d11-457d-915f-f80ffe48a5e7" providerId="ADAL" clId="{4E5D82CE-C4D4-473E-BCD8-AA42191189BB}" dt="2023-02-07T10:12:57.611" v="193" actId="26606"/>
          <ac:spMkLst>
            <pc:docMk/>
            <pc:sldMk cId="0" sldId="260"/>
            <ac:spMk id="18" creationId="{14E91B64-9FCC-451E-AFB4-A827D6329367}"/>
          </ac:spMkLst>
        </pc:spChg>
      </pc:sldChg>
      <pc:sldChg chg="addSp delSp modSp mod setBg setFolMasterObjs">
        <pc:chgData name="Madhuri Gupta" userId="40fbf580-1d11-457d-915f-f80ffe48a5e7" providerId="ADAL" clId="{4E5D82CE-C4D4-473E-BCD8-AA42191189BB}" dt="2023-02-07T10:18:17.389" v="216" actId="207"/>
        <pc:sldMkLst>
          <pc:docMk/>
          <pc:sldMk cId="0" sldId="261"/>
        </pc:sldMkLst>
        <pc:spChg chg="mod">
          <ac:chgData name="Madhuri Gupta" userId="40fbf580-1d11-457d-915f-f80ffe48a5e7" providerId="ADAL" clId="{4E5D82CE-C4D4-473E-BCD8-AA42191189BB}" dt="2023-02-07T10:17:48.739" v="210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0:18:17.389" v="216" actId="207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8" creationId="{827B839B-9ADE-406B-8590-F1CAEDED45A1}"/>
          </ac:spMkLst>
        </pc:spChg>
        <pc:spChg chg="add">
          <ac:chgData name="Madhuri Gupta" userId="40fbf580-1d11-457d-915f-f80ffe48a5e7" providerId="ADAL" clId="{4E5D82CE-C4D4-473E-BCD8-AA42191189BB}" dt="2023-02-07T10:17:48.739" v="210" actId="26606"/>
          <ac:spMkLst>
            <pc:docMk/>
            <pc:sldMk cId="0" sldId="261"/>
            <ac:spMk id="9" creationId="{98C94856-200D-405A-AB35-F9553D46E043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10" creationId="{CFE45BF0-46DB-408C-B5F7-7B11716805D4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12" creationId="{2AEBC8F2-97B1-41B4-93F1-2D289E197FBA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14" creationId="{472E3A19-F5D5-48FC-BB9C-48C2F68F598B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16" creationId="{7A62E32F-BB65-43A8-8EB5-92346890E549}"/>
          </ac:spMkLst>
        </pc:spChg>
        <pc:spChg chg="add del">
          <ac:chgData name="Madhuri Gupta" userId="40fbf580-1d11-457d-915f-f80ffe48a5e7" providerId="ADAL" clId="{4E5D82CE-C4D4-473E-BCD8-AA42191189BB}" dt="2023-02-07T10:17:29.929" v="209" actId="26606"/>
          <ac:spMkLst>
            <pc:docMk/>
            <pc:sldMk cId="0" sldId="261"/>
            <ac:spMk id="18" creationId="{14E91B64-9FCC-451E-AFB4-A827D6329367}"/>
          </ac:spMkLst>
        </pc:spChg>
        <pc:picChg chg="add">
          <ac:chgData name="Madhuri Gupta" userId="40fbf580-1d11-457d-915f-f80ffe48a5e7" providerId="ADAL" clId="{4E5D82CE-C4D4-473E-BCD8-AA42191189BB}" dt="2023-02-07T10:17:48.739" v="210" actId="26606"/>
          <ac:picMkLst>
            <pc:docMk/>
            <pc:sldMk cId="0" sldId="261"/>
            <ac:picMk id="5" creationId="{89E08F2B-5874-FB07-C602-AC50434582B9}"/>
          </ac:picMkLst>
        </pc:picChg>
      </pc:sldChg>
      <pc:sldChg chg="addSp delSp modSp mod setBg setFolMasterObjs">
        <pc:chgData name="Madhuri Gupta" userId="40fbf580-1d11-457d-915f-f80ffe48a5e7" providerId="ADAL" clId="{4E5D82CE-C4D4-473E-BCD8-AA42191189BB}" dt="2023-02-07T10:22:18.744" v="252" actId="20577"/>
        <pc:sldMkLst>
          <pc:docMk/>
          <pc:sldMk cId="0" sldId="262"/>
        </pc:sldMkLst>
        <pc:spChg chg="mod">
          <ac:chgData name="Madhuri Gupta" userId="40fbf580-1d11-457d-915f-f80ffe48a5e7" providerId="ADAL" clId="{4E5D82CE-C4D4-473E-BCD8-AA42191189BB}" dt="2023-02-07T10:21:33.481" v="248" actId="26606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Madhuri Gupta" userId="40fbf580-1d11-457d-915f-f80ffe48a5e7" providerId="ADAL" clId="{4E5D82CE-C4D4-473E-BCD8-AA42191189BB}" dt="2023-02-07T10:22:18.744" v="252" actId="20577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0:20:24.395" v="229" actId="26606"/>
          <ac:spMkLst>
            <pc:docMk/>
            <pc:sldMk cId="0" sldId="262"/>
            <ac:spMk id="9" creationId="{146B3DF3-4614-46A9-9E5E-D14431DCC694}"/>
          </ac:spMkLst>
        </pc:spChg>
        <pc:spChg chg="add del">
          <ac:chgData name="Madhuri Gupta" userId="40fbf580-1d11-457d-915f-f80ffe48a5e7" providerId="ADAL" clId="{4E5D82CE-C4D4-473E-BCD8-AA42191189BB}" dt="2023-02-07T10:21:33.481" v="248" actId="26606"/>
          <ac:spMkLst>
            <pc:docMk/>
            <pc:sldMk cId="0" sldId="262"/>
            <ac:spMk id="18" creationId="{F13C74B1-5B17-4795-BED0-7140497B445A}"/>
          </ac:spMkLst>
        </pc:spChg>
        <pc:spChg chg="add del">
          <ac:chgData name="Madhuri Gupta" userId="40fbf580-1d11-457d-915f-f80ffe48a5e7" providerId="ADAL" clId="{4E5D82CE-C4D4-473E-BCD8-AA42191189BB}" dt="2023-02-07T10:21:33.481" v="248" actId="26606"/>
          <ac:spMkLst>
            <pc:docMk/>
            <pc:sldMk cId="0" sldId="262"/>
            <ac:spMk id="20" creationId="{D4974D33-8DC5-464E-8C6D-BE58F0669C17}"/>
          </ac:spMkLst>
        </pc:spChg>
        <pc:spChg chg="add">
          <ac:chgData name="Madhuri Gupta" userId="40fbf580-1d11-457d-915f-f80ffe48a5e7" providerId="ADAL" clId="{4E5D82CE-C4D4-473E-BCD8-AA42191189BB}" dt="2023-02-07T10:21:33.481" v="248" actId="26606"/>
          <ac:spMkLst>
            <pc:docMk/>
            <pc:sldMk cId="0" sldId="262"/>
            <ac:spMk id="25" creationId="{2C61293E-6EBE-43EF-A52C-9BEBFD7679D4}"/>
          </ac:spMkLst>
        </pc:spChg>
        <pc:spChg chg="add">
          <ac:chgData name="Madhuri Gupta" userId="40fbf580-1d11-457d-915f-f80ffe48a5e7" providerId="ADAL" clId="{4E5D82CE-C4D4-473E-BCD8-AA42191189BB}" dt="2023-02-07T10:21:33.481" v="248" actId="26606"/>
          <ac:spMkLst>
            <pc:docMk/>
            <pc:sldMk cId="0" sldId="262"/>
            <ac:spMk id="27" creationId="{21540236-BFD5-4A9D-8840-4703E7F76825}"/>
          </ac:spMkLst>
        </pc:spChg>
        <pc:grpChg chg="add del">
          <ac:chgData name="Madhuri Gupta" userId="40fbf580-1d11-457d-915f-f80ffe48a5e7" providerId="ADAL" clId="{4E5D82CE-C4D4-473E-BCD8-AA42191189BB}" dt="2023-02-07T10:20:24.395" v="229" actId="26606"/>
          <ac:grpSpMkLst>
            <pc:docMk/>
            <pc:sldMk cId="0" sldId="262"/>
            <ac:grpSpMk id="11" creationId="{96AF5BED-1831-4A88-91BC-55D58BF9F232}"/>
          </ac:grpSpMkLst>
        </pc:grpChg>
        <pc:picChg chg="add mod">
          <ac:chgData name="Madhuri Gupta" userId="40fbf580-1d11-457d-915f-f80ffe48a5e7" providerId="ADAL" clId="{4E5D82CE-C4D4-473E-BCD8-AA42191189BB}" dt="2023-02-07T10:21:33.481" v="248" actId="26606"/>
          <ac:picMkLst>
            <pc:docMk/>
            <pc:sldMk cId="0" sldId="262"/>
            <ac:picMk id="5" creationId="{496A2A01-0C58-4137-075D-CC24EF0529F6}"/>
          </ac:picMkLst>
        </pc:picChg>
      </pc:sldChg>
      <pc:sldChg chg="modSp mod">
        <pc:chgData name="Madhuri Gupta" userId="40fbf580-1d11-457d-915f-f80ffe48a5e7" providerId="ADAL" clId="{4E5D82CE-C4D4-473E-BCD8-AA42191189BB}" dt="2023-02-07T16:43:28.177" v="487" actId="20577"/>
        <pc:sldMkLst>
          <pc:docMk/>
          <pc:sldMk cId="0" sldId="263"/>
        </pc:sldMkLst>
        <pc:spChg chg="mod">
          <ac:chgData name="Madhuri Gupta" userId="40fbf580-1d11-457d-915f-f80ffe48a5e7" providerId="ADAL" clId="{4E5D82CE-C4D4-473E-BCD8-AA42191189BB}" dt="2023-02-07T16:43:28.177" v="487" actId="20577"/>
          <ac:spMkLst>
            <pc:docMk/>
            <pc:sldMk cId="0" sldId="263"/>
            <ac:spMk id="3" creationId="{00000000-0000-0000-0000-000000000000}"/>
          </ac:spMkLst>
        </pc:spChg>
      </pc:sldChg>
      <pc:sldChg chg="addSp modSp mod ord">
        <pc:chgData name="Madhuri Gupta" userId="40fbf580-1d11-457d-915f-f80ffe48a5e7" providerId="ADAL" clId="{4E5D82CE-C4D4-473E-BCD8-AA42191189BB}" dt="2023-02-07T11:28:26.333" v="380" actId="20577"/>
        <pc:sldMkLst>
          <pc:docMk/>
          <pc:sldMk cId="0" sldId="265"/>
        </pc:sldMkLst>
        <pc:spChg chg="mod">
          <ac:chgData name="Madhuri Gupta" userId="40fbf580-1d11-457d-915f-f80ffe48a5e7" providerId="ADAL" clId="{4E5D82CE-C4D4-473E-BCD8-AA42191189BB}" dt="2023-02-07T10:43:24.087" v="302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27:35.849" v="375"/>
          <ac:spMkLst>
            <pc:docMk/>
            <pc:sldMk cId="0" sldId="265"/>
            <ac:spMk id="5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28:26.333" v="380" actId="20577"/>
          <ac:spMkLst>
            <pc:docMk/>
            <pc:sldMk cId="0" sldId="265"/>
            <ac:spMk id="21" creationId="{00000000-0000-0000-0000-000000000000}"/>
          </ac:spMkLst>
        </pc:spChg>
        <pc:picChg chg="add mod">
          <ac:chgData name="Madhuri Gupta" userId="40fbf580-1d11-457d-915f-f80ffe48a5e7" providerId="ADAL" clId="{4E5D82CE-C4D4-473E-BCD8-AA42191189BB}" dt="2023-02-07T11:27:55.995" v="379" actId="1076"/>
          <ac:picMkLst>
            <pc:docMk/>
            <pc:sldMk cId="0" sldId="265"/>
            <ac:picMk id="22" creationId="{66C3BAA0-B694-444F-8C84-3DAD95A310D7}"/>
          </ac:picMkLst>
        </pc:picChg>
      </pc:sldChg>
      <pc:sldChg chg="addSp delSp modSp mod setBg setFolMasterObjs">
        <pc:chgData name="Madhuri Gupta" userId="40fbf580-1d11-457d-915f-f80ffe48a5e7" providerId="ADAL" clId="{4E5D82CE-C4D4-473E-BCD8-AA42191189BB}" dt="2023-02-07T11:48:57.681" v="455" actId="26606"/>
        <pc:sldMkLst>
          <pc:docMk/>
          <pc:sldMk cId="0" sldId="266"/>
        </pc:sldMkLst>
        <pc:spChg chg="mo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Madhuri Gupta" userId="40fbf580-1d11-457d-915f-f80ffe48a5e7" providerId="ADAL" clId="{4E5D82CE-C4D4-473E-BCD8-AA42191189BB}" dt="2023-02-07T11:28:34.722" v="381" actId="478"/>
          <ac:spMkLst>
            <pc:docMk/>
            <pc:sldMk cId="0" sldId="266"/>
            <ac:spMk id="3" creationId="{15E288B6-2219-4658-9BEE-175E8C759999}"/>
          </ac:spMkLst>
        </pc:spChg>
        <pc:spChg chg="add mod">
          <ac:chgData name="Madhuri Gupta" userId="40fbf580-1d11-457d-915f-f80ffe48a5e7" providerId="ADAL" clId="{4E5D82CE-C4D4-473E-BCD8-AA42191189BB}" dt="2023-02-07T11:26:47.689" v="347" actId="1076"/>
          <ac:spMkLst>
            <pc:docMk/>
            <pc:sldMk cId="0" sldId="266"/>
            <ac:spMk id="4" creationId="{BFFBD8A1-D61B-470D-8582-AD21853D3966}"/>
          </ac:spMkLst>
        </pc:spChg>
        <pc:spChg chg="add mod">
          <ac:chgData name="Madhuri Gupta" userId="40fbf580-1d11-457d-915f-f80ffe48a5e7" providerId="ADAL" clId="{4E5D82CE-C4D4-473E-BCD8-AA42191189BB}" dt="2023-02-07T11:26:47.689" v="347" actId="1076"/>
          <ac:spMkLst>
            <pc:docMk/>
            <pc:sldMk cId="0" sldId="266"/>
            <ac:spMk id="5" creationId="{1E91FD2E-C47E-4C16-8056-F836835EE1AE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10" creationId="{26355CF0-422E-4E6A-95EA-261971F670F4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12" creationId="{8AA5B50B-519E-4763-9EFB-2C80373D1F75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14" creationId="{298FD7FF-CB14-4A07-B879-0731A18473E7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16" creationId="{CA0D5741-1590-4555-A7A7-DC9B4E2EE457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18" creationId="{3E9C0339-B0D3-40BA-96EF-3C1DB738AE2C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20" creationId="{A4B9A42A-C5B8-4470-8743-670E34420507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22" creationId="{EDB12AFC-55F8-4AE8-9351-0F38D0C5DDA4}"/>
          </ac:spMkLst>
        </pc:spChg>
        <pc:spChg chg="add">
          <ac:chgData name="Madhuri Gupta" userId="40fbf580-1d11-457d-915f-f80ffe48a5e7" providerId="ADAL" clId="{4E5D82CE-C4D4-473E-BCD8-AA42191189BB}" dt="2023-02-07T11:48:57.681" v="455" actId="26606"/>
          <ac:spMkLst>
            <pc:docMk/>
            <pc:sldMk cId="0" sldId="266"/>
            <ac:spMk id="24" creationId="{C58506DD-7B3D-4594-846B-F78590BE9FA3}"/>
          </ac:spMkLst>
        </pc:spChg>
      </pc:sldChg>
      <pc:sldChg chg="delSp modSp mod">
        <pc:chgData name="Madhuri Gupta" userId="40fbf580-1d11-457d-915f-f80ffe48a5e7" providerId="ADAL" clId="{4E5D82CE-C4D4-473E-BCD8-AA42191189BB}" dt="2023-02-07T11:29:32.182" v="387" actId="1076"/>
        <pc:sldMkLst>
          <pc:docMk/>
          <pc:sldMk cId="0" sldId="267"/>
        </pc:sldMkLst>
        <pc:spChg chg="del mod">
          <ac:chgData name="Madhuri Gupta" userId="40fbf580-1d11-457d-915f-f80ffe48a5e7" providerId="ADAL" clId="{4E5D82CE-C4D4-473E-BCD8-AA42191189BB}" dt="2023-02-07T11:29:18.907" v="385" actId="478"/>
          <ac:spMkLst>
            <pc:docMk/>
            <pc:sldMk cId="0" sldId="267"/>
            <ac:spMk id="16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29:32.182" v="387" actId="1076"/>
          <ac:spMkLst>
            <pc:docMk/>
            <pc:sldMk cId="0" sldId="267"/>
            <ac:spMk id="25" creationId="{00000000-0000-0000-0000-000000000000}"/>
          </ac:spMkLst>
        </pc:spChg>
        <pc:grpChg chg="del">
          <ac:chgData name="Madhuri Gupta" userId="40fbf580-1d11-457d-915f-f80ffe48a5e7" providerId="ADAL" clId="{4E5D82CE-C4D4-473E-BCD8-AA42191189BB}" dt="2023-02-07T11:29:08.065" v="382" actId="478"/>
          <ac:grpSpMkLst>
            <pc:docMk/>
            <pc:sldMk cId="0" sldId="267"/>
            <ac:grpSpMk id="9" creationId="{00000000-0000-0000-0000-000000000000}"/>
          </ac:grpSpMkLst>
        </pc:grpChg>
        <pc:grpChg chg="mod">
          <ac:chgData name="Madhuri Gupta" userId="40fbf580-1d11-457d-915f-f80ffe48a5e7" providerId="ADAL" clId="{4E5D82CE-C4D4-473E-BCD8-AA42191189BB}" dt="2023-02-07T11:29:23.161" v="386" actId="1076"/>
          <ac:grpSpMkLst>
            <pc:docMk/>
            <pc:sldMk cId="0" sldId="267"/>
            <ac:grpSpMk id="17" creationId="{00000000-0000-0000-0000-000000000000}"/>
          </ac:grpSpMkLst>
        </pc:grpChg>
      </pc:sldChg>
      <pc:sldChg chg="modSp mod">
        <pc:chgData name="Madhuri Gupta" userId="40fbf580-1d11-457d-915f-f80ffe48a5e7" providerId="ADAL" clId="{4E5D82CE-C4D4-473E-BCD8-AA42191189BB}" dt="2023-02-07T11:30:00.019" v="388" actId="20577"/>
        <pc:sldMkLst>
          <pc:docMk/>
          <pc:sldMk cId="0" sldId="268"/>
        </pc:sldMkLst>
        <pc:spChg chg="mod">
          <ac:chgData name="Madhuri Gupta" userId="40fbf580-1d11-457d-915f-f80ffe48a5e7" providerId="ADAL" clId="{4E5D82CE-C4D4-473E-BCD8-AA42191189BB}" dt="2023-02-07T11:30:00.019" v="388" actId="20577"/>
          <ac:spMkLst>
            <pc:docMk/>
            <pc:sldMk cId="0" sldId="268"/>
            <ac:spMk id="7" creationId="{00000000-0000-0000-0000-000000000000}"/>
          </ac:spMkLst>
        </pc:spChg>
      </pc:sldChg>
      <pc:sldChg chg="addSp delSp modSp mod setBg setFolMasterObjs">
        <pc:chgData name="Madhuri Gupta" userId="40fbf580-1d11-457d-915f-f80ffe48a5e7" providerId="ADAL" clId="{4E5D82CE-C4D4-473E-BCD8-AA42191189BB}" dt="2023-02-07T11:32:17.281" v="410" actId="20577"/>
        <pc:sldMkLst>
          <pc:docMk/>
          <pc:sldMk cId="0" sldId="269"/>
        </pc:sldMkLst>
        <pc:spChg chg="mod">
          <ac:chgData name="Madhuri Gupta" userId="40fbf580-1d11-457d-915f-f80ffe48a5e7" providerId="ADAL" clId="{4E5D82CE-C4D4-473E-BCD8-AA42191189BB}" dt="2023-02-07T11:31:16.768" v="399" actId="26606"/>
          <ac:spMkLst>
            <pc:docMk/>
            <pc:sldMk cId="0" sldId="269"/>
            <ac:spMk id="2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31:16.768" v="399" actId="26606"/>
          <ac:spMkLst>
            <pc:docMk/>
            <pc:sldMk cId="0" sldId="269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31:02.923" v="392" actId="26606"/>
          <ac:spMkLst>
            <pc:docMk/>
            <pc:sldMk cId="0" sldId="269"/>
            <ac:spMk id="8" creationId="{C05CBC3C-2E5A-4839-8B9B-2E5A6ADF0F58}"/>
          </ac:spMkLst>
        </pc:spChg>
        <pc:spChg chg="add del">
          <ac:chgData name="Madhuri Gupta" userId="40fbf580-1d11-457d-915f-f80ffe48a5e7" providerId="ADAL" clId="{4E5D82CE-C4D4-473E-BCD8-AA42191189BB}" dt="2023-02-07T11:30:56.623" v="390" actId="26606"/>
          <ac:spMkLst>
            <pc:docMk/>
            <pc:sldMk cId="0" sldId="269"/>
            <ac:spMk id="9" creationId="{B819A166-7571-4003-A6B8-B62034C3ED30}"/>
          </ac:spMkLst>
        </pc:spChg>
        <pc:spChg chg="add del">
          <ac:chgData name="Madhuri Gupta" userId="40fbf580-1d11-457d-915f-f80ffe48a5e7" providerId="ADAL" clId="{4E5D82CE-C4D4-473E-BCD8-AA42191189BB}" dt="2023-02-07T11:31:02.923" v="392" actId="26606"/>
          <ac:spMkLst>
            <pc:docMk/>
            <pc:sldMk cId="0" sldId="269"/>
            <ac:spMk id="10" creationId="{827FF362-FC97-4BF5-949B-D4ADFA26E457}"/>
          </ac:spMkLst>
        </pc:spChg>
        <pc:spChg chg="add del">
          <ac:chgData name="Madhuri Gupta" userId="40fbf580-1d11-457d-915f-f80ffe48a5e7" providerId="ADAL" clId="{4E5D82CE-C4D4-473E-BCD8-AA42191189BB}" dt="2023-02-07T11:31:02.923" v="392" actId="26606"/>
          <ac:spMkLst>
            <pc:docMk/>
            <pc:sldMk cId="0" sldId="269"/>
            <ac:spMk id="11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31:04.534" v="394" actId="26606"/>
          <ac:spMkLst>
            <pc:docMk/>
            <pc:sldMk cId="0" sldId="269"/>
            <ac:spMk id="13" creationId="{B819A166-7571-4003-A6B8-B62034C3ED30}"/>
          </ac:spMkLst>
        </pc:spChg>
        <pc:spChg chg="add del">
          <ac:chgData name="Madhuri Gupta" userId="40fbf580-1d11-457d-915f-f80ffe48a5e7" providerId="ADAL" clId="{4E5D82CE-C4D4-473E-BCD8-AA42191189BB}" dt="2023-02-07T11:31:05.440" v="396" actId="26606"/>
          <ac:spMkLst>
            <pc:docMk/>
            <pc:sldMk cId="0" sldId="269"/>
            <ac:spMk id="17" creationId="{907E470A-25F4-47D0-8FEC-EE9FD606BB34}"/>
          </ac:spMkLst>
        </pc:spChg>
        <pc:spChg chg="add del">
          <ac:chgData name="Madhuri Gupta" userId="40fbf580-1d11-457d-915f-f80ffe48a5e7" providerId="ADAL" clId="{4E5D82CE-C4D4-473E-BCD8-AA42191189BB}" dt="2023-02-07T11:31:05.440" v="396" actId="26606"/>
          <ac:spMkLst>
            <pc:docMk/>
            <pc:sldMk cId="0" sldId="269"/>
            <ac:spMk id="29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31:16.760" v="398" actId="26606"/>
          <ac:spMkLst>
            <pc:docMk/>
            <pc:sldMk cId="0" sldId="269"/>
            <ac:spMk id="31" creationId="{44D65982-4F00-4330-8DAA-DE6A9E4D6D23}"/>
          </ac:spMkLst>
        </pc:spChg>
        <pc:spChg chg="add del">
          <ac:chgData name="Madhuri Gupta" userId="40fbf580-1d11-457d-915f-f80ffe48a5e7" providerId="ADAL" clId="{4E5D82CE-C4D4-473E-BCD8-AA42191189BB}" dt="2023-02-07T11:31:16.760" v="398" actId="26606"/>
          <ac:spMkLst>
            <pc:docMk/>
            <pc:sldMk cId="0" sldId="269"/>
            <ac:spMk id="32" creationId="{009115B9-5BFD-478D-9C87-29ADB3AF1721}"/>
          </ac:spMkLst>
        </pc:spChg>
        <pc:spChg chg="add del">
          <ac:chgData name="Madhuri Gupta" userId="40fbf580-1d11-457d-915f-f80ffe48a5e7" providerId="ADAL" clId="{4E5D82CE-C4D4-473E-BCD8-AA42191189BB}" dt="2023-02-07T11:31:16.760" v="398" actId="26606"/>
          <ac:spMkLst>
            <pc:docMk/>
            <pc:sldMk cId="0" sldId="269"/>
            <ac:spMk id="44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11:31:16.768" v="399" actId="26606"/>
          <ac:spMkLst>
            <pc:docMk/>
            <pc:sldMk cId="0" sldId="269"/>
            <ac:spMk id="46" creationId="{C05CBC3C-2E5A-4839-8B9B-2E5A6ADF0F58}"/>
          </ac:spMkLst>
        </pc:spChg>
        <pc:spChg chg="add">
          <ac:chgData name="Madhuri Gupta" userId="40fbf580-1d11-457d-915f-f80ffe48a5e7" providerId="ADAL" clId="{4E5D82CE-C4D4-473E-BCD8-AA42191189BB}" dt="2023-02-07T11:31:16.768" v="399" actId="26606"/>
          <ac:spMkLst>
            <pc:docMk/>
            <pc:sldMk cId="0" sldId="269"/>
            <ac:spMk id="47" creationId="{827FF362-FC97-4BF5-949B-D4ADFA26E457}"/>
          </ac:spMkLst>
        </pc:spChg>
        <pc:spChg chg="add mod">
          <ac:chgData name="Madhuri Gupta" userId="40fbf580-1d11-457d-915f-f80ffe48a5e7" providerId="ADAL" clId="{4E5D82CE-C4D4-473E-BCD8-AA42191189BB}" dt="2023-02-07T11:32:17.281" v="410" actId="20577"/>
          <ac:spMkLst>
            <pc:docMk/>
            <pc:sldMk cId="0" sldId="269"/>
            <ac:spMk id="48" creationId="{00000000-0000-0000-0000-000000000000}"/>
          </ac:spMkLst>
        </pc:spChg>
        <pc:grpChg chg="add del">
          <ac:chgData name="Madhuri Gupta" userId="40fbf580-1d11-457d-915f-f80ffe48a5e7" providerId="ADAL" clId="{4E5D82CE-C4D4-473E-BCD8-AA42191189BB}" dt="2023-02-07T11:31:05.440" v="396" actId="26606"/>
          <ac:grpSpMkLst>
            <pc:docMk/>
            <pc:sldMk cId="0" sldId="269"/>
            <ac:grpSpMk id="18" creationId="{43F5E015-E085-4624-B431-B42414448684}"/>
          </ac:grpSpMkLst>
        </pc:grpChg>
        <pc:grpChg chg="add del">
          <ac:chgData name="Madhuri Gupta" userId="40fbf580-1d11-457d-915f-f80ffe48a5e7" providerId="ADAL" clId="{4E5D82CE-C4D4-473E-BCD8-AA42191189BB}" dt="2023-02-07T11:31:05.440" v="396" actId="26606"/>
          <ac:grpSpMkLst>
            <pc:docMk/>
            <pc:sldMk cId="0" sldId="269"/>
            <ac:grpSpMk id="26" creationId="{66220E63-99E1-482A-A0A6-B47EB4BF8797}"/>
          </ac:grpSpMkLst>
        </pc:grpChg>
        <pc:grpChg chg="add del">
          <ac:chgData name="Madhuri Gupta" userId="40fbf580-1d11-457d-915f-f80ffe48a5e7" providerId="ADAL" clId="{4E5D82CE-C4D4-473E-BCD8-AA42191189BB}" dt="2023-02-07T11:31:05.440" v="396" actId="26606"/>
          <ac:grpSpMkLst>
            <pc:docMk/>
            <pc:sldMk cId="0" sldId="269"/>
            <ac:grpSpMk id="28" creationId="{8618EE54-271A-4FE8-B6B3-D0FCF55A7A01}"/>
          </ac:grpSpMkLst>
        </pc:grpChg>
        <pc:grpChg chg="add del">
          <ac:chgData name="Madhuri Gupta" userId="40fbf580-1d11-457d-915f-f80ffe48a5e7" providerId="ADAL" clId="{4E5D82CE-C4D4-473E-BCD8-AA42191189BB}" dt="2023-02-07T11:31:16.760" v="398" actId="26606"/>
          <ac:grpSpMkLst>
            <pc:docMk/>
            <pc:sldMk cId="0" sldId="269"/>
            <ac:grpSpMk id="33" creationId="{8D57F946-2E03-4DE1-91F8-25BEDC663563}"/>
          </ac:grpSpMkLst>
        </pc:grpChg>
        <pc:grpChg chg="add del">
          <ac:chgData name="Madhuri Gupta" userId="40fbf580-1d11-457d-915f-f80ffe48a5e7" providerId="ADAL" clId="{4E5D82CE-C4D4-473E-BCD8-AA42191189BB}" dt="2023-02-07T11:31:16.760" v="398" actId="26606"/>
          <ac:grpSpMkLst>
            <pc:docMk/>
            <pc:sldMk cId="0" sldId="269"/>
            <ac:grpSpMk id="36" creationId="{43F5E015-E085-4624-B431-B42414448684}"/>
          </ac:grpSpMkLst>
        </pc:grpChg>
        <pc:graphicFrameChg chg="add del">
          <ac:chgData name="Madhuri Gupta" userId="40fbf580-1d11-457d-915f-f80ffe48a5e7" providerId="ADAL" clId="{4E5D82CE-C4D4-473E-BCD8-AA42191189BB}" dt="2023-02-07T11:30:56.623" v="390" actId="26606"/>
          <ac:graphicFrameMkLst>
            <pc:docMk/>
            <pc:sldMk cId="0" sldId="269"/>
            <ac:graphicFrameMk id="5" creationId="{83F95DF4-562B-BB2E-57EB-7808AB02424A}"/>
          </ac:graphicFrameMkLst>
        </pc:graphicFrameChg>
        <pc:graphicFrameChg chg="add del">
          <ac:chgData name="Madhuri Gupta" userId="40fbf580-1d11-457d-915f-f80ffe48a5e7" providerId="ADAL" clId="{4E5D82CE-C4D4-473E-BCD8-AA42191189BB}" dt="2023-02-07T11:31:04.534" v="394" actId="26606"/>
          <ac:graphicFrameMkLst>
            <pc:docMk/>
            <pc:sldMk cId="0" sldId="269"/>
            <ac:graphicFrameMk id="14" creationId="{83F95DF4-562B-BB2E-57EB-7808AB02424A}"/>
          </ac:graphicFrameMkLst>
        </pc:graphicFrameChg>
      </pc:sldChg>
      <pc:sldChg chg="addSp modSp mod setBg setFolMasterObjs">
        <pc:chgData name="Madhuri Gupta" userId="40fbf580-1d11-457d-915f-f80ffe48a5e7" providerId="ADAL" clId="{4E5D82CE-C4D4-473E-BCD8-AA42191189BB}" dt="2023-02-07T11:37:55.920" v="444" actId="27636"/>
        <pc:sldMkLst>
          <pc:docMk/>
          <pc:sldMk cId="0" sldId="272"/>
        </pc:sldMkLst>
        <pc:spChg chg="mod">
          <ac:chgData name="Madhuri Gupta" userId="40fbf580-1d11-457d-915f-f80ffe48a5e7" providerId="ADAL" clId="{4E5D82CE-C4D4-473E-BCD8-AA42191189BB}" dt="2023-02-07T11:37:41.729" v="438" actId="26606"/>
          <ac:spMkLst>
            <pc:docMk/>
            <pc:sldMk cId="0" sldId="272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37:55.920" v="444" actId="27636"/>
          <ac:spMkLst>
            <pc:docMk/>
            <pc:sldMk cId="0" sldId="272"/>
            <ac:spMk id="3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11:37:41.729" v="438" actId="26606"/>
          <ac:spMkLst>
            <pc:docMk/>
            <pc:sldMk cId="0" sldId="272"/>
            <ac:spMk id="8" creationId="{C2554CA6-288E-4202-BC52-2E5A8F0C0AED}"/>
          </ac:spMkLst>
        </pc:spChg>
        <pc:spChg chg="add">
          <ac:chgData name="Madhuri Gupta" userId="40fbf580-1d11-457d-915f-f80ffe48a5e7" providerId="ADAL" clId="{4E5D82CE-C4D4-473E-BCD8-AA42191189BB}" dt="2023-02-07T11:37:41.729" v="438" actId="26606"/>
          <ac:spMkLst>
            <pc:docMk/>
            <pc:sldMk cId="0" sldId="272"/>
            <ac:spMk id="10" creationId="{B10BB131-AC8E-4A8E-A5D1-36260F720C3B}"/>
          </ac:spMkLst>
        </pc:spChg>
        <pc:spChg chg="add">
          <ac:chgData name="Madhuri Gupta" userId="40fbf580-1d11-457d-915f-f80ffe48a5e7" providerId="ADAL" clId="{4E5D82CE-C4D4-473E-BCD8-AA42191189BB}" dt="2023-02-07T11:37:41.729" v="438" actId="26606"/>
          <ac:spMkLst>
            <pc:docMk/>
            <pc:sldMk cId="0" sldId="272"/>
            <ac:spMk id="12" creationId="{5B7778FC-632E-4DCA-A7CB-0D7731CCF970}"/>
          </ac:spMkLst>
        </pc:spChg>
        <pc:spChg chg="add">
          <ac:chgData name="Madhuri Gupta" userId="40fbf580-1d11-457d-915f-f80ffe48a5e7" providerId="ADAL" clId="{4E5D82CE-C4D4-473E-BCD8-AA42191189BB}" dt="2023-02-07T11:37:41.729" v="438" actId="26606"/>
          <ac:spMkLst>
            <pc:docMk/>
            <pc:sldMk cId="0" sldId="272"/>
            <ac:spMk id="14" creationId="{FA23A907-97FB-4A8F-880A-DD77401C4296}"/>
          </ac:spMkLst>
        </pc:spChg>
      </pc:sldChg>
      <pc:sldChg chg="addSp delSp modSp mod setBg setFolMasterObjs">
        <pc:chgData name="Madhuri Gupta" userId="40fbf580-1d11-457d-915f-f80ffe48a5e7" providerId="ADAL" clId="{4E5D82CE-C4D4-473E-BCD8-AA42191189BB}" dt="2023-02-07T11:36:47.244" v="437" actId="27636"/>
        <pc:sldMkLst>
          <pc:docMk/>
          <pc:sldMk cId="0" sldId="273"/>
        </pc:sldMkLst>
        <pc:spChg chg="mod">
          <ac:chgData name="Madhuri Gupta" userId="40fbf580-1d11-457d-915f-f80ffe48a5e7" providerId="ADAL" clId="{4E5D82CE-C4D4-473E-BCD8-AA42191189BB}" dt="2023-02-07T11:35:24.205" v="423" actId="14100"/>
          <ac:spMkLst>
            <pc:docMk/>
            <pc:sldMk cId="0" sldId="273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36:47.244" v="437" actId="27636"/>
          <ac:spMkLst>
            <pc:docMk/>
            <pc:sldMk cId="0" sldId="273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34:35.289" v="417" actId="26606"/>
          <ac:spMkLst>
            <pc:docMk/>
            <pc:sldMk cId="0" sldId="273"/>
            <ac:spMk id="8" creationId="{C05CBC3C-2E5A-4839-8B9B-2E5A6ADF0F58}"/>
          </ac:spMkLst>
        </pc:spChg>
        <pc:spChg chg="add del">
          <ac:chgData name="Madhuri Gupta" userId="40fbf580-1d11-457d-915f-f80ffe48a5e7" providerId="ADAL" clId="{4E5D82CE-C4D4-473E-BCD8-AA42191189BB}" dt="2023-02-07T11:34:35.289" v="417" actId="26606"/>
          <ac:spMkLst>
            <pc:docMk/>
            <pc:sldMk cId="0" sldId="273"/>
            <ac:spMk id="10" creationId="{827FF362-FC97-4BF5-949B-D4ADFA26E457}"/>
          </ac:spMkLst>
        </pc:spChg>
        <pc:spChg chg="add">
          <ac:chgData name="Madhuri Gupta" userId="40fbf580-1d11-457d-915f-f80ffe48a5e7" providerId="ADAL" clId="{4E5D82CE-C4D4-473E-BCD8-AA42191189BB}" dt="2023-02-07T11:34:35.289" v="417" actId="26606"/>
          <ac:spMkLst>
            <pc:docMk/>
            <pc:sldMk cId="0" sldId="273"/>
            <ac:spMk id="16" creationId="{F13C74B1-5B17-4795-BED0-7140497B445A}"/>
          </ac:spMkLst>
        </pc:spChg>
        <pc:spChg chg="add">
          <ac:chgData name="Madhuri Gupta" userId="40fbf580-1d11-457d-915f-f80ffe48a5e7" providerId="ADAL" clId="{4E5D82CE-C4D4-473E-BCD8-AA42191189BB}" dt="2023-02-07T11:34:35.289" v="417" actId="26606"/>
          <ac:spMkLst>
            <pc:docMk/>
            <pc:sldMk cId="0" sldId="273"/>
            <ac:spMk id="18" creationId="{D4974D33-8DC5-464E-8C6D-BE58F0669C17}"/>
          </ac:spMkLst>
        </pc:spChg>
        <pc:picChg chg="add mod">
          <ac:chgData name="Madhuri Gupta" userId="40fbf580-1d11-457d-915f-f80ffe48a5e7" providerId="ADAL" clId="{4E5D82CE-C4D4-473E-BCD8-AA42191189BB}" dt="2023-02-07T11:35:13.916" v="421" actId="14100"/>
          <ac:picMkLst>
            <pc:docMk/>
            <pc:sldMk cId="0" sldId="273"/>
            <ac:picMk id="12" creationId="{A3C4D47E-E430-DC5B-8A33-2FF93BDAC2E5}"/>
          </ac:picMkLst>
        </pc:picChg>
      </pc:sldChg>
      <pc:sldChg chg="addSp delSp modSp mod setBg setFolMasterObjs">
        <pc:chgData name="Madhuri Gupta" userId="40fbf580-1d11-457d-915f-f80ffe48a5e7" providerId="ADAL" clId="{4E5D82CE-C4D4-473E-BCD8-AA42191189BB}" dt="2023-02-07T11:44:38.188" v="447" actId="26606"/>
        <pc:sldMkLst>
          <pc:docMk/>
          <pc:sldMk cId="0" sldId="275"/>
        </pc:sldMkLst>
        <pc:spChg chg="mo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3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8" creationId="{827B839B-9ADE-406B-8590-F1CAEDED45A1}"/>
          </ac:spMkLst>
        </pc:spChg>
        <pc:spChg chg="add del">
          <ac:chgData name="Madhuri Gupta" userId="40fbf580-1d11-457d-915f-f80ffe48a5e7" providerId="ADAL" clId="{4E5D82CE-C4D4-473E-BCD8-AA42191189BB}" dt="2023-02-07T11:44:38.183" v="446" actId="26606"/>
          <ac:spMkLst>
            <pc:docMk/>
            <pc:sldMk cId="0" sldId="275"/>
            <ac:spMk id="9" creationId="{2C61293E-6EBE-43EF-A52C-9BEBFD7679D4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10" creationId="{CFE45BF0-46DB-408C-B5F7-7B11716805D4}"/>
          </ac:spMkLst>
        </pc:spChg>
        <pc:spChg chg="add del">
          <ac:chgData name="Madhuri Gupta" userId="40fbf580-1d11-457d-915f-f80ffe48a5e7" providerId="ADAL" clId="{4E5D82CE-C4D4-473E-BCD8-AA42191189BB}" dt="2023-02-07T11:44:38.183" v="446" actId="26606"/>
          <ac:spMkLst>
            <pc:docMk/>
            <pc:sldMk cId="0" sldId="275"/>
            <ac:spMk id="11" creationId="{21540236-BFD5-4A9D-8840-4703E7F76825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12" creationId="{2AEBC8F2-97B1-41B4-93F1-2D289E197FBA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14" creationId="{472E3A19-F5D5-48FC-BB9C-48C2F68F598B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16" creationId="{7A62E32F-BB65-43A8-8EB5-92346890E549}"/>
          </ac:spMkLst>
        </pc:spChg>
        <pc:spChg chg="add">
          <ac:chgData name="Madhuri Gupta" userId="40fbf580-1d11-457d-915f-f80ffe48a5e7" providerId="ADAL" clId="{4E5D82CE-C4D4-473E-BCD8-AA42191189BB}" dt="2023-02-07T11:44:38.188" v="447" actId="26606"/>
          <ac:spMkLst>
            <pc:docMk/>
            <pc:sldMk cId="0" sldId="275"/>
            <ac:spMk id="18" creationId="{14E91B64-9FCC-451E-AFB4-A827D6329367}"/>
          </ac:spMkLst>
        </pc:spChg>
        <pc:picChg chg="add del">
          <ac:chgData name="Madhuri Gupta" userId="40fbf580-1d11-457d-915f-f80ffe48a5e7" providerId="ADAL" clId="{4E5D82CE-C4D4-473E-BCD8-AA42191189BB}" dt="2023-02-07T11:44:38.183" v="446" actId="26606"/>
          <ac:picMkLst>
            <pc:docMk/>
            <pc:sldMk cId="0" sldId="275"/>
            <ac:picMk id="5" creationId="{5C7DC216-09A0-2191-D742-E5D4638C265F}"/>
          </ac:picMkLst>
        </pc:picChg>
      </pc:sldChg>
      <pc:sldChg chg="addSp delSp modSp mod setBg setFolMasterObjs">
        <pc:chgData name="Madhuri Gupta" userId="40fbf580-1d11-457d-915f-f80ffe48a5e7" providerId="ADAL" clId="{4E5D82CE-C4D4-473E-BCD8-AA42191189BB}" dt="2023-02-07T11:45:44.943" v="452" actId="26606"/>
        <pc:sldMkLst>
          <pc:docMk/>
          <pc:sldMk cId="0" sldId="276"/>
        </pc:sldMkLst>
        <pc:spChg chg="mo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8" creationId="{827B839B-9ADE-406B-8590-F1CAEDED45A1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10" creationId="{CFE45BF0-46DB-408C-B5F7-7B11716805D4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12" creationId="{2AEBC8F2-97B1-41B4-93F1-2D289E197FBA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14" creationId="{472E3A19-F5D5-48FC-BB9C-48C2F68F598B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16" creationId="{7A62E32F-BB65-43A8-8EB5-92346890E549}"/>
          </ac:spMkLst>
        </pc:spChg>
        <pc:spChg chg="add del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18" creationId="{14E91B64-9FCC-451E-AFB4-A827D6329367}"/>
          </ac:spMkLst>
        </pc:spChg>
        <pc:spChg chg="ad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23" creationId="{76EFD3D9-44F0-4267-BCC1-1613E79D8274}"/>
          </ac:spMkLst>
        </pc:spChg>
        <pc:spChg chg="ad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25" creationId="{A779A851-95D6-41AF-937A-B0E4B7F6FA8D}"/>
          </ac:spMkLst>
        </pc:spChg>
        <pc:spChg chg="ad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27" creationId="{953FB2E7-B6CB-429C-81EB-D9516D6D5C8D}"/>
          </ac:spMkLst>
        </pc:spChg>
        <pc:spChg chg="ad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29" creationId="{2EC40DB1-B719-4A13-9A4D-0966B4B27866}"/>
          </ac:spMkLst>
        </pc:spChg>
        <pc:spChg chg="add">
          <ac:chgData name="Madhuri Gupta" userId="40fbf580-1d11-457d-915f-f80ffe48a5e7" providerId="ADAL" clId="{4E5D82CE-C4D4-473E-BCD8-AA42191189BB}" dt="2023-02-07T11:45:44.943" v="452" actId="26606"/>
          <ac:spMkLst>
            <pc:docMk/>
            <pc:sldMk cId="0" sldId="276"/>
            <ac:spMk id="31" creationId="{82211336-CFF3-412D-868A-6679C1004C45}"/>
          </ac:spMkLst>
        </pc:spChg>
      </pc:sldChg>
      <pc:sldChg chg="addSp delSp modSp mod setBg setFolMasterObjs">
        <pc:chgData name="Madhuri Gupta" userId="40fbf580-1d11-457d-915f-f80ffe48a5e7" providerId="ADAL" clId="{4E5D82CE-C4D4-473E-BCD8-AA42191189BB}" dt="2023-02-07T11:45:24.152" v="451" actId="26606"/>
        <pc:sldMkLst>
          <pc:docMk/>
          <pc:sldMk cId="0" sldId="277"/>
        </pc:sldMkLst>
        <pc:spChg chg="mod">
          <ac:chgData name="Madhuri Gupta" userId="40fbf580-1d11-457d-915f-f80ffe48a5e7" providerId="ADAL" clId="{4E5D82CE-C4D4-473E-BCD8-AA42191189BB}" dt="2023-02-07T11:45:24.152" v="451" actId="26606"/>
          <ac:spMkLst>
            <pc:docMk/>
            <pc:sldMk cId="0" sldId="277"/>
            <ac:spMk id="2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1:45:24.152" v="451" actId="26606"/>
          <ac:spMkLst>
            <pc:docMk/>
            <pc:sldMk cId="0" sldId="277"/>
            <ac:spMk id="3" creationId="{00000000-0000-0000-0000-000000000000}"/>
          </ac:spMkLst>
        </pc:spChg>
        <pc:spChg chg="add del">
          <ac:chgData name="Madhuri Gupta" userId="40fbf580-1d11-457d-915f-f80ffe48a5e7" providerId="ADAL" clId="{4E5D82CE-C4D4-473E-BCD8-AA42191189BB}" dt="2023-02-07T11:45:24.143" v="450" actId="26606"/>
          <ac:spMkLst>
            <pc:docMk/>
            <pc:sldMk cId="0" sldId="277"/>
            <ac:spMk id="9" creationId="{F4C0B10B-D2C4-4A54-AFAD-3D27DF88BB37}"/>
          </ac:spMkLst>
        </pc:spChg>
        <pc:spChg chg="add">
          <ac:chgData name="Madhuri Gupta" userId="40fbf580-1d11-457d-915f-f80ffe48a5e7" providerId="ADAL" clId="{4E5D82CE-C4D4-473E-BCD8-AA42191189BB}" dt="2023-02-07T11:45:24.152" v="451" actId="26606"/>
          <ac:spMkLst>
            <pc:docMk/>
            <pc:sldMk cId="0" sldId="277"/>
            <ac:spMk id="18" creationId="{DD38EE57-B708-47C9-A4A4-E25F09FAB029}"/>
          </ac:spMkLst>
        </pc:spChg>
        <pc:grpChg chg="add del">
          <ac:chgData name="Madhuri Gupta" userId="40fbf580-1d11-457d-915f-f80ffe48a5e7" providerId="ADAL" clId="{4E5D82CE-C4D4-473E-BCD8-AA42191189BB}" dt="2023-02-07T11:45:24.143" v="450" actId="26606"/>
          <ac:grpSpMkLst>
            <pc:docMk/>
            <pc:sldMk cId="0" sldId="277"/>
            <ac:grpSpMk id="11" creationId="{B6BADB90-C74B-40D6-86DC-503F65FCE8DC}"/>
          </ac:grpSpMkLst>
        </pc:grpChg>
        <pc:grpChg chg="add">
          <ac:chgData name="Madhuri Gupta" userId="40fbf580-1d11-457d-915f-f80ffe48a5e7" providerId="ADAL" clId="{4E5D82CE-C4D4-473E-BCD8-AA42191189BB}" dt="2023-02-07T11:45:24.152" v="451" actId="26606"/>
          <ac:grpSpMkLst>
            <pc:docMk/>
            <pc:sldMk cId="0" sldId="277"/>
            <ac:grpSpMk id="19" creationId="{57A28182-58A5-4DBB-8F64-BD944BCA8154}"/>
          </ac:grpSpMkLst>
        </pc:grpChg>
        <pc:picChg chg="mod">
          <ac:chgData name="Madhuri Gupta" userId="40fbf580-1d11-457d-915f-f80ffe48a5e7" providerId="ADAL" clId="{4E5D82CE-C4D4-473E-BCD8-AA42191189BB}" dt="2023-02-07T11:45:24.152" v="451" actId="26606"/>
          <ac:picMkLst>
            <pc:docMk/>
            <pc:sldMk cId="0" sldId="277"/>
            <ac:picMk id="4" creationId="{00000000-0000-0000-0000-000000000000}"/>
          </ac:picMkLst>
        </pc:picChg>
      </pc:sldChg>
      <pc:sldChg chg="modSp mod ord">
        <pc:chgData name="Madhuri Gupta" userId="40fbf580-1d11-457d-915f-f80ffe48a5e7" providerId="ADAL" clId="{4E5D82CE-C4D4-473E-BCD8-AA42191189BB}" dt="2023-02-08T05:43:18.958" v="519"/>
        <pc:sldMkLst>
          <pc:docMk/>
          <pc:sldMk cId="0" sldId="278"/>
        </pc:sldMkLst>
        <pc:spChg chg="mod">
          <ac:chgData name="Madhuri Gupta" userId="40fbf580-1d11-457d-915f-f80ffe48a5e7" providerId="ADAL" clId="{4E5D82CE-C4D4-473E-BCD8-AA42191189BB}" dt="2023-02-07T11:46:59.649" v="453" actId="207"/>
          <ac:spMkLst>
            <pc:docMk/>
            <pc:sldMk cId="0" sldId="278"/>
            <ac:spMk id="2" creationId="{00000000-0000-0000-0000-000000000000}"/>
          </ac:spMkLst>
        </pc:spChg>
      </pc:sldChg>
      <pc:sldChg chg="addSp modSp mod setBg setFolMasterObjs">
        <pc:chgData name="Madhuri Gupta" userId="40fbf580-1d11-457d-915f-f80ffe48a5e7" providerId="ADAL" clId="{4E5D82CE-C4D4-473E-BCD8-AA42191189BB}" dt="2023-02-07T11:48:11.713" v="454" actId="26606"/>
        <pc:sldMkLst>
          <pc:docMk/>
          <pc:sldMk cId="0" sldId="279"/>
        </pc:sldMkLst>
        <pc:spChg chg="mo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2" creationId="{00000000-0000-0000-0000-000000000000}"/>
          </ac:spMkLst>
        </pc:spChg>
        <pc:spChg chg="ad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9" creationId="{E6760941-EF99-4F61-A95D-3C3E7C08DBD6}"/>
          </ac:spMkLst>
        </pc:spChg>
        <pc:spChg chg="ad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11" creationId="{44D9B9FF-D6DA-4F69-B4A0-BA1550D65CD9}"/>
          </ac:spMkLst>
        </pc:spChg>
        <pc:spChg chg="ad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13" creationId="{A7DC0AF9-0747-4070-A6D7-DF3681B9EB08}"/>
          </ac:spMkLst>
        </pc:spChg>
        <pc:spChg chg="ad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15" creationId="{74612EAD-0A8C-4C44-AFE1-3DF0669AC819}"/>
          </ac:spMkLst>
        </pc:spChg>
        <pc:spChg chg="add">
          <ac:chgData name="Madhuri Gupta" userId="40fbf580-1d11-457d-915f-f80ffe48a5e7" providerId="ADAL" clId="{4E5D82CE-C4D4-473E-BCD8-AA42191189BB}" dt="2023-02-07T11:48:11.713" v="454" actId="26606"/>
          <ac:spMkLst>
            <pc:docMk/>
            <pc:sldMk cId="0" sldId="279"/>
            <ac:spMk id="17" creationId="{C2D46295-4D0D-487B-8972-141A047FB174}"/>
          </ac:spMkLst>
        </pc:spChg>
        <pc:picChg chg="add">
          <ac:chgData name="Madhuri Gupta" userId="40fbf580-1d11-457d-915f-f80ffe48a5e7" providerId="ADAL" clId="{4E5D82CE-C4D4-473E-BCD8-AA42191189BB}" dt="2023-02-07T11:48:11.713" v="454" actId="26606"/>
          <ac:picMkLst>
            <pc:docMk/>
            <pc:sldMk cId="0" sldId="279"/>
            <ac:picMk id="6" creationId="{1A6B4CC5-A0CC-93C8-AF7A-15D8F99261AF}"/>
          </ac:picMkLst>
        </pc:picChg>
      </pc:sldChg>
      <pc:sldChg chg="add del">
        <pc:chgData name="Madhuri Gupta" userId="40fbf580-1d11-457d-915f-f80ffe48a5e7" providerId="ADAL" clId="{4E5D82CE-C4D4-473E-BCD8-AA42191189BB}" dt="2023-02-07T10:39:37.317" v="258" actId="2890"/>
        <pc:sldMkLst>
          <pc:docMk/>
          <pc:sldMk cId="436656957" sldId="280"/>
        </pc:sldMkLst>
      </pc:sldChg>
      <pc:sldChg chg="addSp delSp modSp add mod">
        <pc:chgData name="Madhuri Gupta" userId="40fbf580-1d11-457d-915f-f80ffe48a5e7" providerId="ADAL" clId="{4E5D82CE-C4D4-473E-BCD8-AA42191189BB}" dt="2023-02-07T16:54:03.923" v="513" actId="20577"/>
        <pc:sldMkLst>
          <pc:docMk/>
          <pc:sldMk cId="2173845915" sldId="280"/>
        </pc:sldMkLst>
        <pc:spChg chg="mod">
          <ac:chgData name="Madhuri Gupta" userId="40fbf580-1d11-457d-915f-f80ffe48a5e7" providerId="ADAL" clId="{4E5D82CE-C4D4-473E-BCD8-AA42191189BB}" dt="2023-02-07T10:41:59.900" v="278" actId="1076"/>
          <ac:spMkLst>
            <pc:docMk/>
            <pc:sldMk cId="2173845915" sldId="280"/>
            <ac:spMk id="4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0:42:12.219" v="284" actId="20577"/>
          <ac:spMkLst>
            <pc:docMk/>
            <pc:sldMk cId="2173845915" sldId="280"/>
            <ac:spMk id="5" creationId="{00000000-0000-0000-0000-000000000000}"/>
          </ac:spMkLst>
        </pc:spChg>
        <pc:spChg chg="mod">
          <ac:chgData name="Madhuri Gupta" userId="40fbf580-1d11-457d-915f-f80ffe48a5e7" providerId="ADAL" clId="{4E5D82CE-C4D4-473E-BCD8-AA42191189BB}" dt="2023-02-07T16:54:03.923" v="513" actId="20577"/>
          <ac:spMkLst>
            <pc:docMk/>
            <pc:sldMk cId="2173845915" sldId="280"/>
            <ac:spMk id="6" creationId="{00000000-0000-0000-0000-000000000000}"/>
          </ac:spMkLst>
        </pc:spChg>
        <pc:spChg chg="del mod">
          <ac:chgData name="Madhuri Gupta" userId="40fbf580-1d11-457d-915f-f80ffe48a5e7" providerId="ADAL" clId="{4E5D82CE-C4D4-473E-BCD8-AA42191189BB}" dt="2023-02-07T10:39:56.007" v="264"/>
          <ac:spMkLst>
            <pc:docMk/>
            <pc:sldMk cId="2173845915" sldId="280"/>
            <ac:spMk id="20" creationId="{00000000-0000-0000-0000-000000000000}"/>
          </ac:spMkLst>
        </pc:spChg>
        <pc:spChg chg="del">
          <ac:chgData name="Madhuri Gupta" userId="40fbf580-1d11-457d-915f-f80ffe48a5e7" providerId="ADAL" clId="{4E5D82CE-C4D4-473E-BCD8-AA42191189BB}" dt="2023-02-07T10:39:56.004" v="262" actId="478"/>
          <ac:spMkLst>
            <pc:docMk/>
            <pc:sldMk cId="2173845915" sldId="280"/>
            <ac:spMk id="21" creationId="{00000000-0000-0000-0000-000000000000}"/>
          </ac:spMkLst>
        </pc:spChg>
        <pc:spChg chg="add del mod">
          <ac:chgData name="Madhuri Gupta" userId="40fbf580-1d11-457d-915f-f80ffe48a5e7" providerId="ADAL" clId="{4E5D82CE-C4D4-473E-BCD8-AA42191189BB}" dt="2023-02-07T11:26:22.449" v="340"/>
          <ac:spMkLst>
            <pc:docMk/>
            <pc:sldMk cId="2173845915" sldId="280"/>
            <ac:spMk id="22" creationId="{2A4AC34B-E786-48B8-9C6B-34E78A51AF63}"/>
          </ac:spMkLst>
        </pc:spChg>
        <pc:spChg chg="add del mod">
          <ac:chgData name="Madhuri Gupta" userId="40fbf580-1d11-457d-915f-f80ffe48a5e7" providerId="ADAL" clId="{4E5D82CE-C4D4-473E-BCD8-AA42191189BB}" dt="2023-02-07T11:26:22.449" v="340"/>
          <ac:spMkLst>
            <pc:docMk/>
            <pc:sldMk cId="2173845915" sldId="280"/>
            <ac:spMk id="23" creationId="{C2A5BAA3-3E03-4036-B9B4-D1ADD3FC5353}"/>
          </ac:spMkLst>
        </pc:spChg>
        <pc:spChg chg="add del mod">
          <ac:chgData name="Madhuri Gupta" userId="40fbf580-1d11-457d-915f-f80ffe48a5e7" providerId="ADAL" clId="{4E5D82CE-C4D4-473E-BCD8-AA42191189BB}" dt="2023-02-07T11:26:22.449" v="340"/>
          <ac:spMkLst>
            <pc:docMk/>
            <pc:sldMk cId="2173845915" sldId="280"/>
            <ac:spMk id="24" creationId="{F657637A-45A6-48DC-8BF2-F2E0ABD777CE}"/>
          </ac:spMkLst>
        </pc:spChg>
        <pc:spChg chg="add del mod">
          <ac:chgData name="Madhuri Gupta" userId="40fbf580-1d11-457d-915f-f80ffe48a5e7" providerId="ADAL" clId="{4E5D82CE-C4D4-473E-BCD8-AA42191189BB}" dt="2023-02-07T11:26:32.251" v="344"/>
          <ac:spMkLst>
            <pc:docMk/>
            <pc:sldMk cId="2173845915" sldId="280"/>
            <ac:spMk id="25" creationId="{1ADA6782-D233-40A0-B2FB-9DAAACFCAA89}"/>
          </ac:spMkLst>
        </pc:spChg>
        <pc:spChg chg="add del mod">
          <ac:chgData name="Madhuri Gupta" userId="40fbf580-1d11-457d-915f-f80ffe48a5e7" providerId="ADAL" clId="{4E5D82CE-C4D4-473E-BCD8-AA42191189BB}" dt="2023-02-07T11:26:32.251" v="344"/>
          <ac:spMkLst>
            <pc:docMk/>
            <pc:sldMk cId="2173845915" sldId="280"/>
            <ac:spMk id="26" creationId="{442D4CDC-B80B-4CA3-A2FE-E306C7C9D77E}"/>
          </ac:spMkLst>
        </pc:spChg>
        <pc:spChg chg="add del mod">
          <ac:chgData name="Madhuri Gupta" userId="40fbf580-1d11-457d-915f-f80ffe48a5e7" providerId="ADAL" clId="{4E5D82CE-C4D4-473E-BCD8-AA42191189BB}" dt="2023-02-07T11:26:32.251" v="344"/>
          <ac:spMkLst>
            <pc:docMk/>
            <pc:sldMk cId="2173845915" sldId="280"/>
            <ac:spMk id="27" creationId="{AF1142E7-8B5D-43B4-ABAA-97D069C3EA83}"/>
          </ac:spMkLst>
        </pc:spChg>
        <pc:picChg chg="add del mod">
          <ac:chgData name="Madhuri Gupta" userId="40fbf580-1d11-457d-915f-f80ffe48a5e7" providerId="ADAL" clId="{4E5D82CE-C4D4-473E-BCD8-AA42191189BB}" dt="2023-02-07T11:27:40.898" v="376" actId="21"/>
          <ac:picMkLst>
            <pc:docMk/>
            <pc:sldMk cId="2173845915" sldId="280"/>
            <ac:picMk id="2050" creationId="{619C1F7E-9BB2-4DAA-AB8A-BF131CB26401}"/>
          </ac:picMkLst>
        </pc:picChg>
      </pc:sldChg>
    </pc:docChg>
  </pc:docChgLst>
  <pc:docChgLst>
    <pc:chgData name="Madhuri Gupta" userId="40fbf580-1d11-457d-915f-f80ffe48a5e7" providerId="ADAL" clId="{8F570A51-F093-4A79-8562-1FF7223A85B9}"/>
    <pc:docChg chg="undo redo custSel modSld">
      <pc:chgData name="Madhuri Gupta" userId="40fbf580-1d11-457d-915f-f80ffe48a5e7" providerId="ADAL" clId="{8F570A51-F093-4A79-8562-1FF7223A85B9}" dt="2025-01-27T13:59:03.547" v="252" actId="20577"/>
      <pc:docMkLst>
        <pc:docMk/>
      </pc:docMkLst>
      <pc:sldChg chg="modSp">
        <pc:chgData name="Madhuri Gupta" userId="40fbf580-1d11-457d-915f-f80ffe48a5e7" providerId="ADAL" clId="{8F570A51-F093-4A79-8562-1FF7223A85B9}" dt="2025-01-27T10:18:33.012" v="16" actId="20577"/>
        <pc:sldMkLst>
          <pc:docMk/>
          <pc:sldMk cId="0" sldId="257"/>
        </pc:sldMkLst>
        <pc:graphicFrameChg chg="mod">
          <ac:chgData name="Madhuri Gupta" userId="40fbf580-1d11-457d-915f-f80ffe48a5e7" providerId="ADAL" clId="{8F570A51-F093-4A79-8562-1FF7223A85B9}" dt="2025-01-27T10:18:33.012" v="16" actId="20577"/>
          <ac:graphicFrameMkLst>
            <pc:docMk/>
            <pc:sldMk cId="0" sldId="257"/>
            <ac:graphicFrameMk id="11" creationId="{BD80FCFA-F3B8-D9D0-E5C9-BF3B8769D753}"/>
          </ac:graphicFrameMkLst>
        </pc:graphicFrameChg>
      </pc:sldChg>
      <pc:sldChg chg="modSp mod">
        <pc:chgData name="Madhuri Gupta" userId="40fbf580-1d11-457d-915f-f80ffe48a5e7" providerId="ADAL" clId="{8F570A51-F093-4A79-8562-1FF7223A85B9}" dt="2025-01-27T13:04:53.298" v="24" actId="20577"/>
        <pc:sldMkLst>
          <pc:docMk/>
          <pc:sldMk cId="0" sldId="258"/>
        </pc:sldMkLst>
        <pc:spChg chg="mod">
          <ac:chgData name="Madhuri Gupta" userId="40fbf580-1d11-457d-915f-f80ffe48a5e7" providerId="ADAL" clId="{8F570A51-F093-4A79-8562-1FF7223A85B9}" dt="2025-01-27T13:04:53.298" v="2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Madhuri Gupta" userId="40fbf580-1d11-457d-915f-f80ffe48a5e7" providerId="ADAL" clId="{8F570A51-F093-4A79-8562-1FF7223A85B9}" dt="2025-01-27T13:05:22.720" v="29" actId="20577"/>
        <pc:sldMkLst>
          <pc:docMk/>
          <pc:sldMk cId="0" sldId="261"/>
        </pc:sldMkLst>
        <pc:spChg chg="mod">
          <ac:chgData name="Madhuri Gupta" userId="40fbf580-1d11-457d-915f-f80ffe48a5e7" providerId="ADAL" clId="{8F570A51-F093-4A79-8562-1FF7223A85B9}" dt="2025-01-27T13:05:22.720" v="29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Madhuri Gupta" userId="40fbf580-1d11-457d-915f-f80ffe48a5e7" providerId="ADAL" clId="{8F570A51-F093-4A79-8562-1FF7223A85B9}" dt="2025-01-27T13:43:59.138" v="57" actId="20577"/>
        <pc:sldMkLst>
          <pc:docMk/>
          <pc:sldMk cId="0" sldId="264"/>
        </pc:sldMkLst>
        <pc:spChg chg="mod">
          <ac:chgData name="Madhuri Gupta" userId="40fbf580-1d11-457d-915f-f80ffe48a5e7" providerId="ADAL" clId="{8F570A51-F093-4A79-8562-1FF7223A85B9}" dt="2025-01-27T13:43:59.138" v="57" actId="20577"/>
          <ac:spMkLst>
            <pc:docMk/>
            <pc:sldMk cId="0" sldId="264"/>
            <ac:spMk id="4" creationId="{00000000-0000-0000-0000-000000000000}"/>
          </ac:spMkLst>
        </pc:spChg>
      </pc:sldChg>
      <pc:sldChg chg="addSp delSp modSp mod">
        <pc:chgData name="Madhuri Gupta" userId="40fbf580-1d11-457d-915f-f80ffe48a5e7" providerId="ADAL" clId="{8F570A51-F093-4A79-8562-1FF7223A85B9}" dt="2025-01-27T13:59:03.547" v="252" actId="20577"/>
        <pc:sldMkLst>
          <pc:docMk/>
          <pc:sldMk cId="2173845915" sldId="280"/>
        </pc:sldMkLst>
        <pc:spChg chg="mod">
          <ac:chgData name="Madhuri Gupta" userId="40fbf580-1d11-457d-915f-f80ffe48a5e7" providerId="ADAL" clId="{8F570A51-F093-4A79-8562-1FF7223A85B9}" dt="2025-01-27T13:51:49.699" v="133" actId="1076"/>
          <ac:spMkLst>
            <pc:docMk/>
            <pc:sldMk cId="2173845915" sldId="280"/>
            <ac:spMk id="4" creationId="{00000000-0000-0000-0000-000000000000}"/>
          </ac:spMkLst>
        </pc:spChg>
        <pc:spChg chg="mod">
          <ac:chgData name="Madhuri Gupta" userId="40fbf580-1d11-457d-915f-f80ffe48a5e7" providerId="ADAL" clId="{8F570A51-F093-4A79-8562-1FF7223A85B9}" dt="2025-01-27T13:59:03.547" v="252" actId="20577"/>
          <ac:spMkLst>
            <pc:docMk/>
            <pc:sldMk cId="2173845915" sldId="280"/>
            <ac:spMk id="5" creationId="{00000000-0000-0000-0000-000000000000}"/>
          </ac:spMkLst>
        </pc:spChg>
        <pc:spChg chg="add del">
          <ac:chgData name="Madhuri Gupta" userId="40fbf580-1d11-457d-915f-f80ffe48a5e7" providerId="ADAL" clId="{8F570A51-F093-4A79-8562-1FF7223A85B9}" dt="2025-01-27T13:49:55.477" v="75" actId="26606"/>
          <ac:spMkLst>
            <pc:docMk/>
            <pc:sldMk cId="2173845915" sldId="280"/>
            <ac:spMk id="6" creationId="{00000000-0000-0000-0000-000000000000}"/>
          </ac:spMkLst>
        </pc:spChg>
        <pc:spChg chg="add del">
          <ac:chgData name="Madhuri Gupta" userId="40fbf580-1d11-457d-915f-f80ffe48a5e7" providerId="ADAL" clId="{8F570A51-F093-4A79-8562-1FF7223A85B9}" dt="2025-01-27T13:55:04.502" v="158"/>
          <ac:spMkLst>
            <pc:docMk/>
            <pc:sldMk cId="2173845915" sldId="280"/>
            <ac:spMk id="20" creationId="{63CE4F4C-87D0-417B-AC40-85537A8D6DF9}"/>
          </ac:spMkLst>
        </pc:spChg>
        <pc:spChg chg="add del">
          <ac:chgData name="Madhuri Gupta" userId="40fbf580-1d11-457d-915f-f80ffe48a5e7" providerId="ADAL" clId="{8F570A51-F093-4A79-8562-1FF7223A85B9}" dt="2025-01-27T13:56:18.423" v="171"/>
          <ac:spMkLst>
            <pc:docMk/>
            <pc:sldMk cId="2173845915" sldId="280"/>
            <ac:spMk id="21" creationId="{F0340C43-3B3B-413E-A39B-A0E371A4153F}"/>
          </ac:spMkLst>
        </pc:spChg>
        <pc:graphicFrameChg chg="add mod">
          <ac:chgData name="Madhuri Gupta" userId="40fbf580-1d11-457d-915f-f80ffe48a5e7" providerId="ADAL" clId="{8F570A51-F093-4A79-8562-1FF7223A85B9}" dt="2025-01-27T13:49:55.477" v="75" actId="26606"/>
          <ac:graphicFrameMkLst>
            <pc:docMk/>
            <pc:sldMk cId="2173845915" sldId="280"/>
            <ac:graphicFrameMk id="19" creationId="{00000000-0000-0000-0000-000000000000}"/>
          </ac:graphicFrameMkLst>
        </pc:graphicFrameChg>
        <pc:graphicFrameChg chg="add del">
          <ac:chgData name="Madhuri Gupta" userId="40fbf580-1d11-457d-915f-f80ffe48a5e7" providerId="ADAL" clId="{8F570A51-F093-4A79-8562-1FF7223A85B9}" dt="2025-01-27T13:49:47.995" v="70" actId="26606"/>
          <ac:graphicFrameMkLst>
            <pc:docMk/>
            <pc:sldMk cId="2173845915" sldId="280"/>
            <ac:graphicFrameMk id="28" creationId="{4A80240C-02E6-4FF9-91AB-5EE4FC642244}"/>
          </ac:graphicFrameMkLst>
        </pc:graphicFrameChg>
        <pc:graphicFrameChg chg="add del">
          <ac:chgData name="Madhuri Gupta" userId="40fbf580-1d11-457d-915f-f80ffe48a5e7" providerId="ADAL" clId="{8F570A51-F093-4A79-8562-1FF7223A85B9}" dt="2025-01-27T13:49:49.041" v="72" actId="26606"/>
          <ac:graphicFrameMkLst>
            <pc:docMk/>
            <pc:sldMk cId="2173845915" sldId="280"/>
            <ac:graphicFrameMk id="30" creationId="{5DFEE02A-BF47-7E21-79BE-4AC93F6B6FF0}"/>
          </ac:graphicFrameMkLst>
        </pc:graphicFrameChg>
        <pc:graphicFrameChg chg="add del">
          <ac:chgData name="Madhuri Gupta" userId="40fbf580-1d11-457d-915f-f80ffe48a5e7" providerId="ADAL" clId="{8F570A51-F093-4A79-8562-1FF7223A85B9}" dt="2025-01-27T13:49:55.422" v="74" actId="26606"/>
          <ac:graphicFrameMkLst>
            <pc:docMk/>
            <pc:sldMk cId="2173845915" sldId="280"/>
            <ac:graphicFrameMk id="32" creationId="{4A80240C-02E6-4FF9-91AB-5EE4FC642244}"/>
          </ac:graphicFrameMkLst>
        </pc:graphicFrameChg>
        <pc:graphicFrameChg chg="add del mod">
          <ac:chgData name="Madhuri Gupta" userId="40fbf580-1d11-457d-915f-f80ffe48a5e7" providerId="ADAL" clId="{8F570A51-F093-4A79-8562-1FF7223A85B9}" dt="2025-01-27T13:55:18.704" v="161" actId="478"/>
          <ac:graphicFrameMkLst>
            <pc:docMk/>
            <pc:sldMk cId="2173845915" sldId="280"/>
            <ac:graphicFrameMk id="34" creationId="{D9D11825-73D4-A4FF-CC6E-3C59AF7372B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AE96A-5C22-4778-AF75-63E73E7A90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CE3D2-90AE-41B8-A7DB-40E9DF10323C}">
      <dgm:prSet/>
      <dgm:spPr/>
      <dgm:t>
        <a:bodyPr/>
        <a:lstStyle/>
        <a:p>
          <a:r>
            <a:rPr lang="en-US" dirty="0"/>
            <a:t>It is an important unsupervised data mining model </a:t>
          </a:r>
        </a:p>
      </dgm:t>
    </dgm:pt>
    <dgm:pt modelId="{2B8F425F-AF95-4A19-830A-45D9A2FB4973}" type="parTrans" cxnId="{CE3F2C4A-52C6-4FEB-A368-1E97040184A9}">
      <dgm:prSet/>
      <dgm:spPr/>
      <dgm:t>
        <a:bodyPr/>
        <a:lstStyle/>
        <a:p>
          <a:endParaRPr lang="en-US"/>
        </a:p>
      </dgm:t>
    </dgm:pt>
    <dgm:pt modelId="{6ABAB96D-FD73-4057-A4CE-3D017D18E50E}" type="sibTrans" cxnId="{CE3F2C4A-52C6-4FEB-A368-1E97040184A9}">
      <dgm:prSet/>
      <dgm:spPr/>
      <dgm:t>
        <a:bodyPr/>
        <a:lstStyle/>
        <a:p>
          <a:endParaRPr lang="en-US"/>
        </a:p>
      </dgm:t>
    </dgm:pt>
    <dgm:pt modelId="{438CC8C8-F6D7-491E-957D-7A7C927B01FE}">
      <dgm:prSet/>
      <dgm:spPr/>
      <dgm:t>
        <a:bodyPr/>
        <a:lstStyle/>
        <a:p>
          <a:r>
            <a:rPr lang="en-US" dirty="0"/>
            <a:t>Assume all data are categorical.</a:t>
          </a:r>
        </a:p>
      </dgm:t>
    </dgm:pt>
    <dgm:pt modelId="{7C535471-DDCB-44AB-B06E-B78ED32E8B76}" type="parTrans" cxnId="{DD4E7BFE-AAE2-4ABE-8CE6-2B0E6286E86B}">
      <dgm:prSet/>
      <dgm:spPr/>
      <dgm:t>
        <a:bodyPr/>
        <a:lstStyle/>
        <a:p>
          <a:endParaRPr lang="en-US"/>
        </a:p>
      </dgm:t>
    </dgm:pt>
    <dgm:pt modelId="{B2F322C4-6BA9-4E1F-B6EE-B591A391B8ED}" type="sibTrans" cxnId="{DD4E7BFE-AAE2-4ABE-8CE6-2B0E6286E86B}">
      <dgm:prSet/>
      <dgm:spPr/>
      <dgm:t>
        <a:bodyPr/>
        <a:lstStyle/>
        <a:p>
          <a:endParaRPr lang="en-US"/>
        </a:p>
      </dgm:t>
    </dgm:pt>
    <dgm:pt modelId="{B64E19FD-DB5D-401F-9096-2E8027456D8A}">
      <dgm:prSet/>
      <dgm:spPr/>
      <dgm:t>
        <a:bodyPr/>
        <a:lstStyle/>
        <a:p>
          <a:r>
            <a:rPr lang="en-US" dirty="0"/>
            <a:t>Initially used for market basket analysis to find how items purchased  by customers are related.</a:t>
          </a:r>
        </a:p>
      </dgm:t>
    </dgm:pt>
    <dgm:pt modelId="{A855CC72-0BC0-4359-9440-C24B25BC13D9}" type="parTrans" cxnId="{F3E7CAA6-79D1-4B55-A938-747F787D1F70}">
      <dgm:prSet/>
      <dgm:spPr/>
      <dgm:t>
        <a:bodyPr/>
        <a:lstStyle/>
        <a:p>
          <a:endParaRPr lang="en-US"/>
        </a:p>
      </dgm:t>
    </dgm:pt>
    <dgm:pt modelId="{95079DA9-5ECF-4175-AAF4-EFF040764C19}" type="sibTrans" cxnId="{F3E7CAA6-79D1-4B55-A938-747F787D1F70}">
      <dgm:prSet/>
      <dgm:spPr/>
      <dgm:t>
        <a:bodyPr/>
        <a:lstStyle/>
        <a:p>
          <a:endParaRPr lang="en-US"/>
        </a:p>
      </dgm:t>
    </dgm:pt>
    <dgm:pt modelId="{CF1D2C24-0332-4310-AD2F-4304F251B038}" type="pres">
      <dgm:prSet presAssocID="{29AAE96A-5C22-4778-AF75-63E73E7A9050}" presName="Name0" presStyleCnt="0">
        <dgm:presLayoutVars>
          <dgm:dir/>
          <dgm:animLvl val="lvl"/>
          <dgm:resizeHandles val="exact"/>
        </dgm:presLayoutVars>
      </dgm:prSet>
      <dgm:spPr/>
    </dgm:pt>
    <dgm:pt modelId="{94BB97D0-3672-49FC-B207-6E095D6C3D8F}" type="pres">
      <dgm:prSet presAssocID="{D65CE3D2-90AE-41B8-A7DB-40E9DF10323C}" presName="linNode" presStyleCnt="0"/>
      <dgm:spPr/>
    </dgm:pt>
    <dgm:pt modelId="{976E0B4A-D28F-4347-B235-700A3AEC777B}" type="pres">
      <dgm:prSet presAssocID="{D65CE3D2-90AE-41B8-A7DB-40E9DF10323C}" presName="parentText" presStyleLbl="node1" presStyleIdx="0" presStyleCnt="3" custScaleX="221285">
        <dgm:presLayoutVars>
          <dgm:chMax val="1"/>
          <dgm:bulletEnabled val="1"/>
        </dgm:presLayoutVars>
      </dgm:prSet>
      <dgm:spPr/>
    </dgm:pt>
    <dgm:pt modelId="{015A1CE5-29CF-4946-AE0B-9A5EDF946B94}" type="pres">
      <dgm:prSet presAssocID="{6ABAB96D-FD73-4057-A4CE-3D017D18E50E}" presName="sp" presStyleCnt="0"/>
      <dgm:spPr/>
    </dgm:pt>
    <dgm:pt modelId="{6AF1C277-85E0-4B74-A3CB-C2E41E00C6EF}" type="pres">
      <dgm:prSet presAssocID="{438CC8C8-F6D7-491E-957D-7A7C927B01FE}" presName="linNode" presStyleCnt="0"/>
      <dgm:spPr/>
    </dgm:pt>
    <dgm:pt modelId="{FAE8D7CD-65E3-402B-ACD1-0985A0963E49}" type="pres">
      <dgm:prSet presAssocID="{438CC8C8-F6D7-491E-957D-7A7C927B01FE}" presName="parentText" presStyleLbl="node1" presStyleIdx="1" presStyleCnt="3" custScaleX="221654">
        <dgm:presLayoutVars>
          <dgm:chMax val="1"/>
          <dgm:bulletEnabled val="1"/>
        </dgm:presLayoutVars>
      </dgm:prSet>
      <dgm:spPr/>
    </dgm:pt>
    <dgm:pt modelId="{EE739127-C90B-4863-B2B0-8B2D9E252C9A}" type="pres">
      <dgm:prSet presAssocID="{B2F322C4-6BA9-4E1F-B6EE-B591A391B8ED}" presName="sp" presStyleCnt="0"/>
      <dgm:spPr/>
    </dgm:pt>
    <dgm:pt modelId="{4C60751D-1E86-4469-A622-9C96068B9809}" type="pres">
      <dgm:prSet presAssocID="{B64E19FD-DB5D-401F-9096-2E8027456D8A}" presName="linNode" presStyleCnt="0"/>
      <dgm:spPr/>
    </dgm:pt>
    <dgm:pt modelId="{FCAE6C31-0E04-4E9A-8686-476FE9D9B172}" type="pres">
      <dgm:prSet presAssocID="{B64E19FD-DB5D-401F-9096-2E8027456D8A}" presName="parentText" presStyleLbl="node1" presStyleIdx="2" presStyleCnt="3" custScaleX="225480">
        <dgm:presLayoutVars>
          <dgm:chMax val="1"/>
          <dgm:bulletEnabled val="1"/>
        </dgm:presLayoutVars>
      </dgm:prSet>
      <dgm:spPr/>
    </dgm:pt>
  </dgm:ptLst>
  <dgm:cxnLst>
    <dgm:cxn modelId="{B40AB121-688F-44CE-9022-18C5CF8AF4B9}" type="presOf" srcId="{D65CE3D2-90AE-41B8-A7DB-40E9DF10323C}" destId="{976E0B4A-D28F-4347-B235-700A3AEC777B}" srcOrd="0" destOrd="0" presId="urn:microsoft.com/office/officeart/2005/8/layout/vList5"/>
    <dgm:cxn modelId="{CE3F2C4A-52C6-4FEB-A368-1E97040184A9}" srcId="{29AAE96A-5C22-4778-AF75-63E73E7A9050}" destId="{D65CE3D2-90AE-41B8-A7DB-40E9DF10323C}" srcOrd="0" destOrd="0" parTransId="{2B8F425F-AF95-4A19-830A-45D9A2FB4973}" sibTransId="{6ABAB96D-FD73-4057-A4CE-3D017D18E50E}"/>
    <dgm:cxn modelId="{2BDFE47B-94C3-4415-BF03-B83B9E4623E1}" type="presOf" srcId="{438CC8C8-F6D7-491E-957D-7A7C927B01FE}" destId="{FAE8D7CD-65E3-402B-ACD1-0985A0963E49}" srcOrd="0" destOrd="0" presId="urn:microsoft.com/office/officeart/2005/8/layout/vList5"/>
    <dgm:cxn modelId="{F3E7CAA6-79D1-4B55-A938-747F787D1F70}" srcId="{29AAE96A-5C22-4778-AF75-63E73E7A9050}" destId="{B64E19FD-DB5D-401F-9096-2E8027456D8A}" srcOrd="2" destOrd="0" parTransId="{A855CC72-0BC0-4359-9440-C24B25BC13D9}" sibTransId="{95079DA9-5ECF-4175-AAF4-EFF040764C19}"/>
    <dgm:cxn modelId="{51A391B5-DB79-482C-BF67-7E03A383D36A}" type="presOf" srcId="{29AAE96A-5C22-4778-AF75-63E73E7A9050}" destId="{CF1D2C24-0332-4310-AD2F-4304F251B038}" srcOrd="0" destOrd="0" presId="urn:microsoft.com/office/officeart/2005/8/layout/vList5"/>
    <dgm:cxn modelId="{F5239EBD-BF38-4390-9D0A-74C5C4838F45}" type="presOf" srcId="{B64E19FD-DB5D-401F-9096-2E8027456D8A}" destId="{FCAE6C31-0E04-4E9A-8686-476FE9D9B172}" srcOrd="0" destOrd="0" presId="urn:microsoft.com/office/officeart/2005/8/layout/vList5"/>
    <dgm:cxn modelId="{DD4E7BFE-AAE2-4ABE-8CE6-2B0E6286E86B}" srcId="{29AAE96A-5C22-4778-AF75-63E73E7A9050}" destId="{438CC8C8-F6D7-491E-957D-7A7C927B01FE}" srcOrd="1" destOrd="0" parTransId="{7C535471-DDCB-44AB-B06E-B78ED32E8B76}" sibTransId="{B2F322C4-6BA9-4E1F-B6EE-B591A391B8ED}"/>
    <dgm:cxn modelId="{6F2E1309-D08D-489D-A0D4-93363FE1B0B0}" type="presParOf" srcId="{CF1D2C24-0332-4310-AD2F-4304F251B038}" destId="{94BB97D0-3672-49FC-B207-6E095D6C3D8F}" srcOrd="0" destOrd="0" presId="urn:microsoft.com/office/officeart/2005/8/layout/vList5"/>
    <dgm:cxn modelId="{F6B3196F-2622-4738-8123-350196FB55E7}" type="presParOf" srcId="{94BB97D0-3672-49FC-B207-6E095D6C3D8F}" destId="{976E0B4A-D28F-4347-B235-700A3AEC777B}" srcOrd="0" destOrd="0" presId="urn:microsoft.com/office/officeart/2005/8/layout/vList5"/>
    <dgm:cxn modelId="{9D44EF0F-1EB4-494A-B079-881089A34028}" type="presParOf" srcId="{CF1D2C24-0332-4310-AD2F-4304F251B038}" destId="{015A1CE5-29CF-4946-AE0B-9A5EDF946B94}" srcOrd="1" destOrd="0" presId="urn:microsoft.com/office/officeart/2005/8/layout/vList5"/>
    <dgm:cxn modelId="{6FFDB6B1-CD59-492B-B9DE-25890D993AB1}" type="presParOf" srcId="{CF1D2C24-0332-4310-AD2F-4304F251B038}" destId="{6AF1C277-85E0-4B74-A3CB-C2E41E00C6EF}" srcOrd="2" destOrd="0" presId="urn:microsoft.com/office/officeart/2005/8/layout/vList5"/>
    <dgm:cxn modelId="{C4051D8A-D3C5-4E1F-B9E3-A44F22105464}" type="presParOf" srcId="{6AF1C277-85E0-4B74-A3CB-C2E41E00C6EF}" destId="{FAE8D7CD-65E3-402B-ACD1-0985A0963E49}" srcOrd="0" destOrd="0" presId="urn:microsoft.com/office/officeart/2005/8/layout/vList5"/>
    <dgm:cxn modelId="{89165968-79E2-4D60-8750-8EFFD31DF21F}" type="presParOf" srcId="{CF1D2C24-0332-4310-AD2F-4304F251B038}" destId="{EE739127-C90B-4863-B2B0-8B2D9E252C9A}" srcOrd="3" destOrd="0" presId="urn:microsoft.com/office/officeart/2005/8/layout/vList5"/>
    <dgm:cxn modelId="{A26DF597-46C0-422A-AFE8-F2C51EBA34A3}" type="presParOf" srcId="{CF1D2C24-0332-4310-AD2F-4304F251B038}" destId="{4C60751D-1E86-4469-A622-9C96068B9809}" srcOrd="4" destOrd="0" presId="urn:microsoft.com/office/officeart/2005/8/layout/vList5"/>
    <dgm:cxn modelId="{39BA4325-BE30-4668-B912-528E62E18E9B}" type="presParOf" srcId="{4C60751D-1E86-4469-A622-9C96068B9809}" destId="{FCAE6C31-0E04-4E9A-8686-476FE9D9B1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E0B4A-D28F-4347-B235-700A3AEC777B}">
      <dsp:nvSpPr>
        <dsp:cNvPr id="0" name=""/>
        <dsp:cNvSpPr/>
      </dsp:nvSpPr>
      <dsp:spPr>
        <a:xfrm>
          <a:off x="949965" y="1471"/>
          <a:ext cx="8039087" cy="970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an important unsupervised data mining model </a:t>
          </a:r>
        </a:p>
      </dsp:txBody>
      <dsp:txXfrm>
        <a:off x="997363" y="48869"/>
        <a:ext cx="7944291" cy="876149"/>
      </dsp:txXfrm>
    </dsp:sp>
    <dsp:sp modelId="{FAE8D7CD-65E3-402B-ACD1-0985A0963E49}">
      <dsp:nvSpPr>
        <dsp:cNvPr id="0" name=""/>
        <dsp:cNvSpPr/>
      </dsp:nvSpPr>
      <dsp:spPr>
        <a:xfrm>
          <a:off x="949965" y="1020963"/>
          <a:ext cx="8052492" cy="970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Assume all data are categorical.</a:t>
          </a:r>
        </a:p>
      </dsp:txBody>
      <dsp:txXfrm>
        <a:off x="997363" y="1068361"/>
        <a:ext cx="7957696" cy="876149"/>
      </dsp:txXfrm>
    </dsp:sp>
    <dsp:sp modelId="{FCAE6C31-0E04-4E9A-8686-476FE9D9B172}">
      <dsp:nvSpPr>
        <dsp:cNvPr id="0" name=""/>
        <dsp:cNvSpPr/>
      </dsp:nvSpPr>
      <dsp:spPr>
        <a:xfrm>
          <a:off x="949965" y="2040455"/>
          <a:ext cx="8191488" cy="970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Initially used for market basket analysis to find how items purchased  by customers are related.</a:t>
          </a:r>
        </a:p>
      </dsp:txBody>
      <dsp:txXfrm>
        <a:off x="997363" y="2087853"/>
        <a:ext cx="8096692" cy="87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3410-FF16-4026-BBF6-B228E6B5C88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B0D5-698A-4971-B6D3-B2F64E300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[1] Agrawal, R.; Imieliński, T.; Swami, A. (1993). "Mining association rules between sets of items in large databases".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Proceedings of the 1993 ACM SIGMOD international conference on Management of data - SIGMOD '93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p. 207.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3B0D5-698A-4971-B6D3-B2F64E300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3B0D5-698A-4971-B6D3-B2F64E300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2507" y="1665554"/>
            <a:ext cx="812698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2745" y="3011805"/>
            <a:ext cx="228650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305" y="1322578"/>
            <a:ext cx="10359389" cy="432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438400" y="248038"/>
            <a:ext cx="83820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34615" marR="5080" indent="-2614295" algn="l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spc="-7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Data</a:t>
            </a:r>
            <a:r>
              <a:rPr lang="en-US" sz="34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4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Mining</a:t>
            </a:r>
            <a:r>
              <a:rPr lang="en-US" sz="3400" kern="1200" spc="-13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400" kern="1200" spc="-9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Predictive </a:t>
            </a:r>
            <a:r>
              <a:rPr lang="en-US" sz="3400" kern="1200" spc="-13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Modeling</a:t>
            </a:r>
            <a:br>
              <a:rPr lang="en-US" sz="3400" kern="1200" spc="-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spc="-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28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Lecture 8</a:t>
            </a:r>
            <a:endParaRPr lang="en-US" sz="3400" kern="1200" spc="-4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ssociation Rule Mining: An Overview and its Applications">
            <a:extLst>
              <a:ext uri="{FF2B5EF4-FFF2-40B4-BE49-F238E27FC236}">
                <a16:creationId xmlns:a16="http://schemas.microsoft.com/office/drawing/2014/main" id="{E502496D-E151-43E1-AFBA-9FBEBE03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25" y="2464922"/>
            <a:ext cx="11327549" cy="34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464409" y="576072"/>
            <a:ext cx="4699459" cy="277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570" y="382346"/>
            <a:ext cx="3839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Association</a:t>
            </a:r>
            <a:r>
              <a:rPr spc="-165" dirty="0"/>
              <a:t> </a:t>
            </a:r>
            <a:r>
              <a:rPr spc="-25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1510" y="6444792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10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1422" y="1136107"/>
            <a:ext cx="4674235" cy="71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ts val="2725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Find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</a:p>
          <a:p>
            <a:pPr marL="469900">
              <a:lnSpc>
                <a:spcPts val="2725"/>
              </a:lnSpc>
            </a:pPr>
            <a:r>
              <a:rPr sz="2400" dirty="0">
                <a:latin typeface="Calibri"/>
                <a:cs typeface="Calibri"/>
              </a:rPr>
              <a:t>minimum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422" y="1940875"/>
            <a:ext cx="6695568" cy="54390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900" marR="97155" indent="-457200">
              <a:lnSpc>
                <a:spcPts val="2620"/>
              </a:lnSpc>
              <a:spcBef>
                <a:spcPts val="4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462C1"/>
                </a:solidFill>
                <a:latin typeface="Calibri"/>
                <a:cs typeface="Calibri"/>
              </a:rPr>
              <a:t>support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probability</a:t>
            </a:r>
            <a:r>
              <a:rPr sz="2400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transaction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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endParaRPr lang="en-US" sz="2400" dirty="0">
              <a:latin typeface="Calibri"/>
              <a:cs typeface="Calibri"/>
            </a:endParaRPr>
          </a:p>
          <a:p>
            <a:pPr marL="12700" marR="97155">
              <a:lnSpc>
                <a:spcPts val="2620"/>
              </a:lnSpc>
              <a:spcBef>
                <a:spcPts val="405"/>
              </a:spcBef>
              <a:tabLst>
                <a:tab pos="469265" algn="l"/>
                <a:tab pos="46990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        Support(X) = (Number of transactions containing X) / </a:t>
            </a:r>
          </a:p>
          <a:p>
            <a:pPr marL="12700" marR="97155">
              <a:lnSpc>
                <a:spcPts val="2620"/>
              </a:lnSpc>
              <a:spcBef>
                <a:spcPts val="405"/>
              </a:spcBef>
              <a:tabLst>
                <a:tab pos="469265" algn="l"/>
                <a:tab pos="46990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                                 (Total number of transactions)</a:t>
            </a:r>
          </a:p>
          <a:p>
            <a:pPr marL="12700" marR="97155">
              <a:lnSpc>
                <a:spcPts val="2620"/>
              </a:lnSpc>
              <a:spcBef>
                <a:spcPts val="405"/>
              </a:spcBef>
              <a:tabLst>
                <a:tab pos="469265" algn="l"/>
                <a:tab pos="469900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Ex. Support({milk, bread}) = Number of transactions containing</a:t>
            </a:r>
          </a:p>
          <a:p>
            <a:pPr marL="12700" marR="97155">
              <a:lnSpc>
                <a:spcPts val="2620"/>
              </a:lnSpc>
              <a:spcBef>
                <a:spcPts val="405"/>
              </a:spcBef>
              <a:tabLst>
                <a:tab pos="469265" algn="l"/>
                <a:tab pos="469900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                        {milk, bread} / Total number of transactions</a:t>
            </a:r>
          </a:p>
          <a:p>
            <a:pPr marL="12700" marR="97155">
              <a:lnSpc>
                <a:spcPts val="2620"/>
              </a:lnSpc>
              <a:spcBef>
                <a:spcPts val="405"/>
              </a:spcBef>
              <a:tabLst>
                <a:tab pos="469265" algn="l"/>
                <a:tab pos="469900" algn="l"/>
              </a:tabLst>
            </a:pP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90100"/>
              </a:lnSpc>
              <a:spcBef>
                <a:spcPts val="4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</a:rPr>
              <a:t>confidence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c,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conditional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probability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transaction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having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endParaRPr lang="en-US" sz="2400" i="1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Ex. Confidence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(milk -&gt; bread)</a:t>
            </a: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 = Number of transactions containing {milk, bread} / Number of       	transactions containing {milk}</a:t>
            </a:r>
          </a:p>
          <a:p>
            <a:pPr marL="469900" marR="5080" indent="-457200">
              <a:lnSpc>
                <a:spcPct val="90100"/>
              </a:lnSpc>
              <a:spcBef>
                <a:spcPts val="4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2400" i="1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18970" y="3608641"/>
            <a:ext cx="2523490" cy="1511935"/>
            <a:chOff x="1918970" y="3608641"/>
            <a:chExt cx="2523490" cy="1511935"/>
          </a:xfrm>
        </p:grpSpPr>
        <p:sp>
          <p:nvSpPr>
            <p:cNvPr id="8" name="object 8"/>
            <p:cNvSpPr/>
            <p:nvPr/>
          </p:nvSpPr>
          <p:spPr>
            <a:xfrm>
              <a:off x="1931670" y="3809237"/>
              <a:ext cx="1643380" cy="1169035"/>
            </a:xfrm>
            <a:custGeom>
              <a:avLst/>
              <a:gdLst/>
              <a:ahLst/>
              <a:cxnLst/>
              <a:rect l="l" t="t" r="r" b="b"/>
              <a:pathLst>
                <a:path w="1643379" h="1169035">
                  <a:moveTo>
                    <a:pt x="821436" y="0"/>
                  </a:moveTo>
                  <a:lnTo>
                    <a:pt x="765198" y="1348"/>
                  </a:lnTo>
                  <a:lnTo>
                    <a:pt x="709976" y="5334"/>
                  </a:lnTo>
                  <a:lnTo>
                    <a:pt x="655894" y="11872"/>
                  </a:lnTo>
                  <a:lnTo>
                    <a:pt x="603073" y="20873"/>
                  </a:lnTo>
                  <a:lnTo>
                    <a:pt x="551636" y="32252"/>
                  </a:lnTo>
                  <a:lnTo>
                    <a:pt x="501705" y="45922"/>
                  </a:lnTo>
                  <a:lnTo>
                    <a:pt x="453403" y="61795"/>
                  </a:lnTo>
                  <a:lnTo>
                    <a:pt x="406851" y="79784"/>
                  </a:lnTo>
                  <a:lnTo>
                    <a:pt x="362173" y="99802"/>
                  </a:lnTo>
                  <a:lnTo>
                    <a:pt x="319490" y="121763"/>
                  </a:lnTo>
                  <a:lnTo>
                    <a:pt x="278925" y="145579"/>
                  </a:lnTo>
                  <a:lnTo>
                    <a:pt x="240601" y="171164"/>
                  </a:lnTo>
                  <a:lnTo>
                    <a:pt x="204639" y="198430"/>
                  </a:lnTo>
                  <a:lnTo>
                    <a:pt x="171163" y="227290"/>
                  </a:lnTo>
                  <a:lnTo>
                    <a:pt x="140294" y="257658"/>
                  </a:lnTo>
                  <a:lnTo>
                    <a:pt x="112155" y="289447"/>
                  </a:lnTo>
                  <a:lnTo>
                    <a:pt x="86868" y="322569"/>
                  </a:lnTo>
                  <a:lnTo>
                    <a:pt x="64555" y="356937"/>
                  </a:lnTo>
                  <a:lnTo>
                    <a:pt x="45340" y="392465"/>
                  </a:lnTo>
                  <a:lnTo>
                    <a:pt x="29344" y="429065"/>
                  </a:lnTo>
                  <a:lnTo>
                    <a:pt x="16689" y="466652"/>
                  </a:lnTo>
                  <a:lnTo>
                    <a:pt x="7499" y="505136"/>
                  </a:lnTo>
                  <a:lnTo>
                    <a:pt x="1895" y="544433"/>
                  </a:lnTo>
                  <a:lnTo>
                    <a:pt x="0" y="584454"/>
                  </a:lnTo>
                  <a:lnTo>
                    <a:pt x="1895" y="624474"/>
                  </a:lnTo>
                  <a:lnTo>
                    <a:pt x="7499" y="663771"/>
                  </a:lnTo>
                  <a:lnTo>
                    <a:pt x="16689" y="702255"/>
                  </a:lnTo>
                  <a:lnTo>
                    <a:pt x="29344" y="739842"/>
                  </a:lnTo>
                  <a:lnTo>
                    <a:pt x="45340" y="776442"/>
                  </a:lnTo>
                  <a:lnTo>
                    <a:pt x="64555" y="811970"/>
                  </a:lnTo>
                  <a:lnTo>
                    <a:pt x="86868" y="846338"/>
                  </a:lnTo>
                  <a:lnTo>
                    <a:pt x="112155" y="879460"/>
                  </a:lnTo>
                  <a:lnTo>
                    <a:pt x="140294" y="911249"/>
                  </a:lnTo>
                  <a:lnTo>
                    <a:pt x="171163" y="941617"/>
                  </a:lnTo>
                  <a:lnTo>
                    <a:pt x="204639" y="970477"/>
                  </a:lnTo>
                  <a:lnTo>
                    <a:pt x="240601" y="997743"/>
                  </a:lnTo>
                  <a:lnTo>
                    <a:pt x="278925" y="1023328"/>
                  </a:lnTo>
                  <a:lnTo>
                    <a:pt x="319490" y="1047144"/>
                  </a:lnTo>
                  <a:lnTo>
                    <a:pt x="362173" y="1069105"/>
                  </a:lnTo>
                  <a:lnTo>
                    <a:pt x="406851" y="1089123"/>
                  </a:lnTo>
                  <a:lnTo>
                    <a:pt x="453403" y="1107112"/>
                  </a:lnTo>
                  <a:lnTo>
                    <a:pt x="501705" y="1122985"/>
                  </a:lnTo>
                  <a:lnTo>
                    <a:pt x="551636" y="1136655"/>
                  </a:lnTo>
                  <a:lnTo>
                    <a:pt x="603073" y="1148034"/>
                  </a:lnTo>
                  <a:lnTo>
                    <a:pt x="655894" y="1157035"/>
                  </a:lnTo>
                  <a:lnTo>
                    <a:pt x="709976" y="1163573"/>
                  </a:lnTo>
                  <a:lnTo>
                    <a:pt x="765198" y="1167559"/>
                  </a:lnTo>
                  <a:lnTo>
                    <a:pt x="821436" y="1168908"/>
                  </a:lnTo>
                  <a:lnTo>
                    <a:pt x="877673" y="1167559"/>
                  </a:lnTo>
                  <a:lnTo>
                    <a:pt x="932895" y="1163573"/>
                  </a:lnTo>
                  <a:lnTo>
                    <a:pt x="986977" y="1157035"/>
                  </a:lnTo>
                  <a:lnTo>
                    <a:pt x="1039798" y="1148034"/>
                  </a:lnTo>
                  <a:lnTo>
                    <a:pt x="1091235" y="1136655"/>
                  </a:lnTo>
                  <a:lnTo>
                    <a:pt x="1141166" y="1122985"/>
                  </a:lnTo>
                  <a:lnTo>
                    <a:pt x="1189468" y="1107112"/>
                  </a:lnTo>
                  <a:lnTo>
                    <a:pt x="1236020" y="1089123"/>
                  </a:lnTo>
                  <a:lnTo>
                    <a:pt x="1280698" y="1069105"/>
                  </a:lnTo>
                  <a:lnTo>
                    <a:pt x="1323381" y="1047144"/>
                  </a:lnTo>
                  <a:lnTo>
                    <a:pt x="1363946" y="1023328"/>
                  </a:lnTo>
                  <a:lnTo>
                    <a:pt x="1402270" y="997743"/>
                  </a:lnTo>
                  <a:lnTo>
                    <a:pt x="1438232" y="970477"/>
                  </a:lnTo>
                  <a:lnTo>
                    <a:pt x="1471708" y="941617"/>
                  </a:lnTo>
                  <a:lnTo>
                    <a:pt x="1502577" y="911249"/>
                  </a:lnTo>
                  <a:lnTo>
                    <a:pt x="1530716" y="879460"/>
                  </a:lnTo>
                  <a:lnTo>
                    <a:pt x="1556003" y="846338"/>
                  </a:lnTo>
                  <a:lnTo>
                    <a:pt x="1578316" y="811970"/>
                  </a:lnTo>
                  <a:lnTo>
                    <a:pt x="1597531" y="776442"/>
                  </a:lnTo>
                  <a:lnTo>
                    <a:pt x="1613527" y="739842"/>
                  </a:lnTo>
                  <a:lnTo>
                    <a:pt x="1626182" y="702255"/>
                  </a:lnTo>
                  <a:lnTo>
                    <a:pt x="1635372" y="663771"/>
                  </a:lnTo>
                  <a:lnTo>
                    <a:pt x="1640976" y="624474"/>
                  </a:lnTo>
                  <a:lnTo>
                    <a:pt x="1642871" y="584454"/>
                  </a:lnTo>
                  <a:lnTo>
                    <a:pt x="1640976" y="544433"/>
                  </a:lnTo>
                  <a:lnTo>
                    <a:pt x="1635372" y="505136"/>
                  </a:lnTo>
                  <a:lnTo>
                    <a:pt x="1626182" y="466652"/>
                  </a:lnTo>
                  <a:lnTo>
                    <a:pt x="1613527" y="429065"/>
                  </a:lnTo>
                  <a:lnTo>
                    <a:pt x="1597531" y="392465"/>
                  </a:lnTo>
                  <a:lnTo>
                    <a:pt x="1578316" y="356937"/>
                  </a:lnTo>
                  <a:lnTo>
                    <a:pt x="1556003" y="322569"/>
                  </a:lnTo>
                  <a:lnTo>
                    <a:pt x="1530716" y="289447"/>
                  </a:lnTo>
                  <a:lnTo>
                    <a:pt x="1502577" y="257658"/>
                  </a:lnTo>
                  <a:lnTo>
                    <a:pt x="1471708" y="227290"/>
                  </a:lnTo>
                  <a:lnTo>
                    <a:pt x="1438232" y="198430"/>
                  </a:lnTo>
                  <a:lnTo>
                    <a:pt x="1402270" y="171164"/>
                  </a:lnTo>
                  <a:lnTo>
                    <a:pt x="1363946" y="145579"/>
                  </a:lnTo>
                  <a:lnTo>
                    <a:pt x="1323381" y="121763"/>
                  </a:lnTo>
                  <a:lnTo>
                    <a:pt x="1280698" y="99802"/>
                  </a:lnTo>
                  <a:lnTo>
                    <a:pt x="1236020" y="79784"/>
                  </a:lnTo>
                  <a:lnTo>
                    <a:pt x="1189468" y="61795"/>
                  </a:lnTo>
                  <a:lnTo>
                    <a:pt x="1141166" y="45922"/>
                  </a:lnTo>
                  <a:lnTo>
                    <a:pt x="1091235" y="32252"/>
                  </a:lnTo>
                  <a:lnTo>
                    <a:pt x="1039798" y="20873"/>
                  </a:lnTo>
                  <a:lnTo>
                    <a:pt x="986977" y="11872"/>
                  </a:lnTo>
                  <a:lnTo>
                    <a:pt x="932895" y="5334"/>
                  </a:lnTo>
                  <a:lnTo>
                    <a:pt x="877673" y="1348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1670" y="3809237"/>
              <a:ext cx="1643380" cy="1169035"/>
            </a:xfrm>
            <a:custGeom>
              <a:avLst/>
              <a:gdLst/>
              <a:ahLst/>
              <a:cxnLst/>
              <a:rect l="l" t="t" r="r" b="b"/>
              <a:pathLst>
                <a:path w="1643379" h="1169035">
                  <a:moveTo>
                    <a:pt x="0" y="584454"/>
                  </a:moveTo>
                  <a:lnTo>
                    <a:pt x="1895" y="544433"/>
                  </a:lnTo>
                  <a:lnTo>
                    <a:pt x="7499" y="505136"/>
                  </a:lnTo>
                  <a:lnTo>
                    <a:pt x="16689" y="466652"/>
                  </a:lnTo>
                  <a:lnTo>
                    <a:pt x="29344" y="429065"/>
                  </a:lnTo>
                  <a:lnTo>
                    <a:pt x="45340" y="392465"/>
                  </a:lnTo>
                  <a:lnTo>
                    <a:pt x="64555" y="356937"/>
                  </a:lnTo>
                  <a:lnTo>
                    <a:pt x="86868" y="322569"/>
                  </a:lnTo>
                  <a:lnTo>
                    <a:pt x="112155" y="289447"/>
                  </a:lnTo>
                  <a:lnTo>
                    <a:pt x="140294" y="257658"/>
                  </a:lnTo>
                  <a:lnTo>
                    <a:pt x="171163" y="227290"/>
                  </a:lnTo>
                  <a:lnTo>
                    <a:pt x="204639" y="198430"/>
                  </a:lnTo>
                  <a:lnTo>
                    <a:pt x="240601" y="171164"/>
                  </a:lnTo>
                  <a:lnTo>
                    <a:pt x="278925" y="145579"/>
                  </a:lnTo>
                  <a:lnTo>
                    <a:pt x="319490" y="121763"/>
                  </a:lnTo>
                  <a:lnTo>
                    <a:pt x="362173" y="99802"/>
                  </a:lnTo>
                  <a:lnTo>
                    <a:pt x="406851" y="79784"/>
                  </a:lnTo>
                  <a:lnTo>
                    <a:pt x="453403" y="61795"/>
                  </a:lnTo>
                  <a:lnTo>
                    <a:pt x="501705" y="45922"/>
                  </a:lnTo>
                  <a:lnTo>
                    <a:pt x="551636" y="32252"/>
                  </a:lnTo>
                  <a:lnTo>
                    <a:pt x="603073" y="20873"/>
                  </a:lnTo>
                  <a:lnTo>
                    <a:pt x="655894" y="11872"/>
                  </a:lnTo>
                  <a:lnTo>
                    <a:pt x="709976" y="5334"/>
                  </a:lnTo>
                  <a:lnTo>
                    <a:pt x="765198" y="1348"/>
                  </a:lnTo>
                  <a:lnTo>
                    <a:pt x="821436" y="0"/>
                  </a:lnTo>
                  <a:lnTo>
                    <a:pt x="877673" y="1348"/>
                  </a:lnTo>
                  <a:lnTo>
                    <a:pt x="932895" y="5334"/>
                  </a:lnTo>
                  <a:lnTo>
                    <a:pt x="986977" y="11872"/>
                  </a:lnTo>
                  <a:lnTo>
                    <a:pt x="1039798" y="20873"/>
                  </a:lnTo>
                  <a:lnTo>
                    <a:pt x="1091235" y="32252"/>
                  </a:lnTo>
                  <a:lnTo>
                    <a:pt x="1141166" y="45922"/>
                  </a:lnTo>
                  <a:lnTo>
                    <a:pt x="1189468" y="61795"/>
                  </a:lnTo>
                  <a:lnTo>
                    <a:pt x="1236020" y="79784"/>
                  </a:lnTo>
                  <a:lnTo>
                    <a:pt x="1280698" y="99802"/>
                  </a:lnTo>
                  <a:lnTo>
                    <a:pt x="1323381" y="121763"/>
                  </a:lnTo>
                  <a:lnTo>
                    <a:pt x="1363946" y="145579"/>
                  </a:lnTo>
                  <a:lnTo>
                    <a:pt x="1402270" y="171164"/>
                  </a:lnTo>
                  <a:lnTo>
                    <a:pt x="1438232" y="198430"/>
                  </a:lnTo>
                  <a:lnTo>
                    <a:pt x="1471708" y="227290"/>
                  </a:lnTo>
                  <a:lnTo>
                    <a:pt x="1502577" y="257658"/>
                  </a:lnTo>
                  <a:lnTo>
                    <a:pt x="1530716" y="289447"/>
                  </a:lnTo>
                  <a:lnTo>
                    <a:pt x="1556003" y="322569"/>
                  </a:lnTo>
                  <a:lnTo>
                    <a:pt x="1578316" y="356937"/>
                  </a:lnTo>
                  <a:lnTo>
                    <a:pt x="1597531" y="392465"/>
                  </a:lnTo>
                  <a:lnTo>
                    <a:pt x="1613527" y="429065"/>
                  </a:lnTo>
                  <a:lnTo>
                    <a:pt x="1626182" y="466652"/>
                  </a:lnTo>
                  <a:lnTo>
                    <a:pt x="1635372" y="505136"/>
                  </a:lnTo>
                  <a:lnTo>
                    <a:pt x="1640976" y="544433"/>
                  </a:lnTo>
                  <a:lnTo>
                    <a:pt x="1642871" y="584454"/>
                  </a:lnTo>
                  <a:lnTo>
                    <a:pt x="1640976" y="624474"/>
                  </a:lnTo>
                  <a:lnTo>
                    <a:pt x="1635372" y="663771"/>
                  </a:lnTo>
                  <a:lnTo>
                    <a:pt x="1626182" y="702255"/>
                  </a:lnTo>
                  <a:lnTo>
                    <a:pt x="1613527" y="739842"/>
                  </a:lnTo>
                  <a:lnTo>
                    <a:pt x="1597531" y="776442"/>
                  </a:lnTo>
                  <a:lnTo>
                    <a:pt x="1578316" y="811970"/>
                  </a:lnTo>
                  <a:lnTo>
                    <a:pt x="1556003" y="846338"/>
                  </a:lnTo>
                  <a:lnTo>
                    <a:pt x="1530716" y="879460"/>
                  </a:lnTo>
                  <a:lnTo>
                    <a:pt x="1502577" y="911249"/>
                  </a:lnTo>
                  <a:lnTo>
                    <a:pt x="1471708" y="941617"/>
                  </a:lnTo>
                  <a:lnTo>
                    <a:pt x="1438232" y="970477"/>
                  </a:lnTo>
                  <a:lnTo>
                    <a:pt x="1402270" y="997743"/>
                  </a:lnTo>
                  <a:lnTo>
                    <a:pt x="1363946" y="1023328"/>
                  </a:lnTo>
                  <a:lnTo>
                    <a:pt x="1323381" y="1047144"/>
                  </a:lnTo>
                  <a:lnTo>
                    <a:pt x="1280698" y="1069105"/>
                  </a:lnTo>
                  <a:lnTo>
                    <a:pt x="1236020" y="1089123"/>
                  </a:lnTo>
                  <a:lnTo>
                    <a:pt x="1189468" y="1107112"/>
                  </a:lnTo>
                  <a:lnTo>
                    <a:pt x="1141166" y="1122985"/>
                  </a:lnTo>
                  <a:lnTo>
                    <a:pt x="1091235" y="1136655"/>
                  </a:lnTo>
                  <a:lnTo>
                    <a:pt x="1039798" y="1148034"/>
                  </a:lnTo>
                  <a:lnTo>
                    <a:pt x="986977" y="1157035"/>
                  </a:lnTo>
                  <a:lnTo>
                    <a:pt x="932895" y="1163573"/>
                  </a:lnTo>
                  <a:lnTo>
                    <a:pt x="877673" y="1167559"/>
                  </a:lnTo>
                  <a:lnTo>
                    <a:pt x="821436" y="1168908"/>
                  </a:lnTo>
                  <a:lnTo>
                    <a:pt x="765198" y="1167559"/>
                  </a:lnTo>
                  <a:lnTo>
                    <a:pt x="709976" y="1163573"/>
                  </a:lnTo>
                  <a:lnTo>
                    <a:pt x="655894" y="1157035"/>
                  </a:lnTo>
                  <a:lnTo>
                    <a:pt x="603073" y="1148034"/>
                  </a:lnTo>
                  <a:lnTo>
                    <a:pt x="551636" y="1136655"/>
                  </a:lnTo>
                  <a:lnTo>
                    <a:pt x="501705" y="1122985"/>
                  </a:lnTo>
                  <a:lnTo>
                    <a:pt x="453403" y="1107112"/>
                  </a:lnTo>
                  <a:lnTo>
                    <a:pt x="406851" y="1089123"/>
                  </a:lnTo>
                  <a:lnTo>
                    <a:pt x="362173" y="1069105"/>
                  </a:lnTo>
                  <a:lnTo>
                    <a:pt x="319490" y="1047144"/>
                  </a:lnTo>
                  <a:lnTo>
                    <a:pt x="278925" y="1023328"/>
                  </a:lnTo>
                  <a:lnTo>
                    <a:pt x="240601" y="997743"/>
                  </a:lnTo>
                  <a:lnTo>
                    <a:pt x="204639" y="970477"/>
                  </a:lnTo>
                  <a:lnTo>
                    <a:pt x="171163" y="941617"/>
                  </a:lnTo>
                  <a:lnTo>
                    <a:pt x="140294" y="911249"/>
                  </a:lnTo>
                  <a:lnTo>
                    <a:pt x="112155" y="879460"/>
                  </a:lnTo>
                  <a:lnTo>
                    <a:pt x="86868" y="846338"/>
                  </a:lnTo>
                  <a:lnTo>
                    <a:pt x="64555" y="811970"/>
                  </a:lnTo>
                  <a:lnTo>
                    <a:pt x="45340" y="776442"/>
                  </a:lnTo>
                  <a:lnTo>
                    <a:pt x="29344" y="739842"/>
                  </a:lnTo>
                  <a:lnTo>
                    <a:pt x="16689" y="702255"/>
                  </a:lnTo>
                  <a:lnTo>
                    <a:pt x="7499" y="663771"/>
                  </a:lnTo>
                  <a:lnTo>
                    <a:pt x="1895" y="624474"/>
                  </a:lnTo>
                  <a:lnTo>
                    <a:pt x="0" y="584454"/>
                  </a:lnTo>
                  <a:close/>
                </a:path>
              </a:pathLst>
            </a:custGeom>
            <a:ln w="254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86634" y="3809237"/>
              <a:ext cx="1643380" cy="1298575"/>
            </a:xfrm>
            <a:custGeom>
              <a:avLst/>
              <a:gdLst/>
              <a:ahLst/>
              <a:cxnLst/>
              <a:rect l="l" t="t" r="r" b="b"/>
              <a:pathLst>
                <a:path w="1643379" h="1298575">
                  <a:moveTo>
                    <a:pt x="821436" y="0"/>
                  </a:moveTo>
                  <a:lnTo>
                    <a:pt x="767428" y="1381"/>
                  </a:lnTo>
                  <a:lnTo>
                    <a:pt x="714354" y="5467"/>
                  </a:lnTo>
                  <a:lnTo>
                    <a:pt x="662320" y="12173"/>
                  </a:lnTo>
                  <a:lnTo>
                    <a:pt x="611435" y="21413"/>
                  </a:lnTo>
                  <a:lnTo>
                    <a:pt x="561807" y="33101"/>
                  </a:lnTo>
                  <a:lnTo>
                    <a:pt x="513545" y="47152"/>
                  </a:lnTo>
                  <a:lnTo>
                    <a:pt x="466756" y="63480"/>
                  </a:lnTo>
                  <a:lnTo>
                    <a:pt x="421550" y="82000"/>
                  </a:lnTo>
                  <a:lnTo>
                    <a:pt x="378033" y="102626"/>
                  </a:lnTo>
                  <a:lnTo>
                    <a:pt x="336316" y="125272"/>
                  </a:lnTo>
                  <a:lnTo>
                    <a:pt x="296505" y="149854"/>
                  </a:lnTo>
                  <a:lnTo>
                    <a:pt x="258709" y="176284"/>
                  </a:lnTo>
                  <a:lnTo>
                    <a:pt x="223037" y="204478"/>
                  </a:lnTo>
                  <a:lnTo>
                    <a:pt x="189596" y="234351"/>
                  </a:lnTo>
                  <a:lnTo>
                    <a:pt x="158495" y="265816"/>
                  </a:lnTo>
                  <a:lnTo>
                    <a:pt x="129843" y="298787"/>
                  </a:lnTo>
                  <a:lnTo>
                    <a:pt x="103747" y="333181"/>
                  </a:lnTo>
                  <a:lnTo>
                    <a:pt x="80315" y="368909"/>
                  </a:lnTo>
                  <a:lnTo>
                    <a:pt x="59656" y="405888"/>
                  </a:lnTo>
                  <a:lnTo>
                    <a:pt x="41879" y="444032"/>
                  </a:lnTo>
                  <a:lnTo>
                    <a:pt x="27091" y="483255"/>
                  </a:lnTo>
                  <a:lnTo>
                    <a:pt x="15401" y="523471"/>
                  </a:lnTo>
                  <a:lnTo>
                    <a:pt x="6917" y="564595"/>
                  </a:lnTo>
                  <a:lnTo>
                    <a:pt x="1747" y="606541"/>
                  </a:lnTo>
                  <a:lnTo>
                    <a:pt x="0" y="649224"/>
                  </a:lnTo>
                  <a:lnTo>
                    <a:pt x="1747" y="691906"/>
                  </a:lnTo>
                  <a:lnTo>
                    <a:pt x="6917" y="733852"/>
                  </a:lnTo>
                  <a:lnTo>
                    <a:pt x="15401" y="774976"/>
                  </a:lnTo>
                  <a:lnTo>
                    <a:pt x="27091" y="815192"/>
                  </a:lnTo>
                  <a:lnTo>
                    <a:pt x="41879" y="854415"/>
                  </a:lnTo>
                  <a:lnTo>
                    <a:pt x="59656" y="892559"/>
                  </a:lnTo>
                  <a:lnTo>
                    <a:pt x="80315" y="929538"/>
                  </a:lnTo>
                  <a:lnTo>
                    <a:pt x="103747" y="965266"/>
                  </a:lnTo>
                  <a:lnTo>
                    <a:pt x="129843" y="999660"/>
                  </a:lnTo>
                  <a:lnTo>
                    <a:pt x="158495" y="1032631"/>
                  </a:lnTo>
                  <a:lnTo>
                    <a:pt x="189596" y="1064096"/>
                  </a:lnTo>
                  <a:lnTo>
                    <a:pt x="223037" y="1093969"/>
                  </a:lnTo>
                  <a:lnTo>
                    <a:pt x="258709" y="1122163"/>
                  </a:lnTo>
                  <a:lnTo>
                    <a:pt x="296505" y="1148593"/>
                  </a:lnTo>
                  <a:lnTo>
                    <a:pt x="336316" y="1173175"/>
                  </a:lnTo>
                  <a:lnTo>
                    <a:pt x="378033" y="1195821"/>
                  </a:lnTo>
                  <a:lnTo>
                    <a:pt x="421550" y="1216447"/>
                  </a:lnTo>
                  <a:lnTo>
                    <a:pt x="466756" y="1234967"/>
                  </a:lnTo>
                  <a:lnTo>
                    <a:pt x="513545" y="1251295"/>
                  </a:lnTo>
                  <a:lnTo>
                    <a:pt x="561807" y="1265346"/>
                  </a:lnTo>
                  <a:lnTo>
                    <a:pt x="611435" y="1277034"/>
                  </a:lnTo>
                  <a:lnTo>
                    <a:pt x="662320" y="1286274"/>
                  </a:lnTo>
                  <a:lnTo>
                    <a:pt x="714354" y="1292980"/>
                  </a:lnTo>
                  <a:lnTo>
                    <a:pt x="767428" y="1297066"/>
                  </a:lnTo>
                  <a:lnTo>
                    <a:pt x="821436" y="1298448"/>
                  </a:lnTo>
                  <a:lnTo>
                    <a:pt x="875443" y="1297066"/>
                  </a:lnTo>
                  <a:lnTo>
                    <a:pt x="928517" y="1292980"/>
                  </a:lnTo>
                  <a:lnTo>
                    <a:pt x="980551" y="1286274"/>
                  </a:lnTo>
                  <a:lnTo>
                    <a:pt x="1031436" y="1277034"/>
                  </a:lnTo>
                  <a:lnTo>
                    <a:pt x="1081064" y="1265346"/>
                  </a:lnTo>
                  <a:lnTo>
                    <a:pt x="1129326" y="1251295"/>
                  </a:lnTo>
                  <a:lnTo>
                    <a:pt x="1176115" y="1234967"/>
                  </a:lnTo>
                  <a:lnTo>
                    <a:pt x="1221321" y="1216447"/>
                  </a:lnTo>
                  <a:lnTo>
                    <a:pt x="1264838" y="1195821"/>
                  </a:lnTo>
                  <a:lnTo>
                    <a:pt x="1306555" y="1173175"/>
                  </a:lnTo>
                  <a:lnTo>
                    <a:pt x="1346366" y="1148593"/>
                  </a:lnTo>
                  <a:lnTo>
                    <a:pt x="1384162" y="1122163"/>
                  </a:lnTo>
                  <a:lnTo>
                    <a:pt x="1419834" y="1093969"/>
                  </a:lnTo>
                  <a:lnTo>
                    <a:pt x="1453275" y="1064096"/>
                  </a:lnTo>
                  <a:lnTo>
                    <a:pt x="1484376" y="1032631"/>
                  </a:lnTo>
                  <a:lnTo>
                    <a:pt x="1513028" y="999660"/>
                  </a:lnTo>
                  <a:lnTo>
                    <a:pt x="1539124" y="965266"/>
                  </a:lnTo>
                  <a:lnTo>
                    <a:pt x="1562556" y="929538"/>
                  </a:lnTo>
                  <a:lnTo>
                    <a:pt x="1583215" y="892559"/>
                  </a:lnTo>
                  <a:lnTo>
                    <a:pt x="1600992" y="854415"/>
                  </a:lnTo>
                  <a:lnTo>
                    <a:pt x="1615780" y="815192"/>
                  </a:lnTo>
                  <a:lnTo>
                    <a:pt x="1627470" y="774976"/>
                  </a:lnTo>
                  <a:lnTo>
                    <a:pt x="1635954" y="733852"/>
                  </a:lnTo>
                  <a:lnTo>
                    <a:pt x="1641124" y="691906"/>
                  </a:lnTo>
                  <a:lnTo>
                    <a:pt x="1642871" y="649224"/>
                  </a:lnTo>
                  <a:lnTo>
                    <a:pt x="1641124" y="606541"/>
                  </a:lnTo>
                  <a:lnTo>
                    <a:pt x="1635954" y="564595"/>
                  </a:lnTo>
                  <a:lnTo>
                    <a:pt x="1627470" y="523471"/>
                  </a:lnTo>
                  <a:lnTo>
                    <a:pt x="1615780" y="483255"/>
                  </a:lnTo>
                  <a:lnTo>
                    <a:pt x="1600992" y="444032"/>
                  </a:lnTo>
                  <a:lnTo>
                    <a:pt x="1583215" y="405888"/>
                  </a:lnTo>
                  <a:lnTo>
                    <a:pt x="1562556" y="368909"/>
                  </a:lnTo>
                  <a:lnTo>
                    <a:pt x="1539124" y="333181"/>
                  </a:lnTo>
                  <a:lnTo>
                    <a:pt x="1513028" y="298787"/>
                  </a:lnTo>
                  <a:lnTo>
                    <a:pt x="1484375" y="265816"/>
                  </a:lnTo>
                  <a:lnTo>
                    <a:pt x="1453275" y="234351"/>
                  </a:lnTo>
                  <a:lnTo>
                    <a:pt x="1419834" y="204478"/>
                  </a:lnTo>
                  <a:lnTo>
                    <a:pt x="1384162" y="176284"/>
                  </a:lnTo>
                  <a:lnTo>
                    <a:pt x="1346366" y="149854"/>
                  </a:lnTo>
                  <a:lnTo>
                    <a:pt x="1306555" y="125272"/>
                  </a:lnTo>
                  <a:lnTo>
                    <a:pt x="1264838" y="102626"/>
                  </a:lnTo>
                  <a:lnTo>
                    <a:pt x="1221321" y="82000"/>
                  </a:lnTo>
                  <a:lnTo>
                    <a:pt x="1176115" y="63480"/>
                  </a:lnTo>
                  <a:lnTo>
                    <a:pt x="1129326" y="47152"/>
                  </a:lnTo>
                  <a:lnTo>
                    <a:pt x="1081064" y="33101"/>
                  </a:lnTo>
                  <a:lnTo>
                    <a:pt x="1031436" y="21413"/>
                  </a:lnTo>
                  <a:lnTo>
                    <a:pt x="980551" y="12173"/>
                  </a:lnTo>
                  <a:lnTo>
                    <a:pt x="928517" y="5467"/>
                  </a:lnTo>
                  <a:lnTo>
                    <a:pt x="875443" y="1381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6634" y="3809237"/>
              <a:ext cx="1643380" cy="1298575"/>
            </a:xfrm>
            <a:custGeom>
              <a:avLst/>
              <a:gdLst/>
              <a:ahLst/>
              <a:cxnLst/>
              <a:rect l="l" t="t" r="r" b="b"/>
              <a:pathLst>
                <a:path w="1643379" h="1298575">
                  <a:moveTo>
                    <a:pt x="0" y="649224"/>
                  </a:moveTo>
                  <a:lnTo>
                    <a:pt x="1747" y="606541"/>
                  </a:lnTo>
                  <a:lnTo>
                    <a:pt x="6917" y="564595"/>
                  </a:lnTo>
                  <a:lnTo>
                    <a:pt x="15401" y="523471"/>
                  </a:lnTo>
                  <a:lnTo>
                    <a:pt x="27091" y="483255"/>
                  </a:lnTo>
                  <a:lnTo>
                    <a:pt x="41879" y="444032"/>
                  </a:lnTo>
                  <a:lnTo>
                    <a:pt x="59656" y="405888"/>
                  </a:lnTo>
                  <a:lnTo>
                    <a:pt x="80315" y="368909"/>
                  </a:lnTo>
                  <a:lnTo>
                    <a:pt x="103747" y="333181"/>
                  </a:lnTo>
                  <a:lnTo>
                    <a:pt x="129843" y="298787"/>
                  </a:lnTo>
                  <a:lnTo>
                    <a:pt x="158495" y="265816"/>
                  </a:lnTo>
                  <a:lnTo>
                    <a:pt x="189596" y="234351"/>
                  </a:lnTo>
                  <a:lnTo>
                    <a:pt x="223037" y="204478"/>
                  </a:lnTo>
                  <a:lnTo>
                    <a:pt x="258709" y="176284"/>
                  </a:lnTo>
                  <a:lnTo>
                    <a:pt x="296505" y="149854"/>
                  </a:lnTo>
                  <a:lnTo>
                    <a:pt x="336316" y="125272"/>
                  </a:lnTo>
                  <a:lnTo>
                    <a:pt x="378033" y="102626"/>
                  </a:lnTo>
                  <a:lnTo>
                    <a:pt x="421550" y="82000"/>
                  </a:lnTo>
                  <a:lnTo>
                    <a:pt x="466756" y="63480"/>
                  </a:lnTo>
                  <a:lnTo>
                    <a:pt x="513545" y="47152"/>
                  </a:lnTo>
                  <a:lnTo>
                    <a:pt x="561807" y="33101"/>
                  </a:lnTo>
                  <a:lnTo>
                    <a:pt x="611435" y="21413"/>
                  </a:lnTo>
                  <a:lnTo>
                    <a:pt x="662320" y="12173"/>
                  </a:lnTo>
                  <a:lnTo>
                    <a:pt x="714354" y="5467"/>
                  </a:lnTo>
                  <a:lnTo>
                    <a:pt x="767428" y="1381"/>
                  </a:lnTo>
                  <a:lnTo>
                    <a:pt x="821436" y="0"/>
                  </a:lnTo>
                  <a:lnTo>
                    <a:pt x="875443" y="1381"/>
                  </a:lnTo>
                  <a:lnTo>
                    <a:pt x="928517" y="5467"/>
                  </a:lnTo>
                  <a:lnTo>
                    <a:pt x="980551" y="12173"/>
                  </a:lnTo>
                  <a:lnTo>
                    <a:pt x="1031436" y="21413"/>
                  </a:lnTo>
                  <a:lnTo>
                    <a:pt x="1081064" y="33101"/>
                  </a:lnTo>
                  <a:lnTo>
                    <a:pt x="1129326" y="47152"/>
                  </a:lnTo>
                  <a:lnTo>
                    <a:pt x="1176115" y="63480"/>
                  </a:lnTo>
                  <a:lnTo>
                    <a:pt x="1221321" y="82000"/>
                  </a:lnTo>
                  <a:lnTo>
                    <a:pt x="1264838" y="102626"/>
                  </a:lnTo>
                  <a:lnTo>
                    <a:pt x="1306555" y="125272"/>
                  </a:lnTo>
                  <a:lnTo>
                    <a:pt x="1346366" y="149854"/>
                  </a:lnTo>
                  <a:lnTo>
                    <a:pt x="1384162" y="176284"/>
                  </a:lnTo>
                  <a:lnTo>
                    <a:pt x="1419834" y="204478"/>
                  </a:lnTo>
                  <a:lnTo>
                    <a:pt x="1453275" y="234351"/>
                  </a:lnTo>
                  <a:lnTo>
                    <a:pt x="1484375" y="265816"/>
                  </a:lnTo>
                  <a:lnTo>
                    <a:pt x="1513028" y="298787"/>
                  </a:lnTo>
                  <a:lnTo>
                    <a:pt x="1539124" y="333181"/>
                  </a:lnTo>
                  <a:lnTo>
                    <a:pt x="1562556" y="368909"/>
                  </a:lnTo>
                  <a:lnTo>
                    <a:pt x="1583215" y="405888"/>
                  </a:lnTo>
                  <a:lnTo>
                    <a:pt x="1600992" y="444032"/>
                  </a:lnTo>
                  <a:lnTo>
                    <a:pt x="1615780" y="483255"/>
                  </a:lnTo>
                  <a:lnTo>
                    <a:pt x="1627470" y="523471"/>
                  </a:lnTo>
                  <a:lnTo>
                    <a:pt x="1635954" y="564595"/>
                  </a:lnTo>
                  <a:lnTo>
                    <a:pt x="1641124" y="606541"/>
                  </a:lnTo>
                  <a:lnTo>
                    <a:pt x="1642871" y="649224"/>
                  </a:lnTo>
                  <a:lnTo>
                    <a:pt x="1641124" y="691906"/>
                  </a:lnTo>
                  <a:lnTo>
                    <a:pt x="1635954" y="733852"/>
                  </a:lnTo>
                  <a:lnTo>
                    <a:pt x="1627470" y="774976"/>
                  </a:lnTo>
                  <a:lnTo>
                    <a:pt x="1615780" y="815192"/>
                  </a:lnTo>
                  <a:lnTo>
                    <a:pt x="1600992" y="854415"/>
                  </a:lnTo>
                  <a:lnTo>
                    <a:pt x="1583215" y="892559"/>
                  </a:lnTo>
                  <a:lnTo>
                    <a:pt x="1562556" y="929538"/>
                  </a:lnTo>
                  <a:lnTo>
                    <a:pt x="1539124" y="965266"/>
                  </a:lnTo>
                  <a:lnTo>
                    <a:pt x="1513028" y="999660"/>
                  </a:lnTo>
                  <a:lnTo>
                    <a:pt x="1484376" y="1032631"/>
                  </a:lnTo>
                  <a:lnTo>
                    <a:pt x="1453275" y="1064096"/>
                  </a:lnTo>
                  <a:lnTo>
                    <a:pt x="1419834" y="1093969"/>
                  </a:lnTo>
                  <a:lnTo>
                    <a:pt x="1384162" y="1122163"/>
                  </a:lnTo>
                  <a:lnTo>
                    <a:pt x="1346366" y="1148593"/>
                  </a:lnTo>
                  <a:lnTo>
                    <a:pt x="1306555" y="1173175"/>
                  </a:lnTo>
                  <a:lnTo>
                    <a:pt x="1264838" y="1195821"/>
                  </a:lnTo>
                  <a:lnTo>
                    <a:pt x="1221321" y="1216447"/>
                  </a:lnTo>
                  <a:lnTo>
                    <a:pt x="1176115" y="1234967"/>
                  </a:lnTo>
                  <a:lnTo>
                    <a:pt x="1129326" y="1251295"/>
                  </a:lnTo>
                  <a:lnTo>
                    <a:pt x="1081064" y="1265346"/>
                  </a:lnTo>
                  <a:lnTo>
                    <a:pt x="1031436" y="1277034"/>
                  </a:lnTo>
                  <a:lnTo>
                    <a:pt x="980551" y="1286274"/>
                  </a:lnTo>
                  <a:lnTo>
                    <a:pt x="928517" y="1292980"/>
                  </a:lnTo>
                  <a:lnTo>
                    <a:pt x="875443" y="1297066"/>
                  </a:lnTo>
                  <a:lnTo>
                    <a:pt x="821436" y="1298448"/>
                  </a:lnTo>
                  <a:lnTo>
                    <a:pt x="767428" y="1297066"/>
                  </a:lnTo>
                  <a:lnTo>
                    <a:pt x="714354" y="1292980"/>
                  </a:lnTo>
                  <a:lnTo>
                    <a:pt x="662320" y="1286274"/>
                  </a:lnTo>
                  <a:lnTo>
                    <a:pt x="611435" y="1277034"/>
                  </a:lnTo>
                  <a:lnTo>
                    <a:pt x="561807" y="1265346"/>
                  </a:lnTo>
                  <a:lnTo>
                    <a:pt x="513545" y="1251295"/>
                  </a:lnTo>
                  <a:lnTo>
                    <a:pt x="466756" y="1234967"/>
                  </a:lnTo>
                  <a:lnTo>
                    <a:pt x="421550" y="1216447"/>
                  </a:lnTo>
                  <a:lnTo>
                    <a:pt x="378033" y="1195821"/>
                  </a:lnTo>
                  <a:lnTo>
                    <a:pt x="336316" y="1173175"/>
                  </a:lnTo>
                  <a:lnTo>
                    <a:pt x="296505" y="1148593"/>
                  </a:lnTo>
                  <a:lnTo>
                    <a:pt x="258709" y="1122163"/>
                  </a:lnTo>
                  <a:lnTo>
                    <a:pt x="223037" y="1093969"/>
                  </a:lnTo>
                  <a:lnTo>
                    <a:pt x="189596" y="1064096"/>
                  </a:lnTo>
                  <a:lnTo>
                    <a:pt x="158495" y="1032631"/>
                  </a:lnTo>
                  <a:lnTo>
                    <a:pt x="129843" y="999660"/>
                  </a:lnTo>
                  <a:lnTo>
                    <a:pt x="103747" y="965266"/>
                  </a:lnTo>
                  <a:lnTo>
                    <a:pt x="80315" y="929538"/>
                  </a:lnTo>
                  <a:lnTo>
                    <a:pt x="59656" y="892559"/>
                  </a:lnTo>
                  <a:lnTo>
                    <a:pt x="41879" y="854415"/>
                  </a:lnTo>
                  <a:lnTo>
                    <a:pt x="27091" y="815192"/>
                  </a:lnTo>
                  <a:lnTo>
                    <a:pt x="15401" y="774976"/>
                  </a:lnTo>
                  <a:lnTo>
                    <a:pt x="6917" y="733852"/>
                  </a:lnTo>
                  <a:lnTo>
                    <a:pt x="1747" y="691906"/>
                  </a:lnTo>
                  <a:lnTo>
                    <a:pt x="0" y="649224"/>
                  </a:lnTo>
                  <a:close/>
                </a:path>
              </a:pathLst>
            </a:custGeom>
            <a:ln w="25400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3036" y="4393691"/>
              <a:ext cx="198120" cy="649605"/>
            </a:xfrm>
            <a:custGeom>
              <a:avLst/>
              <a:gdLst/>
              <a:ahLst/>
              <a:cxnLst/>
              <a:rect l="l" t="t" r="r" b="b"/>
              <a:pathLst>
                <a:path w="198119" h="649604">
                  <a:moveTo>
                    <a:pt x="198119" y="0"/>
                  </a:moveTo>
                  <a:lnTo>
                    <a:pt x="0" y="649223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6616" y="3939539"/>
              <a:ext cx="196850" cy="584200"/>
            </a:xfrm>
            <a:custGeom>
              <a:avLst/>
              <a:gdLst/>
              <a:ahLst/>
              <a:cxnLst/>
              <a:rect l="l" t="t" r="r" b="b"/>
              <a:pathLst>
                <a:path w="196850" h="584200">
                  <a:moveTo>
                    <a:pt x="0" y="583692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7184" y="3613403"/>
              <a:ext cx="0" cy="780415"/>
            </a:xfrm>
            <a:custGeom>
              <a:avLst/>
              <a:gdLst/>
              <a:ahLst/>
              <a:cxnLst/>
              <a:rect l="l" t="t" r="r" b="b"/>
              <a:pathLst>
                <a:path h="780414">
                  <a:moveTo>
                    <a:pt x="0" y="7802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95039" y="3425723"/>
            <a:ext cx="86677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Custo</a:t>
            </a:r>
            <a:r>
              <a:rPr sz="1600" b="1" spc="-30" dirty="0">
                <a:solidFill>
                  <a:srgbClr val="0462C1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er  buys </a:t>
            </a:r>
            <a:r>
              <a:rPr sz="1600" b="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diaper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3985" y="3365829"/>
            <a:ext cx="764540" cy="495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5FA080"/>
                </a:solidFill>
                <a:latin typeface="Times New Roman"/>
                <a:cs typeface="Times New Roman"/>
              </a:rPr>
              <a:t>C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ust</a:t>
            </a:r>
            <a:r>
              <a:rPr sz="1400" b="1" spc="5" dirty="0">
                <a:solidFill>
                  <a:srgbClr val="5FA080"/>
                </a:solidFill>
                <a:latin typeface="Times New Roman"/>
                <a:cs typeface="Times New Roman"/>
              </a:rPr>
              <a:t>o</a:t>
            </a:r>
            <a:r>
              <a:rPr sz="1400" b="1" spc="-15" dirty="0">
                <a:solidFill>
                  <a:srgbClr val="5FA080"/>
                </a:solidFill>
                <a:latin typeface="Times New Roman"/>
                <a:cs typeface="Times New Roman"/>
              </a:rPr>
              <a:t>m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buys</a:t>
            </a:r>
            <a:r>
              <a:rPr sz="1400" b="1" spc="-25" dirty="0">
                <a:solidFill>
                  <a:srgbClr val="5FA08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both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3236" y="4985156"/>
            <a:ext cx="86677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Custo</a:t>
            </a:r>
            <a:r>
              <a:rPr sz="1600" b="1" spc="-30" dirty="0">
                <a:solidFill>
                  <a:srgbClr val="44536A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er  buys</a:t>
            </a:r>
            <a:r>
              <a:rPr sz="1600" b="1" spc="-6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beer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255" y="3354323"/>
            <a:ext cx="3352800" cy="2242185"/>
          </a:xfrm>
          <a:custGeom>
            <a:avLst/>
            <a:gdLst/>
            <a:ahLst/>
            <a:cxnLst/>
            <a:rect l="l" t="t" r="r" b="b"/>
            <a:pathLst>
              <a:path w="3352800" h="2242185">
                <a:moveTo>
                  <a:pt x="0" y="2241804"/>
                </a:moveTo>
                <a:lnTo>
                  <a:pt x="3352800" y="2241804"/>
                </a:lnTo>
                <a:lnTo>
                  <a:pt x="3352800" y="0"/>
                </a:lnTo>
                <a:lnTo>
                  <a:pt x="0" y="0"/>
                </a:lnTo>
                <a:lnTo>
                  <a:pt x="0" y="22418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58104"/>
              </p:ext>
            </p:extLst>
          </p:nvPr>
        </p:nvGraphicFramePr>
        <p:xfrm>
          <a:off x="1653730" y="1391602"/>
          <a:ext cx="3352800" cy="1816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Tid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</a:t>
                      </a:r>
                      <a:r>
                        <a:rPr sz="1600" b="1" spc="-15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bought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>
                          <a:latin typeface="Tahoma"/>
                          <a:cs typeface="Tahoma"/>
                        </a:rPr>
                        <a:t>Nuts,</a:t>
                      </a:r>
                      <a:r>
                        <a:rPr sz="160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>
                          <a:latin typeface="Tahoma"/>
                          <a:cs typeface="Tahoma"/>
                        </a:rPr>
                        <a:t>Diaper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>
                          <a:latin typeface="Tahoma"/>
                          <a:cs typeface="Tahoma"/>
                        </a:rPr>
                        <a:t>Coffee, </a:t>
                      </a:r>
                      <a:r>
                        <a:rPr sz="1600" spc="-5">
                          <a:latin typeface="Tahoma"/>
                          <a:cs typeface="Tahoma"/>
                        </a:rPr>
                        <a:t>Diaper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>
                          <a:latin typeface="Tahoma"/>
                          <a:cs typeface="Tahoma"/>
                        </a:rPr>
                        <a:t>Diaper,</a:t>
                      </a:r>
                      <a:r>
                        <a:rPr sz="16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>
                          <a:latin typeface="Tahoma"/>
                          <a:cs typeface="Tahoma"/>
                        </a:rPr>
                        <a:t>Eggs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  <a:spcBef>
                          <a:spcPts val="355"/>
                        </a:spcBef>
                      </a:pPr>
                      <a:r>
                        <a:rPr sz="1600" spc="-5"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  <a:spcBef>
                          <a:spcPts val="355"/>
                        </a:spcBef>
                      </a:pPr>
                      <a:r>
                        <a:rPr sz="1600" spc="-10">
                          <a:latin typeface="Tahoma"/>
                          <a:cs typeface="Tahoma"/>
                        </a:rPr>
                        <a:t>Nuts, </a:t>
                      </a:r>
                      <a:r>
                        <a:rPr sz="1600" spc="-5">
                          <a:latin typeface="Tahoma"/>
                          <a:cs typeface="Tahoma"/>
                        </a:rPr>
                        <a:t>Eggs,</a:t>
                      </a:r>
                      <a:r>
                        <a:rPr sz="1600" spc="-10">
                          <a:latin typeface="Tahoma"/>
                          <a:cs typeface="Tahoma"/>
                        </a:rPr>
                        <a:t> Milk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365"/>
                        </a:spcBef>
                      </a:pPr>
                      <a:r>
                        <a:rPr sz="1600" spc="-5">
                          <a:latin typeface="Tahoma"/>
                          <a:cs typeface="Tahoma"/>
                        </a:rPr>
                        <a:t>50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>
                          <a:latin typeface="Tahoma"/>
                          <a:cs typeface="Tahoma"/>
                        </a:rPr>
                        <a:t>Nuts,</a:t>
                      </a:r>
                      <a:r>
                        <a:rPr sz="14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>
                          <a:latin typeface="Tahoma"/>
                          <a:cs typeface="Tahoma"/>
                        </a:rPr>
                        <a:t>Coffee,</a:t>
                      </a:r>
                      <a:r>
                        <a:rPr sz="14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>
                          <a:latin typeface="Tahoma"/>
                          <a:cs typeface="Tahoma"/>
                        </a:rPr>
                        <a:t>Diaper,</a:t>
                      </a:r>
                      <a:r>
                        <a:rPr sz="14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sz="1400">
                          <a:latin typeface="Tahoma"/>
                          <a:cs typeface="Tahoma"/>
                        </a:rPr>
                        <a:t>Eggs,</a:t>
                      </a:r>
                      <a:r>
                        <a:rPr sz="14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sz="1400">
                          <a:latin typeface="Tahoma"/>
                          <a:cs typeface="Tahoma"/>
                        </a:rPr>
                        <a:t>Milk</a:t>
                      </a: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8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570" y="382346"/>
            <a:ext cx="3839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Association</a:t>
            </a:r>
            <a:r>
              <a:rPr spc="-165" dirty="0"/>
              <a:t> </a:t>
            </a:r>
            <a:r>
              <a:rPr spc="-25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1510" y="6444792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10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1385138"/>
            <a:ext cx="624840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lnSpc>
                <a:spcPts val="2725"/>
              </a:lnSpc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⚡ The 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support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 of rule </a:t>
            </a:r>
            <a:r>
              <a:rPr lang="en-US" sz="2400" b="0" i="1" dirty="0">
                <a:solidFill>
                  <a:srgbClr val="292929"/>
                </a:solidFill>
                <a:effectLst/>
                <a:latin typeface="source-serif-pro"/>
              </a:rPr>
              <a:t>A → B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 is the 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same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 as rule </a:t>
            </a:r>
            <a:r>
              <a:rPr lang="en-US" sz="2400" b="0" i="1" dirty="0">
                <a:solidFill>
                  <a:srgbClr val="292929"/>
                </a:solidFill>
                <a:effectLst/>
                <a:latin typeface="source-serif-pro"/>
              </a:rPr>
              <a:t>B → A, 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but the 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confidence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 of them is often 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different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3720" y="2105025"/>
            <a:ext cx="4078604" cy="115172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900" marR="5080" indent="-457200">
              <a:lnSpc>
                <a:spcPct val="90100"/>
              </a:lnSpc>
              <a:spcBef>
                <a:spcPts val="4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2400" i="1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r>
              <a:rPr lang="en-US" sz="2400" b="1" dirty="0">
                <a:solidFill>
                  <a:srgbClr val="292929"/>
                </a:solidFill>
                <a:latin typeface="source-serif-pro"/>
              </a:rPr>
              <a:t>Support= (A U B)/Total</a:t>
            </a:r>
            <a:endParaRPr lang="en-US" sz="2400" b="1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marL="12700" marR="5080">
              <a:lnSpc>
                <a:spcPct val="90100"/>
              </a:lnSpc>
              <a:spcBef>
                <a:spcPts val="425"/>
              </a:spcBef>
              <a:tabLst>
                <a:tab pos="469265" algn="l"/>
                <a:tab pos="4699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265" y="3855986"/>
            <a:ext cx="5116830" cy="11017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i="1" spc="-5" dirty="0">
                <a:latin typeface="Calibri"/>
                <a:cs typeface="Calibri"/>
              </a:rPr>
              <a:t>Let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minsup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= 50%,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minconf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= 50%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i="1" spc="-5" dirty="0">
                <a:latin typeface="Calibri"/>
                <a:cs typeface="Calibri"/>
              </a:rPr>
              <a:t>Freq.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Pat.: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Beer:3,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Nuts:3,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Diaper:4,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Eggs:3,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{Beer,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Diaper}:3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18970" y="3608641"/>
            <a:ext cx="2523490" cy="1511935"/>
            <a:chOff x="1918970" y="3608641"/>
            <a:chExt cx="2523490" cy="1511935"/>
          </a:xfrm>
        </p:grpSpPr>
        <p:sp>
          <p:nvSpPr>
            <p:cNvPr id="8" name="object 8"/>
            <p:cNvSpPr/>
            <p:nvPr/>
          </p:nvSpPr>
          <p:spPr>
            <a:xfrm>
              <a:off x="1931670" y="3809237"/>
              <a:ext cx="1643380" cy="1169035"/>
            </a:xfrm>
            <a:custGeom>
              <a:avLst/>
              <a:gdLst/>
              <a:ahLst/>
              <a:cxnLst/>
              <a:rect l="l" t="t" r="r" b="b"/>
              <a:pathLst>
                <a:path w="1643379" h="1169035">
                  <a:moveTo>
                    <a:pt x="821436" y="0"/>
                  </a:moveTo>
                  <a:lnTo>
                    <a:pt x="765198" y="1348"/>
                  </a:lnTo>
                  <a:lnTo>
                    <a:pt x="709976" y="5334"/>
                  </a:lnTo>
                  <a:lnTo>
                    <a:pt x="655894" y="11872"/>
                  </a:lnTo>
                  <a:lnTo>
                    <a:pt x="603073" y="20873"/>
                  </a:lnTo>
                  <a:lnTo>
                    <a:pt x="551636" y="32252"/>
                  </a:lnTo>
                  <a:lnTo>
                    <a:pt x="501705" y="45922"/>
                  </a:lnTo>
                  <a:lnTo>
                    <a:pt x="453403" y="61795"/>
                  </a:lnTo>
                  <a:lnTo>
                    <a:pt x="406851" y="79784"/>
                  </a:lnTo>
                  <a:lnTo>
                    <a:pt x="362173" y="99802"/>
                  </a:lnTo>
                  <a:lnTo>
                    <a:pt x="319490" y="121763"/>
                  </a:lnTo>
                  <a:lnTo>
                    <a:pt x="278925" y="145579"/>
                  </a:lnTo>
                  <a:lnTo>
                    <a:pt x="240601" y="171164"/>
                  </a:lnTo>
                  <a:lnTo>
                    <a:pt x="204639" y="198430"/>
                  </a:lnTo>
                  <a:lnTo>
                    <a:pt x="171163" y="227290"/>
                  </a:lnTo>
                  <a:lnTo>
                    <a:pt x="140294" y="257658"/>
                  </a:lnTo>
                  <a:lnTo>
                    <a:pt x="112155" y="289447"/>
                  </a:lnTo>
                  <a:lnTo>
                    <a:pt x="86868" y="322569"/>
                  </a:lnTo>
                  <a:lnTo>
                    <a:pt x="64555" y="356937"/>
                  </a:lnTo>
                  <a:lnTo>
                    <a:pt x="45340" y="392465"/>
                  </a:lnTo>
                  <a:lnTo>
                    <a:pt x="29344" y="429065"/>
                  </a:lnTo>
                  <a:lnTo>
                    <a:pt x="16689" y="466652"/>
                  </a:lnTo>
                  <a:lnTo>
                    <a:pt x="7499" y="505136"/>
                  </a:lnTo>
                  <a:lnTo>
                    <a:pt x="1895" y="544433"/>
                  </a:lnTo>
                  <a:lnTo>
                    <a:pt x="0" y="584454"/>
                  </a:lnTo>
                  <a:lnTo>
                    <a:pt x="1895" y="624474"/>
                  </a:lnTo>
                  <a:lnTo>
                    <a:pt x="7499" y="663771"/>
                  </a:lnTo>
                  <a:lnTo>
                    <a:pt x="16689" y="702255"/>
                  </a:lnTo>
                  <a:lnTo>
                    <a:pt x="29344" y="739842"/>
                  </a:lnTo>
                  <a:lnTo>
                    <a:pt x="45340" y="776442"/>
                  </a:lnTo>
                  <a:lnTo>
                    <a:pt x="64555" y="811970"/>
                  </a:lnTo>
                  <a:lnTo>
                    <a:pt x="86868" y="846338"/>
                  </a:lnTo>
                  <a:lnTo>
                    <a:pt x="112155" y="879460"/>
                  </a:lnTo>
                  <a:lnTo>
                    <a:pt x="140294" y="911249"/>
                  </a:lnTo>
                  <a:lnTo>
                    <a:pt x="171163" y="941617"/>
                  </a:lnTo>
                  <a:lnTo>
                    <a:pt x="204639" y="970477"/>
                  </a:lnTo>
                  <a:lnTo>
                    <a:pt x="240601" y="997743"/>
                  </a:lnTo>
                  <a:lnTo>
                    <a:pt x="278925" y="1023328"/>
                  </a:lnTo>
                  <a:lnTo>
                    <a:pt x="319490" y="1047144"/>
                  </a:lnTo>
                  <a:lnTo>
                    <a:pt x="362173" y="1069105"/>
                  </a:lnTo>
                  <a:lnTo>
                    <a:pt x="406851" y="1089123"/>
                  </a:lnTo>
                  <a:lnTo>
                    <a:pt x="453403" y="1107112"/>
                  </a:lnTo>
                  <a:lnTo>
                    <a:pt x="501705" y="1122985"/>
                  </a:lnTo>
                  <a:lnTo>
                    <a:pt x="551636" y="1136655"/>
                  </a:lnTo>
                  <a:lnTo>
                    <a:pt x="603073" y="1148034"/>
                  </a:lnTo>
                  <a:lnTo>
                    <a:pt x="655894" y="1157035"/>
                  </a:lnTo>
                  <a:lnTo>
                    <a:pt x="709976" y="1163573"/>
                  </a:lnTo>
                  <a:lnTo>
                    <a:pt x="765198" y="1167559"/>
                  </a:lnTo>
                  <a:lnTo>
                    <a:pt x="821436" y="1168908"/>
                  </a:lnTo>
                  <a:lnTo>
                    <a:pt x="877673" y="1167559"/>
                  </a:lnTo>
                  <a:lnTo>
                    <a:pt x="932895" y="1163573"/>
                  </a:lnTo>
                  <a:lnTo>
                    <a:pt x="986977" y="1157035"/>
                  </a:lnTo>
                  <a:lnTo>
                    <a:pt x="1039798" y="1148034"/>
                  </a:lnTo>
                  <a:lnTo>
                    <a:pt x="1091235" y="1136655"/>
                  </a:lnTo>
                  <a:lnTo>
                    <a:pt x="1141166" y="1122985"/>
                  </a:lnTo>
                  <a:lnTo>
                    <a:pt x="1189468" y="1107112"/>
                  </a:lnTo>
                  <a:lnTo>
                    <a:pt x="1236020" y="1089123"/>
                  </a:lnTo>
                  <a:lnTo>
                    <a:pt x="1280698" y="1069105"/>
                  </a:lnTo>
                  <a:lnTo>
                    <a:pt x="1323381" y="1047144"/>
                  </a:lnTo>
                  <a:lnTo>
                    <a:pt x="1363946" y="1023328"/>
                  </a:lnTo>
                  <a:lnTo>
                    <a:pt x="1402270" y="997743"/>
                  </a:lnTo>
                  <a:lnTo>
                    <a:pt x="1438232" y="970477"/>
                  </a:lnTo>
                  <a:lnTo>
                    <a:pt x="1471708" y="941617"/>
                  </a:lnTo>
                  <a:lnTo>
                    <a:pt x="1502577" y="911249"/>
                  </a:lnTo>
                  <a:lnTo>
                    <a:pt x="1530716" y="879460"/>
                  </a:lnTo>
                  <a:lnTo>
                    <a:pt x="1556003" y="846338"/>
                  </a:lnTo>
                  <a:lnTo>
                    <a:pt x="1578316" y="811970"/>
                  </a:lnTo>
                  <a:lnTo>
                    <a:pt x="1597531" y="776442"/>
                  </a:lnTo>
                  <a:lnTo>
                    <a:pt x="1613527" y="739842"/>
                  </a:lnTo>
                  <a:lnTo>
                    <a:pt x="1626182" y="702255"/>
                  </a:lnTo>
                  <a:lnTo>
                    <a:pt x="1635372" y="663771"/>
                  </a:lnTo>
                  <a:lnTo>
                    <a:pt x="1640976" y="624474"/>
                  </a:lnTo>
                  <a:lnTo>
                    <a:pt x="1642871" y="584454"/>
                  </a:lnTo>
                  <a:lnTo>
                    <a:pt x="1640976" y="544433"/>
                  </a:lnTo>
                  <a:lnTo>
                    <a:pt x="1635372" y="505136"/>
                  </a:lnTo>
                  <a:lnTo>
                    <a:pt x="1626182" y="466652"/>
                  </a:lnTo>
                  <a:lnTo>
                    <a:pt x="1613527" y="429065"/>
                  </a:lnTo>
                  <a:lnTo>
                    <a:pt x="1597531" y="392465"/>
                  </a:lnTo>
                  <a:lnTo>
                    <a:pt x="1578316" y="356937"/>
                  </a:lnTo>
                  <a:lnTo>
                    <a:pt x="1556003" y="322569"/>
                  </a:lnTo>
                  <a:lnTo>
                    <a:pt x="1530716" y="289447"/>
                  </a:lnTo>
                  <a:lnTo>
                    <a:pt x="1502577" y="257658"/>
                  </a:lnTo>
                  <a:lnTo>
                    <a:pt x="1471708" y="227290"/>
                  </a:lnTo>
                  <a:lnTo>
                    <a:pt x="1438232" y="198430"/>
                  </a:lnTo>
                  <a:lnTo>
                    <a:pt x="1402270" y="171164"/>
                  </a:lnTo>
                  <a:lnTo>
                    <a:pt x="1363946" y="145579"/>
                  </a:lnTo>
                  <a:lnTo>
                    <a:pt x="1323381" y="121763"/>
                  </a:lnTo>
                  <a:lnTo>
                    <a:pt x="1280698" y="99802"/>
                  </a:lnTo>
                  <a:lnTo>
                    <a:pt x="1236020" y="79784"/>
                  </a:lnTo>
                  <a:lnTo>
                    <a:pt x="1189468" y="61795"/>
                  </a:lnTo>
                  <a:lnTo>
                    <a:pt x="1141166" y="45922"/>
                  </a:lnTo>
                  <a:lnTo>
                    <a:pt x="1091235" y="32252"/>
                  </a:lnTo>
                  <a:lnTo>
                    <a:pt x="1039798" y="20873"/>
                  </a:lnTo>
                  <a:lnTo>
                    <a:pt x="986977" y="11872"/>
                  </a:lnTo>
                  <a:lnTo>
                    <a:pt x="932895" y="5334"/>
                  </a:lnTo>
                  <a:lnTo>
                    <a:pt x="877673" y="1348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1670" y="3809237"/>
              <a:ext cx="1643380" cy="1169035"/>
            </a:xfrm>
            <a:custGeom>
              <a:avLst/>
              <a:gdLst/>
              <a:ahLst/>
              <a:cxnLst/>
              <a:rect l="l" t="t" r="r" b="b"/>
              <a:pathLst>
                <a:path w="1643379" h="1169035">
                  <a:moveTo>
                    <a:pt x="0" y="584454"/>
                  </a:moveTo>
                  <a:lnTo>
                    <a:pt x="1895" y="544433"/>
                  </a:lnTo>
                  <a:lnTo>
                    <a:pt x="7499" y="505136"/>
                  </a:lnTo>
                  <a:lnTo>
                    <a:pt x="16689" y="466652"/>
                  </a:lnTo>
                  <a:lnTo>
                    <a:pt x="29344" y="429065"/>
                  </a:lnTo>
                  <a:lnTo>
                    <a:pt x="45340" y="392465"/>
                  </a:lnTo>
                  <a:lnTo>
                    <a:pt x="64555" y="356937"/>
                  </a:lnTo>
                  <a:lnTo>
                    <a:pt x="86868" y="322569"/>
                  </a:lnTo>
                  <a:lnTo>
                    <a:pt x="112155" y="289447"/>
                  </a:lnTo>
                  <a:lnTo>
                    <a:pt x="140294" y="257658"/>
                  </a:lnTo>
                  <a:lnTo>
                    <a:pt x="171163" y="227290"/>
                  </a:lnTo>
                  <a:lnTo>
                    <a:pt x="204639" y="198430"/>
                  </a:lnTo>
                  <a:lnTo>
                    <a:pt x="240601" y="171164"/>
                  </a:lnTo>
                  <a:lnTo>
                    <a:pt x="278925" y="145579"/>
                  </a:lnTo>
                  <a:lnTo>
                    <a:pt x="319490" y="121763"/>
                  </a:lnTo>
                  <a:lnTo>
                    <a:pt x="362173" y="99802"/>
                  </a:lnTo>
                  <a:lnTo>
                    <a:pt x="406851" y="79784"/>
                  </a:lnTo>
                  <a:lnTo>
                    <a:pt x="453403" y="61795"/>
                  </a:lnTo>
                  <a:lnTo>
                    <a:pt x="501705" y="45922"/>
                  </a:lnTo>
                  <a:lnTo>
                    <a:pt x="551636" y="32252"/>
                  </a:lnTo>
                  <a:lnTo>
                    <a:pt x="603073" y="20873"/>
                  </a:lnTo>
                  <a:lnTo>
                    <a:pt x="655894" y="11872"/>
                  </a:lnTo>
                  <a:lnTo>
                    <a:pt x="709976" y="5334"/>
                  </a:lnTo>
                  <a:lnTo>
                    <a:pt x="765198" y="1348"/>
                  </a:lnTo>
                  <a:lnTo>
                    <a:pt x="821436" y="0"/>
                  </a:lnTo>
                  <a:lnTo>
                    <a:pt x="877673" y="1348"/>
                  </a:lnTo>
                  <a:lnTo>
                    <a:pt x="932895" y="5334"/>
                  </a:lnTo>
                  <a:lnTo>
                    <a:pt x="986977" y="11872"/>
                  </a:lnTo>
                  <a:lnTo>
                    <a:pt x="1039798" y="20873"/>
                  </a:lnTo>
                  <a:lnTo>
                    <a:pt x="1091235" y="32252"/>
                  </a:lnTo>
                  <a:lnTo>
                    <a:pt x="1141166" y="45922"/>
                  </a:lnTo>
                  <a:lnTo>
                    <a:pt x="1189468" y="61795"/>
                  </a:lnTo>
                  <a:lnTo>
                    <a:pt x="1236020" y="79784"/>
                  </a:lnTo>
                  <a:lnTo>
                    <a:pt x="1280698" y="99802"/>
                  </a:lnTo>
                  <a:lnTo>
                    <a:pt x="1323381" y="121763"/>
                  </a:lnTo>
                  <a:lnTo>
                    <a:pt x="1363946" y="145579"/>
                  </a:lnTo>
                  <a:lnTo>
                    <a:pt x="1402270" y="171164"/>
                  </a:lnTo>
                  <a:lnTo>
                    <a:pt x="1438232" y="198430"/>
                  </a:lnTo>
                  <a:lnTo>
                    <a:pt x="1471708" y="227290"/>
                  </a:lnTo>
                  <a:lnTo>
                    <a:pt x="1502577" y="257658"/>
                  </a:lnTo>
                  <a:lnTo>
                    <a:pt x="1530716" y="289447"/>
                  </a:lnTo>
                  <a:lnTo>
                    <a:pt x="1556003" y="322569"/>
                  </a:lnTo>
                  <a:lnTo>
                    <a:pt x="1578316" y="356937"/>
                  </a:lnTo>
                  <a:lnTo>
                    <a:pt x="1597531" y="392465"/>
                  </a:lnTo>
                  <a:lnTo>
                    <a:pt x="1613527" y="429065"/>
                  </a:lnTo>
                  <a:lnTo>
                    <a:pt x="1626182" y="466652"/>
                  </a:lnTo>
                  <a:lnTo>
                    <a:pt x="1635372" y="505136"/>
                  </a:lnTo>
                  <a:lnTo>
                    <a:pt x="1640976" y="544433"/>
                  </a:lnTo>
                  <a:lnTo>
                    <a:pt x="1642871" y="584454"/>
                  </a:lnTo>
                  <a:lnTo>
                    <a:pt x="1640976" y="624474"/>
                  </a:lnTo>
                  <a:lnTo>
                    <a:pt x="1635372" y="663771"/>
                  </a:lnTo>
                  <a:lnTo>
                    <a:pt x="1626182" y="702255"/>
                  </a:lnTo>
                  <a:lnTo>
                    <a:pt x="1613527" y="739842"/>
                  </a:lnTo>
                  <a:lnTo>
                    <a:pt x="1597531" y="776442"/>
                  </a:lnTo>
                  <a:lnTo>
                    <a:pt x="1578316" y="811970"/>
                  </a:lnTo>
                  <a:lnTo>
                    <a:pt x="1556003" y="846338"/>
                  </a:lnTo>
                  <a:lnTo>
                    <a:pt x="1530716" y="879460"/>
                  </a:lnTo>
                  <a:lnTo>
                    <a:pt x="1502577" y="911249"/>
                  </a:lnTo>
                  <a:lnTo>
                    <a:pt x="1471708" y="941617"/>
                  </a:lnTo>
                  <a:lnTo>
                    <a:pt x="1438232" y="970477"/>
                  </a:lnTo>
                  <a:lnTo>
                    <a:pt x="1402270" y="997743"/>
                  </a:lnTo>
                  <a:lnTo>
                    <a:pt x="1363946" y="1023328"/>
                  </a:lnTo>
                  <a:lnTo>
                    <a:pt x="1323381" y="1047144"/>
                  </a:lnTo>
                  <a:lnTo>
                    <a:pt x="1280698" y="1069105"/>
                  </a:lnTo>
                  <a:lnTo>
                    <a:pt x="1236020" y="1089123"/>
                  </a:lnTo>
                  <a:lnTo>
                    <a:pt x="1189468" y="1107112"/>
                  </a:lnTo>
                  <a:lnTo>
                    <a:pt x="1141166" y="1122985"/>
                  </a:lnTo>
                  <a:lnTo>
                    <a:pt x="1091235" y="1136655"/>
                  </a:lnTo>
                  <a:lnTo>
                    <a:pt x="1039798" y="1148034"/>
                  </a:lnTo>
                  <a:lnTo>
                    <a:pt x="986977" y="1157035"/>
                  </a:lnTo>
                  <a:lnTo>
                    <a:pt x="932895" y="1163573"/>
                  </a:lnTo>
                  <a:lnTo>
                    <a:pt x="877673" y="1167559"/>
                  </a:lnTo>
                  <a:lnTo>
                    <a:pt x="821436" y="1168908"/>
                  </a:lnTo>
                  <a:lnTo>
                    <a:pt x="765198" y="1167559"/>
                  </a:lnTo>
                  <a:lnTo>
                    <a:pt x="709976" y="1163573"/>
                  </a:lnTo>
                  <a:lnTo>
                    <a:pt x="655894" y="1157035"/>
                  </a:lnTo>
                  <a:lnTo>
                    <a:pt x="603073" y="1148034"/>
                  </a:lnTo>
                  <a:lnTo>
                    <a:pt x="551636" y="1136655"/>
                  </a:lnTo>
                  <a:lnTo>
                    <a:pt x="501705" y="1122985"/>
                  </a:lnTo>
                  <a:lnTo>
                    <a:pt x="453403" y="1107112"/>
                  </a:lnTo>
                  <a:lnTo>
                    <a:pt x="406851" y="1089123"/>
                  </a:lnTo>
                  <a:lnTo>
                    <a:pt x="362173" y="1069105"/>
                  </a:lnTo>
                  <a:lnTo>
                    <a:pt x="319490" y="1047144"/>
                  </a:lnTo>
                  <a:lnTo>
                    <a:pt x="278925" y="1023328"/>
                  </a:lnTo>
                  <a:lnTo>
                    <a:pt x="240601" y="997743"/>
                  </a:lnTo>
                  <a:lnTo>
                    <a:pt x="204639" y="970477"/>
                  </a:lnTo>
                  <a:lnTo>
                    <a:pt x="171163" y="941617"/>
                  </a:lnTo>
                  <a:lnTo>
                    <a:pt x="140294" y="911249"/>
                  </a:lnTo>
                  <a:lnTo>
                    <a:pt x="112155" y="879460"/>
                  </a:lnTo>
                  <a:lnTo>
                    <a:pt x="86868" y="846338"/>
                  </a:lnTo>
                  <a:lnTo>
                    <a:pt x="64555" y="811970"/>
                  </a:lnTo>
                  <a:lnTo>
                    <a:pt x="45340" y="776442"/>
                  </a:lnTo>
                  <a:lnTo>
                    <a:pt x="29344" y="739842"/>
                  </a:lnTo>
                  <a:lnTo>
                    <a:pt x="16689" y="702255"/>
                  </a:lnTo>
                  <a:lnTo>
                    <a:pt x="7499" y="663771"/>
                  </a:lnTo>
                  <a:lnTo>
                    <a:pt x="1895" y="624474"/>
                  </a:lnTo>
                  <a:lnTo>
                    <a:pt x="0" y="584454"/>
                  </a:lnTo>
                  <a:close/>
                </a:path>
              </a:pathLst>
            </a:custGeom>
            <a:ln w="254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86634" y="3809237"/>
              <a:ext cx="1643380" cy="1298575"/>
            </a:xfrm>
            <a:custGeom>
              <a:avLst/>
              <a:gdLst/>
              <a:ahLst/>
              <a:cxnLst/>
              <a:rect l="l" t="t" r="r" b="b"/>
              <a:pathLst>
                <a:path w="1643379" h="1298575">
                  <a:moveTo>
                    <a:pt x="821436" y="0"/>
                  </a:moveTo>
                  <a:lnTo>
                    <a:pt x="767428" y="1381"/>
                  </a:lnTo>
                  <a:lnTo>
                    <a:pt x="714354" y="5467"/>
                  </a:lnTo>
                  <a:lnTo>
                    <a:pt x="662320" y="12173"/>
                  </a:lnTo>
                  <a:lnTo>
                    <a:pt x="611435" y="21413"/>
                  </a:lnTo>
                  <a:lnTo>
                    <a:pt x="561807" y="33101"/>
                  </a:lnTo>
                  <a:lnTo>
                    <a:pt x="513545" y="47152"/>
                  </a:lnTo>
                  <a:lnTo>
                    <a:pt x="466756" y="63480"/>
                  </a:lnTo>
                  <a:lnTo>
                    <a:pt x="421550" y="82000"/>
                  </a:lnTo>
                  <a:lnTo>
                    <a:pt x="378033" y="102626"/>
                  </a:lnTo>
                  <a:lnTo>
                    <a:pt x="336316" y="125272"/>
                  </a:lnTo>
                  <a:lnTo>
                    <a:pt x="296505" y="149854"/>
                  </a:lnTo>
                  <a:lnTo>
                    <a:pt x="258709" y="176284"/>
                  </a:lnTo>
                  <a:lnTo>
                    <a:pt x="223037" y="204478"/>
                  </a:lnTo>
                  <a:lnTo>
                    <a:pt x="189596" y="234351"/>
                  </a:lnTo>
                  <a:lnTo>
                    <a:pt x="158495" y="265816"/>
                  </a:lnTo>
                  <a:lnTo>
                    <a:pt x="129843" y="298787"/>
                  </a:lnTo>
                  <a:lnTo>
                    <a:pt x="103747" y="333181"/>
                  </a:lnTo>
                  <a:lnTo>
                    <a:pt x="80315" y="368909"/>
                  </a:lnTo>
                  <a:lnTo>
                    <a:pt x="59656" y="405888"/>
                  </a:lnTo>
                  <a:lnTo>
                    <a:pt x="41879" y="444032"/>
                  </a:lnTo>
                  <a:lnTo>
                    <a:pt x="27091" y="483255"/>
                  </a:lnTo>
                  <a:lnTo>
                    <a:pt x="15401" y="523471"/>
                  </a:lnTo>
                  <a:lnTo>
                    <a:pt x="6917" y="564595"/>
                  </a:lnTo>
                  <a:lnTo>
                    <a:pt x="1747" y="606541"/>
                  </a:lnTo>
                  <a:lnTo>
                    <a:pt x="0" y="649224"/>
                  </a:lnTo>
                  <a:lnTo>
                    <a:pt x="1747" y="691906"/>
                  </a:lnTo>
                  <a:lnTo>
                    <a:pt x="6917" y="733852"/>
                  </a:lnTo>
                  <a:lnTo>
                    <a:pt x="15401" y="774976"/>
                  </a:lnTo>
                  <a:lnTo>
                    <a:pt x="27091" y="815192"/>
                  </a:lnTo>
                  <a:lnTo>
                    <a:pt x="41879" y="854415"/>
                  </a:lnTo>
                  <a:lnTo>
                    <a:pt x="59656" y="892559"/>
                  </a:lnTo>
                  <a:lnTo>
                    <a:pt x="80315" y="929538"/>
                  </a:lnTo>
                  <a:lnTo>
                    <a:pt x="103747" y="965266"/>
                  </a:lnTo>
                  <a:lnTo>
                    <a:pt x="129843" y="999660"/>
                  </a:lnTo>
                  <a:lnTo>
                    <a:pt x="158495" y="1032631"/>
                  </a:lnTo>
                  <a:lnTo>
                    <a:pt x="189596" y="1064096"/>
                  </a:lnTo>
                  <a:lnTo>
                    <a:pt x="223037" y="1093969"/>
                  </a:lnTo>
                  <a:lnTo>
                    <a:pt x="258709" y="1122163"/>
                  </a:lnTo>
                  <a:lnTo>
                    <a:pt x="296505" y="1148593"/>
                  </a:lnTo>
                  <a:lnTo>
                    <a:pt x="336316" y="1173175"/>
                  </a:lnTo>
                  <a:lnTo>
                    <a:pt x="378033" y="1195821"/>
                  </a:lnTo>
                  <a:lnTo>
                    <a:pt x="421550" y="1216447"/>
                  </a:lnTo>
                  <a:lnTo>
                    <a:pt x="466756" y="1234967"/>
                  </a:lnTo>
                  <a:lnTo>
                    <a:pt x="513545" y="1251295"/>
                  </a:lnTo>
                  <a:lnTo>
                    <a:pt x="561807" y="1265346"/>
                  </a:lnTo>
                  <a:lnTo>
                    <a:pt x="611435" y="1277034"/>
                  </a:lnTo>
                  <a:lnTo>
                    <a:pt x="662320" y="1286274"/>
                  </a:lnTo>
                  <a:lnTo>
                    <a:pt x="714354" y="1292980"/>
                  </a:lnTo>
                  <a:lnTo>
                    <a:pt x="767428" y="1297066"/>
                  </a:lnTo>
                  <a:lnTo>
                    <a:pt x="821436" y="1298448"/>
                  </a:lnTo>
                  <a:lnTo>
                    <a:pt x="875443" y="1297066"/>
                  </a:lnTo>
                  <a:lnTo>
                    <a:pt x="928517" y="1292980"/>
                  </a:lnTo>
                  <a:lnTo>
                    <a:pt x="980551" y="1286274"/>
                  </a:lnTo>
                  <a:lnTo>
                    <a:pt x="1031436" y="1277034"/>
                  </a:lnTo>
                  <a:lnTo>
                    <a:pt x="1081064" y="1265346"/>
                  </a:lnTo>
                  <a:lnTo>
                    <a:pt x="1129326" y="1251295"/>
                  </a:lnTo>
                  <a:lnTo>
                    <a:pt x="1176115" y="1234967"/>
                  </a:lnTo>
                  <a:lnTo>
                    <a:pt x="1221321" y="1216447"/>
                  </a:lnTo>
                  <a:lnTo>
                    <a:pt x="1264838" y="1195821"/>
                  </a:lnTo>
                  <a:lnTo>
                    <a:pt x="1306555" y="1173175"/>
                  </a:lnTo>
                  <a:lnTo>
                    <a:pt x="1346366" y="1148593"/>
                  </a:lnTo>
                  <a:lnTo>
                    <a:pt x="1384162" y="1122163"/>
                  </a:lnTo>
                  <a:lnTo>
                    <a:pt x="1419834" y="1093969"/>
                  </a:lnTo>
                  <a:lnTo>
                    <a:pt x="1453275" y="1064096"/>
                  </a:lnTo>
                  <a:lnTo>
                    <a:pt x="1484376" y="1032631"/>
                  </a:lnTo>
                  <a:lnTo>
                    <a:pt x="1513028" y="999660"/>
                  </a:lnTo>
                  <a:lnTo>
                    <a:pt x="1539124" y="965266"/>
                  </a:lnTo>
                  <a:lnTo>
                    <a:pt x="1562556" y="929538"/>
                  </a:lnTo>
                  <a:lnTo>
                    <a:pt x="1583215" y="892559"/>
                  </a:lnTo>
                  <a:lnTo>
                    <a:pt x="1600992" y="854415"/>
                  </a:lnTo>
                  <a:lnTo>
                    <a:pt x="1615780" y="815192"/>
                  </a:lnTo>
                  <a:lnTo>
                    <a:pt x="1627470" y="774976"/>
                  </a:lnTo>
                  <a:lnTo>
                    <a:pt x="1635954" y="733852"/>
                  </a:lnTo>
                  <a:lnTo>
                    <a:pt x="1641124" y="691906"/>
                  </a:lnTo>
                  <a:lnTo>
                    <a:pt x="1642871" y="649224"/>
                  </a:lnTo>
                  <a:lnTo>
                    <a:pt x="1641124" y="606541"/>
                  </a:lnTo>
                  <a:lnTo>
                    <a:pt x="1635954" y="564595"/>
                  </a:lnTo>
                  <a:lnTo>
                    <a:pt x="1627470" y="523471"/>
                  </a:lnTo>
                  <a:lnTo>
                    <a:pt x="1615780" y="483255"/>
                  </a:lnTo>
                  <a:lnTo>
                    <a:pt x="1600992" y="444032"/>
                  </a:lnTo>
                  <a:lnTo>
                    <a:pt x="1583215" y="405888"/>
                  </a:lnTo>
                  <a:lnTo>
                    <a:pt x="1562556" y="368909"/>
                  </a:lnTo>
                  <a:lnTo>
                    <a:pt x="1539124" y="333181"/>
                  </a:lnTo>
                  <a:lnTo>
                    <a:pt x="1513028" y="298787"/>
                  </a:lnTo>
                  <a:lnTo>
                    <a:pt x="1484375" y="265816"/>
                  </a:lnTo>
                  <a:lnTo>
                    <a:pt x="1453275" y="234351"/>
                  </a:lnTo>
                  <a:lnTo>
                    <a:pt x="1419834" y="204478"/>
                  </a:lnTo>
                  <a:lnTo>
                    <a:pt x="1384162" y="176284"/>
                  </a:lnTo>
                  <a:lnTo>
                    <a:pt x="1346366" y="149854"/>
                  </a:lnTo>
                  <a:lnTo>
                    <a:pt x="1306555" y="125272"/>
                  </a:lnTo>
                  <a:lnTo>
                    <a:pt x="1264838" y="102626"/>
                  </a:lnTo>
                  <a:lnTo>
                    <a:pt x="1221321" y="82000"/>
                  </a:lnTo>
                  <a:lnTo>
                    <a:pt x="1176115" y="63480"/>
                  </a:lnTo>
                  <a:lnTo>
                    <a:pt x="1129326" y="47152"/>
                  </a:lnTo>
                  <a:lnTo>
                    <a:pt x="1081064" y="33101"/>
                  </a:lnTo>
                  <a:lnTo>
                    <a:pt x="1031436" y="21413"/>
                  </a:lnTo>
                  <a:lnTo>
                    <a:pt x="980551" y="12173"/>
                  </a:lnTo>
                  <a:lnTo>
                    <a:pt x="928517" y="5467"/>
                  </a:lnTo>
                  <a:lnTo>
                    <a:pt x="875443" y="1381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6634" y="3809237"/>
              <a:ext cx="1643380" cy="1298575"/>
            </a:xfrm>
            <a:custGeom>
              <a:avLst/>
              <a:gdLst/>
              <a:ahLst/>
              <a:cxnLst/>
              <a:rect l="l" t="t" r="r" b="b"/>
              <a:pathLst>
                <a:path w="1643379" h="1298575">
                  <a:moveTo>
                    <a:pt x="0" y="649224"/>
                  </a:moveTo>
                  <a:lnTo>
                    <a:pt x="1747" y="606541"/>
                  </a:lnTo>
                  <a:lnTo>
                    <a:pt x="6917" y="564595"/>
                  </a:lnTo>
                  <a:lnTo>
                    <a:pt x="15401" y="523471"/>
                  </a:lnTo>
                  <a:lnTo>
                    <a:pt x="27091" y="483255"/>
                  </a:lnTo>
                  <a:lnTo>
                    <a:pt x="41879" y="444032"/>
                  </a:lnTo>
                  <a:lnTo>
                    <a:pt x="59656" y="405888"/>
                  </a:lnTo>
                  <a:lnTo>
                    <a:pt x="80315" y="368909"/>
                  </a:lnTo>
                  <a:lnTo>
                    <a:pt x="103747" y="333181"/>
                  </a:lnTo>
                  <a:lnTo>
                    <a:pt x="129843" y="298787"/>
                  </a:lnTo>
                  <a:lnTo>
                    <a:pt x="158495" y="265816"/>
                  </a:lnTo>
                  <a:lnTo>
                    <a:pt x="189596" y="234351"/>
                  </a:lnTo>
                  <a:lnTo>
                    <a:pt x="223037" y="204478"/>
                  </a:lnTo>
                  <a:lnTo>
                    <a:pt x="258709" y="176284"/>
                  </a:lnTo>
                  <a:lnTo>
                    <a:pt x="296505" y="149854"/>
                  </a:lnTo>
                  <a:lnTo>
                    <a:pt x="336316" y="125272"/>
                  </a:lnTo>
                  <a:lnTo>
                    <a:pt x="378033" y="102626"/>
                  </a:lnTo>
                  <a:lnTo>
                    <a:pt x="421550" y="82000"/>
                  </a:lnTo>
                  <a:lnTo>
                    <a:pt x="466756" y="63480"/>
                  </a:lnTo>
                  <a:lnTo>
                    <a:pt x="513545" y="47152"/>
                  </a:lnTo>
                  <a:lnTo>
                    <a:pt x="561807" y="33101"/>
                  </a:lnTo>
                  <a:lnTo>
                    <a:pt x="611435" y="21413"/>
                  </a:lnTo>
                  <a:lnTo>
                    <a:pt x="662320" y="12173"/>
                  </a:lnTo>
                  <a:lnTo>
                    <a:pt x="714354" y="5467"/>
                  </a:lnTo>
                  <a:lnTo>
                    <a:pt x="767428" y="1381"/>
                  </a:lnTo>
                  <a:lnTo>
                    <a:pt x="821436" y="0"/>
                  </a:lnTo>
                  <a:lnTo>
                    <a:pt x="875443" y="1381"/>
                  </a:lnTo>
                  <a:lnTo>
                    <a:pt x="928517" y="5467"/>
                  </a:lnTo>
                  <a:lnTo>
                    <a:pt x="980551" y="12173"/>
                  </a:lnTo>
                  <a:lnTo>
                    <a:pt x="1031436" y="21413"/>
                  </a:lnTo>
                  <a:lnTo>
                    <a:pt x="1081064" y="33101"/>
                  </a:lnTo>
                  <a:lnTo>
                    <a:pt x="1129326" y="47152"/>
                  </a:lnTo>
                  <a:lnTo>
                    <a:pt x="1176115" y="63480"/>
                  </a:lnTo>
                  <a:lnTo>
                    <a:pt x="1221321" y="82000"/>
                  </a:lnTo>
                  <a:lnTo>
                    <a:pt x="1264838" y="102626"/>
                  </a:lnTo>
                  <a:lnTo>
                    <a:pt x="1306555" y="125272"/>
                  </a:lnTo>
                  <a:lnTo>
                    <a:pt x="1346366" y="149854"/>
                  </a:lnTo>
                  <a:lnTo>
                    <a:pt x="1384162" y="176284"/>
                  </a:lnTo>
                  <a:lnTo>
                    <a:pt x="1419834" y="204478"/>
                  </a:lnTo>
                  <a:lnTo>
                    <a:pt x="1453275" y="234351"/>
                  </a:lnTo>
                  <a:lnTo>
                    <a:pt x="1484375" y="265816"/>
                  </a:lnTo>
                  <a:lnTo>
                    <a:pt x="1513028" y="298787"/>
                  </a:lnTo>
                  <a:lnTo>
                    <a:pt x="1539124" y="333181"/>
                  </a:lnTo>
                  <a:lnTo>
                    <a:pt x="1562556" y="368909"/>
                  </a:lnTo>
                  <a:lnTo>
                    <a:pt x="1583215" y="405888"/>
                  </a:lnTo>
                  <a:lnTo>
                    <a:pt x="1600992" y="444032"/>
                  </a:lnTo>
                  <a:lnTo>
                    <a:pt x="1615780" y="483255"/>
                  </a:lnTo>
                  <a:lnTo>
                    <a:pt x="1627470" y="523471"/>
                  </a:lnTo>
                  <a:lnTo>
                    <a:pt x="1635954" y="564595"/>
                  </a:lnTo>
                  <a:lnTo>
                    <a:pt x="1641124" y="606541"/>
                  </a:lnTo>
                  <a:lnTo>
                    <a:pt x="1642871" y="649224"/>
                  </a:lnTo>
                  <a:lnTo>
                    <a:pt x="1641124" y="691906"/>
                  </a:lnTo>
                  <a:lnTo>
                    <a:pt x="1635954" y="733852"/>
                  </a:lnTo>
                  <a:lnTo>
                    <a:pt x="1627470" y="774976"/>
                  </a:lnTo>
                  <a:lnTo>
                    <a:pt x="1615780" y="815192"/>
                  </a:lnTo>
                  <a:lnTo>
                    <a:pt x="1600992" y="854415"/>
                  </a:lnTo>
                  <a:lnTo>
                    <a:pt x="1583215" y="892559"/>
                  </a:lnTo>
                  <a:lnTo>
                    <a:pt x="1562556" y="929538"/>
                  </a:lnTo>
                  <a:lnTo>
                    <a:pt x="1539124" y="965266"/>
                  </a:lnTo>
                  <a:lnTo>
                    <a:pt x="1513028" y="999660"/>
                  </a:lnTo>
                  <a:lnTo>
                    <a:pt x="1484376" y="1032631"/>
                  </a:lnTo>
                  <a:lnTo>
                    <a:pt x="1453275" y="1064096"/>
                  </a:lnTo>
                  <a:lnTo>
                    <a:pt x="1419834" y="1093969"/>
                  </a:lnTo>
                  <a:lnTo>
                    <a:pt x="1384162" y="1122163"/>
                  </a:lnTo>
                  <a:lnTo>
                    <a:pt x="1346366" y="1148593"/>
                  </a:lnTo>
                  <a:lnTo>
                    <a:pt x="1306555" y="1173175"/>
                  </a:lnTo>
                  <a:lnTo>
                    <a:pt x="1264838" y="1195821"/>
                  </a:lnTo>
                  <a:lnTo>
                    <a:pt x="1221321" y="1216447"/>
                  </a:lnTo>
                  <a:lnTo>
                    <a:pt x="1176115" y="1234967"/>
                  </a:lnTo>
                  <a:lnTo>
                    <a:pt x="1129326" y="1251295"/>
                  </a:lnTo>
                  <a:lnTo>
                    <a:pt x="1081064" y="1265346"/>
                  </a:lnTo>
                  <a:lnTo>
                    <a:pt x="1031436" y="1277034"/>
                  </a:lnTo>
                  <a:lnTo>
                    <a:pt x="980551" y="1286274"/>
                  </a:lnTo>
                  <a:lnTo>
                    <a:pt x="928517" y="1292980"/>
                  </a:lnTo>
                  <a:lnTo>
                    <a:pt x="875443" y="1297066"/>
                  </a:lnTo>
                  <a:lnTo>
                    <a:pt x="821436" y="1298448"/>
                  </a:lnTo>
                  <a:lnTo>
                    <a:pt x="767428" y="1297066"/>
                  </a:lnTo>
                  <a:lnTo>
                    <a:pt x="714354" y="1292980"/>
                  </a:lnTo>
                  <a:lnTo>
                    <a:pt x="662320" y="1286274"/>
                  </a:lnTo>
                  <a:lnTo>
                    <a:pt x="611435" y="1277034"/>
                  </a:lnTo>
                  <a:lnTo>
                    <a:pt x="561807" y="1265346"/>
                  </a:lnTo>
                  <a:lnTo>
                    <a:pt x="513545" y="1251295"/>
                  </a:lnTo>
                  <a:lnTo>
                    <a:pt x="466756" y="1234967"/>
                  </a:lnTo>
                  <a:lnTo>
                    <a:pt x="421550" y="1216447"/>
                  </a:lnTo>
                  <a:lnTo>
                    <a:pt x="378033" y="1195821"/>
                  </a:lnTo>
                  <a:lnTo>
                    <a:pt x="336316" y="1173175"/>
                  </a:lnTo>
                  <a:lnTo>
                    <a:pt x="296505" y="1148593"/>
                  </a:lnTo>
                  <a:lnTo>
                    <a:pt x="258709" y="1122163"/>
                  </a:lnTo>
                  <a:lnTo>
                    <a:pt x="223037" y="1093969"/>
                  </a:lnTo>
                  <a:lnTo>
                    <a:pt x="189596" y="1064096"/>
                  </a:lnTo>
                  <a:lnTo>
                    <a:pt x="158495" y="1032631"/>
                  </a:lnTo>
                  <a:lnTo>
                    <a:pt x="129843" y="999660"/>
                  </a:lnTo>
                  <a:lnTo>
                    <a:pt x="103747" y="965266"/>
                  </a:lnTo>
                  <a:lnTo>
                    <a:pt x="80315" y="929538"/>
                  </a:lnTo>
                  <a:lnTo>
                    <a:pt x="59656" y="892559"/>
                  </a:lnTo>
                  <a:lnTo>
                    <a:pt x="41879" y="854415"/>
                  </a:lnTo>
                  <a:lnTo>
                    <a:pt x="27091" y="815192"/>
                  </a:lnTo>
                  <a:lnTo>
                    <a:pt x="15401" y="774976"/>
                  </a:lnTo>
                  <a:lnTo>
                    <a:pt x="6917" y="733852"/>
                  </a:lnTo>
                  <a:lnTo>
                    <a:pt x="1747" y="691906"/>
                  </a:lnTo>
                  <a:lnTo>
                    <a:pt x="0" y="649224"/>
                  </a:lnTo>
                  <a:close/>
                </a:path>
              </a:pathLst>
            </a:custGeom>
            <a:ln w="25400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3036" y="4393691"/>
              <a:ext cx="198120" cy="649605"/>
            </a:xfrm>
            <a:custGeom>
              <a:avLst/>
              <a:gdLst/>
              <a:ahLst/>
              <a:cxnLst/>
              <a:rect l="l" t="t" r="r" b="b"/>
              <a:pathLst>
                <a:path w="198119" h="649604">
                  <a:moveTo>
                    <a:pt x="198119" y="0"/>
                  </a:moveTo>
                  <a:lnTo>
                    <a:pt x="0" y="649223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6616" y="3939539"/>
              <a:ext cx="196850" cy="584200"/>
            </a:xfrm>
            <a:custGeom>
              <a:avLst/>
              <a:gdLst/>
              <a:ahLst/>
              <a:cxnLst/>
              <a:rect l="l" t="t" r="r" b="b"/>
              <a:pathLst>
                <a:path w="196850" h="584200">
                  <a:moveTo>
                    <a:pt x="0" y="583692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7184" y="3613403"/>
              <a:ext cx="0" cy="780415"/>
            </a:xfrm>
            <a:custGeom>
              <a:avLst/>
              <a:gdLst/>
              <a:ahLst/>
              <a:cxnLst/>
              <a:rect l="l" t="t" r="r" b="b"/>
              <a:pathLst>
                <a:path h="780414">
                  <a:moveTo>
                    <a:pt x="0" y="7802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95039" y="3425723"/>
            <a:ext cx="86677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Custo</a:t>
            </a:r>
            <a:r>
              <a:rPr sz="1600" b="1" spc="-30" dirty="0">
                <a:solidFill>
                  <a:srgbClr val="0462C1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er  buys </a:t>
            </a:r>
            <a:r>
              <a:rPr sz="1600" b="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diaper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3985" y="3365829"/>
            <a:ext cx="764540" cy="495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5FA080"/>
                </a:solidFill>
                <a:latin typeface="Times New Roman"/>
                <a:cs typeface="Times New Roman"/>
              </a:rPr>
              <a:t>C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ust</a:t>
            </a:r>
            <a:r>
              <a:rPr sz="1400" b="1" spc="5" dirty="0">
                <a:solidFill>
                  <a:srgbClr val="5FA080"/>
                </a:solidFill>
                <a:latin typeface="Times New Roman"/>
                <a:cs typeface="Times New Roman"/>
              </a:rPr>
              <a:t>o</a:t>
            </a:r>
            <a:r>
              <a:rPr sz="1400" b="1" spc="-15" dirty="0">
                <a:solidFill>
                  <a:srgbClr val="5FA080"/>
                </a:solidFill>
                <a:latin typeface="Times New Roman"/>
                <a:cs typeface="Times New Roman"/>
              </a:rPr>
              <a:t>m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buys</a:t>
            </a:r>
            <a:r>
              <a:rPr sz="1400" b="1" spc="-25" dirty="0">
                <a:solidFill>
                  <a:srgbClr val="5FA08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A080"/>
                </a:solidFill>
                <a:latin typeface="Times New Roman"/>
                <a:cs typeface="Times New Roman"/>
              </a:rPr>
              <a:t>both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3236" y="4985156"/>
            <a:ext cx="86677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Custo</a:t>
            </a:r>
            <a:r>
              <a:rPr sz="1600" b="1" spc="-30" dirty="0">
                <a:solidFill>
                  <a:srgbClr val="44536A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er  buys</a:t>
            </a:r>
            <a:r>
              <a:rPr sz="1600" b="1" spc="-6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beer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255" y="3354323"/>
            <a:ext cx="3352800" cy="2242185"/>
          </a:xfrm>
          <a:custGeom>
            <a:avLst/>
            <a:gdLst/>
            <a:ahLst/>
            <a:cxnLst/>
            <a:rect l="l" t="t" r="r" b="b"/>
            <a:pathLst>
              <a:path w="3352800" h="2242185">
                <a:moveTo>
                  <a:pt x="0" y="2241804"/>
                </a:moveTo>
                <a:lnTo>
                  <a:pt x="3352800" y="2241804"/>
                </a:lnTo>
                <a:lnTo>
                  <a:pt x="3352800" y="0"/>
                </a:lnTo>
                <a:lnTo>
                  <a:pt x="0" y="0"/>
                </a:lnTo>
                <a:lnTo>
                  <a:pt x="0" y="22418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653730" y="1391602"/>
          <a:ext cx="3352800" cy="1816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Tid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</a:t>
                      </a:r>
                      <a:r>
                        <a:rPr sz="1600" b="1" spc="-1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bought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Nuts,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Diaper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Coffee,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Diaper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Diaper,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Eggs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Nuts,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Eggs,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Milk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50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Nuts,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Coffee,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Diaper,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Eggs,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Milk</a:t>
                      </a: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252720" y="5251196"/>
            <a:ext cx="478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44F71"/>
              </a:buClr>
              <a:buSzPct val="60416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400" dirty="0">
                <a:latin typeface="Tahoma"/>
                <a:cs typeface="Tahoma"/>
              </a:rPr>
              <a:t>Association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rules: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(many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more!)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3720" y="5594375"/>
            <a:ext cx="6101080" cy="760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200">
              <a:lnSpc>
                <a:spcPts val="2940"/>
              </a:lnSpc>
              <a:spcBef>
                <a:spcPts val="130"/>
              </a:spcBef>
              <a:buClr>
                <a:srgbClr val="0462C1"/>
              </a:buClr>
              <a:buSzPct val="52000"/>
              <a:buFont typeface="Wingdings"/>
              <a:buChar char=""/>
              <a:tabLst>
                <a:tab pos="469265" algn="l"/>
                <a:tab pos="469900" algn="l"/>
                <a:tab pos="2635250" algn="l"/>
              </a:tabLst>
            </a:pPr>
            <a:r>
              <a:rPr sz="2500" spc="-55" dirty="0">
                <a:latin typeface="Tahoma"/>
                <a:cs typeface="Tahoma"/>
              </a:rPr>
              <a:t>Beer</a:t>
            </a:r>
            <a:r>
              <a:rPr sz="2500" spc="-35" dirty="0">
                <a:latin typeface="Tahoma"/>
                <a:cs typeface="Tahom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ahoma"/>
                <a:cs typeface="Tahoma"/>
              </a:rPr>
              <a:t>Diaper	</a:t>
            </a:r>
            <a:r>
              <a:rPr sz="2400" dirty="0">
                <a:latin typeface="Tahoma"/>
                <a:cs typeface="Tahoma"/>
              </a:rPr>
              <a:t>(60%,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100%)</a:t>
            </a:r>
            <a:r>
              <a:rPr lang="en-US" sz="2400" dirty="0">
                <a:latin typeface="Tahoma"/>
                <a:cs typeface="Tahoma"/>
              </a:rPr>
              <a:t>     3/5, 3/3 </a:t>
            </a:r>
            <a:endParaRPr sz="2400" dirty="0">
              <a:latin typeface="Tahoma"/>
              <a:cs typeface="Tahoma"/>
            </a:endParaRPr>
          </a:p>
          <a:p>
            <a:pPr marL="469900" indent="-457200">
              <a:lnSpc>
                <a:spcPts val="2940"/>
              </a:lnSpc>
              <a:buClr>
                <a:srgbClr val="0462C1"/>
              </a:buClr>
              <a:buSzPct val="52000"/>
              <a:buFont typeface="Wingdings"/>
              <a:buChar char=""/>
              <a:tabLst>
                <a:tab pos="469265" algn="l"/>
                <a:tab pos="469900" algn="l"/>
                <a:tab pos="2635250" algn="l"/>
              </a:tabLst>
            </a:pPr>
            <a:r>
              <a:rPr sz="2500" spc="-50" dirty="0">
                <a:latin typeface="Tahoma"/>
                <a:cs typeface="Tahoma"/>
              </a:rPr>
              <a:t>Diaper</a:t>
            </a:r>
            <a:r>
              <a:rPr sz="2500" spc="-40" dirty="0">
                <a:latin typeface="Tahoma"/>
                <a:cs typeface="Tahom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500" spc="-55" dirty="0">
                <a:latin typeface="Tahoma"/>
                <a:cs typeface="Tahoma"/>
              </a:rPr>
              <a:t>Beer	</a:t>
            </a:r>
            <a:r>
              <a:rPr sz="2400" dirty="0">
                <a:latin typeface="Tahoma"/>
                <a:cs typeface="Tahoma"/>
              </a:rPr>
              <a:t>(60%,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75%)</a:t>
            </a:r>
            <a:r>
              <a:rPr lang="en-US" sz="2400" dirty="0">
                <a:latin typeface="Tahoma"/>
                <a:cs typeface="Tahoma"/>
              </a:rPr>
              <a:t>       3/5, 3/4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6C3BAA0-B694-444F-8C84-3DAD95A3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55" y="2960567"/>
            <a:ext cx="5766724" cy="7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557" y="637953"/>
            <a:ext cx="7659688" cy="3189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80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Frequent</a:t>
            </a:r>
            <a:r>
              <a:rPr lang="en-US" sz="8000" kern="1200" spc="-9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Itemset</a:t>
            </a:r>
            <a:r>
              <a:rPr lang="en-US" sz="8000" kern="1200" spc="-9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spc="-3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Mining</a:t>
            </a:r>
            <a:r>
              <a:rPr lang="en-US" sz="8000" kern="1200" spc="-11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spc="-4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\sigma">
            <a:extLst>
              <a:ext uri="{FF2B5EF4-FFF2-40B4-BE49-F238E27FC236}">
                <a16:creationId xmlns:a16="http://schemas.microsoft.com/office/drawing/2014/main" id="{BFFBD8A1-D61B-470D-8582-AD21853D3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9070" y="816491"/>
            <a:ext cx="2000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 descr="\div">
            <a:extLst>
              <a:ext uri="{FF2B5EF4-FFF2-40B4-BE49-F238E27FC236}">
                <a16:creationId xmlns:a16="http://schemas.microsoft.com/office/drawing/2014/main" id="{1E91FD2E-C47E-4C16-8056-F836835EE1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3271" y="816491"/>
            <a:ext cx="257176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097" y="442087"/>
            <a:ext cx="7595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Frequent</a:t>
            </a:r>
            <a:r>
              <a:rPr spc="-90" dirty="0"/>
              <a:t> </a:t>
            </a:r>
            <a:r>
              <a:rPr spc="-40" dirty="0"/>
              <a:t>Itemset</a:t>
            </a:r>
            <a:r>
              <a:rPr spc="-90" dirty="0"/>
              <a:t> </a:t>
            </a:r>
            <a:r>
              <a:rPr spc="-30" dirty="0"/>
              <a:t>Mining</a:t>
            </a:r>
            <a:r>
              <a:rPr spc="-110" dirty="0"/>
              <a:t> </a:t>
            </a:r>
            <a:r>
              <a:rPr spc="-45" dirty="0"/>
              <a:t>Methods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8200" y="1525524"/>
            <a:ext cx="10515600" cy="978535"/>
            <a:chOff x="838200" y="1525524"/>
            <a:chExt cx="10515600" cy="978535"/>
          </a:xfrm>
        </p:grpSpPr>
        <p:sp>
          <p:nvSpPr>
            <p:cNvPr id="4" name="object 4"/>
            <p:cNvSpPr/>
            <p:nvPr/>
          </p:nvSpPr>
          <p:spPr>
            <a:xfrm>
              <a:off x="838200" y="1525524"/>
              <a:ext cx="10515600" cy="978535"/>
            </a:xfrm>
            <a:custGeom>
              <a:avLst/>
              <a:gdLst/>
              <a:ahLst/>
              <a:cxnLst/>
              <a:rect l="l" t="t" r="r" b="b"/>
              <a:pathLst>
                <a:path w="10515600" h="978535">
                  <a:moveTo>
                    <a:pt x="10417810" y="0"/>
                  </a:moveTo>
                  <a:lnTo>
                    <a:pt x="97840" y="0"/>
                  </a:lnTo>
                  <a:lnTo>
                    <a:pt x="59755" y="7689"/>
                  </a:lnTo>
                  <a:lnTo>
                    <a:pt x="28655" y="28654"/>
                  </a:lnTo>
                  <a:lnTo>
                    <a:pt x="7688" y="59739"/>
                  </a:lnTo>
                  <a:lnTo>
                    <a:pt x="0" y="97789"/>
                  </a:lnTo>
                  <a:lnTo>
                    <a:pt x="0" y="880617"/>
                  </a:lnTo>
                  <a:lnTo>
                    <a:pt x="7688" y="918668"/>
                  </a:lnTo>
                  <a:lnTo>
                    <a:pt x="28655" y="949753"/>
                  </a:lnTo>
                  <a:lnTo>
                    <a:pt x="59755" y="970718"/>
                  </a:lnTo>
                  <a:lnTo>
                    <a:pt x="97840" y="978408"/>
                  </a:lnTo>
                  <a:lnTo>
                    <a:pt x="10417810" y="978408"/>
                  </a:lnTo>
                  <a:lnTo>
                    <a:pt x="10455860" y="970718"/>
                  </a:lnTo>
                  <a:lnTo>
                    <a:pt x="10486945" y="949753"/>
                  </a:lnTo>
                  <a:lnTo>
                    <a:pt x="10507910" y="918668"/>
                  </a:lnTo>
                  <a:lnTo>
                    <a:pt x="10515600" y="880617"/>
                  </a:lnTo>
                  <a:lnTo>
                    <a:pt x="10515600" y="97789"/>
                  </a:lnTo>
                  <a:lnTo>
                    <a:pt x="10507910" y="59739"/>
                  </a:lnTo>
                  <a:lnTo>
                    <a:pt x="10486945" y="28654"/>
                  </a:lnTo>
                  <a:lnTo>
                    <a:pt x="10455860" y="7689"/>
                  </a:lnTo>
                  <a:lnTo>
                    <a:pt x="1041781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0034" y="1810893"/>
              <a:ext cx="489584" cy="411480"/>
            </a:xfrm>
            <a:custGeom>
              <a:avLst/>
              <a:gdLst/>
              <a:ahLst/>
              <a:cxnLst/>
              <a:rect l="l" t="t" r="r" b="b"/>
              <a:pathLst>
                <a:path w="489585" h="411480">
                  <a:moveTo>
                    <a:pt x="489342" y="377729"/>
                  </a:moveTo>
                  <a:lnTo>
                    <a:pt x="0" y="377729"/>
                  </a:lnTo>
                  <a:lnTo>
                    <a:pt x="0" y="411008"/>
                  </a:lnTo>
                  <a:lnTo>
                    <a:pt x="489342" y="411008"/>
                  </a:lnTo>
                  <a:lnTo>
                    <a:pt x="489342" y="377729"/>
                  </a:lnTo>
                  <a:close/>
                </a:path>
                <a:path w="489585" h="411480">
                  <a:moveTo>
                    <a:pt x="44483" y="67122"/>
                  </a:moveTo>
                  <a:lnTo>
                    <a:pt x="22241" y="67122"/>
                  </a:lnTo>
                  <a:lnTo>
                    <a:pt x="22241" y="377729"/>
                  </a:lnTo>
                  <a:lnTo>
                    <a:pt x="44484" y="377729"/>
                  </a:lnTo>
                  <a:lnTo>
                    <a:pt x="44483" y="139227"/>
                  </a:lnTo>
                  <a:lnTo>
                    <a:pt x="467099" y="139227"/>
                  </a:lnTo>
                  <a:lnTo>
                    <a:pt x="467099" y="117041"/>
                  </a:lnTo>
                  <a:lnTo>
                    <a:pt x="44483" y="117041"/>
                  </a:lnTo>
                  <a:lnTo>
                    <a:pt x="44483" y="67122"/>
                  </a:lnTo>
                  <a:close/>
                </a:path>
                <a:path w="489585" h="411480">
                  <a:moveTo>
                    <a:pt x="467099" y="139227"/>
                  </a:moveTo>
                  <a:lnTo>
                    <a:pt x="444857" y="139227"/>
                  </a:lnTo>
                  <a:lnTo>
                    <a:pt x="444857" y="377729"/>
                  </a:lnTo>
                  <a:lnTo>
                    <a:pt x="467099" y="377729"/>
                  </a:lnTo>
                  <a:lnTo>
                    <a:pt x="467099" y="139227"/>
                  </a:lnTo>
                  <a:close/>
                </a:path>
                <a:path w="489585" h="411480">
                  <a:moveTo>
                    <a:pt x="166818" y="139227"/>
                  </a:moveTo>
                  <a:lnTo>
                    <a:pt x="77848" y="139227"/>
                  </a:lnTo>
                  <a:lnTo>
                    <a:pt x="77848" y="311170"/>
                  </a:lnTo>
                  <a:lnTo>
                    <a:pt x="81358" y="328399"/>
                  </a:lnTo>
                  <a:lnTo>
                    <a:pt x="90915" y="342508"/>
                  </a:lnTo>
                  <a:lnTo>
                    <a:pt x="105060" y="352041"/>
                  </a:lnTo>
                  <a:lnTo>
                    <a:pt x="122333" y="355543"/>
                  </a:lnTo>
                  <a:lnTo>
                    <a:pt x="139606" y="352041"/>
                  </a:lnTo>
                  <a:lnTo>
                    <a:pt x="153751" y="342508"/>
                  </a:lnTo>
                  <a:lnTo>
                    <a:pt x="163308" y="328399"/>
                  </a:lnTo>
                  <a:lnTo>
                    <a:pt x="166818" y="311170"/>
                  </a:lnTo>
                  <a:lnTo>
                    <a:pt x="166818" y="139227"/>
                  </a:lnTo>
                  <a:close/>
                </a:path>
                <a:path w="489585" h="411480">
                  <a:moveTo>
                    <a:pt x="289153" y="139227"/>
                  </a:moveTo>
                  <a:lnTo>
                    <a:pt x="200182" y="139227"/>
                  </a:lnTo>
                  <a:lnTo>
                    <a:pt x="200182" y="311170"/>
                  </a:lnTo>
                  <a:lnTo>
                    <a:pt x="203693" y="328399"/>
                  </a:lnTo>
                  <a:lnTo>
                    <a:pt x="213250" y="342508"/>
                  </a:lnTo>
                  <a:lnTo>
                    <a:pt x="227395" y="352041"/>
                  </a:lnTo>
                  <a:lnTo>
                    <a:pt x="244668" y="355543"/>
                  </a:lnTo>
                  <a:lnTo>
                    <a:pt x="261941" y="352041"/>
                  </a:lnTo>
                  <a:lnTo>
                    <a:pt x="276086" y="342508"/>
                  </a:lnTo>
                  <a:lnTo>
                    <a:pt x="285643" y="328399"/>
                  </a:lnTo>
                  <a:lnTo>
                    <a:pt x="289153" y="311170"/>
                  </a:lnTo>
                  <a:lnTo>
                    <a:pt x="289153" y="139227"/>
                  </a:lnTo>
                  <a:close/>
                </a:path>
                <a:path w="489585" h="411480">
                  <a:moveTo>
                    <a:pt x="411488" y="139227"/>
                  </a:moveTo>
                  <a:lnTo>
                    <a:pt x="322517" y="139227"/>
                  </a:lnTo>
                  <a:lnTo>
                    <a:pt x="322517" y="311170"/>
                  </a:lnTo>
                  <a:lnTo>
                    <a:pt x="326027" y="328399"/>
                  </a:lnTo>
                  <a:lnTo>
                    <a:pt x="335585" y="342508"/>
                  </a:lnTo>
                  <a:lnTo>
                    <a:pt x="349730" y="352042"/>
                  </a:lnTo>
                  <a:lnTo>
                    <a:pt x="367003" y="355543"/>
                  </a:lnTo>
                  <a:lnTo>
                    <a:pt x="384275" y="352042"/>
                  </a:lnTo>
                  <a:lnTo>
                    <a:pt x="398420" y="342508"/>
                  </a:lnTo>
                  <a:lnTo>
                    <a:pt x="407978" y="328399"/>
                  </a:lnTo>
                  <a:lnTo>
                    <a:pt x="411488" y="311170"/>
                  </a:lnTo>
                  <a:lnTo>
                    <a:pt x="411488" y="139227"/>
                  </a:lnTo>
                  <a:close/>
                </a:path>
                <a:path w="489585" h="411480">
                  <a:moveTo>
                    <a:pt x="72287" y="0"/>
                  </a:moveTo>
                  <a:lnTo>
                    <a:pt x="67282" y="4991"/>
                  </a:lnTo>
                  <a:lnTo>
                    <a:pt x="66726" y="11093"/>
                  </a:lnTo>
                  <a:lnTo>
                    <a:pt x="66726" y="16094"/>
                  </a:lnTo>
                  <a:lnTo>
                    <a:pt x="70063" y="20531"/>
                  </a:lnTo>
                  <a:lnTo>
                    <a:pt x="75067" y="22195"/>
                  </a:lnTo>
                  <a:lnTo>
                    <a:pt x="77848" y="27741"/>
                  </a:lnTo>
                  <a:lnTo>
                    <a:pt x="77848" y="117041"/>
                  </a:lnTo>
                  <a:lnTo>
                    <a:pt x="166818" y="117041"/>
                  </a:lnTo>
                  <a:lnTo>
                    <a:pt x="166818" y="89308"/>
                  </a:lnTo>
                  <a:lnTo>
                    <a:pt x="100090" y="89308"/>
                  </a:lnTo>
                  <a:lnTo>
                    <a:pt x="100090" y="32733"/>
                  </a:lnTo>
                  <a:lnTo>
                    <a:pt x="99534" y="27187"/>
                  </a:lnTo>
                  <a:lnTo>
                    <a:pt x="98422" y="22750"/>
                  </a:lnTo>
                  <a:lnTo>
                    <a:pt x="169321" y="22750"/>
                  </a:lnTo>
                  <a:lnTo>
                    <a:pt x="169599" y="22195"/>
                  </a:lnTo>
                  <a:lnTo>
                    <a:pt x="174603" y="21086"/>
                  </a:lnTo>
                  <a:lnTo>
                    <a:pt x="177940" y="16648"/>
                  </a:lnTo>
                  <a:lnTo>
                    <a:pt x="177940" y="4991"/>
                  </a:lnTo>
                  <a:lnTo>
                    <a:pt x="173491" y="554"/>
                  </a:lnTo>
                  <a:lnTo>
                    <a:pt x="78404" y="554"/>
                  </a:lnTo>
                  <a:lnTo>
                    <a:pt x="72287" y="0"/>
                  </a:lnTo>
                  <a:close/>
                </a:path>
                <a:path w="489585" h="411480">
                  <a:moveTo>
                    <a:pt x="194622" y="0"/>
                  </a:moveTo>
                  <a:lnTo>
                    <a:pt x="189617" y="4991"/>
                  </a:lnTo>
                  <a:lnTo>
                    <a:pt x="189061" y="11093"/>
                  </a:lnTo>
                  <a:lnTo>
                    <a:pt x="189061" y="16094"/>
                  </a:lnTo>
                  <a:lnTo>
                    <a:pt x="192397" y="20531"/>
                  </a:lnTo>
                  <a:lnTo>
                    <a:pt x="197402" y="22195"/>
                  </a:lnTo>
                  <a:lnTo>
                    <a:pt x="200182" y="27742"/>
                  </a:lnTo>
                  <a:lnTo>
                    <a:pt x="200182" y="117041"/>
                  </a:lnTo>
                  <a:lnTo>
                    <a:pt x="289153" y="117041"/>
                  </a:lnTo>
                  <a:lnTo>
                    <a:pt x="289153" y="89308"/>
                  </a:lnTo>
                  <a:lnTo>
                    <a:pt x="222425" y="89308"/>
                  </a:lnTo>
                  <a:lnTo>
                    <a:pt x="222425" y="32733"/>
                  </a:lnTo>
                  <a:lnTo>
                    <a:pt x="221869" y="27187"/>
                  </a:lnTo>
                  <a:lnTo>
                    <a:pt x="220757" y="22750"/>
                  </a:lnTo>
                  <a:lnTo>
                    <a:pt x="291655" y="22750"/>
                  </a:lnTo>
                  <a:lnTo>
                    <a:pt x="291933" y="22195"/>
                  </a:lnTo>
                  <a:lnTo>
                    <a:pt x="296938" y="21086"/>
                  </a:lnTo>
                  <a:lnTo>
                    <a:pt x="300274" y="16649"/>
                  </a:lnTo>
                  <a:lnTo>
                    <a:pt x="300274" y="4992"/>
                  </a:lnTo>
                  <a:lnTo>
                    <a:pt x="295826" y="554"/>
                  </a:lnTo>
                  <a:lnTo>
                    <a:pt x="200738" y="554"/>
                  </a:lnTo>
                  <a:lnTo>
                    <a:pt x="194622" y="0"/>
                  </a:lnTo>
                  <a:close/>
                </a:path>
                <a:path w="489585" h="411480">
                  <a:moveTo>
                    <a:pt x="316957" y="0"/>
                  </a:moveTo>
                  <a:lnTo>
                    <a:pt x="311952" y="4992"/>
                  </a:lnTo>
                  <a:lnTo>
                    <a:pt x="311396" y="11093"/>
                  </a:lnTo>
                  <a:lnTo>
                    <a:pt x="311396" y="16094"/>
                  </a:lnTo>
                  <a:lnTo>
                    <a:pt x="314732" y="20531"/>
                  </a:lnTo>
                  <a:lnTo>
                    <a:pt x="319737" y="22195"/>
                  </a:lnTo>
                  <a:lnTo>
                    <a:pt x="322517" y="27742"/>
                  </a:lnTo>
                  <a:lnTo>
                    <a:pt x="322517" y="117041"/>
                  </a:lnTo>
                  <a:lnTo>
                    <a:pt x="411488" y="117041"/>
                  </a:lnTo>
                  <a:lnTo>
                    <a:pt x="411488" y="89308"/>
                  </a:lnTo>
                  <a:lnTo>
                    <a:pt x="344760" y="89308"/>
                  </a:lnTo>
                  <a:lnTo>
                    <a:pt x="344760" y="32734"/>
                  </a:lnTo>
                  <a:lnTo>
                    <a:pt x="344204" y="27187"/>
                  </a:lnTo>
                  <a:lnTo>
                    <a:pt x="343092" y="22750"/>
                  </a:lnTo>
                  <a:lnTo>
                    <a:pt x="413990" y="22750"/>
                  </a:lnTo>
                  <a:lnTo>
                    <a:pt x="414268" y="22195"/>
                  </a:lnTo>
                  <a:lnTo>
                    <a:pt x="419273" y="21086"/>
                  </a:lnTo>
                  <a:lnTo>
                    <a:pt x="422609" y="16649"/>
                  </a:lnTo>
                  <a:lnTo>
                    <a:pt x="422609" y="4992"/>
                  </a:lnTo>
                  <a:lnTo>
                    <a:pt x="418161" y="554"/>
                  </a:lnTo>
                  <a:lnTo>
                    <a:pt x="323073" y="554"/>
                  </a:lnTo>
                  <a:lnTo>
                    <a:pt x="316957" y="0"/>
                  </a:lnTo>
                  <a:close/>
                </a:path>
                <a:path w="489585" h="411480">
                  <a:moveTo>
                    <a:pt x="467099" y="67122"/>
                  </a:moveTo>
                  <a:lnTo>
                    <a:pt x="444857" y="67122"/>
                  </a:lnTo>
                  <a:lnTo>
                    <a:pt x="444857" y="117041"/>
                  </a:lnTo>
                  <a:lnTo>
                    <a:pt x="467099" y="117041"/>
                  </a:lnTo>
                  <a:lnTo>
                    <a:pt x="467099" y="67122"/>
                  </a:lnTo>
                  <a:close/>
                </a:path>
                <a:path w="489585" h="411480">
                  <a:moveTo>
                    <a:pt x="133454" y="83762"/>
                  </a:moveTo>
                  <a:lnTo>
                    <a:pt x="111212" y="83762"/>
                  </a:lnTo>
                  <a:lnTo>
                    <a:pt x="100090" y="89308"/>
                  </a:lnTo>
                  <a:lnTo>
                    <a:pt x="144576" y="89308"/>
                  </a:lnTo>
                  <a:lnTo>
                    <a:pt x="133454" y="83762"/>
                  </a:lnTo>
                  <a:close/>
                </a:path>
                <a:path w="489585" h="411480">
                  <a:moveTo>
                    <a:pt x="169321" y="22750"/>
                  </a:moveTo>
                  <a:lnTo>
                    <a:pt x="146244" y="22750"/>
                  </a:lnTo>
                  <a:lnTo>
                    <a:pt x="145132" y="27187"/>
                  </a:lnTo>
                  <a:lnTo>
                    <a:pt x="144576" y="32733"/>
                  </a:lnTo>
                  <a:lnTo>
                    <a:pt x="144576" y="89308"/>
                  </a:lnTo>
                  <a:lnTo>
                    <a:pt x="166818" y="89308"/>
                  </a:lnTo>
                  <a:lnTo>
                    <a:pt x="166818" y="27742"/>
                  </a:lnTo>
                  <a:lnTo>
                    <a:pt x="169321" y="22750"/>
                  </a:lnTo>
                  <a:close/>
                </a:path>
                <a:path w="489585" h="411480">
                  <a:moveTo>
                    <a:pt x="255789" y="83762"/>
                  </a:moveTo>
                  <a:lnTo>
                    <a:pt x="233546" y="83762"/>
                  </a:lnTo>
                  <a:lnTo>
                    <a:pt x="222425" y="89308"/>
                  </a:lnTo>
                  <a:lnTo>
                    <a:pt x="266910" y="89308"/>
                  </a:lnTo>
                  <a:lnTo>
                    <a:pt x="255789" y="83762"/>
                  </a:lnTo>
                  <a:close/>
                </a:path>
                <a:path w="489585" h="411480">
                  <a:moveTo>
                    <a:pt x="291655" y="22750"/>
                  </a:moveTo>
                  <a:lnTo>
                    <a:pt x="268579" y="22750"/>
                  </a:lnTo>
                  <a:lnTo>
                    <a:pt x="267467" y="27187"/>
                  </a:lnTo>
                  <a:lnTo>
                    <a:pt x="266910" y="32734"/>
                  </a:lnTo>
                  <a:lnTo>
                    <a:pt x="266910" y="89308"/>
                  </a:lnTo>
                  <a:lnTo>
                    <a:pt x="289153" y="89308"/>
                  </a:lnTo>
                  <a:lnTo>
                    <a:pt x="289153" y="27742"/>
                  </a:lnTo>
                  <a:lnTo>
                    <a:pt x="291655" y="22750"/>
                  </a:lnTo>
                  <a:close/>
                </a:path>
                <a:path w="489585" h="411480">
                  <a:moveTo>
                    <a:pt x="378124" y="83762"/>
                  </a:moveTo>
                  <a:lnTo>
                    <a:pt x="355881" y="83762"/>
                  </a:lnTo>
                  <a:lnTo>
                    <a:pt x="344760" y="89308"/>
                  </a:lnTo>
                  <a:lnTo>
                    <a:pt x="389245" y="89308"/>
                  </a:lnTo>
                  <a:lnTo>
                    <a:pt x="378124" y="83762"/>
                  </a:lnTo>
                  <a:close/>
                </a:path>
                <a:path w="489585" h="411480">
                  <a:moveTo>
                    <a:pt x="413990" y="22750"/>
                  </a:moveTo>
                  <a:lnTo>
                    <a:pt x="390914" y="22750"/>
                  </a:lnTo>
                  <a:lnTo>
                    <a:pt x="389801" y="27187"/>
                  </a:lnTo>
                  <a:lnTo>
                    <a:pt x="389245" y="32734"/>
                  </a:lnTo>
                  <a:lnTo>
                    <a:pt x="389245" y="89308"/>
                  </a:lnTo>
                  <a:lnTo>
                    <a:pt x="411488" y="89308"/>
                  </a:lnTo>
                  <a:lnTo>
                    <a:pt x="411488" y="27742"/>
                  </a:lnTo>
                  <a:lnTo>
                    <a:pt x="413990" y="22750"/>
                  </a:lnTo>
                  <a:close/>
                </a:path>
                <a:path w="489585" h="411480">
                  <a:moveTo>
                    <a:pt x="172935" y="0"/>
                  </a:moveTo>
                  <a:lnTo>
                    <a:pt x="166818" y="554"/>
                  </a:lnTo>
                  <a:lnTo>
                    <a:pt x="173491" y="554"/>
                  </a:lnTo>
                  <a:lnTo>
                    <a:pt x="172935" y="0"/>
                  </a:lnTo>
                  <a:close/>
                </a:path>
                <a:path w="489585" h="411480">
                  <a:moveTo>
                    <a:pt x="295270" y="0"/>
                  </a:moveTo>
                  <a:lnTo>
                    <a:pt x="289153" y="554"/>
                  </a:lnTo>
                  <a:lnTo>
                    <a:pt x="295826" y="554"/>
                  </a:lnTo>
                  <a:lnTo>
                    <a:pt x="295270" y="0"/>
                  </a:lnTo>
                  <a:close/>
                </a:path>
                <a:path w="489585" h="411480">
                  <a:moveTo>
                    <a:pt x="417605" y="0"/>
                  </a:moveTo>
                  <a:lnTo>
                    <a:pt x="411488" y="554"/>
                  </a:lnTo>
                  <a:lnTo>
                    <a:pt x="418161" y="554"/>
                  </a:lnTo>
                  <a:lnTo>
                    <a:pt x="4176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0034" y="1810893"/>
              <a:ext cx="489584" cy="411480"/>
            </a:xfrm>
            <a:custGeom>
              <a:avLst/>
              <a:gdLst/>
              <a:ahLst/>
              <a:cxnLst/>
              <a:rect l="l" t="t" r="r" b="b"/>
              <a:pathLst>
                <a:path w="489585" h="411480">
                  <a:moveTo>
                    <a:pt x="467099" y="377729"/>
                  </a:moveTo>
                  <a:lnTo>
                    <a:pt x="467099" y="67122"/>
                  </a:lnTo>
                  <a:lnTo>
                    <a:pt x="444857" y="67122"/>
                  </a:lnTo>
                  <a:lnTo>
                    <a:pt x="444857" y="117041"/>
                  </a:lnTo>
                  <a:lnTo>
                    <a:pt x="411488" y="117041"/>
                  </a:lnTo>
                  <a:lnTo>
                    <a:pt x="411488" y="39389"/>
                  </a:lnTo>
                  <a:lnTo>
                    <a:pt x="411488" y="27742"/>
                  </a:lnTo>
                  <a:lnTo>
                    <a:pt x="413712" y="23304"/>
                  </a:lnTo>
                  <a:lnTo>
                    <a:pt x="414268" y="22195"/>
                  </a:lnTo>
                  <a:lnTo>
                    <a:pt x="419273" y="21086"/>
                  </a:lnTo>
                  <a:lnTo>
                    <a:pt x="422609" y="16649"/>
                  </a:lnTo>
                  <a:lnTo>
                    <a:pt x="422609" y="11093"/>
                  </a:lnTo>
                  <a:lnTo>
                    <a:pt x="422609" y="4992"/>
                  </a:lnTo>
                  <a:lnTo>
                    <a:pt x="417605" y="0"/>
                  </a:lnTo>
                  <a:lnTo>
                    <a:pt x="411488" y="554"/>
                  </a:lnTo>
                  <a:lnTo>
                    <a:pt x="323073" y="554"/>
                  </a:lnTo>
                  <a:lnTo>
                    <a:pt x="316957" y="0"/>
                  </a:lnTo>
                  <a:lnTo>
                    <a:pt x="311952" y="4992"/>
                  </a:lnTo>
                  <a:lnTo>
                    <a:pt x="311396" y="11093"/>
                  </a:lnTo>
                  <a:lnTo>
                    <a:pt x="311396" y="16094"/>
                  </a:lnTo>
                  <a:lnTo>
                    <a:pt x="314732" y="20531"/>
                  </a:lnTo>
                  <a:lnTo>
                    <a:pt x="319737" y="22195"/>
                  </a:lnTo>
                  <a:lnTo>
                    <a:pt x="320293" y="23304"/>
                  </a:lnTo>
                  <a:lnTo>
                    <a:pt x="322517" y="27742"/>
                  </a:lnTo>
                  <a:lnTo>
                    <a:pt x="322517" y="39389"/>
                  </a:lnTo>
                  <a:lnTo>
                    <a:pt x="322517" y="117041"/>
                  </a:lnTo>
                  <a:lnTo>
                    <a:pt x="289153" y="117041"/>
                  </a:lnTo>
                  <a:lnTo>
                    <a:pt x="289153" y="39389"/>
                  </a:lnTo>
                  <a:lnTo>
                    <a:pt x="289153" y="27742"/>
                  </a:lnTo>
                  <a:lnTo>
                    <a:pt x="291377" y="23304"/>
                  </a:lnTo>
                  <a:lnTo>
                    <a:pt x="291933" y="22195"/>
                  </a:lnTo>
                  <a:lnTo>
                    <a:pt x="296938" y="21086"/>
                  </a:lnTo>
                  <a:lnTo>
                    <a:pt x="300275" y="16649"/>
                  </a:lnTo>
                  <a:lnTo>
                    <a:pt x="300275" y="11093"/>
                  </a:lnTo>
                  <a:lnTo>
                    <a:pt x="300275" y="4992"/>
                  </a:lnTo>
                  <a:lnTo>
                    <a:pt x="295270" y="0"/>
                  </a:lnTo>
                  <a:lnTo>
                    <a:pt x="289153" y="554"/>
                  </a:lnTo>
                  <a:lnTo>
                    <a:pt x="200738" y="554"/>
                  </a:lnTo>
                  <a:lnTo>
                    <a:pt x="194622" y="0"/>
                  </a:lnTo>
                  <a:lnTo>
                    <a:pt x="189617" y="4991"/>
                  </a:lnTo>
                  <a:lnTo>
                    <a:pt x="189061" y="11093"/>
                  </a:lnTo>
                  <a:lnTo>
                    <a:pt x="189061" y="16094"/>
                  </a:lnTo>
                  <a:lnTo>
                    <a:pt x="192397" y="20531"/>
                  </a:lnTo>
                  <a:lnTo>
                    <a:pt x="197402" y="22195"/>
                  </a:lnTo>
                  <a:lnTo>
                    <a:pt x="197958" y="23304"/>
                  </a:lnTo>
                  <a:lnTo>
                    <a:pt x="200182" y="27742"/>
                  </a:lnTo>
                  <a:lnTo>
                    <a:pt x="200182" y="39389"/>
                  </a:lnTo>
                  <a:lnTo>
                    <a:pt x="200182" y="117041"/>
                  </a:lnTo>
                  <a:lnTo>
                    <a:pt x="166818" y="117041"/>
                  </a:lnTo>
                  <a:lnTo>
                    <a:pt x="166818" y="39389"/>
                  </a:lnTo>
                  <a:lnTo>
                    <a:pt x="166818" y="27742"/>
                  </a:lnTo>
                  <a:lnTo>
                    <a:pt x="169043" y="23304"/>
                  </a:lnTo>
                  <a:lnTo>
                    <a:pt x="169599" y="22195"/>
                  </a:lnTo>
                  <a:lnTo>
                    <a:pt x="174603" y="21086"/>
                  </a:lnTo>
                  <a:lnTo>
                    <a:pt x="177940" y="16648"/>
                  </a:lnTo>
                  <a:lnTo>
                    <a:pt x="177940" y="11093"/>
                  </a:lnTo>
                  <a:lnTo>
                    <a:pt x="177940" y="4991"/>
                  </a:lnTo>
                  <a:lnTo>
                    <a:pt x="172935" y="0"/>
                  </a:lnTo>
                  <a:lnTo>
                    <a:pt x="166818" y="554"/>
                  </a:lnTo>
                  <a:lnTo>
                    <a:pt x="78404" y="554"/>
                  </a:lnTo>
                  <a:lnTo>
                    <a:pt x="72287" y="0"/>
                  </a:lnTo>
                  <a:lnTo>
                    <a:pt x="67282" y="4991"/>
                  </a:lnTo>
                  <a:lnTo>
                    <a:pt x="66726" y="11093"/>
                  </a:lnTo>
                  <a:lnTo>
                    <a:pt x="66726" y="16094"/>
                  </a:lnTo>
                  <a:lnTo>
                    <a:pt x="70063" y="20531"/>
                  </a:lnTo>
                  <a:lnTo>
                    <a:pt x="75067" y="22195"/>
                  </a:lnTo>
                  <a:lnTo>
                    <a:pt x="75623" y="23304"/>
                  </a:lnTo>
                  <a:lnTo>
                    <a:pt x="77848" y="27741"/>
                  </a:lnTo>
                  <a:lnTo>
                    <a:pt x="77848" y="39389"/>
                  </a:lnTo>
                  <a:lnTo>
                    <a:pt x="77848" y="117041"/>
                  </a:lnTo>
                  <a:lnTo>
                    <a:pt x="44483" y="117041"/>
                  </a:lnTo>
                  <a:lnTo>
                    <a:pt x="44483" y="67122"/>
                  </a:lnTo>
                  <a:lnTo>
                    <a:pt x="22241" y="67122"/>
                  </a:lnTo>
                  <a:lnTo>
                    <a:pt x="22241" y="377729"/>
                  </a:lnTo>
                  <a:lnTo>
                    <a:pt x="0" y="377729"/>
                  </a:lnTo>
                  <a:lnTo>
                    <a:pt x="0" y="411008"/>
                  </a:lnTo>
                  <a:lnTo>
                    <a:pt x="489342" y="411008"/>
                  </a:lnTo>
                  <a:lnTo>
                    <a:pt x="489342" y="377729"/>
                  </a:lnTo>
                  <a:lnTo>
                    <a:pt x="467099" y="377729"/>
                  </a:lnTo>
                  <a:close/>
                </a:path>
                <a:path w="489585" h="411480">
                  <a:moveTo>
                    <a:pt x="390914" y="22750"/>
                  </a:moveTo>
                  <a:lnTo>
                    <a:pt x="389801" y="27187"/>
                  </a:lnTo>
                  <a:lnTo>
                    <a:pt x="389245" y="32734"/>
                  </a:lnTo>
                  <a:lnTo>
                    <a:pt x="389245" y="39389"/>
                  </a:lnTo>
                  <a:lnTo>
                    <a:pt x="389245" y="89308"/>
                  </a:lnTo>
                  <a:lnTo>
                    <a:pt x="378124" y="83762"/>
                  </a:lnTo>
                  <a:lnTo>
                    <a:pt x="367003" y="83762"/>
                  </a:lnTo>
                  <a:lnTo>
                    <a:pt x="355881" y="83762"/>
                  </a:lnTo>
                  <a:lnTo>
                    <a:pt x="344760" y="89308"/>
                  </a:lnTo>
                  <a:lnTo>
                    <a:pt x="344760" y="39389"/>
                  </a:lnTo>
                  <a:lnTo>
                    <a:pt x="344760" y="32734"/>
                  </a:lnTo>
                  <a:lnTo>
                    <a:pt x="344204" y="27187"/>
                  </a:lnTo>
                  <a:lnTo>
                    <a:pt x="343092" y="22750"/>
                  </a:lnTo>
                  <a:lnTo>
                    <a:pt x="390914" y="22750"/>
                  </a:lnTo>
                  <a:close/>
                </a:path>
                <a:path w="489585" h="411480">
                  <a:moveTo>
                    <a:pt x="268579" y="22750"/>
                  </a:moveTo>
                  <a:lnTo>
                    <a:pt x="267467" y="27187"/>
                  </a:lnTo>
                  <a:lnTo>
                    <a:pt x="266910" y="32734"/>
                  </a:lnTo>
                  <a:lnTo>
                    <a:pt x="266910" y="39389"/>
                  </a:lnTo>
                  <a:lnTo>
                    <a:pt x="266910" y="89308"/>
                  </a:lnTo>
                  <a:lnTo>
                    <a:pt x="255789" y="83762"/>
                  </a:lnTo>
                  <a:lnTo>
                    <a:pt x="244668" y="83762"/>
                  </a:lnTo>
                  <a:lnTo>
                    <a:pt x="233546" y="83762"/>
                  </a:lnTo>
                  <a:lnTo>
                    <a:pt x="222425" y="89308"/>
                  </a:lnTo>
                  <a:lnTo>
                    <a:pt x="222425" y="39389"/>
                  </a:lnTo>
                  <a:lnTo>
                    <a:pt x="222425" y="32733"/>
                  </a:lnTo>
                  <a:lnTo>
                    <a:pt x="221869" y="27187"/>
                  </a:lnTo>
                  <a:lnTo>
                    <a:pt x="220757" y="22750"/>
                  </a:lnTo>
                  <a:lnTo>
                    <a:pt x="268579" y="22750"/>
                  </a:lnTo>
                  <a:close/>
                </a:path>
                <a:path w="489585" h="411480">
                  <a:moveTo>
                    <a:pt x="146244" y="22750"/>
                  </a:moveTo>
                  <a:lnTo>
                    <a:pt x="145132" y="27187"/>
                  </a:lnTo>
                  <a:lnTo>
                    <a:pt x="144576" y="32733"/>
                  </a:lnTo>
                  <a:lnTo>
                    <a:pt x="144576" y="39389"/>
                  </a:lnTo>
                  <a:lnTo>
                    <a:pt x="144576" y="89308"/>
                  </a:lnTo>
                  <a:lnTo>
                    <a:pt x="133454" y="83762"/>
                  </a:lnTo>
                  <a:lnTo>
                    <a:pt x="122333" y="83762"/>
                  </a:lnTo>
                  <a:lnTo>
                    <a:pt x="111212" y="83762"/>
                  </a:lnTo>
                  <a:lnTo>
                    <a:pt x="100090" y="89308"/>
                  </a:lnTo>
                  <a:lnTo>
                    <a:pt x="100090" y="39389"/>
                  </a:lnTo>
                  <a:lnTo>
                    <a:pt x="100090" y="32733"/>
                  </a:lnTo>
                  <a:lnTo>
                    <a:pt x="99534" y="27187"/>
                  </a:lnTo>
                  <a:lnTo>
                    <a:pt x="98422" y="22750"/>
                  </a:lnTo>
                  <a:lnTo>
                    <a:pt x="146244" y="22750"/>
                  </a:lnTo>
                  <a:close/>
                </a:path>
                <a:path w="489585" h="411480">
                  <a:moveTo>
                    <a:pt x="444857" y="377729"/>
                  </a:moveTo>
                  <a:lnTo>
                    <a:pt x="44484" y="377729"/>
                  </a:lnTo>
                  <a:lnTo>
                    <a:pt x="44483" y="139227"/>
                  </a:lnTo>
                  <a:lnTo>
                    <a:pt x="77848" y="139227"/>
                  </a:lnTo>
                  <a:lnTo>
                    <a:pt x="77848" y="311170"/>
                  </a:lnTo>
                  <a:lnTo>
                    <a:pt x="81358" y="328399"/>
                  </a:lnTo>
                  <a:lnTo>
                    <a:pt x="90915" y="342508"/>
                  </a:lnTo>
                  <a:lnTo>
                    <a:pt x="105060" y="352041"/>
                  </a:lnTo>
                  <a:lnTo>
                    <a:pt x="122333" y="355543"/>
                  </a:lnTo>
                  <a:lnTo>
                    <a:pt x="139606" y="352041"/>
                  </a:lnTo>
                  <a:lnTo>
                    <a:pt x="153751" y="342508"/>
                  </a:lnTo>
                  <a:lnTo>
                    <a:pt x="163308" y="328399"/>
                  </a:lnTo>
                  <a:lnTo>
                    <a:pt x="166818" y="311170"/>
                  </a:lnTo>
                  <a:lnTo>
                    <a:pt x="166818" y="139227"/>
                  </a:lnTo>
                  <a:lnTo>
                    <a:pt x="200182" y="139227"/>
                  </a:lnTo>
                  <a:lnTo>
                    <a:pt x="200182" y="311170"/>
                  </a:lnTo>
                  <a:lnTo>
                    <a:pt x="227395" y="352041"/>
                  </a:lnTo>
                  <a:lnTo>
                    <a:pt x="244668" y="355543"/>
                  </a:lnTo>
                  <a:lnTo>
                    <a:pt x="261941" y="352041"/>
                  </a:lnTo>
                  <a:lnTo>
                    <a:pt x="276086" y="342508"/>
                  </a:lnTo>
                  <a:lnTo>
                    <a:pt x="285643" y="328399"/>
                  </a:lnTo>
                  <a:lnTo>
                    <a:pt x="289153" y="311170"/>
                  </a:lnTo>
                  <a:lnTo>
                    <a:pt x="289153" y="139227"/>
                  </a:lnTo>
                  <a:lnTo>
                    <a:pt x="322517" y="139227"/>
                  </a:lnTo>
                  <a:lnTo>
                    <a:pt x="322517" y="311170"/>
                  </a:lnTo>
                  <a:lnTo>
                    <a:pt x="349730" y="352041"/>
                  </a:lnTo>
                  <a:lnTo>
                    <a:pt x="367003" y="355543"/>
                  </a:lnTo>
                  <a:lnTo>
                    <a:pt x="384276" y="352042"/>
                  </a:lnTo>
                  <a:lnTo>
                    <a:pt x="398420" y="342508"/>
                  </a:lnTo>
                  <a:lnTo>
                    <a:pt x="407978" y="328399"/>
                  </a:lnTo>
                  <a:lnTo>
                    <a:pt x="411488" y="311170"/>
                  </a:lnTo>
                  <a:lnTo>
                    <a:pt x="411488" y="139227"/>
                  </a:lnTo>
                  <a:lnTo>
                    <a:pt x="444857" y="139227"/>
                  </a:lnTo>
                  <a:lnTo>
                    <a:pt x="444857" y="377729"/>
                  </a:lnTo>
                  <a:close/>
                </a:path>
              </a:pathLst>
            </a:custGeom>
            <a:ln w="647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3856" y="1746504"/>
              <a:ext cx="539750" cy="538480"/>
            </a:xfrm>
            <a:custGeom>
              <a:avLst/>
              <a:gdLst/>
              <a:ahLst/>
              <a:cxnLst/>
              <a:rect l="l" t="t" r="r" b="b"/>
              <a:pathLst>
                <a:path w="539750" h="538480">
                  <a:moveTo>
                    <a:pt x="0" y="537972"/>
                  </a:moveTo>
                  <a:lnTo>
                    <a:pt x="539495" y="537972"/>
                  </a:lnTo>
                  <a:lnTo>
                    <a:pt x="539495" y="0"/>
                  </a:lnTo>
                  <a:lnTo>
                    <a:pt x="0" y="0"/>
                  </a:lnTo>
                  <a:lnTo>
                    <a:pt x="0" y="5379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59939" y="1820417"/>
            <a:ext cx="586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Apriori: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Candidate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Generation-and-Test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Approach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0857" y="3376317"/>
            <a:ext cx="10515600" cy="978535"/>
            <a:chOff x="838200" y="3973067"/>
            <a:chExt cx="10515600" cy="978535"/>
          </a:xfrm>
        </p:grpSpPr>
        <p:sp>
          <p:nvSpPr>
            <p:cNvPr id="18" name="object 18"/>
            <p:cNvSpPr/>
            <p:nvPr/>
          </p:nvSpPr>
          <p:spPr>
            <a:xfrm>
              <a:off x="838200" y="3973067"/>
              <a:ext cx="10515600" cy="978535"/>
            </a:xfrm>
            <a:custGeom>
              <a:avLst/>
              <a:gdLst/>
              <a:ahLst/>
              <a:cxnLst/>
              <a:rect l="l" t="t" r="r" b="b"/>
              <a:pathLst>
                <a:path w="10515600" h="978535">
                  <a:moveTo>
                    <a:pt x="10417810" y="0"/>
                  </a:moveTo>
                  <a:lnTo>
                    <a:pt x="97840" y="0"/>
                  </a:lnTo>
                  <a:lnTo>
                    <a:pt x="59755" y="7689"/>
                  </a:lnTo>
                  <a:lnTo>
                    <a:pt x="28655" y="28654"/>
                  </a:lnTo>
                  <a:lnTo>
                    <a:pt x="7688" y="59739"/>
                  </a:lnTo>
                  <a:lnTo>
                    <a:pt x="0" y="97789"/>
                  </a:lnTo>
                  <a:lnTo>
                    <a:pt x="0" y="880617"/>
                  </a:lnTo>
                  <a:lnTo>
                    <a:pt x="7688" y="918668"/>
                  </a:lnTo>
                  <a:lnTo>
                    <a:pt x="28655" y="949753"/>
                  </a:lnTo>
                  <a:lnTo>
                    <a:pt x="59755" y="970718"/>
                  </a:lnTo>
                  <a:lnTo>
                    <a:pt x="97840" y="978407"/>
                  </a:lnTo>
                  <a:lnTo>
                    <a:pt x="10417810" y="978407"/>
                  </a:lnTo>
                  <a:lnTo>
                    <a:pt x="10455860" y="970718"/>
                  </a:lnTo>
                  <a:lnTo>
                    <a:pt x="10486945" y="949753"/>
                  </a:lnTo>
                  <a:lnTo>
                    <a:pt x="10507910" y="918668"/>
                  </a:lnTo>
                  <a:lnTo>
                    <a:pt x="10515600" y="880617"/>
                  </a:lnTo>
                  <a:lnTo>
                    <a:pt x="10515600" y="97789"/>
                  </a:lnTo>
                  <a:lnTo>
                    <a:pt x="10507910" y="59739"/>
                  </a:lnTo>
                  <a:lnTo>
                    <a:pt x="10486945" y="28654"/>
                  </a:lnTo>
                  <a:lnTo>
                    <a:pt x="10455860" y="7689"/>
                  </a:lnTo>
                  <a:lnTo>
                    <a:pt x="1041781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412" y="4389197"/>
              <a:ext cx="192576" cy="2379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26393" y="4391922"/>
              <a:ext cx="153670" cy="257175"/>
            </a:xfrm>
            <a:custGeom>
              <a:avLst/>
              <a:gdLst/>
              <a:ahLst/>
              <a:cxnLst/>
              <a:rect l="l" t="t" r="r" b="b"/>
              <a:pathLst>
                <a:path w="153669" h="257175">
                  <a:moveTo>
                    <a:pt x="134623" y="0"/>
                  </a:moveTo>
                  <a:lnTo>
                    <a:pt x="123108" y="4301"/>
                  </a:lnTo>
                  <a:lnTo>
                    <a:pt x="120180" y="10712"/>
                  </a:lnTo>
                  <a:lnTo>
                    <a:pt x="122330" y="16473"/>
                  </a:lnTo>
                  <a:lnTo>
                    <a:pt x="131358" y="61885"/>
                  </a:lnTo>
                  <a:lnTo>
                    <a:pt x="125961" y="106252"/>
                  </a:lnTo>
                  <a:lnTo>
                    <a:pt x="107543" y="146510"/>
                  </a:lnTo>
                  <a:lnTo>
                    <a:pt x="77504" y="179595"/>
                  </a:lnTo>
                  <a:lnTo>
                    <a:pt x="35639" y="203032"/>
                  </a:lnTo>
                  <a:lnTo>
                    <a:pt x="48831" y="180000"/>
                  </a:lnTo>
                  <a:lnTo>
                    <a:pt x="46992" y="173177"/>
                  </a:lnTo>
                  <a:lnTo>
                    <a:pt x="36301" y="167031"/>
                  </a:lnTo>
                  <a:lnTo>
                    <a:pt x="29480" y="168875"/>
                  </a:lnTo>
                  <a:lnTo>
                    <a:pt x="0" y="220544"/>
                  </a:lnTo>
                  <a:lnTo>
                    <a:pt x="1839" y="227340"/>
                  </a:lnTo>
                  <a:lnTo>
                    <a:pt x="53498" y="256889"/>
                  </a:lnTo>
                  <a:lnTo>
                    <a:pt x="60319" y="255045"/>
                  </a:lnTo>
                  <a:lnTo>
                    <a:pt x="66459" y="244356"/>
                  </a:lnTo>
                  <a:lnTo>
                    <a:pt x="64619" y="237533"/>
                  </a:lnTo>
                  <a:lnTo>
                    <a:pt x="41922" y="224614"/>
                  </a:lnTo>
                  <a:lnTo>
                    <a:pt x="87718" y="200142"/>
                  </a:lnTo>
                  <a:lnTo>
                    <a:pt x="123028" y="163676"/>
                  </a:lnTo>
                  <a:lnTo>
                    <a:pt x="145700" y="118256"/>
                  </a:lnTo>
                  <a:lnTo>
                    <a:pt x="153581" y="66923"/>
                  </a:lnTo>
                  <a:lnTo>
                    <a:pt x="152936" y="52059"/>
                  </a:lnTo>
                  <a:lnTo>
                    <a:pt x="150978" y="37340"/>
                  </a:lnTo>
                  <a:lnTo>
                    <a:pt x="147721" y="22854"/>
                  </a:lnTo>
                  <a:lnTo>
                    <a:pt x="141032" y="2924"/>
                  </a:lnTo>
                  <a:lnTo>
                    <a:pt x="1346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6393" y="4391922"/>
              <a:ext cx="153670" cy="257175"/>
            </a:xfrm>
            <a:custGeom>
              <a:avLst/>
              <a:gdLst/>
              <a:ahLst/>
              <a:cxnLst/>
              <a:rect l="l" t="t" r="r" b="b"/>
              <a:pathLst>
                <a:path w="153669" h="257175">
                  <a:moveTo>
                    <a:pt x="153581" y="66923"/>
                  </a:moveTo>
                  <a:lnTo>
                    <a:pt x="147721" y="22854"/>
                  </a:lnTo>
                  <a:lnTo>
                    <a:pt x="134623" y="0"/>
                  </a:lnTo>
                  <a:lnTo>
                    <a:pt x="128863" y="2150"/>
                  </a:lnTo>
                  <a:lnTo>
                    <a:pt x="123108" y="4301"/>
                  </a:lnTo>
                  <a:lnTo>
                    <a:pt x="120180" y="10712"/>
                  </a:lnTo>
                  <a:lnTo>
                    <a:pt x="122330" y="16473"/>
                  </a:lnTo>
                  <a:lnTo>
                    <a:pt x="131358" y="61885"/>
                  </a:lnTo>
                  <a:lnTo>
                    <a:pt x="125961" y="106252"/>
                  </a:lnTo>
                  <a:lnTo>
                    <a:pt x="107543" y="146510"/>
                  </a:lnTo>
                  <a:lnTo>
                    <a:pt x="77504" y="179595"/>
                  </a:lnTo>
                  <a:lnTo>
                    <a:pt x="37247" y="202444"/>
                  </a:lnTo>
                  <a:lnTo>
                    <a:pt x="35639" y="203032"/>
                  </a:lnTo>
                  <a:lnTo>
                    <a:pt x="45759" y="185344"/>
                  </a:lnTo>
                  <a:lnTo>
                    <a:pt x="48831" y="180000"/>
                  </a:lnTo>
                  <a:lnTo>
                    <a:pt x="46992" y="173177"/>
                  </a:lnTo>
                  <a:lnTo>
                    <a:pt x="41644" y="170104"/>
                  </a:lnTo>
                  <a:lnTo>
                    <a:pt x="36301" y="167031"/>
                  </a:lnTo>
                  <a:lnTo>
                    <a:pt x="29480" y="168875"/>
                  </a:lnTo>
                  <a:lnTo>
                    <a:pt x="26408" y="174220"/>
                  </a:lnTo>
                  <a:lnTo>
                    <a:pt x="3053" y="215214"/>
                  </a:lnTo>
                  <a:lnTo>
                    <a:pt x="0" y="220544"/>
                  </a:lnTo>
                  <a:lnTo>
                    <a:pt x="1839" y="227340"/>
                  </a:lnTo>
                  <a:lnTo>
                    <a:pt x="7168" y="230399"/>
                  </a:lnTo>
                  <a:lnTo>
                    <a:pt x="48150" y="253816"/>
                  </a:lnTo>
                  <a:lnTo>
                    <a:pt x="53498" y="256889"/>
                  </a:lnTo>
                  <a:lnTo>
                    <a:pt x="60319" y="255045"/>
                  </a:lnTo>
                  <a:lnTo>
                    <a:pt x="63387" y="249700"/>
                  </a:lnTo>
                  <a:lnTo>
                    <a:pt x="66459" y="244356"/>
                  </a:lnTo>
                  <a:lnTo>
                    <a:pt x="64619" y="237533"/>
                  </a:lnTo>
                  <a:lnTo>
                    <a:pt x="59272" y="234459"/>
                  </a:lnTo>
                  <a:lnTo>
                    <a:pt x="41922" y="224614"/>
                  </a:lnTo>
                  <a:lnTo>
                    <a:pt x="87718" y="200142"/>
                  </a:lnTo>
                  <a:lnTo>
                    <a:pt x="123028" y="163676"/>
                  </a:lnTo>
                  <a:lnTo>
                    <a:pt x="145700" y="118256"/>
                  </a:lnTo>
                  <a:lnTo>
                    <a:pt x="153581" y="66923"/>
                  </a:lnTo>
                </a:path>
              </a:pathLst>
            </a:custGeom>
            <a:ln w="6487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1575" y="4292364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39">
                  <a:moveTo>
                    <a:pt x="118427" y="0"/>
                  </a:moveTo>
                  <a:lnTo>
                    <a:pt x="76675" y="8782"/>
                  </a:lnTo>
                  <a:lnTo>
                    <a:pt x="38029" y="28211"/>
                  </a:lnTo>
                  <a:lnTo>
                    <a:pt x="3961" y="59018"/>
                  </a:lnTo>
                  <a:lnTo>
                    <a:pt x="0" y="63718"/>
                  </a:lnTo>
                  <a:lnTo>
                    <a:pt x="597" y="70740"/>
                  </a:lnTo>
                  <a:lnTo>
                    <a:pt x="9995" y="78667"/>
                  </a:lnTo>
                  <a:lnTo>
                    <a:pt x="17015" y="78069"/>
                  </a:lnTo>
                  <a:lnTo>
                    <a:pt x="20977" y="73368"/>
                  </a:lnTo>
                  <a:lnTo>
                    <a:pt x="55809" y="43223"/>
                  </a:lnTo>
                  <a:lnTo>
                    <a:pt x="96816" y="26002"/>
                  </a:lnTo>
                  <a:lnTo>
                    <a:pt x="140692" y="22008"/>
                  </a:lnTo>
                  <a:lnTo>
                    <a:pt x="184132" y="31540"/>
                  </a:lnTo>
                  <a:lnTo>
                    <a:pt x="223831" y="54902"/>
                  </a:lnTo>
                  <a:lnTo>
                    <a:pt x="203868" y="55069"/>
                  </a:lnTo>
                  <a:lnTo>
                    <a:pt x="197728" y="55069"/>
                  </a:lnTo>
                  <a:lnTo>
                    <a:pt x="192746" y="60047"/>
                  </a:lnTo>
                  <a:lnTo>
                    <a:pt x="192746" y="72335"/>
                  </a:lnTo>
                  <a:lnTo>
                    <a:pt x="197728" y="77318"/>
                  </a:lnTo>
                  <a:lnTo>
                    <a:pt x="252996" y="77318"/>
                  </a:lnTo>
                  <a:lnTo>
                    <a:pt x="255091" y="76678"/>
                  </a:lnTo>
                  <a:lnTo>
                    <a:pt x="258696" y="74147"/>
                  </a:lnTo>
                  <a:lnTo>
                    <a:pt x="260874" y="72071"/>
                  </a:lnTo>
                  <a:lnTo>
                    <a:pt x="262120" y="69201"/>
                  </a:lnTo>
                  <a:lnTo>
                    <a:pt x="262144" y="12879"/>
                  </a:lnTo>
                  <a:lnTo>
                    <a:pt x="257167" y="7900"/>
                  </a:lnTo>
                  <a:lnTo>
                    <a:pt x="244882" y="7900"/>
                  </a:lnTo>
                  <a:lnTo>
                    <a:pt x="239901" y="12879"/>
                  </a:lnTo>
                  <a:lnTo>
                    <a:pt x="239901" y="39327"/>
                  </a:lnTo>
                  <a:lnTo>
                    <a:pt x="202282" y="15093"/>
                  </a:lnTo>
                  <a:lnTo>
                    <a:pt x="161043" y="2044"/>
                  </a:lnTo>
                  <a:lnTo>
                    <a:pt x="1184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1575" y="4292364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39">
                  <a:moveTo>
                    <a:pt x="203868" y="55069"/>
                  </a:moveTo>
                  <a:lnTo>
                    <a:pt x="197728" y="55069"/>
                  </a:lnTo>
                  <a:lnTo>
                    <a:pt x="192746" y="60047"/>
                  </a:lnTo>
                  <a:lnTo>
                    <a:pt x="192746" y="66193"/>
                  </a:lnTo>
                  <a:lnTo>
                    <a:pt x="192746" y="72335"/>
                  </a:lnTo>
                  <a:lnTo>
                    <a:pt x="197728" y="77318"/>
                  </a:lnTo>
                  <a:lnTo>
                    <a:pt x="203868" y="77318"/>
                  </a:lnTo>
                  <a:lnTo>
                    <a:pt x="249577" y="77318"/>
                  </a:lnTo>
                  <a:lnTo>
                    <a:pt x="250003" y="77346"/>
                  </a:lnTo>
                  <a:lnTo>
                    <a:pt x="250429" y="77346"/>
                  </a:lnTo>
                  <a:lnTo>
                    <a:pt x="250855" y="77318"/>
                  </a:lnTo>
                  <a:lnTo>
                    <a:pt x="252996" y="77318"/>
                  </a:lnTo>
                  <a:lnTo>
                    <a:pt x="255091" y="76678"/>
                  </a:lnTo>
                  <a:lnTo>
                    <a:pt x="256861" y="75482"/>
                  </a:lnTo>
                  <a:lnTo>
                    <a:pt x="257639" y="74982"/>
                  </a:lnTo>
                  <a:lnTo>
                    <a:pt x="257973" y="74703"/>
                  </a:lnTo>
                  <a:lnTo>
                    <a:pt x="258696" y="74147"/>
                  </a:lnTo>
                  <a:lnTo>
                    <a:pt x="260874" y="72071"/>
                  </a:lnTo>
                  <a:lnTo>
                    <a:pt x="262120" y="69201"/>
                  </a:lnTo>
                  <a:lnTo>
                    <a:pt x="262144" y="66193"/>
                  </a:lnTo>
                  <a:lnTo>
                    <a:pt x="262144" y="19025"/>
                  </a:lnTo>
                  <a:lnTo>
                    <a:pt x="262144" y="12879"/>
                  </a:lnTo>
                  <a:lnTo>
                    <a:pt x="257167" y="7900"/>
                  </a:lnTo>
                  <a:lnTo>
                    <a:pt x="251022" y="7900"/>
                  </a:lnTo>
                  <a:lnTo>
                    <a:pt x="244882" y="7900"/>
                  </a:lnTo>
                  <a:lnTo>
                    <a:pt x="239901" y="12879"/>
                  </a:lnTo>
                  <a:lnTo>
                    <a:pt x="239901" y="19025"/>
                  </a:lnTo>
                  <a:lnTo>
                    <a:pt x="239901" y="39327"/>
                  </a:lnTo>
                  <a:lnTo>
                    <a:pt x="202282" y="15093"/>
                  </a:lnTo>
                  <a:lnTo>
                    <a:pt x="161043" y="2044"/>
                  </a:lnTo>
                  <a:lnTo>
                    <a:pt x="118427" y="0"/>
                  </a:lnTo>
                  <a:lnTo>
                    <a:pt x="76675" y="8782"/>
                  </a:lnTo>
                  <a:lnTo>
                    <a:pt x="38029" y="28211"/>
                  </a:lnTo>
                  <a:lnTo>
                    <a:pt x="4731" y="58109"/>
                  </a:lnTo>
                  <a:lnTo>
                    <a:pt x="4476" y="58411"/>
                  </a:lnTo>
                  <a:lnTo>
                    <a:pt x="4216" y="58712"/>
                  </a:lnTo>
                  <a:lnTo>
                    <a:pt x="3961" y="59018"/>
                  </a:lnTo>
                  <a:lnTo>
                    <a:pt x="0" y="63718"/>
                  </a:lnTo>
                  <a:lnTo>
                    <a:pt x="597" y="70740"/>
                  </a:lnTo>
                  <a:lnTo>
                    <a:pt x="5296" y="74703"/>
                  </a:lnTo>
                  <a:lnTo>
                    <a:pt x="9995" y="78667"/>
                  </a:lnTo>
                  <a:lnTo>
                    <a:pt x="17015" y="78069"/>
                  </a:lnTo>
                  <a:lnTo>
                    <a:pt x="20977" y="73368"/>
                  </a:lnTo>
                  <a:lnTo>
                    <a:pt x="55809" y="43223"/>
                  </a:lnTo>
                  <a:lnTo>
                    <a:pt x="96816" y="26002"/>
                  </a:lnTo>
                  <a:lnTo>
                    <a:pt x="140692" y="22008"/>
                  </a:lnTo>
                  <a:lnTo>
                    <a:pt x="184132" y="31540"/>
                  </a:lnTo>
                  <a:lnTo>
                    <a:pt x="223831" y="54902"/>
                  </a:lnTo>
                  <a:lnTo>
                    <a:pt x="203868" y="55069"/>
                  </a:lnTo>
                </a:path>
              </a:pathLst>
            </a:custGeom>
            <a:ln w="648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3856" y="419252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539495"/>
                  </a:moveTo>
                  <a:lnTo>
                    <a:pt x="539495" y="539495"/>
                  </a:lnTo>
                  <a:lnTo>
                    <a:pt x="539495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59939" y="3691667"/>
            <a:ext cx="5543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FPGrowth: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Frequent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Pattern-Growth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Approach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200" y="5196840"/>
            <a:ext cx="10515600" cy="978535"/>
            <a:chOff x="838200" y="5196840"/>
            <a:chExt cx="10515600" cy="978535"/>
          </a:xfrm>
        </p:grpSpPr>
        <p:sp>
          <p:nvSpPr>
            <p:cNvPr id="27" name="object 27"/>
            <p:cNvSpPr/>
            <p:nvPr/>
          </p:nvSpPr>
          <p:spPr>
            <a:xfrm>
              <a:off x="838200" y="5196840"/>
              <a:ext cx="10515600" cy="978535"/>
            </a:xfrm>
            <a:custGeom>
              <a:avLst/>
              <a:gdLst/>
              <a:ahLst/>
              <a:cxnLst/>
              <a:rect l="l" t="t" r="r" b="b"/>
              <a:pathLst>
                <a:path w="10515600" h="978535">
                  <a:moveTo>
                    <a:pt x="10417810" y="0"/>
                  </a:moveTo>
                  <a:lnTo>
                    <a:pt x="97840" y="0"/>
                  </a:lnTo>
                  <a:lnTo>
                    <a:pt x="59755" y="7689"/>
                  </a:lnTo>
                  <a:lnTo>
                    <a:pt x="28655" y="28654"/>
                  </a:lnTo>
                  <a:lnTo>
                    <a:pt x="7688" y="59739"/>
                  </a:lnTo>
                  <a:lnTo>
                    <a:pt x="0" y="97790"/>
                  </a:lnTo>
                  <a:lnTo>
                    <a:pt x="0" y="880567"/>
                  </a:lnTo>
                  <a:lnTo>
                    <a:pt x="7688" y="918652"/>
                  </a:lnTo>
                  <a:lnTo>
                    <a:pt x="28655" y="949752"/>
                  </a:lnTo>
                  <a:lnTo>
                    <a:pt x="59755" y="970719"/>
                  </a:lnTo>
                  <a:lnTo>
                    <a:pt x="97840" y="978408"/>
                  </a:lnTo>
                  <a:lnTo>
                    <a:pt x="10417810" y="978408"/>
                  </a:lnTo>
                  <a:lnTo>
                    <a:pt x="10455860" y="970719"/>
                  </a:lnTo>
                  <a:lnTo>
                    <a:pt x="10486945" y="949752"/>
                  </a:lnTo>
                  <a:lnTo>
                    <a:pt x="10507910" y="918652"/>
                  </a:lnTo>
                  <a:lnTo>
                    <a:pt x="10515600" y="880567"/>
                  </a:lnTo>
                  <a:lnTo>
                    <a:pt x="10515600" y="97790"/>
                  </a:lnTo>
                  <a:lnTo>
                    <a:pt x="10507910" y="59739"/>
                  </a:lnTo>
                  <a:lnTo>
                    <a:pt x="10486945" y="28654"/>
                  </a:lnTo>
                  <a:lnTo>
                    <a:pt x="10455860" y="7689"/>
                  </a:lnTo>
                  <a:lnTo>
                    <a:pt x="1041781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49003" y="5475693"/>
              <a:ext cx="311785" cy="88900"/>
            </a:xfrm>
            <a:custGeom>
              <a:avLst/>
              <a:gdLst/>
              <a:ahLst/>
              <a:cxnLst/>
              <a:rect l="l" t="t" r="r" b="b"/>
              <a:pathLst>
                <a:path w="311784" h="88900">
                  <a:moveTo>
                    <a:pt x="155698" y="0"/>
                  </a:moveTo>
                  <a:lnTo>
                    <a:pt x="95095" y="3488"/>
                  </a:lnTo>
                  <a:lnTo>
                    <a:pt x="45604" y="13000"/>
                  </a:lnTo>
                  <a:lnTo>
                    <a:pt x="12236" y="27108"/>
                  </a:lnTo>
                  <a:lnTo>
                    <a:pt x="0" y="44381"/>
                  </a:lnTo>
                  <a:lnTo>
                    <a:pt x="12236" y="61653"/>
                  </a:lnTo>
                  <a:lnTo>
                    <a:pt x="45604" y="75757"/>
                  </a:lnTo>
                  <a:lnTo>
                    <a:pt x="95095" y="85267"/>
                  </a:lnTo>
                  <a:lnTo>
                    <a:pt x="155698" y="88754"/>
                  </a:lnTo>
                  <a:lnTo>
                    <a:pt x="216304" y="85267"/>
                  </a:lnTo>
                  <a:lnTo>
                    <a:pt x="265795" y="75757"/>
                  </a:lnTo>
                  <a:lnTo>
                    <a:pt x="299162" y="61653"/>
                  </a:lnTo>
                  <a:lnTo>
                    <a:pt x="311397" y="44381"/>
                  </a:lnTo>
                  <a:lnTo>
                    <a:pt x="299162" y="27108"/>
                  </a:lnTo>
                  <a:lnTo>
                    <a:pt x="265795" y="13000"/>
                  </a:lnTo>
                  <a:lnTo>
                    <a:pt x="216304" y="3488"/>
                  </a:lnTo>
                  <a:lnTo>
                    <a:pt x="1556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49003" y="5475693"/>
              <a:ext cx="311785" cy="88900"/>
            </a:xfrm>
            <a:custGeom>
              <a:avLst/>
              <a:gdLst/>
              <a:ahLst/>
              <a:cxnLst/>
              <a:rect l="l" t="t" r="r" b="b"/>
              <a:pathLst>
                <a:path w="311784" h="88900">
                  <a:moveTo>
                    <a:pt x="311397" y="44381"/>
                  </a:moveTo>
                  <a:lnTo>
                    <a:pt x="299162" y="61653"/>
                  </a:lnTo>
                  <a:lnTo>
                    <a:pt x="265795" y="75757"/>
                  </a:lnTo>
                  <a:lnTo>
                    <a:pt x="216304" y="85267"/>
                  </a:lnTo>
                  <a:lnTo>
                    <a:pt x="155698" y="88754"/>
                  </a:lnTo>
                  <a:lnTo>
                    <a:pt x="95095" y="85267"/>
                  </a:lnTo>
                  <a:lnTo>
                    <a:pt x="45604" y="75757"/>
                  </a:lnTo>
                  <a:lnTo>
                    <a:pt x="12236" y="61653"/>
                  </a:lnTo>
                  <a:lnTo>
                    <a:pt x="0" y="44381"/>
                  </a:lnTo>
                  <a:lnTo>
                    <a:pt x="12236" y="27108"/>
                  </a:lnTo>
                  <a:lnTo>
                    <a:pt x="45604" y="13000"/>
                  </a:lnTo>
                  <a:lnTo>
                    <a:pt x="95095" y="3488"/>
                  </a:lnTo>
                  <a:lnTo>
                    <a:pt x="155698" y="0"/>
                  </a:lnTo>
                  <a:lnTo>
                    <a:pt x="216304" y="3488"/>
                  </a:lnTo>
                  <a:lnTo>
                    <a:pt x="265795" y="13000"/>
                  </a:lnTo>
                  <a:lnTo>
                    <a:pt x="299162" y="27108"/>
                  </a:lnTo>
                  <a:lnTo>
                    <a:pt x="311397" y="44381"/>
                  </a:lnTo>
                  <a:close/>
                </a:path>
              </a:pathLst>
            </a:custGeom>
            <a:ln w="647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9003" y="5542261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0" y="0"/>
                  </a:moveTo>
                  <a:lnTo>
                    <a:pt x="0" y="88744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311397" y="66558"/>
                  </a:lnTo>
                  <a:lnTo>
                    <a:pt x="311397" y="44372"/>
                  </a:lnTo>
                  <a:lnTo>
                    <a:pt x="155698" y="44372"/>
                  </a:ln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close/>
                </a:path>
                <a:path w="311784" h="133350">
                  <a:moveTo>
                    <a:pt x="311397" y="66558"/>
                  </a:moveTo>
                  <a:lnTo>
                    <a:pt x="273585" y="66558"/>
                  </a:lnTo>
                  <a:lnTo>
                    <a:pt x="278033" y="70995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311397" y="88744"/>
                  </a:lnTo>
                  <a:lnTo>
                    <a:pt x="311397" y="66558"/>
                  </a:lnTo>
                  <a:close/>
                </a:path>
                <a:path w="311784" h="133350">
                  <a:moveTo>
                    <a:pt x="311397" y="0"/>
                  </a:move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lnTo>
                    <a:pt x="311397" y="44372"/>
                  </a:lnTo>
                  <a:lnTo>
                    <a:pt x="3113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9003" y="5542261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266912" y="88744"/>
                  </a:move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7651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266912" y="66558"/>
                  </a:lnTo>
                  <a:lnTo>
                    <a:pt x="273585" y="66558"/>
                  </a:lnTo>
                  <a:lnTo>
                    <a:pt x="278033" y="70995"/>
                  </a:lnTo>
                  <a:lnTo>
                    <a:pt x="278033" y="77651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266912" y="88744"/>
                  </a:lnTo>
                  <a:close/>
                </a:path>
                <a:path w="311784" h="133350">
                  <a:moveTo>
                    <a:pt x="155698" y="44372"/>
                  </a:move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lnTo>
                    <a:pt x="0" y="88744"/>
                  </a:lnTo>
                  <a:lnTo>
                    <a:pt x="12285" y="105973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311397" y="0"/>
                  </a:ln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close/>
                </a:path>
              </a:pathLst>
            </a:custGeom>
            <a:ln w="647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9003" y="5653192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0" y="0"/>
                  </a:moveTo>
                  <a:lnTo>
                    <a:pt x="0" y="88744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311397" y="66558"/>
                  </a:lnTo>
                  <a:lnTo>
                    <a:pt x="311397" y="44372"/>
                  </a:lnTo>
                  <a:lnTo>
                    <a:pt x="155698" y="44372"/>
                  </a:ln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close/>
                </a:path>
                <a:path w="311784" h="133350">
                  <a:moveTo>
                    <a:pt x="311397" y="66558"/>
                  </a:moveTo>
                  <a:lnTo>
                    <a:pt x="273585" y="66558"/>
                  </a:lnTo>
                  <a:lnTo>
                    <a:pt x="278033" y="70995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311397" y="88744"/>
                  </a:lnTo>
                  <a:lnTo>
                    <a:pt x="311397" y="66558"/>
                  </a:lnTo>
                  <a:close/>
                </a:path>
                <a:path w="311784" h="133350">
                  <a:moveTo>
                    <a:pt x="311397" y="0"/>
                  </a:move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lnTo>
                    <a:pt x="311397" y="44372"/>
                  </a:lnTo>
                  <a:lnTo>
                    <a:pt x="3113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9003" y="5653192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266912" y="88744"/>
                  </a:move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7651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266912" y="66558"/>
                  </a:lnTo>
                  <a:lnTo>
                    <a:pt x="273585" y="66558"/>
                  </a:lnTo>
                  <a:lnTo>
                    <a:pt x="278033" y="70995"/>
                  </a:lnTo>
                  <a:lnTo>
                    <a:pt x="278033" y="77651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266912" y="88744"/>
                  </a:lnTo>
                  <a:close/>
                </a:path>
                <a:path w="311784" h="133350">
                  <a:moveTo>
                    <a:pt x="155698" y="44372"/>
                  </a:move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lnTo>
                    <a:pt x="0" y="88744"/>
                  </a:lnTo>
                  <a:lnTo>
                    <a:pt x="12285" y="105973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311397" y="0"/>
                  </a:ln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close/>
                </a:path>
              </a:pathLst>
            </a:custGeom>
            <a:ln w="647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9003" y="5764123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0" y="0"/>
                  </a:moveTo>
                  <a:lnTo>
                    <a:pt x="0" y="88744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311397" y="66558"/>
                  </a:lnTo>
                  <a:lnTo>
                    <a:pt x="311397" y="44372"/>
                  </a:lnTo>
                  <a:lnTo>
                    <a:pt x="155698" y="44372"/>
                  </a:ln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close/>
                </a:path>
                <a:path w="311784" h="133350">
                  <a:moveTo>
                    <a:pt x="311397" y="66558"/>
                  </a:moveTo>
                  <a:lnTo>
                    <a:pt x="273585" y="66558"/>
                  </a:lnTo>
                  <a:lnTo>
                    <a:pt x="278033" y="70995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311397" y="88744"/>
                  </a:lnTo>
                  <a:lnTo>
                    <a:pt x="311397" y="66558"/>
                  </a:lnTo>
                  <a:close/>
                </a:path>
                <a:path w="311784" h="133350">
                  <a:moveTo>
                    <a:pt x="311397" y="0"/>
                  </a:move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lnTo>
                    <a:pt x="311397" y="44372"/>
                  </a:lnTo>
                  <a:lnTo>
                    <a:pt x="3113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9003" y="5764123"/>
              <a:ext cx="311785" cy="133350"/>
            </a:xfrm>
            <a:custGeom>
              <a:avLst/>
              <a:gdLst/>
              <a:ahLst/>
              <a:cxnLst/>
              <a:rect l="l" t="t" r="r" b="b"/>
              <a:pathLst>
                <a:path w="311784" h="133350">
                  <a:moveTo>
                    <a:pt x="266912" y="88744"/>
                  </a:moveTo>
                  <a:lnTo>
                    <a:pt x="260239" y="88744"/>
                  </a:lnTo>
                  <a:lnTo>
                    <a:pt x="255791" y="84307"/>
                  </a:lnTo>
                  <a:lnTo>
                    <a:pt x="255791" y="77651"/>
                  </a:lnTo>
                  <a:lnTo>
                    <a:pt x="255791" y="70995"/>
                  </a:lnTo>
                  <a:lnTo>
                    <a:pt x="260239" y="66558"/>
                  </a:lnTo>
                  <a:lnTo>
                    <a:pt x="266912" y="66558"/>
                  </a:lnTo>
                  <a:lnTo>
                    <a:pt x="273585" y="66558"/>
                  </a:lnTo>
                  <a:lnTo>
                    <a:pt x="278033" y="70995"/>
                  </a:lnTo>
                  <a:lnTo>
                    <a:pt x="278033" y="77651"/>
                  </a:lnTo>
                  <a:lnTo>
                    <a:pt x="278033" y="84307"/>
                  </a:lnTo>
                  <a:lnTo>
                    <a:pt x="273585" y="88744"/>
                  </a:lnTo>
                  <a:lnTo>
                    <a:pt x="266912" y="88744"/>
                  </a:lnTo>
                  <a:close/>
                </a:path>
                <a:path w="311784" h="133350">
                  <a:moveTo>
                    <a:pt x="155698" y="44372"/>
                  </a:moveTo>
                  <a:lnTo>
                    <a:pt x="95243" y="40871"/>
                  </a:lnTo>
                  <a:lnTo>
                    <a:pt x="45736" y="31338"/>
                  </a:lnTo>
                  <a:lnTo>
                    <a:pt x="12285" y="17228"/>
                  </a:lnTo>
                  <a:lnTo>
                    <a:pt x="0" y="0"/>
                  </a:lnTo>
                  <a:lnTo>
                    <a:pt x="0" y="88744"/>
                  </a:lnTo>
                  <a:lnTo>
                    <a:pt x="12285" y="105973"/>
                  </a:lnTo>
                  <a:lnTo>
                    <a:pt x="45736" y="120082"/>
                  </a:lnTo>
                  <a:lnTo>
                    <a:pt x="95243" y="129615"/>
                  </a:lnTo>
                  <a:lnTo>
                    <a:pt x="155698" y="133117"/>
                  </a:lnTo>
                  <a:lnTo>
                    <a:pt x="216153" y="129615"/>
                  </a:lnTo>
                  <a:lnTo>
                    <a:pt x="265661" y="120082"/>
                  </a:lnTo>
                  <a:lnTo>
                    <a:pt x="299112" y="105973"/>
                  </a:lnTo>
                  <a:lnTo>
                    <a:pt x="311397" y="88744"/>
                  </a:lnTo>
                  <a:lnTo>
                    <a:pt x="311397" y="0"/>
                  </a:lnTo>
                  <a:lnTo>
                    <a:pt x="299112" y="17229"/>
                  </a:lnTo>
                  <a:lnTo>
                    <a:pt x="265661" y="31338"/>
                  </a:lnTo>
                  <a:lnTo>
                    <a:pt x="216153" y="40871"/>
                  </a:lnTo>
                  <a:lnTo>
                    <a:pt x="155698" y="44372"/>
                  </a:lnTo>
                  <a:close/>
                </a:path>
              </a:pathLst>
            </a:custGeom>
            <a:ln w="647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33856" y="5416296"/>
              <a:ext cx="539750" cy="538480"/>
            </a:xfrm>
            <a:custGeom>
              <a:avLst/>
              <a:gdLst/>
              <a:ahLst/>
              <a:cxnLst/>
              <a:rect l="l" t="t" r="r" b="b"/>
              <a:pathLst>
                <a:path w="539750" h="538479">
                  <a:moveTo>
                    <a:pt x="0" y="537971"/>
                  </a:moveTo>
                  <a:lnTo>
                    <a:pt x="539495" y="537971"/>
                  </a:lnTo>
                  <a:lnTo>
                    <a:pt x="539495" y="0"/>
                  </a:lnTo>
                  <a:lnTo>
                    <a:pt x="0" y="0"/>
                  </a:lnTo>
                  <a:lnTo>
                    <a:pt x="0" y="5379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059939" y="5491378"/>
            <a:ext cx="5761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Frequent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Pattern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Mining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Vertical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Format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605" y="2397633"/>
            <a:ext cx="301498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40" dirty="0">
                <a:solidFill>
                  <a:srgbClr val="FFFFFF"/>
                </a:solidFill>
              </a:rPr>
              <a:t>Apriori </a:t>
            </a:r>
            <a:r>
              <a:rPr sz="6000" spc="-35" dirty="0">
                <a:solidFill>
                  <a:srgbClr val="FFFFFF"/>
                </a:solidFill>
              </a:rPr>
              <a:t> </a:t>
            </a:r>
            <a:r>
              <a:rPr sz="6000" spc="-45" dirty="0">
                <a:solidFill>
                  <a:srgbClr val="FFFFFF"/>
                </a:solidFill>
              </a:rPr>
              <a:t>A</a:t>
            </a:r>
            <a:r>
              <a:rPr sz="6000" spc="-20" dirty="0">
                <a:solidFill>
                  <a:srgbClr val="FFFFFF"/>
                </a:solidFill>
              </a:rPr>
              <a:t>l</a:t>
            </a:r>
            <a:r>
              <a:rPr sz="6000" spc="-80" dirty="0">
                <a:solidFill>
                  <a:srgbClr val="FFFFFF"/>
                </a:solidFill>
              </a:rPr>
              <a:t>g</a:t>
            </a:r>
            <a:r>
              <a:rPr sz="6000" spc="-60" dirty="0">
                <a:solidFill>
                  <a:srgbClr val="FFFFFF"/>
                </a:solidFill>
              </a:rPr>
              <a:t>o</a:t>
            </a:r>
            <a:r>
              <a:rPr sz="6000" spc="-45" dirty="0">
                <a:solidFill>
                  <a:srgbClr val="FFFFFF"/>
                </a:solidFill>
              </a:rPr>
              <a:t>r</a:t>
            </a:r>
            <a:r>
              <a:rPr sz="6000" spc="-30" dirty="0">
                <a:solidFill>
                  <a:srgbClr val="FFFFFF"/>
                </a:solidFill>
              </a:rPr>
              <a:t>it</a:t>
            </a:r>
            <a:r>
              <a:rPr sz="6000" spc="-60" dirty="0">
                <a:solidFill>
                  <a:srgbClr val="FFFFFF"/>
                </a:solidFill>
              </a:rPr>
              <a:t>h</a:t>
            </a:r>
            <a:r>
              <a:rPr sz="6000" dirty="0">
                <a:solidFill>
                  <a:srgbClr val="FFFFFF"/>
                </a:solidFill>
              </a:rPr>
              <a:t>m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5468111" y="1202436"/>
            <a:ext cx="6263640" cy="1399540"/>
          </a:xfrm>
          <a:custGeom>
            <a:avLst/>
            <a:gdLst/>
            <a:ahLst/>
            <a:cxnLst/>
            <a:rect l="l" t="t" r="r" b="b"/>
            <a:pathLst>
              <a:path w="6263640" h="1399539">
                <a:moveTo>
                  <a:pt x="6030468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2"/>
                </a:lnTo>
                <a:lnTo>
                  <a:pt x="0" y="1165860"/>
                </a:lnTo>
                <a:lnTo>
                  <a:pt x="4737" y="1212852"/>
                </a:lnTo>
                <a:lnTo>
                  <a:pt x="18323" y="1256621"/>
                </a:lnTo>
                <a:lnTo>
                  <a:pt x="39821" y="1296228"/>
                </a:lnTo>
                <a:lnTo>
                  <a:pt x="68294" y="1330737"/>
                </a:lnTo>
                <a:lnTo>
                  <a:pt x="102803" y="1359210"/>
                </a:lnTo>
                <a:lnTo>
                  <a:pt x="142410" y="1380708"/>
                </a:lnTo>
                <a:lnTo>
                  <a:pt x="186179" y="1394294"/>
                </a:lnTo>
                <a:lnTo>
                  <a:pt x="233172" y="1399031"/>
                </a:lnTo>
                <a:lnTo>
                  <a:pt x="6030468" y="1399031"/>
                </a:lnTo>
                <a:lnTo>
                  <a:pt x="6077460" y="1394294"/>
                </a:lnTo>
                <a:lnTo>
                  <a:pt x="6121229" y="1380708"/>
                </a:lnTo>
                <a:lnTo>
                  <a:pt x="6160836" y="1359210"/>
                </a:lnTo>
                <a:lnTo>
                  <a:pt x="6195345" y="1330737"/>
                </a:lnTo>
                <a:lnTo>
                  <a:pt x="6223818" y="1296228"/>
                </a:lnTo>
                <a:lnTo>
                  <a:pt x="6245316" y="1256621"/>
                </a:lnTo>
                <a:lnTo>
                  <a:pt x="6258902" y="1212852"/>
                </a:lnTo>
                <a:lnTo>
                  <a:pt x="6263640" y="1165860"/>
                </a:lnTo>
                <a:lnTo>
                  <a:pt x="6263640" y="233172"/>
                </a:lnTo>
                <a:lnTo>
                  <a:pt x="6258902" y="186179"/>
                </a:lnTo>
                <a:lnTo>
                  <a:pt x="6245316" y="142410"/>
                </a:lnTo>
                <a:lnTo>
                  <a:pt x="6223818" y="102803"/>
                </a:lnTo>
                <a:lnTo>
                  <a:pt x="6195345" y="68294"/>
                </a:lnTo>
                <a:lnTo>
                  <a:pt x="6160836" y="39821"/>
                </a:lnTo>
                <a:lnTo>
                  <a:pt x="6121229" y="18323"/>
                </a:lnTo>
                <a:lnTo>
                  <a:pt x="6077460" y="4737"/>
                </a:lnTo>
                <a:lnTo>
                  <a:pt x="60304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0003" y="1487804"/>
            <a:ext cx="5382260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Proposed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R.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Agrawal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R.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Srikanth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500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1994.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8111" y="2673095"/>
            <a:ext cx="6263640" cy="1399540"/>
          </a:xfrm>
          <a:custGeom>
            <a:avLst/>
            <a:gdLst/>
            <a:ahLst/>
            <a:cxnLst/>
            <a:rect l="l" t="t" r="r" b="b"/>
            <a:pathLst>
              <a:path w="6263640" h="1399539">
                <a:moveTo>
                  <a:pt x="6030468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1"/>
                </a:lnTo>
                <a:lnTo>
                  <a:pt x="0" y="1165859"/>
                </a:lnTo>
                <a:lnTo>
                  <a:pt x="4737" y="1212852"/>
                </a:lnTo>
                <a:lnTo>
                  <a:pt x="18323" y="1256621"/>
                </a:lnTo>
                <a:lnTo>
                  <a:pt x="39821" y="1296228"/>
                </a:lnTo>
                <a:lnTo>
                  <a:pt x="68294" y="1330737"/>
                </a:lnTo>
                <a:lnTo>
                  <a:pt x="102803" y="1359210"/>
                </a:lnTo>
                <a:lnTo>
                  <a:pt x="142410" y="1380708"/>
                </a:lnTo>
                <a:lnTo>
                  <a:pt x="186179" y="1394294"/>
                </a:lnTo>
                <a:lnTo>
                  <a:pt x="233172" y="1399031"/>
                </a:lnTo>
                <a:lnTo>
                  <a:pt x="6030468" y="1399031"/>
                </a:lnTo>
                <a:lnTo>
                  <a:pt x="6077460" y="1394294"/>
                </a:lnTo>
                <a:lnTo>
                  <a:pt x="6121229" y="1380708"/>
                </a:lnTo>
                <a:lnTo>
                  <a:pt x="6160836" y="1359210"/>
                </a:lnTo>
                <a:lnTo>
                  <a:pt x="6195345" y="1330737"/>
                </a:lnTo>
                <a:lnTo>
                  <a:pt x="6223818" y="1296228"/>
                </a:lnTo>
                <a:lnTo>
                  <a:pt x="6245316" y="1256621"/>
                </a:lnTo>
                <a:lnTo>
                  <a:pt x="6258902" y="1212852"/>
                </a:lnTo>
                <a:lnTo>
                  <a:pt x="6263640" y="1165859"/>
                </a:lnTo>
                <a:lnTo>
                  <a:pt x="6263640" y="233171"/>
                </a:lnTo>
                <a:lnTo>
                  <a:pt x="6258902" y="186179"/>
                </a:lnTo>
                <a:lnTo>
                  <a:pt x="6245316" y="142410"/>
                </a:lnTo>
                <a:lnTo>
                  <a:pt x="6223818" y="102803"/>
                </a:lnTo>
                <a:lnTo>
                  <a:pt x="6195345" y="68294"/>
                </a:lnTo>
                <a:lnTo>
                  <a:pt x="6160836" y="39821"/>
                </a:lnTo>
                <a:lnTo>
                  <a:pt x="6121229" y="18323"/>
                </a:lnTo>
                <a:lnTo>
                  <a:pt x="6077460" y="4737"/>
                </a:lnTo>
                <a:lnTo>
                  <a:pt x="6030468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20003" y="2784093"/>
            <a:ext cx="5753735" cy="112787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this algorithm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fact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algorithm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frequent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itemset properties.</a:t>
            </a:r>
            <a:r>
              <a:rPr lang="en-US"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8111" y="4143755"/>
            <a:ext cx="6263640" cy="1399540"/>
          </a:xfrm>
          <a:custGeom>
            <a:avLst/>
            <a:gdLst/>
            <a:ahLst/>
            <a:cxnLst/>
            <a:rect l="l" t="t" r="r" b="b"/>
            <a:pathLst>
              <a:path w="6263640" h="1399539">
                <a:moveTo>
                  <a:pt x="6030468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2"/>
                </a:lnTo>
                <a:lnTo>
                  <a:pt x="0" y="1165860"/>
                </a:lnTo>
                <a:lnTo>
                  <a:pt x="4737" y="1212852"/>
                </a:lnTo>
                <a:lnTo>
                  <a:pt x="18323" y="1256621"/>
                </a:lnTo>
                <a:lnTo>
                  <a:pt x="39821" y="1296228"/>
                </a:lnTo>
                <a:lnTo>
                  <a:pt x="68294" y="1330737"/>
                </a:lnTo>
                <a:lnTo>
                  <a:pt x="102803" y="1359210"/>
                </a:lnTo>
                <a:lnTo>
                  <a:pt x="142410" y="1380708"/>
                </a:lnTo>
                <a:lnTo>
                  <a:pt x="186179" y="1394294"/>
                </a:lnTo>
                <a:lnTo>
                  <a:pt x="233172" y="1399032"/>
                </a:lnTo>
                <a:lnTo>
                  <a:pt x="6030468" y="1399032"/>
                </a:lnTo>
                <a:lnTo>
                  <a:pt x="6077460" y="1394294"/>
                </a:lnTo>
                <a:lnTo>
                  <a:pt x="6121229" y="1380708"/>
                </a:lnTo>
                <a:lnTo>
                  <a:pt x="6160836" y="1359210"/>
                </a:lnTo>
                <a:lnTo>
                  <a:pt x="6195345" y="1330737"/>
                </a:lnTo>
                <a:lnTo>
                  <a:pt x="6223818" y="1296228"/>
                </a:lnTo>
                <a:lnTo>
                  <a:pt x="6245316" y="1256621"/>
                </a:lnTo>
                <a:lnTo>
                  <a:pt x="6258902" y="1212852"/>
                </a:lnTo>
                <a:lnTo>
                  <a:pt x="6263640" y="1165860"/>
                </a:lnTo>
                <a:lnTo>
                  <a:pt x="6263640" y="233172"/>
                </a:lnTo>
                <a:lnTo>
                  <a:pt x="6258902" y="186179"/>
                </a:lnTo>
                <a:lnTo>
                  <a:pt x="6245316" y="142410"/>
                </a:lnTo>
                <a:lnTo>
                  <a:pt x="6223818" y="102803"/>
                </a:lnTo>
                <a:lnTo>
                  <a:pt x="6195345" y="68294"/>
                </a:lnTo>
                <a:lnTo>
                  <a:pt x="6160836" y="39821"/>
                </a:lnTo>
                <a:lnTo>
                  <a:pt x="6121229" y="18323"/>
                </a:lnTo>
                <a:lnTo>
                  <a:pt x="6077460" y="4737"/>
                </a:lnTo>
                <a:lnTo>
                  <a:pt x="603046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20003" y="4254449"/>
            <a:ext cx="5817870" cy="1104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34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Apriori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employs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iterative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known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as a level-wise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search where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k-itemsets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used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explore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(k+1)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itemsets.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US" sz="5400" kern="1200" spc="-1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Method</a:t>
            </a:r>
          </a:p>
        </p:txBody>
      </p:sp>
      <p:sp>
        <p:nvSpPr>
          <p:cNvPr id="48" name="object 3"/>
          <p:cNvSpPr txBox="1"/>
          <p:nvPr/>
        </p:nvSpPr>
        <p:spPr>
          <a:xfrm>
            <a:off x="6095998" y="882315"/>
            <a:ext cx="5943601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126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5" dirty="0"/>
              <a:t>Method: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1065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400" spc="-20" dirty="0"/>
              <a:t>Initially, </a:t>
            </a:r>
            <a:r>
              <a:rPr lang="en-US" sz="2400" spc="-10" dirty="0"/>
              <a:t>scan</a:t>
            </a:r>
            <a:r>
              <a:rPr lang="en-US" sz="2400" spc="-5" dirty="0"/>
              <a:t> DB</a:t>
            </a:r>
            <a:r>
              <a:rPr lang="en-US" sz="2400" spc="10" dirty="0"/>
              <a:t> </a:t>
            </a:r>
            <a:r>
              <a:rPr lang="en-US" sz="2400" spc="-5" dirty="0"/>
              <a:t>once </a:t>
            </a:r>
            <a:r>
              <a:rPr lang="en-US" sz="2400" spc="-20" dirty="0"/>
              <a:t>to</a:t>
            </a:r>
            <a:r>
              <a:rPr lang="en-US" sz="2400" spc="5" dirty="0"/>
              <a:t> </a:t>
            </a:r>
            <a:r>
              <a:rPr lang="en-US" sz="2400" spc="-20" dirty="0"/>
              <a:t>get</a:t>
            </a:r>
            <a:r>
              <a:rPr lang="en-US" sz="2400" spc="25" dirty="0"/>
              <a:t> </a:t>
            </a:r>
            <a:r>
              <a:rPr lang="en-US" sz="2400" spc="-10" dirty="0"/>
              <a:t>frequent 1-itemset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1019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400" spc="-20" dirty="0"/>
              <a:t>Generate</a:t>
            </a:r>
            <a:r>
              <a:rPr lang="en-US" sz="2400" spc="25" dirty="0"/>
              <a:t> </a:t>
            </a:r>
            <a:r>
              <a:rPr lang="en-US" sz="2400" spc="-10" dirty="0"/>
              <a:t>length</a:t>
            </a:r>
            <a:r>
              <a:rPr lang="en-US" sz="2400" spc="15" dirty="0"/>
              <a:t> </a:t>
            </a:r>
            <a:r>
              <a:rPr lang="en-US" sz="2400" spc="-10" dirty="0"/>
              <a:t>(k+1)</a:t>
            </a:r>
            <a:r>
              <a:rPr lang="en-US" sz="2400" spc="15" dirty="0"/>
              <a:t> </a:t>
            </a:r>
            <a:r>
              <a:rPr lang="en-US" sz="2400" spc="-15" dirty="0"/>
              <a:t>candidate</a:t>
            </a:r>
            <a:r>
              <a:rPr lang="en-US" sz="2400" dirty="0"/>
              <a:t> </a:t>
            </a:r>
            <a:r>
              <a:rPr lang="en-US" sz="2400" spc="-10" dirty="0" err="1"/>
              <a:t>itemsets</a:t>
            </a:r>
            <a:r>
              <a:rPr lang="en-US" sz="2400" spc="30" dirty="0"/>
              <a:t> </a:t>
            </a:r>
            <a:r>
              <a:rPr lang="en-US" sz="2400" spc="-15" dirty="0"/>
              <a:t>from</a:t>
            </a:r>
            <a:r>
              <a:rPr lang="en-US" sz="2400" spc="5" dirty="0"/>
              <a:t> </a:t>
            </a:r>
            <a:r>
              <a:rPr lang="en-US" sz="2400" spc="-10" dirty="0"/>
              <a:t>length</a:t>
            </a:r>
            <a:r>
              <a:rPr lang="en-US" sz="2400" spc="10" dirty="0"/>
              <a:t> </a:t>
            </a:r>
            <a:r>
              <a:rPr lang="en-US" sz="2400" spc="-5" dirty="0"/>
              <a:t>k</a:t>
            </a:r>
            <a:r>
              <a:rPr lang="en-US" sz="2400" spc="5" dirty="0"/>
              <a:t> </a:t>
            </a:r>
            <a:r>
              <a:rPr lang="en-US" sz="2400" spc="-10" dirty="0"/>
              <a:t>frequent </a:t>
            </a:r>
            <a:r>
              <a:rPr lang="en-US" sz="2400" spc="-10" dirty="0" err="1"/>
              <a:t>itemsets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1035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400" spc="-30" dirty="0"/>
              <a:t>Terminate</a:t>
            </a:r>
            <a:r>
              <a:rPr lang="en-US" sz="2400" spc="15" dirty="0"/>
              <a:t> </a:t>
            </a:r>
            <a:r>
              <a:rPr lang="en-US" sz="2400" spc="-5" dirty="0"/>
              <a:t>when</a:t>
            </a:r>
            <a:r>
              <a:rPr lang="en-US" sz="2400" spc="15" dirty="0"/>
              <a:t> </a:t>
            </a:r>
            <a:r>
              <a:rPr lang="en-US" sz="2400" spc="-5" dirty="0"/>
              <a:t>no </a:t>
            </a:r>
            <a:r>
              <a:rPr lang="en-US" sz="2400" spc="-10" dirty="0"/>
              <a:t>frequent</a:t>
            </a:r>
            <a:r>
              <a:rPr lang="en-US" sz="2400" spc="15" dirty="0"/>
              <a:t> </a:t>
            </a:r>
            <a:r>
              <a:rPr lang="en-US" sz="2400" spc="-5" dirty="0"/>
              <a:t>or</a:t>
            </a:r>
            <a:r>
              <a:rPr lang="en-US" sz="2400" dirty="0"/>
              <a:t> </a:t>
            </a:r>
            <a:r>
              <a:rPr lang="en-US" sz="2400" spc="-15" dirty="0"/>
              <a:t>candidate</a:t>
            </a:r>
            <a:r>
              <a:rPr lang="en-US" sz="2400" dirty="0"/>
              <a:t> </a:t>
            </a:r>
            <a:r>
              <a:rPr lang="en-US" sz="2400" spc="-5" dirty="0"/>
              <a:t>set </a:t>
            </a:r>
            <a:r>
              <a:rPr lang="en-US" sz="2400" spc="-15" dirty="0"/>
              <a:t>can</a:t>
            </a:r>
            <a:r>
              <a:rPr lang="en-US" sz="2400" spc="10" dirty="0"/>
              <a:t> </a:t>
            </a:r>
            <a:r>
              <a:rPr lang="en-US" sz="2400" spc="-5" dirty="0"/>
              <a:t>be </a:t>
            </a:r>
            <a:r>
              <a:rPr lang="en-US" sz="2400" spc="-20" dirty="0"/>
              <a:t>generated</a:t>
            </a:r>
            <a:endParaRPr lang="en-US" sz="2400" dirty="0"/>
          </a:p>
          <a:p>
            <a:pPr marL="241300" indent="-228600">
              <a:lnSpc>
                <a:spcPct val="90000"/>
              </a:lnSpc>
              <a:spcBef>
                <a:spcPts val="91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114" dirty="0"/>
              <a:t>To</a:t>
            </a:r>
            <a:r>
              <a:rPr lang="en-US" sz="2400" spc="-5" dirty="0"/>
              <a:t> </a:t>
            </a:r>
            <a:r>
              <a:rPr lang="en-US" sz="2400" spc="-15" dirty="0"/>
              <a:t>improve</a:t>
            </a:r>
            <a:r>
              <a:rPr lang="en-US" sz="2400" spc="5" dirty="0"/>
              <a:t> </a:t>
            </a:r>
            <a:r>
              <a:rPr lang="en-US" sz="2400" dirty="0"/>
              <a:t>the </a:t>
            </a:r>
            <a:r>
              <a:rPr lang="en-US" sz="2400" spc="-10" dirty="0"/>
              <a:t>efficiency</a:t>
            </a:r>
            <a:r>
              <a:rPr lang="en-US" sz="2400" spc="-5" dirty="0"/>
              <a:t> of</a:t>
            </a:r>
            <a:r>
              <a:rPr lang="en-US" sz="2400" spc="-10" dirty="0"/>
              <a:t> </a:t>
            </a:r>
            <a:r>
              <a:rPr lang="en-US" sz="2400" dirty="0"/>
              <a:t>the </a:t>
            </a:r>
            <a:r>
              <a:rPr lang="en-US" sz="2400" spc="-5" dirty="0"/>
              <a:t>level-wise</a:t>
            </a:r>
            <a:r>
              <a:rPr lang="en-US" sz="2400" spc="5" dirty="0"/>
              <a:t> </a:t>
            </a:r>
            <a:r>
              <a:rPr lang="en-US" sz="2400" spc="-10" dirty="0"/>
              <a:t>generation</a:t>
            </a:r>
            <a:r>
              <a:rPr lang="en-US" sz="2400" spc="-5" dirty="0"/>
              <a:t> </a:t>
            </a:r>
            <a:r>
              <a:rPr lang="en-US" sz="2400" spc="-10" dirty="0"/>
              <a:t>of</a:t>
            </a:r>
            <a:r>
              <a:rPr lang="en-US" sz="2400" dirty="0"/>
              <a:t> </a:t>
            </a:r>
            <a:r>
              <a:rPr lang="en-US" sz="2400" spc="-10" dirty="0"/>
              <a:t>frequent </a:t>
            </a:r>
            <a:r>
              <a:rPr lang="en-US" sz="2400" spc="-5" dirty="0" err="1"/>
              <a:t>itemsets</a:t>
            </a:r>
            <a:r>
              <a:rPr lang="en-US" sz="2400" spc="-5" dirty="0"/>
              <a:t>,</a:t>
            </a:r>
            <a:r>
              <a:rPr lang="en-US" sz="2400" spc="-35" dirty="0"/>
              <a:t> </a:t>
            </a:r>
            <a:r>
              <a:rPr lang="en-US" sz="2400" dirty="0"/>
              <a:t>the</a:t>
            </a:r>
            <a:r>
              <a:rPr lang="en-US" sz="2400" spc="-5" dirty="0"/>
              <a:t> </a:t>
            </a:r>
            <a:r>
              <a:rPr lang="en-US" sz="2400" dirty="0" err="1"/>
              <a:t>apriori</a:t>
            </a:r>
            <a:r>
              <a:rPr lang="en-US" sz="2400" spc="-20" dirty="0"/>
              <a:t> </a:t>
            </a:r>
            <a:r>
              <a:rPr lang="en-US" sz="2400" spc="-10" dirty="0"/>
              <a:t>property</a:t>
            </a:r>
            <a:r>
              <a:rPr lang="en-US" sz="2400" spc="-15" dirty="0"/>
              <a:t> </a:t>
            </a:r>
            <a:r>
              <a:rPr lang="en-US" sz="2400" dirty="0"/>
              <a:t>is </a:t>
            </a:r>
            <a:r>
              <a:rPr lang="en-US" sz="2400" spc="-5" dirty="0"/>
              <a:t>used </a:t>
            </a:r>
            <a:r>
              <a:rPr lang="en-US" sz="2400" spc="-15" dirty="0"/>
              <a:t>to </a:t>
            </a:r>
            <a:r>
              <a:rPr lang="en-US" sz="2400" spc="-5" dirty="0"/>
              <a:t>reduce </a:t>
            </a:r>
            <a:r>
              <a:rPr lang="en-US" sz="2400" dirty="0"/>
              <a:t>the</a:t>
            </a:r>
            <a:r>
              <a:rPr lang="en-US" sz="2400" spc="-5" dirty="0"/>
              <a:t> </a:t>
            </a:r>
            <a:r>
              <a:rPr lang="en-US" sz="2400" spc="-10" dirty="0"/>
              <a:t>search </a:t>
            </a:r>
            <a:r>
              <a:rPr lang="en-US" sz="2400" spc="-5" dirty="0"/>
              <a:t>space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245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400" u="heavy" spc="-5" dirty="0">
                <a:uFill>
                  <a:solidFill>
                    <a:srgbClr val="000000"/>
                  </a:solidFill>
                </a:uFill>
              </a:rPr>
              <a:t>All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non-empty</a:t>
            </a:r>
            <a:r>
              <a:rPr lang="en-US" sz="2400" u="heavy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subsets</a:t>
            </a:r>
            <a:r>
              <a:rPr lang="en-US" sz="2400" u="heavy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lang="en-US" sz="2400"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frequent</a:t>
            </a:r>
            <a:r>
              <a:rPr lang="en-US" sz="2400" u="heavy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itemset</a:t>
            </a:r>
            <a:r>
              <a:rPr lang="en-US" sz="2400" u="heavy" spc="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must</a:t>
            </a:r>
            <a:r>
              <a:rPr lang="en-US" sz="2400" u="heavy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</a:rPr>
              <a:t>also</a:t>
            </a:r>
            <a:r>
              <a:rPr lang="en-US" sz="2400"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</a:rPr>
              <a:t>be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</a:rPr>
              <a:t>frequent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229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400" spc="-5" dirty="0"/>
              <a:t>If</a:t>
            </a:r>
            <a:r>
              <a:rPr lang="en-US" sz="2400" spc="5" dirty="0"/>
              <a:t> </a:t>
            </a:r>
            <a:r>
              <a:rPr lang="en-US" sz="2400" b="1" spc="-30" dirty="0"/>
              <a:t>{beer,</a:t>
            </a:r>
            <a:r>
              <a:rPr lang="en-US" sz="2400" b="1" spc="15" dirty="0"/>
              <a:t> </a:t>
            </a:r>
            <a:r>
              <a:rPr lang="en-US" sz="2400" b="1" spc="-30" dirty="0"/>
              <a:t>diaper,</a:t>
            </a:r>
            <a:r>
              <a:rPr lang="en-US" sz="2400" b="1" spc="15" dirty="0"/>
              <a:t> </a:t>
            </a:r>
            <a:r>
              <a:rPr lang="en-US" sz="2400" b="1" spc="-5" dirty="0"/>
              <a:t>nuts}</a:t>
            </a:r>
            <a:r>
              <a:rPr lang="en-US" sz="2400" b="1" spc="15" dirty="0"/>
              <a:t> </a:t>
            </a:r>
            <a:r>
              <a:rPr lang="en-US" sz="2400" spc="-5" dirty="0"/>
              <a:t>is</a:t>
            </a:r>
            <a:r>
              <a:rPr lang="en-US" sz="2400" dirty="0"/>
              <a:t> </a:t>
            </a:r>
            <a:r>
              <a:rPr lang="en-US" sz="2400" spc="-10" dirty="0"/>
              <a:t>frequent,</a:t>
            </a:r>
            <a:r>
              <a:rPr lang="en-US" sz="2400" dirty="0"/>
              <a:t> </a:t>
            </a:r>
            <a:r>
              <a:rPr lang="en-US" sz="2400" spc="-5" dirty="0"/>
              <a:t>so</a:t>
            </a:r>
            <a:r>
              <a:rPr lang="en-US" sz="2400" spc="10" dirty="0"/>
              <a:t> </a:t>
            </a:r>
            <a:r>
              <a:rPr lang="en-US" sz="2400" spc="-5" dirty="0"/>
              <a:t>is </a:t>
            </a:r>
            <a:r>
              <a:rPr lang="en-US" sz="2400" b="1" spc="-30" dirty="0"/>
              <a:t>{beer,</a:t>
            </a:r>
            <a:r>
              <a:rPr lang="en-US" sz="2400" b="1" spc="25" dirty="0"/>
              <a:t> </a:t>
            </a:r>
            <a:r>
              <a:rPr lang="en-US" sz="2400" b="1" spc="-5" dirty="0"/>
              <a:t>diaper}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7294" y="119837"/>
            <a:ext cx="3682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Apriori</a:t>
            </a:r>
            <a:r>
              <a:rPr spc="-120" dirty="0"/>
              <a:t> </a:t>
            </a:r>
            <a:r>
              <a:rPr spc="-45" dirty="0"/>
              <a:t>-Example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4922520" y="2680716"/>
            <a:ext cx="830580" cy="76200"/>
          </a:xfrm>
          <a:custGeom>
            <a:avLst/>
            <a:gdLst/>
            <a:ahLst/>
            <a:cxnLst/>
            <a:rect l="l" t="t" r="r" b="b"/>
            <a:pathLst>
              <a:path w="830579" h="76200">
                <a:moveTo>
                  <a:pt x="754379" y="0"/>
                </a:moveTo>
                <a:lnTo>
                  <a:pt x="754379" y="76200"/>
                </a:lnTo>
                <a:lnTo>
                  <a:pt x="817879" y="44450"/>
                </a:lnTo>
                <a:lnTo>
                  <a:pt x="767079" y="44450"/>
                </a:lnTo>
                <a:lnTo>
                  <a:pt x="767079" y="31750"/>
                </a:lnTo>
                <a:lnTo>
                  <a:pt x="817879" y="31750"/>
                </a:lnTo>
                <a:lnTo>
                  <a:pt x="754379" y="0"/>
                </a:lnTo>
                <a:close/>
              </a:path>
              <a:path w="830579" h="76200">
                <a:moveTo>
                  <a:pt x="75437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54379" y="44450"/>
                </a:lnTo>
                <a:lnTo>
                  <a:pt x="754379" y="31750"/>
                </a:lnTo>
                <a:close/>
              </a:path>
              <a:path w="830579" h="76200">
                <a:moveTo>
                  <a:pt x="817879" y="31750"/>
                </a:moveTo>
                <a:lnTo>
                  <a:pt x="767079" y="31750"/>
                </a:lnTo>
                <a:lnTo>
                  <a:pt x="767079" y="44450"/>
                </a:lnTo>
                <a:lnTo>
                  <a:pt x="817879" y="44450"/>
                </a:lnTo>
                <a:lnTo>
                  <a:pt x="830579" y="38100"/>
                </a:lnTo>
                <a:lnTo>
                  <a:pt x="81787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55717" y="1556766"/>
            <a:ext cx="984885" cy="113093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570"/>
              </a:spcBef>
            </a:pPr>
            <a:r>
              <a:rPr sz="2400" i="1" spc="-5" dirty="0">
                <a:latin typeface="Times New Roman"/>
                <a:cs typeface="Times New Roman"/>
              </a:rPr>
              <a:t>C</a:t>
            </a:r>
            <a:r>
              <a:rPr sz="2400" i="1" spc="-7" baseline="-20833" dirty="0">
                <a:latin typeface="Times New Roman"/>
                <a:cs typeface="Times New Roman"/>
              </a:rPr>
              <a:t>1</a:t>
            </a:r>
            <a:endParaRPr sz="24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70"/>
              </a:spcBef>
            </a:pPr>
            <a:r>
              <a:rPr sz="2400" spc="-5" dirty="0">
                <a:latin typeface="Times New Roman"/>
                <a:cs typeface="Times New Roman"/>
              </a:rPr>
              <a:t>1</a:t>
            </a:r>
            <a:r>
              <a:rPr sz="2400" spc="-7" baseline="24305" dirty="0">
                <a:latin typeface="Times New Roman"/>
                <a:cs typeface="Times New Roman"/>
              </a:rPr>
              <a:t>st</a:t>
            </a:r>
            <a:r>
              <a:rPr sz="2400" spc="179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2239" y="1174750"/>
            <a:ext cx="3319779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3089">
              <a:lnSpc>
                <a:spcPts val="2305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Sup</a:t>
            </a:r>
            <a:r>
              <a:rPr sz="2400" spc="-7" baseline="-20833" dirty="0">
                <a:latin typeface="Tahoma"/>
                <a:cs typeface="Tahoma"/>
              </a:rPr>
              <a:t>min</a:t>
            </a:r>
            <a:r>
              <a:rPr sz="2400" spc="307" baseline="-20833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=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  <a:p>
            <a:pPr marL="38100">
              <a:lnSpc>
                <a:spcPts val="2305"/>
              </a:lnSpc>
            </a:pPr>
            <a:r>
              <a:rPr sz="2400" dirty="0">
                <a:latin typeface="Times New Roman"/>
                <a:cs typeface="Times New Roman"/>
              </a:rPr>
              <a:t>Database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TDB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1672" y="158661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0836" y="176339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6089" y="375221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5254" y="3928998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8421" y="3355340"/>
            <a:ext cx="38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C</a:t>
            </a:r>
            <a:r>
              <a:rPr sz="2400" i="1" spc="-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8275" y="3406267"/>
            <a:ext cx="128905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C</a:t>
            </a:r>
            <a:r>
              <a:rPr sz="2400" i="1" spc="-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baseline="24305" dirty="0">
                <a:latin typeface="Times New Roman"/>
                <a:cs typeface="Times New Roman"/>
              </a:rPr>
              <a:t>nd</a:t>
            </a:r>
            <a:r>
              <a:rPr sz="2400" spc="217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52588" y="4215384"/>
            <a:ext cx="1120140" cy="76200"/>
          </a:xfrm>
          <a:custGeom>
            <a:avLst/>
            <a:gdLst/>
            <a:ahLst/>
            <a:cxnLst/>
            <a:rect l="l" t="t" r="r" b="b"/>
            <a:pathLst>
              <a:path w="11201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12014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120140" h="76200">
                <a:moveTo>
                  <a:pt x="112013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20139" y="44450"/>
                </a:lnTo>
                <a:lnTo>
                  <a:pt x="112013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481881" y="3066097"/>
            <a:ext cx="636270" cy="847725"/>
            <a:chOff x="10481881" y="3066097"/>
            <a:chExt cx="636270" cy="847725"/>
          </a:xfrm>
        </p:grpSpPr>
        <p:sp>
          <p:nvSpPr>
            <p:cNvPr id="14" name="object 14"/>
            <p:cNvSpPr/>
            <p:nvPr/>
          </p:nvSpPr>
          <p:spPr>
            <a:xfrm>
              <a:off x="10486643" y="3070860"/>
              <a:ext cx="626745" cy="470534"/>
            </a:xfrm>
            <a:custGeom>
              <a:avLst/>
              <a:gdLst/>
              <a:ahLst/>
              <a:cxnLst/>
              <a:rect l="l" t="t" r="r" b="b"/>
              <a:pathLst>
                <a:path w="626745" h="470535">
                  <a:moveTo>
                    <a:pt x="0" y="0"/>
                  </a:moveTo>
                  <a:lnTo>
                    <a:pt x="0" y="170941"/>
                  </a:lnTo>
                  <a:lnTo>
                    <a:pt x="64044" y="172487"/>
                  </a:lnTo>
                  <a:lnTo>
                    <a:pt x="126238" y="177021"/>
                  </a:lnTo>
                  <a:lnTo>
                    <a:pt x="186267" y="184395"/>
                  </a:lnTo>
                  <a:lnTo>
                    <a:pt x="243816" y="194458"/>
                  </a:lnTo>
                  <a:lnTo>
                    <a:pt x="298569" y="207059"/>
                  </a:lnTo>
                  <a:lnTo>
                    <a:pt x="350213" y="222048"/>
                  </a:lnTo>
                  <a:lnTo>
                    <a:pt x="398432" y="239274"/>
                  </a:lnTo>
                  <a:lnTo>
                    <a:pt x="442912" y="258587"/>
                  </a:lnTo>
                  <a:lnTo>
                    <a:pt x="483338" y="279837"/>
                  </a:lnTo>
                  <a:lnTo>
                    <a:pt x="519395" y="302871"/>
                  </a:lnTo>
                  <a:lnTo>
                    <a:pt x="550768" y="327542"/>
                  </a:lnTo>
                  <a:lnTo>
                    <a:pt x="598205" y="381186"/>
                  </a:lnTo>
                  <a:lnTo>
                    <a:pt x="623130" y="439565"/>
                  </a:lnTo>
                  <a:lnTo>
                    <a:pt x="626363" y="470153"/>
                  </a:lnTo>
                  <a:lnTo>
                    <a:pt x="626363" y="299338"/>
                  </a:lnTo>
                  <a:lnTo>
                    <a:pt x="613639" y="239002"/>
                  </a:lnTo>
                  <a:lnTo>
                    <a:pt x="577143" y="182808"/>
                  </a:lnTo>
                  <a:lnTo>
                    <a:pt x="519395" y="131960"/>
                  </a:lnTo>
                  <a:lnTo>
                    <a:pt x="483338" y="108917"/>
                  </a:lnTo>
                  <a:lnTo>
                    <a:pt x="442912" y="87661"/>
                  </a:lnTo>
                  <a:lnTo>
                    <a:pt x="398432" y="68343"/>
                  </a:lnTo>
                  <a:lnTo>
                    <a:pt x="350213" y="51113"/>
                  </a:lnTo>
                  <a:lnTo>
                    <a:pt x="298569" y="36121"/>
                  </a:lnTo>
                  <a:lnTo>
                    <a:pt x="243816" y="23518"/>
                  </a:lnTo>
                  <a:lnTo>
                    <a:pt x="186267" y="13454"/>
                  </a:lnTo>
                  <a:lnTo>
                    <a:pt x="126238" y="6080"/>
                  </a:lnTo>
                  <a:lnTo>
                    <a:pt x="64044" y="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86643" y="3070860"/>
              <a:ext cx="626745" cy="838200"/>
            </a:xfrm>
            <a:custGeom>
              <a:avLst/>
              <a:gdLst/>
              <a:ahLst/>
              <a:cxnLst/>
              <a:rect l="l" t="t" r="r" b="b"/>
              <a:pathLst>
                <a:path w="626745" h="838200">
                  <a:moveTo>
                    <a:pt x="626363" y="470153"/>
                  </a:moveTo>
                  <a:lnTo>
                    <a:pt x="613639" y="409859"/>
                  </a:lnTo>
                  <a:lnTo>
                    <a:pt x="577143" y="353696"/>
                  </a:lnTo>
                  <a:lnTo>
                    <a:pt x="519395" y="302871"/>
                  </a:lnTo>
                  <a:lnTo>
                    <a:pt x="483338" y="279837"/>
                  </a:lnTo>
                  <a:lnTo>
                    <a:pt x="442912" y="258587"/>
                  </a:lnTo>
                  <a:lnTo>
                    <a:pt x="398432" y="239274"/>
                  </a:lnTo>
                  <a:lnTo>
                    <a:pt x="350213" y="222048"/>
                  </a:lnTo>
                  <a:lnTo>
                    <a:pt x="298569" y="207059"/>
                  </a:lnTo>
                  <a:lnTo>
                    <a:pt x="243816" y="194458"/>
                  </a:lnTo>
                  <a:lnTo>
                    <a:pt x="186267" y="184395"/>
                  </a:lnTo>
                  <a:lnTo>
                    <a:pt x="126238" y="177021"/>
                  </a:lnTo>
                  <a:lnTo>
                    <a:pt x="64044" y="172487"/>
                  </a:lnTo>
                  <a:lnTo>
                    <a:pt x="0" y="170941"/>
                  </a:lnTo>
                  <a:lnTo>
                    <a:pt x="0" y="0"/>
                  </a:lnTo>
                  <a:lnTo>
                    <a:pt x="64044" y="1545"/>
                  </a:lnTo>
                  <a:lnTo>
                    <a:pt x="126238" y="6080"/>
                  </a:lnTo>
                  <a:lnTo>
                    <a:pt x="186267" y="13454"/>
                  </a:lnTo>
                  <a:lnTo>
                    <a:pt x="243816" y="23518"/>
                  </a:lnTo>
                  <a:lnTo>
                    <a:pt x="298569" y="36121"/>
                  </a:lnTo>
                  <a:lnTo>
                    <a:pt x="350213" y="51113"/>
                  </a:lnTo>
                  <a:lnTo>
                    <a:pt x="398432" y="68343"/>
                  </a:lnTo>
                  <a:lnTo>
                    <a:pt x="442912" y="87661"/>
                  </a:lnTo>
                  <a:lnTo>
                    <a:pt x="483338" y="108917"/>
                  </a:lnTo>
                  <a:lnTo>
                    <a:pt x="519395" y="131960"/>
                  </a:lnTo>
                  <a:lnTo>
                    <a:pt x="550768" y="156641"/>
                  </a:lnTo>
                  <a:lnTo>
                    <a:pt x="598205" y="210312"/>
                  </a:lnTo>
                  <a:lnTo>
                    <a:pt x="623130" y="268727"/>
                  </a:lnTo>
                  <a:lnTo>
                    <a:pt x="626363" y="299338"/>
                  </a:lnTo>
                  <a:lnTo>
                    <a:pt x="626363" y="470153"/>
                  </a:lnTo>
                  <a:lnTo>
                    <a:pt x="610282" y="537642"/>
                  </a:lnTo>
                  <a:lnTo>
                    <a:pt x="564062" y="600333"/>
                  </a:lnTo>
                  <a:lnTo>
                    <a:pt x="530598" y="629238"/>
                  </a:lnTo>
                  <a:lnTo>
                    <a:pt x="490739" y="656175"/>
                  </a:lnTo>
                  <a:lnTo>
                    <a:pt x="444863" y="680886"/>
                  </a:lnTo>
                  <a:lnTo>
                    <a:pt x="393351" y="703115"/>
                  </a:lnTo>
                  <a:lnTo>
                    <a:pt x="336581" y="722606"/>
                  </a:lnTo>
                  <a:lnTo>
                    <a:pt x="274933" y="739102"/>
                  </a:lnTo>
                  <a:lnTo>
                    <a:pt x="208787" y="752347"/>
                  </a:lnTo>
                  <a:lnTo>
                    <a:pt x="208787" y="837819"/>
                  </a:lnTo>
                  <a:lnTo>
                    <a:pt x="0" y="684021"/>
                  </a:lnTo>
                  <a:lnTo>
                    <a:pt x="208787" y="495935"/>
                  </a:lnTo>
                  <a:lnTo>
                    <a:pt x="208787" y="581406"/>
                  </a:lnTo>
                  <a:lnTo>
                    <a:pt x="270067" y="569286"/>
                  </a:lnTo>
                  <a:lnTo>
                    <a:pt x="327762" y="554303"/>
                  </a:lnTo>
                  <a:lnTo>
                    <a:pt x="381503" y="536640"/>
                  </a:lnTo>
                  <a:lnTo>
                    <a:pt x="430923" y="516481"/>
                  </a:lnTo>
                  <a:lnTo>
                    <a:pt x="475654" y="494010"/>
                  </a:lnTo>
                  <a:lnTo>
                    <a:pt x="515328" y="469410"/>
                  </a:lnTo>
                  <a:lnTo>
                    <a:pt x="549577" y="442867"/>
                  </a:lnTo>
                  <a:lnTo>
                    <a:pt x="578033" y="414563"/>
                  </a:lnTo>
                  <a:lnTo>
                    <a:pt x="600328" y="38468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160264" y="6260591"/>
            <a:ext cx="1691639" cy="76200"/>
          </a:xfrm>
          <a:custGeom>
            <a:avLst/>
            <a:gdLst/>
            <a:ahLst/>
            <a:cxnLst/>
            <a:rect l="l" t="t" r="r" b="b"/>
            <a:pathLst>
              <a:path w="1691640" h="76200">
                <a:moveTo>
                  <a:pt x="1615439" y="0"/>
                </a:moveTo>
                <a:lnTo>
                  <a:pt x="1615439" y="76200"/>
                </a:lnTo>
                <a:lnTo>
                  <a:pt x="1678939" y="44450"/>
                </a:lnTo>
                <a:lnTo>
                  <a:pt x="1628139" y="44450"/>
                </a:lnTo>
                <a:lnTo>
                  <a:pt x="1628139" y="31750"/>
                </a:lnTo>
                <a:lnTo>
                  <a:pt x="1678939" y="31750"/>
                </a:lnTo>
                <a:lnTo>
                  <a:pt x="1615439" y="0"/>
                </a:lnTo>
                <a:close/>
              </a:path>
              <a:path w="1691640" h="76200">
                <a:moveTo>
                  <a:pt x="161543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15439" y="44450"/>
                </a:lnTo>
                <a:lnTo>
                  <a:pt x="1615439" y="31750"/>
                </a:lnTo>
                <a:close/>
              </a:path>
              <a:path w="1691640" h="76200">
                <a:moveTo>
                  <a:pt x="1678939" y="31750"/>
                </a:moveTo>
                <a:lnTo>
                  <a:pt x="1628139" y="31750"/>
                </a:lnTo>
                <a:lnTo>
                  <a:pt x="1628139" y="44450"/>
                </a:lnTo>
                <a:lnTo>
                  <a:pt x="1678939" y="44450"/>
                </a:lnTo>
                <a:lnTo>
                  <a:pt x="1691639" y="38100"/>
                </a:lnTo>
                <a:lnTo>
                  <a:pt x="167893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77438" y="5826048"/>
            <a:ext cx="38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C</a:t>
            </a:r>
            <a:r>
              <a:rPr sz="2400" i="1" spc="-7" baseline="-20833" dirty="0">
                <a:latin typeface="Times New Roman"/>
                <a:cs typeface="Times New Roman"/>
              </a:rPr>
              <a:t>3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94245" y="5814771"/>
            <a:ext cx="34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L</a:t>
            </a:r>
            <a:r>
              <a:rPr sz="2400" i="1" spc="-7" baseline="-20833" dirty="0">
                <a:latin typeface="Times New Roman"/>
                <a:cs typeface="Times New Roman"/>
              </a:rPr>
              <a:t>3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7594" y="5905296"/>
            <a:ext cx="10172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3</a:t>
            </a:r>
            <a:r>
              <a:rPr sz="2400" spc="-7" baseline="24305" dirty="0">
                <a:latin typeface="Times New Roman"/>
                <a:cs typeface="Times New Roman"/>
              </a:rPr>
              <a:t>rd</a:t>
            </a:r>
            <a:r>
              <a:rPr sz="2400" spc="209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22257" y="4841557"/>
            <a:ext cx="450215" cy="1234440"/>
            <a:chOff x="2822257" y="4841557"/>
            <a:chExt cx="450215" cy="1234440"/>
          </a:xfrm>
        </p:grpSpPr>
        <p:sp>
          <p:nvSpPr>
            <p:cNvPr id="21" name="object 21"/>
            <p:cNvSpPr/>
            <p:nvPr/>
          </p:nvSpPr>
          <p:spPr>
            <a:xfrm>
              <a:off x="2827150" y="4846320"/>
              <a:ext cx="440690" cy="562610"/>
            </a:xfrm>
            <a:custGeom>
              <a:avLst/>
              <a:gdLst/>
              <a:ahLst/>
              <a:cxnLst/>
              <a:rect l="l" t="t" r="r" b="b"/>
              <a:pathLst>
                <a:path w="440689" h="562610">
                  <a:moveTo>
                    <a:pt x="440305" y="0"/>
                  </a:moveTo>
                  <a:lnTo>
                    <a:pt x="376948" y="4556"/>
                  </a:lnTo>
                  <a:lnTo>
                    <a:pt x="314829" y="18160"/>
                  </a:lnTo>
                  <a:lnTo>
                    <a:pt x="269563" y="34204"/>
                  </a:lnTo>
                  <a:lnTo>
                    <a:pt x="227153" y="54578"/>
                  </a:lnTo>
                  <a:lnTo>
                    <a:pt x="187781" y="78952"/>
                  </a:lnTo>
                  <a:lnTo>
                    <a:pt x="151627" y="106993"/>
                  </a:lnTo>
                  <a:lnTo>
                    <a:pt x="118873" y="138368"/>
                  </a:lnTo>
                  <a:lnTo>
                    <a:pt x="89700" y="172747"/>
                  </a:lnTo>
                  <a:lnTo>
                    <a:pt x="64289" y="209796"/>
                  </a:lnTo>
                  <a:lnTo>
                    <a:pt x="42821" y="249184"/>
                  </a:lnTo>
                  <a:lnTo>
                    <a:pt x="25477" y="290579"/>
                  </a:lnTo>
                  <a:lnTo>
                    <a:pt x="12438" y="333647"/>
                  </a:lnTo>
                  <a:lnTo>
                    <a:pt x="3885" y="378058"/>
                  </a:lnTo>
                  <a:lnTo>
                    <a:pt x="0" y="423479"/>
                  </a:lnTo>
                  <a:lnTo>
                    <a:pt x="962" y="469579"/>
                  </a:lnTo>
                  <a:lnTo>
                    <a:pt x="6955" y="516024"/>
                  </a:lnTo>
                  <a:lnTo>
                    <a:pt x="18157" y="562482"/>
                  </a:lnTo>
                  <a:lnTo>
                    <a:pt x="34399" y="517318"/>
                  </a:lnTo>
                  <a:lnTo>
                    <a:pt x="55160" y="474823"/>
                  </a:lnTo>
                  <a:lnTo>
                    <a:pt x="80118" y="435236"/>
                  </a:lnTo>
                  <a:lnTo>
                    <a:pt x="108948" y="398798"/>
                  </a:lnTo>
                  <a:lnTo>
                    <a:pt x="141330" y="365749"/>
                  </a:lnTo>
                  <a:lnTo>
                    <a:pt x="176939" y="336327"/>
                  </a:lnTo>
                  <a:lnTo>
                    <a:pt x="215454" y="310774"/>
                  </a:lnTo>
                  <a:lnTo>
                    <a:pt x="256551" y="289329"/>
                  </a:lnTo>
                  <a:lnTo>
                    <a:pt x="299907" y="272232"/>
                  </a:lnTo>
                  <a:lnTo>
                    <a:pt x="345200" y="259723"/>
                  </a:lnTo>
                  <a:lnTo>
                    <a:pt x="392107" y="252041"/>
                  </a:lnTo>
                  <a:lnTo>
                    <a:pt x="440305" y="249427"/>
                  </a:lnTo>
                  <a:lnTo>
                    <a:pt x="44030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27020" y="4846320"/>
              <a:ext cx="440690" cy="1224915"/>
            </a:xfrm>
            <a:custGeom>
              <a:avLst/>
              <a:gdLst/>
              <a:ahLst/>
              <a:cxnLst/>
              <a:rect l="l" t="t" r="r" b="b"/>
              <a:pathLst>
                <a:path w="440689" h="1224914">
                  <a:moveTo>
                    <a:pt x="0" y="437768"/>
                  </a:moveTo>
                  <a:lnTo>
                    <a:pt x="2871" y="487811"/>
                  </a:lnTo>
                  <a:lnTo>
                    <a:pt x="11307" y="536479"/>
                  </a:lnTo>
                  <a:lnTo>
                    <a:pt x="25041" y="583397"/>
                  </a:lnTo>
                  <a:lnTo>
                    <a:pt x="43806" y="628189"/>
                  </a:lnTo>
                  <a:lnTo>
                    <a:pt x="67335" y="670478"/>
                  </a:lnTo>
                  <a:lnTo>
                    <a:pt x="95362" y="709888"/>
                  </a:lnTo>
                  <a:lnTo>
                    <a:pt x="127620" y="746043"/>
                  </a:lnTo>
                  <a:lnTo>
                    <a:pt x="163842" y="778566"/>
                  </a:lnTo>
                  <a:lnTo>
                    <a:pt x="203761" y="807081"/>
                  </a:lnTo>
                  <a:lnTo>
                    <a:pt x="247110" y="831212"/>
                  </a:lnTo>
                  <a:lnTo>
                    <a:pt x="293624" y="850582"/>
                  </a:lnTo>
                  <a:lnTo>
                    <a:pt x="293624" y="725931"/>
                  </a:lnTo>
                  <a:lnTo>
                    <a:pt x="440435" y="1000315"/>
                  </a:lnTo>
                  <a:lnTo>
                    <a:pt x="293624" y="1224635"/>
                  </a:lnTo>
                  <a:lnTo>
                    <a:pt x="293624" y="1099959"/>
                  </a:lnTo>
                  <a:lnTo>
                    <a:pt x="247110" y="1080587"/>
                  </a:lnTo>
                  <a:lnTo>
                    <a:pt x="203761" y="1056456"/>
                  </a:lnTo>
                  <a:lnTo>
                    <a:pt x="163842" y="1027943"/>
                  </a:lnTo>
                  <a:lnTo>
                    <a:pt x="127620" y="995423"/>
                  </a:lnTo>
                  <a:lnTo>
                    <a:pt x="95362" y="959274"/>
                  </a:lnTo>
                  <a:lnTo>
                    <a:pt x="67335" y="919870"/>
                  </a:lnTo>
                  <a:lnTo>
                    <a:pt x="43806" y="877588"/>
                  </a:lnTo>
                  <a:lnTo>
                    <a:pt x="25041" y="832803"/>
                  </a:lnTo>
                  <a:lnTo>
                    <a:pt x="11307" y="785892"/>
                  </a:lnTo>
                  <a:lnTo>
                    <a:pt x="2871" y="737232"/>
                  </a:lnTo>
                  <a:lnTo>
                    <a:pt x="0" y="687196"/>
                  </a:lnTo>
                  <a:lnTo>
                    <a:pt x="0" y="437768"/>
                  </a:lnTo>
                  <a:lnTo>
                    <a:pt x="2584" y="390063"/>
                  </a:lnTo>
                  <a:lnTo>
                    <a:pt x="10160" y="343846"/>
                  </a:lnTo>
                  <a:lnTo>
                    <a:pt x="22457" y="299386"/>
                  </a:lnTo>
                  <a:lnTo>
                    <a:pt x="39207" y="256949"/>
                  </a:lnTo>
                  <a:lnTo>
                    <a:pt x="60141" y="216803"/>
                  </a:lnTo>
                  <a:lnTo>
                    <a:pt x="84990" y="179213"/>
                  </a:lnTo>
                  <a:lnTo>
                    <a:pt x="113485" y="144447"/>
                  </a:lnTo>
                  <a:lnTo>
                    <a:pt x="145357" y="112771"/>
                  </a:lnTo>
                  <a:lnTo>
                    <a:pt x="180337" y="84453"/>
                  </a:lnTo>
                  <a:lnTo>
                    <a:pt x="218157" y="59760"/>
                  </a:lnTo>
                  <a:lnTo>
                    <a:pt x="258548" y="38958"/>
                  </a:lnTo>
                  <a:lnTo>
                    <a:pt x="301239" y="22314"/>
                  </a:lnTo>
                  <a:lnTo>
                    <a:pt x="345964" y="10095"/>
                  </a:lnTo>
                  <a:lnTo>
                    <a:pt x="392452" y="2568"/>
                  </a:lnTo>
                  <a:lnTo>
                    <a:pt x="440435" y="0"/>
                  </a:lnTo>
                  <a:lnTo>
                    <a:pt x="440435" y="249427"/>
                  </a:lnTo>
                  <a:lnTo>
                    <a:pt x="392237" y="252041"/>
                  </a:lnTo>
                  <a:lnTo>
                    <a:pt x="345330" y="259723"/>
                  </a:lnTo>
                  <a:lnTo>
                    <a:pt x="300037" y="272232"/>
                  </a:lnTo>
                  <a:lnTo>
                    <a:pt x="256681" y="289329"/>
                  </a:lnTo>
                  <a:lnTo>
                    <a:pt x="215584" y="310774"/>
                  </a:lnTo>
                  <a:lnTo>
                    <a:pt x="177069" y="336327"/>
                  </a:lnTo>
                  <a:lnTo>
                    <a:pt x="141460" y="365749"/>
                  </a:lnTo>
                  <a:lnTo>
                    <a:pt x="109078" y="398798"/>
                  </a:lnTo>
                  <a:lnTo>
                    <a:pt x="80248" y="435236"/>
                  </a:lnTo>
                  <a:lnTo>
                    <a:pt x="55290" y="474823"/>
                  </a:lnTo>
                  <a:lnTo>
                    <a:pt x="34529" y="517318"/>
                  </a:lnTo>
                  <a:lnTo>
                    <a:pt x="18287" y="56248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958328" y="2400300"/>
            <a:ext cx="527685" cy="76200"/>
          </a:xfrm>
          <a:custGeom>
            <a:avLst/>
            <a:gdLst/>
            <a:ahLst/>
            <a:cxnLst/>
            <a:rect l="l" t="t" r="r" b="b"/>
            <a:pathLst>
              <a:path w="527684" h="76200">
                <a:moveTo>
                  <a:pt x="451103" y="0"/>
                </a:moveTo>
                <a:lnTo>
                  <a:pt x="451103" y="76200"/>
                </a:lnTo>
                <a:lnTo>
                  <a:pt x="514603" y="44450"/>
                </a:lnTo>
                <a:lnTo>
                  <a:pt x="463803" y="44450"/>
                </a:lnTo>
                <a:lnTo>
                  <a:pt x="463803" y="31750"/>
                </a:lnTo>
                <a:lnTo>
                  <a:pt x="514603" y="31750"/>
                </a:lnTo>
                <a:lnTo>
                  <a:pt x="451103" y="0"/>
                </a:lnTo>
                <a:close/>
              </a:path>
              <a:path w="527684" h="76200">
                <a:moveTo>
                  <a:pt x="45110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1103" y="44450"/>
                </a:lnTo>
                <a:lnTo>
                  <a:pt x="451103" y="31750"/>
                </a:lnTo>
                <a:close/>
              </a:path>
              <a:path w="527684" h="76200">
                <a:moveTo>
                  <a:pt x="514603" y="31750"/>
                </a:moveTo>
                <a:lnTo>
                  <a:pt x="463803" y="31750"/>
                </a:lnTo>
                <a:lnTo>
                  <a:pt x="463803" y="44450"/>
                </a:lnTo>
                <a:lnTo>
                  <a:pt x="514603" y="44450"/>
                </a:lnTo>
                <a:lnTo>
                  <a:pt x="527303" y="38100"/>
                </a:lnTo>
                <a:lnTo>
                  <a:pt x="51460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1328" y="4610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762821" y="1814512"/>
          <a:ext cx="1905000" cy="1554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Tid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A,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B,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C,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B,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039421" y="1204912"/>
          <a:ext cx="1752600" cy="1865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sup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{A}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{B}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{D}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{E}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554021" y="1357312"/>
          <a:ext cx="1752600" cy="1554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sup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{A}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{B}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{E}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9163621" y="3567112"/>
          <a:ext cx="1143000" cy="217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{C,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810821" y="3414712"/>
          <a:ext cx="1752600" cy="2005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sup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6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{C,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372421" y="3848036"/>
          <a:ext cx="1752600" cy="143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12">
                <a:tc>
                  <a:txBody>
                    <a:bodyPr/>
                    <a:lstStyle/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sup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{A,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{C,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753421" y="5853112"/>
          <a:ext cx="1143000" cy="658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182421" y="5853112"/>
          <a:ext cx="1752600" cy="619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2">
                <a:tc>
                  <a:txBody>
                    <a:bodyPr/>
                    <a:lstStyle/>
                    <a:p>
                      <a:pPr marL="1905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sup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marL="635" algn="ctr">
                        <a:lnSpc>
                          <a:spcPts val="1905"/>
                        </a:lnSpc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{B,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E}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0480" y="8585"/>
            <a:ext cx="41325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Apriori</a:t>
            </a:r>
            <a:r>
              <a:rPr spc="-105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30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8366" y="1272286"/>
            <a:ext cx="7167245" cy="3647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85"/>
              </a:spcBef>
            </a:pPr>
            <a:r>
              <a:rPr sz="2400" i="1" spc="-5" dirty="0">
                <a:latin typeface="Calibri"/>
                <a:cs typeface="Calibri"/>
              </a:rPr>
              <a:t>C</a:t>
            </a:r>
            <a:r>
              <a:rPr sz="2400" i="1" spc="-7" baseline="-20833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Candidate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k</a:t>
            </a:r>
          </a:p>
          <a:p>
            <a:pPr marL="50800">
              <a:lnSpc>
                <a:spcPct val="100000"/>
              </a:lnSpc>
              <a:spcBef>
                <a:spcPts val="290"/>
              </a:spcBef>
            </a:pP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spc="-7" baseline="-20833" dirty="0">
                <a:latin typeface="Calibri"/>
                <a:cs typeface="Calibri"/>
              </a:rPr>
              <a:t>k</a:t>
            </a:r>
            <a:r>
              <a:rPr sz="2400" i="1" spc="262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k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spc="-7" baseline="-20833" dirty="0">
                <a:latin typeface="Calibri"/>
                <a:cs typeface="Calibri"/>
              </a:rPr>
              <a:t>1</a:t>
            </a:r>
            <a:r>
              <a:rPr sz="2400" i="1" spc="254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{frequent </a:t>
            </a:r>
            <a:r>
              <a:rPr sz="2400" spc="-5" dirty="0">
                <a:latin typeface="Calibri"/>
                <a:cs typeface="Calibri"/>
              </a:rPr>
              <a:t>items};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90"/>
              </a:spcBef>
            </a:pPr>
            <a:r>
              <a:rPr sz="2400" b="1" spc="-15" dirty="0">
                <a:solidFill>
                  <a:srgbClr val="F83E23"/>
                </a:solidFill>
                <a:latin typeface="Calibri"/>
                <a:cs typeface="Calibri"/>
              </a:rPr>
              <a:t>for</a:t>
            </a:r>
            <a:r>
              <a:rPr sz="2400" b="1" spc="-25" dirty="0">
                <a:solidFill>
                  <a:srgbClr val="F83E23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spc="-7" baseline="-20833" dirty="0">
                <a:latin typeface="Calibri"/>
                <a:cs typeface="Calibri"/>
              </a:rPr>
              <a:t>k</a:t>
            </a:r>
            <a:r>
              <a:rPr sz="2400" i="1" spc="262" baseline="-20833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!=</a:t>
            </a:r>
            <a:r>
              <a:rPr sz="2400" spc="-5" dirty="0">
                <a:latin typeface="Symbol"/>
                <a:cs typeface="Symbol"/>
              </a:rPr>
              <a:t></a:t>
            </a:r>
            <a:r>
              <a:rPr sz="2400" spc="-5" dirty="0">
                <a:latin typeface="Calibri"/>
                <a:cs typeface="Calibri"/>
              </a:rPr>
              <a:t>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++)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83E23"/>
                </a:solidFill>
                <a:latin typeface="Calibri"/>
                <a:cs typeface="Calibri"/>
              </a:rPr>
              <a:t>do</a:t>
            </a:r>
            <a:r>
              <a:rPr sz="2400" b="1" spc="-20" dirty="0">
                <a:solidFill>
                  <a:srgbClr val="F83E2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83E23"/>
                </a:solidFill>
                <a:latin typeface="Calibri"/>
                <a:cs typeface="Calibri"/>
              </a:rPr>
              <a:t>begin</a:t>
            </a:r>
            <a:endParaRPr sz="2400" dirty="0">
              <a:latin typeface="Calibri"/>
              <a:cs typeface="Calibri"/>
            </a:endParaRPr>
          </a:p>
          <a:p>
            <a:pPr marL="323215">
              <a:lnSpc>
                <a:spcPct val="100000"/>
              </a:lnSpc>
              <a:spcBef>
                <a:spcPts val="285"/>
              </a:spcBef>
            </a:pPr>
            <a:r>
              <a:rPr sz="2400" i="1" spc="-5" dirty="0">
                <a:latin typeface="Calibri"/>
                <a:cs typeface="Calibri"/>
              </a:rPr>
              <a:t>C</a:t>
            </a:r>
            <a:r>
              <a:rPr sz="2400" i="1" spc="-7" baseline="-20833" dirty="0">
                <a:latin typeface="Calibri"/>
                <a:cs typeface="Calibri"/>
              </a:rPr>
              <a:t>k+1</a:t>
            </a:r>
            <a:r>
              <a:rPr sz="2400" i="1" spc="262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candidates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generated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</a:t>
            </a:r>
            <a:r>
              <a:rPr sz="2400" i="1" spc="-7" baseline="-20833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23215">
              <a:lnSpc>
                <a:spcPct val="100000"/>
              </a:lnSpc>
              <a:spcBef>
                <a:spcPts val="290"/>
              </a:spcBef>
            </a:pPr>
            <a:r>
              <a:rPr sz="2400" b="1" spc="-15" dirty="0">
                <a:solidFill>
                  <a:srgbClr val="F83E23"/>
                </a:solidFill>
                <a:latin typeface="Calibri"/>
                <a:cs typeface="Calibri"/>
              </a:rPr>
              <a:t>for </a:t>
            </a:r>
            <a:r>
              <a:rPr sz="2400" b="1" dirty="0">
                <a:solidFill>
                  <a:srgbClr val="F83E23"/>
                </a:solidFill>
                <a:latin typeface="Calibri"/>
                <a:cs typeface="Calibri"/>
              </a:rPr>
              <a:t>each</a:t>
            </a:r>
            <a:r>
              <a:rPr sz="2400" b="1" spc="-25" dirty="0">
                <a:solidFill>
                  <a:srgbClr val="F83E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transaction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database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735965" marR="43180" indent="-91440">
              <a:lnSpc>
                <a:spcPct val="110000"/>
              </a:lnSpc>
            </a:pPr>
            <a:r>
              <a:rPr sz="2400" spc="-5" dirty="0">
                <a:latin typeface="Calibri"/>
                <a:cs typeface="Calibri"/>
              </a:rPr>
              <a:t>increment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count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candidates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</a:t>
            </a:r>
            <a:r>
              <a:rPr sz="2400" i="1" spc="-7" baseline="-20833" dirty="0">
                <a:latin typeface="Calibri"/>
                <a:cs typeface="Calibri"/>
              </a:rPr>
              <a:t>k+1</a:t>
            </a:r>
            <a:r>
              <a:rPr sz="2400" i="1" spc="262" baseline="-20833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3861" y="5005196"/>
            <a:ext cx="556895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730"/>
              </a:lnSpc>
              <a:spcBef>
                <a:spcPts val="100"/>
              </a:spcBef>
            </a:pPr>
            <a:r>
              <a:rPr sz="3600" i="1" spc="-15" baseline="13888" dirty="0">
                <a:latin typeface="Calibri"/>
                <a:cs typeface="Calibri"/>
              </a:rPr>
              <a:t>L</a:t>
            </a:r>
            <a:r>
              <a:rPr sz="1600" i="1" spc="-10" dirty="0">
                <a:latin typeface="Calibri"/>
                <a:cs typeface="Calibri"/>
              </a:rPr>
              <a:t>k+1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2730"/>
              </a:lnSpc>
            </a:pPr>
            <a:r>
              <a:rPr sz="2400" b="1" spc="-5" dirty="0">
                <a:solidFill>
                  <a:srgbClr val="F83E23"/>
                </a:solidFill>
                <a:latin typeface="Calibri"/>
                <a:cs typeface="Calibri"/>
              </a:rPr>
              <a:t>end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217" y="4930521"/>
            <a:ext cx="473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candidates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</a:t>
            </a:r>
            <a:r>
              <a:rPr sz="2400" i="1" spc="-7" baseline="-20833" dirty="0">
                <a:latin typeface="Calibri"/>
                <a:cs typeface="Calibri"/>
              </a:rPr>
              <a:t>k+1</a:t>
            </a:r>
            <a:r>
              <a:rPr sz="2400" i="1" spc="254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min_support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1066" y="5735523"/>
            <a:ext cx="1637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3E23"/>
                </a:solidFill>
                <a:latin typeface="Calibri"/>
                <a:cs typeface="Calibri"/>
              </a:rPr>
              <a:t>return</a:t>
            </a:r>
            <a:r>
              <a:rPr sz="2400" b="1" spc="-40" dirty="0">
                <a:solidFill>
                  <a:srgbClr val="F83E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Symbol"/>
                <a:cs typeface="Symbol"/>
              </a:rPr>
              <a:t></a:t>
            </a:r>
            <a:r>
              <a:rPr sz="2400" i="1" spc="-7" baseline="-20833" dirty="0">
                <a:latin typeface="Calibri"/>
                <a:cs typeface="Calibri"/>
              </a:rPr>
              <a:t>k</a:t>
            </a:r>
            <a:r>
              <a:rPr sz="2400" i="1" spc="209" baseline="-20833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</a:t>
            </a:r>
            <a:r>
              <a:rPr sz="2400" i="1" spc="-15" baseline="-20833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US" sz="3700" kern="1200" spc="-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7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153" y="1526033"/>
            <a:ext cx="5755047" cy="4936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54000" indent="-228600">
              <a:lnSpc>
                <a:spcPct val="90000"/>
              </a:lnSpc>
              <a:spcBef>
                <a:spcPts val="885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lang="en-US" sz="2800" spc="-10" dirty="0"/>
              <a:t>How</a:t>
            </a:r>
            <a:r>
              <a:rPr lang="en-US" sz="2800" spc="-15" dirty="0"/>
              <a:t> to</a:t>
            </a:r>
            <a:r>
              <a:rPr lang="en-US" sz="2800" spc="-20" dirty="0"/>
              <a:t> </a:t>
            </a:r>
            <a:r>
              <a:rPr lang="en-US" sz="2800" spc="-15" dirty="0"/>
              <a:t>generate </a:t>
            </a:r>
            <a:r>
              <a:rPr lang="en-US" sz="2800" spc="-10" dirty="0"/>
              <a:t>candidates?</a:t>
            </a:r>
            <a:endParaRPr lang="en-US" sz="2800" dirty="0"/>
          </a:p>
          <a:p>
            <a:pPr marL="711200" lvl="1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spc="-10" dirty="0"/>
              <a:t>Step</a:t>
            </a:r>
            <a:r>
              <a:rPr lang="en-US" sz="2800" spc="-30" dirty="0"/>
              <a:t> </a:t>
            </a:r>
            <a:r>
              <a:rPr lang="en-US" sz="2800" dirty="0"/>
              <a:t>1:</a:t>
            </a:r>
            <a:r>
              <a:rPr lang="en-US" sz="2800" spc="-35" dirty="0"/>
              <a:t> </a:t>
            </a:r>
            <a:r>
              <a:rPr lang="en-US" sz="2800" spc="-5" dirty="0"/>
              <a:t>self-joining</a:t>
            </a:r>
            <a:r>
              <a:rPr lang="en-US" sz="2800" spc="-10" dirty="0"/>
              <a:t> </a:t>
            </a:r>
            <a:r>
              <a:rPr lang="en-US" sz="2800" i="1" spc="-5" dirty="0"/>
              <a:t>L</a:t>
            </a:r>
            <a:r>
              <a:rPr lang="en-US" sz="2800" i="1" spc="-7" baseline="-20833" dirty="0"/>
              <a:t>k</a:t>
            </a:r>
            <a:endParaRPr lang="en-US" sz="2800" baseline="-20833" dirty="0"/>
          </a:p>
          <a:p>
            <a:pPr marL="711200" lvl="1" indent="-22860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spc="-10" dirty="0"/>
              <a:t>Step</a:t>
            </a:r>
            <a:r>
              <a:rPr lang="en-US" sz="2800" spc="-40" dirty="0"/>
              <a:t> </a:t>
            </a:r>
            <a:r>
              <a:rPr lang="en-US" sz="2800" dirty="0"/>
              <a:t>2:</a:t>
            </a:r>
            <a:r>
              <a:rPr lang="en-US" sz="2800" spc="-40" dirty="0"/>
              <a:t> </a:t>
            </a:r>
            <a:r>
              <a:rPr lang="en-US" sz="2800" spc="-5" dirty="0"/>
              <a:t>pruning</a:t>
            </a:r>
            <a:endParaRPr lang="en-US" sz="2800" dirty="0"/>
          </a:p>
          <a:p>
            <a:pPr marL="254000" indent="-228600">
              <a:lnSpc>
                <a:spcPct val="90000"/>
              </a:lnSpc>
              <a:spcBef>
                <a:spcPts val="1295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lang="en-US" sz="2800" spc="-10" dirty="0"/>
              <a:t>Example</a:t>
            </a:r>
            <a:r>
              <a:rPr lang="en-US" sz="2800" spc="-20" dirty="0"/>
              <a:t> </a:t>
            </a:r>
            <a:r>
              <a:rPr lang="en-US" sz="2800" spc="-5" dirty="0"/>
              <a:t>of</a:t>
            </a:r>
            <a:r>
              <a:rPr lang="en-US" sz="2800" spc="-15" dirty="0"/>
              <a:t> </a:t>
            </a:r>
            <a:r>
              <a:rPr lang="en-US" sz="2800" spc="-10" dirty="0"/>
              <a:t>Candidate-generation</a:t>
            </a:r>
            <a:endParaRPr lang="en-US" sz="2800" dirty="0"/>
          </a:p>
          <a:p>
            <a:pPr marL="711200" lvl="1" indent="-22860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i="1" spc="-5" dirty="0"/>
              <a:t>L</a:t>
            </a:r>
            <a:r>
              <a:rPr lang="en-US" sz="2800" i="1" spc="-7" baseline="-20833" dirty="0"/>
              <a:t>3</a:t>
            </a:r>
            <a:r>
              <a:rPr lang="en-US" sz="2800" i="1" spc="-5" dirty="0"/>
              <a:t>=</a:t>
            </a:r>
            <a:r>
              <a:rPr lang="en-US" sz="2800" spc="-5" dirty="0"/>
              <a:t>{</a:t>
            </a:r>
            <a:r>
              <a:rPr lang="en-US" sz="2800" i="1" spc="-5" dirty="0" err="1"/>
              <a:t>abc</a:t>
            </a:r>
            <a:r>
              <a:rPr lang="en-US" sz="2800" i="1" spc="-5" dirty="0"/>
              <a:t>, </a:t>
            </a:r>
            <a:r>
              <a:rPr lang="en-US" sz="2800" i="1" spc="-5" dirty="0" err="1"/>
              <a:t>abd</a:t>
            </a:r>
            <a:r>
              <a:rPr lang="en-US" sz="2800" i="1" spc="-5" dirty="0"/>
              <a:t>, </a:t>
            </a:r>
            <a:r>
              <a:rPr lang="en-US" sz="2800" i="1" spc="-10" dirty="0" err="1"/>
              <a:t>acd</a:t>
            </a:r>
            <a:r>
              <a:rPr lang="en-US" sz="2800" i="1" spc="-10" dirty="0"/>
              <a:t>, ace,</a:t>
            </a:r>
            <a:r>
              <a:rPr lang="en-US" sz="2800" i="1" dirty="0"/>
              <a:t> </a:t>
            </a:r>
            <a:r>
              <a:rPr lang="en-US" sz="2800" i="1" spc="-5" dirty="0" err="1"/>
              <a:t>bcd</a:t>
            </a:r>
            <a:r>
              <a:rPr lang="en-US" sz="2800" spc="-5" dirty="0"/>
              <a:t>}</a:t>
            </a:r>
            <a:endParaRPr lang="en-US" sz="2800" dirty="0"/>
          </a:p>
          <a:p>
            <a:pPr marL="711200" lvl="1" indent="-22860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spc="-5" dirty="0"/>
              <a:t>Self-joining:</a:t>
            </a:r>
            <a:r>
              <a:rPr lang="en-US" sz="2800" spc="-35" dirty="0"/>
              <a:t> </a:t>
            </a:r>
            <a:r>
              <a:rPr lang="en-US" sz="2800" i="1" spc="-5" dirty="0"/>
              <a:t>L</a:t>
            </a:r>
            <a:r>
              <a:rPr lang="en-US" sz="2800" i="1" spc="-7" baseline="-20833" dirty="0"/>
              <a:t>3</a:t>
            </a:r>
            <a:r>
              <a:rPr lang="en-US" sz="2800" i="1" spc="-5" dirty="0"/>
              <a:t>*L</a:t>
            </a:r>
            <a:r>
              <a:rPr lang="en-US" sz="2800" i="1" spc="-7" baseline="-20833" dirty="0"/>
              <a:t>3</a:t>
            </a:r>
            <a:endParaRPr lang="en-US" sz="2800" baseline="-20833" dirty="0"/>
          </a:p>
          <a:p>
            <a:pPr marL="1168400" lvl="2"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167765" algn="l"/>
                <a:tab pos="1168400" algn="l"/>
              </a:tabLst>
            </a:pPr>
            <a:r>
              <a:rPr lang="en-US" sz="2800" i="1" spc="-5" dirty="0" err="1"/>
              <a:t>abcd</a:t>
            </a:r>
            <a:r>
              <a:rPr lang="en-US" sz="2800" i="1" spc="-35" dirty="0"/>
              <a:t> </a:t>
            </a:r>
            <a:r>
              <a:rPr lang="en-US" sz="2800" spc="-15" dirty="0"/>
              <a:t>from</a:t>
            </a:r>
            <a:r>
              <a:rPr lang="en-US" sz="2800" dirty="0"/>
              <a:t> </a:t>
            </a:r>
            <a:r>
              <a:rPr lang="en-US" sz="2800" i="1" dirty="0" err="1"/>
              <a:t>abc</a:t>
            </a:r>
            <a:r>
              <a:rPr lang="en-US" sz="2800" i="1" spc="-25" dirty="0"/>
              <a:t> </a:t>
            </a:r>
            <a:r>
              <a:rPr lang="en-US" sz="2800" dirty="0"/>
              <a:t>and</a:t>
            </a:r>
            <a:r>
              <a:rPr lang="en-US" sz="2800" spc="-25" dirty="0"/>
              <a:t> </a:t>
            </a:r>
            <a:r>
              <a:rPr lang="en-US" sz="2800" i="1" dirty="0" err="1"/>
              <a:t>abd</a:t>
            </a:r>
            <a:endParaRPr lang="en-US" sz="2800" dirty="0"/>
          </a:p>
          <a:p>
            <a:pPr marL="1168400" lvl="2" indent="-228600">
              <a:lnSpc>
                <a:spcPct val="90000"/>
              </a:lnSpc>
              <a:spcBef>
                <a:spcPts val="730"/>
              </a:spcBef>
              <a:buFont typeface="Arial" panose="020B0604020202020204" pitchFamily="34" charset="0"/>
              <a:buChar char="•"/>
              <a:tabLst>
                <a:tab pos="1167765" algn="l"/>
                <a:tab pos="1168400" algn="l"/>
              </a:tabLst>
            </a:pPr>
            <a:r>
              <a:rPr lang="en-US" sz="2800" i="1" spc="-5" dirty="0" err="1"/>
              <a:t>acde</a:t>
            </a:r>
            <a:r>
              <a:rPr lang="en-US" sz="2800" i="1" spc="-30" dirty="0"/>
              <a:t> </a:t>
            </a:r>
            <a:r>
              <a:rPr lang="en-US" sz="2800" spc="-15" dirty="0"/>
              <a:t>from </a:t>
            </a:r>
            <a:r>
              <a:rPr lang="en-US" sz="2800" i="1" spc="-10" dirty="0" err="1"/>
              <a:t>acd</a:t>
            </a:r>
            <a:r>
              <a:rPr lang="en-US" sz="2800" i="1" spc="-15" dirty="0"/>
              <a:t> </a:t>
            </a:r>
            <a:r>
              <a:rPr lang="en-US" sz="2800" dirty="0"/>
              <a:t>and</a:t>
            </a:r>
            <a:r>
              <a:rPr lang="en-US" sz="2800" spc="-20" dirty="0"/>
              <a:t> </a:t>
            </a:r>
            <a:r>
              <a:rPr lang="en-US" sz="2800" i="1" spc="-10" dirty="0"/>
              <a:t>ace</a:t>
            </a:r>
            <a:endParaRPr lang="en-US" sz="2800" dirty="0"/>
          </a:p>
          <a:p>
            <a:pPr marL="711200" lvl="1" indent="-228600">
              <a:lnSpc>
                <a:spcPct val="90000"/>
              </a:lnSpc>
              <a:spcBef>
                <a:spcPts val="740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dirty="0"/>
              <a:t>Pruning:</a:t>
            </a:r>
          </a:p>
          <a:p>
            <a:pPr marL="1168400" lvl="2"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167765" algn="l"/>
                <a:tab pos="1168400" algn="l"/>
              </a:tabLst>
            </a:pPr>
            <a:r>
              <a:rPr lang="en-US" sz="2800" i="1" spc="-10" dirty="0" err="1"/>
              <a:t>acde</a:t>
            </a:r>
            <a:r>
              <a:rPr lang="en-US" sz="2800" i="1" spc="-20" dirty="0"/>
              <a:t> </a:t>
            </a:r>
            <a:r>
              <a:rPr lang="en-US" sz="2800" dirty="0"/>
              <a:t>is</a:t>
            </a:r>
            <a:r>
              <a:rPr lang="en-US" sz="2800" spc="5" dirty="0"/>
              <a:t> </a:t>
            </a:r>
            <a:r>
              <a:rPr lang="en-US" sz="2800" spc="-15" dirty="0"/>
              <a:t>removed</a:t>
            </a:r>
            <a:r>
              <a:rPr lang="en-US" sz="2800" dirty="0"/>
              <a:t> because</a:t>
            </a:r>
            <a:r>
              <a:rPr lang="en-US" sz="2800" spc="-5" dirty="0"/>
              <a:t> </a:t>
            </a:r>
            <a:r>
              <a:rPr lang="en-US" sz="2800" i="1" dirty="0" err="1"/>
              <a:t>ade</a:t>
            </a:r>
            <a:r>
              <a:rPr lang="en-US" sz="2800" i="1" spc="-35" dirty="0"/>
              <a:t> </a:t>
            </a:r>
            <a:r>
              <a:rPr lang="en-US" sz="2800" dirty="0"/>
              <a:t>is</a:t>
            </a:r>
            <a:r>
              <a:rPr lang="en-US" sz="2800" spc="5" dirty="0"/>
              <a:t> </a:t>
            </a:r>
            <a:r>
              <a:rPr lang="en-US" sz="2800" spc="-5" dirty="0"/>
              <a:t>not in</a:t>
            </a:r>
            <a:r>
              <a:rPr lang="en-US" sz="2800" spc="-10" dirty="0"/>
              <a:t> </a:t>
            </a:r>
            <a:r>
              <a:rPr lang="en-US" sz="2800" i="1" spc="5" dirty="0"/>
              <a:t>L</a:t>
            </a:r>
            <a:r>
              <a:rPr lang="en-US" sz="2800" i="1" spc="7" baseline="-21367" dirty="0"/>
              <a:t>3</a:t>
            </a:r>
            <a:endParaRPr lang="en-US" sz="2800" baseline="-21367" dirty="0"/>
          </a:p>
          <a:p>
            <a:pPr marL="711200" lvl="1" indent="-2286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en-US" sz="2800" i="1" dirty="0"/>
              <a:t>C</a:t>
            </a:r>
            <a:r>
              <a:rPr lang="en-US" sz="2800" i="1" baseline="-20833" dirty="0"/>
              <a:t>4</a:t>
            </a:r>
            <a:r>
              <a:rPr lang="en-US" sz="2800" i="1" spc="-44" baseline="-20833" dirty="0"/>
              <a:t> </a:t>
            </a:r>
            <a:r>
              <a:rPr lang="en-US" sz="2800" dirty="0"/>
              <a:t>=</a:t>
            </a:r>
            <a:r>
              <a:rPr lang="en-US" sz="2800" spc="-35" dirty="0"/>
              <a:t> </a:t>
            </a:r>
            <a:r>
              <a:rPr lang="en-US" sz="2800" spc="-5" dirty="0"/>
              <a:t>{</a:t>
            </a:r>
            <a:r>
              <a:rPr lang="en-US" sz="2800" i="1" spc="-5" dirty="0" err="1"/>
              <a:t>abcd</a:t>
            </a:r>
            <a:r>
              <a:rPr lang="en-US" sz="2800" spc="-5" dirty="0"/>
              <a:t>}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7596" y="382346"/>
            <a:ext cx="189166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FF0000"/>
                </a:solidFill>
              </a:rPr>
              <a:t>E</a:t>
            </a:r>
            <a:r>
              <a:rPr spc="-105" dirty="0">
                <a:solidFill>
                  <a:srgbClr val="FF0000"/>
                </a:solidFill>
              </a:rPr>
              <a:t>x</a:t>
            </a:r>
            <a:r>
              <a:rPr spc="-35" dirty="0">
                <a:solidFill>
                  <a:srgbClr val="FF0000"/>
                </a:solidFill>
              </a:rPr>
              <a:t>a</a:t>
            </a:r>
            <a:r>
              <a:rPr spc="-65" dirty="0">
                <a:solidFill>
                  <a:srgbClr val="FF0000"/>
                </a:solidFill>
              </a:rPr>
              <a:t>m</a:t>
            </a:r>
            <a:r>
              <a:rPr spc="-50" dirty="0">
                <a:solidFill>
                  <a:srgbClr val="FF0000"/>
                </a:solidFill>
              </a:rPr>
              <a:t>p</a:t>
            </a:r>
            <a:r>
              <a:rPr spc="-30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4920" y="1346581"/>
            <a:ext cx="7468234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301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Consider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 database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five </a:t>
            </a:r>
            <a:r>
              <a:rPr sz="2400" spc="-5" dirty="0">
                <a:latin typeface="Calibri"/>
                <a:cs typeface="Calibri"/>
              </a:rPr>
              <a:t>transactions. Let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min_sup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60%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min_conf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80%.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4920" y="4342257"/>
            <a:ext cx="7381875" cy="147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Find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itemsets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Apriori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3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List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strong </a:t>
            </a:r>
            <a:r>
              <a:rPr sz="2400" spc="-5" dirty="0">
                <a:latin typeface="Calibri"/>
                <a:cs typeface="Calibri"/>
              </a:rPr>
              <a:t>association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rules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matching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metarule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859" y="2438400"/>
            <a:ext cx="2171699" cy="1543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016" y="6146636"/>
            <a:ext cx="6323076" cy="330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8717" y="348437"/>
            <a:ext cx="5282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Association</a:t>
            </a:r>
            <a:r>
              <a:rPr spc="-145" dirty="0"/>
              <a:t> </a:t>
            </a:r>
            <a:r>
              <a:rPr spc="-20" dirty="0"/>
              <a:t>Rule</a:t>
            </a:r>
            <a:r>
              <a:rPr spc="-130" dirty="0"/>
              <a:t> </a:t>
            </a:r>
            <a:r>
              <a:rPr spc="-30" dirty="0"/>
              <a:t>Mining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0541" y="5060696"/>
            <a:ext cx="2316352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CC"/>
                </a:solidFill>
                <a:latin typeface="Calibri"/>
                <a:cs typeface="Calibri"/>
              </a:rPr>
              <a:t>Bread</a:t>
            </a:r>
            <a:r>
              <a:rPr sz="3200" spc="-55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Symbol"/>
                <a:cs typeface="Symbol"/>
              </a:rPr>
              <a:t></a:t>
            </a:r>
            <a:r>
              <a:rPr sz="3200" spc="-10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Calibri"/>
                <a:cs typeface="Calibri"/>
              </a:rPr>
              <a:t>Milk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1836" y="5060696"/>
            <a:ext cx="45807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3333CC"/>
                </a:solidFill>
                <a:latin typeface="Calibri"/>
                <a:cs typeface="Calibri"/>
              </a:rPr>
              <a:t>  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[sup =</a:t>
            </a:r>
            <a:r>
              <a:rPr sz="3200" spc="-1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5%,</a:t>
            </a:r>
            <a:r>
              <a:rPr sz="3200" spc="-1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Calibri"/>
                <a:cs typeface="Calibri"/>
              </a:rPr>
              <a:t>conf 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= </a:t>
            </a:r>
            <a:r>
              <a:rPr sz="3200" spc="-5" dirty="0">
                <a:solidFill>
                  <a:srgbClr val="3333CC"/>
                </a:solidFill>
                <a:latin typeface="Calibri"/>
                <a:cs typeface="Calibri"/>
              </a:rPr>
              <a:t>100%]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D80FCFA-F3B8-D9D0-E5C9-BF3B8769D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337031"/>
              </p:ext>
            </p:extLst>
          </p:nvPr>
        </p:nvGraphicFramePr>
        <p:xfrm>
          <a:off x="916939" y="1406728"/>
          <a:ext cx="10091420" cy="301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598932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spc="-40" dirty="0">
                <a:latin typeface="+mj-lt"/>
                <a:cs typeface="+mj-cs"/>
              </a:rPr>
              <a:t>Generating</a:t>
            </a:r>
            <a:r>
              <a:rPr lang="en-US" sz="3400" kern="1200" spc="-70" dirty="0">
                <a:latin typeface="+mj-lt"/>
                <a:cs typeface="+mj-cs"/>
              </a:rPr>
              <a:t> </a:t>
            </a:r>
            <a:r>
              <a:rPr lang="en-US" sz="3400" kern="1200" spc="-35" dirty="0">
                <a:latin typeface="+mj-lt"/>
                <a:cs typeface="+mj-cs"/>
              </a:rPr>
              <a:t>Association</a:t>
            </a:r>
            <a:r>
              <a:rPr lang="en-US" sz="3400" kern="1200" spc="-70" dirty="0">
                <a:latin typeface="+mj-lt"/>
                <a:cs typeface="+mj-cs"/>
              </a:rPr>
              <a:t> </a:t>
            </a:r>
            <a:r>
              <a:rPr lang="en-US" sz="3400" kern="1200" spc="-20" dirty="0">
                <a:latin typeface="+mj-lt"/>
                <a:cs typeface="+mj-cs"/>
              </a:rPr>
              <a:t>Rules</a:t>
            </a:r>
            <a:r>
              <a:rPr lang="en-US" sz="3400" kern="1200" spc="-75" dirty="0">
                <a:latin typeface="+mj-lt"/>
                <a:cs typeface="+mj-cs"/>
              </a:rPr>
              <a:t> </a:t>
            </a:r>
            <a:r>
              <a:rPr lang="en-US" sz="3400" kern="1200" spc="-35" dirty="0">
                <a:latin typeface="+mj-lt"/>
                <a:cs typeface="+mj-cs"/>
              </a:rPr>
              <a:t>from</a:t>
            </a:r>
            <a:r>
              <a:rPr lang="en-US" sz="3400" kern="1200" spc="-100" dirty="0">
                <a:latin typeface="+mj-lt"/>
                <a:cs typeface="+mj-cs"/>
              </a:rPr>
              <a:t> </a:t>
            </a:r>
            <a:r>
              <a:rPr lang="en-US" sz="3400" kern="1200" spc="-40" dirty="0">
                <a:latin typeface="+mj-lt"/>
                <a:cs typeface="+mj-cs"/>
              </a:rPr>
              <a:t>Frequent </a:t>
            </a:r>
            <a:r>
              <a:rPr lang="en-US" sz="3400" kern="1200" spc="-35" dirty="0" err="1">
                <a:latin typeface="+mj-lt"/>
                <a:cs typeface="+mj-cs"/>
              </a:rPr>
              <a:t>Itemsets</a:t>
            </a:r>
            <a:endParaRPr lang="en-US" sz="3400" kern="1200" dirty="0">
              <a:latin typeface="+mj-lt"/>
              <a:cs typeface="+mj-cs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0080" y="2872899"/>
            <a:ext cx="5989320" cy="335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000" spc="-5" dirty="0"/>
              <a:t>Method</a:t>
            </a:r>
            <a:endParaRPr lang="en-US" sz="2000" dirty="0"/>
          </a:p>
          <a:p>
            <a:pPr marL="698500" lvl="1" indent="-228600">
              <a:lnSpc>
                <a:spcPct val="90000"/>
              </a:lnSpc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000" spc="-10" dirty="0"/>
              <a:t>For </a:t>
            </a:r>
            <a:r>
              <a:rPr lang="en-US" sz="2000" dirty="0"/>
              <a:t>each</a:t>
            </a:r>
            <a:r>
              <a:rPr lang="en-US" sz="2000" spc="10" dirty="0"/>
              <a:t> </a:t>
            </a:r>
            <a:r>
              <a:rPr lang="en-US" sz="2000" spc="-5" dirty="0"/>
              <a:t>frequent</a:t>
            </a:r>
            <a:r>
              <a:rPr lang="en-US" sz="2000" spc="5" dirty="0"/>
              <a:t> </a:t>
            </a:r>
            <a:r>
              <a:rPr lang="en-US" sz="2000" spc="-10" dirty="0"/>
              <a:t>itemset</a:t>
            </a:r>
            <a:r>
              <a:rPr lang="en-US" sz="2000" dirty="0"/>
              <a:t> </a:t>
            </a:r>
            <a:r>
              <a:rPr lang="en-US" sz="2000" spc="-5" dirty="0"/>
              <a:t>l,</a:t>
            </a:r>
            <a:r>
              <a:rPr lang="en-US" sz="2000" dirty="0"/>
              <a:t> </a:t>
            </a:r>
            <a:r>
              <a:rPr lang="en-US" sz="2000" spc="-15" dirty="0"/>
              <a:t>generate</a:t>
            </a:r>
            <a:r>
              <a:rPr lang="en-US" sz="2000" dirty="0"/>
              <a:t> all </a:t>
            </a:r>
            <a:r>
              <a:rPr lang="en-US" sz="2000" spc="-5" dirty="0"/>
              <a:t>nonempty</a:t>
            </a:r>
            <a:r>
              <a:rPr lang="en-US" sz="2000" spc="5" dirty="0"/>
              <a:t> </a:t>
            </a:r>
            <a:r>
              <a:rPr lang="en-US" sz="2000" spc="-5" dirty="0"/>
              <a:t>subsets</a:t>
            </a:r>
            <a:r>
              <a:rPr lang="en-US" sz="2000" dirty="0"/>
              <a:t> </a:t>
            </a:r>
            <a:r>
              <a:rPr lang="en-US" sz="2000" spc="-5" dirty="0"/>
              <a:t>of</a:t>
            </a:r>
            <a:r>
              <a:rPr lang="en-US" sz="2000" dirty="0"/>
              <a:t> l</a:t>
            </a:r>
          </a:p>
          <a:p>
            <a:pPr marL="698500" marR="5080" lvl="1" indent="-22860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000" spc="-10" dirty="0"/>
              <a:t>For</a:t>
            </a:r>
            <a:r>
              <a:rPr lang="en-US" sz="2000" spc="-5" dirty="0"/>
              <a:t> every</a:t>
            </a:r>
            <a:r>
              <a:rPr lang="en-US" sz="2000" spc="5" dirty="0"/>
              <a:t> </a:t>
            </a:r>
            <a:r>
              <a:rPr lang="en-US" sz="2000" spc="-5" dirty="0"/>
              <a:t>nonempty</a:t>
            </a:r>
            <a:r>
              <a:rPr lang="en-US" sz="2000" spc="10" dirty="0"/>
              <a:t> </a:t>
            </a:r>
            <a:r>
              <a:rPr lang="en-US" sz="2000" spc="-5" dirty="0"/>
              <a:t>subset</a:t>
            </a:r>
            <a:r>
              <a:rPr lang="en-US" sz="2000" spc="-15" dirty="0"/>
              <a:t> </a:t>
            </a:r>
            <a:r>
              <a:rPr lang="en-US" sz="2000" spc="-5" dirty="0"/>
              <a:t>of</a:t>
            </a:r>
            <a:r>
              <a:rPr lang="en-US" sz="2000" spc="15" dirty="0"/>
              <a:t> </a:t>
            </a:r>
            <a:r>
              <a:rPr lang="en-US" sz="2000" spc="-5" dirty="0"/>
              <a:t>l,</a:t>
            </a:r>
            <a:r>
              <a:rPr lang="en-US" sz="2000" spc="5" dirty="0"/>
              <a:t> </a:t>
            </a:r>
            <a:r>
              <a:rPr lang="en-US" sz="2000" spc="-5" dirty="0"/>
              <a:t>output</a:t>
            </a:r>
            <a:r>
              <a:rPr lang="en-US" sz="2000" spc="10" dirty="0"/>
              <a:t> </a:t>
            </a:r>
            <a:r>
              <a:rPr lang="en-US" sz="2000" dirty="0"/>
              <a:t>the</a:t>
            </a:r>
            <a:r>
              <a:rPr lang="en-US" sz="2000" spc="10" dirty="0"/>
              <a:t> </a:t>
            </a:r>
            <a:r>
              <a:rPr lang="en-US" sz="2000" spc="-5" dirty="0"/>
              <a:t>rule</a:t>
            </a:r>
            <a:r>
              <a:rPr lang="en-US" sz="2000" spc="20" dirty="0"/>
              <a:t> </a:t>
            </a:r>
          </a:p>
          <a:p>
            <a:pPr marL="698500" marR="5080" lvl="1" indent="-22860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en-US" sz="2000" dirty="0"/>
              <a:t>s</a:t>
            </a:r>
            <a:r>
              <a:rPr lang="en-US" sz="2000" spc="15" dirty="0"/>
              <a:t> </a:t>
            </a:r>
            <a:r>
              <a:rPr lang="en-US" sz="2000" dirty="0"/>
              <a:t>-&gt;</a:t>
            </a:r>
            <a:r>
              <a:rPr lang="en-US" sz="2000" spc="10" dirty="0"/>
              <a:t> </a:t>
            </a:r>
            <a:r>
              <a:rPr lang="en-US" sz="2000" spc="-5" dirty="0"/>
              <a:t>(l</a:t>
            </a:r>
            <a:r>
              <a:rPr lang="en-US" sz="2000" spc="10" dirty="0"/>
              <a:t> </a:t>
            </a:r>
            <a:r>
              <a:rPr lang="en-US" sz="2000" dirty="0"/>
              <a:t>-</a:t>
            </a:r>
            <a:r>
              <a:rPr lang="en-US" sz="2000" spc="5" dirty="0"/>
              <a:t> </a:t>
            </a:r>
            <a:r>
              <a:rPr lang="en-US" sz="2000" spc="-5" dirty="0"/>
              <a:t>s)</a:t>
            </a:r>
            <a:r>
              <a:rPr lang="en-US" sz="2000" spc="10" dirty="0"/>
              <a:t> </a:t>
            </a:r>
            <a:r>
              <a:rPr lang="en-US" sz="2000" spc="-5" dirty="0"/>
              <a:t>if</a:t>
            </a:r>
          </a:p>
          <a:p>
            <a:pPr marL="469900" marR="5080" lvl="1">
              <a:lnSpc>
                <a:spcPct val="90000"/>
              </a:lnSpc>
              <a:spcBef>
                <a:spcPts val="540"/>
              </a:spcBef>
              <a:tabLst>
                <a:tab pos="698500" algn="l"/>
                <a:tab pos="699135" algn="l"/>
              </a:tabLst>
            </a:pPr>
            <a:r>
              <a:rPr lang="en-US" sz="2000" spc="-5" dirty="0"/>
              <a:t> </a:t>
            </a:r>
            <a:r>
              <a:rPr lang="en-US" sz="2000" spc="25" dirty="0"/>
              <a:t> </a:t>
            </a:r>
            <a:r>
              <a:rPr lang="en-US" sz="2000" spc="-10" dirty="0"/>
              <a:t>(</a:t>
            </a:r>
            <a:r>
              <a:rPr lang="en-US" sz="2000" spc="-10" dirty="0" err="1"/>
              <a:t>support_coutn</a:t>
            </a:r>
            <a:r>
              <a:rPr lang="en-US" sz="2000" spc="-10" dirty="0"/>
              <a:t>(l)</a:t>
            </a:r>
            <a:r>
              <a:rPr lang="en-US" sz="2000" spc="45" dirty="0"/>
              <a:t> </a:t>
            </a:r>
            <a:r>
              <a:rPr lang="en-US" sz="2000" dirty="0"/>
              <a:t>/ </a:t>
            </a:r>
            <a:r>
              <a:rPr lang="en-US" sz="2000" spc="-395" dirty="0"/>
              <a:t> </a:t>
            </a:r>
            <a:r>
              <a:rPr lang="en-US" sz="2000" spc="-5" dirty="0" err="1"/>
              <a:t>support_count</a:t>
            </a:r>
            <a:r>
              <a:rPr lang="en-US" sz="2000" spc="-5" dirty="0"/>
              <a:t>(s))</a:t>
            </a:r>
            <a:r>
              <a:rPr lang="en-US" sz="2000" spc="20" dirty="0"/>
              <a:t> </a:t>
            </a:r>
            <a:r>
              <a:rPr lang="en-US" sz="2000" spc="-5" dirty="0"/>
              <a:t>&gt;=</a:t>
            </a:r>
            <a:r>
              <a:rPr lang="en-US" sz="2000" spc="-5" dirty="0" err="1"/>
              <a:t>min_conf</a:t>
            </a:r>
            <a:endParaRPr lang="en-US" sz="20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41300" indent="-228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000" spc="-5" dirty="0"/>
              <a:t>Because</a:t>
            </a:r>
            <a:r>
              <a:rPr lang="en-US" sz="2000" spc="-10" dirty="0"/>
              <a:t> </a:t>
            </a:r>
            <a:r>
              <a:rPr lang="en-US" sz="2000" dirty="0"/>
              <a:t>the</a:t>
            </a:r>
            <a:r>
              <a:rPr lang="en-US" sz="2000" spc="15" dirty="0"/>
              <a:t> </a:t>
            </a:r>
            <a:r>
              <a:rPr lang="en-US" sz="2000" spc="-5" dirty="0"/>
              <a:t>rules</a:t>
            </a:r>
            <a:r>
              <a:rPr lang="en-US" sz="2000" dirty="0"/>
              <a:t> </a:t>
            </a:r>
            <a:r>
              <a:rPr lang="en-US" sz="2000" spc="-10" dirty="0"/>
              <a:t>are</a:t>
            </a:r>
            <a:r>
              <a:rPr lang="en-US" sz="2000" spc="15" dirty="0"/>
              <a:t> </a:t>
            </a:r>
            <a:r>
              <a:rPr lang="en-US" sz="2000" spc="-10" dirty="0"/>
              <a:t>generated</a:t>
            </a:r>
            <a:r>
              <a:rPr lang="en-US" sz="2000" spc="5" dirty="0"/>
              <a:t> </a:t>
            </a:r>
            <a:r>
              <a:rPr lang="en-US" sz="2000" spc="-10" dirty="0"/>
              <a:t>from</a:t>
            </a:r>
            <a:r>
              <a:rPr lang="en-US" sz="2000" spc="-5" dirty="0"/>
              <a:t> frequent</a:t>
            </a:r>
            <a:r>
              <a:rPr lang="en-US" sz="2000" spc="5" dirty="0"/>
              <a:t> </a:t>
            </a:r>
            <a:r>
              <a:rPr lang="en-US" sz="2000" spc="-5" dirty="0" err="1"/>
              <a:t>itemsets</a:t>
            </a:r>
            <a:r>
              <a:rPr lang="en-US" sz="2000" spc="-5" dirty="0"/>
              <a:t>, </a:t>
            </a:r>
            <a:r>
              <a:rPr lang="en-US" sz="2000" dirty="0"/>
              <a:t>each</a:t>
            </a:r>
            <a:r>
              <a:rPr lang="en-US" sz="2000" spc="10" dirty="0"/>
              <a:t> </a:t>
            </a:r>
            <a:r>
              <a:rPr lang="en-US" sz="2000" spc="-5" dirty="0"/>
              <a:t>one</a:t>
            </a:r>
            <a:r>
              <a:rPr lang="en-US" sz="2000" spc="15" dirty="0"/>
              <a:t> </a:t>
            </a:r>
            <a:r>
              <a:rPr lang="en-US" sz="2000" spc="-10" dirty="0"/>
              <a:t>automatically</a:t>
            </a:r>
            <a:r>
              <a:rPr lang="en-US" sz="2000" dirty="0"/>
              <a:t> </a:t>
            </a:r>
            <a:r>
              <a:rPr lang="en-US" sz="2000" spc="-10" dirty="0"/>
              <a:t>satisfies</a:t>
            </a:r>
            <a:r>
              <a:rPr lang="en-US" sz="2000" spc="-30" dirty="0"/>
              <a:t> </a:t>
            </a:r>
            <a:r>
              <a:rPr lang="en-US" sz="2000" dirty="0"/>
              <a:t>the</a:t>
            </a:r>
            <a:r>
              <a:rPr lang="en-US" sz="2000" spc="5" dirty="0"/>
              <a:t> </a:t>
            </a:r>
            <a:r>
              <a:rPr lang="en-US" sz="2000" spc="-5" dirty="0"/>
              <a:t>minimum</a:t>
            </a:r>
            <a:r>
              <a:rPr lang="en-US" sz="2000" dirty="0"/>
              <a:t> </a:t>
            </a:r>
            <a:r>
              <a:rPr lang="en-US" sz="2000" spc="-5" dirty="0"/>
              <a:t>support</a:t>
            </a:r>
            <a:endParaRPr lang="en-US" sz="2000" dirty="0"/>
          </a:p>
        </p:txBody>
      </p:sp>
      <p:pic>
        <p:nvPicPr>
          <p:cNvPr id="12" name="Picture 11" descr="White puzzle with one red piece">
            <a:extLst>
              <a:ext uri="{FF2B5EF4-FFF2-40B4-BE49-F238E27FC236}">
                <a16:creationId xmlns:a16="http://schemas.microsoft.com/office/drawing/2014/main" id="{A3C4D47E-E430-DC5B-8A33-2FF93BDAC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6858000" y="1063752"/>
            <a:ext cx="5332477" cy="41940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399669"/>
            <a:ext cx="8388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Generating</a:t>
            </a:r>
            <a:r>
              <a:rPr spc="-114" dirty="0"/>
              <a:t> </a:t>
            </a:r>
            <a:r>
              <a:rPr spc="-35" dirty="0"/>
              <a:t>Association</a:t>
            </a:r>
            <a:r>
              <a:rPr spc="-114" dirty="0"/>
              <a:t> </a:t>
            </a:r>
            <a:r>
              <a:rPr spc="-30" dirty="0"/>
              <a:t>Rules</a:t>
            </a:r>
            <a:r>
              <a:rPr spc="-95" dirty="0"/>
              <a:t> </a:t>
            </a:r>
            <a:r>
              <a:rPr spc="-4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4029" y="1345438"/>
            <a:ext cx="8067040" cy="24174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Example: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frequent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itemset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 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I2,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I5},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generate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association </a:t>
            </a:r>
            <a:r>
              <a:rPr sz="1800" dirty="0">
                <a:latin typeface="Calibri"/>
                <a:cs typeface="Calibri"/>
              </a:rPr>
              <a:t>rules.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nonempty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subsets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are: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785"/>
              </a:spcBef>
            </a:pPr>
            <a:r>
              <a:rPr sz="1800" spc="-5" dirty="0">
                <a:latin typeface="Calibri"/>
                <a:cs typeface="Calibri"/>
              </a:rPr>
              <a:t>{I1,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I2},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{I1, </a:t>
            </a:r>
            <a:r>
              <a:rPr sz="1800" dirty="0">
                <a:latin typeface="Calibri"/>
                <a:cs typeface="Calibri"/>
              </a:rPr>
              <a:t>I5},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I5},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{I1},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{I2},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{I5}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resulting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4029" y="5706567"/>
            <a:ext cx="825373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minimum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threshold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say,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70%, 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second,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third,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last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rules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because</a:t>
            </a:r>
            <a:r>
              <a:rPr sz="1800" dirty="0">
                <a:latin typeface="Calibri"/>
                <a:cs typeface="Calibri"/>
              </a:rPr>
              <a:t> these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strong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1944" y="3717035"/>
            <a:ext cx="3497579" cy="1524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2571" y="1812035"/>
            <a:ext cx="2724775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Improving</a:t>
            </a:r>
            <a:r>
              <a:rPr lang="en-US" sz="4000" kern="1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40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Efficiency</a:t>
            </a:r>
            <a:r>
              <a:rPr lang="en-US" sz="4000" kern="1200" spc="-1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0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Apriori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/>
              <a:t>Major</a:t>
            </a:r>
            <a:r>
              <a:rPr lang="en-US" sz="1900" spc="-30"/>
              <a:t> </a:t>
            </a:r>
            <a:r>
              <a:rPr lang="en-US" sz="1900" spc="-10"/>
              <a:t>computational</a:t>
            </a:r>
            <a:r>
              <a:rPr lang="en-US" sz="1900" spc="-30"/>
              <a:t> </a:t>
            </a:r>
            <a:r>
              <a:rPr lang="en-US" sz="1900" spc="-5"/>
              <a:t>challenges</a:t>
            </a:r>
            <a:endParaRPr lang="en-US" sz="1900"/>
          </a:p>
          <a:p>
            <a:pPr marL="698500" lvl="1" indent="-228600">
              <a:lnSpc>
                <a:spcPct val="9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/>
              <a:t>Multiple</a:t>
            </a:r>
            <a:r>
              <a:rPr lang="en-US" sz="1900" spc="-20"/>
              <a:t> </a:t>
            </a:r>
            <a:r>
              <a:rPr lang="en-US" sz="1900" spc="-10"/>
              <a:t>scans</a:t>
            </a:r>
            <a:r>
              <a:rPr lang="en-US" sz="1900" spc="-15"/>
              <a:t> </a:t>
            </a:r>
            <a:r>
              <a:rPr lang="en-US" sz="1900" spc="-5"/>
              <a:t>of</a:t>
            </a:r>
            <a:r>
              <a:rPr lang="en-US" sz="1900" spc="-15"/>
              <a:t> </a:t>
            </a:r>
            <a:r>
              <a:rPr lang="en-US" sz="1900" spc="-5"/>
              <a:t>transaction</a:t>
            </a:r>
            <a:r>
              <a:rPr lang="en-US" sz="1900" spc="-30"/>
              <a:t> </a:t>
            </a:r>
            <a:r>
              <a:rPr lang="en-US" sz="1900" spc="-10"/>
              <a:t>database</a:t>
            </a:r>
            <a:endParaRPr lang="en-US" sz="1900"/>
          </a:p>
          <a:p>
            <a:pPr marL="698500" lvl="1" indent="-228600">
              <a:lnSpc>
                <a:spcPct val="90000"/>
              </a:lnSpc>
              <a:spcBef>
                <a:spcPts val="135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 spc="-10"/>
              <a:t>Huge </a:t>
            </a:r>
            <a:r>
              <a:rPr lang="en-US" sz="1900" spc="-5"/>
              <a:t>number</a:t>
            </a:r>
            <a:r>
              <a:rPr lang="en-US" sz="1900" spc="-10"/>
              <a:t> </a:t>
            </a:r>
            <a:r>
              <a:rPr lang="en-US" sz="1900" spc="-5"/>
              <a:t>of</a:t>
            </a:r>
            <a:r>
              <a:rPr lang="en-US" sz="1900" spc="-20"/>
              <a:t> </a:t>
            </a:r>
            <a:r>
              <a:rPr lang="en-US" sz="1900" spc="-10"/>
              <a:t>candidates</a:t>
            </a:r>
            <a:endParaRPr lang="en-US" sz="1900"/>
          </a:p>
          <a:p>
            <a:pPr marL="698500" lvl="1" indent="-228600">
              <a:lnSpc>
                <a:spcPct val="9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 spc="-35"/>
              <a:t>Tedious</a:t>
            </a:r>
            <a:r>
              <a:rPr lang="en-US" sz="1900" spc="-5"/>
              <a:t> </a:t>
            </a:r>
            <a:r>
              <a:rPr lang="en-US" sz="1900" spc="-10"/>
              <a:t>workload</a:t>
            </a:r>
            <a:r>
              <a:rPr lang="en-US" sz="1900" spc="5"/>
              <a:t> </a:t>
            </a:r>
            <a:r>
              <a:rPr lang="en-US" sz="1900" spc="-10"/>
              <a:t>of</a:t>
            </a:r>
            <a:r>
              <a:rPr lang="en-US" sz="1900"/>
              <a:t> </a:t>
            </a:r>
            <a:r>
              <a:rPr lang="en-US" sz="1900" spc="-5"/>
              <a:t>support</a:t>
            </a:r>
            <a:r>
              <a:rPr lang="en-US" sz="1900" spc="10"/>
              <a:t> </a:t>
            </a:r>
            <a:r>
              <a:rPr lang="en-US" sz="1900" spc="-10"/>
              <a:t>counting</a:t>
            </a:r>
            <a:r>
              <a:rPr lang="en-US" sz="1900" spc="-20"/>
              <a:t> for</a:t>
            </a:r>
            <a:r>
              <a:rPr lang="en-US" sz="1900" spc="-5"/>
              <a:t> </a:t>
            </a:r>
            <a:r>
              <a:rPr lang="en-US" sz="1900" spc="-10"/>
              <a:t>candidates</a:t>
            </a:r>
            <a:endParaRPr lang="en-US" sz="1900"/>
          </a:p>
          <a:p>
            <a:pPr marL="241300" indent="-228600">
              <a:lnSpc>
                <a:spcPct val="90000"/>
              </a:lnSpc>
              <a:spcBef>
                <a:spcPts val="18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spc="-10"/>
              <a:t>Improving</a:t>
            </a:r>
            <a:r>
              <a:rPr lang="en-US" sz="1900" spc="-25"/>
              <a:t> </a:t>
            </a:r>
            <a:r>
              <a:rPr lang="en-US" sz="1900"/>
              <a:t>Apriori:</a:t>
            </a:r>
            <a:r>
              <a:rPr lang="en-US" sz="1900" spc="-35"/>
              <a:t> </a:t>
            </a:r>
            <a:r>
              <a:rPr lang="en-US" sz="1900" spc="-10"/>
              <a:t>general</a:t>
            </a:r>
            <a:r>
              <a:rPr lang="en-US" sz="1900" spc="-30"/>
              <a:t> </a:t>
            </a:r>
            <a:r>
              <a:rPr lang="en-US" sz="1900"/>
              <a:t>ideas</a:t>
            </a:r>
          </a:p>
          <a:p>
            <a:pPr marL="698500" lvl="1" indent="-228600">
              <a:lnSpc>
                <a:spcPct val="9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 spc="-5"/>
              <a:t>Reduce</a:t>
            </a:r>
            <a:r>
              <a:rPr lang="en-US" sz="1900" spc="-30"/>
              <a:t> </a:t>
            </a:r>
            <a:r>
              <a:rPr lang="en-US" sz="1900" spc="-5"/>
              <a:t>passes</a:t>
            </a:r>
            <a:r>
              <a:rPr lang="en-US" sz="1900"/>
              <a:t> </a:t>
            </a:r>
            <a:r>
              <a:rPr lang="en-US" sz="1900" spc="-5"/>
              <a:t>of</a:t>
            </a:r>
            <a:r>
              <a:rPr lang="en-US" sz="1900" spc="-15"/>
              <a:t> </a:t>
            </a:r>
            <a:r>
              <a:rPr lang="en-US" sz="1900" spc="-5"/>
              <a:t>transaction</a:t>
            </a:r>
            <a:r>
              <a:rPr lang="en-US" sz="1900" spc="-25"/>
              <a:t> </a:t>
            </a:r>
            <a:r>
              <a:rPr lang="en-US" sz="1900" spc="-10"/>
              <a:t>database</a:t>
            </a:r>
            <a:r>
              <a:rPr lang="en-US" sz="1900" spc="-20"/>
              <a:t> </a:t>
            </a:r>
            <a:r>
              <a:rPr lang="en-US" sz="1900" spc="-10"/>
              <a:t>scans</a:t>
            </a:r>
            <a:endParaRPr lang="en-US" sz="1900"/>
          </a:p>
          <a:p>
            <a:pPr marL="698500" lvl="1" indent="-228600">
              <a:lnSpc>
                <a:spcPct val="9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 spc="-5"/>
              <a:t>Shrink</a:t>
            </a:r>
            <a:r>
              <a:rPr lang="en-US" sz="1900" spc="-25"/>
              <a:t> </a:t>
            </a:r>
            <a:r>
              <a:rPr lang="en-US" sz="1900" spc="-5"/>
              <a:t>number</a:t>
            </a:r>
            <a:r>
              <a:rPr lang="en-US" sz="1900" spc="-10"/>
              <a:t> </a:t>
            </a:r>
            <a:r>
              <a:rPr lang="en-US" sz="1900" spc="-5"/>
              <a:t>of</a:t>
            </a:r>
            <a:r>
              <a:rPr lang="en-US" sz="1900" spc="-20"/>
              <a:t> </a:t>
            </a:r>
            <a:r>
              <a:rPr lang="en-US" sz="1900" spc="-10"/>
              <a:t>candidates</a:t>
            </a:r>
            <a:endParaRPr lang="en-US" sz="1900"/>
          </a:p>
          <a:p>
            <a:pPr marL="698500" lvl="1" indent="-228600">
              <a:lnSpc>
                <a:spcPct val="90000"/>
              </a:lnSpc>
              <a:spcBef>
                <a:spcPts val="135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900" spc="-15"/>
              <a:t>Facilitate</a:t>
            </a:r>
            <a:r>
              <a:rPr lang="en-US" sz="1900" spc="-50"/>
              <a:t> </a:t>
            </a:r>
            <a:r>
              <a:rPr lang="en-US" sz="1900" spc="-5"/>
              <a:t>support</a:t>
            </a:r>
            <a:r>
              <a:rPr lang="en-US" sz="1900" spc="5"/>
              <a:t> </a:t>
            </a:r>
            <a:r>
              <a:rPr lang="en-US" sz="1900" spc="-10"/>
              <a:t>counting</a:t>
            </a:r>
            <a:r>
              <a:rPr lang="en-US" sz="1900" spc="-20"/>
              <a:t> </a:t>
            </a:r>
            <a:r>
              <a:rPr lang="en-US" sz="1900" spc="-5"/>
              <a:t>of</a:t>
            </a:r>
            <a:r>
              <a:rPr lang="en-US" sz="1900" spc="-10"/>
              <a:t> candidates</a:t>
            </a:r>
            <a:endParaRPr lang="en-US"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Scan</a:t>
            </a:r>
            <a:r>
              <a:rPr lang="en-US" sz="4000" kern="1200" spc="-1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Database</a:t>
            </a:r>
            <a:r>
              <a:rPr lang="en-US" sz="4000" kern="1200" spc="-11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only</a:t>
            </a:r>
            <a:r>
              <a:rPr lang="en-US" sz="4000" kern="1200" spc="-11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Twice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10">
                <a:solidFill>
                  <a:srgbClr val="FEFFFF"/>
                </a:solidFill>
              </a:rPr>
              <a:t>Scan</a:t>
            </a:r>
            <a:r>
              <a:rPr lang="en-US" sz="2400" spc="15">
                <a:solidFill>
                  <a:srgbClr val="FEFFFF"/>
                </a:solidFill>
              </a:rPr>
              <a:t> </a:t>
            </a:r>
            <a:r>
              <a:rPr lang="en-US" sz="2400" spc="-5">
                <a:solidFill>
                  <a:srgbClr val="FEFFFF"/>
                </a:solidFill>
              </a:rPr>
              <a:t>1:</a:t>
            </a:r>
            <a:r>
              <a:rPr lang="en-US" sz="2400" spc="10">
                <a:solidFill>
                  <a:srgbClr val="FEFFFF"/>
                </a:solidFill>
              </a:rPr>
              <a:t> </a:t>
            </a:r>
            <a:r>
              <a:rPr lang="en-US" sz="2400" spc="-10">
                <a:solidFill>
                  <a:srgbClr val="FEFFFF"/>
                </a:solidFill>
              </a:rPr>
              <a:t>partition</a:t>
            </a:r>
            <a:r>
              <a:rPr lang="en-US" sz="2400" spc="25">
                <a:solidFill>
                  <a:srgbClr val="FEFFFF"/>
                </a:solidFill>
              </a:rPr>
              <a:t> </a:t>
            </a:r>
            <a:r>
              <a:rPr lang="en-US" sz="2400" spc="-15">
                <a:solidFill>
                  <a:srgbClr val="FEFFFF"/>
                </a:solidFill>
              </a:rPr>
              <a:t>database</a:t>
            </a:r>
            <a:r>
              <a:rPr lang="en-US" sz="2400" spc="20">
                <a:solidFill>
                  <a:srgbClr val="FEFFFF"/>
                </a:solidFill>
              </a:rPr>
              <a:t> </a:t>
            </a:r>
            <a:r>
              <a:rPr lang="en-US" sz="2400" spc="-5">
                <a:solidFill>
                  <a:srgbClr val="FEFFFF"/>
                </a:solidFill>
              </a:rPr>
              <a:t>and</a:t>
            </a:r>
            <a:r>
              <a:rPr lang="en-US" sz="2400" spc="15">
                <a:solidFill>
                  <a:srgbClr val="FEFFFF"/>
                </a:solidFill>
              </a:rPr>
              <a:t> </a:t>
            </a:r>
            <a:r>
              <a:rPr lang="en-US" sz="2400" spc="-10">
                <a:solidFill>
                  <a:srgbClr val="FEFFFF"/>
                </a:solidFill>
              </a:rPr>
              <a:t>find</a:t>
            </a:r>
            <a:r>
              <a:rPr lang="en-US" sz="2400" spc="25">
                <a:solidFill>
                  <a:srgbClr val="FEFFFF"/>
                </a:solidFill>
              </a:rPr>
              <a:t> </a:t>
            </a:r>
            <a:r>
              <a:rPr lang="en-US" sz="2400" spc="-10">
                <a:solidFill>
                  <a:srgbClr val="FEFFFF"/>
                </a:solidFill>
              </a:rPr>
              <a:t>local</a:t>
            </a:r>
            <a:r>
              <a:rPr lang="en-US" sz="2400">
                <a:solidFill>
                  <a:srgbClr val="FEFFFF"/>
                </a:solidFill>
              </a:rPr>
              <a:t> </a:t>
            </a:r>
            <a:r>
              <a:rPr lang="en-US" sz="2400" spc="-15">
                <a:solidFill>
                  <a:srgbClr val="FEFFFF"/>
                </a:solidFill>
              </a:rPr>
              <a:t>frequent</a:t>
            </a:r>
            <a:r>
              <a:rPr lang="en-US" sz="2400" spc="25">
                <a:solidFill>
                  <a:srgbClr val="FEFFFF"/>
                </a:solidFill>
              </a:rPr>
              <a:t> </a:t>
            </a:r>
            <a:r>
              <a:rPr lang="en-US" sz="2400" spc="-15">
                <a:solidFill>
                  <a:srgbClr val="FEFFFF"/>
                </a:solidFill>
              </a:rPr>
              <a:t>patterns.</a:t>
            </a:r>
            <a:endParaRPr lang="en-US" sz="2400">
              <a:solidFill>
                <a:srgbClr val="FEFFFF"/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10">
                <a:solidFill>
                  <a:srgbClr val="FEFFFF"/>
                </a:solidFill>
              </a:rPr>
              <a:t>Scan</a:t>
            </a:r>
            <a:r>
              <a:rPr lang="en-US" sz="2400" spc="5">
                <a:solidFill>
                  <a:srgbClr val="FEFFFF"/>
                </a:solidFill>
              </a:rPr>
              <a:t> </a:t>
            </a:r>
            <a:r>
              <a:rPr lang="en-US" sz="2400" spc="-5">
                <a:solidFill>
                  <a:srgbClr val="FEFFFF"/>
                </a:solidFill>
              </a:rPr>
              <a:t>2:</a:t>
            </a:r>
            <a:r>
              <a:rPr lang="en-US" sz="2400">
                <a:solidFill>
                  <a:srgbClr val="FEFFFF"/>
                </a:solidFill>
              </a:rPr>
              <a:t> </a:t>
            </a:r>
            <a:r>
              <a:rPr lang="en-US" sz="2400" spc="-15">
                <a:solidFill>
                  <a:srgbClr val="FEFFFF"/>
                </a:solidFill>
              </a:rPr>
              <a:t>consolidate</a:t>
            </a:r>
            <a:r>
              <a:rPr lang="en-US" sz="2400" spc="25">
                <a:solidFill>
                  <a:srgbClr val="FEFFFF"/>
                </a:solidFill>
              </a:rPr>
              <a:t> </a:t>
            </a:r>
            <a:r>
              <a:rPr lang="en-US" sz="2400" spc="-5">
                <a:solidFill>
                  <a:srgbClr val="FEFFFF"/>
                </a:solidFill>
              </a:rPr>
              <a:t>global </a:t>
            </a:r>
            <a:r>
              <a:rPr lang="en-US" sz="2400" spc="-15">
                <a:solidFill>
                  <a:srgbClr val="FEFFFF"/>
                </a:solidFill>
              </a:rPr>
              <a:t>frequent</a:t>
            </a:r>
            <a:r>
              <a:rPr lang="en-US" sz="2400" spc="20">
                <a:solidFill>
                  <a:srgbClr val="FEFFFF"/>
                </a:solidFill>
              </a:rPr>
              <a:t> </a:t>
            </a:r>
            <a:r>
              <a:rPr lang="en-US" sz="2400" spc="-15">
                <a:solidFill>
                  <a:srgbClr val="FEFFFF"/>
                </a:solidFill>
              </a:rPr>
              <a:t>patterns.</a:t>
            </a:r>
            <a:endParaRPr lang="en-US" sz="240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Hash-based</a:t>
            </a:r>
            <a:r>
              <a:rPr lang="en-US" sz="40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Technique:</a:t>
            </a:r>
            <a:r>
              <a:rPr lang="en-US" sz="40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Reduce</a:t>
            </a:r>
            <a:r>
              <a:rPr lang="en-US" sz="4000" kern="1200" spc="-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40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Number</a:t>
            </a:r>
            <a:r>
              <a:rPr lang="en-US" sz="4000" kern="1200" spc="-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000" kern="1200" spc="-8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candidates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400"/>
              <a:t>A</a:t>
            </a:r>
            <a:r>
              <a:rPr lang="en-US" sz="2400" spc="-5"/>
              <a:t> </a:t>
            </a:r>
            <a:r>
              <a:rPr lang="en-US" sz="2400" i="1" spc="-10"/>
              <a:t>k</a:t>
            </a:r>
            <a:r>
              <a:rPr lang="en-US" sz="2400" spc="-10"/>
              <a:t>-itemset</a:t>
            </a:r>
            <a:r>
              <a:rPr lang="en-US" sz="2400" spc="40"/>
              <a:t> </a:t>
            </a:r>
            <a:r>
              <a:rPr lang="en-US" sz="2400" spc="-5"/>
              <a:t>whose</a:t>
            </a:r>
            <a:r>
              <a:rPr lang="en-US" sz="2400" spc="-10"/>
              <a:t> </a:t>
            </a:r>
            <a:r>
              <a:rPr lang="en-US" sz="2400" spc="-5"/>
              <a:t>corresponding</a:t>
            </a:r>
            <a:r>
              <a:rPr lang="en-US" sz="2400" spc="-30"/>
              <a:t> </a:t>
            </a:r>
            <a:r>
              <a:rPr lang="en-US" sz="2400" spc="-5"/>
              <a:t>hashing</a:t>
            </a:r>
            <a:r>
              <a:rPr lang="en-US" sz="2400" spc="-10"/>
              <a:t> </a:t>
            </a:r>
            <a:r>
              <a:rPr lang="en-US" sz="2400" spc="-15"/>
              <a:t>bucket </a:t>
            </a:r>
            <a:r>
              <a:rPr lang="en-US" sz="2400" spc="-10"/>
              <a:t>count</a:t>
            </a:r>
            <a:r>
              <a:rPr lang="en-US" sz="2400" spc="-5"/>
              <a:t> </a:t>
            </a:r>
            <a:r>
              <a:rPr lang="en-US" sz="2400"/>
              <a:t>is </a:t>
            </a:r>
            <a:r>
              <a:rPr lang="en-US" sz="2400" spc="-5"/>
              <a:t>below</a:t>
            </a:r>
            <a:r>
              <a:rPr lang="en-US" sz="2400"/>
              <a:t> the</a:t>
            </a:r>
            <a:r>
              <a:rPr lang="en-US" sz="2400" spc="-5"/>
              <a:t> threshold</a:t>
            </a:r>
            <a:endParaRPr lang="en-US" sz="2400"/>
          </a:p>
          <a:p>
            <a:pPr marL="241300" indent="-228600">
              <a:lnSpc>
                <a:spcPct val="9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/>
              <a:t>cannot</a:t>
            </a:r>
            <a:r>
              <a:rPr lang="en-US" sz="2400" spc="-40"/>
              <a:t> </a:t>
            </a:r>
            <a:r>
              <a:rPr lang="en-US" sz="2400" spc="-5"/>
              <a:t>be</a:t>
            </a:r>
            <a:r>
              <a:rPr lang="en-US" sz="2400" spc="-25"/>
              <a:t> </a:t>
            </a:r>
            <a:r>
              <a:rPr lang="en-US" sz="2400" spc="-10"/>
              <a:t>frequent</a:t>
            </a:r>
            <a:endParaRPr lang="en-US"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8892" y="3559307"/>
            <a:ext cx="4802404" cy="14295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778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en-US" sz="5400" kern="1200" spc="-1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</a:t>
            </a:r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1A6B4CC5-A0CC-93C8-AF7A-15D8F992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6334" y="1124043"/>
            <a:ext cx="5096755" cy="5096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0" tIns="13335" rIns="0" bIns="0" rtlCol="0"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spc="-50">
                <a:solidFill>
                  <a:srgbClr val="FFFFFF"/>
                </a:solidFill>
              </a:rPr>
              <a:t>Frequent</a:t>
            </a:r>
            <a:r>
              <a:rPr lang="en-US" spc="-114">
                <a:solidFill>
                  <a:srgbClr val="FFFFFF"/>
                </a:solidFill>
              </a:rPr>
              <a:t> </a:t>
            </a:r>
            <a:r>
              <a:rPr lang="en-US" spc="-60">
                <a:solidFill>
                  <a:srgbClr val="FFFFFF"/>
                </a:solidFill>
              </a:rPr>
              <a:t>Pattern</a:t>
            </a:r>
            <a:r>
              <a:rPr lang="en-US" spc="-125">
                <a:solidFill>
                  <a:srgbClr val="FFFFFF"/>
                </a:solidFill>
              </a:rPr>
              <a:t> </a:t>
            </a:r>
            <a:r>
              <a:rPr lang="en-US" spc="-35">
                <a:solidFill>
                  <a:srgbClr val="FFFFFF"/>
                </a:solidFill>
              </a:rPr>
              <a:t>Analysis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447308" y="319088"/>
            <a:ext cx="6906491" cy="6310312"/>
          </a:xfrm>
          <a:prstGeom prst="rect">
            <a:avLst/>
          </a:prstGeom>
        </p:spPr>
        <p:txBody>
          <a:bodyPr vert="horz" lIns="0" tIns="60960" rIns="0" bIns="0" rtlCol="0" anchor="ctr">
            <a:normAutofit/>
          </a:bodyPr>
          <a:lstStyle/>
          <a:p>
            <a:pPr marL="241300" marR="8890" indent="-229235">
              <a:lnSpc>
                <a:spcPct val="90000"/>
              </a:lnSpc>
              <a:spcBef>
                <a:spcPts val="480"/>
              </a:spcBef>
              <a:buFont typeface="Arial MT"/>
              <a:buChar char="•"/>
              <a:tabLst>
                <a:tab pos="242570" algn="l"/>
                <a:tab pos="1835785" algn="l"/>
                <a:tab pos="3291840" algn="l"/>
                <a:tab pos="3719829" algn="l"/>
                <a:tab pos="5044440" algn="l"/>
                <a:tab pos="5410200" algn="l"/>
                <a:tab pos="5838825" algn="l"/>
                <a:tab pos="6529070" algn="l"/>
                <a:tab pos="7082155" algn="l"/>
                <a:tab pos="8222615" algn="l"/>
              </a:tabLst>
            </a:pPr>
            <a:r>
              <a:rPr b="1" spc="-5" dirty="0">
                <a:latin typeface="Calibri"/>
                <a:cs typeface="Calibri"/>
              </a:rPr>
              <a:t>F</a:t>
            </a:r>
            <a:r>
              <a:rPr b="1" spc="-25" dirty="0">
                <a:latin typeface="Calibri"/>
                <a:cs typeface="Calibri"/>
              </a:rPr>
              <a:t>r</a:t>
            </a:r>
            <a:r>
              <a:rPr b="1" spc="-10" dirty="0">
                <a:latin typeface="Calibri"/>
                <a:cs typeface="Calibri"/>
              </a:rPr>
              <a:t>eque</a:t>
            </a:r>
            <a:r>
              <a:rPr b="1" spc="-4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	</a:t>
            </a:r>
            <a:r>
              <a:rPr b="1" spc="-5" dirty="0">
                <a:latin typeface="Calibri"/>
                <a:cs typeface="Calibri"/>
              </a:rPr>
              <a:t>p</a:t>
            </a:r>
            <a:r>
              <a:rPr b="1" spc="-35" dirty="0">
                <a:latin typeface="Calibri"/>
                <a:cs typeface="Calibri"/>
              </a:rPr>
              <a:t>a</a:t>
            </a:r>
            <a:r>
              <a:rPr b="1" spc="-40" dirty="0">
                <a:latin typeface="Calibri"/>
                <a:cs typeface="Calibri"/>
              </a:rPr>
              <a:t>t</a:t>
            </a:r>
            <a:r>
              <a:rPr b="1" spc="-30" dirty="0">
                <a:latin typeface="Calibri"/>
                <a:cs typeface="Calibri"/>
              </a:rPr>
              <a:t>t</a:t>
            </a:r>
            <a:r>
              <a:rPr b="1" spc="-10" dirty="0">
                <a:latin typeface="Calibri"/>
                <a:cs typeface="Calibri"/>
              </a:rPr>
              <a:t>er</a:t>
            </a:r>
            <a:r>
              <a:rPr b="1" spc="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:</a:t>
            </a:r>
            <a:r>
              <a:rPr b="1" dirty="0">
                <a:latin typeface="Calibri"/>
                <a:cs typeface="Calibri"/>
              </a:rPr>
              <a:t>	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p</a:t>
            </a:r>
            <a:r>
              <a:rPr spc="-30" dirty="0"/>
              <a:t>a</a:t>
            </a:r>
            <a:r>
              <a:rPr spc="-55" dirty="0"/>
              <a:t>t</a:t>
            </a:r>
            <a:r>
              <a:rPr spc="-35" dirty="0"/>
              <a:t>t</a:t>
            </a:r>
            <a:r>
              <a:rPr spc="-15" dirty="0"/>
              <a:t>e</a:t>
            </a:r>
            <a:r>
              <a:rPr spc="-5" dirty="0"/>
              <a:t>rn</a:t>
            </a:r>
            <a:r>
              <a:rPr dirty="0"/>
              <a:t>	</a:t>
            </a:r>
            <a:r>
              <a:rPr spc="-5" dirty="0"/>
              <a:t>(a</a:t>
            </a:r>
            <a:r>
              <a:rPr dirty="0"/>
              <a:t>	</a:t>
            </a:r>
            <a:r>
              <a:rPr spc="-10" dirty="0"/>
              <a:t>s</a:t>
            </a:r>
            <a:r>
              <a:rPr spc="-20" dirty="0"/>
              <a:t>e</a:t>
            </a:r>
            <a:r>
              <a:rPr spc="-5" dirty="0"/>
              <a:t>t</a:t>
            </a:r>
            <a:r>
              <a:rPr lang="en-US" spc="-5" dirty="0"/>
              <a:t> </a:t>
            </a:r>
            <a:r>
              <a:rPr spc="-5" dirty="0"/>
              <a:t>of</a:t>
            </a:r>
            <a:r>
              <a:rPr dirty="0"/>
              <a:t>	</a:t>
            </a:r>
            <a:r>
              <a:rPr spc="-25" dirty="0"/>
              <a:t>i</a:t>
            </a:r>
            <a:r>
              <a:rPr spc="-30" dirty="0"/>
              <a:t>t</a:t>
            </a:r>
            <a:r>
              <a:rPr spc="-15" dirty="0"/>
              <a:t>e</a:t>
            </a:r>
            <a:r>
              <a:rPr spc="-5" dirty="0"/>
              <a:t>ms,</a:t>
            </a:r>
            <a:r>
              <a:rPr lang="en-US" spc="-5" dirty="0"/>
              <a:t> </a:t>
            </a:r>
            <a:r>
              <a:rPr dirty="0"/>
              <a:t>s</a:t>
            </a:r>
            <a:r>
              <a:rPr spc="-10" dirty="0"/>
              <a:t>ubsequence</a:t>
            </a:r>
            <a:r>
              <a:rPr spc="5" dirty="0"/>
              <a:t>s</a:t>
            </a:r>
            <a:r>
              <a:rPr spc="-5" dirty="0"/>
              <a:t>,  </a:t>
            </a:r>
            <a:r>
              <a:rPr spc="-10" dirty="0"/>
              <a:t>substructures,</a:t>
            </a:r>
            <a:r>
              <a:rPr spc="55" dirty="0"/>
              <a:t> </a:t>
            </a:r>
            <a:r>
              <a:rPr spc="-15" dirty="0"/>
              <a:t>etc.)</a:t>
            </a:r>
            <a:r>
              <a:rPr spc="5" dirty="0"/>
              <a:t> </a:t>
            </a:r>
            <a:r>
              <a:rPr spc="-10" dirty="0"/>
              <a:t>that</a:t>
            </a:r>
            <a:r>
              <a:rPr dirty="0"/>
              <a:t> </a:t>
            </a:r>
            <a:r>
              <a:rPr spc="-15" dirty="0"/>
              <a:t>occurs</a:t>
            </a:r>
            <a:r>
              <a:rPr spc="30" dirty="0"/>
              <a:t> </a:t>
            </a:r>
            <a:r>
              <a:rPr spc="-10" dirty="0"/>
              <a:t>frequently</a:t>
            </a:r>
            <a:r>
              <a:rPr spc="-5" dirty="0"/>
              <a:t> </a:t>
            </a:r>
            <a:r>
              <a:rPr spc="-10" dirty="0"/>
              <a:t>in</a:t>
            </a:r>
            <a:r>
              <a:rPr spc="20" dirty="0"/>
              <a:t> </a:t>
            </a:r>
            <a:r>
              <a:rPr spc="-5" dirty="0"/>
              <a:t>a </a:t>
            </a:r>
            <a:r>
              <a:rPr spc="-20" dirty="0"/>
              <a:t>data</a:t>
            </a:r>
            <a:r>
              <a:rPr spc="5" dirty="0"/>
              <a:t> </a:t>
            </a:r>
            <a:r>
              <a:rPr spc="-10" dirty="0"/>
              <a:t>set.</a:t>
            </a:r>
            <a:r>
              <a:rPr lang="en-US" spc="-10" dirty="0"/>
              <a:t> </a:t>
            </a:r>
          </a:p>
          <a:p>
            <a:pPr marL="241300" marR="5080" indent="-229235" algn="l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2570" algn="l"/>
                <a:tab pos="1057275" algn="l"/>
                <a:tab pos="2626995" algn="l"/>
                <a:tab pos="3173095" algn="l"/>
                <a:tab pos="4617720" algn="l"/>
                <a:tab pos="6268085" algn="l"/>
                <a:tab pos="7012305" algn="l"/>
                <a:tab pos="8157209" algn="l"/>
                <a:tab pos="9396095" algn="l"/>
                <a:tab pos="9862820" algn="l"/>
              </a:tabLst>
            </a:pPr>
            <a:r>
              <a:rPr spc="-10" dirty="0"/>
              <a:t>Fi</a:t>
            </a:r>
            <a:r>
              <a:rPr spc="-55" dirty="0"/>
              <a:t>r</a:t>
            </a:r>
            <a:r>
              <a:rPr spc="-45" dirty="0"/>
              <a:t>s</a:t>
            </a:r>
            <a:r>
              <a:rPr spc="-5" dirty="0"/>
              <a:t>t</a:t>
            </a:r>
            <a:r>
              <a:rPr dirty="0"/>
              <a:t>	</a:t>
            </a:r>
            <a:r>
              <a:rPr spc="-10" dirty="0"/>
              <a:t>p</a:t>
            </a:r>
            <a:r>
              <a:rPr spc="-55" dirty="0"/>
              <a:t>r</a:t>
            </a:r>
            <a:r>
              <a:rPr spc="5" dirty="0"/>
              <a:t>o</a:t>
            </a:r>
            <a:r>
              <a:rPr spc="-10" dirty="0"/>
              <a:t>pose</a:t>
            </a:r>
            <a:r>
              <a:rPr spc="-5" dirty="0"/>
              <a:t>d</a:t>
            </a:r>
            <a:r>
              <a:rPr dirty="0"/>
              <a:t>	</a:t>
            </a:r>
            <a:r>
              <a:rPr spc="-15" dirty="0"/>
              <a:t>b</a:t>
            </a:r>
            <a:r>
              <a:rPr spc="-5" dirty="0"/>
              <a:t>y</a:t>
            </a:r>
            <a:r>
              <a:rPr dirty="0"/>
              <a:t>	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pc="-10" dirty="0"/>
              <a:t>Rakesh Agrawal, Tomasz, and Arun Swami (1993) [1] </a:t>
            </a:r>
            <a:r>
              <a:rPr spc="-10" dirty="0"/>
              <a:t>i</a:t>
            </a:r>
            <a:r>
              <a:rPr spc="-5" dirty="0"/>
              <a:t>n</a:t>
            </a:r>
            <a:r>
              <a:rPr lang="en-US" spc="-5" dirty="0"/>
              <a:t> </a:t>
            </a:r>
            <a:r>
              <a:rPr dirty="0"/>
              <a:t>t</a:t>
            </a:r>
            <a:r>
              <a:rPr spc="-10" dirty="0"/>
              <a:t>he </a:t>
            </a:r>
            <a:r>
              <a:rPr spc="-20" dirty="0"/>
              <a:t>context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5" dirty="0"/>
              <a:t>frequent</a:t>
            </a:r>
            <a:r>
              <a:rPr spc="25" dirty="0"/>
              <a:t> </a:t>
            </a:r>
            <a:r>
              <a:rPr spc="-10" dirty="0"/>
              <a:t>itemsets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20" dirty="0"/>
              <a:t> </a:t>
            </a:r>
            <a:r>
              <a:rPr spc="-5" dirty="0"/>
              <a:t>association</a:t>
            </a:r>
            <a:r>
              <a:rPr dirty="0"/>
              <a:t> </a:t>
            </a:r>
            <a:r>
              <a:rPr spc="-10" dirty="0"/>
              <a:t>rule</a:t>
            </a:r>
            <a:r>
              <a:rPr spc="15" dirty="0"/>
              <a:t> </a:t>
            </a:r>
            <a:r>
              <a:rPr spc="-10" dirty="0"/>
              <a:t>mining.</a:t>
            </a:r>
            <a:endParaRPr lang="en-US" spc="-10" dirty="0"/>
          </a:p>
          <a:p>
            <a:pPr marL="241300" indent="-229235">
              <a:lnSpc>
                <a:spcPct val="90000"/>
              </a:lnSpc>
              <a:spcBef>
                <a:spcPts val="610"/>
              </a:spcBef>
              <a:buFont typeface="Arial MT"/>
              <a:buChar char="•"/>
              <a:tabLst>
                <a:tab pos="242570" algn="l"/>
              </a:tabLst>
            </a:pPr>
            <a:r>
              <a:rPr b="1" spc="-15" dirty="0">
                <a:latin typeface="Calibri"/>
                <a:cs typeface="Calibri"/>
              </a:rPr>
              <a:t>Motivation: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spc="-10" dirty="0"/>
              <a:t>Finding</a:t>
            </a:r>
            <a:r>
              <a:rPr spc="50" dirty="0"/>
              <a:t> </a:t>
            </a:r>
            <a:r>
              <a:rPr spc="-15" dirty="0"/>
              <a:t>inherent</a:t>
            </a:r>
            <a:r>
              <a:rPr spc="35" dirty="0"/>
              <a:t> </a:t>
            </a:r>
            <a:r>
              <a:rPr spc="-10" dirty="0"/>
              <a:t>regularities</a:t>
            </a:r>
            <a:r>
              <a:rPr spc="-5" dirty="0"/>
              <a:t> </a:t>
            </a:r>
            <a:r>
              <a:rPr spc="-10" dirty="0"/>
              <a:t>in</a:t>
            </a:r>
            <a:r>
              <a:rPr spc="15" dirty="0"/>
              <a:t> </a:t>
            </a:r>
            <a:r>
              <a:rPr spc="-20" dirty="0"/>
              <a:t>data</a:t>
            </a:r>
            <a:endParaRPr lang="en-US" spc="-20" dirty="0"/>
          </a:p>
          <a:p>
            <a:pPr marL="698500" lvl="1" indent="-229235">
              <a:lnSpc>
                <a:spcPct val="90000"/>
              </a:lnSpc>
              <a:spcBef>
                <a:spcPts val="245"/>
              </a:spcBef>
              <a:buFont typeface="Arial MT"/>
              <a:buChar char="•"/>
              <a:tabLst>
                <a:tab pos="699770" algn="l"/>
              </a:tabLst>
            </a:pPr>
            <a:r>
              <a:rPr lang="en-US" spc="-10" dirty="0">
                <a:latin typeface="Calibri"/>
                <a:cs typeface="Calibri"/>
              </a:rPr>
              <a:t>What products</a:t>
            </a:r>
            <a:r>
              <a:rPr lang="en-US" spc="-15" dirty="0">
                <a:latin typeface="Calibri"/>
                <a:cs typeface="Calibri"/>
              </a:rPr>
              <a:t> were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often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purchased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together?</a:t>
            </a:r>
            <a:endParaRPr lang="en-US" dirty="0">
              <a:latin typeface="Calibri"/>
              <a:cs typeface="Calibri"/>
            </a:endParaRPr>
          </a:p>
          <a:p>
            <a:pPr marL="698500" lvl="1" indent="-229235">
              <a:lnSpc>
                <a:spcPct val="90000"/>
              </a:lnSpc>
              <a:spcBef>
                <a:spcPts val="204"/>
              </a:spcBef>
              <a:buFont typeface="Arial MT"/>
              <a:buChar char="•"/>
              <a:tabLst>
                <a:tab pos="699770" algn="l"/>
              </a:tabLst>
            </a:pPr>
            <a:r>
              <a:rPr lang="en-US" spc="-10" dirty="0">
                <a:latin typeface="Calibri"/>
                <a:cs typeface="Calibri"/>
              </a:rPr>
              <a:t>What</a:t>
            </a:r>
            <a:r>
              <a:rPr lang="en-US" spc="-15" dirty="0">
                <a:latin typeface="Calibri"/>
                <a:cs typeface="Calibri"/>
              </a:rPr>
              <a:t> are</a:t>
            </a:r>
            <a:r>
              <a:rPr lang="en-US" spc="-5" dirty="0">
                <a:latin typeface="Calibri"/>
                <a:cs typeface="Calibri"/>
              </a:rPr>
              <a:t> the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subsequent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purchases </a:t>
            </a:r>
            <a:r>
              <a:rPr lang="en-US" spc="-10" dirty="0">
                <a:latin typeface="Calibri"/>
                <a:cs typeface="Calibri"/>
              </a:rPr>
              <a:t>after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buying 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PC?</a:t>
            </a:r>
          </a:p>
          <a:p>
            <a:pPr marL="241300" indent="-229235">
              <a:lnSpc>
                <a:spcPct val="90000"/>
              </a:lnSpc>
              <a:spcBef>
                <a:spcPts val="630"/>
              </a:spcBef>
              <a:buFont typeface="Arial MT"/>
              <a:buChar char="•"/>
              <a:tabLst>
                <a:tab pos="242570" algn="l"/>
              </a:tabLst>
            </a:pPr>
            <a:r>
              <a:rPr b="1" spc="-10" dirty="0">
                <a:latin typeface="Calibri"/>
                <a:cs typeface="Calibri"/>
              </a:rPr>
              <a:t>Applications:</a:t>
            </a:r>
            <a:endParaRPr lang="en-US" b="1" spc="-10" dirty="0">
              <a:latin typeface="Calibri"/>
              <a:cs typeface="Calibri"/>
            </a:endParaRPr>
          </a:p>
          <a:p>
            <a:pPr marL="698500" lvl="1" indent="-229235">
              <a:lnSpc>
                <a:spcPct val="90000"/>
              </a:lnSpc>
              <a:spcBef>
                <a:spcPts val="245"/>
              </a:spcBef>
              <a:buFont typeface="Arial MT"/>
              <a:buChar char="•"/>
              <a:tabLst>
                <a:tab pos="699770" algn="l"/>
              </a:tabLst>
            </a:pPr>
            <a:r>
              <a:rPr lang="en-US" spc="-15" dirty="0">
                <a:latin typeface="Calibri"/>
                <a:cs typeface="Calibri"/>
              </a:rPr>
              <a:t>Market Basket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analysis, </a:t>
            </a:r>
            <a:r>
              <a:rPr lang="en-US" spc="-10" dirty="0">
                <a:latin typeface="Calibri"/>
                <a:cs typeface="Calibri"/>
              </a:rPr>
              <a:t>cross-marketing,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catalog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design,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sale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campaign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analysis. 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spc="-8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</a:t>
            </a:r>
            <a:r>
              <a:rPr lang="en-US" sz="3200" kern="1200" spc="-1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Basket</a:t>
            </a:r>
            <a:r>
              <a:rPr lang="en-US" sz="3200" kern="1200" spc="-1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Analysis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0113" y="640080"/>
            <a:ext cx="7303177" cy="5578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en-US" sz="40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Frequent</a:t>
            </a:r>
            <a:r>
              <a:rPr lang="en-US" sz="40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Pattern</a:t>
            </a:r>
            <a:r>
              <a:rPr lang="en-US" sz="4000" kern="1200" spc="-1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986176" cy="4367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82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800" spc="-10" dirty="0"/>
              <a:t>Frequent</a:t>
            </a:r>
            <a:r>
              <a:rPr lang="en-US" sz="2800" dirty="0"/>
              <a:t> </a:t>
            </a:r>
            <a:r>
              <a:rPr lang="en-US" sz="2800" spc="-15" dirty="0"/>
              <a:t>pattern:</a:t>
            </a:r>
            <a:r>
              <a:rPr lang="en-US" sz="2800" spc="-20" dirty="0"/>
              <a:t> </a:t>
            </a:r>
            <a:r>
              <a:rPr lang="en-US" sz="2800" dirty="0"/>
              <a:t>An</a:t>
            </a:r>
            <a:r>
              <a:rPr lang="en-US" sz="2800" spc="5" dirty="0"/>
              <a:t> </a:t>
            </a:r>
            <a:r>
              <a:rPr lang="en-US" sz="2800" spc="-5" dirty="0"/>
              <a:t>inherent</a:t>
            </a:r>
            <a:r>
              <a:rPr lang="en-US" sz="2800" spc="-10" dirty="0"/>
              <a:t> </a:t>
            </a:r>
            <a:r>
              <a:rPr lang="en-US" sz="2800" dirty="0"/>
              <a:t>and </a:t>
            </a:r>
            <a:r>
              <a:rPr lang="en-US" sz="2800" spc="-10" dirty="0"/>
              <a:t>important</a:t>
            </a:r>
            <a:r>
              <a:rPr lang="en-US" sz="2800" spc="-25" dirty="0"/>
              <a:t> </a:t>
            </a:r>
            <a:r>
              <a:rPr lang="en-US" sz="2800" spc="-10" dirty="0"/>
              <a:t>property</a:t>
            </a:r>
            <a:r>
              <a:rPr lang="en-US" sz="2800" spc="-5" dirty="0"/>
              <a:t> of </a:t>
            </a:r>
            <a:r>
              <a:rPr lang="en-US" sz="2800" spc="-10" dirty="0"/>
              <a:t>datasets</a:t>
            </a:r>
            <a:endParaRPr lang="en-US" sz="2800" dirty="0"/>
          </a:p>
          <a:p>
            <a:pPr marL="241300" indent="-228600">
              <a:lnSpc>
                <a:spcPct val="9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800" spc="-10" dirty="0"/>
              <a:t>Foundation</a:t>
            </a:r>
            <a:r>
              <a:rPr lang="en-US" sz="2800" spc="-20" dirty="0"/>
              <a:t> for</a:t>
            </a:r>
            <a:r>
              <a:rPr lang="en-US" sz="2800" spc="-10" dirty="0"/>
              <a:t> </a:t>
            </a:r>
            <a:r>
              <a:rPr lang="en-US" sz="2800" spc="-15" dirty="0"/>
              <a:t>many</a:t>
            </a:r>
            <a:r>
              <a:rPr lang="en-US" sz="2800" spc="-10" dirty="0"/>
              <a:t> </a:t>
            </a:r>
            <a:r>
              <a:rPr lang="en-US" sz="2800" spc="-5" dirty="0"/>
              <a:t>essential</a:t>
            </a:r>
            <a:r>
              <a:rPr lang="en-US" sz="2800" spc="-20" dirty="0"/>
              <a:t> </a:t>
            </a:r>
            <a:r>
              <a:rPr lang="en-US" sz="2800" spc="-15" dirty="0"/>
              <a:t>data</a:t>
            </a:r>
            <a:r>
              <a:rPr lang="en-US" sz="2800" spc="-25" dirty="0"/>
              <a:t> </a:t>
            </a:r>
            <a:r>
              <a:rPr lang="en-US" sz="2800" dirty="0"/>
              <a:t>mining</a:t>
            </a:r>
            <a:r>
              <a:rPr lang="en-US" sz="2800" spc="-20" dirty="0"/>
              <a:t> </a:t>
            </a:r>
            <a:r>
              <a:rPr lang="en-US" sz="2800" spc="-10" dirty="0"/>
              <a:t>tasks</a:t>
            </a:r>
            <a:endParaRPr lang="en-US" sz="2800" dirty="0"/>
          </a:p>
          <a:p>
            <a:pPr marL="698500" lvl="1" indent="-228600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5" dirty="0"/>
              <a:t>Association,</a:t>
            </a:r>
            <a:r>
              <a:rPr lang="en-US" sz="2800" spc="-25" dirty="0"/>
              <a:t> </a:t>
            </a:r>
            <a:r>
              <a:rPr lang="en-US" sz="2800" spc="-10" dirty="0"/>
              <a:t>correlation,</a:t>
            </a:r>
            <a:r>
              <a:rPr lang="en-US" sz="2800" spc="-20" dirty="0"/>
              <a:t> </a:t>
            </a:r>
            <a:r>
              <a:rPr lang="en-US" sz="2800" dirty="0"/>
              <a:t>and</a:t>
            </a:r>
            <a:r>
              <a:rPr lang="en-US" sz="2800" spc="-5" dirty="0"/>
              <a:t> causality</a:t>
            </a:r>
            <a:r>
              <a:rPr lang="en-US" sz="2800" spc="-10" dirty="0"/>
              <a:t> </a:t>
            </a:r>
            <a:r>
              <a:rPr lang="en-US" sz="2800" spc="-5" dirty="0"/>
              <a:t>analysis</a:t>
            </a:r>
            <a:endParaRPr lang="en-US" sz="2800" dirty="0"/>
          </a:p>
          <a:p>
            <a:pPr marL="698500" lvl="1" indent="-228600">
              <a:lnSpc>
                <a:spcPct val="90000"/>
              </a:lnSpc>
              <a:spcBef>
                <a:spcPts val="219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5" dirty="0"/>
              <a:t>Sequential,</a:t>
            </a:r>
            <a:r>
              <a:rPr lang="en-US" sz="2800" spc="-25" dirty="0"/>
              <a:t> </a:t>
            </a:r>
            <a:r>
              <a:rPr lang="en-US" sz="2800" spc="-10" dirty="0"/>
              <a:t>structural</a:t>
            </a:r>
            <a:r>
              <a:rPr lang="en-US" sz="2800" spc="-35" dirty="0"/>
              <a:t> </a:t>
            </a:r>
            <a:r>
              <a:rPr lang="en-US" sz="2800" dirty="0"/>
              <a:t>(e.g.,</a:t>
            </a:r>
            <a:r>
              <a:rPr lang="en-US" sz="2800" spc="-15" dirty="0"/>
              <a:t> </a:t>
            </a:r>
            <a:r>
              <a:rPr lang="en-US" sz="2800" spc="-5" dirty="0"/>
              <a:t>sub-graph) </a:t>
            </a:r>
            <a:r>
              <a:rPr lang="en-US" sz="2800" spc="-15" dirty="0"/>
              <a:t>patterns</a:t>
            </a:r>
            <a:endParaRPr lang="en-US" sz="2800" dirty="0"/>
          </a:p>
          <a:p>
            <a:pPr marL="698500" marR="5080" lvl="1" indent="-22860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20" dirty="0"/>
              <a:t>Pattern </a:t>
            </a:r>
            <a:r>
              <a:rPr lang="en-US" sz="2800" spc="-5" dirty="0"/>
              <a:t>analysis </a:t>
            </a:r>
            <a:r>
              <a:rPr lang="en-US" sz="2800" dirty="0"/>
              <a:t>in </a:t>
            </a:r>
            <a:r>
              <a:rPr lang="en-US" sz="2800" spc="-10" dirty="0"/>
              <a:t>spatiotemporal, </a:t>
            </a:r>
            <a:r>
              <a:rPr lang="en-US" sz="2800" spc="-5" dirty="0"/>
              <a:t>multimedia, </a:t>
            </a:r>
            <a:r>
              <a:rPr lang="en-US" sz="2800" dirty="0"/>
              <a:t>time-series, and </a:t>
            </a:r>
            <a:r>
              <a:rPr lang="en-US" sz="2800" spc="-530" dirty="0"/>
              <a:t> </a:t>
            </a:r>
            <a:r>
              <a:rPr lang="en-US" sz="2800" spc="-10" dirty="0"/>
              <a:t>stream</a:t>
            </a:r>
            <a:r>
              <a:rPr lang="en-US" sz="2800" spc="-20" dirty="0"/>
              <a:t> </a:t>
            </a:r>
            <a:r>
              <a:rPr lang="en-US" sz="2800" spc="-15" dirty="0"/>
              <a:t>data</a:t>
            </a:r>
            <a:endParaRPr lang="en-US" sz="2800" dirty="0"/>
          </a:p>
          <a:p>
            <a:pPr marL="698500" lvl="1" indent="-228600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10" dirty="0"/>
              <a:t>Classification:</a:t>
            </a:r>
            <a:r>
              <a:rPr lang="en-US" sz="2800" spc="-30" dirty="0"/>
              <a:t> </a:t>
            </a:r>
            <a:r>
              <a:rPr lang="en-US" sz="2800" spc="-10" dirty="0"/>
              <a:t>frequent</a:t>
            </a:r>
            <a:r>
              <a:rPr lang="en-US" sz="2800" spc="5" dirty="0"/>
              <a:t> </a:t>
            </a:r>
            <a:r>
              <a:rPr lang="en-US" sz="2800" spc="-15" dirty="0"/>
              <a:t>pattern </a:t>
            </a:r>
            <a:r>
              <a:rPr lang="en-US" sz="2800" spc="-5" dirty="0"/>
              <a:t>analysis</a:t>
            </a:r>
            <a:endParaRPr lang="en-US" sz="2800" dirty="0"/>
          </a:p>
          <a:p>
            <a:pPr marL="698500" lvl="1" indent="-228600">
              <a:lnSpc>
                <a:spcPct val="90000"/>
              </a:lnSpc>
              <a:spcBef>
                <a:spcPts val="219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10" dirty="0"/>
              <a:t>Cluster</a:t>
            </a:r>
            <a:r>
              <a:rPr lang="en-US" sz="2800" spc="-30" dirty="0"/>
              <a:t> </a:t>
            </a:r>
            <a:r>
              <a:rPr lang="en-US" sz="2800" spc="-5" dirty="0"/>
              <a:t>analysis:</a:t>
            </a:r>
            <a:r>
              <a:rPr lang="en-US" sz="2800" spc="-15" dirty="0"/>
              <a:t> </a:t>
            </a:r>
            <a:r>
              <a:rPr lang="en-US" sz="2800" spc="-10" dirty="0"/>
              <a:t>frequent</a:t>
            </a:r>
            <a:r>
              <a:rPr lang="en-US" sz="2800" dirty="0"/>
              <a:t> </a:t>
            </a:r>
            <a:r>
              <a:rPr lang="en-US" sz="2800" spc="-10" dirty="0"/>
              <a:t>pattern-based </a:t>
            </a:r>
            <a:r>
              <a:rPr lang="en-US" sz="2800" spc="-5" dirty="0"/>
              <a:t>clustering</a:t>
            </a:r>
            <a:endParaRPr lang="en-US" sz="2800" dirty="0"/>
          </a:p>
          <a:p>
            <a:pPr marL="698500" lvl="1" indent="-228600">
              <a:lnSpc>
                <a:spcPct val="9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800" spc="-10" dirty="0"/>
              <a:t>Broad</a:t>
            </a:r>
            <a:r>
              <a:rPr lang="en-US" sz="2800" spc="-60" dirty="0"/>
              <a:t> </a:t>
            </a:r>
            <a:r>
              <a:rPr lang="en-US" sz="2800" spc="-5" dirty="0"/>
              <a:t>applications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spc="-25" dirty="0">
                <a:latin typeface="+mj-lt"/>
                <a:cs typeface="+mj-cs"/>
              </a:rPr>
              <a:t>Basic</a:t>
            </a:r>
            <a:r>
              <a:rPr lang="en-US" kern="1200" spc="-110" dirty="0">
                <a:latin typeface="+mj-lt"/>
                <a:cs typeface="+mj-cs"/>
              </a:rPr>
              <a:t> </a:t>
            </a:r>
            <a:r>
              <a:rPr lang="en-US" kern="1200" spc="-40" dirty="0">
                <a:latin typeface="+mj-lt"/>
                <a:cs typeface="+mj-cs"/>
              </a:rPr>
              <a:t>Concepts:</a:t>
            </a:r>
            <a:r>
              <a:rPr lang="en-US" kern="1200" spc="-70" dirty="0">
                <a:latin typeface="+mj-lt"/>
                <a:cs typeface="+mj-cs"/>
              </a:rPr>
              <a:t> </a:t>
            </a:r>
            <a:r>
              <a:rPr lang="en-US" kern="1200" spc="-50" dirty="0">
                <a:latin typeface="+mj-lt"/>
                <a:cs typeface="+mj-cs"/>
              </a:rPr>
              <a:t>Frequent</a:t>
            </a:r>
            <a:r>
              <a:rPr lang="en-US" kern="1200" spc="-85" dirty="0">
                <a:latin typeface="+mj-lt"/>
                <a:cs typeface="+mj-cs"/>
              </a:rPr>
              <a:t> </a:t>
            </a:r>
            <a:r>
              <a:rPr lang="en-US" kern="1200" spc="-60" dirty="0">
                <a:latin typeface="+mj-lt"/>
                <a:cs typeface="+mj-cs"/>
              </a:rPr>
              <a:t>Patterns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051" y="2286000"/>
            <a:ext cx="655014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28600">
              <a:lnSpc>
                <a:spcPct val="9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800" i="1" spc="-5" dirty="0"/>
              <a:t>I</a:t>
            </a:r>
            <a:r>
              <a:rPr lang="en-US" sz="2800" i="1" spc="-15" dirty="0"/>
              <a:t> </a:t>
            </a:r>
            <a:r>
              <a:rPr lang="en-US" sz="2800" spc="-5" dirty="0"/>
              <a:t>=</a:t>
            </a:r>
            <a:r>
              <a:rPr lang="en-US" sz="2800" spc="5" dirty="0"/>
              <a:t> </a:t>
            </a:r>
            <a:r>
              <a:rPr lang="en-US" sz="2800" spc="-5" dirty="0"/>
              <a:t>{</a:t>
            </a:r>
            <a:r>
              <a:rPr lang="en-US" sz="2800" i="1" spc="-5" dirty="0"/>
              <a:t>i</a:t>
            </a:r>
            <a:r>
              <a:rPr lang="en-US" sz="2800" spc="-7" baseline="-21021" dirty="0"/>
              <a:t>1</a:t>
            </a:r>
            <a:r>
              <a:rPr lang="en-US" sz="2800" spc="-5" dirty="0"/>
              <a:t>,</a:t>
            </a:r>
            <a:r>
              <a:rPr lang="en-US" sz="2800" spc="5" dirty="0"/>
              <a:t> </a:t>
            </a:r>
            <a:r>
              <a:rPr lang="en-US" sz="2800" i="1" spc="-5" dirty="0"/>
              <a:t>i</a:t>
            </a:r>
            <a:r>
              <a:rPr lang="en-US" sz="2800" spc="-7" baseline="-21021" dirty="0"/>
              <a:t>2</a:t>
            </a:r>
            <a:r>
              <a:rPr lang="en-US" sz="2800" spc="-5" dirty="0"/>
              <a:t>,</a:t>
            </a:r>
            <a:r>
              <a:rPr lang="en-US" sz="2800" spc="5" dirty="0"/>
              <a:t> </a:t>
            </a:r>
            <a:r>
              <a:rPr lang="en-US" sz="2800" spc="-5" dirty="0"/>
              <a:t>…,</a:t>
            </a:r>
            <a:r>
              <a:rPr lang="en-US" sz="2800" spc="10" dirty="0"/>
              <a:t> </a:t>
            </a:r>
            <a:r>
              <a:rPr lang="en-US" sz="2800" i="1" spc="-5" dirty="0" err="1"/>
              <a:t>i</a:t>
            </a:r>
            <a:r>
              <a:rPr lang="en-US" sz="2800" i="1" spc="-7" baseline="-21021" dirty="0" err="1"/>
              <a:t>m</a:t>
            </a:r>
            <a:r>
              <a:rPr lang="en-US" sz="2800" spc="-5" dirty="0"/>
              <a:t>}: a</a:t>
            </a:r>
            <a:r>
              <a:rPr lang="en-US" sz="2800" dirty="0"/>
              <a:t> </a:t>
            </a:r>
            <a:r>
              <a:rPr lang="en-US" sz="2800" spc="-5" dirty="0"/>
              <a:t>set </a:t>
            </a:r>
            <a:r>
              <a:rPr lang="en-US" sz="2800" dirty="0"/>
              <a:t>of</a:t>
            </a:r>
            <a:r>
              <a:rPr lang="en-US" sz="2800" spc="-20" dirty="0"/>
              <a:t> </a:t>
            </a:r>
            <a:r>
              <a:rPr lang="en-US" sz="2800" i="1" spc="-10" dirty="0"/>
              <a:t>items</a:t>
            </a:r>
            <a:r>
              <a:rPr lang="en-US" sz="2800" spc="-10" dirty="0"/>
              <a:t>.</a:t>
            </a:r>
            <a:endParaRPr lang="en-US" sz="2800" dirty="0"/>
          </a:p>
          <a:p>
            <a:pPr marL="266700" indent="-228600">
              <a:lnSpc>
                <a:spcPct val="9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800" spc="-25" dirty="0"/>
              <a:t>Transaction</a:t>
            </a:r>
            <a:r>
              <a:rPr lang="en-US" sz="2800" spc="-20" dirty="0"/>
              <a:t> </a:t>
            </a:r>
            <a:r>
              <a:rPr lang="en-US" sz="2800" i="1" spc="-5" dirty="0"/>
              <a:t>t</a:t>
            </a:r>
            <a:r>
              <a:rPr lang="en-US" sz="2800" i="1" spc="-15" dirty="0"/>
              <a:t> </a:t>
            </a:r>
            <a:r>
              <a:rPr lang="en-US" sz="2800" spc="-5" dirty="0"/>
              <a:t>:</a:t>
            </a:r>
            <a:endParaRPr lang="en-US" sz="2800" dirty="0"/>
          </a:p>
          <a:p>
            <a:pPr marL="781685" lvl="1" indent="-228600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Char char="•"/>
              <a:tabLst>
                <a:tab pos="782320" algn="l"/>
              </a:tabLst>
            </a:pPr>
            <a:r>
              <a:rPr lang="en-US" sz="2800" i="1" dirty="0"/>
              <a:t>t</a:t>
            </a:r>
            <a:r>
              <a:rPr lang="en-US" sz="2800" i="1" spc="-15" dirty="0"/>
              <a:t> </a:t>
            </a:r>
            <a:r>
              <a:rPr lang="en-US" sz="2800" dirty="0"/>
              <a:t>a</a:t>
            </a:r>
            <a:r>
              <a:rPr lang="en-US" sz="2800" spc="-15" dirty="0"/>
              <a:t> </a:t>
            </a:r>
            <a:r>
              <a:rPr lang="en-US" sz="2800" spc="-10" dirty="0"/>
              <a:t>set</a:t>
            </a:r>
            <a:r>
              <a:rPr lang="en-US" sz="2800" spc="-25" dirty="0"/>
              <a:t> </a:t>
            </a:r>
            <a:r>
              <a:rPr lang="en-US" sz="2800" spc="-5" dirty="0"/>
              <a:t>of</a:t>
            </a:r>
            <a:r>
              <a:rPr lang="en-US" sz="2800" spc="-10" dirty="0"/>
              <a:t> items, </a:t>
            </a:r>
            <a:r>
              <a:rPr lang="en-US" sz="2800" dirty="0"/>
              <a:t>and</a:t>
            </a:r>
            <a:r>
              <a:rPr lang="en-US" sz="2800" spc="-25" dirty="0"/>
              <a:t> </a:t>
            </a:r>
            <a:r>
              <a:rPr lang="en-US" sz="2800" i="1" dirty="0"/>
              <a:t>t</a:t>
            </a:r>
            <a:r>
              <a:rPr lang="en-US" sz="2800" i="1" spc="-10" dirty="0"/>
              <a:t> </a:t>
            </a:r>
            <a:r>
              <a:rPr lang="en-US" sz="2800" dirty="0">
                <a:latin typeface="Symbol"/>
                <a:cs typeface="Symbol"/>
              </a:rPr>
              <a:t></a:t>
            </a:r>
            <a:r>
              <a:rPr lang="en-US" sz="2800" spc="-95" dirty="0"/>
              <a:t> </a:t>
            </a:r>
            <a:r>
              <a:rPr lang="en-US" sz="2800" i="1" dirty="0"/>
              <a:t>I</a:t>
            </a:r>
            <a:r>
              <a:rPr lang="en-US" sz="2800" dirty="0"/>
              <a:t>.</a:t>
            </a:r>
          </a:p>
          <a:p>
            <a:pPr marL="266700" marR="30480" indent="-228600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800" spc="-25" dirty="0"/>
              <a:t>Transaction</a:t>
            </a:r>
            <a:r>
              <a:rPr lang="en-US" sz="2800" dirty="0"/>
              <a:t> </a:t>
            </a:r>
            <a:r>
              <a:rPr lang="en-US" sz="2800" spc="-15" dirty="0"/>
              <a:t>Database</a:t>
            </a:r>
            <a:r>
              <a:rPr lang="en-US" sz="2800" spc="30" dirty="0"/>
              <a:t>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r>
              <a:rPr lang="en-US" sz="2800" spc="-5" dirty="0"/>
              <a:t> a</a:t>
            </a:r>
            <a:r>
              <a:rPr lang="en-US" sz="2800" spc="5" dirty="0"/>
              <a:t> </a:t>
            </a:r>
            <a:r>
              <a:rPr lang="en-US" sz="2800" spc="-10" dirty="0"/>
              <a:t>set</a:t>
            </a:r>
            <a:r>
              <a:rPr lang="en-US" sz="2800" spc="-5" dirty="0"/>
              <a:t> of</a:t>
            </a:r>
            <a:r>
              <a:rPr lang="en-US" sz="2800" spc="5" dirty="0"/>
              <a:t> </a:t>
            </a:r>
            <a:r>
              <a:rPr lang="en-US" sz="2800" spc="-10" dirty="0"/>
              <a:t>transactions</a:t>
            </a:r>
            <a:r>
              <a:rPr lang="en-US" sz="2800" spc="55" dirty="0"/>
              <a:t> </a:t>
            </a:r>
            <a:r>
              <a:rPr lang="en-US" sz="2800" i="1" spc="-5" dirty="0"/>
              <a:t>T </a:t>
            </a:r>
            <a:r>
              <a:rPr lang="en-US" sz="2800" spc="-5" dirty="0"/>
              <a:t>=</a:t>
            </a:r>
            <a:r>
              <a:rPr lang="en-US" sz="2800" spc="20" dirty="0"/>
              <a:t> </a:t>
            </a:r>
            <a:r>
              <a:rPr lang="en-US" sz="2800" spc="-5" dirty="0"/>
              <a:t>{t</a:t>
            </a:r>
            <a:r>
              <a:rPr lang="en-US" sz="2800" spc="-7" baseline="-21021" dirty="0"/>
              <a:t>1</a:t>
            </a:r>
            <a:r>
              <a:rPr lang="en-US" sz="2800" spc="-5" dirty="0"/>
              <a:t>, </a:t>
            </a:r>
            <a:r>
              <a:rPr lang="en-US" sz="2800" spc="-620" dirty="0"/>
              <a:t> </a:t>
            </a:r>
            <a:r>
              <a:rPr lang="en-US" sz="2800" dirty="0"/>
              <a:t>t</a:t>
            </a:r>
            <a:r>
              <a:rPr lang="en-US" sz="2800" baseline="-21021" dirty="0"/>
              <a:t>2</a:t>
            </a:r>
            <a:r>
              <a:rPr lang="en-US" sz="2800" dirty="0"/>
              <a:t>,</a:t>
            </a:r>
            <a:r>
              <a:rPr lang="en-US" sz="2800" spc="5" dirty="0"/>
              <a:t> </a:t>
            </a:r>
            <a:r>
              <a:rPr lang="en-US" sz="2800" spc="-5" dirty="0"/>
              <a:t>…,</a:t>
            </a:r>
            <a:r>
              <a:rPr lang="en-US" sz="2800" spc="5" dirty="0"/>
              <a:t> </a:t>
            </a:r>
            <a:r>
              <a:rPr lang="en-US" sz="2800" dirty="0" err="1"/>
              <a:t>t</a:t>
            </a:r>
            <a:r>
              <a:rPr lang="en-US" sz="2800" baseline="-21021" dirty="0" err="1"/>
              <a:t>n</a:t>
            </a:r>
            <a:r>
              <a:rPr lang="en-US" sz="2800" dirty="0"/>
              <a:t>}.</a:t>
            </a:r>
          </a:p>
        </p:txBody>
      </p:sp>
      <p:pic>
        <p:nvPicPr>
          <p:cNvPr id="5" name="Picture 4" descr="An abstract blue pattern with numbers">
            <a:extLst>
              <a:ext uri="{FF2B5EF4-FFF2-40B4-BE49-F238E27FC236}">
                <a16:creationId xmlns:a16="http://schemas.microsoft.com/office/drawing/2014/main" id="{89E08F2B-5874-FB07-C602-AC5043458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2" r="20181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65">
                <a:latin typeface="+mj-lt"/>
                <a:cs typeface="+mj-cs"/>
              </a:rPr>
              <a:t>Transaction</a:t>
            </a:r>
            <a:r>
              <a:rPr lang="en-US" sz="5400" kern="1200" spc="-110">
                <a:latin typeface="+mj-lt"/>
                <a:cs typeface="+mj-cs"/>
              </a:rPr>
              <a:t> </a:t>
            </a:r>
            <a:r>
              <a:rPr lang="en-US" sz="5400" kern="1200" spc="-45">
                <a:latin typeface="+mj-lt"/>
                <a:cs typeface="+mj-cs"/>
              </a:rPr>
              <a:t>Data:</a:t>
            </a:r>
            <a:r>
              <a:rPr lang="en-US" sz="5400" kern="1200" spc="-65">
                <a:latin typeface="+mj-lt"/>
                <a:cs typeface="+mj-cs"/>
              </a:rPr>
              <a:t> </a:t>
            </a:r>
            <a:r>
              <a:rPr lang="en-US" sz="5400" kern="1200" spc="-55">
                <a:latin typeface="+mj-lt"/>
                <a:cs typeface="+mj-cs"/>
              </a:rPr>
              <a:t>Supermarket</a:t>
            </a:r>
          </a:p>
        </p:txBody>
      </p:sp>
      <p:pic>
        <p:nvPicPr>
          <p:cNvPr id="5" name="Picture 4" descr="Shopping cart with boxes">
            <a:extLst>
              <a:ext uri="{FF2B5EF4-FFF2-40B4-BE49-F238E27FC236}">
                <a16:creationId xmlns:a16="http://schemas.microsoft.com/office/drawing/2014/main" id="{496A2A01-0C58-4137-075D-CC24EF05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4" r="1615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97762" y="2706624"/>
            <a:ext cx="6513238" cy="3998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41300" indent="-228600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20" dirty="0"/>
              <a:t>Market</a:t>
            </a:r>
            <a:r>
              <a:rPr lang="en-US" sz="2400" spc="-15" dirty="0"/>
              <a:t> </a:t>
            </a:r>
            <a:r>
              <a:rPr lang="en-US" sz="2400" spc="-25" dirty="0"/>
              <a:t>basket</a:t>
            </a:r>
            <a:r>
              <a:rPr lang="en-US" sz="2400" dirty="0"/>
              <a:t> </a:t>
            </a:r>
            <a:r>
              <a:rPr lang="en-US" sz="2400" spc="-10" dirty="0"/>
              <a:t>transactions:</a:t>
            </a:r>
            <a:endParaRPr lang="en-US" sz="2400" dirty="0"/>
          </a:p>
          <a:p>
            <a:pPr marL="698500" indent="-228600">
              <a:lnSpc>
                <a:spcPct val="90000"/>
              </a:lnSpc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t1:</a:t>
            </a:r>
            <a:r>
              <a:rPr lang="en-US" sz="2400" spc="-30" dirty="0"/>
              <a:t> </a:t>
            </a:r>
            <a:r>
              <a:rPr lang="en-US" sz="2400" spc="-10" dirty="0"/>
              <a:t>{bread,</a:t>
            </a:r>
            <a:r>
              <a:rPr lang="en-US" sz="2400" spc="-35" dirty="0"/>
              <a:t> </a:t>
            </a:r>
            <a:r>
              <a:rPr lang="en-US" sz="2400" dirty="0"/>
              <a:t>cheese,</a:t>
            </a:r>
            <a:r>
              <a:rPr lang="en-US" sz="2400" spc="-15" dirty="0"/>
              <a:t> </a:t>
            </a:r>
            <a:r>
              <a:rPr lang="en-US" sz="2400" dirty="0"/>
              <a:t>milk}</a:t>
            </a:r>
          </a:p>
          <a:p>
            <a:pPr marL="698500" indent="-228600">
              <a:lnSpc>
                <a:spcPct val="90000"/>
              </a:lnSpc>
              <a:spcBef>
                <a:spcPts val="21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t2:</a:t>
            </a:r>
            <a:r>
              <a:rPr lang="en-US" sz="2400" spc="-30" dirty="0"/>
              <a:t> </a:t>
            </a:r>
            <a:r>
              <a:rPr lang="en-US" sz="2400" spc="-5" dirty="0"/>
              <a:t>{apple,</a:t>
            </a:r>
            <a:r>
              <a:rPr lang="en-US" sz="2400" spc="-30" dirty="0"/>
              <a:t> </a:t>
            </a:r>
            <a:r>
              <a:rPr lang="en-US" sz="2400" spc="5" dirty="0"/>
              <a:t>eggs,</a:t>
            </a:r>
            <a:r>
              <a:rPr lang="en-US" sz="2400" spc="-30" dirty="0"/>
              <a:t> </a:t>
            </a:r>
            <a:r>
              <a:rPr lang="en-US" sz="2400" spc="-5" dirty="0"/>
              <a:t>salt,</a:t>
            </a:r>
            <a:r>
              <a:rPr lang="en-US" sz="2400" spc="-20" dirty="0"/>
              <a:t> </a:t>
            </a:r>
            <a:r>
              <a:rPr lang="en-US" sz="2400" spc="-10" dirty="0"/>
              <a:t>yogurt}</a:t>
            </a:r>
            <a:endParaRPr lang="en-US" sz="2400" dirty="0"/>
          </a:p>
          <a:p>
            <a:pPr marL="698500" indent="-228600">
              <a:lnSpc>
                <a:spcPct val="9000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755900" algn="l"/>
              </a:tabLst>
            </a:pPr>
            <a:r>
              <a:rPr lang="en-US" sz="2400" dirty="0"/>
              <a:t>…	…</a:t>
            </a:r>
          </a:p>
          <a:p>
            <a:pPr marL="698500" indent="-228600">
              <a:lnSpc>
                <a:spcPct val="90000"/>
              </a:lnSpc>
              <a:spcBef>
                <a:spcPts val="219"/>
              </a:spcBef>
              <a:buFont typeface="Arial" panose="020B0604020202020204" pitchFamily="34" charset="0"/>
              <a:buChar char="•"/>
            </a:pPr>
            <a:r>
              <a:rPr lang="en-US" sz="2400" spc="-5" dirty="0" err="1"/>
              <a:t>tn</a:t>
            </a:r>
            <a:r>
              <a:rPr lang="en-US" sz="2400" spc="-5" dirty="0"/>
              <a:t>:</a:t>
            </a:r>
            <a:r>
              <a:rPr lang="en-US" sz="2400" spc="-30" dirty="0"/>
              <a:t> </a:t>
            </a:r>
            <a:r>
              <a:rPr lang="en-US" sz="2400" spc="-5" dirty="0"/>
              <a:t>{biscuit,</a:t>
            </a:r>
            <a:r>
              <a:rPr lang="en-US" sz="2400" spc="-45" dirty="0"/>
              <a:t> </a:t>
            </a:r>
            <a:r>
              <a:rPr lang="en-US" sz="2400" spc="5" dirty="0"/>
              <a:t>eggs,</a:t>
            </a:r>
            <a:r>
              <a:rPr lang="en-US" sz="2400" spc="-20" dirty="0"/>
              <a:t> </a:t>
            </a:r>
            <a:r>
              <a:rPr lang="en-US" sz="2400" dirty="0"/>
              <a:t>milk}</a:t>
            </a:r>
          </a:p>
          <a:p>
            <a:pPr marL="241300" indent="-228600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spc="-10" dirty="0"/>
              <a:t>Concepts: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245"/>
              </a:spcBef>
              <a:buFont typeface="Arial" panose="020B0604020202020204" pitchFamily="34" charset="0"/>
              <a:buChar char="•"/>
              <a:tabLst>
                <a:tab pos="699135" algn="l"/>
                <a:tab pos="1876425" algn="l"/>
              </a:tabLst>
            </a:pPr>
            <a:r>
              <a:rPr lang="en-US" sz="2400" dirty="0"/>
              <a:t>An</a:t>
            </a:r>
            <a:r>
              <a:rPr lang="en-US" sz="2400" spc="5" dirty="0"/>
              <a:t> </a:t>
            </a:r>
            <a:r>
              <a:rPr lang="en-US" sz="2400" i="1" spc="-10" dirty="0"/>
              <a:t>item</a:t>
            </a:r>
            <a:r>
              <a:rPr lang="en-US" sz="2400" spc="-10" dirty="0"/>
              <a:t>: </a:t>
            </a:r>
            <a:r>
              <a:rPr lang="en-US" sz="2400" dirty="0"/>
              <a:t>an</a:t>
            </a:r>
            <a:r>
              <a:rPr lang="en-US" sz="2400" spc="-5" dirty="0"/>
              <a:t> </a:t>
            </a:r>
            <a:r>
              <a:rPr lang="en-US" sz="2400" spc="-10" dirty="0"/>
              <a:t>article</a:t>
            </a:r>
            <a:r>
              <a:rPr lang="en-US" sz="2400" spc="-40" dirty="0"/>
              <a:t> </a:t>
            </a:r>
            <a:r>
              <a:rPr lang="en-US" sz="2400" dirty="0"/>
              <a:t>in a</a:t>
            </a:r>
            <a:r>
              <a:rPr lang="en-US" sz="2400" spc="-25" dirty="0"/>
              <a:t> </a:t>
            </a:r>
            <a:r>
              <a:rPr lang="en-US" sz="2400" spc="-20" dirty="0"/>
              <a:t>basket</a:t>
            </a:r>
            <a:endParaRPr lang="en-US" sz="2400" dirty="0"/>
          </a:p>
          <a:p>
            <a:pPr marL="698500" lvl="1" indent="-228600">
              <a:lnSpc>
                <a:spcPct val="9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400" i="1" spc="-5" dirty="0"/>
              <a:t>I</a:t>
            </a:r>
            <a:r>
              <a:rPr lang="en-US" sz="2400" spc="-5" dirty="0"/>
              <a:t>:</a:t>
            </a:r>
            <a:r>
              <a:rPr lang="en-US" sz="2400" spc="-20" dirty="0"/>
              <a:t> </a:t>
            </a:r>
            <a:r>
              <a:rPr lang="en-US" sz="2400" dirty="0"/>
              <a:t>the</a:t>
            </a:r>
            <a:r>
              <a:rPr lang="en-US" sz="2400" spc="-10" dirty="0"/>
              <a:t> </a:t>
            </a:r>
            <a:r>
              <a:rPr lang="en-US" sz="2400" spc="-5" dirty="0"/>
              <a:t>set</a:t>
            </a:r>
            <a:r>
              <a:rPr lang="en-US" sz="2400" spc="-20" dirty="0"/>
              <a:t> </a:t>
            </a:r>
            <a:r>
              <a:rPr lang="en-US" sz="2400" spc="-5" dirty="0"/>
              <a:t>of</a:t>
            </a:r>
            <a:r>
              <a:rPr lang="en-US" sz="2400" spc="-15" dirty="0"/>
              <a:t> </a:t>
            </a:r>
            <a:r>
              <a:rPr lang="en-US" sz="2400" dirty="0"/>
              <a:t>all</a:t>
            </a:r>
            <a:r>
              <a:rPr lang="en-US" sz="2400" spc="-20" dirty="0"/>
              <a:t> </a:t>
            </a:r>
            <a:r>
              <a:rPr lang="en-US" sz="2400" spc="-5" dirty="0"/>
              <a:t>items</a:t>
            </a:r>
            <a:r>
              <a:rPr lang="en-US" sz="2400" spc="-30" dirty="0"/>
              <a:t> </a:t>
            </a:r>
            <a:r>
              <a:rPr lang="en-US" sz="2400" spc="-5" dirty="0"/>
              <a:t>sold</a:t>
            </a:r>
            <a:r>
              <a:rPr lang="en-US" sz="2400" dirty="0"/>
              <a:t> in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-5" dirty="0"/>
              <a:t> </a:t>
            </a:r>
            <a:r>
              <a:rPr lang="en-US" sz="2400" spc="-20" dirty="0"/>
              <a:t>store</a:t>
            </a:r>
            <a:endParaRPr lang="en-US" sz="2400" dirty="0"/>
          </a:p>
          <a:p>
            <a:pPr marL="698500" marR="5080" lvl="1" indent="-228600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400" dirty="0"/>
              <a:t>A </a:t>
            </a:r>
            <a:r>
              <a:rPr lang="en-US" sz="2400" i="1" spc="-5" dirty="0"/>
              <a:t>transaction</a:t>
            </a:r>
            <a:r>
              <a:rPr lang="en-US" sz="2400" spc="-5" dirty="0"/>
              <a:t>: items </a:t>
            </a:r>
            <a:r>
              <a:rPr lang="en-US" sz="2400" spc="-10" dirty="0"/>
              <a:t>purchased </a:t>
            </a:r>
            <a:r>
              <a:rPr lang="en-US" sz="2400" dirty="0"/>
              <a:t>in a </a:t>
            </a:r>
            <a:r>
              <a:rPr lang="en-US" sz="2400" spc="-15" dirty="0"/>
              <a:t>basket; </a:t>
            </a:r>
            <a:r>
              <a:rPr lang="en-US" sz="2400" dirty="0"/>
              <a:t>it </a:t>
            </a:r>
            <a:r>
              <a:rPr lang="en-US" sz="2400" spc="-15" dirty="0"/>
              <a:t>may </a:t>
            </a:r>
            <a:r>
              <a:rPr lang="en-US" sz="2400" spc="-20" dirty="0"/>
              <a:t>have </a:t>
            </a:r>
            <a:r>
              <a:rPr lang="en-US" sz="2400" spc="-5" dirty="0"/>
              <a:t>TID </a:t>
            </a:r>
            <a:r>
              <a:rPr lang="en-US" sz="2400" spc="-530" dirty="0"/>
              <a:t> </a:t>
            </a:r>
            <a:r>
              <a:rPr lang="en-US" sz="2400" spc="-5" dirty="0"/>
              <a:t>(transaction</a:t>
            </a:r>
            <a:r>
              <a:rPr lang="en-US" sz="2400" spc="-40" dirty="0"/>
              <a:t> </a:t>
            </a:r>
            <a:r>
              <a:rPr lang="en-US" sz="2400" dirty="0"/>
              <a:t>ID)</a:t>
            </a:r>
          </a:p>
          <a:p>
            <a:pPr marL="698500" lvl="1" indent="-228600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sz="2400" dirty="0"/>
              <a:t>A</a:t>
            </a:r>
            <a:r>
              <a:rPr lang="en-US" sz="2400" spc="-20" dirty="0"/>
              <a:t> </a:t>
            </a:r>
            <a:r>
              <a:rPr lang="en-US" sz="2400" i="1" dirty="0"/>
              <a:t>transactional</a:t>
            </a:r>
            <a:r>
              <a:rPr lang="en-US" sz="2400" i="1" spc="-5" dirty="0"/>
              <a:t> </a:t>
            </a:r>
            <a:r>
              <a:rPr lang="en-US" sz="2400" i="1" spc="-10" dirty="0"/>
              <a:t>dataset</a:t>
            </a:r>
            <a:r>
              <a:rPr lang="en-US" sz="2400" spc="-10" dirty="0"/>
              <a:t>:</a:t>
            </a:r>
            <a:r>
              <a:rPr lang="en-US" sz="2400" spc="-15" dirty="0"/>
              <a:t> </a:t>
            </a:r>
            <a:r>
              <a:rPr lang="en-US" sz="2400" dirty="0"/>
              <a:t>A</a:t>
            </a:r>
            <a:r>
              <a:rPr lang="en-US" sz="2400" spc="-20" dirty="0"/>
              <a:t> </a:t>
            </a:r>
            <a:r>
              <a:rPr lang="en-US" sz="2400" spc="-10" dirty="0"/>
              <a:t>set</a:t>
            </a:r>
            <a:r>
              <a:rPr lang="en-US" sz="2400" dirty="0"/>
              <a:t> </a:t>
            </a:r>
            <a:r>
              <a:rPr lang="en-US" sz="2400" spc="-10" dirty="0"/>
              <a:t>of </a:t>
            </a:r>
            <a:r>
              <a:rPr lang="en-US" sz="2400" spc="-5" dirty="0"/>
              <a:t>transactions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241" y="442087"/>
            <a:ext cx="3750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The</a:t>
            </a:r>
            <a:r>
              <a:rPr spc="-120" dirty="0"/>
              <a:t> </a:t>
            </a:r>
            <a:r>
              <a:rPr spc="-35" dirty="0"/>
              <a:t>Model:</a:t>
            </a:r>
            <a:r>
              <a:rPr spc="-110" dirty="0"/>
              <a:t> </a:t>
            </a:r>
            <a:r>
              <a:rPr spc="-25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1320" y="1672843"/>
            <a:ext cx="8030845" cy="401199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>
              <a:lnSpc>
                <a:spcPts val="306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transaction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contains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items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>
                <a:solidFill>
                  <a:srgbClr val="3333CC"/>
                </a:solidFill>
                <a:latin typeface="Calibri"/>
                <a:cs typeface="Calibri"/>
              </a:rPr>
              <a:t>itemset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, </a:t>
            </a:r>
            <a:endParaRPr lang="en-US" sz="2800" spc="-5" dirty="0">
              <a:latin typeface="Calibri"/>
              <a:cs typeface="Calibri"/>
            </a:endParaRPr>
          </a:p>
          <a:p>
            <a:pPr marL="241300" marR="5080" indent="-228600">
              <a:lnSpc>
                <a:spcPts val="306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241300" marR="5080" indent="-228600">
              <a:lnSpc>
                <a:spcPts val="306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association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rule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implication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form:</a:t>
            </a:r>
            <a:endParaRPr sz="2800" dirty="0">
              <a:latin typeface="Calibri"/>
              <a:cs typeface="Calibri"/>
            </a:endParaRPr>
          </a:p>
          <a:p>
            <a:pPr marR="879475" algn="ctr">
              <a:lnSpc>
                <a:spcPct val="100000"/>
              </a:lnSpc>
              <a:spcBef>
                <a:spcPts val="20"/>
              </a:spcBef>
              <a:tabLst>
                <a:tab pos="4737100" algn="l"/>
              </a:tabLst>
            </a:pPr>
            <a:r>
              <a:rPr sz="2800" i="1" spc="-5" dirty="0">
                <a:latin typeface="Calibri"/>
                <a:cs typeface="Calibri"/>
              </a:rPr>
              <a:t>X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Y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I,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and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X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</a:t>
            </a:r>
            <a:r>
              <a:rPr sz="2800" i="1" spc="-5" dirty="0">
                <a:latin typeface="Calibri"/>
                <a:cs typeface="Calibri"/>
              </a:rPr>
              <a:t>Y	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</a:t>
            </a:r>
            <a:endParaRPr sz="2800" dirty="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Symbol"/>
              <a:cs typeface="Symbol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itemset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items.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{milk,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bread,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cereal}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itemset.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-itemset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10" dirty="0">
                <a:latin typeface="Calibri"/>
                <a:cs typeface="Calibri"/>
              </a:rPr>
              <a:t> itemset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k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items.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{milk,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bread,</a:t>
            </a:r>
            <a:r>
              <a:rPr sz="2400" spc="-5" dirty="0">
                <a:latin typeface="Calibri"/>
                <a:cs typeface="Calibri"/>
              </a:rPr>
              <a:t> cereal}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3-itemset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3405" y="416813"/>
            <a:ext cx="18916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E</a:t>
            </a:r>
            <a:r>
              <a:rPr spc="-105" dirty="0"/>
              <a:t>x</a:t>
            </a:r>
            <a:r>
              <a:rPr spc="-35" dirty="0"/>
              <a:t>a</a:t>
            </a:r>
            <a:r>
              <a:rPr spc="-65" dirty="0"/>
              <a:t>m</a:t>
            </a:r>
            <a:r>
              <a:rPr spc="-45" dirty="0"/>
              <a:t>p</a:t>
            </a:r>
            <a:r>
              <a:rPr spc="-30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0010" y="1382090"/>
            <a:ext cx="4631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462C1"/>
                </a:solidFill>
                <a:latin typeface="Calibri"/>
                <a:cs typeface="Calibri"/>
              </a:rPr>
              <a:t>itemset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set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1910" y="1749932"/>
            <a:ext cx="599529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79400" algn="l"/>
              </a:tabLst>
            </a:pPr>
            <a:r>
              <a:rPr sz="2400" spc="-5" dirty="0">
                <a:solidFill>
                  <a:srgbClr val="0462C1"/>
                </a:solidFill>
                <a:latin typeface="Calibri"/>
                <a:cs typeface="Calibri"/>
              </a:rPr>
              <a:t>k-itemset</a:t>
            </a:r>
            <a:r>
              <a:rPr sz="2400" spc="-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{x</a:t>
            </a:r>
            <a:r>
              <a:rPr sz="2400" spc="-7" baseline="-20833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7" baseline="-20833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 marL="279400" marR="30480" indent="-228600">
              <a:lnSpc>
                <a:spcPts val="2590"/>
              </a:lnSpc>
              <a:spcBef>
                <a:spcPts val="1040"/>
              </a:spcBef>
              <a:buFont typeface="Arial MT"/>
              <a:buChar char="•"/>
              <a:tabLst>
                <a:tab pos="279400" algn="l"/>
              </a:tabLst>
            </a:pPr>
            <a:r>
              <a:rPr sz="2400" i="1" spc="-5" dirty="0">
                <a:solidFill>
                  <a:srgbClr val="0462C1"/>
                </a:solidFill>
                <a:latin typeface="Calibri"/>
                <a:cs typeface="Calibri"/>
              </a:rPr>
              <a:t>support</a:t>
            </a:r>
            <a:r>
              <a:rPr sz="2400" i="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462C1"/>
                </a:solidFill>
                <a:latin typeface="Calibri"/>
                <a:cs typeface="Calibri"/>
              </a:rPr>
              <a:t>count </a:t>
            </a:r>
            <a:r>
              <a:rPr sz="2400" i="1" spc="-5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X: Frequency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itemset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endParaRPr lang="en-US" sz="2400" dirty="0">
              <a:latin typeface="Calibri"/>
              <a:cs typeface="Calibri"/>
            </a:endParaRPr>
          </a:p>
          <a:p>
            <a:pPr marL="279400" marR="18732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79400" algn="l"/>
              </a:tabLst>
            </a:pPr>
            <a:r>
              <a:rPr lang="en-US" sz="2400" i="1" spc="-5" dirty="0">
                <a:solidFill>
                  <a:srgbClr val="0462C1"/>
                </a:solidFill>
                <a:latin typeface="Calibri"/>
                <a:cs typeface="Calibri"/>
              </a:rPr>
              <a:t>support</a:t>
            </a:r>
            <a:r>
              <a:rPr lang="en-US" sz="2400" spc="-5" dirty="0">
                <a:latin typeface="Calibri"/>
                <a:cs typeface="Calibri"/>
              </a:rPr>
              <a:t>, </a:t>
            </a:r>
            <a:r>
              <a:rPr lang="en-US" sz="2400" i="1" dirty="0"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, refers to the relative frequency of an item set in a dataset. For example, if an itemset occurs in 5% of the transactions in a dataset, it has a support of 5%.</a:t>
            </a:r>
          </a:p>
          <a:p>
            <a:pPr marL="279400" marR="18732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79400" algn="l"/>
              </a:tabLst>
            </a:pPr>
            <a:r>
              <a:rPr lang="en-US" sz="2400" dirty="0">
                <a:latin typeface="Calibri"/>
                <a:cs typeface="Calibri"/>
              </a:rPr>
              <a:t>An </a:t>
            </a:r>
            <a:r>
              <a:rPr lang="en-US" sz="2400" spc="-5" dirty="0">
                <a:latin typeface="Calibri"/>
                <a:cs typeface="Calibri"/>
              </a:rPr>
              <a:t>itemset </a:t>
            </a:r>
            <a:r>
              <a:rPr lang="en-US" sz="2400" dirty="0">
                <a:latin typeface="Calibri"/>
                <a:cs typeface="Calibri"/>
              </a:rPr>
              <a:t>X is </a:t>
            </a:r>
            <a:r>
              <a:rPr lang="en-US" sz="2400" i="1" spc="-5" dirty="0">
                <a:solidFill>
                  <a:srgbClr val="0462C1"/>
                </a:solidFill>
                <a:latin typeface="Calibri"/>
                <a:cs typeface="Calibri"/>
              </a:rPr>
              <a:t>frequent </a:t>
            </a:r>
            <a:r>
              <a:rPr lang="en-US" sz="2400" dirty="0">
                <a:latin typeface="Calibri"/>
                <a:cs typeface="Calibri"/>
              </a:rPr>
              <a:t>if </a:t>
            </a:r>
            <a:r>
              <a:rPr lang="en-US" sz="2400" spc="-55" dirty="0">
                <a:latin typeface="Calibri"/>
                <a:cs typeface="Calibri"/>
              </a:rPr>
              <a:t>X’s 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support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is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no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less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than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i="1" spc="-5" dirty="0" err="1">
                <a:latin typeface="Calibri"/>
                <a:cs typeface="Calibri"/>
              </a:rPr>
              <a:t>minsup</a:t>
            </a:r>
            <a:r>
              <a:rPr lang="en-US" sz="2400" i="1" spc="-5" dirty="0">
                <a:latin typeface="Calibri"/>
                <a:cs typeface="Calibri"/>
              </a:rPr>
              <a:t> </a:t>
            </a:r>
            <a:r>
              <a:rPr lang="en-US" sz="2400" i="1" spc="-53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threshold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57298" y="3991165"/>
            <a:ext cx="2921000" cy="1771014"/>
            <a:chOff x="2257298" y="3991165"/>
            <a:chExt cx="2921000" cy="1771014"/>
          </a:xfrm>
        </p:grpSpPr>
        <p:sp>
          <p:nvSpPr>
            <p:cNvPr id="6" name="object 6"/>
            <p:cNvSpPr/>
            <p:nvPr/>
          </p:nvSpPr>
          <p:spPr>
            <a:xfrm>
              <a:off x="2269998" y="4225290"/>
              <a:ext cx="1905000" cy="1371600"/>
            </a:xfrm>
            <a:custGeom>
              <a:avLst/>
              <a:gdLst/>
              <a:ahLst/>
              <a:cxnLst/>
              <a:rect l="l" t="t" r="r" b="b"/>
              <a:pathLst>
                <a:path w="1905000" h="1371600">
                  <a:moveTo>
                    <a:pt x="952500" y="0"/>
                  </a:moveTo>
                  <a:lnTo>
                    <a:pt x="896535" y="1164"/>
                  </a:lnTo>
                  <a:lnTo>
                    <a:pt x="841421" y="4614"/>
                  </a:lnTo>
                  <a:lnTo>
                    <a:pt x="787248" y="10286"/>
                  </a:lnTo>
                  <a:lnTo>
                    <a:pt x="734105" y="18114"/>
                  </a:lnTo>
                  <a:lnTo>
                    <a:pt x="682082" y="28036"/>
                  </a:lnTo>
                  <a:lnTo>
                    <a:pt x="631267" y="39985"/>
                  </a:lnTo>
                  <a:lnTo>
                    <a:pt x="581751" y="53899"/>
                  </a:lnTo>
                  <a:lnTo>
                    <a:pt x="533622" y="69713"/>
                  </a:lnTo>
                  <a:lnTo>
                    <a:pt x="486969" y="87361"/>
                  </a:lnTo>
                  <a:lnTo>
                    <a:pt x="441883" y="106781"/>
                  </a:lnTo>
                  <a:lnTo>
                    <a:pt x="398452" y="127907"/>
                  </a:lnTo>
                  <a:lnTo>
                    <a:pt x="356767" y="150676"/>
                  </a:lnTo>
                  <a:lnTo>
                    <a:pt x="316915" y="175022"/>
                  </a:lnTo>
                  <a:lnTo>
                    <a:pt x="278987" y="200882"/>
                  </a:lnTo>
                  <a:lnTo>
                    <a:pt x="243071" y="228191"/>
                  </a:lnTo>
                  <a:lnTo>
                    <a:pt x="209258" y="256885"/>
                  </a:lnTo>
                  <a:lnTo>
                    <a:pt x="177637" y="286899"/>
                  </a:lnTo>
                  <a:lnTo>
                    <a:pt x="148297" y="318169"/>
                  </a:lnTo>
                  <a:lnTo>
                    <a:pt x="121326" y="350631"/>
                  </a:lnTo>
                  <a:lnTo>
                    <a:pt x="96816" y="384221"/>
                  </a:lnTo>
                  <a:lnTo>
                    <a:pt x="74854" y="418873"/>
                  </a:lnTo>
                  <a:lnTo>
                    <a:pt x="55531" y="454524"/>
                  </a:lnTo>
                  <a:lnTo>
                    <a:pt x="38935" y="491110"/>
                  </a:lnTo>
                  <a:lnTo>
                    <a:pt x="25157" y="528565"/>
                  </a:lnTo>
                  <a:lnTo>
                    <a:pt x="14284" y="566826"/>
                  </a:lnTo>
                  <a:lnTo>
                    <a:pt x="6408" y="605829"/>
                  </a:lnTo>
                  <a:lnTo>
                    <a:pt x="1616" y="645508"/>
                  </a:lnTo>
                  <a:lnTo>
                    <a:pt x="0" y="685800"/>
                  </a:lnTo>
                  <a:lnTo>
                    <a:pt x="1616" y="726091"/>
                  </a:lnTo>
                  <a:lnTo>
                    <a:pt x="6408" y="765770"/>
                  </a:lnTo>
                  <a:lnTo>
                    <a:pt x="14284" y="804773"/>
                  </a:lnTo>
                  <a:lnTo>
                    <a:pt x="25157" y="843034"/>
                  </a:lnTo>
                  <a:lnTo>
                    <a:pt x="38935" y="880489"/>
                  </a:lnTo>
                  <a:lnTo>
                    <a:pt x="55531" y="917075"/>
                  </a:lnTo>
                  <a:lnTo>
                    <a:pt x="74854" y="952726"/>
                  </a:lnTo>
                  <a:lnTo>
                    <a:pt x="96816" y="987378"/>
                  </a:lnTo>
                  <a:lnTo>
                    <a:pt x="121326" y="1020968"/>
                  </a:lnTo>
                  <a:lnTo>
                    <a:pt x="148297" y="1053430"/>
                  </a:lnTo>
                  <a:lnTo>
                    <a:pt x="177637" y="1084700"/>
                  </a:lnTo>
                  <a:lnTo>
                    <a:pt x="209258" y="1114714"/>
                  </a:lnTo>
                  <a:lnTo>
                    <a:pt x="243071" y="1143408"/>
                  </a:lnTo>
                  <a:lnTo>
                    <a:pt x="278987" y="1170717"/>
                  </a:lnTo>
                  <a:lnTo>
                    <a:pt x="316915" y="1196577"/>
                  </a:lnTo>
                  <a:lnTo>
                    <a:pt x="356767" y="1220923"/>
                  </a:lnTo>
                  <a:lnTo>
                    <a:pt x="398452" y="1243692"/>
                  </a:lnTo>
                  <a:lnTo>
                    <a:pt x="441883" y="1264818"/>
                  </a:lnTo>
                  <a:lnTo>
                    <a:pt x="486969" y="1284238"/>
                  </a:lnTo>
                  <a:lnTo>
                    <a:pt x="533622" y="1301886"/>
                  </a:lnTo>
                  <a:lnTo>
                    <a:pt x="581751" y="1317700"/>
                  </a:lnTo>
                  <a:lnTo>
                    <a:pt x="631267" y="1331614"/>
                  </a:lnTo>
                  <a:lnTo>
                    <a:pt x="682082" y="1343563"/>
                  </a:lnTo>
                  <a:lnTo>
                    <a:pt x="734105" y="1353485"/>
                  </a:lnTo>
                  <a:lnTo>
                    <a:pt x="787248" y="1361313"/>
                  </a:lnTo>
                  <a:lnTo>
                    <a:pt x="841421" y="1366985"/>
                  </a:lnTo>
                  <a:lnTo>
                    <a:pt x="896535" y="1370435"/>
                  </a:lnTo>
                  <a:lnTo>
                    <a:pt x="952500" y="1371600"/>
                  </a:lnTo>
                  <a:lnTo>
                    <a:pt x="1008464" y="1370435"/>
                  </a:lnTo>
                  <a:lnTo>
                    <a:pt x="1063578" y="1366985"/>
                  </a:lnTo>
                  <a:lnTo>
                    <a:pt x="1117751" y="1361313"/>
                  </a:lnTo>
                  <a:lnTo>
                    <a:pt x="1170894" y="1353485"/>
                  </a:lnTo>
                  <a:lnTo>
                    <a:pt x="1222917" y="1343563"/>
                  </a:lnTo>
                  <a:lnTo>
                    <a:pt x="1273732" y="1331614"/>
                  </a:lnTo>
                  <a:lnTo>
                    <a:pt x="1323248" y="1317700"/>
                  </a:lnTo>
                  <a:lnTo>
                    <a:pt x="1371377" y="1301886"/>
                  </a:lnTo>
                  <a:lnTo>
                    <a:pt x="1418030" y="1284238"/>
                  </a:lnTo>
                  <a:lnTo>
                    <a:pt x="1463116" y="1264818"/>
                  </a:lnTo>
                  <a:lnTo>
                    <a:pt x="1506547" y="1243692"/>
                  </a:lnTo>
                  <a:lnTo>
                    <a:pt x="1548232" y="1220923"/>
                  </a:lnTo>
                  <a:lnTo>
                    <a:pt x="1588084" y="1196577"/>
                  </a:lnTo>
                  <a:lnTo>
                    <a:pt x="1626012" y="1170717"/>
                  </a:lnTo>
                  <a:lnTo>
                    <a:pt x="1661928" y="1143408"/>
                  </a:lnTo>
                  <a:lnTo>
                    <a:pt x="1695741" y="1114714"/>
                  </a:lnTo>
                  <a:lnTo>
                    <a:pt x="1727362" y="1084700"/>
                  </a:lnTo>
                  <a:lnTo>
                    <a:pt x="1756702" y="1053430"/>
                  </a:lnTo>
                  <a:lnTo>
                    <a:pt x="1783673" y="1020968"/>
                  </a:lnTo>
                  <a:lnTo>
                    <a:pt x="1808183" y="987378"/>
                  </a:lnTo>
                  <a:lnTo>
                    <a:pt x="1830145" y="952726"/>
                  </a:lnTo>
                  <a:lnTo>
                    <a:pt x="1849468" y="917075"/>
                  </a:lnTo>
                  <a:lnTo>
                    <a:pt x="1866064" y="880489"/>
                  </a:lnTo>
                  <a:lnTo>
                    <a:pt x="1879842" y="843034"/>
                  </a:lnTo>
                  <a:lnTo>
                    <a:pt x="1890715" y="804773"/>
                  </a:lnTo>
                  <a:lnTo>
                    <a:pt x="1898591" y="765770"/>
                  </a:lnTo>
                  <a:lnTo>
                    <a:pt x="1903383" y="726091"/>
                  </a:lnTo>
                  <a:lnTo>
                    <a:pt x="1905000" y="685800"/>
                  </a:lnTo>
                  <a:lnTo>
                    <a:pt x="1903383" y="645508"/>
                  </a:lnTo>
                  <a:lnTo>
                    <a:pt x="1898591" y="605829"/>
                  </a:lnTo>
                  <a:lnTo>
                    <a:pt x="1890715" y="566826"/>
                  </a:lnTo>
                  <a:lnTo>
                    <a:pt x="1879842" y="528565"/>
                  </a:lnTo>
                  <a:lnTo>
                    <a:pt x="1866064" y="491110"/>
                  </a:lnTo>
                  <a:lnTo>
                    <a:pt x="1849468" y="454524"/>
                  </a:lnTo>
                  <a:lnTo>
                    <a:pt x="1830145" y="418873"/>
                  </a:lnTo>
                  <a:lnTo>
                    <a:pt x="1808183" y="384221"/>
                  </a:lnTo>
                  <a:lnTo>
                    <a:pt x="1783673" y="350631"/>
                  </a:lnTo>
                  <a:lnTo>
                    <a:pt x="1756702" y="318169"/>
                  </a:lnTo>
                  <a:lnTo>
                    <a:pt x="1727362" y="286899"/>
                  </a:lnTo>
                  <a:lnTo>
                    <a:pt x="1695741" y="256885"/>
                  </a:lnTo>
                  <a:lnTo>
                    <a:pt x="1661928" y="228191"/>
                  </a:lnTo>
                  <a:lnTo>
                    <a:pt x="1626012" y="200882"/>
                  </a:lnTo>
                  <a:lnTo>
                    <a:pt x="1588084" y="175022"/>
                  </a:lnTo>
                  <a:lnTo>
                    <a:pt x="1548232" y="150676"/>
                  </a:lnTo>
                  <a:lnTo>
                    <a:pt x="1506547" y="127907"/>
                  </a:lnTo>
                  <a:lnTo>
                    <a:pt x="1463116" y="106781"/>
                  </a:lnTo>
                  <a:lnTo>
                    <a:pt x="1418030" y="87361"/>
                  </a:lnTo>
                  <a:lnTo>
                    <a:pt x="1371377" y="69713"/>
                  </a:lnTo>
                  <a:lnTo>
                    <a:pt x="1323248" y="53899"/>
                  </a:lnTo>
                  <a:lnTo>
                    <a:pt x="1273732" y="39985"/>
                  </a:lnTo>
                  <a:lnTo>
                    <a:pt x="1222917" y="28036"/>
                  </a:lnTo>
                  <a:lnTo>
                    <a:pt x="1170894" y="18114"/>
                  </a:lnTo>
                  <a:lnTo>
                    <a:pt x="1117751" y="10286"/>
                  </a:lnTo>
                  <a:lnTo>
                    <a:pt x="1063578" y="4614"/>
                  </a:lnTo>
                  <a:lnTo>
                    <a:pt x="1008464" y="1164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9998" y="4225290"/>
              <a:ext cx="1905000" cy="1371600"/>
            </a:xfrm>
            <a:custGeom>
              <a:avLst/>
              <a:gdLst/>
              <a:ahLst/>
              <a:cxnLst/>
              <a:rect l="l" t="t" r="r" b="b"/>
              <a:pathLst>
                <a:path w="1905000" h="1371600">
                  <a:moveTo>
                    <a:pt x="0" y="685800"/>
                  </a:moveTo>
                  <a:lnTo>
                    <a:pt x="1616" y="645508"/>
                  </a:lnTo>
                  <a:lnTo>
                    <a:pt x="6408" y="605829"/>
                  </a:lnTo>
                  <a:lnTo>
                    <a:pt x="14284" y="566826"/>
                  </a:lnTo>
                  <a:lnTo>
                    <a:pt x="25157" y="528565"/>
                  </a:lnTo>
                  <a:lnTo>
                    <a:pt x="38935" y="491110"/>
                  </a:lnTo>
                  <a:lnTo>
                    <a:pt x="55531" y="454524"/>
                  </a:lnTo>
                  <a:lnTo>
                    <a:pt x="74854" y="418873"/>
                  </a:lnTo>
                  <a:lnTo>
                    <a:pt x="96816" y="384221"/>
                  </a:lnTo>
                  <a:lnTo>
                    <a:pt x="121326" y="350631"/>
                  </a:lnTo>
                  <a:lnTo>
                    <a:pt x="148297" y="318169"/>
                  </a:lnTo>
                  <a:lnTo>
                    <a:pt x="177637" y="286899"/>
                  </a:lnTo>
                  <a:lnTo>
                    <a:pt x="209258" y="256885"/>
                  </a:lnTo>
                  <a:lnTo>
                    <a:pt x="243071" y="228191"/>
                  </a:lnTo>
                  <a:lnTo>
                    <a:pt x="278987" y="200882"/>
                  </a:lnTo>
                  <a:lnTo>
                    <a:pt x="316915" y="175022"/>
                  </a:lnTo>
                  <a:lnTo>
                    <a:pt x="356767" y="150676"/>
                  </a:lnTo>
                  <a:lnTo>
                    <a:pt x="398452" y="127907"/>
                  </a:lnTo>
                  <a:lnTo>
                    <a:pt x="441883" y="106781"/>
                  </a:lnTo>
                  <a:lnTo>
                    <a:pt x="486969" y="87361"/>
                  </a:lnTo>
                  <a:lnTo>
                    <a:pt x="533622" y="69713"/>
                  </a:lnTo>
                  <a:lnTo>
                    <a:pt x="581751" y="53899"/>
                  </a:lnTo>
                  <a:lnTo>
                    <a:pt x="631267" y="39985"/>
                  </a:lnTo>
                  <a:lnTo>
                    <a:pt x="682082" y="28036"/>
                  </a:lnTo>
                  <a:lnTo>
                    <a:pt x="734105" y="18114"/>
                  </a:lnTo>
                  <a:lnTo>
                    <a:pt x="787248" y="10286"/>
                  </a:lnTo>
                  <a:lnTo>
                    <a:pt x="841421" y="4614"/>
                  </a:lnTo>
                  <a:lnTo>
                    <a:pt x="896535" y="1164"/>
                  </a:lnTo>
                  <a:lnTo>
                    <a:pt x="952500" y="0"/>
                  </a:lnTo>
                  <a:lnTo>
                    <a:pt x="1008464" y="1164"/>
                  </a:lnTo>
                  <a:lnTo>
                    <a:pt x="1063578" y="4614"/>
                  </a:lnTo>
                  <a:lnTo>
                    <a:pt x="1117751" y="10286"/>
                  </a:lnTo>
                  <a:lnTo>
                    <a:pt x="1170894" y="18114"/>
                  </a:lnTo>
                  <a:lnTo>
                    <a:pt x="1222917" y="28036"/>
                  </a:lnTo>
                  <a:lnTo>
                    <a:pt x="1273732" y="39985"/>
                  </a:lnTo>
                  <a:lnTo>
                    <a:pt x="1323248" y="53899"/>
                  </a:lnTo>
                  <a:lnTo>
                    <a:pt x="1371377" y="69713"/>
                  </a:lnTo>
                  <a:lnTo>
                    <a:pt x="1418030" y="87361"/>
                  </a:lnTo>
                  <a:lnTo>
                    <a:pt x="1463116" y="106781"/>
                  </a:lnTo>
                  <a:lnTo>
                    <a:pt x="1506547" y="127907"/>
                  </a:lnTo>
                  <a:lnTo>
                    <a:pt x="1548232" y="150676"/>
                  </a:lnTo>
                  <a:lnTo>
                    <a:pt x="1588084" y="175022"/>
                  </a:lnTo>
                  <a:lnTo>
                    <a:pt x="1626012" y="200882"/>
                  </a:lnTo>
                  <a:lnTo>
                    <a:pt x="1661928" y="228191"/>
                  </a:lnTo>
                  <a:lnTo>
                    <a:pt x="1695741" y="256885"/>
                  </a:lnTo>
                  <a:lnTo>
                    <a:pt x="1727362" y="286899"/>
                  </a:lnTo>
                  <a:lnTo>
                    <a:pt x="1756702" y="318169"/>
                  </a:lnTo>
                  <a:lnTo>
                    <a:pt x="1783673" y="350631"/>
                  </a:lnTo>
                  <a:lnTo>
                    <a:pt x="1808183" y="384221"/>
                  </a:lnTo>
                  <a:lnTo>
                    <a:pt x="1830145" y="418873"/>
                  </a:lnTo>
                  <a:lnTo>
                    <a:pt x="1849468" y="454524"/>
                  </a:lnTo>
                  <a:lnTo>
                    <a:pt x="1866064" y="491110"/>
                  </a:lnTo>
                  <a:lnTo>
                    <a:pt x="1879842" y="528565"/>
                  </a:lnTo>
                  <a:lnTo>
                    <a:pt x="1890715" y="566826"/>
                  </a:lnTo>
                  <a:lnTo>
                    <a:pt x="1898591" y="605829"/>
                  </a:lnTo>
                  <a:lnTo>
                    <a:pt x="1903383" y="645508"/>
                  </a:lnTo>
                  <a:lnTo>
                    <a:pt x="1905000" y="685800"/>
                  </a:lnTo>
                  <a:lnTo>
                    <a:pt x="1903383" y="726091"/>
                  </a:lnTo>
                  <a:lnTo>
                    <a:pt x="1898591" y="765770"/>
                  </a:lnTo>
                  <a:lnTo>
                    <a:pt x="1890715" y="804773"/>
                  </a:lnTo>
                  <a:lnTo>
                    <a:pt x="1879842" y="843034"/>
                  </a:lnTo>
                  <a:lnTo>
                    <a:pt x="1866064" y="880489"/>
                  </a:lnTo>
                  <a:lnTo>
                    <a:pt x="1849468" y="917075"/>
                  </a:lnTo>
                  <a:lnTo>
                    <a:pt x="1830145" y="952726"/>
                  </a:lnTo>
                  <a:lnTo>
                    <a:pt x="1808183" y="987378"/>
                  </a:lnTo>
                  <a:lnTo>
                    <a:pt x="1783673" y="1020968"/>
                  </a:lnTo>
                  <a:lnTo>
                    <a:pt x="1756702" y="1053430"/>
                  </a:lnTo>
                  <a:lnTo>
                    <a:pt x="1727362" y="1084700"/>
                  </a:lnTo>
                  <a:lnTo>
                    <a:pt x="1695741" y="1114714"/>
                  </a:lnTo>
                  <a:lnTo>
                    <a:pt x="1661928" y="1143408"/>
                  </a:lnTo>
                  <a:lnTo>
                    <a:pt x="1626012" y="1170717"/>
                  </a:lnTo>
                  <a:lnTo>
                    <a:pt x="1588084" y="1196577"/>
                  </a:lnTo>
                  <a:lnTo>
                    <a:pt x="1548232" y="1220923"/>
                  </a:lnTo>
                  <a:lnTo>
                    <a:pt x="1506547" y="1243692"/>
                  </a:lnTo>
                  <a:lnTo>
                    <a:pt x="1463116" y="1264818"/>
                  </a:lnTo>
                  <a:lnTo>
                    <a:pt x="1418030" y="1284238"/>
                  </a:lnTo>
                  <a:lnTo>
                    <a:pt x="1371377" y="1301886"/>
                  </a:lnTo>
                  <a:lnTo>
                    <a:pt x="1323248" y="1317700"/>
                  </a:lnTo>
                  <a:lnTo>
                    <a:pt x="1273732" y="1331614"/>
                  </a:lnTo>
                  <a:lnTo>
                    <a:pt x="1222917" y="1343563"/>
                  </a:lnTo>
                  <a:lnTo>
                    <a:pt x="1170894" y="1353485"/>
                  </a:lnTo>
                  <a:lnTo>
                    <a:pt x="1117751" y="1361313"/>
                  </a:lnTo>
                  <a:lnTo>
                    <a:pt x="1063578" y="1366985"/>
                  </a:lnTo>
                  <a:lnTo>
                    <a:pt x="1008464" y="1370435"/>
                  </a:lnTo>
                  <a:lnTo>
                    <a:pt x="952500" y="1371600"/>
                  </a:lnTo>
                  <a:lnTo>
                    <a:pt x="896535" y="1370435"/>
                  </a:lnTo>
                  <a:lnTo>
                    <a:pt x="841421" y="1366985"/>
                  </a:lnTo>
                  <a:lnTo>
                    <a:pt x="787248" y="1361313"/>
                  </a:lnTo>
                  <a:lnTo>
                    <a:pt x="734105" y="1353485"/>
                  </a:lnTo>
                  <a:lnTo>
                    <a:pt x="682082" y="1343563"/>
                  </a:lnTo>
                  <a:lnTo>
                    <a:pt x="631267" y="1331614"/>
                  </a:lnTo>
                  <a:lnTo>
                    <a:pt x="581751" y="1317700"/>
                  </a:lnTo>
                  <a:lnTo>
                    <a:pt x="533622" y="1301886"/>
                  </a:lnTo>
                  <a:lnTo>
                    <a:pt x="486969" y="1284238"/>
                  </a:lnTo>
                  <a:lnTo>
                    <a:pt x="441883" y="1264818"/>
                  </a:lnTo>
                  <a:lnTo>
                    <a:pt x="398452" y="1243692"/>
                  </a:lnTo>
                  <a:lnTo>
                    <a:pt x="356767" y="1220923"/>
                  </a:lnTo>
                  <a:lnTo>
                    <a:pt x="316915" y="1196577"/>
                  </a:lnTo>
                  <a:lnTo>
                    <a:pt x="278987" y="1170717"/>
                  </a:lnTo>
                  <a:lnTo>
                    <a:pt x="243071" y="1143408"/>
                  </a:lnTo>
                  <a:lnTo>
                    <a:pt x="209258" y="1114714"/>
                  </a:lnTo>
                  <a:lnTo>
                    <a:pt x="177637" y="1084700"/>
                  </a:lnTo>
                  <a:lnTo>
                    <a:pt x="148297" y="1053430"/>
                  </a:lnTo>
                  <a:lnTo>
                    <a:pt x="121326" y="1020968"/>
                  </a:lnTo>
                  <a:lnTo>
                    <a:pt x="96816" y="987378"/>
                  </a:lnTo>
                  <a:lnTo>
                    <a:pt x="74854" y="952726"/>
                  </a:lnTo>
                  <a:lnTo>
                    <a:pt x="55531" y="917075"/>
                  </a:lnTo>
                  <a:lnTo>
                    <a:pt x="38935" y="880489"/>
                  </a:lnTo>
                  <a:lnTo>
                    <a:pt x="25157" y="843034"/>
                  </a:lnTo>
                  <a:lnTo>
                    <a:pt x="14284" y="804773"/>
                  </a:lnTo>
                  <a:lnTo>
                    <a:pt x="6408" y="765770"/>
                  </a:lnTo>
                  <a:lnTo>
                    <a:pt x="1616" y="726091"/>
                  </a:lnTo>
                  <a:lnTo>
                    <a:pt x="0" y="685800"/>
                  </a:lnTo>
                  <a:close/>
                </a:path>
              </a:pathLst>
            </a:custGeom>
            <a:ln w="254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0598" y="422529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952500" y="0"/>
                  </a:moveTo>
                  <a:lnTo>
                    <a:pt x="898451" y="1206"/>
                  </a:lnTo>
                  <a:lnTo>
                    <a:pt x="845193" y="4781"/>
                  </a:lnTo>
                  <a:lnTo>
                    <a:pt x="792806" y="10662"/>
                  </a:lnTo>
                  <a:lnTo>
                    <a:pt x="741371" y="18783"/>
                  </a:lnTo>
                  <a:lnTo>
                    <a:pt x="690968" y="29081"/>
                  </a:lnTo>
                  <a:lnTo>
                    <a:pt x="641677" y="41491"/>
                  </a:lnTo>
                  <a:lnTo>
                    <a:pt x="593579" y="55949"/>
                  </a:lnTo>
                  <a:lnTo>
                    <a:pt x="546755" y="72391"/>
                  </a:lnTo>
                  <a:lnTo>
                    <a:pt x="501284" y="90752"/>
                  </a:lnTo>
                  <a:lnTo>
                    <a:pt x="457248" y="110967"/>
                  </a:lnTo>
                  <a:lnTo>
                    <a:pt x="414726" y="132974"/>
                  </a:lnTo>
                  <a:lnTo>
                    <a:pt x="373799" y="156707"/>
                  </a:lnTo>
                  <a:lnTo>
                    <a:pt x="334547" y="182102"/>
                  </a:lnTo>
                  <a:lnTo>
                    <a:pt x="297051" y="209095"/>
                  </a:lnTo>
                  <a:lnTo>
                    <a:pt x="261392" y="237621"/>
                  </a:lnTo>
                  <a:lnTo>
                    <a:pt x="227649" y="267617"/>
                  </a:lnTo>
                  <a:lnTo>
                    <a:pt x="195903" y="299017"/>
                  </a:lnTo>
                  <a:lnTo>
                    <a:pt x="166235" y="331758"/>
                  </a:lnTo>
                  <a:lnTo>
                    <a:pt x="138724" y="365775"/>
                  </a:lnTo>
                  <a:lnTo>
                    <a:pt x="113452" y="401005"/>
                  </a:lnTo>
                  <a:lnTo>
                    <a:pt x="90499" y="437382"/>
                  </a:lnTo>
                  <a:lnTo>
                    <a:pt x="69945" y="474842"/>
                  </a:lnTo>
                  <a:lnTo>
                    <a:pt x="51870" y="513322"/>
                  </a:lnTo>
                  <a:lnTo>
                    <a:pt x="36356" y="552756"/>
                  </a:lnTo>
                  <a:lnTo>
                    <a:pt x="23482" y="593081"/>
                  </a:lnTo>
                  <a:lnTo>
                    <a:pt x="13329" y="634232"/>
                  </a:lnTo>
                  <a:lnTo>
                    <a:pt x="5977" y="676145"/>
                  </a:lnTo>
                  <a:lnTo>
                    <a:pt x="1507" y="718756"/>
                  </a:lnTo>
                  <a:lnTo>
                    <a:pt x="0" y="762000"/>
                  </a:lnTo>
                  <a:lnTo>
                    <a:pt x="1507" y="805243"/>
                  </a:lnTo>
                  <a:lnTo>
                    <a:pt x="5977" y="847854"/>
                  </a:lnTo>
                  <a:lnTo>
                    <a:pt x="13329" y="889767"/>
                  </a:lnTo>
                  <a:lnTo>
                    <a:pt x="23482" y="930918"/>
                  </a:lnTo>
                  <a:lnTo>
                    <a:pt x="36356" y="971243"/>
                  </a:lnTo>
                  <a:lnTo>
                    <a:pt x="51870" y="1010677"/>
                  </a:lnTo>
                  <a:lnTo>
                    <a:pt x="69945" y="1049157"/>
                  </a:lnTo>
                  <a:lnTo>
                    <a:pt x="90499" y="1086617"/>
                  </a:lnTo>
                  <a:lnTo>
                    <a:pt x="113452" y="1122994"/>
                  </a:lnTo>
                  <a:lnTo>
                    <a:pt x="138724" y="1158224"/>
                  </a:lnTo>
                  <a:lnTo>
                    <a:pt x="166235" y="1192241"/>
                  </a:lnTo>
                  <a:lnTo>
                    <a:pt x="195903" y="1224982"/>
                  </a:lnTo>
                  <a:lnTo>
                    <a:pt x="227649" y="1256382"/>
                  </a:lnTo>
                  <a:lnTo>
                    <a:pt x="261392" y="1286378"/>
                  </a:lnTo>
                  <a:lnTo>
                    <a:pt x="297051" y="1314904"/>
                  </a:lnTo>
                  <a:lnTo>
                    <a:pt x="334547" y="1341897"/>
                  </a:lnTo>
                  <a:lnTo>
                    <a:pt x="373799" y="1367292"/>
                  </a:lnTo>
                  <a:lnTo>
                    <a:pt x="414726" y="1391025"/>
                  </a:lnTo>
                  <a:lnTo>
                    <a:pt x="457248" y="1413032"/>
                  </a:lnTo>
                  <a:lnTo>
                    <a:pt x="501284" y="1433247"/>
                  </a:lnTo>
                  <a:lnTo>
                    <a:pt x="546755" y="1451608"/>
                  </a:lnTo>
                  <a:lnTo>
                    <a:pt x="593579" y="1468050"/>
                  </a:lnTo>
                  <a:lnTo>
                    <a:pt x="641677" y="1482508"/>
                  </a:lnTo>
                  <a:lnTo>
                    <a:pt x="690968" y="1494918"/>
                  </a:lnTo>
                  <a:lnTo>
                    <a:pt x="741371" y="1505216"/>
                  </a:lnTo>
                  <a:lnTo>
                    <a:pt x="792806" y="1513337"/>
                  </a:lnTo>
                  <a:lnTo>
                    <a:pt x="845193" y="1519218"/>
                  </a:lnTo>
                  <a:lnTo>
                    <a:pt x="898451" y="1522793"/>
                  </a:lnTo>
                  <a:lnTo>
                    <a:pt x="952500" y="1524000"/>
                  </a:lnTo>
                  <a:lnTo>
                    <a:pt x="1006548" y="1522793"/>
                  </a:lnTo>
                  <a:lnTo>
                    <a:pt x="1059806" y="1519218"/>
                  </a:lnTo>
                  <a:lnTo>
                    <a:pt x="1112193" y="1513337"/>
                  </a:lnTo>
                  <a:lnTo>
                    <a:pt x="1163628" y="1505216"/>
                  </a:lnTo>
                  <a:lnTo>
                    <a:pt x="1214031" y="1494918"/>
                  </a:lnTo>
                  <a:lnTo>
                    <a:pt x="1263322" y="1482508"/>
                  </a:lnTo>
                  <a:lnTo>
                    <a:pt x="1311420" y="1468050"/>
                  </a:lnTo>
                  <a:lnTo>
                    <a:pt x="1358244" y="1451608"/>
                  </a:lnTo>
                  <a:lnTo>
                    <a:pt x="1403715" y="1433247"/>
                  </a:lnTo>
                  <a:lnTo>
                    <a:pt x="1447751" y="1413032"/>
                  </a:lnTo>
                  <a:lnTo>
                    <a:pt x="1490273" y="1391025"/>
                  </a:lnTo>
                  <a:lnTo>
                    <a:pt x="1531200" y="1367292"/>
                  </a:lnTo>
                  <a:lnTo>
                    <a:pt x="1570452" y="1341897"/>
                  </a:lnTo>
                  <a:lnTo>
                    <a:pt x="1607948" y="1314904"/>
                  </a:lnTo>
                  <a:lnTo>
                    <a:pt x="1643607" y="1286378"/>
                  </a:lnTo>
                  <a:lnTo>
                    <a:pt x="1677350" y="1256382"/>
                  </a:lnTo>
                  <a:lnTo>
                    <a:pt x="1709096" y="1224982"/>
                  </a:lnTo>
                  <a:lnTo>
                    <a:pt x="1738764" y="1192241"/>
                  </a:lnTo>
                  <a:lnTo>
                    <a:pt x="1766275" y="1158224"/>
                  </a:lnTo>
                  <a:lnTo>
                    <a:pt x="1791547" y="1122994"/>
                  </a:lnTo>
                  <a:lnTo>
                    <a:pt x="1814500" y="1086617"/>
                  </a:lnTo>
                  <a:lnTo>
                    <a:pt x="1835054" y="1049157"/>
                  </a:lnTo>
                  <a:lnTo>
                    <a:pt x="1853129" y="1010677"/>
                  </a:lnTo>
                  <a:lnTo>
                    <a:pt x="1868643" y="971243"/>
                  </a:lnTo>
                  <a:lnTo>
                    <a:pt x="1881517" y="930918"/>
                  </a:lnTo>
                  <a:lnTo>
                    <a:pt x="1891670" y="889767"/>
                  </a:lnTo>
                  <a:lnTo>
                    <a:pt x="1899022" y="847854"/>
                  </a:lnTo>
                  <a:lnTo>
                    <a:pt x="1903492" y="805243"/>
                  </a:lnTo>
                  <a:lnTo>
                    <a:pt x="1905000" y="762000"/>
                  </a:lnTo>
                  <a:lnTo>
                    <a:pt x="1903492" y="718756"/>
                  </a:lnTo>
                  <a:lnTo>
                    <a:pt x="1899022" y="676145"/>
                  </a:lnTo>
                  <a:lnTo>
                    <a:pt x="1891670" y="634232"/>
                  </a:lnTo>
                  <a:lnTo>
                    <a:pt x="1881517" y="593081"/>
                  </a:lnTo>
                  <a:lnTo>
                    <a:pt x="1868643" y="552756"/>
                  </a:lnTo>
                  <a:lnTo>
                    <a:pt x="1853129" y="513322"/>
                  </a:lnTo>
                  <a:lnTo>
                    <a:pt x="1835054" y="474842"/>
                  </a:lnTo>
                  <a:lnTo>
                    <a:pt x="1814500" y="437382"/>
                  </a:lnTo>
                  <a:lnTo>
                    <a:pt x="1791547" y="401005"/>
                  </a:lnTo>
                  <a:lnTo>
                    <a:pt x="1766275" y="365775"/>
                  </a:lnTo>
                  <a:lnTo>
                    <a:pt x="1738764" y="331758"/>
                  </a:lnTo>
                  <a:lnTo>
                    <a:pt x="1709096" y="299017"/>
                  </a:lnTo>
                  <a:lnTo>
                    <a:pt x="1677350" y="267617"/>
                  </a:lnTo>
                  <a:lnTo>
                    <a:pt x="1643607" y="237621"/>
                  </a:lnTo>
                  <a:lnTo>
                    <a:pt x="1607948" y="209095"/>
                  </a:lnTo>
                  <a:lnTo>
                    <a:pt x="1570452" y="182102"/>
                  </a:lnTo>
                  <a:lnTo>
                    <a:pt x="1531200" y="156707"/>
                  </a:lnTo>
                  <a:lnTo>
                    <a:pt x="1490273" y="132974"/>
                  </a:lnTo>
                  <a:lnTo>
                    <a:pt x="1447751" y="110967"/>
                  </a:lnTo>
                  <a:lnTo>
                    <a:pt x="1403715" y="90752"/>
                  </a:lnTo>
                  <a:lnTo>
                    <a:pt x="1358244" y="72391"/>
                  </a:lnTo>
                  <a:lnTo>
                    <a:pt x="1311420" y="55949"/>
                  </a:lnTo>
                  <a:lnTo>
                    <a:pt x="1263322" y="41491"/>
                  </a:lnTo>
                  <a:lnTo>
                    <a:pt x="1214031" y="29081"/>
                  </a:lnTo>
                  <a:lnTo>
                    <a:pt x="1163628" y="18783"/>
                  </a:lnTo>
                  <a:lnTo>
                    <a:pt x="1112193" y="10662"/>
                  </a:lnTo>
                  <a:lnTo>
                    <a:pt x="1059806" y="4781"/>
                  </a:lnTo>
                  <a:lnTo>
                    <a:pt x="1006548" y="1206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0598" y="422529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762000"/>
                  </a:moveTo>
                  <a:lnTo>
                    <a:pt x="1507" y="718756"/>
                  </a:lnTo>
                  <a:lnTo>
                    <a:pt x="5977" y="676145"/>
                  </a:lnTo>
                  <a:lnTo>
                    <a:pt x="13329" y="634232"/>
                  </a:lnTo>
                  <a:lnTo>
                    <a:pt x="23482" y="593081"/>
                  </a:lnTo>
                  <a:lnTo>
                    <a:pt x="36356" y="552756"/>
                  </a:lnTo>
                  <a:lnTo>
                    <a:pt x="51870" y="513322"/>
                  </a:lnTo>
                  <a:lnTo>
                    <a:pt x="69945" y="474842"/>
                  </a:lnTo>
                  <a:lnTo>
                    <a:pt x="90499" y="437382"/>
                  </a:lnTo>
                  <a:lnTo>
                    <a:pt x="113452" y="401005"/>
                  </a:lnTo>
                  <a:lnTo>
                    <a:pt x="138724" y="365775"/>
                  </a:lnTo>
                  <a:lnTo>
                    <a:pt x="166235" y="331758"/>
                  </a:lnTo>
                  <a:lnTo>
                    <a:pt x="195903" y="299017"/>
                  </a:lnTo>
                  <a:lnTo>
                    <a:pt x="227649" y="267617"/>
                  </a:lnTo>
                  <a:lnTo>
                    <a:pt x="261392" y="237621"/>
                  </a:lnTo>
                  <a:lnTo>
                    <a:pt x="297051" y="209095"/>
                  </a:lnTo>
                  <a:lnTo>
                    <a:pt x="334547" y="182102"/>
                  </a:lnTo>
                  <a:lnTo>
                    <a:pt x="373799" y="156707"/>
                  </a:lnTo>
                  <a:lnTo>
                    <a:pt x="414726" y="132974"/>
                  </a:lnTo>
                  <a:lnTo>
                    <a:pt x="457248" y="110967"/>
                  </a:lnTo>
                  <a:lnTo>
                    <a:pt x="501284" y="90752"/>
                  </a:lnTo>
                  <a:lnTo>
                    <a:pt x="546755" y="72391"/>
                  </a:lnTo>
                  <a:lnTo>
                    <a:pt x="593579" y="55949"/>
                  </a:lnTo>
                  <a:lnTo>
                    <a:pt x="641677" y="41491"/>
                  </a:lnTo>
                  <a:lnTo>
                    <a:pt x="690968" y="29081"/>
                  </a:lnTo>
                  <a:lnTo>
                    <a:pt x="741371" y="18783"/>
                  </a:lnTo>
                  <a:lnTo>
                    <a:pt x="792806" y="10662"/>
                  </a:lnTo>
                  <a:lnTo>
                    <a:pt x="845193" y="4781"/>
                  </a:lnTo>
                  <a:lnTo>
                    <a:pt x="898451" y="1206"/>
                  </a:lnTo>
                  <a:lnTo>
                    <a:pt x="952500" y="0"/>
                  </a:lnTo>
                  <a:lnTo>
                    <a:pt x="1006548" y="1206"/>
                  </a:lnTo>
                  <a:lnTo>
                    <a:pt x="1059806" y="4781"/>
                  </a:lnTo>
                  <a:lnTo>
                    <a:pt x="1112193" y="10662"/>
                  </a:lnTo>
                  <a:lnTo>
                    <a:pt x="1163628" y="18783"/>
                  </a:lnTo>
                  <a:lnTo>
                    <a:pt x="1214031" y="29081"/>
                  </a:lnTo>
                  <a:lnTo>
                    <a:pt x="1263322" y="41491"/>
                  </a:lnTo>
                  <a:lnTo>
                    <a:pt x="1311420" y="55949"/>
                  </a:lnTo>
                  <a:lnTo>
                    <a:pt x="1358244" y="72391"/>
                  </a:lnTo>
                  <a:lnTo>
                    <a:pt x="1403715" y="90752"/>
                  </a:lnTo>
                  <a:lnTo>
                    <a:pt x="1447751" y="110967"/>
                  </a:lnTo>
                  <a:lnTo>
                    <a:pt x="1490273" y="132974"/>
                  </a:lnTo>
                  <a:lnTo>
                    <a:pt x="1531200" y="156707"/>
                  </a:lnTo>
                  <a:lnTo>
                    <a:pt x="1570452" y="182102"/>
                  </a:lnTo>
                  <a:lnTo>
                    <a:pt x="1607948" y="209095"/>
                  </a:lnTo>
                  <a:lnTo>
                    <a:pt x="1643607" y="237621"/>
                  </a:lnTo>
                  <a:lnTo>
                    <a:pt x="1677350" y="267617"/>
                  </a:lnTo>
                  <a:lnTo>
                    <a:pt x="1709096" y="299017"/>
                  </a:lnTo>
                  <a:lnTo>
                    <a:pt x="1738764" y="331758"/>
                  </a:lnTo>
                  <a:lnTo>
                    <a:pt x="1766275" y="365775"/>
                  </a:lnTo>
                  <a:lnTo>
                    <a:pt x="1791547" y="401005"/>
                  </a:lnTo>
                  <a:lnTo>
                    <a:pt x="1814500" y="437382"/>
                  </a:lnTo>
                  <a:lnTo>
                    <a:pt x="1835054" y="474842"/>
                  </a:lnTo>
                  <a:lnTo>
                    <a:pt x="1853129" y="513322"/>
                  </a:lnTo>
                  <a:lnTo>
                    <a:pt x="1868643" y="552756"/>
                  </a:lnTo>
                  <a:lnTo>
                    <a:pt x="1881517" y="593081"/>
                  </a:lnTo>
                  <a:lnTo>
                    <a:pt x="1891670" y="634232"/>
                  </a:lnTo>
                  <a:lnTo>
                    <a:pt x="1899022" y="676145"/>
                  </a:lnTo>
                  <a:lnTo>
                    <a:pt x="1903492" y="718756"/>
                  </a:lnTo>
                  <a:lnTo>
                    <a:pt x="1905000" y="762000"/>
                  </a:lnTo>
                  <a:lnTo>
                    <a:pt x="1903492" y="805243"/>
                  </a:lnTo>
                  <a:lnTo>
                    <a:pt x="1899022" y="847854"/>
                  </a:lnTo>
                  <a:lnTo>
                    <a:pt x="1891670" y="889767"/>
                  </a:lnTo>
                  <a:lnTo>
                    <a:pt x="1881517" y="930918"/>
                  </a:lnTo>
                  <a:lnTo>
                    <a:pt x="1868643" y="971243"/>
                  </a:lnTo>
                  <a:lnTo>
                    <a:pt x="1853129" y="1010677"/>
                  </a:lnTo>
                  <a:lnTo>
                    <a:pt x="1835054" y="1049157"/>
                  </a:lnTo>
                  <a:lnTo>
                    <a:pt x="1814500" y="1086617"/>
                  </a:lnTo>
                  <a:lnTo>
                    <a:pt x="1791547" y="1122994"/>
                  </a:lnTo>
                  <a:lnTo>
                    <a:pt x="1766275" y="1158224"/>
                  </a:lnTo>
                  <a:lnTo>
                    <a:pt x="1738764" y="1192241"/>
                  </a:lnTo>
                  <a:lnTo>
                    <a:pt x="1709096" y="1224982"/>
                  </a:lnTo>
                  <a:lnTo>
                    <a:pt x="1677350" y="1256382"/>
                  </a:lnTo>
                  <a:lnTo>
                    <a:pt x="1643607" y="1286378"/>
                  </a:lnTo>
                  <a:lnTo>
                    <a:pt x="1607948" y="1314904"/>
                  </a:lnTo>
                  <a:lnTo>
                    <a:pt x="1570452" y="1341897"/>
                  </a:lnTo>
                  <a:lnTo>
                    <a:pt x="1531200" y="1367292"/>
                  </a:lnTo>
                  <a:lnTo>
                    <a:pt x="1490273" y="1391025"/>
                  </a:lnTo>
                  <a:lnTo>
                    <a:pt x="1447751" y="1413032"/>
                  </a:lnTo>
                  <a:lnTo>
                    <a:pt x="1403715" y="1433247"/>
                  </a:lnTo>
                  <a:lnTo>
                    <a:pt x="1358244" y="1451608"/>
                  </a:lnTo>
                  <a:lnTo>
                    <a:pt x="1311420" y="1468050"/>
                  </a:lnTo>
                  <a:lnTo>
                    <a:pt x="1263322" y="1482508"/>
                  </a:lnTo>
                  <a:lnTo>
                    <a:pt x="1214031" y="1494918"/>
                  </a:lnTo>
                  <a:lnTo>
                    <a:pt x="1163628" y="1505216"/>
                  </a:lnTo>
                  <a:lnTo>
                    <a:pt x="1112193" y="1513337"/>
                  </a:lnTo>
                  <a:lnTo>
                    <a:pt x="1059806" y="1519218"/>
                  </a:lnTo>
                  <a:lnTo>
                    <a:pt x="1006548" y="1522793"/>
                  </a:lnTo>
                  <a:lnTo>
                    <a:pt x="952500" y="1524000"/>
                  </a:lnTo>
                  <a:lnTo>
                    <a:pt x="898451" y="1522793"/>
                  </a:lnTo>
                  <a:lnTo>
                    <a:pt x="845193" y="1519218"/>
                  </a:lnTo>
                  <a:lnTo>
                    <a:pt x="792806" y="1513337"/>
                  </a:lnTo>
                  <a:lnTo>
                    <a:pt x="741371" y="1505216"/>
                  </a:lnTo>
                  <a:lnTo>
                    <a:pt x="690968" y="1494918"/>
                  </a:lnTo>
                  <a:lnTo>
                    <a:pt x="641677" y="1482508"/>
                  </a:lnTo>
                  <a:lnTo>
                    <a:pt x="593579" y="1468050"/>
                  </a:lnTo>
                  <a:lnTo>
                    <a:pt x="546755" y="1451608"/>
                  </a:lnTo>
                  <a:lnTo>
                    <a:pt x="501284" y="1433247"/>
                  </a:lnTo>
                  <a:lnTo>
                    <a:pt x="457248" y="1413032"/>
                  </a:lnTo>
                  <a:lnTo>
                    <a:pt x="414726" y="1391025"/>
                  </a:lnTo>
                  <a:lnTo>
                    <a:pt x="373799" y="1367292"/>
                  </a:lnTo>
                  <a:lnTo>
                    <a:pt x="334547" y="1341897"/>
                  </a:lnTo>
                  <a:lnTo>
                    <a:pt x="297051" y="1314904"/>
                  </a:lnTo>
                  <a:lnTo>
                    <a:pt x="261392" y="1286378"/>
                  </a:lnTo>
                  <a:lnTo>
                    <a:pt x="227649" y="1256382"/>
                  </a:lnTo>
                  <a:lnTo>
                    <a:pt x="195903" y="1224982"/>
                  </a:lnTo>
                  <a:lnTo>
                    <a:pt x="166235" y="1192241"/>
                  </a:lnTo>
                  <a:lnTo>
                    <a:pt x="138724" y="1158224"/>
                  </a:lnTo>
                  <a:lnTo>
                    <a:pt x="113452" y="1122994"/>
                  </a:lnTo>
                  <a:lnTo>
                    <a:pt x="90499" y="1086617"/>
                  </a:lnTo>
                  <a:lnTo>
                    <a:pt x="69945" y="1049157"/>
                  </a:lnTo>
                  <a:lnTo>
                    <a:pt x="51870" y="1010677"/>
                  </a:lnTo>
                  <a:lnTo>
                    <a:pt x="36356" y="971243"/>
                  </a:lnTo>
                  <a:lnTo>
                    <a:pt x="23482" y="930918"/>
                  </a:lnTo>
                  <a:lnTo>
                    <a:pt x="13329" y="889767"/>
                  </a:lnTo>
                  <a:lnTo>
                    <a:pt x="5977" y="847854"/>
                  </a:lnTo>
                  <a:lnTo>
                    <a:pt x="1507" y="805243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4036" y="4910328"/>
              <a:ext cx="228600" cy="762000"/>
            </a:xfrm>
            <a:custGeom>
              <a:avLst/>
              <a:gdLst/>
              <a:ahLst/>
              <a:cxnLst/>
              <a:rect l="l" t="t" r="r" b="b"/>
              <a:pathLst>
                <a:path w="228600" h="762000">
                  <a:moveTo>
                    <a:pt x="228600" y="0"/>
                  </a:moveTo>
                  <a:lnTo>
                    <a:pt x="0" y="7620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0036" y="4376928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0" y="685800"/>
                  </a:moveTo>
                  <a:lnTo>
                    <a:pt x="228600" y="0"/>
                  </a:lnTo>
                </a:path>
              </a:pathLst>
            </a:custGeom>
            <a:ln w="9525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5636" y="3995928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46929" y="3775100"/>
            <a:ext cx="103505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Customer </a:t>
            </a:r>
            <a:r>
              <a:rPr sz="1600" b="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buys</a:t>
            </a:r>
            <a:r>
              <a:rPr sz="1600" b="1" spc="-6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462C1"/>
                </a:solidFill>
                <a:latin typeface="Times New Roman"/>
                <a:cs typeface="Times New Roman"/>
              </a:rPr>
              <a:t>diaper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5329" y="3698900"/>
            <a:ext cx="86677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FA080"/>
                </a:solidFill>
                <a:latin typeface="Times New Roman"/>
                <a:cs typeface="Times New Roman"/>
              </a:rPr>
              <a:t>Custo</a:t>
            </a:r>
            <a:r>
              <a:rPr sz="1600" b="1" spc="-30" dirty="0">
                <a:solidFill>
                  <a:srgbClr val="5FA080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5FA080"/>
                </a:solidFill>
                <a:latin typeface="Times New Roman"/>
                <a:cs typeface="Times New Roman"/>
              </a:rPr>
              <a:t>er  buys</a:t>
            </a:r>
            <a:r>
              <a:rPr sz="1600" b="1" spc="-75" dirty="0">
                <a:solidFill>
                  <a:srgbClr val="5FA08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A080"/>
                </a:solidFill>
                <a:latin typeface="Times New Roman"/>
                <a:cs typeface="Times New Roman"/>
              </a:rPr>
              <a:t>both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0676" y="5604496"/>
            <a:ext cx="867410" cy="5619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Custo</a:t>
            </a:r>
            <a:r>
              <a:rPr sz="1600" b="1" spc="-25" dirty="0">
                <a:solidFill>
                  <a:srgbClr val="44536A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solidFill>
                  <a:srgbClr val="44536A"/>
                </a:solidFill>
                <a:latin typeface="Times New Roman"/>
                <a:cs typeface="Times New Roman"/>
              </a:rPr>
              <a:t>buys</a:t>
            </a:r>
            <a:r>
              <a:rPr sz="1600" b="1" spc="-9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beer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64435" y="3691128"/>
            <a:ext cx="3886200" cy="2630805"/>
          </a:xfrm>
          <a:custGeom>
            <a:avLst/>
            <a:gdLst/>
            <a:ahLst/>
            <a:cxnLst/>
            <a:rect l="l" t="t" r="r" b="b"/>
            <a:pathLst>
              <a:path w="3886200" h="2630804">
                <a:moveTo>
                  <a:pt x="0" y="2630424"/>
                </a:moveTo>
                <a:lnTo>
                  <a:pt x="3886200" y="2630424"/>
                </a:lnTo>
                <a:lnTo>
                  <a:pt x="3886200" y="0"/>
                </a:lnTo>
                <a:lnTo>
                  <a:pt x="0" y="0"/>
                </a:lnTo>
                <a:lnTo>
                  <a:pt x="0" y="26304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50021" y="1391221"/>
          <a:ext cx="3886200" cy="2130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98"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Tid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Items</a:t>
                      </a:r>
                      <a:r>
                        <a:rPr sz="1600" b="1" spc="-1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bought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7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Nuts,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Diaper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Coffee,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Diaper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Tahoma"/>
                          <a:cs typeface="Tahoma"/>
                        </a:rPr>
                        <a:t>Beer,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Diaper,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Eggs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Nuts,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Eggs,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Milk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50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Nuts,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Coffee,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Diaper,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Eggs,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Milk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1785</Words>
  <Application>Microsoft Office PowerPoint</Application>
  <PresentationFormat>Widescreen</PresentationFormat>
  <Paragraphs>295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source-serif-pro</vt:lpstr>
      <vt:lpstr>Symbol</vt:lpstr>
      <vt:lpstr>Tahoma</vt:lpstr>
      <vt:lpstr>Times New Roman</vt:lpstr>
      <vt:lpstr>Wingdings</vt:lpstr>
      <vt:lpstr>Office Theme</vt:lpstr>
      <vt:lpstr>  Data Mining and Predictive  Modeling      Lecture 8</vt:lpstr>
      <vt:lpstr>Association Rule Mining</vt:lpstr>
      <vt:lpstr>Frequent Pattern Analysis</vt:lpstr>
      <vt:lpstr>Market Basket Analysis</vt:lpstr>
      <vt:lpstr>Why Frequent Pattern Mining?</vt:lpstr>
      <vt:lpstr>Basic Concepts: Frequent Patterns</vt:lpstr>
      <vt:lpstr>Transaction Data: Supermarket</vt:lpstr>
      <vt:lpstr>The Model: rules</vt:lpstr>
      <vt:lpstr>Example</vt:lpstr>
      <vt:lpstr>Association Rules</vt:lpstr>
      <vt:lpstr>Association Rules</vt:lpstr>
      <vt:lpstr>Frequent Itemset Mining Methods</vt:lpstr>
      <vt:lpstr>Frequent Itemset Mining Methods</vt:lpstr>
      <vt:lpstr>Apriori  Algorithm</vt:lpstr>
      <vt:lpstr>Apriori Method</vt:lpstr>
      <vt:lpstr>Apriori -Example</vt:lpstr>
      <vt:lpstr>Apriori - Algorithm</vt:lpstr>
      <vt:lpstr>Apriori - Implementation</vt:lpstr>
      <vt:lpstr>Example</vt:lpstr>
      <vt:lpstr>Generating Association Rules from Frequent Itemsets</vt:lpstr>
      <vt:lpstr>Generating Association Rules Example</vt:lpstr>
      <vt:lpstr>Improving the Efficiency of Apriori</vt:lpstr>
      <vt:lpstr>Scan Database only Twice</vt:lpstr>
      <vt:lpstr>Hash-based Technique: Reduce the Number of  candidates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Predictive Modeling</dc:title>
  <dc:creator>Abinash Pujahari</dc:creator>
  <cp:lastModifiedBy>Madhuri Gupta</cp:lastModifiedBy>
  <cp:revision>1</cp:revision>
  <dcterms:created xsi:type="dcterms:W3CDTF">2023-02-07T09:19:27Z</dcterms:created>
  <dcterms:modified xsi:type="dcterms:W3CDTF">2025-01-27T13:59:13Z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2023-02-07T00:00:00Z</vt:filetime>
  </property>
</Properties>
</file>