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80" r:id="rId3"/>
    <p:sldId id="281" r:id="rId4"/>
    <p:sldId id="259" r:id="rId5"/>
    <p:sldId id="260" r:id="rId6"/>
    <p:sldId id="261" r:id="rId7"/>
    <p:sldId id="262" r:id="rId8"/>
    <p:sldId id="263" r:id="rId9"/>
    <p:sldId id="264" r:id="rId10"/>
    <p:sldId id="265" r:id="rId11"/>
    <p:sldId id="266" r:id="rId12"/>
    <p:sldId id="267" r:id="rId13"/>
    <p:sldId id="290" r:id="rId14"/>
    <p:sldId id="291" r:id="rId15"/>
    <p:sldId id="282" r:id="rId16"/>
    <p:sldId id="289" r:id="rId17"/>
    <p:sldId id="283" r:id="rId18"/>
    <p:sldId id="285" r:id="rId19"/>
    <p:sldId id="286" r:id="rId20"/>
    <p:sldId id="284" r:id="rId21"/>
    <p:sldId id="287" r:id="rId22"/>
    <p:sldId id="288" r:id="rId23"/>
    <p:sldId id="278" r:id="rId24"/>
    <p:sldId id="279" r:id="rId25"/>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p:cViewPr varScale="1">
        <p:scale>
          <a:sx n="81" d="100"/>
          <a:sy n="81" d="100"/>
        </p:scale>
        <p:origin x="744"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6239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069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2993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3165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731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865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16258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9782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504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1544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6186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1225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8158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3993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3098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5812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4/28/2025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86012569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kaggle.com/datasets/shenba/time-series-dataset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676" y="1096136"/>
            <a:ext cx="2471420" cy="2330450"/>
          </a:xfrm>
          <a:prstGeom prst="rect">
            <a:avLst/>
          </a:prstGeom>
        </p:spPr>
        <p:txBody>
          <a:bodyPr vert="horz" wrap="square" lIns="0" tIns="94615" rIns="0" bIns="0" rtlCol="0">
            <a:spAutoFit/>
          </a:bodyPr>
          <a:lstStyle/>
          <a:p>
            <a:pPr marL="12700" marR="5080">
              <a:lnSpc>
                <a:spcPct val="90000"/>
              </a:lnSpc>
              <a:spcBef>
                <a:spcPts val="745"/>
              </a:spcBef>
            </a:pPr>
            <a:r>
              <a:rPr sz="5400" b="0" spc="235" dirty="0">
                <a:latin typeface="Calibri"/>
                <a:cs typeface="Calibri"/>
              </a:rPr>
              <a:t>Time </a:t>
            </a:r>
            <a:r>
              <a:rPr sz="5400" b="0" spc="210" dirty="0">
                <a:latin typeface="Calibri"/>
                <a:cs typeface="Calibri"/>
              </a:rPr>
              <a:t>Series </a:t>
            </a:r>
            <a:r>
              <a:rPr sz="5400" b="0" spc="175" dirty="0">
                <a:latin typeface="Calibri"/>
                <a:cs typeface="Calibri"/>
              </a:rPr>
              <a:t>Analysis</a:t>
            </a:r>
            <a:endParaRPr sz="5400">
              <a:latin typeface="Calibri"/>
              <a:cs typeface="Calibri"/>
            </a:endParaRPr>
          </a:p>
        </p:txBody>
      </p:sp>
      <p:grpSp>
        <p:nvGrpSpPr>
          <p:cNvPr id="3" name="object 3"/>
          <p:cNvGrpSpPr/>
          <p:nvPr/>
        </p:nvGrpSpPr>
        <p:grpSpPr>
          <a:xfrm>
            <a:off x="624077" y="-1"/>
            <a:ext cx="11568430" cy="6858000"/>
            <a:chOff x="624077" y="-1"/>
            <a:chExt cx="11568430" cy="6858000"/>
          </a:xfrm>
        </p:grpSpPr>
        <p:sp>
          <p:nvSpPr>
            <p:cNvPr id="4" name="object 4"/>
            <p:cNvSpPr/>
            <p:nvPr/>
          </p:nvSpPr>
          <p:spPr>
            <a:xfrm>
              <a:off x="624077" y="3652265"/>
              <a:ext cx="3383279" cy="0"/>
            </a:xfrm>
            <a:custGeom>
              <a:avLst/>
              <a:gdLst/>
              <a:ahLst/>
              <a:cxnLst/>
              <a:rect l="l" t="t" r="r" b="b"/>
              <a:pathLst>
                <a:path w="3383279">
                  <a:moveTo>
                    <a:pt x="0" y="0"/>
                  </a:moveTo>
                  <a:lnTo>
                    <a:pt x="3383280" y="0"/>
                  </a:lnTo>
                </a:path>
              </a:pathLst>
            </a:custGeom>
            <a:ln w="19050">
              <a:solidFill>
                <a:srgbClr val="C34D69"/>
              </a:solidFill>
            </a:ln>
          </p:spPr>
          <p:txBody>
            <a:bodyPr wrap="square" lIns="0" tIns="0" rIns="0" bIns="0" rtlCol="0"/>
            <a:lstStyle/>
            <a:p>
              <a:endParaRPr/>
            </a:p>
          </p:txBody>
        </p:sp>
        <p:pic>
          <p:nvPicPr>
            <p:cNvPr id="5" name="object 5"/>
            <p:cNvPicPr/>
            <p:nvPr/>
          </p:nvPicPr>
          <p:blipFill>
            <a:blip r:embed="rId2" cstate="print"/>
            <a:stretch>
              <a:fillRect/>
            </a:stretch>
          </p:blipFill>
          <p:spPr>
            <a:xfrm>
              <a:off x="4634483" y="-1"/>
              <a:ext cx="7557515" cy="685800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404040"/>
          </a:solidFill>
        </p:spPr>
        <p:txBody>
          <a:bodyPr wrap="square" lIns="0" tIns="0" rIns="0" bIns="0" rtlCol="0"/>
          <a:lstStyle/>
          <a:p>
            <a:endParaRPr/>
          </a:p>
        </p:txBody>
      </p:sp>
      <p:sp>
        <p:nvSpPr>
          <p:cNvPr id="3" name="object 3"/>
          <p:cNvSpPr/>
          <p:nvPr/>
        </p:nvSpPr>
        <p:spPr>
          <a:xfrm>
            <a:off x="0" y="0"/>
            <a:ext cx="11960860" cy="6858000"/>
          </a:xfrm>
          <a:custGeom>
            <a:avLst/>
            <a:gdLst/>
            <a:ahLst/>
            <a:cxnLst/>
            <a:rect l="l" t="t" r="r" b="b"/>
            <a:pathLst>
              <a:path w="11960860" h="6858000">
                <a:moveTo>
                  <a:pt x="11960352" y="6858000"/>
                </a:moveTo>
                <a:lnTo>
                  <a:pt x="8737473" y="0"/>
                </a:lnTo>
                <a:lnTo>
                  <a:pt x="283464" y="0"/>
                </a:lnTo>
                <a:lnTo>
                  <a:pt x="0" y="0"/>
                </a:lnTo>
                <a:lnTo>
                  <a:pt x="0" y="6858000"/>
                </a:lnTo>
                <a:lnTo>
                  <a:pt x="3459480" y="6858000"/>
                </a:lnTo>
                <a:lnTo>
                  <a:pt x="11960352" y="6858000"/>
                </a:lnTo>
                <a:close/>
              </a:path>
            </a:pathLst>
          </a:custGeom>
          <a:solidFill>
            <a:srgbClr val="000000">
              <a:alpha val="29803"/>
            </a:srgbClr>
          </a:solidFill>
        </p:spPr>
        <p:txBody>
          <a:bodyPr wrap="square" lIns="0" tIns="0" rIns="0" bIns="0" rtlCol="0"/>
          <a:lstStyle/>
          <a:p>
            <a:endParaRPr/>
          </a:p>
        </p:txBody>
      </p:sp>
      <p:sp>
        <p:nvSpPr>
          <p:cNvPr id="4" name="object 4"/>
          <p:cNvSpPr txBox="1">
            <a:spLocks noGrp="1"/>
          </p:cNvSpPr>
          <p:nvPr>
            <p:ph type="title"/>
          </p:nvPr>
        </p:nvSpPr>
        <p:spPr>
          <a:xfrm>
            <a:off x="3844544" y="366521"/>
            <a:ext cx="4500245" cy="756920"/>
          </a:xfrm>
          <a:prstGeom prst="rect">
            <a:avLst/>
          </a:prstGeom>
        </p:spPr>
        <p:txBody>
          <a:bodyPr vert="horz" wrap="square" lIns="0" tIns="12700" rIns="0" bIns="0" rtlCol="0">
            <a:spAutoFit/>
          </a:bodyPr>
          <a:lstStyle/>
          <a:p>
            <a:pPr marL="12700">
              <a:lnSpc>
                <a:spcPct val="100000"/>
              </a:lnSpc>
              <a:spcBef>
                <a:spcPts val="100"/>
              </a:spcBef>
            </a:pPr>
            <a:r>
              <a:rPr spc="-30" dirty="0"/>
              <a:t>Moving</a:t>
            </a:r>
            <a:r>
              <a:rPr spc="-250" dirty="0"/>
              <a:t> </a:t>
            </a:r>
            <a:r>
              <a:rPr spc="-25" dirty="0"/>
              <a:t>Averages</a:t>
            </a:r>
          </a:p>
        </p:txBody>
      </p:sp>
      <p:sp>
        <p:nvSpPr>
          <p:cNvPr id="5" name="object 5"/>
          <p:cNvSpPr txBox="1"/>
          <p:nvPr/>
        </p:nvSpPr>
        <p:spPr>
          <a:xfrm>
            <a:off x="731012" y="2066667"/>
            <a:ext cx="10568305" cy="2220595"/>
          </a:xfrm>
          <a:prstGeom prst="rect">
            <a:avLst/>
          </a:prstGeom>
        </p:spPr>
        <p:txBody>
          <a:bodyPr vert="horz" wrap="square" lIns="0" tIns="85090" rIns="0" bIns="0" rtlCol="0">
            <a:spAutoFit/>
          </a:bodyPr>
          <a:lstStyle/>
          <a:p>
            <a:pPr marL="583565" indent="-570865">
              <a:lnSpc>
                <a:spcPct val="100000"/>
              </a:lnSpc>
              <a:spcBef>
                <a:spcPts val="670"/>
              </a:spcBef>
              <a:buFont typeface="Times New Roman"/>
              <a:buChar char="•"/>
              <a:tabLst>
                <a:tab pos="583565" algn="l"/>
              </a:tabLst>
            </a:pPr>
            <a:r>
              <a:rPr sz="2400" b="1" dirty="0">
                <a:solidFill>
                  <a:srgbClr val="FFFFFF"/>
                </a:solidFill>
                <a:latin typeface="Times New Roman"/>
                <a:cs typeface="Times New Roman"/>
              </a:rPr>
              <a:t>Used</a:t>
            </a:r>
            <a:r>
              <a:rPr sz="2400" b="1" spc="-25" dirty="0">
                <a:solidFill>
                  <a:srgbClr val="FFFFFF"/>
                </a:solidFill>
                <a:latin typeface="Times New Roman"/>
                <a:cs typeface="Times New Roman"/>
              </a:rPr>
              <a:t> </a:t>
            </a:r>
            <a:r>
              <a:rPr sz="2400" b="1" dirty="0">
                <a:solidFill>
                  <a:srgbClr val="FFFFFF"/>
                </a:solidFill>
                <a:latin typeface="Times New Roman"/>
                <a:cs typeface="Times New Roman"/>
              </a:rPr>
              <a:t>for</a:t>
            </a:r>
            <a:r>
              <a:rPr sz="2400" b="1" spc="-80" dirty="0">
                <a:solidFill>
                  <a:srgbClr val="FFFFFF"/>
                </a:solidFill>
                <a:latin typeface="Times New Roman"/>
                <a:cs typeface="Times New Roman"/>
              </a:rPr>
              <a:t> </a:t>
            </a:r>
            <a:r>
              <a:rPr sz="2400" b="1" spc="-10" dirty="0">
                <a:solidFill>
                  <a:srgbClr val="FFFFFF"/>
                </a:solidFill>
                <a:latin typeface="Times New Roman"/>
                <a:cs typeface="Times New Roman"/>
              </a:rPr>
              <a:t>Smoothing</a:t>
            </a:r>
            <a:endParaRPr sz="2400">
              <a:latin typeface="Times New Roman"/>
              <a:cs typeface="Times New Roman"/>
            </a:endParaRPr>
          </a:p>
          <a:p>
            <a:pPr marL="583565" indent="-570865">
              <a:lnSpc>
                <a:spcPct val="100000"/>
              </a:lnSpc>
              <a:spcBef>
                <a:spcPts val="580"/>
              </a:spcBef>
              <a:buFont typeface="Times New Roman"/>
              <a:buChar char="•"/>
              <a:tabLst>
                <a:tab pos="583565" algn="l"/>
              </a:tabLst>
            </a:pPr>
            <a:r>
              <a:rPr sz="2400" b="1" dirty="0">
                <a:solidFill>
                  <a:srgbClr val="FFFFFF"/>
                </a:solidFill>
                <a:latin typeface="Times New Roman"/>
                <a:cs typeface="Times New Roman"/>
              </a:rPr>
              <a:t>Series</a:t>
            </a:r>
            <a:r>
              <a:rPr sz="2400" b="1" spc="-20" dirty="0">
                <a:solidFill>
                  <a:srgbClr val="FFFFFF"/>
                </a:solidFill>
                <a:latin typeface="Times New Roman"/>
                <a:cs typeface="Times New Roman"/>
              </a:rPr>
              <a:t> </a:t>
            </a:r>
            <a:r>
              <a:rPr sz="2400" b="1" dirty="0">
                <a:solidFill>
                  <a:srgbClr val="FFFFFF"/>
                </a:solidFill>
                <a:latin typeface="Times New Roman"/>
                <a:cs typeface="Times New Roman"/>
              </a:rPr>
              <a:t>of</a:t>
            </a:r>
            <a:r>
              <a:rPr sz="2400" b="1" spc="-130" dirty="0">
                <a:solidFill>
                  <a:srgbClr val="FFFFFF"/>
                </a:solidFill>
                <a:latin typeface="Times New Roman"/>
                <a:cs typeface="Times New Roman"/>
              </a:rPr>
              <a:t> </a:t>
            </a:r>
            <a:r>
              <a:rPr sz="2400" b="1" dirty="0">
                <a:solidFill>
                  <a:srgbClr val="FFFFFF"/>
                </a:solidFill>
                <a:latin typeface="Times New Roman"/>
                <a:cs typeface="Times New Roman"/>
              </a:rPr>
              <a:t>Arithmetic</a:t>
            </a:r>
            <a:r>
              <a:rPr sz="2400" b="1" spc="-35" dirty="0">
                <a:solidFill>
                  <a:srgbClr val="FFFFFF"/>
                </a:solidFill>
                <a:latin typeface="Times New Roman"/>
                <a:cs typeface="Times New Roman"/>
              </a:rPr>
              <a:t> </a:t>
            </a:r>
            <a:r>
              <a:rPr sz="2400" b="1" dirty="0">
                <a:solidFill>
                  <a:srgbClr val="FFFFFF"/>
                </a:solidFill>
                <a:latin typeface="Times New Roman"/>
                <a:cs typeface="Times New Roman"/>
              </a:rPr>
              <a:t>Means Over</a:t>
            </a:r>
            <a:r>
              <a:rPr sz="2400" b="1" spc="-110" dirty="0">
                <a:solidFill>
                  <a:srgbClr val="FFFFFF"/>
                </a:solidFill>
                <a:latin typeface="Times New Roman"/>
                <a:cs typeface="Times New Roman"/>
              </a:rPr>
              <a:t> </a:t>
            </a:r>
            <a:r>
              <a:rPr sz="2400" b="1" spc="-20" dirty="0">
                <a:solidFill>
                  <a:srgbClr val="FFFFFF"/>
                </a:solidFill>
                <a:latin typeface="Times New Roman"/>
                <a:cs typeface="Times New Roman"/>
              </a:rPr>
              <a:t>Time</a:t>
            </a:r>
            <a:endParaRPr sz="2400">
              <a:latin typeface="Times New Roman"/>
              <a:cs typeface="Times New Roman"/>
            </a:endParaRPr>
          </a:p>
          <a:p>
            <a:pPr marL="583565" indent="-570865">
              <a:lnSpc>
                <a:spcPct val="100000"/>
              </a:lnSpc>
              <a:spcBef>
                <a:spcPts val="575"/>
              </a:spcBef>
              <a:buFont typeface="Times New Roman"/>
              <a:buChar char="•"/>
              <a:tabLst>
                <a:tab pos="583565" algn="l"/>
              </a:tabLst>
            </a:pPr>
            <a:r>
              <a:rPr sz="2400" b="1" dirty="0">
                <a:solidFill>
                  <a:srgbClr val="FFFFFF"/>
                </a:solidFill>
                <a:latin typeface="Times New Roman"/>
                <a:cs typeface="Times New Roman"/>
              </a:rPr>
              <a:t>Result</a:t>
            </a:r>
            <a:r>
              <a:rPr sz="2400" b="1" spc="-50" dirty="0">
                <a:solidFill>
                  <a:srgbClr val="FFFFFF"/>
                </a:solidFill>
                <a:latin typeface="Times New Roman"/>
                <a:cs typeface="Times New Roman"/>
              </a:rPr>
              <a:t> </a:t>
            </a:r>
            <a:r>
              <a:rPr sz="2400" b="1" dirty="0">
                <a:solidFill>
                  <a:srgbClr val="FFFFFF"/>
                </a:solidFill>
                <a:latin typeface="Times New Roman"/>
                <a:cs typeface="Times New Roman"/>
              </a:rPr>
              <a:t>Dependent</a:t>
            </a:r>
            <a:r>
              <a:rPr sz="2400" b="1" spc="-45" dirty="0">
                <a:solidFill>
                  <a:srgbClr val="FFFFFF"/>
                </a:solidFill>
                <a:latin typeface="Times New Roman"/>
                <a:cs typeface="Times New Roman"/>
              </a:rPr>
              <a:t> </a:t>
            </a:r>
            <a:r>
              <a:rPr sz="2400" b="1" dirty="0">
                <a:solidFill>
                  <a:srgbClr val="FFFFFF"/>
                </a:solidFill>
                <a:latin typeface="Times New Roman"/>
                <a:cs typeface="Times New Roman"/>
              </a:rPr>
              <a:t>Upon</a:t>
            </a:r>
            <a:r>
              <a:rPr sz="2400" b="1" spc="-45" dirty="0">
                <a:solidFill>
                  <a:srgbClr val="FFFFFF"/>
                </a:solidFill>
                <a:latin typeface="Times New Roman"/>
                <a:cs typeface="Times New Roman"/>
              </a:rPr>
              <a:t> </a:t>
            </a:r>
            <a:r>
              <a:rPr sz="2400" b="1" dirty="0">
                <a:solidFill>
                  <a:srgbClr val="FFFFFF"/>
                </a:solidFill>
                <a:latin typeface="Times New Roman"/>
                <a:cs typeface="Times New Roman"/>
              </a:rPr>
              <a:t>Choice</a:t>
            </a:r>
            <a:r>
              <a:rPr sz="2400" b="1" spc="-45" dirty="0">
                <a:solidFill>
                  <a:srgbClr val="FFFFFF"/>
                </a:solidFill>
                <a:latin typeface="Times New Roman"/>
                <a:cs typeface="Times New Roman"/>
              </a:rPr>
              <a:t> </a:t>
            </a:r>
            <a:r>
              <a:rPr sz="2400" b="1" dirty="0">
                <a:solidFill>
                  <a:srgbClr val="FFFFFF"/>
                </a:solidFill>
                <a:latin typeface="Times New Roman"/>
                <a:cs typeface="Times New Roman"/>
              </a:rPr>
              <a:t>of</a:t>
            </a:r>
            <a:r>
              <a:rPr sz="2400" b="1" spc="-35" dirty="0">
                <a:solidFill>
                  <a:srgbClr val="FFFFFF"/>
                </a:solidFill>
                <a:latin typeface="Times New Roman"/>
                <a:cs typeface="Times New Roman"/>
              </a:rPr>
              <a:t> </a:t>
            </a:r>
            <a:r>
              <a:rPr sz="2400" b="1" i="1" dirty="0">
                <a:solidFill>
                  <a:srgbClr val="FFFFFF"/>
                </a:solidFill>
                <a:latin typeface="Times New Roman"/>
                <a:cs typeface="Times New Roman"/>
              </a:rPr>
              <a:t>L</a:t>
            </a:r>
            <a:r>
              <a:rPr sz="2400" b="1" dirty="0">
                <a:solidFill>
                  <a:srgbClr val="FFFFFF"/>
                </a:solidFill>
                <a:latin typeface="Times New Roman"/>
                <a:cs typeface="Times New Roman"/>
              </a:rPr>
              <a:t>,</a:t>
            </a:r>
            <a:r>
              <a:rPr sz="2400" b="1" spc="-50" dirty="0">
                <a:solidFill>
                  <a:srgbClr val="FFFFFF"/>
                </a:solidFill>
                <a:latin typeface="Times New Roman"/>
                <a:cs typeface="Times New Roman"/>
              </a:rPr>
              <a:t> </a:t>
            </a:r>
            <a:r>
              <a:rPr sz="2400" b="1" dirty="0">
                <a:solidFill>
                  <a:srgbClr val="FFFFFF"/>
                </a:solidFill>
                <a:latin typeface="Times New Roman"/>
                <a:cs typeface="Times New Roman"/>
              </a:rPr>
              <a:t>Length</a:t>
            </a:r>
            <a:r>
              <a:rPr sz="2400" b="1" spc="-50" dirty="0">
                <a:solidFill>
                  <a:srgbClr val="FFFFFF"/>
                </a:solidFill>
                <a:latin typeface="Times New Roman"/>
                <a:cs typeface="Times New Roman"/>
              </a:rPr>
              <a:t> </a:t>
            </a:r>
            <a:r>
              <a:rPr sz="2400" b="1" dirty="0">
                <a:solidFill>
                  <a:srgbClr val="FFFFFF"/>
                </a:solidFill>
                <a:latin typeface="Times New Roman"/>
                <a:cs typeface="Times New Roman"/>
              </a:rPr>
              <a:t>of</a:t>
            </a:r>
            <a:r>
              <a:rPr sz="2400" b="1" spc="-50" dirty="0">
                <a:solidFill>
                  <a:srgbClr val="FFFFFF"/>
                </a:solidFill>
                <a:latin typeface="Times New Roman"/>
                <a:cs typeface="Times New Roman"/>
              </a:rPr>
              <a:t> </a:t>
            </a:r>
            <a:r>
              <a:rPr sz="2400" b="1" dirty="0">
                <a:solidFill>
                  <a:srgbClr val="FFFFFF"/>
                </a:solidFill>
                <a:latin typeface="Times New Roman"/>
                <a:cs typeface="Times New Roman"/>
              </a:rPr>
              <a:t>Period</a:t>
            </a:r>
            <a:r>
              <a:rPr sz="2400" b="1" spc="-75" dirty="0">
                <a:solidFill>
                  <a:srgbClr val="FFFFFF"/>
                </a:solidFill>
                <a:latin typeface="Times New Roman"/>
                <a:cs typeface="Times New Roman"/>
              </a:rPr>
              <a:t> </a:t>
            </a:r>
            <a:r>
              <a:rPr sz="2400" b="1" dirty="0">
                <a:solidFill>
                  <a:srgbClr val="FFFFFF"/>
                </a:solidFill>
                <a:latin typeface="Times New Roman"/>
                <a:cs typeface="Times New Roman"/>
              </a:rPr>
              <a:t>for</a:t>
            </a:r>
            <a:r>
              <a:rPr sz="2400" b="1" spc="-90" dirty="0">
                <a:solidFill>
                  <a:srgbClr val="FFFFFF"/>
                </a:solidFill>
                <a:latin typeface="Times New Roman"/>
                <a:cs typeface="Times New Roman"/>
              </a:rPr>
              <a:t> </a:t>
            </a:r>
            <a:r>
              <a:rPr sz="2400" b="1" dirty="0">
                <a:solidFill>
                  <a:srgbClr val="FFFFFF"/>
                </a:solidFill>
                <a:latin typeface="Times New Roman"/>
                <a:cs typeface="Times New Roman"/>
              </a:rPr>
              <a:t>Computing</a:t>
            </a:r>
            <a:r>
              <a:rPr sz="2400" b="1" spc="-40" dirty="0">
                <a:solidFill>
                  <a:srgbClr val="FFFFFF"/>
                </a:solidFill>
                <a:latin typeface="Times New Roman"/>
                <a:cs typeface="Times New Roman"/>
              </a:rPr>
              <a:t> </a:t>
            </a:r>
            <a:r>
              <a:rPr sz="2400" b="1" spc="-10" dirty="0">
                <a:solidFill>
                  <a:srgbClr val="FFFFFF"/>
                </a:solidFill>
                <a:latin typeface="Times New Roman"/>
                <a:cs typeface="Times New Roman"/>
              </a:rPr>
              <a:t>Means</a:t>
            </a:r>
            <a:endParaRPr sz="2400">
              <a:latin typeface="Times New Roman"/>
              <a:cs typeface="Times New Roman"/>
            </a:endParaRPr>
          </a:p>
          <a:p>
            <a:pPr marL="583565" indent="-570865">
              <a:lnSpc>
                <a:spcPct val="100000"/>
              </a:lnSpc>
              <a:spcBef>
                <a:spcPts val="580"/>
              </a:spcBef>
              <a:buFont typeface="Times New Roman"/>
              <a:buChar char="•"/>
              <a:tabLst>
                <a:tab pos="583565" algn="l"/>
              </a:tabLst>
            </a:pPr>
            <a:r>
              <a:rPr sz="2400" b="1" dirty="0">
                <a:solidFill>
                  <a:srgbClr val="FFFFFF"/>
                </a:solidFill>
                <a:latin typeface="Times New Roman"/>
                <a:cs typeface="Times New Roman"/>
              </a:rPr>
              <a:t>For</a:t>
            </a:r>
            <a:r>
              <a:rPr sz="2400" b="1" spc="-180" dirty="0">
                <a:solidFill>
                  <a:srgbClr val="FFFFFF"/>
                </a:solidFill>
                <a:latin typeface="Times New Roman"/>
                <a:cs typeface="Times New Roman"/>
              </a:rPr>
              <a:t> </a:t>
            </a:r>
            <a:r>
              <a:rPr sz="2400" b="1" dirty="0">
                <a:solidFill>
                  <a:srgbClr val="FFFFFF"/>
                </a:solidFill>
                <a:latin typeface="Times New Roman"/>
                <a:cs typeface="Times New Roman"/>
              </a:rPr>
              <a:t>Annual</a:t>
            </a:r>
            <a:r>
              <a:rPr sz="2400" b="1" spc="-60" dirty="0">
                <a:solidFill>
                  <a:srgbClr val="FFFFFF"/>
                </a:solidFill>
                <a:latin typeface="Times New Roman"/>
                <a:cs typeface="Times New Roman"/>
              </a:rPr>
              <a:t> </a:t>
            </a:r>
            <a:r>
              <a:rPr sz="2400" b="1" spc="-20" dirty="0">
                <a:solidFill>
                  <a:srgbClr val="FFFFFF"/>
                </a:solidFill>
                <a:latin typeface="Times New Roman"/>
                <a:cs typeface="Times New Roman"/>
              </a:rPr>
              <a:t>Time-</a:t>
            </a:r>
            <a:r>
              <a:rPr sz="2400" b="1" dirty="0">
                <a:solidFill>
                  <a:srgbClr val="FFFFFF"/>
                </a:solidFill>
                <a:latin typeface="Times New Roman"/>
                <a:cs typeface="Times New Roman"/>
              </a:rPr>
              <a:t>Series,</a:t>
            </a:r>
            <a:r>
              <a:rPr sz="2400" b="1" spc="-50" dirty="0">
                <a:solidFill>
                  <a:srgbClr val="FFFFFF"/>
                </a:solidFill>
                <a:latin typeface="Times New Roman"/>
                <a:cs typeface="Times New Roman"/>
              </a:rPr>
              <a:t> </a:t>
            </a:r>
            <a:r>
              <a:rPr sz="2400" b="1" i="1" dirty="0">
                <a:solidFill>
                  <a:srgbClr val="FFFFFF"/>
                </a:solidFill>
                <a:latin typeface="Times New Roman"/>
                <a:cs typeface="Times New Roman"/>
              </a:rPr>
              <a:t>L</a:t>
            </a:r>
            <a:r>
              <a:rPr sz="2400" b="1" i="1" spc="-25" dirty="0">
                <a:solidFill>
                  <a:srgbClr val="FFFFFF"/>
                </a:solidFill>
                <a:latin typeface="Times New Roman"/>
                <a:cs typeface="Times New Roman"/>
              </a:rPr>
              <a:t> </a:t>
            </a:r>
            <a:r>
              <a:rPr sz="2400" b="1" dirty="0">
                <a:solidFill>
                  <a:srgbClr val="FFFFFF"/>
                </a:solidFill>
                <a:latin typeface="Times New Roman"/>
                <a:cs typeface="Times New Roman"/>
              </a:rPr>
              <a:t>Should</a:t>
            </a:r>
            <a:r>
              <a:rPr sz="2400" b="1" spc="-10" dirty="0">
                <a:solidFill>
                  <a:srgbClr val="FFFFFF"/>
                </a:solidFill>
                <a:latin typeface="Times New Roman"/>
                <a:cs typeface="Times New Roman"/>
              </a:rPr>
              <a:t> </a:t>
            </a:r>
            <a:r>
              <a:rPr sz="2400" b="1" dirty="0">
                <a:solidFill>
                  <a:srgbClr val="FFFFFF"/>
                </a:solidFill>
                <a:latin typeface="Times New Roman"/>
                <a:cs typeface="Times New Roman"/>
              </a:rPr>
              <a:t>be</a:t>
            </a:r>
            <a:r>
              <a:rPr sz="2400" b="1" spc="-20" dirty="0">
                <a:solidFill>
                  <a:srgbClr val="FFFFFF"/>
                </a:solidFill>
                <a:latin typeface="Times New Roman"/>
                <a:cs typeface="Times New Roman"/>
              </a:rPr>
              <a:t> </a:t>
            </a:r>
            <a:r>
              <a:rPr sz="2400" b="1" spc="-25" dirty="0">
                <a:solidFill>
                  <a:srgbClr val="FFFFFF"/>
                </a:solidFill>
                <a:latin typeface="Times New Roman"/>
                <a:cs typeface="Times New Roman"/>
              </a:rPr>
              <a:t>Odd</a:t>
            </a:r>
            <a:endParaRPr sz="2400">
              <a:latin typeface="Times New Roman"/>
              <a:cs typeface="Times New Roman"/>
            </a:endParaRPr>
          </a:p>
          <a:p>
            <a:pPr marL="583565" indent="-570865">
              <a:lnSpc>
                <a:spcPct val="100000"/>
              </a:lnSpc>
              <a:spcBef>
                <a:spcPts val="575"/>
              </a:spcBef>
              <a:buFont typeface="Times New Roman"/>
              <a:buChar char="•"/>
              <a:tabLst>
                <a:tab pos="583565" algn="l"/>
              </a:tabLst>
            </a:pPr>
            <a:r>
              <a:rPr sz="2400" b="1" dirty="0">
                <a:solidFill>
                  <a:srgbClr val="FFFFFF"/>
                </a:solidFill>
                <a:latin typeface="Times New Roman"/>
                <a:cs typeface="Times New Roman"/>
              </a:rPr>
              <a:t>Example:</a:t>
            </a:r>
            <a:r>
              <a:rPr sz="2400" b="1" spc="-30" dirty="0">
                <a:solidFill>
                  <a:srgbClr val="FFFFFF"/>
                </a:solidFill>
                <a:latin typeface="Times New Roman"/>
                <a:cs typeface="Times New Roman"/>
              </a:rPr>
              <a:t> </a:t>
            </a:r>
            <a:r>
              <a:rPr sz="2400" b="1" dirty="0">
                <a:solidFill>
                  <a:srgbClr val="FFFFFF"/>
                </a:solidFill>
                <a:latin typeface="Times New Roman"/>
                <a:cs typeface="Times New Roman"/>
              </a:rPr>
              <a:t>3-year</a:t>
            </a:r>
            <a:r>
              <a:rPr sz="2400" b="1" spc="-60" dirty="0">
                <a:solidFill>
                  <a:srgbClr val="FFFFFF"/>
                </a:solidFill>
                <a:latin typeface="Times New Roman"/>
                <a:cs typeface="Times New Roman"/>
              </a:rPr>
              <a:t> </a:t>
            </a:r>
            <a:r>
              <a:rPr sz="2400" b="1" dirty="0">
                <a:solidFill>
                  <a:srgbClr val="FFFFFF"/>
                </a:solidFill>
                <a:latin typeface="Times New Roman"/>
                <a:cs typeface="Times New Roman"/>
              </a:rPr>
              <a:t>Moving</a:t>
            </a:r>
            <a:r>
              <a:rPr sz="2400" b="1" spc="-150" dirty="0">
                <a:solidFill>
                  <a:srgbClr val="FFFFFF"/>
                </a:solidFill>
                <a:latin typeface="Times New Roman"/>
                <a:cs typeface="Times New Roman"/>
              </a:rPr>
              <a:t> </a:t>
            </a:r>
            <a:r>
              <a:rPr sz="2400" b="1" spc="-10" dirty="0">
                <a:solidFill>
                  <a:srgbClr val="FFFFFF"/>
                </a:solidFill>
                <a:latin typeface="Times New Roman"/>
                <a:cs typeface="Times New Roman"/>
              </a:rPr>
              <a:t>Average</a:t>
            </a:r>
            <a:endParaRPr sz="2400">
              <a:latin typeface="Times New Roman"/>
              <a:cs typeface="Times New Roman"/>
            </a:endParaRPr>
          </a:p>
        </p:txBody>
      </p:sp>
      <p:sp>
        <p:nvSpPr>
          <p:cNvPr id="6" name="object 6"/>
          <p:cNvSpPr txBox="1"/>
          <p:nvPr/>
        </p:nvSpPr>
        <p:spPr>
          <a:xfrm>
            <a:off x="1416811" y="4773548"/>
            <a:ext cx="2157730" cy="391160"/>
          </a:xfrm>
          <a:prstGeom prst="rect">
            <a:avLst/>
          </a:prstGeom>
        </p:spPr>
        <p:txBody>
          <a:bodyPr vert="horz" wrap="square" lIns="0" tIns="12700" rIns="0" bIns="0" rtlCol="0">
            <a:spAutoFit/>
          </a:bodyPr>
          <a:lstStyle/>
          <a:p>
            <a:pPr marL="298450" indent="-285750">
              <a:lnSpc>
                <a:spcPct val="100000"/>
              </a:lnSpc>
              <a:spcBef>
                <a:spcPts val="100"/>
              </a:spcBef>
              <a:buClr>
                <a:srgbClr val="D988B8"/>
              </a:buClr>
              <a:buSzPct val="60416"/>
              <a:buFont typeface="Wingdings"/>
              <a:buChar char=""/>
              <a:tabLst>
                <a:tab pos="298450" algn="l"/>
              </a:tabLst>
            </a:pPr>
            <a:r>
              <a:rPr sz="2400" b="1" spc="-10" dirty="0">
                <a:solidFill>
                  <a:srgbClr val="FFFFFF"/>
                </a:solidFill>
                <a:latin typeface="Times New Roman"/>
                <a:cs typeface="Times New Roman"/>
              </a:rPr>
              <a:t>First</a:t>
            </a:r>
            <a:r>
              <a:rPr sz="2400" b="1" spc="-114" dirty="0">
                <a:solidFill>
                  <a:srgbClr val="FFFFFF"/>
                </a:solidFill>
                <a:latin typeface="Times New Roman"/>
                <a:cs typeface="Times New Roman"/>
              </a:rPr>
              <a:t> </a:t>
            </a:r>
            <a:r>
              <a:rPr sz="2400" b="1" spc="-20" dirty="0">
                <a:solidFill>
                  <a:srgbClr val="FFFFFF"/>
                </a:solidFill>
                <a:latin typeface="Times New Roman"/>
                <a:cs typeface="Times New Roman"/>
              </a:rPr>
              <a:t>Average:</a:t>
            </a:r>
            <a:endParaRPr sz="2400">
              <a:latin typeface="Times New Roman"/>
              <a:cs typeface="Times New Roman"/>
            </a:endParaRPr>
          </a:p>
        </p:txBody>
      </p:sp>
      <p:sp>
        <p:nvSpPr>
          <p:cNvPr id="7" name="object 7"/>
          <p:cNvSpPr/>
          <p:nvPr/>
        </p:nvSpPr>
        <p:spPr>
          <a:xfrm>
            <a:off x="5467150" y="5092766"/>
            <a:ext cx="1708785" cy="0"/>
          </a:xfrm>
          <a:custGeom>
            <a:avLst/>
            <a:gdLst/>
            <a:ahLst/>
            <a:cxnLst/>
            <a:rect l="l" t="t" r="r" b="b"/>
            <a:pathLst>
              <a:path w="1708784">
                <a:moveTo>
                  <a:pt x="0" y="0"/>
                </a:moveTo>
                <a:lnTo>
                  <a:pt x="1708502" y="0"/>
                </a:lnTo>
              </a:path>
            </a:pathLst>
          </a:custGeom>
          <a:ln w="12219">
            <a:solidFill>
              <a:srgbClr val="FFCC99"/>
            </a:solidFill>
          </a:ln>
        </p:spPr>
        <p:txBody>
          <a:bodyPr wrap="square" lIns="0" tIns="0" rIns="0" bIns="0" rtlCol="0"/>
          <a:lstStyle/>
          <a:p>
            <a:endParaRPr/>
          </a:p>
        </p:txBody>
      </p:sp>
      <p:sp>
        <p:nvSpPr>
          <p:cNvPr id="8" name="object 8"/>
          <p:cNvSpPr txBox="1"/>
          <p:nvPr/>
        </p:nvSpPr>
        <p:spPr>
          <a:xfrm>
            <a:off x="5835891" y="4662766"/>
            <a:ext cx="1324610" cy="389890"/>
          </a:xfrm>
          <a:prstGeom prst="rect">
            <a:avLst/>
          </a:prstGeom>
        </p:spPr>
        <p:txBody>
          <a:bodyPr vert="horz" wrap="square" lIns="0" tIns="11430" rIns="0" bIns="0" rtlCol="0">
            <a:spAutoFit/>
          </a:bodyPr>
          <a:lstStyle/>
          <a:p>
            <a:pPr marL="38100">
              <a:lnSpc>
                <a:spcPct val="100000"/>
              </a:lnSpc>
              <a:spcBef>
                <a:spcPts val="90"/>
              </a:spcBef>
            </a:pPr>
            <a:r>
              <a:rPr sz="2400" b="1" dirty="0">
                <a:solidFill>
                  <a:srgbClr val="FFCC99"/>
                </a:solidFill>
                <a:latin typeface="Symbol"/>
                <a:cs typeface="Symbol"/>
              </a:rPr>
              <a:t></a:t>
            </a:r>
            <a:r>
              <a:rPr sz="2400" spc="-20" dirty="0">
                <a:solidFill>
                  <a:srgbClr val="FFCC99"/>
                </a:solidFill>
                <a:latin typeface="Times New Roman"/>
                <a:cs typeface="Times New Roman"/>
              </a:rPr>
              <a:t> </a:t>
            </a:r>
            <a:r>
              <a:rPr sz="2400" b="1" i="1" spc="100" dirty="0">
                <a:solidFill>
                  <a:srgbClr val="FFCC99"/>
                </a:solidFill>
                <a:latin typeface="Arial"/>
                <a:cs typeface="Arial"/>
              </a:rPr>
              <a:t>Y</a:t>
            </a:r>
            <a:r>
              <a:rPr sz="2250" b="1" spc="150" baseline="-22222" dirty="0">
                <a:solidFill>
                  <a:srgbClr val="FFCC99"/>
                </a:solidFill>
                <a:latin typeface="Times New Roman"/>
                <a:cs typeface="Times New Roman"/>
              </a:rPr>
              <a:t>2</a:t>
            </a:r>
            <a:r>
              <a:rPr sz="2250" b="1" spc="112" baseline="-22222" dirty="0">
                <a:solidFill>
                  <a:srgbClr val="FFCC99"/>
                </a:solidFill>
                <a:latin typeface="Times New Roman"/>
                <a:cs typeface="Times New Roman"/>
              </a:rPr>
              <a:t>  </a:t>
            </a:r>
            <a:r>
              <a:rPr sz="2400" b="1" dirty="0">
                <a:solidFill>
                  <a:srgbClr val="FFCC99"/>
                </a:solidFill>
                <a:latin typeface="Symbol"/>
                <a:cs typeface="Symbol"/>
              </a:rPr>
              <a:t></a:t>
            </a:r>
            <a:r>
              <a:rPr sz="2400" spc="-15" dirty="0">
                <a:solidFill>
                  <a:srgbClr val="FFCC99"/>
                </a:solidFill>
                <a:latin typeface="Times New Roman"/>
                <a:cs typeface="Times New Roman"/>
              </a:rPr>
              <a:t> </a:t>
            </a:r>
            <a:r>
              <a:rPr sz="2400" b="1" i="1" spc="75" dirty="0">
                <a:solidFill>
                  <a:srgbClr val="FFCC99"/>
                </a:solidFill>
                <a:latin typeface="Arial"/>
                <a:cs typeface="Arial"/>
              </a:rPr>
              <a:t>Y</a:t>
            </a:r>
            <a:r>
              <a:rPr sz="2250" b="1" spc="112" baseline="-22222" dirty="0">
                <a:solidFill>
                  <a:srgbClr val="FFCC99"/>
                </a:solidFill>
                <a:latin typeface="Times New Roman"/>
                <a:cs typeface="Times New Roman"/>
              </a:rPr>
              <a:t>3</a:t>
            </a:r>
            <a:endParaRPr sz="2250" baseline="-22222">
              <a:latin typeface="Times New Roman"/>
              <a:cs typeface="Times New Roman"/>
            </a:endParaRPr>
          </a:p>
        </p:txBody>
      </p:sp>
      <p:sp>
        <p:nvSpPr>
          <p:cNvPr id="9" name="object 9"/>
          <p:cNvSpPr txBox="1"/>
          <p:nvPr/>
        </p:nvSpPr>
        <p:spPr>
          <a:xfrm>
            <a:off x="4028158" y="4851982"/>
            <a:ext cx="1776095" cy="389890"/>
          </a:xfrm>
          <a:prstGeom prst="rect">
            <a:avLst/>
          </a:prstGeom>
        </p:spPr>
        <p:txBody>
          <a:bodyPr vert="horz" wrap="square" lIns="0" tIns="11430" rIns="0" bIns="0" rtlCol="0">
            <a:spAutoFit/>
          </a:bodyPr>
          <a:lstStyle/>
          <a:p>
            <a:pPr marL="38100">
              <a:lnSpc>
                <a:spcPct val="100000"/>
              </a:lnSpc>
              <a:spcBef>
                <a:spcPts val="90"/>
              </a:spcBef>
            </a:pPr>
            <a:r>
              <a:rPr sz="2400" b="1" i="1" spc="-85" dirty="0">
                <a:solidFill>
                  <a:srgbClr val="FFCC99"/>
                </a:solidFill>
                <a:latin typeface="Arial"/>
                <a:cs typeface="Arial"/>
              </a:rPr>
              <a:t>MA</a:t>
            </a:r>
            <a:r>
              <a:rPr sz="2400" b="1" i="1" spc="-160" dirty="0">
                <a:solidFill>
                  <a:srgbClr val="FFCC99"/>
                </a:solidFill>
                <a:latin typeface="Arial"/>
                <a:cs typeface="Arial"/>
              </a:rPr>
              <a:t> </a:t>
            </a:r>
            <a:r>
              <a:rPr sz="2400" b="1" i="1" dirty="0">
                <a:solidFill>
                  <a:srgbClr val="FFCC99"/>
                </a:solidFill>
                <a:latin typeface="Arial"/>
                <a:cs typeface="Arial"/>
              </a:rPr>
              <a:t>(</a:t>
            </a:r>
            <a:r>
              <a:rPr sz="2400" b="1" i="1" spc="-125" dirty="0">
                <a:solidFill>
                  <a:srgbClr val="FFCC99"/>
                </a:solidFill>
                <a:latin typeface="Arial"/>
                <a:cs typeface="Arial"/>
              </a:rPr>
              <a:t> </a:t>
            </a:r>
            <a:r>
              <a:rPr sz="2400" b="1" spc="-20" dirty="0">
                <a:solidFill>
                  <a:srgbClr val="FFCC99"/>
                </a:solidFill>
                <a:latin typeface="Times New Roman"/>
                <a:cs typeface="Times New Roman"/>
              </a:rPr>
              <a:t>3</a:t>
            </a:r>
            <a:r>
              <a:rPr sz="2400" b="1" spc="-160" dirty="0">
                <a:solidFill>
                  <a:srgbClr val="FFCC99"/>
                </a:solidFill>
                <a:latin typeface="Times New Roman"/>
                <a:cs typeface="Times New Roman"/>
              </a:rPr>
              <a:t> </a:t>
            </a:r>
            <a:r>
              <a:rPr sz="2400" b="1" i="1" dirty="0">
                <a:solidFill>
                  <a:srgbClr val="FFCC99"/>
                </a:solidFill>
                <a:latin typeface="Arial"/>
                <a:cs typeface="Arial"/>
              </a:rPr>
              <a:t>)</a:t>
            </a:r>
            <a:r>
              <a:rPr sz="2400" b="1" i="1" spc="155" dirty="0">
                <a:solidFill>
                  <a:srgbClr val="FFCC99"/>
                </a:solidFill>
                <a:latin typeface="Arial"/>
                <a:cs typeface="Arial"/>
              </a:rPr>
              <a:t> </a:t>
            </a:r>
            <a:r>
              <a:rPr sz="2400" b="1" dirty="0">
                <a:solidFill>
                  <a:srgbClr val="FFCC99"/>
                </a:solidFill>
                <a:latin typeface="Symbol"/>
                <a:cs typeface="Symbol"/>
              </a:rPr>
              <a:t></a:t>
            </a:r>
            <a:r>
              <a:rPr sz="2400" spc="270" dirty="0">
                <a:solidFill>
                  <a:srgbClr val="FFCC99"/>
                </a:solidFill>
                <a:latin typeface="Times New Roman"/>
                <a:cs typeface="Times New Roman"/>
              </a:rPr>
              <a:t> </a:t>
            </a:r>
            <a:r>
              <a:rPr sz="3600" b="1" i="1" spc="-37" baseline="34722" dirty="0">
                <a:solidFill>
                  <a:srgbClr val="FFCC99"/>
                </a:solidFill>
                <a:latin typeface="Arial"/>
                <a:cs typeface="Arial"/>
              </a:rPr>
              <a:t>Y</a:t>
            </a:r>
            <a:r>
              <a:rPr sz="2250" b="1" spc="-37" baseline="33333" dirty="0">
                <a:solidFill>
                  <a:srgbClr val="FFCC99"/>
                </a:solidFill>
                <a:latin typeface="Times New Roman"/>
                <a:cs typeface="Times New Roman"/>
              </a:rPr>
              <a:t>1</a:t>
            </a:r>
            <a:endParaRPr sz="2250" baseline="33333">
              <a:latin typeface="Times New Roman"/>
              <a:cs typeface="Times New Roman"/>
            </a:endParaRPr>
          </a:p>
        </p:txBody>
      </p:sp>
      <p:sp>
        <p:nvSpPr>
          <p:cNvPr id="10" name="object 10"/>
          <p:cNvSpPr/>
          <p:nvPr/>
        </p:nvSpPr>
        <p:spPr>
          <a:xfrm>
            <a:off x="5444325" y="5935538"/>
            <a:ext cx="1725930" cy="0"/>
          </a:xfrm>
          <a:custGeom>
            <a:avLst/>
            <a:gdLst/>
            <a:ahLst/>
            <a:cxnLst/>
            <a:rect l="l" t="t" r="r" b="b"/>
            <a:pathLst>
              <a:path w="1725929">
                <a:moveTo>
                  <a:pt x="0" y="0"/>
                </a:moveTo>
                <a:lnTo>
                  <a:pt x="1725660" y="0"/>
                </a:lnTo>
              </a:path>
            </a:pathLst>
          </a:custGeom>
          <a:ln w="12219">
            <a:solidFill>
              <a:srgbClr val="FFCC99"/>
            </a:solidFill>
          </a:ln>
        </p:spPr>
        <p:txBody>
          <a:bodyPr wrap="square" lIns="0" tIns="0" rIns="0" bIns="0" rtlCol="0"/>
          <a:lstStyle/>
          <a:p>
            <a:endParaRPr/>
          </a:p>
        </p:txBody>
      </p:sp>
      <p:sp>
        <p:nvSpPr>
          <p:cNvPr id="11" name="object 11"/>
          <p:cNvSpPr txBox="1"/>
          <p:nvPr/>
        </p:nvSpPr>
        <p:spPr>
          <a:xfrm>
            <a:off x="6214335" y="5929974"/>
            <a:ext cx="177800" cy="389890"/>
          </a:xfrm>
          <a:prstGeom prst="rect">
            <a:avLst/>
          </a:prstGeom>
        </p:spPr>
        <p:txBody>
          <a:bodyPr vert="horz" wrap="square" lIns="0" tIns="11430" rIns="0" bIns="0" rtlCol="0">
            <a:spAutoFit/>
          </a:bodyPr>
          <a:lstStyle/>
          <a:p>
            <a:pPr marL="12700">
              <a:lnSpc>
                <a:spcPct val="100000"/>
              </a:lnSpc>
              <a:spcBef>
                <a:spcPts val="90"/>
              </a:spcBef>
            </a:pPr>
            <a:r>
              <a:rPr sz="2400" b="1" spc="-50" dirty="0">
                <a:solidFill>
                  <a:srgbClr val="FFCC99"/>
                </a:solidFill>
                <a:latin typeface="Times New Roman"/>
                <a:cs typeface="Times New Roman"/>
              </a:rPr>
              <a:t>3</a:t>
            </a:r>
            <a:endParaRPr sz="2400">
              <a:latin typeface="Times New Roman"/>
              <a:cs typeface="Times New Roman"/>
            </a:endParaRPr>
          </a:p>
        </p:txBody>
      </p:sp>
      <p:sp>
        <p:nvSpPr>
          <p:cNvPr id="12" name="object 12"/>
          <p:cNvSpPr txBox="1"/>
          <p:nvPr/>
        </p:nvSpPr>
        <p:spPr>
          <a:xfrm>
            <a:off x="5380604" y="5033240"/>
            <a:ext cx="1786889" cy="862330"/>
          </a:xfrm>
          <a:prstGeom prst="rect">
            <a:avLst/>
          </a:prstGeom>
        </p:spPr>
        <p:txBody>
          <a:bodyPr vert="horz" wrap="square" lIns="0" tIns="65405" rIns="0" bIns="0" rtlCol="0">
            <a:spAutoFit/>
          </a:bodyPr>
          <a:lstStyle/>
          <a:p>
            <a:pPr marL="86995" algn="ctr">
              <a:lnSpc>
                <a:spcPct val="100000"/>
              </a:lnSpc>
              <a:spcBef>
                <a:spcPts val="515"/>
              </a:spcBef>
            </a:pPr>
            <a:r>
              <a:rPr sz="2400" b="1" spc="-50" dirty="0">
                <a:solidFill>
                  <a:srgbClr val="FFCC99"/>
                </a:solidFill>
                <a:latin typeface="Times New Roman"/>
                <a:cs typeface="Times New Roman"/>
              </a:rPr>
              <a:t>3</a:t>
            </a:r>
            <a:endParaRPr sz="2400">
              <a:latin typeface="Times New Roman"/>
              <a:cs typeface="Times New Roman"/>
            </a:endParaRPr>
          </a:p>
          <a:p>
            <a:pPr marL="50800">
              <a:lnSpc>
                <a:spcPct val="100000"/>
              </a:lnSpc>
              <a:spcBef>
                <a:spcPts val="414"/>
              </a:spcBef>
            </a:pPr>
            <a:r>
              <a:rPr sz="2400" b="1" i="1" spc="90" dirty="0">
                <a:solidFill>
                  <a:srgbClr val="FFCC99"/>
                </a:solidFill>
                <a:latin typeface="Arial"/>
                <a:cs typeface="Arial"/>
              </a:rPr>
              <a:t>Y</a:t>
            </a:r>
            <a:r>
              <a:rPr sz="2250" b="1" spc="135" baseline="-22222" dirty="0">
                <a:solidFill>
                  <a:srgbClr val="FFCC99"/>
                </a:solidFill>
                <a:latin typeface="Times New Roman"/>
                <a:cs typeface="Times New Roman"/>
              </a:rPr>
              <a:t>2</a:t>
            </a:r>
            <a:r>
              <a:rPr sz="2250" b="1" spc="120" baseline="-22222" dirty="0">
                <a:solidFill>
                  <a:srgbClr val="FFCC99"/>
                </a:solidFill>
                <a:latin typeface="Times New Roman"/>
                <a:cs typeface="Times New Roman"/>
              </a:rPr>
              <a:t>  </a:t>
            </a:r>
            <a:r>
              <a:rPr sz="2400" b="1" dirty="0">
                <a:solidFill>
                  <a:srgbClr val="FFCC99"/>
                </a:solidFill>
                <a:latin typeface="Symbol"/>
                <a:cs typeface="Symbol"/>
              </a:rPr>
              <a:t></a:t>
            </a:r>
            <a:r>
              <a:rPr sz="2400" spc="-20" dirty="0">
                <a:solidFill>
                  <a:srgbClr val="FFCC99"/>
                </a:solidFill>
                <a:latin typeface="Times New Roman"/>
                <a:cs typeface="Times New Roman"/>
              </a:rPr>
              <a:t> </a:t>
            </a:r>
            <a:r>
              <a:rPr sz="2400" b="1" i="1" spc="90" dirty="0">
                <a:solidFill>
                  <a:srgbClr val="FFCC99"/>
                </a:solidFill>
                <a:latin typeface="Arial"/>
                <a:cs typeface="Arial"/>
              </a:rPr>
              <a:t>Y</a:t>
            </a:r>
            <a:r>
              <a:rPr sz="2250" b="1" spc="135" baseline="-22222" dirty="0">
                <a:solidFill>
                  <a:srgbClr val="FFCC99"/>
                </a:solidFill>
                <a:latin typeface="Times New Roman"/>
                <a:cs typeface="Times New Roman"/>
              </a:rPr>
              <a:t>3</a:t>
            </a:r>
            <a:r>
              <a:rPr sz="2250" b="1" spc="120" baseline="-22222" dirty="0">
                <a:solidFill>
                  <a:srgbClr val="FFCC99"/>
                </a:solidFill>
                <a:latin typeface="Times New Roman"/>
                <a:cs typeface="Times New Roman"/>
              </a:rPr>
              <a:t>  </a:t>
            </a:r>
            <a:r>
              <a:rPr sz="2400" b="1" dirty="0">
                <a:solidFill>
                  <a:srgbClr val="FFCC99"/>
                </a:solidFill>
                <a:latin typeface="Symbol"/>
                <a:cs typeface="Symbol"/>
              </a:rPr>
              <a:t></a:t>
            </a:r>
            <a:r>
              <a:rPr sz="2400" spc="-10" dirty="0">
                <a:solidFill>
                  <a:srgbClr val="FFCC99"/>
                </a:solidFill>
                <a:latin typeface="Times New Roman"/>
                <a:cs typeface="Times New Roman"/>
              </a:rPr>
              <a:t> </a:t>
            </a:r>
            <a:r>
              <a:rPr sz="2400" b="1" i="1" spc="40" dirty="0">
                <a:solidFill>
                  <a:srgbClr val="FFCC99"/>
                </a:solidFill>
                <a:latin typeface="Arial"/>
                <a:cs typeface="Arial"/>
              </a:rPr>
              <a:t>Y</a:t>
            </a:r>
            <a:r>
              <a:rPr sz="2250" b="1" spc="60" baseline="-22222" dirty="0">
                <a:solidFill>
                  <a:srgbClr val="FFCC99"/>
                </a:solidFill>
                <a:latin typeface="Times New Roman"/>
                <a:cs typeface="Times New Roman"/>
              </a:rPr>
              <a:t>4</a:t>
            </a:r>
            <a:endParaRPr sz="2250" baseline="-22222">
              <a:latin typeface="Times New Roman"/>
              <a:cs typeface="Times New Roman"/>
            </a:endParaRPr>
          </a:p>
        </p:txBody>
      </p:sp>
      <p:sp>
        <p:nvSpPr>
          <p:cNvPr id="13" name="object 13"/>
          <p:cNvSpPr txBox="1"/>
          <p:nvPr/>
        </p:nvSpPr>
        <p:spPr>
          <a:xfrm>
            <a:off x="1391411" y="5651703"/>
            <a:ext cx="3966845" cy="391160"/>
          </a:xfrm>
          <a:prstGeom prst="rect">
            <a:avLst/>
          </a:prstGeom>
        </p:spPr>
        <p:txBody>
          <a:bodyPr vert="horz" wrap="square" lIns="0" tIns="12700" rIns="0" bIns="0" rtlCol="0">
            <a:spAutoFit/>
          </a:bodyPr>
          <a:lstStyle/>
          <a:p>
            <a:pPr marL="323850" indent="-285750">
              <a:lnSpc>
                <a:spcPct val="100000"/>
              </a:lnSpc>
              <a:spcBef>
                <a:spcPts val="100"/>
              </a:spcBef>
              <a:buClr>
                <a:srgbClr val="D988B8"/>
              </a:buClr>
              <a:buSzPct val="60416"/>
              <a:buFont typeface="Wingdings"/>
              <a:buChar char=""/>
              <a:tabLst>
                <a:tab pos="323850" algn="l"/>
                <a:tab pos="2651760" algn="l"/>
              </a:tabLst>
            </a:pPr>
            <a:r>
              <a:rPr sz="2400" b="1" spc="-20" dirty="0">
                <a:solidFill>
                  <a:srgbClr val="FFFFFF"/>
                </a:solidFill>
                <a:latin typeface="Times New Roman"/>
                <a:cs typeface="Times New Roman"/>
              </a:rPr>
              <a:t>Second</a:t>
            </a:r>
            <a:r>
              <a:rPr sz="2400" b="1" spc="-90" dirty="0">
                <a:solidFill>
                  <a:srgbClr val="FFFFFF"/>
                </a:solidFill>
                <a:latin typeface="Times New Roman"/>
                <a:cs typeface="Times New Roman"/>
              </a:rPr>
              <a:t> </a:t>
            </a:r>
            <a:r>
              <a:rPr sz="2400" b="1" spc="-10" dirty="0">
                <a:solidFill>
                  <a:srgbClr val="FFFFFF"/>
                </a:solidFill>
                <a:latin typeface="Times New Roman"/>
                <a:cs typeface="Times New Roman"/>
              </a:rPr>
              <a:t>Average:</a:t>
            </a:r>
            <a:r>
              <a:rPr sz="2400" b="1" dirty="0">
                <a:solidFill>
                  <a:srgbClr val="FFFFFF"/>
                </a:solidFill>
                <a:latin typeface="Times New Roman"/>
                <a:cs typeface="Times New Roman"/>
              </a:rPr>
              <a:t>	</a:t>
            </a:r>
            <a:r>
              <a:rPr sz="3600" b="1" i="1" spc="-127" baseline="-8101" dirty="0">
                <a:solidFill>
                  <a:srgbClr val="FFCC99"/>
                </a:solidFill>
                <a:latin typeface="Arial"/>
                <a:cs typeface="Arial"/>
              </a:rPr>
              <a:t>MA</a:t>
            </a:r>
            <a:r>
              <a:rPr sz="3600" b="1" i="1" spc="-240" baseline="-8101" dirty="0">
                <a:solidFill>
                  <a:srgbClr val="FFCC99"/>
                </a:solidFill>
                <a:latin typeface="Arial"/>
                <a:cs typeface="Arial"/>
              </a:rPr>
              <a:t> </a:t>
            </a:r>
            <a:r>
              <a:rPr sz="3600" b="1" i="1" baseline="-8101" dirty="0">
                <a:solidFill>
                  <a:srgbClr val="FFCC99"/>
                </a:solidFill>
                <a:latin typeface="Arial"/>
                <a:cs typeface="Arial"/>
              </a:rPr>
              <a:t>(</a:t>
            </a:r>
            <a:r>
              <a:rPr sz="3600" b="1" i="1" spc="-179" baseline="-8101" dirty="0">
                <a:solidFill>
                  <a:srgbClr val="FFCC99"/>
                </a:solidFill>
                <a:latin typeface="Arial"/>
                <a:cs typeface="Arial"/>
              </a:rPr>
              <a:t> </a:t>
            </a:r>
            <a:r>
              <a:rPr sz="3600" b="1" spc="-30" baseline="-8101" dirty="0">
                <a:solidFill>
                  <a:srgbClr val="FFCC99"/>
                </a:solidFill>
                <a:latin typeface="Times New Roman"/>
                <a:cs typeface="Times New Roman"/>
              </a:rPr>
              <a:t>3</a:t>
            </a:r>
            <a:r>
              <a:rPr sz="3600" b="1" spc="-240" baseline="-8101" dirty="0">
                <a:solidFill>
                  <a:srgbClr val="FFCC99"/>
                </a:solidFill>
                <a:latin typeface="Times New Roman"/>
                <a:cs typeface="Times New Roman"/>
              </a:rPr>
              <a:t> </a:t>
            </a:r>
            <a:r>
              <a:rPr sz="3600" b="1" i="1" baseline="-8101" dirty="0">
                <a:solidFill>
                  <a:srgbClr val="FFCC99"/>
                </a:solidFill>
                <a:latin typeface="Arial"/>
                <a:cs typeface="Arial"/>
              </a:rPr>
              <a:t>)</a:t>
            </a:r>
            <a:r>
              <a:rPr sz="3600" b="1" i="1" spc="232" baseline="-8101" dirty="0">
                <a:solidFill>
                  <a:srgbClr val="FFCC99"/>
                </a:solidFill>
                <a:latin typeface="Arial"/>
                <a:cs typeface="Arial"/>
              </a:rPr>
              <a:t> </a:t>
            </a:r>
            <a:r>
              <a:rPr sz="3600" b="1" spc="-75" baseline="-8101" dirty="0">
                <a:solidFill>
                  <a:srgbClr val="FFCC99"/>
                </a:solidFill>
                <a:latin typeface="Symbol"/>
                <a:cs typeface="Symbol"/>
              </a:rPr>
              <a:t></a:t>
            </a:r>
            <a:endParaRPr sz="3600" baseline="-8101">
              <a:latin typeface="Symbol"/>
              <a:cs typeface="Symbo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699312" y="848994"/>
            <a:ext cx="3556000" cy="1183640"/>
          </a:xfrm>
          <a:prstGeom prst="rect">
            <a:avLst/>
          </a:prstGeom>
        </p:spPr>
        <p:txBody>
          <a:bodyPr vert="horz" wrap="square" lIns="0" tIns="81280" rIns="0" bIns="0" rtlCol="0">
            <a:spAutoFit/>
          </a:bodyPr>
          <a:lstStyle/>
          <a:p>
            <a:pPr marL="819785" marR="5080" indent="-807720">
              <a:lnSpc>
                <a:spcPts val="4320"/>
              </a:lnSpc>
              <a:spcBef>
                <a:spcPts val="640"/>
              </a:spcBef>
            </a:pPr>
            <a:r>
              <a:rPr sz="4000" spc="-25" dirty="0"/>
              <a:t>Moving</a:t>
            </a:r>
            <a:r>
              <a:rPr sz="4000" spc="-200" dirty="0"/>
              <a:t> </a:t>
            </a:r>
            <a:r>
              <a:rPr sz="4000" spc="-40" dirty="0"/>
              <a:t>Average </a:t>
            </a:r>
            <a:r>
              <a:rPr sz="4000" spc="-10" dirty="0"/>
              <a:t>Example</a:t>
            </a:r>
            <a:endParaRPr sz="4000"/>
          </a:p>
        </p:txBody>
      </p:sp>
      <p:grpSp>
        <p:nvGrpSpPr>
          <p:cNvPr id="4" name="object 4"/>
          <p:cNvGrpSpPr/>
          <p:nvPr/>
        </p:nvGrpSpPr>
        <p:grpSpPr>
          <a:xfrm>
            <a:off x="833627" y="2286000"/>
            <a:ext cx="4412615" cy="3941445"/>
            <a:chOff x="833627" y="2286000"/>
            <a:chExt cx="4412615" cy="3941445"/>
          </a:xfrm>
        </p:grpSpPr>
        <p:sp>
          <p:nvSpPr>
            <p:cNvPr id="5" name="object 5"/>
            <p:cNvSpPr/>
            <p:nvPr/>
          </p:nvSpPr>
          <p:spPr>
            <a:xfrm>
              <a:off x="4652772" y="2286000"/>
              <a:ext cx="0" cy="1435100"/>
            </a:xfrm>
            <a:custGeom>
              <a:avLst/>
              <a:gdLst/>
              <a:ahLst/>
              <a:cxnLst/>
              <a:rect l="l" t="t" r="r" b="b"/>
              <a:pathLst>
                <a:path h="1435100">
                  <a:moveTo>
                    <a:pt x="0" y="0"/>
                  </a:moveTo>
                  <a:lnTo>
                    <a:pt x="0" y="1434778"/>
                  </a:lnTo>
                </a:path>
              </a:pathLst>
            </a:custGeom>
            <a:ln w="15875">
              <a:solidFill>
                <a:srgbClr val="FFFFFF"/>
              </a:solidFill>
            </a:ln>
          </p:spPr>
          <p:txBody>
            <a:bodyPr wrap="square" lIns="0" tIns="0" rIns="0" bIns="0" rtlCol="0"/>
            <a:lstStyle/>
            <a:p>
              <a:endParaRPr/>
            </a:p>
          </p:txBody>
        </p:sp>
        <p:sp>
          <p:nvSpPr>
            <p:cNvPr id="6" name="object 6"/>
            <p:cNvSpPr/>
            <p:nvPr/>
          </p:nvSpPr>
          <p:spPr>
            <a:xfrm>
              <a:off x="3988270" y="4966131"/>
              <a:ext cx="1215390" cy="1191260"/>
            </a:xfrm>
            <a:custGeom>
              <a:avLst/>
              <a:gdLst/>
              <a:ahLst/>
              <a:cxnLst/>
              <a:rect l="l" t="t" r="r" b="b"/>
              <a:pathLst>
                <a:path w="1215389" h="1191260">
                  <a:moveTo>
                    <a:pt x="156946" y="0"/>
                  </a:moveTo>
                  <a:lnTo>
                    <a:pt x="0" y="0"/>
                  </a:lnTo>
                  <a:lnTo>
                    <a:pt x="0" y="1191031"/>
                  </a:lnTo>
                  <a:lnTo>
                    <a:pt x="156946" y="1191031"/>
                  </a:lnTo>
                  <a:lnTo>
                    <a:pt x="156946" y="0"/>
                  </a:lnTo>
                  <a:close/>
                </a:path>
                <a:path w="1215389" h="1191260">
                  <a:moveTo>
                    <a:pt x="1215034" y="0"/>
                  </a:moveTo>
                  <a:lnTo>
                    <a:pt x="1058113" y="0"/>
                  </a:lnTo>
                  <a:lnTo>
                    <a:pt x="1058113" y="1191031"/>
                  </a:lnTo>
                  <a:lnTo>
                    <a:pt x="1215034" y="1191031"/>
                  </a:lnTo>
                  <a:lnTo>
                    <a:pt x="1215034" y="0"/>
                  </a:lnTo>
                  <a:close/>
                </a:path>
              </a:pathLst>
            </a:custGeom>
            <a:solidFill>
              <a:srgbClr val="FF9F40"/>
            </a:solidFill>
          </p:spPr>
          <p:txBody>
            <a:bodyPr wrap="square" lIns="0" tIns="0" rIns="0" bIns="0" rtlCol="0"/>
            <a:lstStyle/>
            <a:p>
              <a:endParaRPr/>
            </a:p>
          </p:txBody>
        </p:sp>
        <p:sp>
          <p:nvSpPr>
            <p:cNvPr id="7" name="object 7"/>
            <p:cNvSpPr/>
            <p:nvPr/>
          </p:nvSpPr>
          <p:spPr>
            <a:xfrm>
              <a:off x="3988270" y="5044033"/>
              <a:ext cx="1215390" cy="969644"/>
            </a:xfrm>
            <a:custGeom>
              <a:avLst/>
              <a:gdLst/>
              <a:ahLst/>
              <a:cxnLst/>
              <a:rect l="l" t="t" r="r" b="b"/>
              <a:pathLst>
                <a:path w="1215389" h="969645">
                  <a:moveTo>
                    <a:pt x="156946" y="934085"/>
                  </a:moveTo>
                  <a:lnTo>
                    <a:pt x="0" y="934085"/>
                  </a:lnTo>
                  <a:lnTo>
                    <a:pt x="0" y="969124"/>
                  </a:lnTo>
                  <a:lnTo>
                    <a:pt x="156946" y="969124"/>
                  </a:lnTo>
                  <a:lnTo>
                    <a:pt x="156946" y="934085"/>
                  </a:lnTo>
                  <a:close/>
                </a:path>
                <a:path w="1215389" h="969645">
                  <a:moveTo>
                    <a:pt x="156946" y="700570"/>
                  </a:moveTo>
                  <a:lnTo>
                    <a:pt x="0" y="700570"/>
                  </a:lnTo>
                  <a:lnTo>
                    <a:pt x="0" y="735596"/>
                  </a:lnTo>
                  <a:lnTo>
                    <a:pt x="156946" y="735596"/>
                  </a:lnTo>
                  <a:lnTo>
                    <a:pt x="156946" y="700570"/>
                  </a:lnTo>
                  <a:close/>
                </a:path>
                <a:path w="1215389" h="969645">
                  <a:moveTo>
                    <a:pt x="156946" y="467042"/>
                  </a:moveTo>
                  <a:lnTo>
                    <a:pt x="0" y="467042"/>
                  </a:lnTo>
                  <a:lnTo>
                    <a:pt x="0" y="498182"/>
                  </a:lnTo>
                  <a:lnTo>
                    <a:pt x="156946" y="498182"/>
                  </a:lnTo>
                  <a:lnTo>
                    <a:pt x="156946" y="467042"/>
                  </a:lnTo>
                  <a:close/>
                </a:path>
                <a:path w="1215389" h="969645">
                  <a:moveTo>
                    <a:pt x="156946" y="233527"/>
                  </a:moveTo>
                  <a:lnTo>
                    <a:pt x="0" y="233527"/>
                  </a:lnTo>
                  <a:lnTo>
                    <a:pt x="0" y="268554"/>
                  </a:lnTo>
                  <a:lnTo>
                    <a:pt x="156946" y="268554"/>
                  </a:lnTo>
                  <a:lnTo>
                    <a:pt x="156946" y="233527"/>
                  </a:lnTo>
                  <a:close/>
                </a:path>
                <a:path w="1215389" h="969645">
                  <a:moveTo>
                    <a:pt x="156946" y="0"/>
                  </a:moveTo>
                  <a:lnTo>
                    <a:pt x="0" y="0"/>
                  </a:lnTo>
                  <a:lnTo>
                    <a:pt x="0" y="35026"/>
                  </a:lnTo>
                  <a:lnTo>
                    <a:pt x="156946" y="35026"/>
                  </a:lnTo>
                  <a:lnTo>
                    <a:pt x="156946" y="0"/>
                  </a:lnTo>
                  <a:close/>
                </a:path>
                <a:path w="1215389" h="969645">
                  <a:moveTo>
                    <a:pt x="1215034" y="934085"/>
                  </a:moveTo>
                  <a:lnTo>
                    <a:pt x="1058113" y="934085"/>
                  </a:lnTo>
                  <a:lnTo>
                    <a:pt x="1058113" y="969124"/>
                  </a:lnTo>
                  <a:lnTo>
                    <a:pt x="1215034" y="969124"/>
                  </a:lnTo>
                  <a:lnTo>
                    <a:pt x="1215034" y="934085"/>
                  </a:lnTo>
                  <a:close/>
                </a:path>
                <a:path w="1215389" h="969645">
                  <a:moveTo>
                    <a:pt x="1215034" y="700570"/>
                  </a:moveTo>
                  <a:lnTo>
                    <a:pt x="1058113" y="700570"/>
                  </a:lnTo>
                  <a:lnTo>
                    <a:pt x="1058113" y="735596"/>
                  </a:lnTo>
                  <a:lnTo>
                    <a:pt x="1215034" y="735596"/>
                  </a:lnTo>
                  <a:lnTo>
                    <a:pt x="1215034" y="700570"/>
                  </a:lnTo>
                  <a:close/>
                </a:path>
                <a:path w="1215389" h="969645">
                  <a:moveTo>
                    <a:pt x="1215034" y="467042"/>
                  </a:moveTo>
                  <a:lnTo>
                    <a:pt x="1058113" y="467042"/>
                  </a:lnTo>
                  <a:lnTo>
                    <a:pt x="1058113" y="498182"/>
                  </a:lnTo>
                  <a:lnTo>
                    <a:pt x="1215034" y="498182"/>
                  </a:lnTo>
                  <a:lnTo>
                    <a:pt x="1215034" y="467042"/>
                  </a:lnTo>
                  <a:close/>
                </a:path>
                <a:path w="1215389" h="969645">
                  <a:moveTo>
                    <a:pt x="1215034" y="233527"/>
                  </a:moveTo>
                  <a:lnTo>
                    <a:pt x="1058113" y="233527"/>
                  </a:lnTo>
                  <a:lnTo>
                    <a:pt x="1058113" y="268554"/>
                  </a:lnTo>
                  <a:lnTo>
                    <a:pt x="1215034" y="268554"/>
                  </a:lnTo>
                  <a:lnTo>
                    <a:pt x="1215034" y="233527"/>
                  </a:lnTo>
                  <a:close/>
                </a:path>
                <a:path w="1215389" h="969645">
                  <a:moveTo>
                    <a:pt x="1215034" y="0"/>
                  </a:moveTo>
                  <a:lnTo>
                    <a:pt x="1058113" y="0"/>
                  </a:lnTo>
                  <a:lnTo>
                    <a:pt x="1058113" y="35026"/>
                  </a:lnTo>
                  <a:lnTo>
                    <a:pt x="1215034" y="35026"/>
                  </a:lnTo>
                  <a:lnTo>
                    <a:pt x="1215034" y="0"/>
                  </a:lnTo>
                  <a:close/>
                </a:path>
              </a:pathLst>
            </a:custGeom>
            <a:solidFill>
              <a:srgbClr val="FF8000"/>
            </a:solidFill>
          </p:spPr>
          <p:txBody>
            <a:bodyPr wrap="square" lIns="0" tIns="0" rIns="0" bIns="0" rtlCol="0"/>
            <a:lstStyle/>
            <a:p>
              <a:endParaRPr/>
            </a:p>
          </p:txBody>
        </p:sp>
        <p:sp>
          <p:nvSpPr>
            <p:cNvPr id="8" name="object 8"/>
            <p:cNvSpPr/>
            <p:nvPr/>
          </p:nvSpPr>
          <p:spPr>
            <a:xfrm>
              <a:off x="3989540" y="4966131"/>
              <a:ext cx="1214120" cy="1191260"/>
            </a:xfrm>
            <a:custGeom>
              <a:avLst/>
              <a:gdLst/>
              <a:ahLst/>
              <a:cxnLst/>
              <a:rect l="l" t="t" r="r" b="b"/>
              <a:pathLst>
                <a:path w="1214120" h="1191260">
                  <a:moveTo>
                    <a:pt x="34277" y="0"/>
                  </a:moveTo>
                  <a:lnTo>
                    <a:pt x="0" y="0"/>
                  </a:lnTo>
                  <a:lnTo>
                    <a:pt x="0" y="1191031"/>
                  </a:lnTo>
                  <a:lnTo>
                    <a:pt x="34277" y="1191031"/>
                  </a:lnTo>
                  <a:lnTo>
                    <a:pt x="34277" y="0"/>
                  </a:lnTo>
                  <a:close/>
                </a:path>
                <a:path w="1214120" h="1191260">
                  <a:moveTo>
                    <a:pt x="1213866" y="0"/>
                  </a:moveTo>
                  <a:lnTo>
                    <a:pt x="1179537" y="0"/>
                  </a:lnTo>
                  <a:lnTo>
                    <a:pt x="1179537" y="1191031"/>
                  </a:lnTo>
                  <a:lnTo>
                    <a:pt x="1213866" y="1191031"/>
                  </a:lnTo>
                  <a:lnTo>
                    <a:pt x="1213866" y="0"/>
                  </a:lnTo>
                  <a:close/>
                </a:path>
              </a:pathLst>
            </a:custGeom>
            <a:solidFill>
              <a:srgbClr val="FFC080"/>
            </a:solidFill>
          </p:spPr>
          <p:txBody>
            <a:bodyPr wrap="square" lIns="0" tIns="0" rIns="0" bIns="0" rtlCol="0"/>
            <a:lstStyle/>
            <a:p>
              <a:endParaRPr/>
            </a:p>
          </p:txBody>
        </p:sp>
        <p:sp>
          <p:nvSpPr>
            <p:cNvPr id="9" name="object 9"/>
            <p:cNvSpPr/>
            <p:nvPr/>
          </p:nvSpPr>
          <p:spPr>
            <a:xfrm>
              <a:off x="3988271" y="3720778"/>
              <a:ext cx="1252220" cy="946150"/>
            </a:xfrm>
            <a:custGeom>
              <a:avLst/>
              <a:gdLst/>
              <a:ahLst/>
              <a:cxnLst/>
              <a:rect l="l" t="t" r="r" b="b"/>
              <a:pathLst>
                <a:path w="1252220" h="946150">
                  <a:moveTo>
                    <a:pt x="1251822" y="0"/>
                  </a:moveTo>
                  <a:lnTo>
                    <a:pt x="0" y="0"/>
                  </a:lnTo>
                  <a:lnTo>
                    <a:pt x="0" y="945763"/>
                  </a:lnTo>
                  <a:lnTo>
                    <a:pt x="1251822" y="945763"/>
                  </a:lnTo>
                  <a:lnTo>
                    <a:pt x="1251822" y="0"/>
                  </a:lnTo>
                  <a:close/>
                </a:path>
              </a:pathLst>
            </a:custGeom>
            <a:solidFill>
              <a:srgbClr val="9F9F9F"/>
            </a:solidFill>
          </p:spPr>
          <p:txBody>
            <a:bodyPr wrap="square" lIns="0" tIns="0" rIns="0" bIns="0" rtlCol="0"/>
            <a:lstStyle/>
            <a:p>
              <a:endParaRPr/>
            </a:p>
          </p:txBody>
        </p:sp>
        <p:sp>
          <p:nvSpPr>
            <p:cNvPr id="10" name="object 10"/>
            <p:cNvSpPr/>
            <p:nvPr/>
          </p:nvSpPr>
          <p:spPr>
            <a:xfrm>
              <a:off x="3982802" y="3703203"/>
              <a:ext cx="1263015" cy="981075"/>
            </a:xfrm>
            <a:custGeom>
              <a:avLst/>
              <a:gdLst/>
              <a:ahLst/>
              <a:cxnLst/>
              <a:rect l="l" t="t" r="r" b="b"/>
              <a:pathLst>
                <a:path w="1263014" h="981075">
                  <a:moveTo>
                    <a:pt x="0" y="27154"/>
                  </a:moveTo>
                  <a:lnTo>
                    <a:pt x="0" y="980848"/>
                  </a:lnTo>
                  <a:lnTo>
                    <a:pt x="1262849" y="980848"/>
                  </a:lnTo>
                  <a:lnTo>
                    <a:pt x="1262849" y="963337"/>
                  </a:lnTo>
                  <a:lnTo>
                    <a:pt x="11065" y="963337"/>
                  </a:lnTo>
                  <a:lnTo>
                    <a:pt x="5469" y="945827"/>
                  </a:lnTo>
                  <a:lnTo>
                    <a:pt x="11065" y="945827"/>
                  </a:lnTo>
                  <a:lnTo>
                    <a:pt x="11065" y="35021"/>
                  </a:lnTo>
                  <a:lnTo>
                    <a:pt x="2416" y="35021"/>
                  </a:lnTo>
                  <a:lnTo>
                    <a:pt x="0" y="27154"/>
                  </a:lnTo>
                  <a:close/>
                </a:path>
                <a:path w="1263014" h="981075">
                  <a:moveTo>
                    <a:pt x="11065" y="945827"/>
                  </a:moveTo>
                  <a:lnTo>
                    <a:pt x="5469" y="945827"/>
                  </a:lnTo>
                  <a:lnTo>
                    <a:pt x="11065" y="963337"/>
                  </a:lnTo>
                  <a:lnTo>
                    <a:pt x="11065" y="945827"/>
                  </a:lnTo>
                  <a:close/>
                </a:path>
                <a:path w="1263014" h="981075">
                  <a:moveTo>
                    <a:pt x="1251784" y="945827"/>
                  </a:moveTo>
                  <a:lnTo>
                    <a:pt x="11065" y="945827"/>
                  </a:lnTo>
                  <a:lnTo>
                    <a:pt x="11065" y="963337"/>
                  </a:lnTo>
                  <a:lnTo>
                    <a:pt x="1251784" y="963337"/>
                  </a:lnTo>
                  <a:lnTo>
                    <a:pt x="1251784" y="945827"/>
                  </a:lnTo>
                  <a:close/>
                </a:path>
                <a:path w="1263014" h="981075">
                  <a:moveTo>
                    <a:pt x="1251784" y="17510"/>
                  </a:moveTo>
                  <a:lnTo>
                    <a:pt x="1251784" y="963337"/>
                  </a:lnTo>
                  <a:lnTo>
                    <a:pt x="1257380" y="945827"/>
                  </a:lnTo>
                  <a:lnTo>
                    <a:pt x="1262849" y="945827"/>
                  </a:lnTo>
                  <a:lnTo>
                    <a:pt x="1262849" y="35021"/>
                  </a:lnTo>
                  <a:lnTo>
                    <a:pt x="1257380" y="35021"/>
                  </a:lnTo>
                  <a:lnTo>
                    <a:pt x="1251784" y="17510"/>
                  </a:lnTo>
                  <a:close/>
                </a:path>
                <a:path w="1263014" h="981075">
                  <a:moveTo>
                    <a:pt x="1262849" y="945827"/>
                  </a:moveTo>
                  <a:lnTo>
                    <a:pt x="1257380" y="945827"/>
                  </a:lnTo>
                  <a:lnTo>
                    <a:pt x="1251784" y="963337"/>
                  </a:lnTo>
                  <a:lnTo>
                    <a:pt x="1262849" y="963337"/>
                  </a:lnTo>
                  <a:lnTo>
                    <a:pt x="1262849" y="945827"/>
                  </a:lnTo>
                  <a:close/>
                </a:path>
                <a:path w="1263014" h="981075">
                  <a:moveTo>
                    <a:pt x="8521" y="0"/>
                  </a:moveTo>
                  <a:lnTo>
                    <a:pt x="2416" y="0"/>
                  </a:lnTo>
                  <a:lnTo>
                    <a:pt x="0" y="7867"/>
                  </a:lnTo>
                  <a:lnTo>
                    <a:pt x="0" y="27154"/>
                  </a:lnTo>
                  <a:lnTo>
                    <a:pt x="2416" y="35021"/>
                  </a:lnTo>
                  <a:lnTo>
                    <a:pt x="11065" y="35021"/>
                  </a:lnTo>
                  <a:lnTo>
                    <a:pt x="11065" y="7867"/>
                  </a:lnTo>
                  <a:lnTo>
                    <a:pt x="8521" y="0"/>
                  </a:lnTo>
                  <a:close/>
                </a:path>
                <a:path w="1263014" h="981075">
                  <a:moveTo>
                    <a:pt x="1262849" y="0"/>
                  </a:moveTo>
                  <a:lnTo>
                    <a:pt x="8521" y="0"/>
                  </a:lnTo>
                  <a:lnTo>
                    <a:pt x="11065" y="7867"/>
                  </a:lnTo>
                  <a:lnTo>
                    <a:pt x="11065" y="35021"/>
                  </a:lnTo>
                  <a:lnTo>
                    <a:pt x="1251784" y="35021"/>
                  </a:lnTo>
                  <a:lnTo>
                    <a:pt x="1251784" y="17510"/>
                  </a:lnTo>
                  <a:lnTo>
                    <a:pt x="1262849" y="17510"/>
                  </a:lnTo>
                  <a:lnTo>
                    <a:pt x="1262849" y="0"/>
                  </a:lnTo>
                  <a:close/>
                </a:path>
                <a:path w="1263014" h="981075">
                  <a:moveTo>
                    <a:pt x="1262849" y="17510"/>
                  </a:moveTo>
                  <a:lnTo>
                    <a:pt x="1251784" y="17510"/>
                  </a:lnTo>
                  <a:lnTo>
                    <a:pt x="1257380" y="35021"/>
                  </a:lnTo>
                  <a:lnTo>
                    <a:pt x="1262849" y="35021"/>
                  </a:lnTo>
                  <a:lnTo>
                    <a:pt x="1262849" y="17510"/>
                  </a:lnTo>
                  <a:close/>
                </a:path>
              </a:pathLst>
            </a:custGeom>
            <a:solidFill>
              <a:srgbClr val="C0C0C0"/>
            </a:solidFill>
          </p:spPr>
          <p:txBody>
            <a:bodyPr wrap="square" lIns="0" tIns="0" rIns="0" bIns="0" rtlCol="0"/>
            <a:lstStyle/>
            <a:p>
              <a:endParaRPr/>
            </a:p>
          </p:txBody>
        </p:sp>
        <p:sp>
          <p:nvSpPr>
            <p:cNvPr id="11" name="object 11"/>
            <p:cNvSpPr/>
            <p:nvPr/>
          </p:nvSpPr>
          <p:spPr>
            <a:xfrm>
              <a:off x="3988271" y="4907757"/>
              <a:ext cx="1215390" cy="58419"/>
            </a:xfrm>
            <a:custGeom>
              <a:avLst/>
              <a:gdLst/>
              <a:ahLst/>
              <a:cxnLst/>
              <a:rect l="l" t="t" r="r" b="b"/>
              <a:pathLst>
                <a:path w="1215389" h="58420">
                  <a:moveTo>
                    <a:pt x="0" y="58368"/>
                  </a:moveTo>
                  <a:lnTo>
                    <a:pt x="1215039" y="58368"/>
                  </a:lnTo>
                  <a:lnTo>
                    <a:pt x="1215039" y="0"/>
                  </a:lnTo>
                  <a:lnTo>
                    <a:pt x="0" y="0"/>
                  </a:lnTo>
                  <a:lnTo>
                    <a:pt x="0" y="58368"/>
                  </a:lnTo>
                  <a:close/>
                </a:path>
              </a:pathLst>
            </a:custGeom>
            <a:solidFill>
              <a:srgbClr val="5F5F5F"/>
            </a:solidFill>
          </p:spPr>
          <p:txBody>
            <a:bodyPr wrap="square" lIns="0" tIns="0" rIns="0" bIns="0" rtlCol="0"/>
            <a:lstStyle/>
            <a:p>
              <a:endParaRPr/>
            </a:p>
          </p:txBody>
        </p:sp>
        <p:sp>
          <p:nvSpPr>
            <p:cNvPr id="12" name="object 12"/>
            <p:cNvSpPr/>
            <p:nvPr/>
          </p:nvSpPr>
          <p:spPr>
            <a:xfrm>
              <a:off x="4145221" y="4970084"/>
              <a:ext cx="901700" cy="1187450"/>
            </a:xfrm>
            <a:custGeom>
              <a:avLst/>
              <a:gdLst/>
              <a:ahLst/>
              <a:cxnLst/>
              <a:rect l="l" t="t" r="r" b="b"/>
              <a:pathLst>
                <a:path w="901700" h="1187450">
                  <a:moveTo>
                    <a:pt x="901165" y="0"/>
                  </a:moveTo>
                  <a:lnTo>
                    <a:pt x="0" y="0"/>
                  </a:lnTo>
                  <a:lnTo>
                    <a:pt x="0" y="1187067"/>
                  </a:lnTo>
                  <a:lnTo>
                    <a:pt x="901165" y="1187067"/>
                  </a:lnTo>
                  <a:lnTo>
                    <a:pt x="901165" y="0"/>
                  </a:lnTo>
                  <a:close/>
                </a:path>
              </a:pathLst>
            </a:custGeom>
            <a:solidFill>
              <a:srgbClr val="FFC080"/>
            </a:solidFill>
          </p:spPr>
          <p:txBody>
            <a:bodyPr wrap="square" lIns="0" tIns="0" rIns="0" bIns="0" rtlCol="0"/>
            <a:lstStyle/>
            <a:p>
              <a:endParaRPr/>
            </a:p>
          </p:txBody>
        </p:sp>
        <p:sp>
          <p:nvSpPr>
            <p:cNvPr id="13" name="object 13"/>
            <p:cNvSpPr/>
            <p:nvPr/>
          </p:nvSpPr>
          <p:spPr>
            <a:xfrm>
              <a:off x="4139752" y="4952548"/>
              <a:ext cx="912494" cy="1222375"/>
            </a:xfrm>
            <a:custGeom>
              <a:avLst/>
              <a:gdLst/>
              <a:ahLst/>
              <a:cxnLst/>
              <a:rect l="l" t="t" r="r" b="b"/>
              <a:pathLst>
                <a:path w="912495" h="1222375">
                  <a:moveTo>
                    <a:pt x="0" y="27154"/>
                  </a:moveTo>
                  <a:lnTo>
                    <a:pt x="0" y="1222114"/>
                  </a:lnTo>
                  <a:lnTo>
                    <a:pt x="912192" y="1222114"/>
                  </a:lnTo>
                  <a:lnTo>
                    <a:pt x="912192" y="1204603"/>
                  </a:lnTo>
                  <a:lnTo>
                    <a:pt x="11065" y="1204603"/>
                  </a:lnTo>
                  <a:lnTo>
                    <a:pt x="5469" y="1187093"/>
                  </a:lnTo>
                  <a:lnTo>
                    <a:pt x="11065" y="1187093"/>
                  </a:lnTo>
                  <a:lnTo>
                    <a:pt x="11065" y="35021"/>
                  </a:lnTo>
                  <a:lnTo>
                    <a:pt x="2416" y="35021"/>
                  </a:lnTo>
                  <a:lnTo>
                    <a:pt x="0" y="27154"/>
                  </a:lnTo>
                  <a:close/>
                </a:path>
                <a:path w="912495" h="1222375">
                  <a:moveTo>
                    <a:pt x="11065" y="1187093"/>
                  </a:moveTo>
                  <a:lnTo>
                    <a:pt x="5469" y="1187093"/>
                  </a:lnTo>
                  <a:lnTo>
                    <a:pt x="11065" y="1204603"/>
                  </a:lnTo>
                  <a:lnTo>
                    <a:pt x="11065" y="1187093"/>
                  </a:lnTo>
                  <a:close/>
                </a:path>
                <a:path w="912495" h="1222375">
                  <a:moveTo>
                    <a:pt x="901126" y="1187093"/>
                  </a:moveTo>
                  <a:lnTo>
                    <a:pt x="11065" y="1187093"/>
                  </a:lnTo>
                  <a:lnTo>
                    <a:pt x="11065" y="1204603"/>
                  </a:lnTo>
                  <a:lnTo>
                    <a:pt x="901126" y="1204603"/>
                  </a:lnTo>
                  <a:lnTo>
                    <a:pt x="901126" y="1187093"/>
                  </a:lnTo>
                  <a:close/>
                </a:path>
                <a:path w="912495" h="1222375">
                  <a:moveTo>
                    <a:pt x="901126" y="17510"/>
                  </a:moveTo>
                  <a:lnTo>
                    <a:pt x="901126" y="1204603"/>
                  </a:lnTo>
                  <a:lnTo>
                    <a:pt x="906723" y="1187093"/>
                  </a:lnTo>
                  <a:lnTo>
                    <a:pt x="912192" y="1187093"/>
                  </a:lnTo>
                  <a:lnTo>
                    <a:pt x="912192" y="35021"/>
                  </a:lnTo>
                  <a:lnTo>
                    <a:pt x="906723" y="35021"/>
                  </a:lnTo>
                  <a:lnTo>
                    <a:pt x="901126" y="17510"/>
                  </a:lnTo>
                  <a:close/>
                </a:path>
                <a:path w="912495" h="1222375">
                  <a:moveTo>
                    <a:pt x="912192" y="1187093"/>
                  </a:moveTo>
                  <a:lnTo>
                    <a:pt x="906723" y="1187093"/>
                  </a:lnTo>
                  <a:lnTo>
                    <a:pt x="901126" y="1204603"/>
                  </a:lnTo>
                  <a:lnTo>
                    <a:pt x="912192" y="1204603"/>
                  </a:lnTo>
                  <a:lnTo>
                    <a:pt x="912192" y="1187093"/>
                  </a:lnTo>
                  <a:close/>
                </a:path>
                <a:path w="912495" h="1222375">
                  <a:moveTo>
                    <a:pt x="8521" y="0"/>
                  </a:moveTo>
                  <a:lnTo>
                    <a:pt x="2416" y="0"/>
                  </a:lnTo>
                  <a:lnTo>
                    <a:pt x="0" y="7867"/>
                  </a:lnTo>
                  <a:lnTo>
                    <a:pt x="0" y="27154"/>
                  </a:lnTo>
                  <a:lnTo>
                    <a:pt x="2416" y="35021"/>
                  </a:lnTo>
                  <a:lnTo>
                    <a:pt x="11065" y="35021"/>
                  </a:lnTo>
                  <a:lnTo>
                    <a:pt x="11065" y="7867"/>
                  </a:lnTo>
                  <a:lnTo>
                    <a:pt x="8521" y="0"/>
                  </a:lnTo>
                  <a:close/>
                </a:path>
                <a:path w="912495" h="1222375">
                  <a:moveTo>
                    <a:pt x="912192" y="0"/>
                  </a:moveTo>
                  <a:lnTo>
                    <a:pt x="8521" y="0"/>
                  </a:lnTo>
                  <a:lnTo>
                    <a:pt x="11065" y="7867"/>
                  </a:lnTo>
                  <a:lnTo>
                    <a:pt x="11065" y="35021"/>
                  </a:lnTo>
                  <a:lnTo>
                    <a:pt x="901126" y="35021"/>
                  </a:lnTo>
                  <a:lnTo>
                    <a:pt x="901126" y="17510"/>
                  </a:lnTo>
                  <a:lnTo>
                    <a:pt x="912192" y="17510"/>
                  </a:lnTo>
                  <a:lnTo>
                    <a:pt x="912192" y="0"/>
                  </a:lnTo>
                  <a:close/>
                </a:path>
                <a:path w="912495" h="1222375">
                  <a:moveTo>
                    <a:pt x="912192" y="17510"/>
                  </a:moveTo>
                  <a:lnTo>
                    <a:pt x="901126" y="17510"/>
                  </a:lnTo>
                  <a:lnTo>
                    <a:pt x="906723" y="35021"/>
                  </a:lnTo>
                  <a:lnTo>
                    <a:pt x="912192" y="35021"/>
                  </a:lnTo>
                  <a:lnTo>
                    <a:pt x="912192" y="17510"/>
                  </a:lnTo>
                  <a:close/>
                </a:path>
              </a:pathLst>
            </a:custGeom>
            <a:solidFill>
              <a:srgbClr val="FF8000"/>
            </a:solidFill>
          </p:spPr>
          <p:txBody>
            <a:bodyPr wrap="square" lIns="0" tIns="0" rIns="0" bIns="0" rtlCol="0"/>
            <a:lstStyle/>
            <a:p>
              <a:endParaRPr/>
            </a:p>
          </p:txBody>
        </p:sp>
        <p:sp>
          <p:nvSpPr>
            <p:cNvPr id="14" name="object 14"/>
            <p:cNvSpPr/>
            <p:nvPr/>
          </p:nvSpPr>
          <p:spPr>
            <a:xfrm>
              <a:off x="4185667" y="5849688"/>
              <a:ext cx="177165" cy="210185"/>
            </a:xfrm>
            <a:custGeom>
              <a:avLst/>
              <a:gdLst/>
              <a:ahLst/>
              <a:cxnLst/>
              <a:rect l="l" t="t" r="r" b="b"/>
              <a:pathLst>
                <a:path w="177164" h="210185">
                  <a:moveTo>
                    <a:pt x="176549" y="0"/>
                  </a:moveTo>
                  <a:lnTo>
                    <a:pt x="0" y="0"/>
                  </a:lnTo>
                  <a:lnTo>
                    <a:pt x="0" y="210165"/>
                  </a:lnTo>
                  <a:lnTo>
                    <a:pt x="176549" y="210165"/>
                  </a:lnTo>
                  <a:lnTo>
                    <a:pt x="176549" y="0"/>
                  </a:lnTo>
                  <a:close/>
                </a:path>
              </a:pathLst>
            </a:custGeom>
            <a:solidFill>
              <a:srgbClr val="FFC080"/>
            </a:solidFill>
          </p:spPr>
          <p:txBody>
            <a:bodyPr wrap="square" lIns="0" tIns="0" rIns="0" bIns="0" rtlCol="0"/>
            <a:lstStyle/>
            <a:p>
              <a:endParaRPr/>
            </a:p>
          </p:txBody>
        </p:sp>
        <p:sp>
          <p:nvSpPr>
            <p:cNvPr id="15" name="object 15"/>
            <p:cNvSpPr/>
            <p:nvPr/>
          </p:nvSpPr>
          <p:spPr>
            <a:xfrm>
              <a:off x="4180198" y="5832165"/>
              <a:ext cx="187960" cy="245745"/>
            </a:xfrm>
            <a:custGeom>
              <a:avLst/>
              <a:gdLst/>
              <a:ahLst/>
              <a:cxnLst/>
              <a:rect l="l" t="t" r="r" b="b"/>
              <a:pathLst>
                <a:path w="187960" h="245745">
                  <a:moveTo>
                    <a:pt x="187602" y="0"/>
                  </a:moveTo>
                  <a:lnTo>
                    <a:pt x="0" y="0"/>
                  </a:lnTo>
                  <a:lnTo>
                    <a:pt x="0" y="245199"/>
                  </a:lnTo>
                  <a:lnTo>
                    <a:pt x="187602" y="245199"/>
                  </a:lnTo>
                  <a:lnTo>
                    <a:pt x="187602" y="227688"/>
                  </a:lnTo>
                  <a:lnTo>
                    <a:pt x="11065" y="227688"/>
                  </a:lnTo>
                  <a:lnTo>
                    <a:pt x="5469" y="210178"/>
                  </a:lnTo>
                  <a:lnTo>
                    <a:pt x="11065" y="210178"/>
                  </a:lnTo>
                  <a:lnTo>
                    <a:pt x="11065" y="35033"/>
                  </a:lnTo>
                  <a:lnTo>
                    <a:pt x="5469" y="35033"/>
                  </a:lnTo>
                  <a:lnTo>
                    <a:pt x="11065" y="17510"/>
                  </a:lnTo>
                  <a:lnTo>
                    <a:pt x="187602" y="17510"/>
                  </a:lnTo>
                  <a:lnTo>
                    <a:pt x="187602" y="0"/>
                  </a:lnTo>
                  <a:close/>
                </a:path>
                <a:path w="187960" h="245745">
                  <a:moveTo>
                    <a:pt x="11065" y="210178"/>
                  </a:moveTo>
                  <a:lnTo>
                    <a:pt x="5469" y="210178"/>
                  </a:lnTo>
                  <a:lnTo>
                    <a:pt x="11065" y="227688"/>
                  </a:lnTo>
                  <a:lnTo>
                    <a:pt x="11065" y="210178"/>
                  </a:lnTo>
                  <a:close/>
                </a:path>
                <a:path w="187960" h="245745">
                  <a:moveTo>
                    <a:pt x="176536" y="210178"/>
                  </a:moveTo>
                  <a:lnTo>
                    <a:pt x="11065" y="210178"/>
                  </a:lnTo>
                  <a:lnTo>
                    <a:pt x="11065" y="227688"/>
                  </a:lnTo>
                  <a:lnTo>
                    <a:pt x="176536" y="227688"/>
                  </a:lnTo>
                  <a:lnTo>
                    <a:pt x="176536" y="210178"/>
                  </a:lnTo>
                  <a:close/>
                </a:path>
                <a:path w="187960" h="245745">
                  <a:moveTo>
                    <a:pt x="176536" y="17510"/>
                  </a:moveTo>
                  <a:lnTo>
                    <a:pt x="176536" y="227688"/>
                  </a:lnTo>
                  <a:lnTo>
                    <a:pt x="182006" y="210178"/>
                  </a:lnTo>
                  <a:lnTo>
                    <a:pt x="187602" y="210178"/>
                  </a:lnTo>
                  <a:lnTo>
                    <a:pt x="187602" y="35033"/>
                  </a:lnTo>
                  <a:lnTo>
                    <a:pt x="182006" y="35033"/>
                  </a:lnTo>
                  <a:lnTo>
                    <a:pt x="176536" y="17510"/>
                  </a:lnTo>
                  <a:close/>
                </a:path>
                <a:path w="187960" h="245745">
                  <a:moveTo>
                    <a:pt x="187602" y="210178"/>
                  </a:moveTo>
                  <a:lnTo>
                    <a:pt x="182006" y="210178"/>
                  </a:lnTo>
                  <a:lnTo>
                    <a:pt x="176536" y="227688"/>
                  </a:lnTo>
                  <a:lnTo>
                    <a:pt x="187602" y="227688"/>
                  </a:lnTo>
                  <a:lnTo>
                    <a:pt x="187602" y="210178"/>
                  </a:lnTo>
                  <a:close/>
                </a:path>
                <a:path w="187960" h="245745">
                  <a:moveTo>
                    <a:pt x="11065" y="17510"/>
                  </a:moveTo>
                  <a:lnTo>
                    <a:pt x="5469" y="35033"/>
                  </a:lnTo>
                  <a:lnTo>
                    <a:pt x="11065" y="35033"/>
                  </a:lnTo>
                  <a:lnTo>
                    <a:pt x="11065" y="17510"/>
                  </a:lnTo>
                  <a:close/>
                </a:path>
                <a:path w="187960" h="245745">
                  <a:moveTo>
                    <a:pt x="176536" y="17510"/>
                  </a:moveTo>
                  <a:lnTo>
                    <a:pt x="11065" y="17510"/>
                  </a:lnTo>
                  <a:lnTo>
                    <a:pt x="11065" y="35033"/>
                  </a:lnTo>
                  <a:lnTo>
                    <a:pt x="176536" y="35033"/>
                  </a:lnTo>
                  <a:lnTo>
                    <a:pt x="176536" y="17510"/>
                  </a:lnTo>
                  <a:close/>
                </a:path>
                <a:path w="187960" h="245745">
                  <a:moveTo>
                    <a:pt x="187602" y="17510"/>
                  </a:moveTo>
                  <a:lnTo>
                    <a:pt x="176536" y="17510"/>
                  </a:lnTo>
                  <a:lnTo>
                    <a:pt x="182006" y="35033"/>
                  </a:lnTo>
                  <a:lnTo>
                    <a:pt x="187602" y="35033"/>
                  </a:lnTo>
                  <a:lnTo>
                    <a:pt x="187602" y="17510"/>
                  </a:lnTo>
                  <a:close/>
                </a:path>
              </a:pathLst>
            </a:custGeom>
            <a:solidFill>
              <a:srgbClr val="FF9F40"/>
            </a:solidFill>
          </p:spPr>
          <p:txBody>
            <a:bodyPr wrap="square" lIns="0" tIns="0" rIns="0" bIns="0" rtlCol="0"/>
            <a:lstStyle/>
            <a:p>
              <a:endParaRPr/>
            </a:p>
          </p:txBody>
        </p:sp>
        <p:sp>
          <p:nvSpPr>
            <p:cNvPr id="16" name="object 16"/>
            <p:cNvSpPr/>
            <p:nvPr/>
          </p:nvSpPr>
          <p:spPr>
            <a:xfrm>
              <a:off x="4396545" y="5849688"/>
              <a:ext cx="177800" cy="210185"/>
            </a:xfrm>
            <a:custGeom>
              <a:avLst/>
              <a:gdLst/>
              <a:ahLst/>
              <a:cxnLst/>
              <a:rect l="l" t="t" r="r" b="b"/>
              <a:pathLst>
                <a:path w="177800" h="210185">
                  <a:moveTo>
                    <a:pt x="177783" y="0"/>
                  </a:moveTo>
                  <a:lnTo>
                    <a:pt x="0" y="0"/>
                  </a:lnTo>
                  <a:lnTo>
                    <a:pt x="0" y="210165"/>
                  </a:lnTo>
                  <a:lnTo>
                    <a:pt x="177783" y="210165"/>
                  </a:lnTo>
                  <a:lnTo>
                    <a:pt x="177783" y="0"/>
                  </a:lnTo>
                  <a:close/>
                </a:path>
              </a:pathLst>
            </a:custGeom>
            <a:solidFill>
              <a:srgbClr val="FFC080"/>
            </a:solidFill>
          </p:spPr>
          <p:txBody>
            <a:bodyPr wrap="square" lIns="0" tIns="0" rIns="0" bIns="0" rtlCol="0"/>
            <a:lstStyle/>
            <a:p>
              <a:endParaRPr/>
            </a:p>
          </p:txBody>
        </p:sp>
        <p:sp>
          <p:nvSpPr>
            <p:cNvPr id="17" name="object 17"/>
            <p:cNvSpPr/>
            <p:nvPr/>
          </p:nvSpPr>
          <p:spPr>
            <a:xfrm>
              <a:off x="4391075" y="5832165"/>
              <a:ext cx="189230" cy="245745"/>
            </a:xfrm>
            <a:custGeom>
              <a:avLst/>
              <a:gdLst/>
              <a:ahLst/>
              <a:cxnLst/>
              <a:rect l="l" t="t" r="r" b="b"/>
              <a:pathLst>
                <a:path w="189229" h="245745">
                  <a:moveTo>
                    <a:pt x="188874" y="0"/>
                  </a:moveTo>
                  <a:lnTo>
                    <a:pt x="0" y="0"/>
                  </a:lnTo>
                  <a:lnTo>
                    <a:pt x="0" y="245199"/>
                  </a:lnTo>
                  <a:lnTo>
                    <a:pt x="188874" y="245199"/>
                  </a:lnTo>
                  <a:lnTo>
                    <a:pt x="188874" y="227688"/>
                  </a:lnTo>
                  <a:lnTo>
                    <a:pt x="11065" y="227688"/>
                  </a:lnTo>
                  <a:lnTo>
                    <a:pt x="5469" y="210178"/>
                  </a:lnTo>
                  <a:lnTo>
                    <a:pt x="11065" y="210178"/>
                  </a:lnTo>
                  <a:lnTo>
                    <a:pt x="11065" y="35033"/>
                  </a:lnTo>
                  <a:lnTo>
                    <a:pt x="5469" y="35033"/>
                  </a:lnTo>
                  <a:lnTo>
                    <a:pt x="11065" y="17510"/>
                  </a:lnTo>
                  <a:lnTo>
                    <a:pt x="188874" y="17510"/>
                  </a:lnTo>
                  <a:lnTo>
                    <a:pt x="188874" y="0"/>
                  </a:lnTo>
                  <a:close/>
                </a:path>
                <a:path w="189229" h="245745">
                  <a:moveTo>
                    <a:pt x="11065" y="210178"/>
                  </a:moveTo>
                  <a:lnTo>
                    <a:pt x="5469" y="210178"/>
                  </a:lnTo>
                  <a:lnTo>
                    <a:pt x="11065" y="227688"/>
                  </a:lnTo>
                  <a:lnTo>
                    <a:pt x="11065" y="210178"/>
                  </a:lnTo>
                  <a:close/>
                </a:path>
                <a:path w="189229" h="245745">
                  <a:moveTo>
                    <a:pt x="177808" y="210178"/>
                  </a:moveTo>
                  <a:lnTo>
                    <a:pt x="11065" y="210178"/>
                  </a:lnTo>
                  <a:lnTo>
                    <a:pt x="11065" y="227688"/>
                  </a:lnTo>
                  <a:lnTo>
                    <a:pt x="177808" y="227688"/>
                  </a:lnTo>
                  <a:lnTo>
                    <a:pt x="177808" y="210178"/>
                  </a:lnTo>
                  <a:close/>
                </a:path>
                <a:path w="189229" h="245745">
                  <a:moveTo>
                    <a:pt x="177808" y="17510"/>
                  </a:moveTo>
                  <a:lnTo>
                    <a:pt x="177808" y="227688"/>
                  </a:lnTo>
                  <a:lnTo>
                    <a:pt x="183277" y="210178"/>
                  </a:lnTo>
                  <a:lnTo>
                    <a:pt x="188874" y="210178"/>
                  </a:lnTo>
                  <a:lnTo>
                    <a:pt x="188874" y="35033"/>
                  </a:lnTo>
                  <a:lnTo>
                    <a:pt x="183277" y="35033"/>
                  </a:lnTo>
                  <a:lnTo>
                    <a:pt x="177808" y="17510"/>
                  </a:lnTo>
                  <a:close/>
                </a:path>
                <a:path w="189229" h="245745">
                  <a:moveTo>
                    <a:pt x="188874" y="210178"/>
                  </a:moveTo>
                  <a:lnTo>
                    <a:pt x="183277" y="210178"/>
                  </a:lnTo>
                  <a:lnTo>
                    <a:pt x="177808" y="227688"/>
                  </a:lnTo>
                  <a:lnTo>
                    <a:pt x="188874" y="227688"/>
                  </a:lnTo>
                  <a:lnTo>
                    <a:pt x="188874" y="210178"/>
                  </a:lnTo>
                  <a:close/>
                </a:path>
                <a:path w="189229" h="245745">
                  <a:moveTo>
                    <a:pt x="11065" y="17510"/>
                  </a:moveTo>
                  <a:lnTo>
                    <a:pt x="5469" y="35033"/>
                  </a:lnTo>
                  <a:lnTo>
                    <a:pt x="11065" y="35033"/>
                  </a:lnTo>
                  <a:lnTo>
                    <a:pt x="11065" y="17510"/>
                  </a:lnTo>
                  <a:close/>
                </a:path>
                <a:path w="189229" h="245745">
                  <a:moveTo>
                    <a:pt x="177808" y="17510"/>
                  </a:moveTo>
                  <a:lnTo>
                    <a:pt x="11065" y="17510"/>
                  </a:lnTo>
                  <a:lnTo>
                    <a:pt x="11065" y="35033"/>
                  </a:lnTo>
                  <a:lnTo>
                    <a:pt x="177808" y="35033"/>
                  </a:lnTo>
                  <a:lnTo>
                    <a:pt x="177808" y="17510"/>
                  </a:lnTo>
                  <a:close/>
                </a:path>
                <a:path w="189229" h="245745">
                  <a:moveTo>
                    <a:pt x="188874" y="17510"/>
                  </a:moveTo>
                  <a:lnTo>
                    <a:pt x="177808" y="17510"/>
                  </a:lnTo>
                  <a:lnTo>
                    <a:pt x="183277" y="35033"/>
                  </a:lnTo>
                  <a:lnTo>
                    <a:pt x="188874" y="35033"/>
                  </a:lnTo>
                  <a:lnTo>
                    <a:pt x="188874" y="17510"/>
                  </a:lnTo>
                  <a:close/>
                </a:path>
              </a:pathLst>
            </a:custGeom>
            <a:solidFill>
              <a:srgbClr val="FF9F40"/>
            </a:solidFill>
          </p:spPr>
          <p:txBody>
            <a:bodyPr wrap="square" lIns="0" tIns="0" rIns="0" bIns="0" rtlCol="0"/>
            <a:lstStyle/>
            <a:p>
              <a:endParaRPr/>
            </a:p>
          </p:txBody>
        </p:sp>
        <p:sp>
          <p:nvSpPr>
            <p:cNvPr id="18" name="object 18"/>
            <p:cNvSpPr/>
            <p:nvPr/>
          </p:nvSpPr>
          <p:spPr>
            <a:xfrm>
              <a:off x="4608694" y="5849688"/>
              <a:ext cx="177800" cy="210185"/>
            </a:xfrm>
            <a:custGeom>
              <a:avLst/>
              <a:gdLst/>
              <a:ahLst/>
              <a:cxnLst/>
              <a:rect l="l" t="t" r="r" b="b"/>
              <a:pathLst>
                <a:path w="177800" h="210185">
                  <a:moveTo>
                    <a:pt x="177783" y="0"/>
                  </a:moveTo>
                  <a:lnTo>
                    <a:pt x="0" y="0"/>
                  </a:lnTo>
                  <a:lnTo>
                    <a:pt x="0" y="210165"/>
                  </a:lnTo>
                  <a:lnTo>
                    <a:pt x="177783" y="210165"/>
                  </a:lnTo>
                  <a:lnTo>
                    <a:pt x="177783" y="0"/>
                  </a:lnTo>
                  <a:close/>
                </a:path>
              </a:pathLst>
            </a:custGeom>
            <a:solidFill>
              <a:srgbClr val="FFC080"/>
            </a:solidFill>
          </p:spPr>
          <p:txBody>
            <a:bodyPr wrap="square" lIns="0" tIns="0" rIns="0" bIns="0" rtlCol="0"/>
            <a:lstStyle/>
            <a:p>
              <a:endParaRPr/>
            </a:p>
          </p:txBody>
        </p:sp>
        <p:sp>
          <p:nvSpPr>
            <p:cNvPr id="19" name="object 19"/>
            <p:cNvSpPr/>
            <p:nvPr/>
          </p:nvSpPr>
          <p:spPr>
            <a:xfrm>
              <a:off x="4603225" y="5832165"/>
              <a:ext cx="189230" cy="245745"/>
            </a:xfrm>
            <a:custGeom>
              <a:avLst/>
              <a:gdLst/>
              <a:ahLst/>
              <a:cxnLst/>
              <a:rect l="l" t="t" r="r" b="b"/>
              <a:pathLst>
                <a:path w="189229" h="245745">
                  <a:moveTo>
                    <a:pt x="188746" y="0"/>
                  </a:moveTo>
                  <a:lnTo>
                    <a:pt x="0" y="0"/>
                  </a:lnTo>
                  <a:lnTo>
                    <a:pt x="0" y="245199"/>
                  </a:lnTo>
                  <a:lnTo>
                    <a:pt x="188746" y="245199"/>
                  </a:lnTo>
                  <a:lnTo>
                    <a:pt x="188746" y="227688"/>
                  </a:lnTo>
                  <a:lnTo>
                    <a:pt x="10938" y="227688"/>
                  </a:lnTo>
                  <a:lnTo>
                    <a:pt x="5469" y="210165"/>
                  </a:lnTo>
                  <a:lnTo>
                    <a:pt x="10938" y="210165"/>
                  </a:lnTo>
                  <a:lnTo>
                    <a:pt x="10938" y="35033"/>
                  </a:lnTo>
                  <a:lnTo>
                    <a:pt x="5469" y="35033"/>
                  </a:lnTo>
                  <a:lnTo>
                    <a:pt x="10938" y="17510"/>
                  </a:lnTo>
                  <a:lnTo>
                    <a:pt x="188746" y="17510"/>
                  </a:lnTo>
                  <a:lnTo>
                    <a:pt x="188746" y="0"/>
                  </a:lnTo>
                  <a:close/>
                </a:path>
                <a:path w="189229" h="245745">
                  <a:moveTo>
                    <a:pt x="10938" y="210165"/>
                  </a:moveTo>
                  <a:lnTo>
                    <a:pt x="5469" y="210165"/>
                  </a:lnTo>
                  <a:lnTo>
                    <a:pt x="10938" y="227688"/>
                  </a:lnTo>
                  <a:lnTo>
                    <a:pt x="10938" y="210165"/>
                  </a:lnTo>
                  <a:close/>
                </a:path>
                <a:path w="189229" h="245745">
                  <a:moveTo>
                    <a:pt x="177681" y="210165"/>
                  </a:moveTo>
                  <a:lnTo>
                    <a:pt x="10938" y="210165"/>
                  </a:lnTo>
                  <a:lnTo>
                    <a:pt x="10938" y="227688"/>
                  </a:lnTo>
                  <a:lnTo>
                    <a:pt x="177681" y="227688"/>
                  </a:lnTo>
                  <a:lnTo>
                    <a:pt x="177681" y="210165"/>
                  </a:lnTo>
                  <a:close/>
                </a:path>
                <a:path w="189229" h="245745">
                  <a:moveTo>
                    <a:pt x="177681" y="17510"/>
                  </a:moveTo>
                  <a:lnTo>
                    <a:pt x="177681" y="227688"/>
                  </a:lnTo>
                  <a:lnTo>
                    <a:pt x="183277" y="210165"/>
                  </a:lnTo>
                  <a:lnTo>
                    <a:pt x="188746" y="210165"/>
                  </a:lnTo>
                  <a:lnTo>
                    <a:pt x="188746" y="35033"/>
                  </a:lnTo>
                  <a:lnTo>
                    <a:pt x="183277" y="35033"/>
                  </a:lnTo>
                  <a:lnTo>
                    <a:pt x="177681" y="17510"/>
                  </a:lnTo>
                  <a:close/>
                </a:path>
                <a:path w="189229" h="245745">
                  <a:moveTo>
                    <a:pt x="188746" y="210165"/>
                  </a:moveTo>
                  <a:lnTo>
                    <a:pt x="183277" y="210165"/>
                  </a:lnTo>
                  <a:lnTo>
                    <a:pt x="177681" y="227688"/>
                  </a:lnTo>
                  <a:lnTo>
                    <a:pt x="188746" y="227688"/>
                  </a:lnTo>
                  <a:lnTo>
                    <a:pt x="188746" y="210165"/>
                  </a:lnTo>
                  <a:close/>
                </a:path>
                <a:path w="189229" h="245745">
                  <a:moveTo>
                    <a:pt x="10938" y="17510"/>
                  </a:moveTo>
                  <a:lnTo>
                    <a:pt x="5469" y="35033"/>
                  </a:lnTo>
                  <a:lnTo>
                    <a:pt x="10938" y="35033"/>
                  </a:lnTo>
                  <a:lnTo>
                    <a:pt x="10938" y="17510"/>
                  </a:lnTo>
                  <a:close/>
                </a:path>
                <a:path w="189229" h="245745">
                  <a:moveTo>
                    <a:pt x="177681" y="17510"/>
                  </a:moveTo>
                  <a:lnTo>
                    <a:pt x="10938" y="17510"/>
                  </a:lnTo>
                  <a:lnTo>
                    <a:pt x="10938" y="35033"/>
                  </a:lnTo>
                  <a:lnTo>
                    <a:pt x="177681" y="35033"/>
                  </a:lnTo>
                  <a:lnTo>
                    <a:pt x="177681" y="17510"/>
                  </a:lnTo>
                  <a:close/>
                </a:path>
                <a:path w="189229" h="245745">
                  <a:moveTo>
                    <a:pt x="188746" y="17510"/>
                  </a:moveTo>
                  <a:lnTo>
                    <a:pt x="177681" y="17510"/>
                  </a:lnTo>
                  <a:lnTo>
                    <a:pt x="183277" y="35033"/>
                  </a:lnTo>
                  <a:lnTo>
                    <a:pt x="188746" y="35033"/>
                  </a:lnTo>
                  <a:lnTo>
                    <a:pt x="188746" y="17510"/>
                  </a:lnTo>
                  <a:close/>
                </a:path>
              </a:pathLst>
            </a:custGeom>
            <a:solidFill>
              <a:srgbClr val="FF9F40"/>
            </a:solidFill>
          </p:spPr>
          <p:txBody>
            <a:bodyPr wrap="square" lIns="0" tIns="0" rIns="0" bIns="0" rtlCol="0"/>
            <a:lstStyle/>
            <a:p>
              <a:endParaRPr/>
            </a:p>
          </p:txBody>
        </p:sp>
        <p:sp>
          <p:nvSpPr>
            <p:cNvPr id="20" name="object 20"/>
            <p:cNvSpPr/>
            <p:nvPr/>
          </p:nvSpPr>
          <p:spPr>
            <a:xfrm>
              <a:off x="4820844" y="5849688"/>
              <a:ext cx="177800" cy="210185"/>
            </a:xfrm>
            <a:custGeom>
              <a:avLst/>
              <a:gdLst/>
              <a:ahLst/>
              <a:cxnLst/>
              <a:rect l="l" t="t" r="r" b="b"/>
              <a:pathLst>
                <a:path w="177800" h="210185">
                  <a:moveTo>
                    <a:pt x="177783" y="0"/>
                  </a:moveTo>
                  <a:lnTo>
                    <a:pt x="0" y="0"/>
                  </a:lnTo>
                  <a:lnTo>
                    <a:pt x="0" y="210165"/>
                  </a:lnTo>
                  <a:lnTo>
                    <a:pt x="177783" y="210165"/>
                  </a:lnTo>
                  <a:lnTo>
                    <a:pt x="177783" y="0"/>
                  </a:lnTo>
                  <a:close/>
                </a:path>
              </a:pathLst>
            </a:custGeom>
            <a:solidFill>
              <a:srgbClr val="FFC080"/>
            </a:solidFill>
          </p:spPr>
          <p:txBody>
            <a:bodyPr wrap="square" lIns="0" tIns="0" rIns="0" bIns="0" rtlCol="0"/>
            <a:lstStyle/>
            <a:p>
              <a:endParaRPr/>
            </a:p>
          </p:txBody>
        </p:sp>
        <p:sp>
          <p:nvSpPr>
            <p:cNvPr id="21" name="object 21"/>
            <p:cNvSpPr/>
            <p:nvPr/>
          </p:nvSpPr>
          <p:spPr>
            <a:xfrm>
              <a:off x="4815248" y="5832165"/>
              <a:ext cx="189230" cy="245745"/>
            </a:xfrm>
            <a:custGeom>
              <a:avLst/>
              <a:gdLst/>
              <a:ahLst/>
              <a:cxnLst/>
              <a:rect l="l" t="t" r="r" b="b"/>
              <a:pathLst>
                <a:path w="189229" h="245745">
                  <a:moveTo>
                    <a:pt x="188874" y="0"/>
                  </a:moveTo>
                  <a:lnTo>
                    <a:pt x="0" y="0"/>
                  </a:lnTo>
                  <a:lnTo>
                    <a:pt x="0" y="245199"/>
                  </a:lnTo>
                  <a:lnTo>
                    <a:pt x="188874" y="245199"/>
                  </a:lnTo>
                  <a:lnTo>
                    <a:pt x="188874" y="227688"/>
                  </a:lnTo>
                  <a:lnTo>
                    <a:pt x="11065" y="227688"/>
                  </a:lnTo>
                  <a:lnTo>
                    <a:pt x="5596" y="210178"/>
                  </a:lnTo>
                  <a:lnTo>
                    <a:pt x="11065" y="210178"/>
                  </a:lnTo>
                  <a:lnTo>
                    <a:pt x="11065" y="35033"/>
                  </a:lnTo>
                  <a:lnTo>
                    <a:pt x="5596" y="35033"/>
                  </a:lnTo>
                  <a:lnTo>
                    <a:pt x="11065" y="17510"/>
                  </a:lnTo>
                  <a:lnTo>
                    <a:pt x="188874" y="17510"/>
                  </a:lnTo>
                  <a:lnTo>
                    <a:pt x="188874" y="0"/>
                  </a:lnTo>
                  <a:close/>
                </a:path>
                <a:path w="189229" h="245745">
                  <a:moveTo>
                    <a:pt x="11065" y="210178"/>
                  </a:moveTo>
                  <a:lnTo>
                    <a:pt x="5596" y="210178"/>
                  </a:lnTo>
                  <a:lnTo>
                    <a:pt x="11065" y="227688"/>
                  </a:lnTo>
                  <a:lnTo>
                    <a:pt x="11065" y="210178"/>
                  </a:lnTo>
                  <a:close/>
                </a:path>
                <a:path w="189229" h="245745">
                  <a:moveTo>
                    <a:pt x="177808" y="210178"/>
                  </a:moveTo>
                  <a:lnTo>
                    <a:pt x="11065" y="210178"/>
                  </a:lnTo>
                  <a:lnTo>
                    <a:pt x="11065" y="227688"/>
                  </a:lnTo>
                  <a:lnTo>
                    <a:pt x="177808" y="227688"/>
                  </a:lnTo>
                  <a:lnTo>
                    <a:pt x="177808" y="210178"/>
                  </a:lnTo>
                  <a:close/>
                </a:path>
                <a:path w="189229" h="245745">
                  <a:moveTo>
                    <a:pt x="177808" y="17510"/>
                  </a:moveTo>
                  <a:lnTo>
                    <a:pt x="177808" y="227688"/>
                  </a:lnTo>
                  <a:lnTo>
                    <a:pt x="183405" y="210178"/>
                  </a:lnTo>
                  <a:lnTo>
                    <a:pt x="188874" y="210178"/>
                  </a:lnTo>
                  <a:lnTo>
                    <a:pt x="188874" y="35033"/>
                  </a:lnTo>
                  <a:lnTo>
                    <a:pt x="183405" y="35033"/>
                  </a:lnTo>
                  <a:lnTo>
                    <a:pt x="177808" y="17510"/>
                  </a:lnTo>
                  <a:close/>
                </a:path>
                <a:path w="189229" h="245745">
                  <a:moveTo>
                    <a:pt x="188874" y="210178"/>
                  </a:moveTo>
                  <a:lnTo>
                    <a:pt x="183405" y="210178"/>
                  </a:lnTo>
                  <a:lnTo>
                    <a:pt x="177808" y="227688"/>
                  </a:lnTo>
                  <a:lnTo>
                    <a:pt x="188874" y="227688"/>
                  </a:lnTo>
                  <a:lnTo>
                    <a:pt x="188874" y="210178"/>
                  </a:lnTo>
                  <a:close/>
                </a:path>
                <a:path w="189229" h="245745">
                  <a:moveTo>
                    <a:pt x="11065" y="17510"/>
                  </a:moveTo>
                  <a:lnTo>
                    <a:pt x="5596" y="35033"/>
                  </a:lnTo>
                  <a:lnTo>
                    <a:pt x="11065" y="35033"/>
                  </a:lnTo>
                  <a:lnTo>
                    <a:pt x="11065" y="17510"/>
                  </a:lnTo>
                  <a:close/>
                </a:path>
                <a:path w="189229" h="245745">
                  <a:moveTo>
                    <a:pt x="177808" y="17510"/>
                  </a:moveTo>
                  <a:lnTo>
                    <a:pt x="11065" y="17510"/>
                  </a:lnTo>
                  <a:lnTo>
                    <a:pt x="11065" y="35033"/>
                  </a:lnTo>
                  <a:lnTo>
                    <a:pt x="177808" y="35033"/>
                  </a:lnTo>
                  <a:lnTo>
                    <a:pt x="177808" y="17510"/>
                  </a:lnTo>
                  <a:close/>
                </a:path>
                <a:path w="189229" h="245745">
                  <a:moveTo>
                    <a:pt x="188874" y="17510"/>
                  </a:moveTo>
                  <a:lnTo>
                    <a:pt x="177808" y="17510"/>
                  </a:lnTo>
                  <a:lnTo>
                    <a:pt x="183405" y="35033"/>
                  </a:lnTo>
                  <a:lnTo>
                    <a:pt x="188874" y="35033"/>
                  </a:lnTo>
                  <a:lnTo>
                    <a:pt x="188874" y="17510"/>
                  </a:lnTo>
                  <a:close/>
                </a:path>
              </a:pathLst>
            </a:custGeom>
            <a:solidFill>
              <a:srgbClr val="FF9F40"/>
            </a:solidFill>
          </p:spPr>
          <p:txBody>
            <a:bodyPr wrap="square" lIns="0" tIns="0" rIns="0" bIns="0" rtlCol="0"/>
            <a:lstStyle/>
            <a:p>
              <a:endParaRPr/>
            </a:p>
          </p:txBody>
        </p:sp>
        <p:sp>
          <p:nvSpPr>
            <p:cNvPr id="22" name="object 22"/>
            <p:cNvSpPr/>
            <p:nvPr/>
          </p:nvSpPr>
          <p:spPr>
            <a:xfrm>
              <a:off x="4185667" y="5051813"/>
              <a:ext cx="177165" cy="214629"/>
            </a:xfrm>
            <a:custGeom>
              <a:avLst/>
              <a:gdLst/>
              <a:ahLst/>
              <a:cxnLst/>
              <a:rect l="l" t="t" r="r" b="b"/>
              <a:pathLst>
                <a:path w="177164" h="214629">
                  <a:moveTo>
                    <a:pt x="176549" y="0"/>
                  </a:moveTo>
                  <a:lnTo>
                    <a:pt x="0" y="0"/>
                  </a:lnTo>
                  <a:lnTo>
                    <a:pt x="0" y="214060"/>
                  </a:lnTo>
                  <a:lnTo>
                    <a:pt x="176549" y="214060"/>
                  </a:lnTo>
                  <a:lnTo>
                    <a:pt x="176549" y="0"/>
                  </a:lnTo>
                  <a:close/>
                </a:path>
              </a:pathLst>
            </a:custGeom>
            <a:solidFill>
              <a:srgbClr val="FFC080"/>
            </a:solidFill>
          </p:spPr>
          <p:txBody>
            <a:bodyPr wrap="square" lIns="0" tIns="0" rIns="0" bIns="0" rtlCol="0"/>
            <a:lstStyle/>
            <a:p>
              <a:endParaRPr/>
            </a:p>
          </p:txBody>
        </p:sp>
        <p:sp>
          <p:nvSpPr>
            <p:cNvPr id="23" name="object 23"/>
            <p:cNvSpPr/>
            <p:nvPr/>
          </p:nvSpPr>
          <p:spPr>
            <a:xfrm>
              <a:off x="4180198" y="5034265"/>
              <a:ext cx="187960" cy="249554"/>
            </a:xfrm>
            <a:custGeom>
              <a:avLst/>
              <a:gdLst/>
              <a:ahLst/>
              <a:cxnLst/>
              <a:rect l="l" t="t" r="r" b="b"/>
              <a:pathLst>
                <a:path w="187960" h="249554">
                  <a:moveTo>
                    <a:pt x="187602" y="0"/>
                  </a:moveTo>
                  <a:lnTo>
                    <a:pt x="0" y="0"/>
                  </a:lnTo>
                  <a:lnTo>
                    <a:pt x="0" y="249120"/>
                  </a:lnTo>
                  <a:lnTo>
                    <a:pt x="187602" y="249120"/>
                  </a:lnTo>
                  <a:lnTo>
                    <a:pt x="187602" y="231609"/>
                  </a:lnTo>
                  <a:lnTo>
                    <a:pt x="11065" y="231609"/>
                  </a:lnTo>
                  <a:lnTo>
                    <a:pt x="5469" y="214099"/>
                  </a:lnTo>
                  <a:lnTo>
                    <a:pt x="11065" y="214099"/>
                  </a:lnTo>
                  <a:lnTo>
                    <a:pt x="11065" y="35059"/>
                  </a:lnTo>
                  <a:lnTo>
                    <a:pt x="5469" y="35059"/>
                  </a:lnTo>
                  <a:lnTo>
                    <a:pt x="11065" y="17548"/>
                  </a:lnTo>
                  <a:lnTo>
                    <a:pt x="187602" y="17548"/>
                  </a:lnTo>
                  <a:lnTo>
                    <a:pt x="187602" y="0"/>
                  </a:lnTo>
                  <a:close/>
                </a:path>
                <a:path w="187960" h="249554">
                  <a:moveTo>
                    <a:pt x="11065" y="214099"/>
                  </a:moveTo>
                  <a:lnTo>
                    <a:pt x="5469" y="214099"/>
                  </a:lnTo>
                  <a:lnTo>
                    <a:pt x="11065" y="231609"/>
                  </a:lnTo>
                  <a:lnTo>
                    <a:pt x="11065" y="214099"/>
                  </a:lnTo>
                  <a:close/>
                </a:path>
                <a:path w="187960" h="249554">
                  <a:moveTo>
                    <a:pt x="176536" y="214099"/>
                  </a:moveTo>
                  <a:lnTo>
                    <a:pt x="11065" y="214099"/>
                  </a:lnTo>
                  <a:lnTo>
                    <a:pt x="11065" y="231609"/>
                  </a:lnTo>
                  <a:lnTo>
                    <a:pt x="176536" y="231609"/>
                  </a:lnTo>
                  <a:lnTo>
                    <a:pt x="176536" y="214099"/>
                  </a:lnTo>
                  <a:close/>
                </a:path>
                <a:path w="187960" h="249554">
                  <a:moveTo>
                    <a:pt x="176536" y="17548"/>
                  </a:moveTo>
                  <a:lnTo>
                    <a:pt x="176536" y="231609"/>
                  </a:lnTo>
                  <a:lnTo>
                    <a:pt x="182006" y="214099"/>
                  </a:lnTo>
                  <a:lnTo>
                    <a:pt x="187602" y="214099"/>
                  </a:lnTo>
                  <a:lnTo>
                    <a:pt x="187602" y="35059"/>
                  </a:lnTo>
                  <a:lnTo>
                    <a:pt x="182006" y="35059"/>
                  </a:lnTo>
                  <a:lnTo>
                    <a:pt x="176536" y="17548"/>
                  </a:lnTo>
                  <a:close/>
                </a:path>
                <a:path w="187960" h="249554">
                  <a:moveTo>
                    <a:pt x="187602" y="214099"/>
                  </a:moveTo>
                  <a:lnTo>
                    <a:pt x="182006" y="214099"/>
                  </a:lnTo>
                  <a:lnTo>
                    <a:pt x="176536" y="231609"/>
                  </a:lnTo>
                  <a:lnTo>
                    <a:pt x="187602" y="231609"/>
                  </a:lnTo>
                  <a:lnTo>
                    <a:pt x="187602" y="214099"/>
                  </a:lnTo>
                  <a:close/>
                </a:path>
                <a:path w="187960" h="249554">
                  <a:moveTo>
                    <a:pt x="11065" y="17548"/>
                  </a:moveTo>
                  <a:lnTo>
                    <a:pt x="5469" y="35059"/>
                  </a:lnTo>
                  <a:lnTo>
                    <a:pt x="11065" y="35059"/>
                  </a:lnTo>
                  <a:lnTo>
                    <a:pt x="11065" y="17548"/>
                  </a:lnTo>
                  <a:close/>
                </a:path>
                <a:path w="187960" h="249554">
                  <a:moveTo>
                    <a:pt x="176536" y="17548"/>
                  </a:moveTo>
                  <a:lnTo>
                    <a:pt x="11065" y="17548"/>
                  </a:lnTo>
                  <a:lnTo>
                    <a:pt x="11065" y="35059"/>
                  </a:lnTo>
                  <a:lnTo>
                    <a:pt x="176536" y="35059"/>
                  </a:lnTo>
                  <a:lnTo>
                    <a:pt x="176536" y="17548"/>
                  </a:lnTo>
                  <a:close/>
                </a:path>
                <a:path w="187960" h="249554">
                  <a:moveTo>
                    <a:pt x="187602" y="17548"/>
                  </a:moveTo>
                  <a:lnTo>
                    <a:pt x="176536" y="17548"/>
                  </a:lnTo>
                  <a:lnTo>
                    <a:pt x="182006" y="35059"/>
                  </a:lnTo>
                  <a:lnTo>
                    <a:pt x="187602" y="35059"/>
                  </a:lnTo>
                  <a:lnTo>
                    <a:pt x="187602" y="17548"/>
                  </a:lnTo>
                  <a:close/>
                </a:path>
              </a:pathLst>
            </a:custGeom>
            <a:solidFill>
              <a:srgbClr val="FF9F40"/>
            </a:solidFill>
          </p:spPr>
          <p:txBody>
            <a:bodyPr wrap="square" lIns="0" tIns="0" rIns="0" bIns="0" rtlCol="0"/>
            <a:lstStyle/>
            <a:p>
              <a:endParaRPr/>
            </a:p>
          </p:txBody>
        </p:sp>
        <p:sp>
          <p:nvSpPr>
            <p:cNvPr id="24" name="object 24"/>
            <p:cNvSpPr/>
            <p:nvPr/>
          </p:nvSpPr>
          <p:spPr>
            <a:xfrm>
              <a:off x="4396545" y="5051813"/>
              <a:ext cx="177800" cy="214629"/>
            </a:xfrm>
            <a:custGeom>
              <a:avLst/>
              <a:gdLst/>
              <a:ahLst/>
              <a:cxnLst/>
              <a:rect l="l" t="t" r="r" b="b"/>
              <a:pathLst>
                <a:path w="177800" h="214629">
                  <a:moveTo>
                    <a:pt x="177783" y="0"/>
                  </a:moveTo>
                  <a:lnTo>
                    <a:pt x="0" y="0"/>
                  </a:lnTo>
                  <a:lnTo>
                    <a:pt x="0" y="214060"/>
                  </a:lnTo>
                  <a:lnTo>
                    <a:pt x="177783" y="214060"/>
                  </a:lnTo>
                  <a:lnTo>
                    <a:pt x="177783" y="0"/>
                  </a:lnTo>
                  <a:close/>
                </a:path>
              </a:pathLst>
            </a:custGeom>
            <a:solidFill>
              <a:srgbClr val="FFC080"/>
            </a:solidFill>
          </p:spPr>
          <p:txBody>
            <a:bodyPr wrap="square" lIns="0" tIns="0" rIns="0" bIns="0" rtlCol="0"/>
            <a:lstStyle/>
            <a:p>
              <a:endParaRPr/>
            </a:p>
          </p:txBody>
        </p:sp>
        <p:sp>
          <p:nvSpPr>
            <p:cNvPr id="25" name="object 25"/>
            <p:cNvSpPr/>
            <p:nvPr/>
          </p:nvSpPr>
          <p:spPr>
            <a:xfrm>
              <a:off x="4391075" y="5034265"/>
              <a:ext cx="189230" cy="249554"/>
            </a:xfrm>
            <a:custGeom>
              <a:avLst/>
              <a:gdLst/>
              <a:ahLst/>
              <a:cxnLst/>
              <a:rect l="l" t="t" r="r" b="b"/>
              <a:pathLst>
                <a:path w="189229" h="249554">
                  <a:moveTo>
                    <a:pt x="188874" y="0"/>
                  </a:moveTo>
                  <a:lnTo>
                    <a:pt x="0" y="0"/>
                  </a:lnTo>
                  <a:lnTo>
                    <a:pt x="0" y="249120"/>
                  </a:lnTo>
                  <a:lnTo>
                    <a:pt x="188874" y="249120"/>
                  </a:lnTo>
                  <a:lnTo>
                    <a:pt x="188874" y="231609"/>
                  </a:lnTo>
                  <a:lnTo>
                    <a:pt x="11065" y="231609"/>
                  </a:lnTo>
                  <a:lnTo>
                    <a:pt x="5469" y="214099"/>
                  </a:lnTo>
                  <a:lnTo>
                    <a:pt x="11065" y="214099"/>
                  </a:lnTo>
                  <a:lnTo>
                    <a:pt x="11065" y="35059"/>
                  </a:lnTo>
                  <a:lnTo>
                    <a:pt x="5469" y="35059"/>
                  </a:lnTo>
                  <a:lnTo>
                    <a:pt x="11065" y="17548"/>
                  </a:lnTo>
                  <a:lnTo>
                    <a:pt x="188874" y="17548"/>
                  </a:lnTo>
                  <a:lnTo>
                    <a:pt x="188874" y="0"/>
                  </a:lnTo>
                  <a:close/>
                </a:path>
                <a:path w="189229" h="249554">
                  <a:moveTo>
                    <a:pt x="11065" y="214099"/>
                  </a:moveTo>
                  <a:lnTo>
                    <a:pt x="5469" y="214099"/>
                  </a:lnTo>
                  <a:lnTo>
                    <a:pt x="11065" y="231609"/>
                  </a:lnTo>
                  <a:lnTo>
                    <a:pt x="11065" y="214099"/>
                  </a:lnTo>
                  <a:close/>
                </a:path>
                <a:path w="189229" h="249554">
                  <a:moveTo>
                    <a:pt x="177808" y="214099"/>
                  </a:moveTo>
                  <a:lnTo>
                    <a:pt x="11065" y="214099"/>
                  </a:lnTo>
                  <a:lnTo>
                    <a:pt x="11065" y="231609"/>
                  </a:lnTo>
                  <a:lnTo>
                    <a:pt x="177808" y="231609"/>
                  </a:lnTo>
                  <a:lnTo>
                    <a:pt x="177808" y="214099"/>
                  </a:lnTo>
                  <a:close/>
                </a:path>
                <a:path w="189229" h="249554">
                  <a:moveTo>
                    <a:pt x="177808" y="17548"/>
                  </a:moveTo>
                  <a:lnTo>
                    <a:pt x="177808" y="231609"/>
                  </a:lnTo>
                  <a:lnTo>
                    <a:pt x="183277" y="214099"/>
                  </a:lnTo>
                  <a:lnTo>
                    <a:pt x="188874" y="214099"/>
                  </a:lnTo>
                  <a:lnTo>
                    <a:pt x="188874" y="35059"/>
                  </a:lnTo>
                  <a:lnTo>
                    <a:pt x="183277" y="35059"/>
                  </a:lnTo>
                  <a:lnTo>
                    <a:pt x="177808" y="17548"/>
                  </a:lnTo>
                  <a:close/>
                </a:path>
                <a:path w="189229" h="249554">
                  <a:moveTo>
                    <a:pt x="188874" y="214099"/>
                  </a:moveTo>
                  <a:lnTo>
                    <a:pt x="183277" y="214099"/>
                  </a:lnTo>
                  <a:lnTo>
                    <a:pt x="177808" y="231609"/>
                  </a:lnTo>
                  <a:lnTo>
                    <a:pt x="188874" y="231609"/>
                  </a:lnTo>
                  <a:lnTo>
                    <a:pt x="188874" y="214099"/>
                  </a:lnTo>
                  <a:close/>
                </a:path>
                <a:path w="189229" h="249554">
                  <a:moveTo>
                    <a:pt x="11065" y="17548"/>
                  </a:moveTo>
                  <a:lnTo>
                    <a:pt x="5469" y="35059"/>
                  </a:lnTo>
                  <a:lnTo>
                    <a:pt x="11065" y="35059"/>
                  </a:lnTo>
                  <a:lnTo>
                    <a:pt x="11065" y="17548"/>
                  </a:lnTo>
                  <a:close/>
                </a:path>
                <a:path w="189229" h="249554">
                  <a:moveTo>
                    <a:pt x="177808" y="17548"/>
                  </a:moveTo>
                  <a:lnTo>
                    <a:pt x="11065" y="17548"/>
                  </a:lnTo>
                  <a:lnTo>
                    <a:pt x="11065" y="35059"/>
                  </a:lnTo>
                  <a:lnTo>
                    <a:pt x="177808" y="35059"/>
                  </a:lnTo>
                  <a:lnTo>
                    <a:pt x="177808" y="17548"/>
                  </a:lnTo>
                  <a:close/>
                </a:path>
                <a:path w="189229" h="249554">
                  <a:moveTo>
                    <a:pt x="188874" y="17548"/>
                  </a:moveTo>
                  <a:lnTo>
                    <a:pt x="177808" y="17548"/>
                  </a:lnTo>
                  <a:lnTo>
                    <a:pt x="183277" y="35059"/>
                  </a:lnTo>
                  <a:lnTo>
                    <a:pt x="188874" y="35059"/>
                  </a:lnTo>
                  <a:lnTo>
                    <a:pt x="188874" y="17548"/>
                  </a:lnTo>
                  <a:close/>
                </a:path>
              </a:pathLst>
            </a:custGeom>
            <a:solidFill>
              <a:srgbClr val="FF9F40"/>
            </a:solidFill>
          </p:spPr>
          <p:txBody>
            <a:bodyPr wrap="square" lIns="0" tIns="0" rIns="0" bIns="0" rtlCol="0"/>
            <a:lstStyle/>
            <a:p>
              <a:endParaRPr/>
            </a:p>
          </p:txBody>
        </p:sp>
        <p:sp>
          <p:nvSpPr>
            <p:cNvPr id="26" name="object 26"/>
            <p:cNvSpPr/>
            <p:nvPr/>
          </p:nvSpPr>
          <p:spPr>
            <a:xfrm>
              <a:off x="4608694" y="5051813"/>
              <a:ext cx="177800" cy="214629"/>
            </a:xfrm>
            <a:custGeom>
              <a:avLst/>
              <a:gdLst/>
              <a:ahLst/>
              <a:cxnLst/>
              <a:rect l="l" t="t" r="r" b="b"/>
              <a:pathLst>
                <a:path w="177800" h="214629">
                  <a:moveTo>
                    <a:pt x="177783" y="0"/>
                  </a:moveTo>
                  <a:lnTo>
                    <a:pt x="0" y="0"/>
                  </a:lnTo>
                  <a:lnTo>
                    <a:pt x="0" y="214060"/>
                  </a:lnTo>
                  <a:lnTo>
                    <a:pt x="177783" y="214060"/>
                  </a:lnTo>
                  <a:lnTo>
                    <a:pt x="177783" y="0"/>
                  </a:lnTo>
                  <a:close/>
                </a:path>
              </a:pathLst>
            </a:custGeom>
            <a:solidFill>
              <a:srgbClr val="FFC080"/>
            </a:solidFill>
          </p:spPr>
          <p:txBody>
            <a:bodyPr wrap="square" lIns="0" tIns="0" rIns="0" bIns="0" rtlCol="0"/>
            <a:lstStyle/>
            <a:p>
              <a:endParaRPr/>
            </a:p>
          </p:txBody>
        </p:sp>
        <p:sp>
          <p:nvSpPr>
            <p:cNvPr id="27" name="object 27"/>
            <p:cNvSpPr/>
            <p:nvPr/>
          </p:nvSpPr>
          <p:spPr>
            <a:xfrm>
              <a:off x="4603225" y="5034265"/>
              <a:ext cx="189230" cy="249554"/>
            </a:xfrm>
            <a:custGeom>
              <a:avLst/>
              <a:gdLst/>
              <a:ahLst/>
              <a:cxnLst/>
              <a:rect l="l" t="t" r="r" b="b"/>
              <a:pathLst>
                <a:path w="189229" h="249554">
                  <a:moveTo>
                    <a:pt x="188746" y="0"/>
                  </a:moveTo>
                  <a:lnTo>
                    <a:pt x="0" y="0"/>
                  </a:lnTo>
                  <a:lnTo>
                    <a:pt x="0" y="249120"/>
                  </a:lnTo>
                  <a:lnTo>
                    <a:pt x="188746" y="249120"/>
                  </a:lnTo>
                  <a:lnTo>
                    <a:pt x="188746" y="231609"/>
                  </a:lnTo>
                  <a:lnTo>
                    <a:pt x="10938" y="231609"/>
                  </a:lnTo>
                  <a:lnTo>
                    <a:pt x="5469" y="214099"/>
                  </a:lnTo>
                  <a:lnTo>
                    <a:pt x="10938" y="214099"/>
                  </a:lnTo>
                  <a:lnTo>
                    <a:pt x="10938" y="35059"/>
                  </a:lnTo>
                  <a:lnTo>
                    <a:pt x="5469" y="35059"/>
                  </a:lnTo>
                  <a:lnTo>
                    <a:pt x="10938" y="17548"/>
                  </a:lnTo>
                  <a:lnTo>
                    <a:pt x="188746" y="17548"/>
                  </a:lnTo>
                  <a:lnTo>
                    <a:pt x="188746" y="0"/>
                  </a:lnTo>
                  <a:close/>
                </a:path>
                <a:path w="189229" h="249554">
                  <a:moveTo>
                    <a:pt x="10938" y="214099"/>
                  </a:moveTo>
                  <a:lnTo>
                    <a:pt x="5469" y="214099"/>
                  </a:lnTo>
                  <a:lnTo>
                    <a:pt x="10938" y="231609"/>
                  </a:lnTo>
                  <a:lnTo>
                    <a:pt x="10938" y="214099"/>
                  </a:lnTo>
                  <a:close/>
                </a:path>
                <a:path w="189229" h="249554">
                  <a:moveTo>
                    <a:pt x="177681" y="214099"/>
                  </a:moveTo>
                  <a:lnTo>
                    <a:pt x="10938" y="214099"/>
                  </a:lnTo>
                  <a:lnTo>
                    <a:pt x="10938" y="231609"/>
                  </a:lnTo>
                  <a:lnTo>
                    <a:pt x="177681" y="231609"/>
                  </a:lnTo>
                  <a:lnTo>
                    <a:pt x="177681" y="214099"/>
                  </a:lnTo>
                  <a:close/>
                </a:path>
                <a:path w="189229" h="249554">
                  <a:moveTo>
                    <a:pt x="177681" y="17548"/>
                  </a:moveTo>
                  <a:lnTo>
                    <a:pt x="177681" y="231609"/>
                  </a:lnTo>
                  <a:lnTo>
                    <a:pt x="183277" y="214099"/>
                  </a:lnTo>
                  <a:lnTo>
                    <a:pt x="188746" y="214099"/>
                  </a:lnTo>
                  <a:lnTo>
                    <a:pt x="188746" y="35059"/>
                  </a:lnTo>
                  <a:lnTo>
                    <a:pt x="183277" y="35059"/>
                  </a:lnTo>
                  <a:lnTo>
                    <a:pt x="177681" y="17548"/>
                  </a:lnTo>
                  <a:close/>
                </a:path>
                <a:path w="189229" h="249554">
                  <a:moveTo>
                    <a:pt x="188746" y="214099"/>
                  </a:moveTo>
                  <a:lnTo>
                    <a:pt x="183277" y="214099"/>
                  </a:lnTo>
                  <a:lnTo>
                    <a:pt x="177681" y="231609"/>
                  </a:lnTo>
                  <a:lnTo>
                    <a:pt x="188746" y="231609"/>
                  </a:lnTo>
                  <a:lnTo>
                    <a:pt x="188746" y="214099"/>
                  </a:lnTo>
                  <a:close/>
                </a:path>
                <a:path w="189229" h="249554">
                  <a:moveTo>
                    <a:pt x="10938" y="17548"/>
                  </a:moveTo>
                  <a:lnTo>
                    <a:pt x="5469" y="35059"/>
                  </a:lnTo>
                  <a:lnTo>
                    <a:pt x="10938" y="35059"/>
                  </a:lnTo>
                  <a:lnTo>
                    <a:pt x="10938" y="17548"/>
                  </a:lnTo>
                  <a:close/>
                </a:path>
                <a:path w="189229" h="249554">
                  <a:moveTo>
                    <a:pt x="177681" y="17548"/>
                  </a:moveTo>
                  <a:lnTo>
                    <a:pt x="10938" y="17548"/>
                  </a:lnTo>
                  <a:lnTo>
                    <a:pt x="10938" y="35059"/>
                  </a:lnTo>
                  <a:lnTo>
                    <a:pt x="177681" y="35059"/>
                  </a:lnTo>
                  <a:lnTo>
                    <a:pt x="177681" y="17548"/>
                  </a:lnTo>
                  <a:close/>
                </a:path>
                <a:path w="189229" h="249554">
                  <a:moveTo>
                    <a:pt x="188746" y="17548"/>
                  </a:moveTo>
                  <a:lnTo>
                    <a:pt x="177681" y="17548"/>
                  </a:lnTo>
                  <a:lnTo>
                    <a:pt x="183277" y="35059"/>
                  </a:lnTo>
                  <a:lnTo>
                    <a:pt x="188746" y="35059"/>
                  </a:lnTo>
                  <a:lnTo>
                    <a:pt x="188746" y="17548"/>
                  </a:lnTo>
                  <a:close/>
                </a:path>
              </a:pathLst>
            </a:custGeom>
            <a:solidFill>
              <a:srgbClr val="FF9F40"/>
            </a:solidFill>
          </p:spPr>
          <p:txBody>
            <a:bodyPr wrap="square" lIns="0" tIns="0" rIns="0" bIns="0" rtlCol="0"/>
            <a:lstStyle/>
            <a:p>
              <a:endParaRPr/>
            </a:p>
          </p:txBody>
        </p:sp>
        <p:sp>
          <p:nvSpPr>
            <p:cNvPr id="28" name="object 28"/>
            <p:cNvSpPr/>
            <p:nvPr/>
          </p:nvSpPr>
          <p:spPr>
            <a:xfrm>
              <a:off x="4820844" y="5051813"/>
              <a:ext cx="177800" cy="214629"/>
            </a:xfrm>
            <a:custGeom>
              <a:avLst/>
              <a:gdLst/>
              <a:ahLst/>
              <a:cxnLst/>
              <a:rect l="l" t="t" r="r" b="b"/>
              <a:pathLst>
                <a:path w="177800" h="214629">
                  <a:moveTo>
                    <a:pt x="177783" y="0"/>
                  </a:moveTo>
                  <a:lnTo>
                    <a:pt x="0" y="0"/>
                  </a:lnTo>
                  <a:lnTo>
                    <a:pt x="0" y="214060"/>
                  </a:lnTo>
                  <a:lnTo>
                    <a:pt x="177783" y="214060"/>
                  </a:lnTo>
                  <a:lnTo>
                    <a:pt x="177783" y="0"/>
                  </a:lnTo>
                  <a:close/>
                </a:path>
              </a:pathLst>
            </a:custGeom>
            <a:solidFill>
              <a:srgbClr val="FFC080"/>
            </a:solidFill>
          </p:spPr>
          <p:txBody>
            <a:bodyPr wrap="square" lIns="0" tIns="0" rIns="0" bIns="0" rtlCol="0"/>
            <a:lstStyle/>
            <a:p>
              <a:endParaRPr/>
            </a:p>
          </p:txBody>
        </p:sp>
        <p:sp>
          <p:nvSpPr>
            <p:cNvPr id="29" name="object 29"/>
            <p:cNvSpPr/>
            <p:nvPr/>
          </p:nvSpPr>
          <p:spPr>
            <a:xfrm>
              <a:off x="4815247" y="5034265"/>
              <a:ext cx="189230" cy="249554"/>
            </a:xfrm>
            <a:custGeom>
              <a:avLst/>
              <a:gdLst/>
              <a:ahLst/>
              <a:cxnLst/>
              <a:rect l="l" t="t" r="r" b="b"/>
              <a:pathLst>
                <a:path w="189229" h="249554">
                  <a:moveTo>
                    <a:pt x="188874" y="0"/>
                  </a:moveTo>
                  <a:lnTo>
                    <a:pt x="0" y="0"/>
                  </a:lnTo>
                  <a:lnTo>
                    <a:pt x="0" y="249120"/>
                  </a:lnTo>
                  <a:lnTo>
                    <a:pt x="188874" y="249120"/>
                  </a:lnTo>
                  <a:lnTo>
                    <a:pt x="188874" y="231609"/>
                  </a:lnTo>
                  <a:lnTo>
                    <a:pt x="11065" y="231609"/>
                  </a:lnTo>
                  <a:lnTo>
                    <a:pt x="5596" y="214099"/>
                  </a:lnTo>
                  <a:lnTo>
                    <a:pt x="11065" y="214099"/>
                  </a:lnTo>
                  <a:lnTo>
                    <a:pt x="11065" y="35059"/>
                  </a:lnTo>
                  <a:lnTo>
                    <a:pt x="5596" y="35059"/>
                  </a:lnTo>
                  <a:lnTo>
                    <a:pt x="11065" y="17548"/>
                  </a:lnTo>
                  <a:lnTo>
                    <a:pt x="188874" y="17548"/>
                  </a:lnTo>
                  <a:lnTo>
                    <a:pt x="188874" y="0"/>
                  </a:lnTo>
                  <a:close/>
                </a:path>
                <a:path w="189229" h="249554">
                  <a:moveTo>
                    <a:pt x="11065" y="214099"/>
                  </a:moveTo>
                  <a:lnTo>
                    <a:pt x="5596" y="214099"/>
                  </a:lnTo>
                  <a:lnTo>
                    <a:pt x="11065" y="231609"/>
                  </a:lnTo>
                  <a:lnTo>
                    <a:pt x="11065" y="214099"/>
                  </a:lnTo>
                  <a:close/>
                </a:path>
                <a:path w="189229" h="249554">
                  <a:moveTo>
                    <a:pt x="177808" y="214099"/>
                  </a:moveTo>
                  <a:lnTo>
                    <a:pt x="11065" y="214099"/>
                  </a:lnTo>
                  <a:lnTo>
                    <a:pt x="11065" y="231609"/>
                  </a:lnTo>
                  <a:lnTo>
                    <a:pt x="177808" y="231609"/>
                  </a:lnTo>
                  <a:lnTo>
                    <a:pt x="177808" y="214099"/>
                  </a:lnTo>
                  <a:close/>
                </a:path>
                <a:path w="189229" h="249554">
                  <a:moveTo>
                    <a:pt x="177808" y="17548"/>
                  </a:moveTo>
                  <a:lnTo>
                    <a:pt x="177808" y="231609"/>
                  </a:lnTo>
                  <a:lnTo>
                    <a:pt x="183405" y="214099"/>
                  </a:lnTo>
                  <a:lnTo>
                    <a:pt x="188874" y="214099"/>
                  </a:lnTo>
                  <a:lnTo>
                    <a:pt x="188874" y="35059"/>
                  </a:lnTo>
                  <a:lnTo>
                    <a:pt x="183405" y="35059"/>
                  </a:lnTo>
                  <a:lnTo>
                    <a:pt x="177808" y="17548"/>
                  </a:lnTo>
                  <a:close/>
                </a:path>
                <a:path w="189229" h="249554">
                  <a:moveTo>
                    <a:pt x="188874" y="214099"/>
                  </a:moveTo>
                  <a:lnTo>
                    <a:pt x="183405" y="214099"/>
                  </a:lnTo>
                  <a:lnTo>
                    <a:pt x="177808" y="231609"/>
                  </a:lnTo>
                  <a:lnTo>
                    <a:pt x="188874" y="231609"/>
                  </a:lnTo>
                  <a:lnTo>
                    <a:pt x="188874" y="214099"/>
                  </a:lnTo>
                  <a:close/>
                </a:path>
                <a:path w="189229" h="249554">
                  <a:moveTo>
                    <a:pt x="11065" y="17548"/>
                  </a:moveTo>
                  <a:lnTo>
                    <a:pt x="5596" y="35059"/>
                  </a:lnTo>
                  <a:lnTo>
                    <a:pt x="11065" y="35059"/>
                  </a:lnTo>
                  <a:lnTo>
                    <a:pt x="11065" y="17548"/>
                  </a:lnTo>
                  <a:close/>
                </a:path>
                <a:path w="189229" h="249554">
                  <a:moveTo>
                    <a:pt x="177808" y="17548"/>
                  </a:moveTo>
                  <a:lnTo>
                    <a:pt x="11065" y="17548"/>
                  </a:lnTo>
                  <a:lnTo>
                    <a:pt x="11065" y="35059"/>
                  </a:lnTo>
                  <a:lnTo>
                    <a:pt x="177808" y="35059"/>
                  </a:lnTo>
                  <a:lnTo>
                    <a:pt x="177808" y="17548"/>
                  </a:lnTo>
                  <a:close/>
                </a:path>
                <a:path w="189229" h="249554">
                  <a:moveTo>
                    <a:pt x="188874" y="17548"/>
                  </a:moveTo>
                  <a:lnTo>
                    <a:pt x="177808" y="17548"/>
                  </a:lnTo>
                  <a:lnTo>
                    <a:pt x="183405" y="35059"/>
                  </a:lnTo>
                  <a:lnTo>
                    <a:pt x="188874" y="35059"/>
                  </a:lnTo>
                  <a:lnTo>
                    <a:pt x="188874" y="17548"/>
                  </a:lnTo>
                  <a:close/>
                </a:path>
              </a:pathLst>
            </a:custGeom>
            <a:solidFill>
              <a:srgbClr val="FF9F40"/>
            </a:solidFill>
          </p:spPr>
          <p:txBody>
            <a:bodyPr wrap="square" lIns="0" tIns="0" rIns="0" bIns="0" rtlCol="0"/>
            <a:lstStyle/>
            <a:p>
              <a:endParaRPr/>
            </a:p>
          </p:txBody>
        </p:sp>
        <p:sp>
          <p:nvSpPr>
            <p:cNvPr id="30" name="object 30"/>
            <p:cNvSpPr/>
            <p:nvPr/>
          </p:nvSpPr>
          <p:spPr>
            <a:xfrm>
              <a:off x="4185667" y="5316477"/>
              <a:ext cx="177165" cy="214629"/>
            </a:xfrm>
            <a:custGeom>
              <a:avLst/>
              <a:gdLst/>
              <a:ahLst/>
              <a:cxnLst/>
              <a:rect l="l" t="t" r="r" b="b"/>
              <a:pathLst>
                <a:path w="177164" h="214629">
                  <a:moveTo>
                    <a:pt x="176549" y="0"/>
                  </a:moveTo>
                  <a:lnTo>
                    <a:pt x="0" y="0"/>
                  </a:lnTo>
                  <a:lnTo>
                    <a:pt x="0" y="214060"/>
                  </a:lnTo>
                  <a:lnTo>
                    <a:pt x="176549" y="214060"/>
                  </a:lnTo>
                  <a:lnTo>
                    <a:pt x="176549" y="0"/>
                  </a:lnTo>
                  <a:close/>
                </a:path>
              </a:pathLst>
            </a:custGeom>
            <a:solidFill>
              <a:srgbClr val="FFC080"/>
            </a:solidFill>
          </p:spPr>
          <p:txBody>
            <a:bodyPr wrap="square" lIns="0" tIns="0" rIns="0" bIns="0" rtlCol="0"/>
            <a:lstStyle/>
            <a:p>
              <a:endParaRPr/>
            </a:p>
          </p:txBody>
        </p:sp>
        <p:sp>
          <p:nvSpPr>
            <p:cNvPr id="31" name="object 31"/>
            <p:cNvSpPr/>
            <p:nvPr/>
          </p:nvSpPr>
          <p:spPr>
            <a:xfrm>
              <a:off x="4180198" y="5298954"/>
              <a:ext cx="187960" cy="249554"/>
            </a:xfrm>
            <a:custGeom>
              <a:avLst/>
              <a:gdLst/>
              <a:ahLst/>
              <a:cxnLst/>
              <a:rect l="l" t="t" r="r" b="b"/>
              <a:pathLst>
                <a:path w="187960" h="249554">
                  <a:moveTo>
                    <a:pt x="187602" y="0"/>
                  </a:moveTo>
                  <a:lnTo>
                    <a:pt x="0" y="0"/>
                  </a:lnTo>
                  <a:lnTo>
                    <a:pt x="0" y="249094"/>
                  </a:lnTo>
                  <a:lnTo>
                    <a:pt x="187602" y="249094"/>
                  </a:lnTo>
                  <a:lnTo>
                    <a:pt x="187602" y="231584"/>
                  </a:lnTo>
                  <a:lnTo>
                    <a:pt x="11065" y="231584"/>
                  </a:lnTo>
                  <a:lnTo>
                    <a:pt x="5469" y="214060"/>
                  </a:lnTo>
                  <a:lnTo>
                    <a:pt x="11065" y="214060"/>
                  </a:lnTo>
                  <a:lnTo>
                    <a:pt x="11065" y="35033"/>
                  </a:lnTo>
                  <a:lnTo>
                    <a:pt x="5469" y="35033"/>
                  </a:lnTo>
                  <a:lnTo>
                    <a:pt x="11065" y="17523"/>
                  </a:lnTo>
                  <a:lnTo>
                    <a:pt x="187602" y="17523"/>
                  </a:lnTo>
                  <a:lnTo>
                    <a:pt x="187602" y="0"/>
                  </a:lnTo>
                  <a:close/>
                </a:path>
                <a:path w="187960" h="249554">
                  <a:moveTo>
                    <a:pt x="11065" y="214060"/>
                  </a:moveTo>
                  <a:lnTo>
                    <a:pt x="5469" y="214060"/>
                  </a:lnTo>
                  <a:lnTo>
                    <a:pt x="11065" y="231584"/>
                  </a:lnTo>
                  <a:lnTo>
                    <a:pt x="11065" y="214060"/>
                  </a:lnTo>
                  <a:close/>
                </a:path>
                <a:path w="187960" h="249554">
                  <a:moveTo>
                    <a:pt x="176536" y="214060"/>
                  </a:moveTo>
                  <a:lnTo>
                    <a:pt x="11065" y="214060"/>
                  </a:lnTo>
                  <a:lnTo>
                    <a:pt x="11065" y="231584"/>
                  </a:lnTo>
                  <a:lnTo>
                    <a:pt x="176536" y="231584"/>
                  </a:lnTo>
                  <a:lnTo>
                    <a:pt x="176536" y="214060"/>
                  </a:lnTo>
                  <a:close/>
                </a:path>
                <a:path w="187960" h="249554">
                  <a:moveTo>
                    <a:pt x="176536" y="17523"/>
                  </a:moveTo>
                  <a:lnTo>
                    <a:pt x="176536" y="231584"/>
                  </a:lnTo>
                  <a:lnTo>
                    <a:pt x="182006" y="214060"/>
                  </a:lnTo>
                  <a:lnTo>
                    <a:pt x="187602" y="214060"/>
                  </a:lnTo>
                  <a:lnTo>
                    <a:pt x="187602" y="35033"/>
                  </a:lnTo>
                  <a:lnTo>
                    <a:pt x="182006" y="35033"/>
                  </a:lnTo>
                  <a:lnTo>
                    <a:pt x="176536" y="17523"/>
                  </a:lnTo>
                  <a:close/>
                </a:path>
                <a:path w="187960" h="249554">
                  <a:moveTo>
                    <a:pt x="187602" y="214060"/>
                  </a:moveTo>
                  <a:lnTo>
                    <a:pt x="182006" y="214060"/>
                  </a:lnTo>
                  <a:lnTo>
                    <a:pt x="176536" y="231584"/>
                  </a:lnTo>
                  <a:lnTo>
                    <a:pt x="187602" y="231584"/>
                  </a:lnTo>
                  <a:lnTo>
                    <a:pt x="187602" y="214060"/>
                  </a:lnTo>
                  <a:close/>
                </a:path>
                <a:path w="187960" h="249554">
                  <a:moveTo>
                    <a:pt x="11065" y="17523"/>
                  </a:moveTo>
                  <a:lnTo>
                    <a:pt x="5469" y="35033"/>
                  </a:lnTo>
                  <a:lnTo>
                    <a:pt x="11065" y="35033"/>
                  </a:lnTo>
                  <a:lnTo>
                    <a:pt x="11065" y="17523"/>
                  </a:lnTo>
                  <a:close/>
                </a:path>
                <a:path w="187960" h="249554">
                  <a:moveTo>
                    <a:pt x="176536" y="17523"/>
                  </a:moveTo>
                  <a:lnTo>
                    <a:pt x="11065" y="17523"/>
                  </a:lnTo>
                  <a:lnTo>
                    <a:pt x="11065" y="35033"/>
                  </a:lnTo>
                  <a:lnTo>
                    <a:pt x="176536" y="35033"/>
                  </a:lnTo>
                  <a:lnTo>
                    <a:pt x="176536" y="17523"/>
                  </a:lnTo>
                  <a:close/>
                </a:path>
                <a:path w="187960" h="249554">
                  <a:moveTo>
                    <a:pt x="187602" y="17523"/>
                  </a:moveTo>
                  <a:lnTo>
                    <a:pt x="176536" y="17523"/>
                  </a:lnTo>
                  <a:lnTo>
                    <a:pt x="182006" y="35033"/>
                  </a:lnTo>
                  <a:lnTo>
                    <a:pt x="187602" y="35033"/>
                  </a:lnTo>
                  <a:lnTo>
                    <a:pt x="187602" y="17523"/>
                  </a:lnTo>
                  <a:close/>
                </a:path>
              </a:pathLst>
            </a:custGeom>
            <a:solidFill>
              <a:srgbClr val="FF9F40"/>
            </a:solidFill>
          </p:spPr>
          <p:txBody>
            <a:bodyPr wrap="square" lIns="0" tIns="0" rIns="0" bIns="0" rtlCol="0"/>
            <a:lstStyle/>
            <a:p>
              <a:endParaRPr/>
            </a:p>
          </p:txBody>
        </p:sp>
        <p:sp>
          <p:nvSpPr>
            <p:cNvPr id="32" name="object 32"/>
            <p:cNvSpPr/>
            <p:nvPr/>
          </p:nvSpPr>
          <p:spPr>
            <a:xfrm>
              <a:off x="4396545" y="5518865"/>
              <a:ext cx="177800" cy="12065"/>
            </a:xfrm>
            <a:custGeom>
              <a:avLst/>
              <a:gdLst/>
              <a:ahLst/>
              <a:cxnLst/>
              <a:rect l="l" t="t" r="r" b="b"/>
              <a:pathLst>
                <a:path w="177800" h="12064">
                  <a:moveTo>
                    <a:pt x="0" y="11673"/>
                  </a:moveTo>
                  <a:lnTo>
                    <a:pt x="177783" y="11673"/>
                  </a:lnTo>
                  <a:lnTo>
                    <a:pt x="177783" y="0"/>
                  </a:lnTo>
                  <a:lnTo>
                    <a:pt x="0" y="0"/>
                  </a:lnTo>
                  <a:lnTo>
                    <a:pt x="0" y="11673"/>
                  </a:lnTo>
                  <a:close/>
                </a:path>
              </a:pathLst>
            </a:custGeom>
            <a:solidFill>
              <a:srgbClr val="F9C66F"/>
            </a:solidFill>
          </p:spPr>
          <p:txBody>
            <a:bodyPr wrap="square" lIns="0" tIns="0" rIns="0" bIns="0" rtlCol="0"/>
            <a:lstStyle/>
            <a:p>
              <a:endParaRPr/>
            </a:p>
          </p:txBody>
        </p:sp>
        <p:sp>
          <p:nvSpPr>
            <p:cNvPr id="33" name="object 33"/>
            <p:cNvSpPr/>
            <p:nvPr/>
          </p:nvSpPr>
          <p:spPr>
            <a:xfrm>
              <a:off x="4396545" y="5316477"/>
              <a:ext cx="194945" cy="202565"/>
            </a:xfrm>
            <a:custGeom>
              <a:avLst/>
              <a:gdLst/>
              <a:ahLst/>
              <a:cxnLst/>
              <a:rect l="l" t="t" r="r" b="b"/>
              <a:pathLst>
                <a:path w="194945" h="202564">
                  <a:moveTo>
                    <a:pt x="194941" y="0"/>
                  </a:moveTo>
                  <a:lnTo>
                    <a:pt x="0" y="0"/>
                  </a:lnTo>
                  <a:lnTo>
                    <a:pt x="0" y="202387"/>
                  </a:lnTo>
                  <a:lnTo>
                    <a:pt x="194941" y="202387"/>
                  </a:lnTo>
                  <a:lnTo>
                    <a:pt x="194941" y="0"/>
                  </a:lnTo>
                  <a:close/>
                </a:path>
              </a:pathLst>
            </a:custGeom>
            <a:solidFill>
              <a:srgbClr val="FFC080"/>
            </a:solidFill>
          </p:spPr>
          <p:txBody>
            <a:bodyPr wrap="square" lIns="0" tIns="0" rIns="0" bIns="0" rtlCol="0"/>
            <a:lstStyle/>
            <a:p>
              <a:endParaRPr/>
            </a:p>
          </p:txBody>
        </p:sp>
        <p:sp>
          <p:nvSpPr>
            <p:cNvPr id="34" name="object 34"/>
            <p:cNvSpPr/>
            <p:nvPr/>
          </p:nvSpPr>
          <p:spPr>
            <a:xfrm>
              <a:off x="4391075" y="5298954"/>
              <a:ext cx="206375" cy="237490"/>
            </a:xfrm>
            <a:custGeom>
              <a:avLst/>
              <a:gdLst/>
              <a:ahLst/>
              <a:cxnLst/>
              <a:rect l="l" t="t" r="r" b="b"/>
              <a:pathLst>
                <a:path w="206375" h="237489">
                  <a:moveTo>
                    <a:pt x="206044" y="0"/>
                  </a:moveTo>
                  <a:lnTo>
                    <a:pt x="0" y="0"/>
                  </a:lnTo>
                  <a:lnTo>
                    <a:pt x="0" y="237421"/>
                  </a:lnTo>
                  <a:lnTo>
                    <a:pt x="206044" y="237421"/>
                  </a:lnTo>
                  <a:lnTo>
                    <a:pt x="206044" y="219897"/>
                  </a:lnTo>
                  <a:lnTo>
                    <a:pt x="11065" y="219897"/>
                  </a:lnTo>
                  <a:lnTo>
                    <a:pt x="5469" y="202387"/>
                  </a:lnTo>
                  <a:lnTo>
                    <a:pt x="11065" y="202387"/>
                  </a:lnTo>
                  <a:lnTo>
                    <a:pt x="11065" y="35033"/>
                  </a:lnTo>
                  <a:lnTo>
                    <a:pt x="5469" y="35033"/>
                  </a:lnTo>
                  <a:lnTo>
                    <a:pt x="11065" y="17523"/>
                  </a:lnTo>
                  <a:lnTo>
                    <a:pt x="206044" y="17523"/>
                  </a:lnTo>
                  <a:lnTo>
                    <a:pt x="206044" y="0"/>
                  </a:lnTo>
                  <a:close/>
                </a:path>
                <a:path w="206375" h="237489">
                  <a:moveTo>
                    <a:pt x="11065" y="202387"/>
                  </a:moveTo>
                  <a:lnTo>
                    <a:pt x="5469" y="202387"/>
                  </a:lnTo>
                  <a:lnTo>
                    <a:pt x="11065" y="219897"/>
                  </a:lnTo>
                  <a:lnTo>
                    <a:pt x="11065" y="202387"/>
                  </a:lnTo>
                  <a:close/>
                </a:path>
                <a:path w="206375" h="237489">
                  <a:moveTo>
                    <a:pt x="194979" y="202387"/>
                  </a:moveTo>
                  <a:lnTo>
                    <a:pt x="11065" y="202387"/>
                  </a:lnTo>
                  <a:lnTo>
                    <a:pt x="11065" y="219897"/>
                  </a:lnTo>
                  <a:lnTo>
                    <a:pt x="194979" y="219897"/>
                  </a:lnTo>
                  <a:lnTo>
                    <a:pt x="194979" y="202387"/>
                  </a:lnTo>
                  <a:close/>
                </a:path>
                <a:path w="206375" h="237489">
                  <a:moveTo>
                    <a:pt x="194979" y="17523"/>
                  </a:moveTo>
                  <a:lnTo>
                    <a:pt x="194979" y="219897"/>
                  </a:lnTo>
                  <a:lnTo>
                    <a:pt x="200448" y="202387"/>
                  </a:lnTo>
                  <a:lnTo>
                    <a:pt x="206044" y="202387"/>
                  </a:lnTo>
                  <a:lnTo>
                    <a:pt x="206044" y="35033"/>
                  </a:lnTo>
                  <a:lnTo>
                    <a:pt x="200448" y="35033"/>
                  </a:lnTo>
                  <a:lnTo>
                    <a:pt x="194979" y="17523"/>
                  </a:lnTo>
                  <a:close/>
                </a:path>
                <a:path w="206375" h="237489">
                  <a:moveTo>
                    <a:pt x="206044" y="202387"/>
                  </a:moveTo>
                  <a:lnTo>
                    <a:pt x="200448" y="202387"/>
                  </a:lnTo>
                  <a:lnTo>
                    <a:pt x="194979" y="219897"/>
                  </a:lnTo>
                  <a:lnTo>
                    <a:pt x="206044" y="219897"/>
                  </a:lnTo>
                  <a:lnTo>
                    <a:pt x="206044" y="202387"/>
                  </a:lnTo>
                  <a:close/>
                </a:path>
                <a:path w="206375" h="237489">
                  <a:moveTo>
                    <a:pt x="11065" y="17523"/>
                  </a:moveTo>
                  <a:lnTo>
                    <a:pt x="5469" y="35033"/>
                  </a:lnTo>
                  <a:lnTo>
                    <a:pt x="11065" y="35033"/>
                  </a:lnTo>
                  <a:lnTo>
                    <a:pt x="11065" y="17523"/>
                  </a:lnTo>
                  <a:close/>
                </a:path>
                <a:path w="206375" h="237489">
                  <a:moveTo>
                    <a:pt x="194979" y="17523"/>
                  </a:moveTo>
                  <a:lnTo>
                    <a:pt x="11065" y="17523"/>
                  </a:lnTo>
                  <a:lnTo>
                    <a:pt x="11065" y="35033"/>
                  </a:lnTo>
                  <a:lnTo>
                    <a:pt x="194979" y="35033"/>
                  </a:lnTo>
                  <a:lnTo>
                    <a:pt x="194979" y="17523"/>
                  </a:lnTo>
                  <a:close/>
                </a:path>
                <a:path w="206375" h="237489">
                  <a:moveTo>
                    <a:pt x="206044" y="17523"/>
                  </a:moveTo>
                  <a:lnTo>
                    <a:pt x="194979" y="17523"/>
                  </a:lnTo>
                  <a:lnTo>
                    <a:pt x="200448" y="35033"/>
                  </a:lnTo>
                  <a:lnTo>
                    <a:pt x="206044" y="35033"/>
                  </a:lnTo>
                  <a:lnTo>
                    <a:pt x="206044" y="17523"/>
                  </a:lnTo>
                  <a:close/>
                </a:path>
              </a:pathLst>
            </a:custGeom>
            <a:solidFill>
              <a:srgbClr val="FF9F40"/>
            </a:solidFill>
          </p:spPr>
          <p:txBody>
            <a:bodyPr wrap="square" lIns="0" tIns="0" rIns="0" bIns="0" rtlCol="0"/>
            <a:lstStyle/>
            <a:p>
              <a:endParaRPr/>
            </a:p>
          </p:txBody>
        </p:sp>
        <p:sp>
          <p:nvSpPr>
            <p:cNvPr id="35" name="object 35"/>
            <p:cNvSpPr/>
            <p:nvPr/>
          </p:nvSpPr>
          <p:spPr>
            <a:xfrm>
              <a:off x="4608694" y="5316477"/>
              <a:ext cx="177800" cy="214629"/>
            </a:xfrm>
            <a:custGeom>
              <a:avLst/>
              <a:gdLst/>
              <a:ahLst/>
              <a:cxnLst/>
              <a:rect l="l" t="t" r="r" b="b"/>
              <a:pathLst>
                <a:path w="177800" h="214629">
                  <a:moveTo>
                    <a:pt x="177783" y="0"/>
                  </a:moveTo>
                  <a:lnTo>
                    <a:pt x="0" y="0"/>
                  </a:lnTo>
                  <a:lnTo>
                    <a:pt x="0" y="214060"/>
                  </a:lnTo>
                  <a:lnTo>
                    <a:pt x="177783" y="214060"/>
                  </a:lnTo>
                  <a:lnTo>
                    <a:pt x="177783" y="0"/>
                  </a:lnTo>
                  <a:close/>
                </a:path>
              </a:pathLst>
            </a:custGeom>
            <a:solidFill>
              <a:srgbClr val="FFC080"/>
            </a:solidFill>
          </p:spPr>
          <p:txBody>
            <a:bodyPr wrap="square" lIns="0" tIns="0" rIns="0" bIns="0" rtlCol="0"/>
            <a:lstStyle/>
            <a:p>
              <a:endParaRPr/>
            </a:p>
          </p:txBody>
        </p:sp>
        <p:sp>
          <p:nvSpPr>
            <p:cNvPr id="36" name="object 36"/>
            <p:cNvSpPr/>
            <p:nvPr/>
          </p:nvSpPr>
          <p:spPr>
            <a:xfrm>
              <a:off x="4603225" y="5298954"/>
              <a:ext cx="189230" cy="249554"/>
            </a:xfrm>
            <a:custGeom>
              <a:avLst/>
              <a:gdLst/>
              <a:ahLst/>
              <a:cxnLst/>
              <a:rect l="l" t="t" r="r" b="b"/>
              <a:pathLst>
                <a:path w="189229" h="249554">
                  <a:moveTo>
                    <a:pt x="188746" y="0"/>
                  </a:moveTo>
                  <a:lnTo>
                    <a:pt x="0" y="0"/>
                  </a:lnTo>
                  <a:lnTo>
                    <a:pt x="0" y="249094"/>
                  </a:lnTo>
                  <a:lnTo>
                    <a:pt x="188746" y="249094"/>
                  </a:lnTo>
                  <a:lnTo>
                    <a:pt x="188746" y="231584"/>
                  </a:lnTo>
                  <a:lnTo>
                    <a:pt x="10938" y="231584"/>
                  </a:lnTo>
                  <a:lnTo>
                    <a:pt x="5469" y="214060"/>
                  </a:lnTo>
                  <a:lnTo>
                    <a:pt x="10938" y="214060"/>
                  </a:lnTo>
                  <a:lnTo>
                    <a:pt x="10938" y="35033"/>
                  </a:lnTo>
                  <a:lnTo>
                    <a:pt x="5469" y="35033"/>
                  </a:lnTo>
                  <a:lnTo>
                    <a:pt x="10938" y="17523"/>
                  </a:lnTo>
                  <a:lnTo>
                    <a:pt x="188746" y="17523"/>
                  </a:lnTo>
                  <a:lnTo>
                    <a:pt x="188746" y="0"/>
                  </a:lnTo>
                  <a:close/>
                </a:path>
                <a:path w="189229" h="249554">
                  <a:moveTo>
                    <a:pt x="10938" y="214060"/>
                  </a:moveTo>
                  <a:lnTo>
                    <a:pt x="5469" y="214060"/>
                  </a:lnTo>
                  <a:lnTo>
                    <a:pt x="10938" y="231584"/>
                  </a:lnTo>
                  <a:lnTo>
                    <a:pt x="10938" y="214060"/>
                  </a:lnTo>
                  <a:close/>
                </a:path>
                <a:path w="189229" h="249554">
                  <a:moveTo>
                    <a:pt x="177681" y="214060"/>
                  </a:moveTo>
                  <a:lnTo>
                    <a:pt x="10938" y="214060"/>
                  </a:lnTo>
                  <a:lnTo>
                    <a:pt x="10938" y="231584"/>
                  </a:lnTo>
                  <a:lnTo>
                    <a:pt x="177681" y="231584"/>
                  </a:lnTo>
                  <a:lnTo>
                    <a:pt x="177681" y="214060"/>
                  </a:lnTo>
                  <a:close/>
                </a:path>
                <a:path w="189229" h="249554">
                  <a:moveTo>
                    <a:pt x="177681" y="17523"/>
                  </a:moveTo>
                  <a:lnTo>
                    <a:pt x="177681" y="231584"/>
                  </a:lnTo>
                  <a:lnTo>
                    <a:pt x="183277" y="214060"/>
                  </a:lnTo>
                  <a:lnTo>
                    <a:pt x="188746" y="214060"/>
                  </a:lnTo>
                  <a:lnTo>
                    <a:pt x="188746" y="35033"/>
                  </a:lnTo>
                  <a:lnTo>
                    <a:pt x="183277" y="35033"/>
                  </a:lnTo>
                  <a:lnTo>
                    <a:pt x="177681" y="17523"/>
                  </a:lnTo>
                  <a:close/>
                </a:path>
                <a:path w="189229" h="249554">
                  <a:moveTo>
                    <a:pt x="188746" y="214060"/>
                  </a:moveTo>
                  <a:lnTo>
                    <a:pt x="183277" y="214060"/>
                  </a:lnTo>
                  <a:lnTo>
                    <a:pt x="177681" y="231584"/>
                  </a:lnTo>
                  <a:lnTo>
                    <a:pt x="188746" y="231584"/>
                  </a:lnTo>
                  <a:lnTo>
                    <a:pt x="188746" y="214060"/>
                  </a:lnTo>
                  <a:close/>
                </a:path>
                <a:path w="189229" h="249554">
                  <a:moveTo>
                    <a:pt x="10938" y="17523"/>
                  </a:moveTo>
                  <a:lnTo>
                    <a:pt x="5469" y="35033"/>
                  </a:lnTo>
                  <a:lnTo>
                    <a:pt x="10938" y="35033"/>
                  </a:lnTo>
                  <a:lnTo>
                    <a:pt x="10938" y="17523"/>
                  </a:lnTo>
                  <a:close/>
                </a:path>
                <a:path w="189229" h="249554">
                  <a:moveTo>
                    <a:pt x="177681" y="17523"/>
                  </a:moveTo>
                  <a:lnTo>
                    <a:pt x="10938" y="17523"/>
                  </a:lnTo>
                  <a:lnTo>
                    <a:pt x="10938" y="35033"/>
                  </a:lnTo>
                  <a:lnTo>
                    <a:pt x="177681" y="35033"/>
                  </a:lnTo>
                  <a:lnTo>
                    <a:pt x="177681" y="17523"/>
                  </a:lnTo>
                  <a:close/>
                </a:path>
                <a:path w="189229" h="249554">
                  <a:moveTo>
                    <a:pt x="188746" y="17523"/>
                  </a:moveTo>
                  <a:lnTo>
                    <a:pt x="177681" y="17523"/>
                  </a:lnTo>
                  <a:lnTo>
                    <a:pt x="183277" y="35033"/>
                  </a:lnTo>
                  <a:lnTo>
                    <a:pt x="188746" y="35033"/>
                  </a:lnTo>
                  <a:lnTo>
                    <a:pt x="188746" y="17523"/>
                  </a:lnTo>
                  <a:close/>
                </a:path>
              </a:pathLst>
            </a:custGeom>
            <a:solidFill>
              <a:srgbClr val="FF9F40"/>
            </a:solidFill>
          </p:spPr>
          <p:txBody>
            <a:bodyPr wrap="square" lIns="0" tIns="0" rIns="0" bIns="0" rtlCol="0"/>
            <a:lstStyle/>
            <a:p>
              <a:endParaRPr/>
            </a:p>
          </p:txBody>
        </p:sp>
        <p:sp>
          <p:nvSpPr>
            <p:cNvPr id="37" name="object 37"/>
            <p:cNvSpPr/>
            <p:nvPr/>
          </p:nvSpPr>
          <p:spPr>
            <a:xfrm>
              <a:off x="4820844" y="5316477"/>
              <a:ext cx="177800" cy="214629"/>
            </a:xfrm>
            <a:custGeom>
              <a:avLst/>
              <a:gdLst/>
              <a:ahLst/>
              <a:cxnLst/>
              <a:rect l="l" t="t" r="r" b="b"/>
              <a:pathLst>
                <a:path w="177800" h="214629">
                  <a:moveTo>
                    <a:pt x="177783" y="0"/>
                  </a:moveTo>
                  <a:lnTo>
                    <a:pt x="0" y="0"/>
                  </a:lnTo>
                  <a:lnTo>
                    <a:pt x="0" y="214060"/>
                  </a:lnTo>
                  <a:lnTo>
                    <a:pt x="177783" y="214060"/>
                  </a:lnTo>
                  <a:lnTo>
                    <a:pt x="177783" y="0"/>
                  </a:lnTo>
                  <a:close/>
                </a:path>
              </a:pathLst>
            </a:custGeom>
            <a:solidFill>
              <a:srgbClr val="FFC080"/>
            </a:solidFill>
          </p:spPr>
          <p:txBody>
            <a:bodyPr wrap="square" lIns="0" tIns="0" rIns="0" bIns="0" rtlCol="0"/>
            <a:lstStyle/>
            <a:p>
              <a:endParaRPr/>
            </a:p>
          </p:txBody>
        </p:sp>
        <p:sp>
          <p:nvSpPr>
            <p:cNvPr id="38" name="object 38"/>
            <p:cNvSpPr/>
            <p:nvPr/>
          </p:nvSpPr>
          <p:spPr>
            <a:xfrm>
              <a:off x="4815248" y="5298954"/>
              <a:ext cx="189230" cy="249554"/>
            </a:xfrm>
            <a:custGeom>
              <a:avLst/>
              <a:gdLst/>
              <a:ahLst/>
              <a:cxnLst/>
              <a:rect l="l" t="t" r="r" b="b"/>
              <a:pathLst>
                <a:path w="189229" h="249554">
                  <a:moveTo>
                    <a:pt x="188874" y="0"/>
                  </a:moveTo>
                  <a:lnTo>
                    <a:pt x="0" y="0"/>
                  </a:lnTo>
                  <a:lnTo>
                    <a:pt x="0" y="249094"/>
                  </a:lnTo>
                  <a:lnTo>
                    <a:pt x="188874" y="249094"/>
                  </a:lnTo>
                  <a:lnTo>
                    <a:pt x="188874" y="231584"/>
                  </a:lnTo>
                  <a:lnTo>
                    <a:pt x="11065" y="231584"/>
                  </a:lnTo>
                  <a:lnTo>
                    <a:pt x="5596" y="214060"/>
                  </a:lnTo>
                  <a:lnTo>
                    <a:pt x="11065" y="214060"/>
                  </a:lnTo>
                  <a:lnTo>
                    <a:pt x="11065" y="35033"/>
                  </a:lnTo>
                  <a:lnTo>
                    <a:pt x="5596" y="35033"/>
                  </a:lnTo>
                  <a:lnTo>
                    <a:pt x="11065" y="17523"/>
                  </a:lnTo>
                  <a:lnTo>
                    <a:pt x="188874" y="17523"/>
                  </a:lnTo>
                  <a:lnTo>
                    <a:pt x="188874" y="0"/>
                  </a:lnTo>
                  <a:close/>
                </a:path>
                <a:path w="189229" h="249554">
                  <a:moveTo>
                    <a:pt x="11065" y="214060"/>
                  </a:moveTo>
                  <a:lnTo>
                    <a:pt x="5596" y="214060"/>
                  </a:lnTo>
                  <a:lnTo>
                    <a:pt x="11065" y="231584"/>
                  </a:lnTo>
                  <a:lnTo>
                    <a:pt x="11065" y="214060"/>
                  </a:lnTo>
                  <a:close/>
                </a:path>
                <a:path w="189229" h="249554">
                  <a:moveTo>
                    <a:pt x="177808" y="214060"/>
                  </a:moveTo>
                  <a:lnTo>
                    <a:pt x="11065" y="214060"/>
                  </a:lnTo>
                  <a:lnTo>
                    <a:pt x="11065" y="231584"/>
                  </a:lnTo>
                  <a:lnTo>
                    <a:pt x="177808" y="231584"/>
                  </a:lnTo>
                  <a:lnTo>
                    <a:pt x="177808" y="214060"/>
                  </a:lnTo>
                  <a:close/>
                </a:path>
                <a:path w="189229" h="249554">
                  <a:moveTo>
                    <a:pt x="177808" y="17523"/>
                  </a:moveTo>
                  <a:lnTo>
                    <a:pt x="177808" y="231584"/>
                  </a:lnTo>
                  <a:lnTo>
                    <a:pt x="183405" y="214060"/>
                  </a:lnTo>
                  <a:lnTo>
                    <a:pt x="188874" y="214060"/>
                  </a:lnTo>
                  <a:lnTo>
                    <a:pt x="188874" y="35033"/>
                  </a:lnTo>
                  <a:lnTo>
                    <a:pt x="183405" y="35033"/>
                  </a:lnTo>
                  <a:lnTo>
                    <a:pt x="177808" y="17523"/>
                  </a:lnTo>
                  <a:close/>
                </a:path>
                <a:path w="189229" h="249554">
                  <a:moveTo>
                    <a:pt x="188874" y="214060"/>
                  </a:moveTo>
                  <a:lnTo>
                    <a:pt x="183405" y="214060"/>
                  </a:lnTo>
                  <a:lnTo>
                    <a:pt x="177808" y="231584"/>
                  </a:lnTo>
                  <a:lnTo>
                    <a:pt x="188874" y="231584"/>
                  </a:lnTo>
                  <a:lnTo>
                    <a:pt x="188874" y="214060"/>
                  </a:lnTo>
                  <a:close/>
                </a:path>
                <a:path w="189229" h="249554">
                  <a:moveTo>
                    <a:pt x="11065" y="17523"/>
                  </a:moveTo>
                  <a:lnTo>
                    <a:pt x="5596" y="35033"/>
                  </a:lnTo>
                  <a:lnTo>
                    <a:pt x="11065" y="35033"/>
                  </a:lnTo>
                  <a:lnTo>
                    <a:pt x="11065" y="17523"/>
                  </a:lnTo>
                  <a:close/>
                </a:path>
                <a:path w="189229" h="249554">
                  <a:moveTo>
                    <a:pt x="177808" y="17523"/>
                  </a:moveTo>
                  <a:lnTo>
                    <a:pt x="11065" y="17523"/>
                  </a:lnTo>
                  <a:lnTo>
                    <a:pt x="11065" y="35033"/>
                  </a:lnTo>
                  <a:lnTo>
                    <a:pt x="177808" y="35033"/>
                  </a:lnTo>
                  <a:lnTo>
                    <a:pt x="177808" y="17523"/>
                  </a:lnTo>
                  <a:close/>
                </a:path>
                <a:path w="189229" h="249554">
                  <a:moveTo>
                    <a:pt x="188874" y="17523"/>
                  </a:moveTo>
                  <a:lnTo>
                    <a:pt x="177808" y="17523"/>
                  </a:lnTo>
                  <a:lnTo>
                    <a:pt x="183405" y="35033"/>
                  </a:lnTo>
                  <a:lnTo>
                    <a:pt x="188874" y="35033"/>
                  </a:lnTo>
                  <a:lnTo>
                    <a:pt x="188874" y="17523"/>
                  </a:lnTo>
                  <a:close/>
                </a:path>
              </a:pathLst>
            </a:custGeom>
            <a:solidFill>
              <a:srgbClr val="FF9F40"/>
            </a:solidFill>
          </p:spPr>
          <p:txBody>
            <a:bodyPr wrap="square" lIns="0" tIns="0" rIns="0" bIns="0" rtlCol="0"/>
            <a:lstStyle/>
            <a:p>
              <a:endParaRPr/>
            </a:p>
          </p:txBody>
        </p:sp>
        <p:sp>
          <p:nvSpPr>
            <p:cNvPr id="39" name="object 39"/>
            <p:cNvSpPr/>
            <p:nvPr/>
          </p:nvSpPr>
          <p:spPr>
            <a:xfrm>
              <a:off x="4185667" y="5581129"/>
              <a:ext cx="177165" cy="214629"/>
            </a:xfrm>
            <a:custGeom>
              <a:avLst/>
              <a:gdLst/>
              <a:ahLst/>
              <a:cxnLst/>
              <a:rect l="l" t="t" r="r" b="b"/>
              <a:pathLst>
                <a:path w="177164" h="214629">
                  <a:moveTo>
                    <a:pt x="176549" y="0"/>
                  </a:moveTo>
                  <a:lnTo>
                    <a:pt x="0" y="0"/>
                  </a:lnTo>
                  <a:lnTo>
                    <a:pt x="0" y="214060"/>
                  </a:lnTo>
                  <a:lnTo>
                    <a:pt x="176549" y="214060"/>
                  </a:lnTo>
                  <a:lnTo>
                    <a:pt x="176549" y="0"/>
                  </a:lnTo>
                  <a:close/>
                </a:path>
              </a:pathLst>
            </a:custGeom>
            <a:solidFill>
              <a:srgbClr val="FFC080"/>
            </a:solidFill>
          </p:spPr>
          <p:txBody>
            <a:bodyPr wrap="square" lIns="0" tIns="0" rIns="0" bIns="0" rtlCol="0"/>
            <a:lstStyle/>
            <a:p>
              <a:endParaRPr/>
            </a:p>
          </p:txBody>
        </p:sp>
        <p:sp>
          <p:nvSpPr>
            <p:cNvPr id="40" name="object 40"/>
            <p:cNvSpPr/>
            <p:nvPr/>
          </p:nvSpPr>
          <p:spPr>
            <a:xfrm>
              <a:off x="4180198" y="5563618"/>
              <a:ext cx="187960" cy="249554"/>
            </a:xfrm>
            <a:custGeom>
              <a:avLst/>
              <a:gdLst/>
              <a:ahLst/>
              <a:cxnLst/>
              <a:rect l="l" t="t" r="r" b="b"/>
              <a:pathLst>
                <a:path w="187960" h="249554">
                  <a:moveTo>
                    <a:pt x="187602" y="0"/>
                  </a:moveTo>
                  <a:lnTo>
                    <a:pt x="0" y="0"/>
                  </a:lnTo>
                  <a:lnTo>
                    <a:pt x="0" y="249094"/>
                  </a:lnTo>
                  <a:lnTo>
                    <a:pt x="187602" y="249094"/>
                  </a:lnTo>
                  <a:lnTo>
                    <a:pt x="187602" y="231571"/>
                  </a:lnTo>
                  <a:lnTo>
                    <a:pt x="11065" y="231571"/>
                  </a:lnTo>
                  <a:lnTo>
                    <a:pt x="5469" y="214060"/>
                  </a:lnTo>
                  <a:lnTo>
                    <a:pt x="11065" y="214060"/>
                  </a:lnTo>
                  <a:lnTo>
                    <a:pt x="11065" y="35021"/>
                  </a:lnTo>
                  <a:lnTo>
                    <a:pt x="5469" y="35021"/>
                  </a:lnTo>
                  <a:lnTo>
                    <a:pt x="11065" y="17510"/>
                  </a:lnTo>
                  <a:lnTo>
                    <a:pt x="187602" y="17510"/>
                  </a:lnTo>
                  <a:lnTo>
                    <a:pt x="187602" y="0"/>
                  </a:lnTo>
                  <a:close/>
                </a:path>
                <a:path w="187960" h="249554">
                  <a:moveTo>
                    <a:pt x="11065" y="214060"/>
                  </a:moveTo>
                  <a:lnTo>
                    <a:pt x="5469" y="214060"/>
                  </a:lnTo>
                  <a:lnTo>
                    <a:pt x="11065" y="231571"/>
                  </a:lnTo>
                  <a:lnTo>
                    <a:pt x="11065" y="214060"/>
                  </a:lnTo>
                  <a:close/>
                </a:path>
                <a:path w="187960" h="249554">
                  <a:moveTo>
                    <a:pt x="176536" y="214060"/>
                  </a:moveTo>
                  <a:lnTo>
                    <a:pt x="11065" y="214060"/>
                  </a:lnTo>
                  <a:lnTo>
                    <a:pt x="11065" y="231571"/>
                  </a:lnTo>
                  <a:lnTo>
                    <a:pt x="176536" y="231571"/>
                  </a:lnTo>
                  <a:lnTo>
                    <a:pt x="176536" y="214060"/>
                  </a:lnTo>
                  <a:close/>
                </a:path>
                <a:path w="187960" h="249554">
                  <a:moveTo>
                    <a:pt x="176536" y="17510"/>
                  </a:moveTo>
                  <a:lnTo>
                    <a:pt x="176536" y="231571"/>
                  </a:lnTo>
                  <a:lnTo>
                    <a:pt x="182006" y="214060"/>
                  </a:lnTo>
                  <a:lnTo>
                    <a:pt x="187602" y="214060"/>
                  </a:lnTo>
                  <a:lnTo>
                    <a:pt x="187602" y="35021"/>
                  </a:lnTo>
                  <a:lnTo>
                    <a:pt x="182006" y="35021"/>
                  </a:lnTo>
                  <a:lnTo>
                    <a:pt x="176536" y="17510"/>
                  </a:lnTo>
                  <a:close/>
                </a:path>
                <a:path w="187960" h="249554">
                  <a:moveTo>
                    <a:pt x="187602" y="214060"/>
                  </a:moveTo>
                  <a:lnTo>
                    <a:pt x="182006" y="214060"/>
                  </a:lnTo>
                  <a:lnTo>
                    <a:pt x="176536" y="231571"/>
                  </a:lnTo>
                  <a:lnTo>
                    <a:pt x="187602" y="231571"/>
                  </a:lnTo>
                  <a:lnTo>
                    <a:pt x="187602" y="214060"/>
                  </a:lnTo>
                  <a:close/>
                </a:path>
                <a:path w="187960" h="249554">
                  <a:moveTo>
                    <a:pt x="11065" y="17510"/>
                  </a:moveTo>
                  <a:lnTo>
                    <a:pt x="5469" y="35021"/>
                  </a:lnTo>
                  <a:lnTo>
                    <a:pt x="11065" y="35021"/>
                  </a:lnTo>
                  <a:lnTo>
                    <a:pt x="11065" y="17510"/>
                  </a:lnTo>
                  <a:close/>
                </a:path>
                <a:path w="187960" h="249554">
                  <a:moveTo>
                    <a:pt x="176536" y="17510"/>
                  </a:moveTo>
                  <a:lnTo>
                    <a:pt x="11065" y="17510"/>
                  </a:lnTo>
                  <a:lnTo>
                    <a:pt x="11065" y="35021"/>
                  </a:lnTo>
                  <a:lnTo>
                    <a:pt x="176536" y="35021"/>
                  </a:lnTo>
                  <a:lnTo>
                    <a:pt x="176536" y="17510"/>
                  </a:lnTo>
                  <a:close/>
                </a:path>
                <a:path w="187960" h="249554">
                  <a:moveTo>
                    <a:pt x="187602" y="17510"/>
                  </a:moveTo>
                  <a:lnTo>
                    <a:pt x="176536" y="17510"/>
                  </a:lnTo>
                  <a:lnTo>
                    <a:pt x="182006" y="35021"/>
                  </a:lnTo>
                  <a:lnTo>
                    <a:pt x="187602" y="35021"/>
                  </a:lnTo>
                  <a:lnTo>
                    <a:pt x="187602" y="17510"/>
                  </a:lnTo>
                  <a:close/>
                </a:path>
              </a:pathLst>
            </a:custGeom>
            <a:solidFill>
              <a:srgbClr val="FF9F40"/>
            </a:solidFill>
          </p:spPr>
          <p:txBody>
            <a:bodyPr wrap="square" lIns="0" tIns="0" rIns="0" bIns="0" rtlCol="0"/>
            <a:lstStyle/>
            <a:p>
              <a:endParaRPr/>
            </a:p>
          </p:txBody>
        </p:sp>
        <p:sp>
          <p:nvSpPr>
            <p:cNvPr id="41" name="object 41"/>
            <p:cNvSpPr/>
            <p:nvPr/>
          </p:nvSpPr>
          <p:spPr>
            <a:xfrm>
              <a:off x="4396545" y="5581129"/>
              <a:ext cx="177800" cy="214629"/>
            </a:xfrm>
            <a:custGeom>
              <a:avLst/>
              <a:gdLst/>
              <a:ahLst/>
              <a:cxnLst/>
              <a:rect l="l" t="t" r="r" b="b"/>
              <a:pathLst>
                <a:path w="177800" h="214629">
                  <a:moveTo>
                    <a:pt x="177783" y="0"/>
                  </a:moveTo>
                  <a:lnTo>
                    <a:pt x="0" y="0"/>
                  </a:lnTo>
                  <a:lnTo>
                    <a:pt x="0" y="214060"/>
                  </a:lnTo>
                  <a:lnTo>
                    <a:pt x="177783" y="214060"/>
                  </a:lnTo>
                  <a:lnTo>
                    <a:pt x="177783" y="0"/>
                  </a:lnTo>
                  <a:close/>
                </a:path>
              </a:pathLst>
            </a:custGeom>
            <a:solidFill>
              <a:srgbClr val="FFC080"/>
            </a:solidFill>
          </p:spPr>
          <p:txBody>
            <a:bodyPr wrap="square" lIns="0" tIns="0" rIns="0" bIns="0" rtlCol="0"/>
            <a:lstStyle/>
            <a:p>
              <a:endParaRPr/>
            </a:p>
          </p:txBody>
        </p:sp>
        <p:sp>
          <p:nvSpPr>
            <p:cNvPr id="42" name="object 42"/>
            <p:cNvSpPr/>
            <p:nvPr/>
          </p:nvSpPr>
          <p:spPr>
            <a:xfrm>
              <a:off x="4391075" y="5563618"/>
              <a:ext cx="189230" cy="249554"/>
            </a:xfrm>
            <a:custGeom>
              <a:avLst/>
              <a:gdLst/>
              <a:ahLst/>
              <a:cxnLst/>
              <a:rect l="l" t="t" r="r" b="b"/>
              <a:pathLst>
                <a:path w="189229" h="249554">
                  <a:moveTo>
                    <a:pt x="188874" y="0"/>
                  </a:moveTo>
                  <a:lnTo>
                    <a:pt x="0" y="0"/>
                  </a:lnTo>
                  <a:lnTo>
                    <a:pt x="0" y="249094"/>
                  </a:lnTo>
                  <a:lnTo>
                    <a:pt x="188874" y="249094"/>
                  </a:lnTo>
                  <a:lnTo>
                    <a:pt x="188874" y="231571"/>
                  </a:lnTo>
                  <a:lnTo>
                    <a:pt x="11065" y="231571"/>
                  </a:lnTo>
                  <a:lnTo>
                    <a:pt x="5469" y="214060"/>
                  </a:lnTo>
                  <a:lnTo>
                    <a:pt x="11065" y="214060"/>
                  </a:lnTo>
                  <a:lnTo>
                    <a:pt x="11065" y="35021"/>
                  </a:lnTo>
                  <a:lnTo>
                    <a:pt x="5469" y="35021"/>
                  </a:lnTo>
                  <a:lnTo>
                    <a:pt x="11065" y="17510"/>
                  </a:lnTo>
                  <a:lnTo>
                    <a:pt x="188874" y="17510"/>
                  </a:lnTo>
                  <a:lnTo>
                    <a:pt x="188874" y="0"/>
                  </a:lnTo>
                  <a:close/>
                </a:path>
                <a:path w="189229" h="249554">
                  <a:moveTo>
                    <a:pt x="11065" y="214060"/>
                  </a:moveTo>
                  <a:lnTo>
                    <a:pt x="5469" y="214060"/>
                  </a:lnTo>
                  <a:lnTo>
                    <a:pt x="11065" y="231571"/>
                  </a:lnTo>
                  <a:lnTo>
                    <a:pt x="11065" y="214060"/>
                  </a:lnTo>
                  <a:close/>
                </a:path>
                <a:path w="189229" h="249554">
                  <a:moveTo>
                    <a:pt x="177808" y="214060"/>
                  </a:moveTo>
                  <a:lnTo>
                    <a:pt x="11065" y="214060"/>
                  </a:lnTo>
                  <a:lnTo>
                    <a:pt x="11065" y="231571"/>
                  </a:lnTo>
                  <a:lnTo>
                    <a:pt x="177808" y="231571"/>
                  </a:lnTo>
                  <a:lnTo>
                    <a:pt x="177808" y="214060"/>
                  </a:lnTo>
                  <a:close/>
                </a:path>
                <a:path w="189229" h="249554">
                  <a:moveTo>
                    <a:pt x="177808" y="17510"/>
                  </a:moveTo>
                  <a:lnTo>
                    <a:pt x="177808" y="231571"/>
                  </a:lnTo>
                  <a:lnTo>
                    <a:pt x="183277" y="214060"/>
                  </a:lnTo>
                  <a:lnTo>
                    <a:pt x="188874" y="214060"/>
                  </a:lnTo>
                  <a:lnTo>
                    <a:pt x="188874" y="35021"/>
                  </a:lnTo>
                  <a:lnTo>
                    <a:pt x="183277" y="35021"/>
                  </a:lnTo>
                  <a:lnTo>
                    <a:pt x="177808" y="17510"/>
                  </a:lnTo>
                  <a:close/>
                </a:path>
                <a:path w="189229" h="249554">
                  <a:moveTo>
                    <a:pt x="188874" y="214060"/>
                  </a:moveTo>
                  <a:lnTo>
                    <a:pt x="183277" y="214060"/>
                  </a:lnTo>
                  <a:lnTo>
                    <a:pt x="177808" y="231571"/>
                  </a:lnTo>
                  <a:lnTo>
                    <a:pt x="188874" y="231571"/>
                  </a:lnTo>
                  <a:lnTo>
                    <a:pt x="188874" y="214060"/>
                  </a:lnTo>
                  <a:close/>
                </a:path>
                <a:path w="189229" h="249554">
                  <a:moveTo>
                    <a:pt x="11065" y="17510"/>
                  </a:moveTo>
                  <a:lnTo>
                    <a:pt x="5469" y="35021"/>
                  </a:lnTo>
                  <a:lnTo>
                    <a:pt x="11065" y="35021"/>
                  </a:lnTo>
                  <a:lnTo>
                    <a:pt x="11065" y="17510"/>
                  </a:lnTo>
                  <a:close/>
                </a:path>
                <a:path w="189229" h="249554">
                  <a:moveTo>
                    <a:pt x="177808" y="17510"/>
                  </a:moveTo>
                  <a:lnTo>
                    <a:pt x="11065" y="17510"/>
                  </a:lnTo>
                  <a:lnTo>
                    <a:pt x="11065" y="35021"/>
                  </a:lnTo>
                  <a:lnTo>
                    <a:pt x="177808" y="35021"/>
                  </a:lnTo>
                  <a:lnTo>
                    <a:pt x="177808" y="17510"/>
                  </a:lnTo>
                  <a:close/>
                </a:path>
                <a:path w="189229" h="249554">
                  <a:moveTo>
                    <a:pt x="188874" y="17510"/>
                  </a:moveTo>
                  <a:lnTo>
                    <a:pt x="177808" y="17510"/>
                  </a:lnTo>
                  <a:lnTo>
                    <a:pt x="183277" y="35021"/>
                  </a:lnTo>
                  <a:lnTo>
                    <a:pt x="188874" y="35021"/>
                  </a:lnTo>
                  <a:lnTo>
                    <a:pt x="188874" y="17510"/>
                  </a:lnTo>
                  <a:close/>
                </a:path>
              </a:pathLst>
            </a:custGeom>
            <a:solidFill>
              <a:srgbClr val="FF9F40"/>
            </a:solidFill>
          </p:spPr>
          <p:txBody>
            <a:bodyPr wrap="square" lIns="0" tIns="0" rIns="0" bIns="0" rtlCol="0"/>
            <a:lstStyle/>
            <a:p>
              <a:endParaRPr/>
            </a:p>
          </p:txBody>
        </p:sp>
        <p:sp>
          <p:nvSpPr>
            <p:cNvPr id="43" name="object 43"/>
            <p:cNvSpPr/>
            <p:nvPr/>
          </p:nvSpPr>
          <p:spPr>
            <a:xfrm>
              <a:off x="4608694" y="5581129"/>
              <a:ext cx="177800" cy="214629"/>
            </a:xfrm>
            <a:custGeom>
              <a:avLst/>
              <a:gdLst/>
              <a:ahLst/>
              <a:cxnLst/>
              <a:rect l="l" t="t" r="r" b="b"/>
              <a:pathLst>
                <a:path w="177800" h="214629">
                  <a:moveTo>
                    <a:pt x="177783" y="0"/>
                  </a:moveTo>
                  <a:lnTo>
                    <a:pt x="0" y="0"/>
                  </a:lnTo>
                  <a:lnTo>
                    <a:pt x="0" y="214060"/>
                  </a:lnTo>
                  <a:lnTo>
                    <a:pt x="177783" y="214060"/>
                  </a:lnTo>
                  <a:lnTo>
                    <a:pt x="177783" y="0"/>
                  </a:lnTo>
                  <a:close/>
                </a:path>
              </a:pathLst>
            </a:custGeom>
            <a:solidFill>
              <a:srgbClr val="FFC080"/>
            </a:solidFill>
          </p:spPr>
          <p:txBody>
            <a:bodyPr wrap="square" lIns="0" tIns="0" rIns="0" bIns="0" rtlCol="0"/>
            <a:lstStyle/>
            <a:p>
              <a:endParaRPr/>
            </a:p>
          </p:txBody>
        </p:sp>
        <p:sp>
          <p:nvSpPr>
            <p:cNvPr id="44" name="object 44"/>
            <p:cNvSpPr/>
            <p:nvPr/>
          </p:nvSpPr>
          <p:spPr>
            <a:xfrm>
              <a:off x="4603225" y="5563618"/>
              <a:ext cx="189230" cy="249554"/>
            </a:xfrm>
            <a:custGeom>
              <a:avLst/>
              <a:gdLst/>
              <a:ahLst/>
              <a:cxnLst/>
              <a:rect l="l" t="t" r="r" b="b"/>
              <a:pathLst>
                <a:path w="189229" h="249554">
                  <a:moveTo>
                    <a:pt x="188746" y="0"/>
                  </a:moveTo>
                  <a:lnTo>
                    <a:pt x="0" y="0"/>
                  </a:lnTo>
                  <a:lnTo>
                    <a:pt x="0" y="249082"/>
                  </a:lnTo>
                  <a:lnTo>
                    <a:pt x="188746" y="249082"/>
                  </a:lnTo>
                  <a:lnTo>
                    <a:pt x="188746" y="231571"/>
                  </a:lnTo>
                  <a:lnTo>
                    <a:pt x="10938" y="231571"/>
                  </a:lnTo>
                  <a:lnTo>
                    <a:pt x="5469" y="214060"/>
                  </a:lnTo>
                  <a:lnTo>
                    <a:pt x="10938" y="214060"/>
                  </a:lnTo>
                  <a:lnTo>
                    <a:pt x="10938" y="35021"/>
                  </a:lnTo>
                  <a:lnTo>
                    <a:pt x="5469" y="35021"/>
                  </a:lnTo>
                  <a:lnTo>
                    <a:pt x="10938" y="17510"/>
                  </a:lnTo>
                  <a:lnTo>
                    <a:pt x="188746" y="17510"/>
                  </a:lnTo>
                  <a:lnTo>
                    <a:pt x="188746" y="0"/>
                  </a:lnTo>
                  <a:close/>
                </a:path>
                <a:path w="189229" h="249554">
                  <a:moveTo>
                    <a:pt x="10938" y="214060"/>
                  </a:moveTo>
                  <a:lnTo>
                    <a:pt x="5469" y="214060"/>
                  </a:lnTo>
                  <a:lnTo>
                    <a:pt x="10938" y="231571"/>
                  </a:lnTo>
                  <a:lnTo>
                    <a:pt x="10938" y="214060"/>
                  </a:lnTo>
                  <a:close/>
                </a:path>
                <a:path w="189229" h="249554">
                  <a:moveTo>
                    <a:pt x="177681" y="214060"/>
                  </a:moveTo>
                  <a:lnTo>
                    <a:pt x="10938" y="214060"/>
                  </a:lnTo>
                  <a:lnTo>
                    <a:pt x="10938" y="231571"/>
                  </a:lnTo>
                  <a:lnTo>
                    <a:pt x="177681" y="231571"/>
                  </a:lnTo>
                  <a:lnTo>
                    <a:pt x="177681" y="214060"/>
                  </a:lnTo>
                  <a:close/>
                </a:path>
                <a:path w="189229" h="249554">
                  <a:moveTo>
                    <a:pt x="177681" y="17510"/>
                  </a:moveTo>
                  <a:lnTo>
                    <a:pt x="177681" y="231571"/>
                  </a:lnTo>
                  <a:lnTo>
                    <a:pt x="183277" y="214060"/>
                  </a:lnTo>
                  <a:lnTo>
                    <a:pt x="188746" y="214060"/>
                  </a:lnTo>
                  <a:lnTo>
                    <a:pt x="188746" y="35021"/>
                  </a:lnTo>
                  <a:lnTo>
                    <a:pt x="183277" y="35021"/>
                  </a:lnTo>
                  <a:lnTo>
                    <a:pt x="177681" y="17510"/>
                  </a:lnTo>
                  <a:close/>
                </a:path>
                <a:path w="189229" h="249554">
                  <a:moveTo>
                    <a:pt x="188746" y="214060"/>
                  </a:moveTo>
                  <a:lnTo>
                    <a:pt x="183277" y="214060"/>
                  </a:lnTo>
                  <a:lnTo>
                    <a:pt x="177681" y="231571"/>
                  </a:lnTo>
                  <a:lnTo>
                    <a:pt x="188746" y="231571"/>
                  </a:lnTo>
                  <a:lnTo>
                    <a:pt x="188746" y="214060"/>
                  </a:lnTo>
                  <a:close/>
                </a:path>
                <a:path w="189229" h="249554">
                  <a:moveTo>
                    <a:pt x="10938" y="17510"/>
                  </a:moveTo>
                  <a:lnTo>
                    <a:pt x="5469" y="35021"/>
                  </a:lnTo>
                  <a:lnTo>
                    <a:pt x="10938" y="35021"/>
                  </a:lnTo>
                  <a:lnTo>
                    <a:pt x="10938" y="17510"/>
                  </a:lnTo>
                  <a:close/>
                </a:path>
                <a:path w="189229" h="249554">
                  <a:moveTo>
                    <a:pt x="177681" y="17510"/>
                  </a:moveTo>
                  <a:lnTo>
                    <a:pt x="10938" y="17510"/>
                  </a:lnTo>
                  <a:lnTo>
                    <a:pt x="10938" y="35021"/>
                  </a:lnTo>
                  <a:lnTo>
                    <a:pt x="177681" y="35021"/>
                  </a:lnTo>
                  <a:lnTo>
                    <a:pt x="177681" y="17510"/>
                  </a:lnTo>
                  <a:close/>
                </a:path>
                <a:path w="189229" h="249554">
                  <a:moveTo>
                    <a:pt x="188746" y="17510"/>
                  </a:moveTo>
                  <a:lnTo>
                    <a:pt x="177681" y="17510"/>
                  </a:lnTo>
                  <a:lnTo>
                    <a:pt x="183277" y="35021"/>
                  </a:lnTo>
                  <a:lnTo>
                    <a:pt x="188746" y="35021"/>
                  </a:lnTo>
                  <a:lnTo>
                    <a:pt x="188746" y="17510"/>
                  </a:lnTo>
                  <a:close/>
                </a:path>
              </a:pathLst>
            </a:custGeom>
            <a:solidFill>
              <a:srgbClr val="FF9F40"/>
            </a:solidFill>
          </p:spPr>
          <p:txBody>
            <a:bodyPr wrap="square" lIns="0" tIns="0" rIns="0" bIns="0" rtlCol="0"/>
            <a:lstStyle/>
            <a:p>
              <a:endParaRPr/>
            </a:p>
          </p:txBody>
        </p:sp>
        <p:sp>
          <p:nvSpPr>
            <p:cNvPr id="45" name="object 45"/>
            <p:cNvSpPr/>
            <p:nvPr/>
          </p:nvSpPr>
          <p:spPr>
            <a:xfrm>
              <a:off x="4820844" y="5581129"/>
              <a:ext cx="177800" cy="214629"/>
            </a:xfrm>
            <a:custGeom>
              <a:avLst/>
              <a:gdLst/>
              <a:ahLst/>
              <a:cxnLst/>
              <a:rect l="l" t="t" r="r" b="b"/>
              <a:pathLst>
                <a:path w="177800" h="214629">
                  <a:moveTo>
                    <a:pt x="177783" y="0"/>
                  </a:moveTo>
                  <a:lnTo>
                    <a:pt x="0" y="0"/>
                  </a:lnTo>
                  <a:lnTo>
                    <a:pt x="0" y="214060"/>
                  </a:lnTo>
                  <a:lnTo>
                    <a:pt x="177783" y="214060"/>
                  </a:lnTo>
                  <a:lnTo>
                    <a:pt x="177783" y="0"/>
                  </a:lnTo>
                  <a:close/>
                </a:path>
              </a:pathLst>
            </a:custGeom>
            <a:solidFill>
              <a:srgbClr val="FFC080"/>
            </a:solidFill>
          </p:spPr>
          <p:txBody>
            <a:bodyPr wrap="square" lIns="0" tIns="0" rIns="0" bIns="0" rtlCol="0"/>
            <a:lstStyle/>
            <a:p>
              <a:endParaRPr/>
            </a:p>
          </p:txBody>
        </p:sp>
        <p:sp>
          <p:nvSpPr>
            <p:cNvPr id="46" name="object 46"/>
            <p:cNvSpPr/>
            <p:nvPr/>
          </p:nvSpPr>
          <p:spPr>
            <a:xfrm>
              <a:off x="4815248" y="5563618"/>
              <a:ext cx="189230" cy="249554"/>
            </a:xfrm>
            <a:custGeom>
              <a:avLst/>
              <a:gdLst/>
              <a:ahLst/>
              <a:cxnLst/>
              <a:rect l="l" t="t" r="r" b="b"/>
              <a:pathLst>
                <a:path w="189229" h="249554">
                  <a:moveTo>
                    <a:pt x="188874" y="0"/>
                  </a:moveTo>
                  <a:lnTo>
                    <a:pt x="0" y="0"/>
                  </a:lnTo>
                  <a:lnTo>
                    <a:pt x="0" y="249094"/>
                  </a:lnTo>
                  <a:lnTo>
                    <a:pt x="188874" y="249094"/>
                  </a:lnTo>
                  <a:lnTo>
                    <a:pt x="188874" y="231571"/>
                  </a:lnTo>
                  <a:lnTo>
                    <a:pt x="11065" y="231571"/>
                  </a:lnTo>
                  <a:lnTo>
                    <a:pt x="5596" y="214060"/>
                  </a:lnTo>
                  <a:lnTo>
                    <a:pt x="11065" y="214060"/>
                  </a:lnTo>
                  <a:lnTo>
                    <a:pt x="11065" y="35021"/>
                  </a:lnTo>
                  <a:lnTo>
                    <a:pt x="5596" y="35021"/>
                  </a:lnTo>
                  <a:lnTo>
                    <a:pt x="11065" y="17510"/>
                  </a:lnTo>
                  <a:lnTo>
                    <a:pt x="188874" y="17510"/>
                  </a:lnTo>
                  <a:lnTo>
                    <a:pt x="188874" y="0"/>
                  </a:lnTo>
                  <a:close/>
                </a:path>
                <a:path w="189229" h="249554">
                  <a:moveTo>
                    <a:pt x="11065" y="214060"/>
                  </a:moveTo>
                  <a:lnTo>
                    <a:pt x="5596" y="214060"/>
                  </a:lnTo>
                  <a:lnTo>
                    <a:pt x="11065" y="231571"/>
                  </a:lnTo>
                  <a:lnTo>
                    <a:pt x="11065" y="214060"/>
                  </a:lnTo>
                  <a:close/>
                </a:path>
                <a:path w="189229" h="249554">
                  <a:moveTo>
                    <a:pt x="177808" y="214060"/>
                  </a:moveTo>
                  <a:lnTo>
                    <a:pt x="11065" y="214060"/>
                  </a:lnTo>
                  <a:lnTo>
                    <a:pt x="11065" y="231571"/>
                  </a:lnTo>
                  <a:lnTo>
                    <a:pt x="177808" y="231571"/>
                  </a:lnTo>
                  <a:lnTo>
                    <a:pt x="177808" y="214060"/>
                  </a:lnTo>
                  <a:close/>
                </a:path>
                <a:path w="189229" h="249554">
                  <a:moveTo>
                    <a:pt x="177808" y="17510"/>
                  </a:moveTo>
                  <a:lnTo>
                    <a:pt x="177808" y="231571"/>
                  </a:lnTo>
                  <a:lnTo>
                    <a:pt x="183405" y="214060"/>
                  </a:lnTo>
                  <a:lnTo>
                    <a:pt x="188874" y="214060"/>
                  </a:lnTo>
                  <a:lnTo>
                    <a:pt x="188874" y="35021"/>
                  </a:lnTo>
                  <a:lnTo>
                    <a:pt x="183405" y="35021"/>
                  </a:lnTo>
                  <a:lnTo>
                    <a:pt x="177808" y="17510"/>
                  </a:lnTo>
                  <a:close/>
                </a:path>
                <a:path w="189229" h="249554">
                  <a:moveTo>
                    <a:pt x="188874" y="214060"/>
                  </a:moveTo>
                  <a:lnTo>
                    <a:pt x="183405" y="214060"/>
                  </a:lnTo>
                  <a:lnTo>
                    <a:pt x="177808" y="231571"/>
                  </a:lnTo>
                  <a:lnTo>
                    <a:pt x="188874" y="231571"/>
                  </a:lnTo>
                  <a:lnTo>
                    <a:pt x="188874" y="214060"/>
                  </a:lnTo>
                  <a:close/>
                </a:path>
                <a:path w="189229" h="249554">
                  <a:moveTo>
                    <a:pt x="11065" y="17510"/>
                  </a:moveTo>
                  <a:lnTo>
                    <a:pt x="5596" y="35021"/>
                  </a:lnTo>
                  <a:lnTo>
                    <a:pt x="11065" y="35021"/>
                  </a:lnTo>
                  <a:lnTo>
                    <a:pt x="11065" y="17510"/>
                  </a:lnTo>
                  <a:close/>
                </a:path>
                <a:path w="189229" h="249554">
                  <a:moveTo>
                    <a:pt x="177808" y="17510"/>
                  </a:moveTo>
                  <a:lnTo>
                    <a:pt x="11065" y="17510"/>
                  </a:lnTo>
                  <a:lnTo>
                    <a:pt x="11065" y="35021"/>
                  </a:lnTo>
                  <a:lnTo>
                    <a:pt x="177808" y="35021"/>
                  </a:lnTo>
                  <a:lnTo>
                    <a:pt x="177808" y="17510"/>
                  </a:lnTo>
                  <a:close/>
                </a:path>
                <a:path w="189229" h="249554">
                  <a:moveTo>
                    <a:pt x="188874" y="17510"/>
                  </a:moveTo>
                  <a:lnTo>
                    <a:pt x="177808" y="17510"/>
                  </a:lnTo>
                  <a:lnTo>
                    <a:pt x="183405" y="35021"/>
                  </a:lnTo>
                  <a:lnTo>
                    <a:pt x="188874" y="35021"/>
                  </a:lnTo>
                  <a:lnTo>
                    <a:pt x="188874" y="17510"/>
                  </a:lnTo>
                  <a:close/>
                </a:path>
              </a:pathLst>
            </a:custGeom>
            <a:solidFill>
              <a:srgbClr val="FF9F40"/>
            </a:solidFill>
          </p:spPr>
          <p:txBody>
            <a:bodyPr wrap="square" lIns="0" tIns="0" rIns="0" bIns="0" rtlCol="0"/>
            <a:lstStyle/>
            <a:p>
              <a:endParaRPr/>
            </a:p>
          </p:txBody>
        </p:sp>
        <p:sp>
          <p:nvSpPr>
            <p:cNvPr id="47" name="object 47"/>
            <p:cNvSpPr/>
            <p:nvPr/>
          </p:nvSpPr>
          <p:spPr>
            <a:xfrm>
              <a:off x="3988271" y="4666452"/>
              <a:ext cx="1252220" cy="241300"/>
            </a:xfrm>
            <a:custGeom>
              <a:avLst/>
              <a:gdLst/>
              <a:ahLst/>
              <a:cxnLst/>
              <a:rect l="l" t="t" r="r" b="b"/>
              <a:pathLst>
                <a:path w="1252220" h="241300">
                  <a:moveTo>
                    <a:pt x="1251822" y="0"/>
                  </a:moveTo>
                  <a:lnTo>
                    <a:pt x="0" y="0"/>
                  </a:lnTo>
                  <a:lnTo>
                    <a:pt x="0" y="241303"/>
                  </a:lnTo>
                  <a:lnTo>
                    <a:pt x="1251822" y="241303"/>
                  </a:lnTo>
                  <a:lnTo>
                    <a:pt x="1251822" y="0"/>
                  </a:lnTo>
                  <a:close/>
                </a:path>
              </a:pathLst>
            </a:custGeom>
            <a:solidFill>
              <a:srgbClr val="C0C0C0"/>
            </a:solidFill>
          </p:spPr>
          <p:txBody>
            <a:bodyPr wrap="square" lIns="0" tIns="0" rIns="0" bIns="0" rtlCol="0"/>
            <a:lstStyle/>
            <a:p>
              <a:endParaRPr/>
            </a:p>
          </p:txBody>
        </p:sp>
        <p:sp>
          <p:nvSpPr>
            <p:cNvPr id="48" name="object 48"/>
            <p:cNvSpPr/>
            <p:nvPr/>
          </p:nvSpPr>
          <p:spPr>
            <a:xfrm>
              <a:off x="2204326" y="4506975"/>
              <a:ext cx="446405" cy="1650364"/>
            </a:xfrm>
            <a:custGeom>
              <a:avLst/>
              <a:gdLst/>
              <a:ahLst/>
              <a:cxnLst/>
              <a:rect l="l" t="t" r="r" b="b"/>
              <a:pathLst>
                <a:path w="446405" h="1650364">
                  <a:moveTo>
                    <a:pt x="42989" y="0"/>
                  </a:moveTo>
                  <a:lnTo>
                    <a:pt x="0" y="0"/>
                  </a:lnTo>
                  <a:lnTo>
                    <a:pt x="0" y="1650187"/>
                  </a:lnTo>
                  <a:lnTo>
                    <a:pt x="42989" y="1650187"/>
                  </a:lnTo>
                  <a:lnTo>
                    <a:pt x="42989" y="0"/>
                  </a:lnTo>
                  <a:close/>
                </a:path>
                <a:path w="446405" h="1650364">
                  <a:moveTo>
                    <a:pt x="446303" y="0"/>
                  </a:moveTo>
                  <a:lnTo>
                    <a:pt x="421843" y="0"/>
                  </a:lnTo>
                  <a:lnTo>
                    <a:pt x="421843" y="1650187"/>
                  </a:lnTo>
                  <a:lnTo>
                    <a:pt x="446303" y="1650187"/>
                  </a:lnTo>
                  <a:lnTo>
                    <a:pt x="446303" y="0"/>
                  </a:lnTo>
                  <a:close/>
                </a:path>
              </a:pathLst>
            </a:custGeom>
            <a:solidFill>
              <a:srgbClr val="9F9F9F"/>
            </a:solidFill>
          </p:spPr>
          <p:txBody>
            <a:bodyPr wrap="square" lIns="0" tIns="0" rIns="0" bIns="0" rtlCol="0"/>
            <a:lstStyle/>
            <a:p>
              <a:endParaRPr/>
            </a:p>
          </p:txBody>
        </p:sp>
        <p:sp>
          <p:nvSpPr>
            <p:cNvPr id="49" name="object 49"/>
            <p:cNvSpPr/>
            <p:nvPr/>
          </p:nvSpPr>
          <p:spPr>
            <a:xfrm>
              <a:off x="2650635" y="4506966"/>
              <a:ext cx="1339215" cy="1650364"/>
            </a:xfrm>
            <a:custGeom>
              <a:avLst/>
              <a:gdLst/>
              <a:ahLst/>
              <a:cxnLst/>
              <a:rect l="l" t="t" r="r" b="b"/>
              <a:pathLst>
                <a:path w="1339214" h="1650364">
                  <a:moveTo>
                    <a:pt x="1338907" y="0"/>
                  </a:moveTo>
                  <a:lnTo>
                    <a:pt x="0" y="0"/>
                  </a:lnTo>
                  <a:lnTo>
                    <a:pt x="0" y="1650185"/>
                  </a:lnTo>
                  <a:lnTo>
                    <a:pt x="1338907" y="1650185"/>
                  </a:lnTo>
                  <a:lnTo>
                    <a:pt x="1338907" y="0"/>
                  </a:lnTo>
                  <a:close/>
                </a:path>
              </a:pathLst>
            </a:custGeom>
            <a:solidFill>
              <a:srgbClr val="FF9F40"/>
            </a:solidFill>
          </p:spPr>
          <p:txBody>
            <a:bodyPr wrap="square" lIns="0" tIns="0" rIns="0" bIns="0" rtlCol="0"/>
            <a:lstStyle/>
            <a:p>
              <a:endParaRPr/>
            </a:p>
          </p:txBody>
        </p:sp>
        <p:sp>
          <p:nvSpPr>
            <p:cNvPr id="50" name="object 50"/>
            <p:cNvSpPr/>
            <p:nvPr/>
          </p:nvSpPr>
          <p:spPr>
            <a:xfrm>
              <a:off x="2686248" y="4506966"/>
              <a:ext cx="6350" cy="1650364"/>
            </a:xfrm>
            <a:custGeom>
              <a:avLst/>
              <a:gdLst/>
              <a:ahLst/>
              <a:cxnLst/>
              <a:rect l="l" t="t" r="r" b="b"/>
              <a:pathLst>
                <a:path w="6350" h="1650364">
                  <a:moveTo>
                    <a:pt x="6130" y="0"/>
                  </a:moveTo>
                  <a:lnTo>
                    <a:pt x="0" y="0"/>
                  </a:lnTo>
                  <a:lnTo>
                    <a:pt x="0" y="1650185"/>
                  </a:lnTo>
                  <a:lnTo>
                    <a:pt x="6130" y="1650185"/>
                  </a:lnTo>
                  <a:lnTo>
                    <a:pt x="6130" y="0"/>
                  </a:lnTo>
                  <a:close/>
                </a:path>
              </a:pathLst>
            </a:custGeom>
            <a:solidFill>
              <a:srgbClr val="A36D07"/>
            </a:solidFill>
          </p:spPr>
          <p:txBody>
            <a:bodyPr wrap="square" lIns="0" tIns="0" rIns="0" bIns="0" rtlCol="0"/>
            <a:lstStyle/>
            <a:p>
              <a:endParaRPr/>
            </a:p>
          </p:txBody>
        </p:sp>
        <p:sp>
          <p:nvSpPr>
            <p:cNvPr id="51" name="object 51"/>
            <p:cNvSpPr/>
            <p:nvPr/>
          </p:nvSpPr>
          <p:spPr>
            <a:xfrm>
              <a:off x="2769552" y="4506975"/>
              <a:ext cx="339725" cy="1650364"/>
            </a:xfrm>
            <a:custGeom>
              <a:avLst/>
              <a:gdLst/>
              <a:ahLst/>
              <a:cxnLst/>
              <a:rect l="l" t="t" r="r" b="b"/>
              <a:pathLst>
                <a:path w="339725" h="1650364">
                  <a:moveTo>
                    <a:pt x="6134" y="770572"/>
                  </a:moveTo>
                  <a:lnTo>
                    <a:pt x="0" y="770572"/>
                  </a:lnTo>
                  <a:lnTo>
                    <a:pt x="0" y="1650187"/>
                  </a:lnTo>
                  <a:lnTo>
                    <a:pt x="6134" y="1650187"/>
                  </a:lnTo>
                  <a:lnTo>
                    <a:pt x="6134" y="770572"/>
                  </a:lnTo>
                  <a:close/>
                </a:path>
                <a:path w="339725" h="1650364">
                  <a:moveTo>
                    <a:pt x="6134" y="0"/>
                  </a:moveTo>
                  <a:lnTo>
                    <a:pt x="0" y="0"/>
                  </a:lnTo>
                  <a:lnTo>
                    <a:pt x="0" y="190665"/>
                  </a:lnTo>
                  <a:lnTo>
                    <a:pt x="6134" y="190665"/>
                  </a:lnTo>
                  <a:lnTo>
                    <a:pt x="6134" y="0"/>
                  </a:lnTo>
                  <a:close/>
                </a:path>
                <a:path w="339725" h="1650364">
                  <a:moveTo>
                    <a:pt x="89560" y="770572"/>
                  </a:moveTo>
                  <a:lnTo>
                    <a:pt x="83439" y="770572"/>
                  </a:lnTo>
                  <a:lnTo>
                    <a:pt x="83439" y="1650187"/>
                  </a:lnTo>
                  <a:lnTo>
                    <a:pt x="89560" y="1650187"/>
                  </a:lnTo>
                  <a:lnTo>
                    <a:pt x="89560" y="770572"/>
                  </a:lnTo>
                  <a:close/>
                </a:path>
                <a:path w="339725" h="1650364">
                  <a:moveTo>
                    <a:pt x="89560" y="0"/>
                  </a:moveTo>
                  <a:lnTo>
                    <a:pt x="83439" y="0"/>
                  </a:lnTo>
                  <a:lnTo>
                    <a:pt x="83439" y="190665"/>
                  </a:lnTo>
                  <a:lnTo>
                    <a:pt x="89560" y="190665"/>
                  </a:lnTo>
                  <a:lnTo>
                    <a:pt x="89560" y="0"/>
                  </a:lnTo>
                  <a:close/>
                </a:path>
                <a:path w="339725" h="1650364">
                  <a:moveTo>
                    <a:pt x="172872" y="770572"/>
                  </a:moveTo>
                  <a:lnTo>
                    <a:pt x="166738" y="770572"/>
                  </a:lnTo>
                  <a:lnTo>
                    <a:pt x="166738" y="1650187"/>
                  </a:lnTo>
                  <a:lnTo>
                    <a:pt x="172872" y="1650187"/>
                  </a:lnTo>
                  <a:lnTo>
                    <a:pt x="172872" y="770572"/>
                  </a:lnTo>
                  <a:close/>
                </a:path>
                <a:path w="339725" h="1650364">
                  <a:moveTo>
                    <a:pt x="172872" y="0"/>
                  </a:moveTo>
                  <a:lnTo>
                    <a:pt x="166738" y="0"/>
                  </a:lnTo>
                  <a:lnTo>
                    <a:pt x="166738" y="190665"/>
                  </a:lnTo>
                  <a:lnTo>
                    <a:pt x="172872" y="190665"/>
                  </a:lnTo>
                  <a:lnTo>
                    <a:pt x="172872" y="0"/>
                  </a:lnTo>
                  <a:close/>
                </a:path>
                <a:path w="339725" h="1650364">
                  <a:moveTo>
                    <a:pt x="256311" y="770572"/>
                  </a:moveTo>
                  <a:lnTo>
                    <a:pt x="250177" y="770572"/>
                  </a:lnTo>
                  <a:lnTo>
                    <a:pt x="250177" y="1650187"/>
                  </a:lnTo>
                  <a:lnTo>
                    <a:pt x="256311" y="1650187"/>
                  </a:lnTo>
                  <a:lnTo>
                    <a:pt x="256311" y="770572"/>
                  </a:lnTo>
                  <a:close/>
                </a:path>
                <a:path w="339725" h="1650364">
                  <a:moveTo>
                    <a:pt x="256311" y="0"/>
                  </a:moveTo>
                  <a:lnTo>
                    <a:pt x="250177" y="0"/>
                  </a:lnTo>
                  <a:lnTo>
                    <a:pt x="250177" y="190665"/>
                  </a:lnTo>
                  <a:lnTo>
                    <a:pt x="256311" y="190665"/>
                  </a:lnTo>
                  <a:lnTo>
                    <a:pt x="256311" y="0"/>
                  </a:lnTo>
                  <a:close/>
                </a:path>
                <a:path w="339725" h="1650364">
                  <a:moveTo>
                    <a:pt x="339610" y="770572"/>
                  </a:moveTo>
                  <a:lnTo>
                    <a:pt x="333489" y="770572"/>
                  </a:lnTo>
                  <a:lnTo>
                    <a:pt x="333489" y="1650187"/>
                  </a:lnTo>
                  <a:lnTo>
                    <a:pt x="339610" y="1650187"/>
                  </a:lnTo>
                  <a:lnTo>
                    <a:pt x="339610" y="770572"/>
                  </a:lnTo>
                  <a:close/>
                </a:path>
                <a:path w="339725" h="1650364">
                  <a:moveTo>
                    <a:pt x="339610" y="0"/>
                  </a:moveTo>
                  <a:lnTo>
                    <a:pt x="333489" y="0"/>
                  </a:lnTo>
                  <a:lnTo>
                    <a:pt x="333489" y="190665"/>
                  </a:lnTo>
                  <a:lnTo>
                    <a:pt x="339610" y="190665"/>
                  </a:lnTo>
                  <a:lnTo>
                    <a:pt x="339610" y="0"/>
                  </a:lnTo>
                  <a:close/>
                </a:path>
              </a:pathLst>
            </a:custGeom>
            <a:solidFill>
              <a:srgbClr val="FF8000"/>
            </a:solidFill>
          </p:spPr>
          <p:txBody>
            <a:bodyPr wrap="square" lIns="0" tIns="0" rIns="0" bIns="0" rtlCol="0"/>
            <a:lstStyle/>
            <a:p>
              <a:endParaRPr/>
            </a:p>
          </p:txBody>
        </p:sp>
        <p:sp>
          <p:nvSpPr>
            <p:cNvPr id="52" name="object 52"/>
            <p:cNvSpPr/>
            <p:nvPr/>
          </p:nvSpPr>
          <p:spPr>
            <a:xfrm>
              <a:off x="3186478" y="4506966"/>
              <a:ext cx="6350" cy="1650364"/>
            </a:xfrm>
            <a:custGeom>
              <a:avLst/>
              <a:gdLst/>
              <a:ahLst/>
              <a:cxnLst/>
              <a:rect l="l" t="t" r="r" b="b"/>
              <a:pathLst>
                <a:path w="6350" h="1650364">
                  <a:moveTo>
                    <a:pt x="6130" y="0"/>
                  </a:moveTo>
                  <a:lnTo>
                    <a:pt x="0" y="0"/>
                  </a:lnTo>
                  <a:lnTo>
                    <a:pt x="0" y="1650185"/>
                  </a:lnTo>
                  <a:lnTo>
                    <a:pt x="6130" y="1650185"/>
                  </a:lnTo>
                  <a:lnTo>
                    <a:pt x="6130" y="0"/>
                  </a:lnTo>
                  <a:close/>
                </a:path>
              </a:pathLst>
            </a:custGeom>
            <a:solidFill>
              <a:srgbClr val="A36D07"/>
            </a:solidFill>
          </p:spPr>
          <p:txBody>
            <a:bodyPr wrap="square" lIns="0" tIns="0" rIns="0" bIns="0" rtlCol="0"/>
            <a:lstStyle/>
            <a:p>
              <a:endParaRPr/>
            </a:p>
          </p:txBody>
        </p:sp>
        <p:sp>
          <p:nvSpPr>
            <p:cNvPr id="53" name="object 53"/>
            <p:cNvSpPr/>
            <p:nvPr/>
          </p:nvSpPr>
          <p:spPr>
            <a:xfrm>
              <a:off x="3269780" y="4506975"/>
              <a:ext cx="589915" cy="1650364"/>
            </a:xfrm>
            <a:custGeom>
              <a:avLst/>
              <a:gdLst/>
              <a:ahLst/>
              <a:cxnLst/>
              <a:rect l="l" t="t" r="r" b="b"/>
              <a:pathLst>
                <a:path w="589914" h="1650364">
                  <a:moveTo>
                    <a:pt x="6134" y="0"/>
                  </a:moveTo>
                  <a:lnTo>
                    <a:pt x="0" y="0"/>
                  </a:lnTo>
                  <a:lnTo>
                    <a:pt x="0" y="1650187"/>
                  </a:lnTo>
                  <a:lnTo>
                    <a:pt x="6134" y="1650187"/>
                  </a:lnTo>
                  <a:lnTo>
                    <a:pt x="6134" y="0"/>
                  </a:lnTo>
                  <a:close/>
                </a:path>
                <a:path w="589914" h="1650364">
                  <a:moveTo>
                    <a:pt x="89560" y="1179245"/>
                  </a:moveTo>
                  <a:lnTo>
                    <a:pt x="83439" y="1179245"/>
                  </a:lnTo>
                  <a:lnTo>
                    <a:pt x="83439" y="1650187"/>
                  </a:lnTo>
                  <a:lnTo>
                    <a:pt x="89560" y="1650187"/>
                  </a:lnTo>
                  <a:lnTo>
                    <a:pt x="89560" y="1179245"/>
                  </a:lnTo>
                  <a:close/>
                </a:path>
                <a:path w="589914" h="1650364">
                  <a:moveTo>
                    <a:pt x="89560" y="0"/>
                  </a:moveTo>
                  <a:lnTo>
                    <a:pt x="83439" y="0"/>
                  </a:lnTo>
                  <a:lnTo>
                    <a:pt x="83439" y="206248"/>
                  </a:lnTo>
                  <a:lnTo>
                    <a:pt x="89560" y="206248"/>
                  </a:lnTo>
                  <a:lnTo>
                    <a:pt x="89560" y="0"/>
                  </a:lnTo>
                  <a:close/>
                </a:path>
                <a:path w="589914" h="1650364">
                  <a:moveTo>
                    <a:pt x="172872" y="1179245"/>
                  </a:moveTo>
                  <a:lnTo>
                    <a:pt x="166738" y="1179245"/>
                  </a:lnTo>
                  <a:lnTo>
                    <a:pt x="166738" y="1650187"/>
                  </a:lnTo>
                  <a:lnTo>
                    <a:pt x="172872" y="1650187"/>
                  </a:lnTo>
                  <a:lnTo>
                    <a:pt x="172872" y="1179245"/>
                  </a:lnTo>
                  <a:close/>
                </a:path>
                <a:path w="589914" h="1650364">
                  <a:moveTo>
                    <a:pt x="172872" y="0"/>
                  </a:moveTo>
                  <a:lnTo>
                    <a:pt x="166738" y="0"/>
                  </a:lnTo>
                  <a:lnTo>
                    <a:pt x="166738" y="206248"/>
                  </a:lnTo>
                  <a:lnTo>
                    <a:pt x="172872" y="206248"/>
                  </a:lnTo>
                  <a:lnTo>
                    <a:pt x="172872" y="0"/>
                  </a:lnTo>
                  <a:close/>
                </a:path>
                <a:path w="589914" h="1650364">
                  <a:moveTo>
                    <a:pt x="256311" y="1179245"/>
                  </a:moveTo>
                  <a:lnTo>
                    <a:pt x="250177" y="1179245"/>
                  </a:lnTo>
                  <a:lnTo>
                    <a:pt x="250177" y="1650187"/>
                  </a:lnTo>
                  <a:lnTo>
                    <a:pt x="256311" y="1650187"/>
                  </a:lnTo>
                  <a:lnTo>
                    <a:pt x="256311" y="1179245"/>
                  </a:lnTo>
                  <a:close/>
                </a:path>
                <a:path w="589914" h="1650364">
                  <a:moveTo>
                    <a:pt x="256311" y="0"/>
                  </a:moveTo>
                  <a:lnTo>
                    <a:pt x="250177" y="0"/>
                  </a:lnTo>
                  <a:lnTo>
                    <a:pt x="250177" y="206248"/>
                  </a:lnTo>
                  <a:lnTo>
                    <a:pt x="256311" y="206248"/>
                  </a:lnTo>
                  <a:lnTo>
                    <a:pt x="256311" y="0"/>
                  </a:lnTo>
                  <a:close/>
                </a:path>
                <a:path w="589914" h="1650364">
                  <a:moveTo>
                    <a:pt x="339623" y="1179245"/>
                  </a:moveTo>
                  <a:lnTo>
                    <a:pt x="333489" y="1179245"/>
                  </a:lnTo>
                  <a:lnTo>
                    <a:pt x="333489" y="1650187"/>
                  </a:lnTo>
                  <a:lnTo>
                    <a:pt x="339623" y="1650187"/>
                  </a:lnTo>
                  <a:lnTo>
                    <a:pt x="339623" y="1179245"/>
                  </a:lnTo>
                  <a:close/>
                </a:path>
                <a:path w="589914" h="1650364">
                  <a:moveTo>
                    <a:pt x="339623" y="0"/>
                  </a:moveTo>
                  <a:lnTo>
                    <a:pt x="333489" y="0"/>
                  </a:lnTo>
                  <a:lnTo>
                    <a:pt x="333489" y="206248"/>
                  </a:lnTo>
                  <a:lnTo>
                    <a:pt x="339623" y="206248"/>
                  </a:lnTo>
                  <a:lnTo>
                    <a:pt x="339623" y="0"/>
                  </a:lnTo>
                  <a:close/>
                </a:path>
                <a:path w="589914" h="1650364">
                  <a:moveTo>
                    <a:pt x="423049" y="1179245"/>
                  </a:moveTo>
                  <a:lnTo>
                    <a:pt x="416928" y="1179245"/>
                  </a:lnTo>
                  <a:lnTo>
                    <a:pt x="416928" y="1650187"/>
                  </a:lnTo>
                  <a:lnTo>
                    <a:pt x="423049" y="1650187"/>
                  </a:lnTo>
                  <a:lnTo>
                    <a:pt x="423049" y="1179245"/>
                  </a:lnTo>
                  <a:close/>
                </a:path>
                <a:path w="589914" h="1650364">
                  <a:moveTo>
                    <a:pt x="423049" y="0"/>
                  </a:moveTo>
                  <a:lnTo>
                    <a:pt x="416928" y="0"/>
                  </a:lnTo>
                  <a:lnTo>
                    <a:pt x="416928" y="206248"/>
                  </a:lnTo>
                  <a:lnTo>
                    <a:pt x="423049" y="206248"/>
                  </a:lnTo>
                  <a:lnTo>
                    <a:pt x="423049" y="0"/>
                  </a:lnTo>
                  <a:close/>
                </a:path>
                <a:path w="589914" h="1650364">
                  <a:moveTo>
                    <a:pt x="506361" y="1179245"/>
                  </a:moveTo>
                  <a:lnTo>
                    <a:pt x="500227" y="1179245"/>
                  </a:lnTo>
                  <a:lnTo>
                    <a:pt x="500227" y="1650187"/>
                  </a:lnTo>
                  <a:lnTo>
                    <a:pt x="506361" y="1650187"/>
                  </a:lnTo>
                  <a:lnTo>
                    <a:pt x="506361" y="1179245"/>
                  </a:lnTo>
                  <a:close/>
                </a:path>
                <a:path w="589914" h="1650364">
                  <a:moveTo>
                    <a:pt x="506361" y="0"/>
                  </a:moveTo>
                  <a:lnTo>
                    <a:pt x="500227" y="0"/>
                  </a:lnTo>
                  <a:lnTo>
                    <a:pt x="500227" y="206248"/>
                  </a:lnTo>
                  <a:lnTo>
                    <a:pt x="506361" y="206248"/>
                  </a:lnTo>
                  <a:lnTo>
                    <a:pt x="506361" y="0"/>
                  </a:lnTo>
                  <a:close/>
                </a:path>
                <a:path w="589914" h="1650364">
                  <a:moveTo>
                    <a:pt x="589800" y="1179245"/>
                  </a:moveTo>
                  <a:lnTo>
                    <a:pt x="583666" y="1179245"/>
                  </a:lnTo>
                  <a:lnTo>
                    <a:pt x="583666" y="1650187"/>
                  </a:lnTo>
                  <a:lnTo>
                    <a:pt x="589800" y="1650187"/>
                  </a:lnTo>
                  <a:lnTo>
                    <a:pt x="589800" y="1179245"/>
                  </a:lnTo>
                  <a:close/>
                </a:path>
                <a:path w="589914" h="1650364">
                  <a:moveTo>
                    <a:pt x="589800" y="0"/>
                  </a:moveTo>
                  <a:lnTo>
                    <a:pt x="583666" y="0"/>
                  </a:lnTo>
                  <a:lnTo>
                    <a:pt x="583666" y="206248"/>
                  </a:lnTo>
                  <a:lnTo>
                    <a:pt x="589800" y="206248"/>
                  </a:lnTo>
                  <a:lnTo>
                    <a:pt x="589800" y="0"/>
                  </a:lnTo>
                  <a:close/>
                </a:path>
              </a:pathLst>
            </a:custGeom>
            <a:solidFill>
              <a:srgbClr val="FF8000"/>
            </a:solidFill>
          </p:spPr>
          <p:txBody>
            <a:bodyPr wrap="square" lIns="0" tIns="0" rIns="0" bIns="0" rtlCol="0"/>
            <a:lstStyle/>
            <a:p>
              <a:endParaRPr/>
            </a:p>
          </p:txBody>
        </p:sp>
        <p:sp>
          <p:nvSpPr>
            <p:cNvPr id="54" name="object 54"/>
            <p:cNvSpPr/>
            <p:nvPr/>
          </p:nvSpPr>
          <p:spPr>
            <a:xfrm>
              <a:off x="2730382" y="4697629"/>
              <a:ext cx="430530" cy="580390"/>
            </a:xfrm>
            <a:custGeom>
              <a:avLst/>
              <a:gdLst/>
              <a:ahLst/>
              <a:cxnLst/>
              <a:rect l="l" t="t" r="r" b="b"/>
              <a:pathLst>
                <a:path w="430530" h="580389">
                  <a:moveTo>
                    <a:pt x="430353" y="0"/>
                  </a:moveTo>
                  <a:lnTo>
                    <a:pt x="0" y="0"/>
                  </a:lnTo>
                  <a:lnTo>
                    <a:pt x="0" y="579918"/>
                  </a:lnTo>
                  <a:lnTo>
                    <a:pt x="430353" y="579918"/>
                  </a:lnTo>
                  <a:lnTo>
                    <a:pt x="430353" y="0"/>
                  </a:lnTo>
                  <a:close/>
                </a:path>
              </a:pathLst>
            </a:custGeom>
            <a:solidFill>
              <a:srgbClr val="6A6270"/>
            </a:solidFill>
          </p:spPr>
          <p:txBody>
            <a:bodyPr wrap="square" lIns="0" tIns="0" rIns="0" bIns="0" rtlCol="0"/>
            <a:lstStyle/>
            <a:p>
              <a:endParaRPr/>
            </a:p>
          </p:txBody>
        </p:sp>
        <p:sp>
          <p:nvSpPr>
            <p:cNvPr id="55" name="object 55"/>
            <p:cNvSpPr/>
            <p:nvPr/>
          </p:nvSpPr>
          <p:spPr>
            <a:xfrm>
              <a:off x="2725422" y="4682022"/>
              <a:ext cx="440690" cy="611505"/>
            </a:xfrm>
            <a:custGeom>
              <a:avLst/>
              <a:gdLst/>
              <a:ahLst/>
              <a:cxnLst/>
              <a:rect l="l" t="t" r="r" b="b"/>
              <a:pathLst>
                <a:path w="440689" h="611504">
                  <a:moveTo>
                    <a:pt x="440197" y="0"/>
                  </a:moveTo>
                  <a:lnTo>
                    <a:pt x="0" y="0"/>
                  </a:lnTo>
                  <a:lnTo>
                    <a:pt x="0" y="611095"/>
                  </a:lnTo>
                  <a:lnTo>
                    <a:pt x="440197" y="611095"/>
                  </a:lnTo>
                  <a:lnTo>
                    <a:pt x="440197" y="595526"/>
                  </a:lnTo>
                  <a:lnTo>
                    <a:pt x="9793" y="595526"/>
                  </a:lnTo>
                  <a:lnTo>
                    <a:pt x="4960" y="579956"/>
                  </a:lnTo>
                  <a:lnTo>
                    <a:pt x="9793" y="579956"/>
                  </a:lnTo>
                  <a:lnTo>
                    <a:pt x="9793" y="31214"/>
                  </a:lnTo>
                  <a:lnTo>
                    <a:pt x="4960" y="31214"/>
                  </a:lnTo>
                  <a:lnTo>
                    <a:pt x="9793" y="15607"/>
                  </a:lnTo>
                  <a:lnTo>
                    <a:pt x="440197" y="15607"/>
                  </a:lnTo>
                  <a:lnTo>
                    <a:pt x="440197" y="0"/>
                  </a:lnTo>
                  <a:close/>
                </a:path>
                <a:path w="440689" h="611504">
                  <a:moveTo>
                    <a:pt x="9793" y="579956"/>
                  </a:moveTo>
                  <a:lnTo>
                    <a:pt x="4960" y="579956"/>
                  </a:lnTo>
                  <a:lnTo>
                    <a:pt x="9793" y="595526"/>
                  </a:lnTo>
                  <a:lnTo>
                    <a:pt x="9793" y="579956"/>
                  </a:lnTo>
                  <a:close/>
                </a:path>
                <a:path w="440689" h="611504">
                  <a:moveTo>
                    <a:pt x="430404" y="579956"/>
                  </a:moveTo>
                  <a:lnTo>
                    <a:pt x="9793" y="579956"/>
                  </a:lnTo>
                  <a:lnTo>
                    <a:pt x="9793" y="595526"/>
                  </a:lnTo>
                  <a:lnTo>
                    <a:pt x="430404" y="595526"/>
                  </a:lnTo>
                  <a:lnTo>
                    <a:pt x="430404" y="579956"/>
                  </a:lnTo>
                  <a:close/>
                </a:path>
                <a:path w="440689" h="611504">
                  <a:moveTo>
                    <a:pt x="430404" y="15607"/>
                  </a:moveTo>
                  <a:lnTo>
                    <a:pt x="430404" y="595526"/>
                  </a:lnTo>
                  <a:lnTo>
                    <a:pt x="435237" y="579956"/>
                  </a:lnTo>
                  <a:lnTo>
                    <a:pt x="440197" y="579956"/>
                  </a:lnTo>
                  <a:lnTo>
                    <a:pt x="440197" y="31214"/>
                  </a:lnTo>
                  <a:lnTo>
                    <a:pt x="435237" y="31214"/>
                  </a:lnTo>
                  <a:lnTo>
                    <a:pt x="430404" y="15607"/>
                  </a:lnTo>
                  <a:close/>
                </a:path>
                <a:path w="440689" h="611504">
                  <a:moveTo>
                    <a:pt x="440197" y="579956"/>
                  </a:moveTo>
                  <a:lnTo>
                    <a:pt x="435237" y="579956"/>
                  </a:lnTo>
                  <a:lnTo>
                    <a:pt x="430404" y="595526"/>
                  </a:lnTo>
                  <a:lnTo>
                    <a:pt x="440197" y="595526"/>
                  </a:lnTo>
                  <a:lnTo>
                    <a:pt x="440197" y="579956"/>
                  </a:lnTo>
                  <a:close/>
                </a:path>
                <a:path w="440689" h="611504">
                  <a:moveTo>
                    <a:pt x="9793" y="15607"/>
                  </a:moveTo>
                  <a:lnTo>
                    <a:pt x="4960" y="31214"/>
                  </a:lnTo>
                  <a:lnTo>
                    <a:pt x="9793" y="31214"/>
                  </a:lnTo>
                  <a:lnTo>
                    <a:pt x="9793" y="15607"/>
                  </a:lnTo>
                  <a:close/>
                </a:path>
                <a:path w="440689" h="611504">
                  <a:moveTo>
                    <a:pt x="430404" y="15607"/>
                  </a:moveTo>
                  <a:lnTo>
                    <a:pt x="9793" y="15607"/>
                  </a:lnTo>
                  <a:lnTo>
                    <a:pt x="9793" y="31214"/>
                  </a:lnTo>
                  <a:lnTo>
                    <a:pt x="430404" y="31214"/>
                  </a:lnTo>
                  <a:lnTo>
                    <a:pt x="430404" y="15607"/>
                  </a:lnTo>
                  <a:close/>
                </a:path>
                <a:path w="440689" h="611504">
                  <a:moveTo>
                    <a:pt x="440197" y="15607"/>
                  </a:moveTo>
                  <a:lnTo>
                    <a:pt x="430404" y="15607"/>
                  </a:lnTo>
                  <a:lnTo>
                    <a:pt x="435237" y="31214"/>
                  </a:lnTo>
                  <a:lnTo>
                    <a:pt x="440197" y="31214"/>
                  </a:lnTo>
                  <a:lnTo>
                    <a:pt x="440197" y="15607"/>
                  </a:lnTo>
                  <a:close/>
                </a:path>
              </a:pathLst>
            </a:custGeom>
            <a:solidFill>
              <a:srgbClr val="5F5F5F"/>
            </a:solidFill>
          </p:spPr>
          <p:txBody>
            <a:bodyPr wrap="square" lIns="0" tIns="0" rIns="0" bIns="0" rtlCol="0"/>
            <a:lstStyle/>
            <a:p>
              <a:endParaRPr/>
            </a:p>
          </p:txBody>
        </p:sp>
        <p:sp>
          <p:nvSpPr>
            <p:cNvPr id="56" name="object 56"/>
            <p:cNvSpPr/>
            <p:nvPr/>
          </p:nvSpPr>
          <p:spPr>
            <a:xfrm>
              <a:off x="2751241" y="4744337"/>
              <a:ext cx="387985" cy="490855"/>
            </a:xfrm>
            <a:custGeom>
              <a:avLst/>
              <a:gdLst/>
              <a:ahLst/>
              <a:cxnLst/>
              <a:rect l="l" t="t" r="r" b="b"/>
              <a:pathLst>
                <a:path w="387985" h="490854">
                  <a:moveTo>
                    <a:pt x="387440" y="0"/>
                  </a:moveTo>
                  <a:lnTo>
                    <a:pt x="0" y="0"/>
                  </a:lnTo>
                  <a:lnTo>
                    <a:pt x="0" y="490398"/>
                  </a:lnTo>
                  <a:lnTo>
                    <a:pt x="387440" y="490398"/>
                  </a:lnTo>
                  <a:lnTo>
                    <a:pt x="387440" y="0"/>
                  </a:lnTo>
                  <a:close/>
                </a:path>
              </a:pathLst>
            </a:custGeom>
            <a:solidFill>
              <a:srgbClr val="000000"/>
            </a:solidFill>
          </p:spPr>
          <p:txBody>
            <a:bodyPr wrap="square" lIns="0" tIns="0" rIns="0" bIns="0" rtlCol="0"/>
            <a:lstStyle/>
            <a:p>
              <a:endParaRPr/>
            </a:p>
          </p:txBody>
        </p:sp>
        <p:sp>
          <p:nvSpPr>
            <p:cNvPr id="57" name="object 57"/>
            <p:cNvSpPr/>
            <p:nvPr/>
          </p:nvSpPr>
          <p:spPr>
            <a:xfrm>
              <a:off x="2868879" y="4744338"/>
              <a:ext cx="149860" cy="490855"/>
            </a:xfrm>
            <a:custGeom>
              <a:avLst/>
              <a:gdLst/>
              <a:ahLst/>
              <a:cxnLst/>
              <a:rect l="l" t="t" r="r" b="b"/>
              <a:pathLst>
                <a:path w="149860" h="490854">
                  <a:moveTo>
                    <a:pt x="15938" y="0"/>
                  </a:moveTo>
                  <a:lnTo>
                    <a:pt x="0" y="0"/>
                  </a:lnTo>
                  <a:lnTo>
                    <a:pt x="0" y="490397"/>
                  </a:lnTo>
                  <a:lnTo>
                    <a:pt x="15938" y="490397"/>
                  </a:lnTo>
                  <a:lnTo>
                    <a:pt x="15938" y="0"/>
                  </a:lnTo>
                  <a:close/>
                </a:path>
                <a:path w="149860" h="490854">
                  <a:moveTo>
                    <a:pt x="149669" y="0"/>
                  </a:moveTo>
                  <a:lnTo>
                    <a:pt x="134950" y="0"/>
                  </a:lnTo>
                  <a:lnTo>
                    <a:pt x="134950" y="490397"/>
                  </a:lnTo>
                  <a:lnTo>
                    <a:pt x="149669" y="490397"/>
                  </a:lnTo>
                  <a:lnTo>
                    <a:pt x="149669" y="0"/>
                  </a:lnTo>
                  <a:close/>
                </a:path>
              </a:pathLst>
            </a:custGeom>
            <a:solidFill>
              <a:srgbClr val="9F9F9F"/>
            </a:solidFill>
          </p:spPr>
          <p:txBody>
            <a:bodyPr wrap="square" lIns="0" tIns="0" rIns="0" bIns="0" rtlCol="0"/>
            <a:lstStyle/>
            <a:p>
              <a:endParaRPr/>
            </a:p>
          </p:txBody>
        </p:sp>
        <p:sp>
          <p:nvSpPr>
            <p:cNvPr id="58" name="object 58"/>
            <p:cNvSpPr/>
            <p:nvPr/>
          </p:nvSpPr>
          <p:spPr>
            <a:xfrm>
              <a:off x="2680131" y="4506975"/>
              <a:ext cx="535940" cy="1650364"/>
            </a:xfrm>
            <a:custGeom>
              <a:avLst/>
              <a:gdLst/>
              <a:ahLst/>
              <a:cxnLst/>
              <a:rect l="l" t="t" r="r" b="b"/>
              <a:pathLst>
                <a:path w="535939" h="1650364">
                  <a:moveTo>
                    <a:pt x="41694" y="0"/>
                  </a:moveTo>
                  <a:lnTo>
                    <a:pt x="0" y="0"/>
                  </a:lnTo>
                  <a:lnTo>
                    <a:pt x="0" y="1650187"/>
                  </a:lnTo>
                  <a:lnTo>
                    <a:pt x="41694" y="1650187"/>
                  </a:lnTo>
                  <a:lnTo>
                    <a:pt x="41694" y="0"/>
                  </a:lnTo>
                  <a:close/>
                </a:path>
                <a:path w="535939" h="1650364">
                  <a:moveTo>
                    <a:pt x="535774" y="0"/>
                  </a:moveTo>
                  <a:lnTo>
                    <a:pt x="492861" y="0"/>
                  </a:lnTo>
                  <a:lnTo>
                    <a:pt x="492861" y="1650187"/>
                  </a:lnTo>
                  <a:lnTo>
                    <a:pt x="535774" y="1650187"/>
                  </a:lnTo>
                  <a:lnTo>
                    <a:pt x="535774" y="0"/>
                  </a:lnTo>
                  <a:close/>
                </a:path>
              </a:pathLst>
            </a:custGeom>
            <a:solidFill>
              <a:srgbClr val="FFC080"/>
            </a:solidFill>
          </p:spPr>
          <p:txBody>
            <a:bodyPr wrap="square" lIns="0" tIns="0" rIns="0" bIns="0" rtlCol="0"/>
            <a:lstStyle/>
            <a:p>
              <a:endParaRPr/>
            </a:p>
          </p:txBody>
        </p:sp>
        <p:sp>
          <p:nvSpPr>
            <p:cNvPr id="59" name="object 59"/>
            <p:cNvSpPr/>
            <p:nvPr/>
          </p:nvSpPr>
          <p:spPr>
            <a:xfrm>
              <a:off x="3116525" y="4670348"/>
              <a:ext cx="157480" cy="280670"/>
            </a:xfrm>
            <a:custGeom>
              <a:avLst/>
              <a:gdLst/>
              <a:ahLst/>
              <a:cxnLst/>
              <a:rect l="l" t="t" r="r" b="b"/>
              <a:pathLst>
                <a:path w="157479" h="280670">
                  <a:moveTo>
                    <a:pt x="156949" y="0"/>
                  </a:moveTo>
                  <a:lnTo>
                    <a:pt x="0" y="0"/>
                  </a:lnTo>
                  <a:lnTo>
                    <a:pt x="56471" y="280296"/>
                  </a:lnTo>
                  <a:lnTo>
                    <a:pt x="99333" y="280296"/>
                  </a:lnTo>
                  <a:lnTo>
                    <a:pt x="156949" y="0"/>
                  </a:lnTo>
                  <a:close/>
                </a:path>
              </a:pathLst>
            </a:custGeom>
            <a:solidFill>
              <a:srgbClr val="C05F00"/>
            </a:solidFill>
          </p:spPr>
          <p:txBody>
            <a:bodyPr wrap="square" lIns="0" tIns="0" rIns="0" bIns="0" rtlCol="0"/>
            <a:lstStyle/>
            <a:p>
              <a:endParaRPr/>
            </a:p>
          </p:txBody>
        </p:sp>
        <p:sp>
          <p:nvSpPr>
            <p:cNvPr id="60" name="object 60"/>
            <p:cNvSpPr/>
            <p:nvPr/>
          </p:nvSpPr>
          <p:spPr>
            <a:xfrm>
              <a:off x="2622526" y="4670348"/>
              <a:ext cx="156845" cy="280670"/>
            </a:xfrm>
            <a:custGeom>
              <a:avLst/>
              <a:gdLst/>
              <a:ahLst/>
              <a:cxnLst/>
              <a:rect l="l" t="t" r="r" b="b"/>
              <a:pathLst>
                <a:path w="156844" h="280670">
                  <a:moveTo>
                    <a:pt x="156822" y="0"/>
                  </a:moveTo>
                  <a:lnTo>
                    <a:pt x="0" y="0"/>
                  </a:lnTo>
                  <a:lnTo>
                    <a:pt x="57616" y="280296"/>
                  </a:lnTo>
                  <a:lnTo>
                    <a:pt x="99206" y="280296"/>
                  </a:lnTo>
                  <a:lnTo>
                    <a:pt x="156822" y="0"/>
                  </a:lnTo>
                  <a:close/>
                </a:path>
              </a:pathLst>
            </a:custGeom>
            <a:solidFill>
              <a:srgbClr val="9F5000"/>
            </a:solidFill>
          </p:spPr>
          <p:txBody>
            <a:bodyPr wrap="square" lIns="0" tIns="0" rIns="0" bIns="0" rtlCol="0"/>
            <a:lstStyle/>
            <a:p>
              <a:endParaRPr/>
            </a:p>
          </p:txBody>
        </p:sp>
        <p:sp>
          <p:nvSpPr>
            <p:cNvPr id="61" name="object 61"/>
            <p:cNvSpPr/>
            <p:nvPr/>
          </p:nvSpPr>
          <p:spPr>
            <a:xfrm>
              <a:off x="1045730" y="4506975"/>
              <a:ext cx="1158875" cy="1650364"/>
            </a:xfrm>
            <a:custGeom>
              <a:avLst/>
              <a:gdLst/>
              <a:ahLst/>
              <a:cxnLst/>
              <a:rect l="l" t="t" r="r" b="b"/>
              <a:pathLst>
                <a:path w="1158875" h="1650364">
                  <a:moveTo>
                    <a:pt x="1158633" y="260705"/>
                  </a:moveTo>
                  <a:lnTo>
                    <a:pt x="0" y="260705"/>
                  </a:lnTo>
                  <a:lnTo>
                    <a:pt x="0" y="1650187"/>
                  </a:lnTo>
                  <a:lnTo>
                    <a:pt x="1158633" y="1650187"/>
                  </a:lnTo>
                  <a:lnTo>
                    <a:pt x="1158633" y="260705"/>
                  </a:lnTo>
                  <a:close/>
                </a:path>
                <a:path w="1158875" h="1650364">
                  <a:moveTo>
                    <a:pt x="1158633" y="0"/>
                  </a:moveTo>
                  <a:lnTo>
                    <a:pt x="0" y="0"/>
                  </a:lnTo>
                  <a:lnTo>
                    <a:pt x="0" y="11607"/>
                  </a:lnTo>
                  <a:lnTo>
                    <a:pt x="1158633" y="11607"/>
                  </a:lnTo>
                  <a:lnTo>
                    <a:pt x="1158633" y="0"/>
                  </a:lnTo>
                  <a:close/>
                </a:path>
              </a:pathLst>
            </a:custGeom>
            <a:solidFill>
              <a:srgbClr val="FF9F40"/>
            </a:solidFill>
          </p:spPr>
          <p:txBody>
            <a:bodyPr wrap="square" lIns="0" tIns="0" rIns="0" bIns="0" rtlCol="0"/>
            <a:lstStyle/>
            <a:p>
              <a:endParaRPr/>
            </a:p>
          </p:txBody>
        </p:sp>
        <p:sp>
          <p:nvSpPr>
            <p:cNvPr id="62" name="object 62"/>
            <p:cNvSpPr/>
            <p:nvPr/>
          </p:nvSpPr>
          <p:spPr>
            <a:xfrm>
              <a:off x="1045730" y="4919433"/>
              <a:ext cx="1158875" cy="1113790"/>
            </a:xfrm>
            <a:custGeom>
              <a:avLst/>
              <a:gdLst/>
              <a:ahLst/>
              <a:cxnLst/>
              <a:rect l="l" t="t" r="r" b="b"/>
              <a:pathLst>
                <a:path w="1158875" h="1113789">
                  <a:moveTo>
                    <a:pt x="84594" y="432079"/>
                  </a:moveTo>
                  <a:lnTo>
                    <a:pt x="0" y="432079"/>
                  </a:lnTo>
                  <a:lnTo>
                    <a:pt x="0" y="467106"/>
                  </a:lnTo>
                  <a:lnTo>
                    <a:pt x="84594" y="467106"/>
                  </a:lnTo>
                  <a:lnTo>
                    <a:pt x="84594" y="432079"/>
                  </a:lnTo>
                  <a:close/>
                </a:path>
                <a:path w="1158875" h="1113789">
                  <a:moveTo>
                    <a:pt x="84594" y="214122"/>
                  </a:moveTo>
                  <a:lnTo>
                    <a:pt x="0" y="214122"/>
                  </a:lnTo>
                  <a:lnTo>
                    <a:pt x="0" y="253047"/>
                  </a:lnTo>
                  <a:lnTo>
                    <a:pt x="84594" y="253047"/>
                  </a:lnTo>
                  <a:lnTo>
                    <a:pt x="84594" y="214122"/>
                  </a:lnTo>
                  <a:close/>
                </a:path>
                <a:path w="1158875" h="1113789">
                  <a:moveTo>
                    <a:pt x="84594" y="0"/>
                  </a:moveTo>
                  <a:lnTo>
                    <a:pt x="0" y="0"/>
                  </a:lnTo>
                  <a:lnTo>
                    <a:pt x="0" y="35026"/>
                  </a:lnTo>
                  <a:lnTo>
                    <a:pt x="84594" y="35026"/>
                  </a:lnTo>
                  <a:lnTo>
                    <a:pt x="84594" y="0"/>
                  </a:lnTo>
                  <a:close/>
                </a:path>
                <a:path w="1158875" h="1113789">
                  <a:moveTo>
                    <a:pt x="641235" y="432079"/>
                  </a:moveTo>
                  <a:lnTo>
                    <a:pt x="468363" y="432079"/>
                  </a:lnTo>
                  <a:lnTo>
                    <a:pt x="468363" y="467106"/>
                  </a:lnTo>
                  <a:lnTo>
                    <a:pt x="641235" y="467106"/>
                  </a:lnTo>
                  <a:lnTo>
                    <a:pt x="641235" y="432079"/>
                  </a:lnTo>
                  <a:close/>
                </a:path>
                <a:path w="1158875" h="1113789">
                  <a:moveTo>
                    <a:pt x="641235" y="214122"/>
                  </a:moveTo>
                  <a:lnTo>
                    <a:pt x="468363" y="214122"/>
                  </a:lnTo>
                  <a:lnTo>
                    <a:pt x="468363" y="253047"/>
                  </a:lnTo>
                  <a:lnTo>
                    <a:pt x="641235" y="253047"/>
                  </a:lnTo>
                  <a:lnTo>
                    <a:pt x="641235" y="214122"/>
                  </a:lnTo>
                  <a:close/>
                </a:path>
                <a:path w="1158875" h="1113789">
                  <a:moveTo>
                    <a:pt x="641235" y="0"/>
                  </a:moveTo>
                  <a:lnTo>
                    <a:pt x="468363" y="0"/>
                  </a:lnTo>
                  <a:lnTo>
                    <a:pt x="468363" y="35026"/>
                  </a:lnTo>
                  <a:lnTo>
                    <a:pt x="641235" y="35026"/>
                  </a:lnTo>
                  <a:lnTo>
                    <a:pt x="641235" y="0"/>
                  </a:lnTo>
                  <a:close/>
                </a:path>
                <a:path w="1158875" h="1113789">
                  <a:moveTo>
                    <a:pt x="1158633" y="1078153"/>
                  </a:moveTo>
                  <a:lnTo>
                    <a:pt x="0" y="1078153"/>
                  </a:lnTo>
                  <a:lnTo>
                    <a:pt x="0" y="1113180"/>
                  </a:lnTo>
                  <a:lnTo>
                    <a:pt x="1158633" y="1113180"/>
                  </a:lnTo>
                  <a:lnTo>
                    <a:pt x="1158633" y="1078153"/>
                  </a:lnTo>
                  <a:close/>
                </a:path>
                <a:path w="1158875" h="1113789">
                  <a:moveTo>
                    <a:pt x="1158633" y="864095"/>
                  </a:moveTo>
                  <a:lnTo>
                    <a:pt x="0" y="864095"/>
                  </a:lnTo>
                  <a:lnTo>
                    <a:pt x="0" y="895223"/>
                  </a:lnTo>
                  <a:lnTo>
                    <a:pt x="1158633" y="895223"/>
                  </a:lnTo>
                  <a:lnTo>
                    <a:pt x="1158633" y="864095"/>
                  </a:lnTo>
                  <a:close/>
                </a:path>
                <a:path w="1158875" h="1113789">
                  <a:moveTo>
                    <a:pt x="1158633" y="646137"/>
                  </a:moveTo>
                  <a:lnTo>
                    <a:pt x="0" y="646137"/>
                  </a:lnTo>
                  <a:lnTo>
                    <a:pt x="0" y="681164"/>
                  </a:lnTo>
                  <a:lnTo>
                    <a:pt x="1158633" y="681164"/>
                  </a:lnTo>
                  <a:lnTo>
                    <a:pt x="1158633" y="646137"/>
                  </a:lnTo>
                  <a:close/>
                </a:path>
                <a:path w="1158875" h="1113789">
                  <a:moveTo>
                    <a:pt x="1158633" y="432079"/>
                  </a:moveTo>
                  <a:lnTo>
                    <a:pt x="1024991" y="432079"/>
                  </a:lnTo>
                  <a:lnTo>
                    <a:pt x="1024991" y="467106"/>
                  </a:lnTo>
                  <a:lnTo>
                    <a:pt x="1158633" y="467106"/>
                  </a:lnTo>
                  <a:lnTo>
                    <a:pt x="1158633" y="432079"/>
                  </a:lnTo>
                  <a:close/>
                </a:path>
                <a:path w="1158875" h="1113789">
                  <a:moveTo>
                    <a:pt x="1158633" y="214122"/>
                  </a:moveTo>
                  <a:lnTo>
                    <a:pt x="1024991" y="214122"/>
                  </a:lnTo>
                  <a:lnTo>
                    <a:pt x="1024991" y="253047"/>
                  </a:lnTo>
                  <a:lnTo>
                    <a:pt x="1158633" y="253047"/>
                  </a:lnTo>
                  <a:lnTo>
                    <a:pt x="1158633" y="214122"/>
                  </a:lnTo>
                  <a:close/>
                </a:path>
                <a:path w="1158875" h="1113789">
                  <a:moveTo>
                    <a:pt x="1158633" y="0"/>
                  </a:moveTo>
                  <a:lnTo>
                    <a:pt x="1024991" y="0"/>
                  </a:lnTo>
                  <a:lnTo>
                    <a:pt x="1024991" y="35026"/>
                  </a:lnTo>
                  <a:lnTo>
                    <a:pt x="1158633" y="35026"/>
                  </a:lnTo>
                  <a:lnTo>
                    <a:pt x="1158633" y="0"/>
                  </a:lnTo>
                  <a:close/>
                </a:path>
              </a:pathLst>
            </a:custGeom>
            <a:solidFill>
              <a:srgbClr val="FF8000"/>
            </a:solidFill>
          </p:spPr>
          <p:txBody>
            <a:bodyPr wrap="square" lIns="0" tIns="0" rIns="0" bIns="0" rtlCol="0"/>
            <a:lstStyle/>
            <a:p>
              <a:endParaRPr/>
            </a:p>
          </p:txBody>
        </p:sp>
        <p:sp>
          <p:nvSpPr>
            <p:cNvPr id="63" name="object 63"/>
            <p:cNvSpPr/>
            <p:nvPr/>
          </p:nvSpPr>
          <p:spPr>
            <a:xfrm>
              <a:off x="994232" y="4506975"/>
              <a:ext cx="52069" cy="1650364"/>
            </a:xfrm>
            <a:custGeom>
              <a:avLst/>
              <a:gdLst/>
              <a:ahLst/>
              <a:cxnLst/>
              <a:rect l="l" t="t" r="r" b="b"/>
              <a:pathLst>
                <a:path w="52069" h="1650364">
                  <a:moveTo>
                    <a:pt x="51498" y="260705"/>
                  </a:moveTo>
                  <a:lnTo>
                    <a:pt x="0" y="260705"/>
                  </a:lnTo>
                  <a:lnTo>
                    <a:pt x="0" y="1650187"/>
                  </a:lnTo>
                  <a:lnTo>
                    <a:pt x="51498" y="1650187"/>
                  </a:lnTo>
                  <a:lnTo>
                    <a:pt x="51498" y="260705"/>
                  </a:lnTo>
                  <a:close/>
                </a:path>
                <a:path w="52069" h="1650364">
                  <a:moveTo>
                    <a:pt x="51498" y="0"/>
                  </a:moveTo>
                  <a:lnTo>
                    <a:pt x="0" y="0"/>
                  </a:lnTo>
                  <a:lnTo>
                    <a:pt x="0" y="11607"/>
                  </a:lnTo>
                  <a:lnTo>
                    <a:pt x="51498" y="11607"/>
                  </a:lnTo>
                  <a:lnTo>
                    <a:pt x="51498" y="0"/>
                  </a:lnTo>
                  <a:close/>
                </a:path>
              </a:pathLst>
            </a:custGeom>
            <a:solidFill>
              <a:srgbClr val="F9C66F"/>
            </a:solidFill>
          </p:spPr>
          <p:txBody>
            <a:bodyPr wrap="square" lIns="0" tIns="0" rIns="0" bIns="0" rtlCol="0"/>
            <a:lstStyle/>
            <a:p>
              <a:endParaRPr/>
            </a:p>
          </p:txBody>
        </p:sp>
        <p:sp>
          <p:nvSpPr>
            <p:cNvPr id="64" name="object 64"/>
            <p:cNvSpPr/>
            <p:nvPr/>
          </p:nvSpPr>
          <p:spPr>
            <a:xfrm>
              <a:off x="3273475" y="4713211"/>
              <a:ext cx="588645" cy="973455"/>
            </a:xfrm>
            <a:custGeom>
              <a:avLst/>
              <a:gdLst/>
              <a:ahLst/>
              <a:cxnLst/>
              <a:rect l="l" t="t" r="r" b="b"/>
              <a:pathLst>
                <a:path w="588645" h="973454">
                  <a:moveTo>
                    <a:pt x="588511" y="0"/>
                  </a:moveTo>
                  <a:lnTo>
                    <a:pt x="0" y="0"/>
                  </a:lnTo>
                  <a:lnTo>
                    <a:pt x="0" y="973006"/>
                  </a:lnTo>
                  <a:lnTo>
                    <a:pt x="588511" y="973006"/>
                  </a:lnTo>
                  <a:lnTo>
                    <a:pt x="588511" y="0"/>
                  </a:lnTo>
                  <a:close/>
                </a:path>
              </a:pathLst>
            </a:custGeom>
            <a:solidFill>
              <a:srgbClr val="000000"/>
            </a:solidFill>
          </p:spPr>
          <p:txBody>
            <a:bodyPr wrap="square" lIns="0" tIns="0" rIns="0" bIns="0" rtlCol="0"/>
            <a:lstStyle/>
            <a:p>
              <a:endParaRPr/>
            </a:p>
          </p:txBody>
        </p:sp>
        <p:sp>
          <p:nvSpPr>
            <p:cNvPr id="65" name="object 65"/>
            <p:cNvSpPr/>
            <p:nvPr/>
          </p:nvSpPr>
          <p:spPr>
            <a:xfrm>
              <a:off x="3302982" y="4794940"/>
              <a:ext cx="530225" cy="809625"/>
            </a:xfrm>
            <a:custGeom>
              <a:avLst/>
              <a:gdLst/>
              <a:ahLst/>
              <a:cxnLst/>
              <a:rect l="l" t="t" r="r" b="b"/>
              <a:pathLst>
                <a:path w="530225" h="809625">
                  <a:moveTo>
                    <a:pt x="529661" y="0"/>
                  </a:moveTo>
                  <a:lnTo>
                    <a:pt x="0" y="0"/>
                  </a:lnTo>
                  <a:lnTo>
                    <a:pt x="0" y="809548"/>
                  </a:lnTo>
                  <a:lnTo>
                    <a:pt x="529661" y="809548"/>
                  </a:lnTo>
                  <a:lnTo>
                    <a:pt x="529661" y="0"/>
                  </a:lnTo>
                  <a:close/>
                </a:path>
              </a:pathLst>
            </a:custGeom>
            <a:solidFill>
              <a:srgbClr val="1F1F1F"/>
            </a:solidFill>
          </p:spPr>
          <p:txBody>
            <a:bodyPr wrap="square" lIns="0" tIns="0" rIns="0" bIns="0" rtlCol="0"/>
            <a:lstStyle/>
            <a:p>
              <a:endParaRPr/>
            </a:p>
          </p:txBody>
        </p:sp>
        <p:sp>
          <p:nvSpPr>
            <p:cNvPr id="66" name="object 66"/>
            <p:cNvSpPr/>
            <p:nvPr/>
          </p:nvSpPr>
          <p:spPr>
            <a:xfrm>
              <a:off x="3463493" y="4794948"/>
              <a:ext cx="203835" cy="809625"/>
            </a:xfrm>
            <a:custGeom>
              <a:avLst/>
              <a:gdLst/>
              <a:ahLst/>
              <a:cxnLst/>
              <a:rect l="l" t="t" r="r" b="b"/>
              <a:pathLst>
                <a:path w="203835" h="809625">
                  <a:moveTo>
                    <a:pt x="20840" y="0"/>
                  </a:moveTo>
                  <a:lnTo>
                    <a:pt x="0" y="0"/>
                  </a:lnTo>
                  <a:lnTo>
                    <a:pt x="0" y="809548"/>
                  </a:lnTo>
                  <a:lnTo>
                    <a:pt x="20840" y="809548"/>
                  </a:lnTo>
                  <a:lnTo>
                    <a:pt x="20840" y="0"/>
                  </a:lnTo>
                  <a:close/>
                </a:path>
                <a:path w="203835" h="809625">
                  <a:moveTo>
                    <a:pt x="203606" y="0"/>
                  </a:moveTo>
                  <a:lnTo>
                    <a:pt x="182765" y="0"/>
                  </a:lnTo>
                  <a:lnTo>
                    <a:pt x="182765" y="809548"/>
                  </a:lnTo>
                  <a:lnTo>
                    <a:pt x="203606" y="809548"/>
                  </a:lnTo>
                  <a:lnTo>
                    <a:pt x="203606" y="0"/>
                  </a:lnTo>
                  <a:close/>
                </a:path>
              </a:pathLst>
            </a:custGeom>
            <a:solidFill>
              <a:srgbClr val="000000"/>
            </a:solidFill>
          </p:spPr>
          <p:txBody>
            <a:bodyPr wrap="square" lIns="0" tIns="0" rIns="0" bIns="0" rtlCol="0"/>
            <a:lstStyle/>
            <a:p>
              <a:endParaRPr/>
            </a:p>
          </p:txBody>
        </p:sp>
        <p:sp>
          <p:nvSpPr>
            <p:cNvPr id="67" name="object 67"/>
            <p:cNvSpPr/>
            <p:nvPr/>
          </p:nvSpPr>
          <p:spPr>
            <a:xfrm>
              <a:off x="3918445" y="4506966"/>
              <a:ext cx="41910" cy="1650364"/>
            </a:xfrm>
            <a:custGeom>
              <a:avLst/>
              <a:gdLst/>
              <a:ahLst/>
              <a:cxnLst/>
              <a:rect l="l" t="t" r="r" b="b"/>
              <a:pathLst>
                <a:path w="41910" h="1650364">
                  <a:moveTo>
                    <a:pt x="41687" y="0"/>
                  </a:moveTo>
                  <a:lnTo>
                    <a:pt x="0" y="0"/>
                  </a:lnTo>
                  <a:lnTo>
                    <a:pt x="0" y="1650185"/>
                  </a:lnTo>
                  <a:lnTo>
                    <a:pt x="41687" y="1650185"/>
                  </a:lnTo>
                  <a:lnTo>
                    <a:pt x="41687" y="0"/>
                  </a:lnTo>
                  <a:close/>
                </a:path>
              </a:pathLst>
            </a:custGeom>
            <a:solidFill>
              <a:srgbClr val="FFC080"/>
            </a:solidFill>
          </p:spPr>
          <p:txBody>
            <a:bodyPr wrap="square" lIns="0" tIns="0" rIns="0" bIns="0" rtlCol="0"/>
            <a:lstStyle/>
            <a:p>
              <a:endParaRPr/>
            </a:p>
          </p:txBody>
        </p:sp>
        <p:sp>
          <p:nvSpPr>
            <p:cNvPr id="68" name="object 68"/>
            <p:cNvSpPr/>
            <p:nvPr/>
          </p:nvSpPr>
          <p:spPr>
            <a:xfrm>
              <a:off x="3851795" y="4654880"/>
              <a:ext cx="175260" cy="311785"/>
            </a:xfrm>
            <a:custGeom>
              <a:avLst/>
              <a:gdLst/>
              <a:ahLst/>
              <a:cxnLst/>
              <a:rect l="l" t="t" r="r" b="b"/>
              <a:pathLst>
                <a:path w="175260" h="311785">
                  <a:moveTo>
                    <a:pt x="175006" y="0"/>
                  </a:moveTo>
                  <a:lnTo>
                    <a:pt x="0" y="0"/>
                  </a:lnTo>
                  <a:lnTo>
                    <a:pt x="63969" y="311251"/>
                  </a:lnTo>
                  <a:lnTo>
                    <a:pt x="110909" y="311251"/>
                  </a:lnTo>
                  <a:lnTo>
                    <a:pt x="115849" y="287274"/>
                  </a:lnTo>
                  <a:lnTo>
                    <a:pt x="117309" y="280162"/>
                  </a:lnTo>
                  <a:lnTo>
                    <a:pt x="168605" y="31076"/>
                  </a:lnTo>
                  <a:lnTo>
                    <a:pt x="173570" y="6972"/>
                  </a:lnTo>
                  <a:lnTo>
                    <a:pt x="175006" y="0"/>
                  </a:lnTo>
                  <a:close/>
                </a:path>
              </a:pathLst>
            </a:custGeom>
            <a:solidFill>
              <a:srgbClr val="C05F00"/>
            </a:solidFill>
          </p:spPr>
          <p:txBody>
            <a:bodyPr wrap="square" lIns="0" tIns="0" rIns="0" bIns="0" rtlCol="0"/>
            <a:lstStyle/>
            <a:p>
              <a:endParaRPr/>
            </a:p>
          </p:txBody>
        </p:sp>
        <p:sp>
          <p:nvSpPr>
            <p:cNvPr id="69" name="object 69"/>
            <p:cNvSpPr/>
            <p:nvPr/>
          </p:nvSpPr>
          <p:spPr>
            <a:xfrm>
              <a:off x="1130332" y="4884447"/>
              <a:ext cx="384175" cy="692785"/>
            </a:xfrm>
            <a:custGeom>
              <a:avLst/>
              <a:gdLst/>
              <a:ahLst/>
              <a:cxnLst/>
              <a:rect l="l" t="t" r="r" b="b"/>
              <a:pathLst>
                <a:path w="384175" h="692785">
                  <a:moveTo>
                    <a:pt x="383764" y="0"/>
                  </a:moveTo>
                  <a:lnTo>
                    <a:pt x="0" y="0"/>
                  </a:lnTo>
                  <a:lnTo>
                    <a:pt x="0" y="692786"/>
                  </a:lnTo>
                  <a:lnTo>
                    <a:pt x="383764" y="692786"/>
                  </a:lnTo>
                  <a:lnTo>
                    <a:pt x="383764" y="0"/>
                  </a:lnTo>
                  <a:close/>
                </a:path>
              </a:pathLst>
            </a:custGeom>
            <a:solidFill>
              <a:srgbClr val="5F5F5F"/>
            </a:solidFill>
          </p:spPr>
          <p:txBody>
            <a:bodyPr wrap="square" lIns="0" tIns="0" rIns="0" bIns="0" rtlCol="0"/>
            <a:lstStyle/>
            <a:p>
              <a:endParaRPr/>
            </a:p>
          </p:txBody>
        </p:sp>
        <p:sp>
          <p:nvSpPr>
            <p:cNvPr id="70" name="object 70"/>
            <p:cNvSpPr/>
            <p:nvPr/>
          </p:nvSpPr>
          <p:spPr>
            <a:xfrm>
              <a:off x="1149957" y="4942841"/>
              <a:ext cx="344805" cy="576580"/>
            </a:xfrm>
            <a:custGeom>
              <a:avLst/>
              <a:gdLst/>
              <a:ahLst/>
              <a:cxnLst/>
              <a:rect l="l" t="t" r="r" b="b"/>
              <a:pathLst>
                <a:path w="344805" h="576579">
                  <a:moveTo>
                    <a:pt x="344526" y="0"/>
                  </a:moveTo>
                  <a:lnTo>
                    <a:pt x="0" y="0"/>
                  </a:lnTo>
                  <a:lnTo>
                    <a:pt x="0" y="576023"/>
                  </a:lnTo>
                  <a:lnTo>
                    <a:pt x="344526" y="576023"/>
                  </a:lnTo>
                  <a:lnTo>
                    <a:pt x="344526" y="0"/>
                  </a:lnTo>
                  <a:close/>
                </a:path>
              </a:pathLst>
            </a:custGeom>
            <a:solidFill>
              <a:srgbClr val="000000"/>
            </a:solidFill>
          </p:spPr>
          <p:txBody>
            <a:bodyPr wrap="square" lIns="0" tIns="0" rIns="0" bIns="0" rtlCol="0"/>
            <a:lstStyle/>
            <a:p>
              <a:endParaRPr/>
            </a:p>
          </p:txBody>
        </p:sp>
        <p:sp>
          <p:nvSpPr>
            <p:cNvPr id="71" name="object 71"/>
            <p:cNvSpPr/>
            <p:nvPr/>
          </p:nvSpPr>
          <p:spPr>
            <a:xfrm>
              <a:off x="1255395" y="4946726"/>
              <a:ext cx="132715" cy="576580"/>
            </a:xfrm>
            <a:custGeom>
              <a:avLst/>
              <a:gdLst/>
              <a:ahLst/>
              <a:cxnLst/>
              <a:rect l="l" t="t" r="r" b="b"/>
              <a:pathLst>
                <a:path w="132715" h="576579">
                  <a:moveTo>
                    <a:pt x="13487" y="0"/>
                  </a:moveTo>
                  <a:lnTo>
                    <a:pt x="0" y="0"/>
                  </a:lnTo>
                  <a:lnTo>
                    <a:pt x="0" y="576033"/>
                  </a:lnTo>
                  <a:lnTo>
                    <a:pt x="13487" y="576033"/>
                  </a:lnTo>
                  <a:lnTo>
                    <a:pt x="13487" y="0"/>
                  </a:lnTo>
                  <a:close/>
                </a:path>
                <a:path w="132715" h="576579">
                  <a:moveTo>
                    <a:pt x="132410" y="0"/>
                  </a:moveTo>
                  <a:lnTo>
                    <a:pt x="117690" y="0"/>
                  </a:lnTo>
                  <a:lnTo>
                    <a:pt x="117690" y="576033"/>
                  </a:lnTo>
                  <a:lnTo>
                    <a:pt x="132410" y="576033"/>
                  </a:lnTo>
                  <a:lnTo>
                    <a:pt x="132410" y="0"/>
                  </a:lnTo>
                  <a:close/>
                </a:path>
              </a:pathLst>
            </a:custGeom>
            <a:solidFill>
              <a:srgbClr val="9F9F9F"/>
            </a:solidFill>
          </p:spPr>
          <p:txBody>
            <a:bodyPr wrap="square" lIns="0" tIns="0" rIns="0" bIns="0" rtlCol="0"/>
            <a:lstStyle/>
            <a:p>
              <a:endParaRPr/>
            </a:p>
          </p:txBody>
        </p:sp>
        <p:sp>
          <p:nvSpPr>
            <p:cNvPr id="72" name="object 72"/>
            <p:cNvSpPr/>
            <p:nvPr/>
          </p:nvSpPr>
          <p:spPr>
            <a:xfrm>
              <a:off x="1686970" y="4884447"/>
              <a:ext cx="384175" cy="692785"/>
            </a:xfrm>
            <a:custGeom>
              <a:avLst/>
              <a:gdLst/>
              <a:ahLst/>
              <a:cxnLst/>
              <a:rect l="l" t="t" r="r" b="b"/>
              <a:pathLst>
                <a:path w="384175" h="692785">
                  <a:moveTo>
                    <a:pt x="383764" y="0"/>
                  </a:moveTo>
                  <a:lnTo>
                    <a:pt x="0" y="0"/>
                  </a:lnTo>
                  <a:lnTo>
                    <a:pt x="0" y="692786"/>
                  </a:lnTo>
                  <a:lnTo>
                    <a:pt x="383764" y="692786"/>
                  </a:lnTo>
                  <a:lnTo>
                    <a:pt x="383764" y="0"/>
                  </a:lnTo>
                  <a:close/>
                </a:path>
              </a:pathLst>
            </a:custGeom>
            <a:solidFill>
              <a:srgbClr val="5F5F5F"/>
            </a:solidFill>
          </p:spPr>
          <p:txBody>
            <a:bodyPr wrap="square" lIns="0" tIns="0" rIns="0" bIns="0" rtlCol="0"/>
            <a:lstStyle/>
            <a:p>
              <a:endParaRPr/>
            </a:p>
          </p:txBody>
        </p:sp>
        <p:sp>
          <p:nvSpPr>
            <p:cNvPr id="73" name="object 73"/>
            <p:cNvSpPr/>
            <p:nvPr/>
          </p:nvSpPr>
          <p:spPr>
            <a:xfrm>
              <a:off x="1706595" y="4942841"/>
              <a:ext cx="344805" cy="576580"/>
            </a:xfrm>
            <a:custGeom>
              <a:avLst/>
              <a:gdLst/>
              <a:ahLst/>
              <a:cxnLst/>
              <a:rect l="l" t="t" r="r" b="b"/>
              <a:pathLst>
                <a:path w="344805" h="576579">
                  <a:moveTo>
                    <a:pt x="344526" y="0"/>
                  </a:moveTo>
                  <a:lnTo>
                    <a:pt x="0" y="0"/>
                  </a:lnTo>
                  <a:lnTo>
                    <a:pt x="0" y="576023"/>
                  </a:lnTo>
                  <a:lnTo>
                    <a:pt x="344526" y="576023"/>
                  </a:lnTo>
                  <a:lnTo>
                    <a:pt x="344526" y="0"/>
                  </a:lnTo>
                  <a:close/>
                </a:path>
              </a:pathLst>
            </a:custGeom>
            <a:solidFill>
              <a:srgbClr val="000000"/>
            </a:solidFill>
          </p:spPr>
          <p:txBody>
            <a:bodyPr wrap="square" lIns="0" tIns="0" rIns="0" bIns="0" rtlCol="0"/>
            <a:lstStyle/>
            <a:p>
              <a:endParaRPr/>
            </a:p>
          </p:txBody>
        </p:sp>
        <p:sp>
          <p:nvSpPr>
            <p:cNvPr id="74" name="object 74"/>
            <p:cNvSpPr/>
            <p:nvPr/>
          </p:nvSpPr>
          <p:spPr>
            <a:xfrm>
              <a:off x="1810804" y="4946726"/>
              <a:ext cx="132715" cy="576580"/>
            </a:xfrm>
            <a:custGeom>
              <a:avLst/>
              <a:gdLst/>
              <a:ahLst/>
              <a:cxnLst/>
              <a:rect l="l" t="t" r="r" b="b"/>
              <a:pathLst>
                <a:path w="132714" h="576579">
                  <a:moveTo>
                    <a:pt x="13487" y="0"/>
                  </a:moveTo>
                  <a:lnTo>
                    <a:pt x="0" y="0"/>
                  </a:lnTo>
                  <a:lnTo>
                    <a:pt x="0" y="576033"/>
                  </a:lnTo>
                  <a:lnTo>
                    <a:pt x="13487" y="576033"/>
                  </a:lnTo>
                  <a:lnTo>
                    <a:pt x="13487" y="0"/>
                  </a:lnTo>
                  <a:close/>
                </a:path>
                <a:path w="132714" h="576579">
                  <a:moveTo>
                    <a:pt x="132410" y="0"/>
                  </a:moveTo>
                  <a:lnTo>
                    <a:pt x="118922" y="0"/>
                  </a:lnTo>
                  <a:lnTo>
                    <a:pt x="118922" y="576033"/>
                  </a:lnTo>
                  <a:lnTo>
                    <a:pt x="132410" y="576033"/>
                  </a:lnTo>
                  <a:lnTo>
                    <a:pt x="132410" y="0"/>
                  </a:lnTo>
                  <a:close/>
                </a:path>
              </a:pathLst>
            </a:custGeom>
            <a:solidFill>
              <a:srgbClr val="9F9F9F"/>
            </a:solidFill>
          </p:spPr>
          <p:txBody>
            <a:bodyPr wrap="square" lIns="0" tIns="0" rIns="0" bIns="0" rtlCol="0"/>
            <a:lstStyle/>
            <a:p>
              <a:endParaRPr/>
            </a:p>
          </p:txBody>
        </p:sp>
        <p:sp>
          <p:nvSpPr>
            <p:cNvPr id="75" name="object 75"/>
            <p:cNvSpPr/>
            <p:nvPr/>
          </p:nvSpPr>
          <p:spPr>
            <a:xfrm>
              <a:off x="2204326" y="4861064"/>
              <a:ext cx="446405" cy="1113790"/>
            </a:xfrm>
            <a:custGeom>
              <a:avLst/>
              <a:gdLst/>
              <a:ahLst/>
              <a:cxnLst/>
              <a:rect l="l" t="t" r="r" b="b"/>
              <a:pathLst>
                <a:path w="446405" h="1113789">
                  <a:moveTo>
                    <a:pt x="42989" y="1078141"/>
                  </a:moveTo>
                  <a:lnTo>
                    <a:pt x="0" y="1078141"/>
                  </a:lnTo>
                  <a:lnTo>
                    <a:pt x="0" y="1113167"/>
                  </a:lnTo>
                  <a:lnTo>
                    <a:pt x="42989" y="1113167"/>
                  </a:lnTo>
                  <a:lnTo>
                    <a:pt x="42989" y="1078141"/>
                  </a:lnTo>
                  <a:close/>
                </a:path>
                <a:path w="446405" h="1113789">
                  <a:moveTo>
                    <a:pt x="42989" y="860183"/>
                  </a:moveTo>
                  <a:lnTo>
                    <a:pt x="0" y="860183"/>
                  </a:lnTo>
                  <a:lnTo>
                    <a:pt x="0" y="895210"/>
                  </a:lnTo>
                  <a:lnTo>
                    <a:pt x="42989" y="895210"/>
                  </a:lnTo>
                  <a:lnTo>
                    <a:pt x="42989" y="860183"/>
                  </a:lnTo>
                  <a:close/>
                </a:path>
                <a:path w="446405" h="1113789">
                  <a:moveTo>
                    <a:pt x="42989" y="646125"/>
                  </a:moveTo>
                  <a:lnTo>
                    <a:pt x="0" y="646125"/>
                  </a:lnTo>
                  <a:lnTo>
                    <a:pt x="0" y="681151"/>
                  </a:lnTo>
                  <a:lnTo>
                    <a:pt x="42989" y="681151"/>
                  </a:lnTo>
                  <a:lnTo>
                    <a:pt x="42989" y="646125"/>
                  </a:lnTo>
                  <a:close/>
                </a:path>
                <a:path w="446405" h="1113789">
                  <a:moveTo>
                    <a:pt x="42989" y="432066"/>
                  </a:moveTo>
                  <a:lnTo>
                    <a:pt x="0" y="432066"/>
                  </a:lnTo>
                  <a:lnTo>
                    <a:pt x="0" y="463194"/>
                  </a:lnTo>
                  <a:lnTo>
                    <a:pt x="42989" y="463194"/>
                  </a:lnTo>
                  <a:lnTo>
                    <a:pt x="42989" y="432066"/>
                  </a:lnTo>
                  <a:close/>
                </a:path>
                <a:path w="446405" h="1113789">
                  <a:moveTo>
                    <a:pt x="42989" y="214109"/>
                  </a:moveTo>
                  <a:lnTo>
                    <a:pt x="0" y="214109"/>
                  </a:lnTo>
                  <a:lnTo>
                    <a:pt x="0" y="249135"/>
                  </a:lnTo>
                  <a:lnTo>
                    <a:pt x="42989" y="249135"/>
                  </a:lnTo>
                  <a:lnTo>
                    <a:pt x="42989" y="214109"/>
                  </a:lnTo>
                  <a:close/>
                </a:path>
                <a:path w="446405" h="1113789">
                  <a:moveTo>
                    <a:pt x="42989" y="0"/>
                  </a:moveTo>
                  <a:lnTo>
                    <a:pt x="0" y="0"/>
                  </a:lnTo>
                  <a:lnTo>
                    <a:pt x="0" y="35026"/>
                  </a:lnTo>
                  <a:lnTo>
                    <a:pt x="42989" y="35026"/>
                  </a:lnTo>
                  <a:lnTo>
                    <a:pt x="42989" y="0"/>
                  </a:lnTo>
                  <a:close/>
                </a:path>
                <a:path w="446405" h="1113789">
                  <a:moveTo>
                    <a:pt x="446290" y="1078141"/>
                  </a:moveTo>
                  <a:lnTo>
                    <a:pt x="421843" y="1078141"/>
                  </a:lnTo>
                  <a:lnTo>
                    <a:pt x="421843" y="1113167"/>
                  </a:lnTo>
                  <a:lnTo>
                    <a:pt x="446290" y="1113167"/>
                  </a:lnTo>
                  <a:lnTo>
                    <a:pt x="446290" y="1078141"/>
                  </a:lnTo>
                  <a:close/>
                </a:path>
                <a:path w="446405" h="1113789">
                  <a:moveTo>
                    <a:pt x="446290" y="860183"/>
                  </a:moveTo>
                  <a:lnTo>
                    <a:pt x="421843" y="860183"/>
                  </a:lnTo>
                  <a:lnTo>
                    <a:pt x="421843" y="895210"/>
                  </a:lnTo>
                  <a:lnTo>
                    <a:pt x="446290" y="895210"/>
                  </a:lnTo>
                  <a:lnTo>
                    <a:pt x="446290" y="860183"/>
                  </a:lnTo>
                  <a:close/>
                </a:path>
                <a:path w="446405" h="1113789">
                  <a:moveTo>
                    <a:pt x="446290" y="646125"/>
                  </a:moveTo>
                  <a:lnTo>
                    <a:pt x="421843" y="646125"/>
                  </a:lnTo>
                  <a:lnTo>
                    <a:pt x="421843" y="681151"/>
                  </a:lnTo>
                  <a:lnTo>
                    <a:pt x="446290" y="681151"/>
                  </a:lnTo>
                  <a:lnTo>
                    <a:pt x="446290" y="646125"/>
                  </a:lnTo>
                  <a:close/>
                </a:path>
                <a:path w="446405" h="1113789">
                  <a:moveTo>
                    <a:pt x="446290" y="432066"/>
                  </a:moveTo>
                  <a:lnTo>
                    <a:pt x="421843" y="432066"/>
                  </a:lnTo>
                  <a:lnTo>
                    <a:pt x="421843" y="463194"/>
                  </a:lnTo>
                  <a:lnTo>
                    <a:pt x="446290" y="463194"/>
                  </a:lnTo>
                  <a:lnTo>
                    <a:pt x="446290" y="432066"/>
                  </a:lnTo>
                  <a:close/>
                </a:path>
                <a:path w="446405" h="1113789">
                  <a:moveTo>
                    <a:pt x="446290" y="214109"/>
                  </a:moveTo>
                  <a:lnTo>
                    <a:pt x="421843" y="214109"/>
                  </a:lnTo>
                  <a:lnTo>
                    <a:pt x="421843" y="249135"/>
                  </a:lnTo>
                  <a:lnTo>
                    <a:pt x="446290" y="249135"/>
                  </a:lnTo>
                  <a:lnTo>
                    <a:pt x="446290" y="214109"/>
                  </a:lnTo>
                  <a:close/>
                </a:path>
                <a:path w="446405" h="1113789">
                  <a:moveTo>
                    <a:pt x="446290" y="0"/>
                  </a:moveTo>
                  <a:lnTo>
                    <a:pt x="421843" y="0"/>
                  </a:lnTo>
                  <a:lnTo>
                    <a:pt x="421843" y="35026"/>
                  </a:lnTo>
                  <a:lnTo>
                    <a:pt x="446290" y="35026"/>
                  </a:lnTo>
                  <a:lnTo>
                    <a:pt x="446290" y="0"/>
                  </a:lnTo>
                  <a:close/>
                </a:path>
              </a:pathLst>
            </a:custGeom>
            <a:solidFill>
              <a:srgbClr val="5F5F5F"/>
            </a:solidFill>
          </p:spPr>
          <p:txBody>
            <a:bodyPr wrap="square" lIns="0" tIns="0" rIns="0" bIns="0" rtlCol="0"/>
            <a:lstStyle/>
            <a:p>
              <a:endParaRPr/>
            </a:p>
          </p:txBody>
        </p:sp>
        <p:sp>
          <p:nvSpPr>
            <p:cNvPr id="76" name="object 76"/>
            <p:cNvSpPr/>
            <p:nvPr/>
          </p:nvSpPr>
          <p:spPr>
            <a:xfrm>
              <a:off x="2247322" y="4506966"/>
              <a:ext cx="379095" cy="1650364"/>
            </a:xfrm>
            <a:custGeom>
              <a:avLst/>
              <a:gdLst/>
              <a:ahLst/>
              <a:cxnLst/>
              <a:rect l="l" t="t" r="r" b="b"/>
              <a:pathLst>
                <a:path w="379094" h="1650364">
                  <a:moveTo>
                    <a:pt x="378854" y="0"/>
                  </a:moveTo>
                  <a:lnTo>
                    <a:pt x="0" y="0"/>
                  </a:lnTo>
                  <a:lnTo>
                    <a:pt x="0" y="1650185"/>
                  </a:lnTo>
                  <a:lnTo>
                    <a:pt x="378854" y="1650185"/>
                  </a:lnTo>
                  <a:lnTo>
                    <a:pt x="378854" y="0"/>
                  </a:lnTo>
                  <a:close/>
                </a:path>
              </a:pathLst>
            </a:custGeom>
            <a:solidFill>
              <a:srgbClr val="804000"/>
            </a:solidFill>
          </p:spPr>
          <p:txBody>
            <a:bodyPr wrap="square" lIns="0" tIns="0" rIns="0" bIns="0" rtlCol="0"/>
            <a:lstStyle/>
            <a:p>
              <a:endParaRPr/>
            </a:p>
          </p:txBody>
        </p:sp>
        <p:sp>
          <p:nvSpPr>
            <p:cNvPr id="77" name="object 77"/>
            <p:cNvSpPr/>
            <p:nvPr/>
          </p:nvSpPr>
          <p:spPr>
            <a:xfrm>
              <a:off x="2243633" y="4495242"/>
              <a:ext cx="386715" cy="1673860"/>
            </a:xfrm>
            <a:custGeom>
              <a:avLst/>
              <a:gdLst/>
              <a:ahLst/>
              <a:cxnLst/>
              <a:rect l="l" t="t" r="r" b="b"/>
              <a:pathLst>
                <a:path w="386714" h="1673860">
                  <a:moveTo>
                    <a:pt x="0" y="18145"/>
                  </a:moveTo>
                  <a:lnTo>
                    <a:pt x="0" y="1673583"/>
                  </a:lnTo>
                  <a:lnTo>
                    <a:pt x="386142" y="1673583"/>
                  </a:lnTo>
                  <a:lnTo>
                    <a:pt x="386142" y="1661910"/>
                  </a:lnTo>
                  <a:lnTo>
                    <a:pt x="7376" y="1661910"/>
                  </a:lnTo>
                  <a:lnTo>
                    <a:pt x="3688" y="1650236"/>
                  </a:lnTo>
                  <a:lnTo>
                    <a:pt x="7376" y="1650236"/>
                  </a:lnTo>
                  <a:lnTo>
                    <a:pt x="7376" y="23347"/>
                  </a:lnTo>
                  <a:lnTo>
                    <a:pt x="1653" y="23347"/>
                  </a:lnTo>
                  <a:lnTo>
                    <a:pt x="0" y="18145"/>
                  </a:lnTo>
                  <a:close/>
                </a:path>
                <a:path w="386714" h="1673860">
                  <a:moveTo>
                    <a:pt x="7376" y="1650236"/>
                  </a:moveTo>
                  <a:lnTo>
                    <a:pt x="3688" y="1650236"/>
                  </a:lnTo>
                  <a:lnTo>
                    <a:pt x="7376" y="1661910"/>
                  </a:lnTo>
                  <a:lnTo>
                    <a:pt x="7376" y="1650236"/>
                  </a:lnTo>
                  <a:close/>
                </a:path>
                <a:path w="386714" h="1673860">
                  <a:moveTo>
                    <a:pt x="378893" y="1650236"/>
                  </a:moveTo>
                  <a:lnTo>
                    <a:pt x="7376" y="1650236"/>
                  </a:lnTo>
                  <a:lnTo>
                    <a:pt x="7376" y="1661910"/>
                  </a:lnTo>
                  <a:lnTo>
                    <a:pt x="378893" y="1661910"/>
                  </a:lnTo>
                  <a:lnTo>
                    <a:pt x="378893" y="1650236"/>
                  </a:lnTo>
                  <a:close/>
                </a:path>
                <a:path w="386714" h="1673860">
                  <a:moveTo>
                    <a:pt x="378893" y="11673"/>
                  </a:moveTo>
                  <a:lnTo>
                    <a:pt x="378893" y="1661910"/>
                  </a:lnTo>
                  <a:lnTo>
                    <a:pt x="382454" y="1650236"/>
                  </a:lnTo>
                  <a:lnTo>
                    <a:pt x="386142" y="1650236"/>
                  </a:lnTo>
                  <a:lnTo>
                    <a:pt x="386142" y="23347"/>
                  </a:lnTo>
                  <a:lnTo>
                    <a:pt x="382454" y="23347"/>
                  </a:lnTo>
                  <a:lnTo>
                    <a:pt x="378893" y="11673"/>
                  </a:lnTo>
                  <a:close/>
                </a:path>
                <a:path w="386714" h="1673860">
                  <a:moveTo>
                    <a:pt x="386142" y="1650236"/>
                  </a:moveTo>
                  <a:lnTo>
                    <a:pt x="382454" y="1650236"/>
                  </a:lnTo>
                  <a:lnTo>
                    <a:pt x="378893" y="1661910"/>
                  </a:lnTo>
                  <a:lnTo>
                    <a:pt x="386142" y="1661910"/>
                  </a:lnTo>
                  <a:lnTo>
                    <a:pt x="386142" y="1650236"/>
                  </a:lnTo>
                  <a:close/>
                </a:path>
                <a:path w="386714" h="1673860">
                  <a:moveTo>
                    <a:pt x="5723" y="0"/>
                  </a:moveTo>
                  <a:lnTo>
                    <a:pt x="1653" y="0"/>
                  </a:lnTo>
                  <a:lnTo>
                    <a:pt x="0" y="5202"/>
                  </a:lnTo>
                  <a:lnTo>
                    <a:pt x="0" y="18145"/>
                  </a:lnTo>
                  <a:lnTo>
                    <a:pt x="1653" y="23347"/>
                  </a:lnTo>
                  <a:lnTo>
                    <a:pt x="7376" y="23347"/>
                  </a:lnTo>
                  <a:lnTo>
                    <a:pt x="7376" y="5202"/>
                  </a:lnTo>
                  <a:lnTo>
                    <a:pt x="5723" y="0"/>
                  </a:lnTo>
                  <a:close/>
                </a:path>
                <a:path w="386714" h="1673860">
                  <a:moveTo>
                    <a:pt x="386142" y="0"/>
                  </a:moveTo>
                  <a:lnTo>
                    <a:pt x="5723" y="0"/>
                  </a:lnTo>
                  <a:lnTo>
                    <a:pt x="7376" y="5202"/>
                  </a:lnTo>
                  <a:lnTo>
                    <a:pt x="7376" y="23347"/>
                  </a:lnTo>
                  <a:lnTo>
                    <a:pt x="378893" y="23347"/>
                  </a:lnTo>
                  <a:lnTo>
                    <a:pt x="378893" y="11673"/>
                  </a:lnTo>
                  <a:lnTo>
                    <a:pt x="386142" y="11673"/>
                  </a:lnTo>
                  <a:lnTo>
                    <a:pt x="386142" y="0"/>
                  </a:lnTo>
                  <a:close/>
                </a:path>
                <a:path w="386714" h="1673860">
                  <a:moveTo>
                    <a:pt x="386142" y="11673"/>
                  </a:moveTo>
                  <a:lnTo>
                    <a:pt x="378893" y="11673"/>
                  </a:lnTo>
                  <a:lnTo>
                    <a:pt x="382454" y="23347"/>
                  </a:lnTo>
                  <a:lnTo>
                    <a:pt x="386142" y="23347"/>
                  </a:lnTo>
                  <a:lnTo>
                    <a:pt x="386142" y="11673"/>
                  </a:lnTo>
                  <a:close/>
                </a:path>
              </a:pathLst>
            </a:custGeom>
            <a:solidFill>
              <a:srgbClr val="808080"/>
            </a:solidFill>
          </p:spPr>
          <p:txBody>
            <a:bodyPr wrap="square" lIns="0" tIns="0" rIns="0" bIns="0" rtlCol="0"/>
            <a:lstStyle/>
            <a:p>
              <a:endParaRPr/>
            </a:p>
          </p:txBody>
        </p:sp>
        <p:sp>
          <p:nvSpPr>
            <p:cNvPr id="78" name="object 78"/>
            <p:cNvSpPr/>
            <p:nvPr/>
          </p:nvSpPr>
          <p:spPr>
            <a:xfrm>
              <a:off x="2445862" y="4775539"/>
              <a:ext cx="149860" cy="1381760"/>
            </a:xfrm>
            <a:custGeom>
              <a:avLst/>
              <a:gdLst/>
              <a:ahLst/>
              <a:cxnLst/>
              <a:rect l="l" t="t" r="r" b="b"/>
              <a:pathLst>
                <a:path w="149860" h="1381760">
                  <a:moveTo>
                    <a:pt x="0" y="1381613"/>
                  </a:moveTo>
                  <a:lnTo>
                    <a:pt x="149585" y="1381613"/>
                  </a:lnTo>
                  <a:lnTo>
                    <a:pt x="149585" y="0"/>
                  </a:lnTo>
                  <a:lnTo>
                    <a:pt x="0" y="0"/>
                  </a:lnTo>
                  <a:lnTo>
                    <a:pt x="0" y="1381613"/>
                  </a:lnTo>
                  <a:close/>
                </a:path>
              </a:pathLst>
            </a:custGeom>
            <a:solidFill>
              <a:srgbClr val="9F5000"/>
            </a:solidFill>
          </p:spPr>
          <p:txBody>
            <a:bodyPr wrap="square" lIns="0" tIns="0" rIns="0" bIns="0" rtlCol="0"/>
            <a:lstStyle/>
            <a:p>
              <a:endParaRPr/>
            </a:p>
          </p:txBody>
        </p:sp>
        <p:sp>
          <p:nvSpPr>
            <p:cNvPr id="79" name="object 79"/>
            <p:cNvSpPr/>
            <p:nvPr/>
          </p:nvSpPr>
          <p:spPr>
            <a:xfrm>
              <a:off x="2456928" y="4775539"/>
              <a:ext cx="126364" cy="459740"/>
            </a:xfrm>
            <a:custGeom>
              <a:avLst/>
              <a:gdLst/>
              <a:ahLst/>
              <a:cxnLst/>
              <a:rect l="l" t="t" r="r" b="b"/>
              <a:pathLst>
                <a:path w="126364" h="459739">
                  <a:moveTo>
                    <a:pt x="0" y="459197"/>
                  </a:moveTo>
                  <a:lnTo>
                    <a:pt x="126286" y="459197"/>
                  </a:lnTo>
                  <a:lnTo>
                    <a:pt x="126286" y="0"/>
                  </a:lnTo>
                  <a:lnTo>
                    <a:pt x="0" y="0"/>
                  </a:lnTo>
                  <a:lnTo>
                    <a:pt x="0" y="459197"/>
                  </a:lnTo>
                  <a:close/>
                </a:path>
              </a:pathLst>
            </a:custGeom>
            <a:solidFill>
              <a:srgbClr val="1F1F1F"/>
            </a:solidFill>
          </p:spPr>
          <p:txBody>
            <a:bodyPr wrap="square" lIns="0" tIns="0" rIns="0" bIns="0" rtlCol="0"/>
            <a:lstStyle/>
            <a:p>
              <a:endParaRPr/>
            </a:p>
          </p:txBody>
        </p:sp>
        <p:sp>
          <p:nvSpPr>
            <p:cNvPr id="80" name="object 80"/>
            <p:cNvSpPr/>
            <p:nvPr/>
          </p:nvSpPr>
          <p:spPr>
            <a:xfrm>
              <a:off x="2459342" y="4775542"/>
              <a:ext cx="126364" cy="459740"/>
            </a:xfrm>
            <a:custGeom>
              <a:avLst/>
              <a:gdLst/>
              <a:ahLst/>
              <a:cxnLst/>
              <a:rect l="l" t="t" r="r" b="b"/>
              <a:pathLst>
                <a:path w="126364" h="459739">
                  <a:moveTo>
                    <a:pt x="126276" y="15570"/>
                  </a:moveTo>
                  <a:lnTo>
                    <a:pt x="101866" y="15570"/>
                  </a:lnTo>
                  <a:lnTo>
                    <a:pt x="101866" y="0"/>
                  </a:lnTo>
                  <a:lnTo>
                    <a:pt x="98183" y="0"/>
                  </a:lnTo>
                  <a:lnTo>
                    <a:pt x="98183" y="330771"/>
                  </a:lnTo>
                  <a:lnTo>
                    <a:pt x="61417" y="330771"/>
                  </a:lnTo>
                  <a:lnTo>
                    <a:pt x="61417" y="182854"/>
                  </a:lnTo>
                  <a:lnTo>
                    <a:pt x="98183" y="182854"/>
                  </a:lnTo>
                  <a:lnTo>
                    <a:pt x="98183" y="175069"/>
                  </a:lnTo>
                  <a:lnTo>
                    <a:pt x="61417" y="175069"/>
                  </a:lnTo>
                  <a:lnTo>
                    <a:pt x="61417" y="23355"/>
                  </a:lnTo>
                  <a:lnTo>
                    <a:pt x="98183" y="23355"/>
                  </a:lnTo>
                  <a:lnTo>
                    <a:pt x="98183" y="15570"/>
                  </a:lnTo>
                  <a:lnTo>
                    <a:pt x="61417" y="15570"/>
                  </a:lnTo>
                  <a:lnTo>
                    <a:pt x="61417" y="0"/>
                  </a:lnTo>
                  <a:lnTo>
                    <a:pt x="57734" y="0"/>
                  </a:lnTo>
                  <a:lnTo>
                    <a:pt x="57734" y="330771"/>
                  </a:lnTo>
                  <a:lnTo>
                    <a:pt x="20840" y="330771"/>
                  </a:lnTo>
                  <a:lnTo>
                    <a:pt x="20840" y="182854"/>
                  </a:lnTo>
                  <a:lnTo>
                    <a:pt x="57734" y="182854"/>
                  </a:lnTo>
                  <a:lnTo>
                    <a:pt x="57734" y="175069"/>
                  </a:lnTo>
                  <a:lnTo>
                    <a:pt x="20840" y="175069"/>
                  </a:lnTo>
                  <a:lnTo>
                    <a:pt x="20840" y="23355"/>
                  </a:lnTo>
                  <a:lnTo>
                    <a:pt x="57734" y="23355"/>
                  </a:lnTo>
                  <a:lnTo>
                    <a:pt x="57734" y="15570"/>
                  </a:lnTo>
                  <a:lnTo>
                    <a:pt x="20840" y="15570"/>
                  </a:lnTo>
                  <a:lnTo>
                    <a:pt x="20840" y="0"/>
                  </a:lnTo>
                  <a:lnTo>
                    <a:pt x="17170" y="0"/>
                  </a:lnTo>
                  <a:lnTo>
                    <a:pt x="17170" y="15570"/>
                  </a:lnTo>
                  <a:lnTo>
                    <a:pt x="0" y="15570"/>
                  </a:lnTo>
                  <a:lnTo>
                    <a:pt x="0" y="23355"/>
                  </a:lnTo>
                  <a:lnTo>
                    <a:pt x="17170" y="23355"/>
                  </a:lnTo>
                  <a:lnTo>
                    <a:pt x="17170" y="175069"/>
                  </a:lnTo>
                  <a:lnTo>
                    <a:pt x="0" y="175069"/>
                  </a:lnTo>
                  <a:lnTo>
                    <a:pt x="0" y="182854"/>
                  </a:lnTo>
                  <a:lnTo>
                    <a:pt x="17170" y="182854"/>
                  </a:lnTo>
                  <a:lnTo>
                    <a:pt x="17170" y="330771"/>
                  </a:lnTo>
                  <a:lnTo>
                    <a:pt x="0" y="330771"/>
                  </a:lnTo>
                  <a:lnTo>
                    <a:pt x="0" y="338556"/>
                  </a:lnTo>
                  <a:lnTo>
                    <a:pt x="17170" y="338556"/>
                  </a:lnTo>
                  <a:lnTo>
                    <a:pt x="17170" y="459193"/>
                  </a:lnTo>
                  <a:lnTo>
                    <a:pt x="20840" y="459193"/>
                  </a:lnTo>
                  <a:lnTo>
                    <a:pt x="20840" y="338556"/>
                  </a:lnTo>
                  <a:lnTo>
                    <a:pt x="57734" y="338556"/>
                  </a:lnTo>
                  <a:lnTo>
                    <a:pt x="57734" y="459193"/>
                  </a:lnTo>
                  <a:lnTo>
                    <a:pt x="61417" y="459193"/>
                  </a:lnTo>
                  <a:lnTo>
                    <a:pt x="61417" y="338556"/>
                  </a:lnTo>
                  <a:lnTo>
                    <a:pt x="98183" y="338556"/>
                  </a:lnTo>
                  <a:lnTo>
                    <a:pt x="98183" y="459193"/>
                  </a:lnTo>
                  <a:lnTo>
                    <a:pt x="101866" y="459193"/>
                  </a:lnTo>
                  <a:lnTo>
                    <a:pt x="101866" y="338556"/>
                  </a:lnTo>
                  <a:lnTo>
                    <a:pt x="126276" y="338556"/>
                  </a:lnTo>
                  <a:lnTo>
                    <a:pt x="126276" y="330771"/>
                  </a:lnTo>
                  <a:lnTo>
                    <a:pt x="101866" y="330771"/>
                  </a:lnTo>
                  <a:lnTo>
                    <a:pt x="101866" y="182854"/>
                  </a:lnTo>
                  <a:lnTo>
                    <a:pt x="126276" y="182854"/>
                  </a:lnTo>
                  <a:lnTo>
                    <a:pt x="126276" y="175069"/>
                  </a:lnTo>
                  <a:lnTo>
                    <a:pt x="101866" y="175069"/>
                  </a:lnTo>
                  <a:lnTo>
                    <a:pt x="101866" y="23355"/>
                  </a:lnTo>
                  <a:lnTo>
                    <a:pt x="126276" y="23355"/>
                  </a:lnTo>
                  <a:lnTo>
                    <a:pt x="126276" y="15570"/>
                  </a:lnTo>
                  <a:close/>
                </a:path>
              </a:pathLst>
            </a:custGeom>
            <a:solidFill>
              <a:srgbClr val="9F9F9F"/>
            </a:solidFill>
          </p:spPr>
          <p:txBody>
            <a:bodyPr wrap="square" lIns="0" tIns="0" rIns="0" bIns="0" rtlCol="0"/>
            <a:lstStyle/>
            <a:p>
              <a:endParaRPr/>
            </a:p>
          </p:txBody>
        </p:sp>
        <p:sp>
          <p:nvSpPr>
            <p:cNvPr id="81" name="object 81"/>
            <p:cNvSpPr/>
            <p:nvPr/>
          </p:nvSpPr>
          <p:spPr>
            <a:xfrm>
              <a:off x="2268181" y="4775539"/>
              <a:ext cx="157480" cy="1381760"/>
            </a:xfrm>
            <a:custGeom>
              <a:avLst/>
              <a:gdLst/>
              <a:ahLst/>
              <a:cxnLst/>
              <a:rect l="l" t="t" r="r" b="b"/>
              <a:pathLst>
                <a:path w="157480" h="1381760">
                  <a:moveTo>
                    <a:pt x="0" y="1381613"/>
                  </a:moveTo>
                  <a:lnTo>
                    <a:pt x="156937" y="1381613"/>
                  </a:lnTo>
                  <a:lnTo>
                    <a:pt x="156937" y="0"/>
                  </a:lnTo>
                  <a:lnTo>
                    <a:pt x="0" y="0"/>
                  </a:lnTo>
                  <a:lnTo>
                    <a:pt x="0" y="1381613"/>
                  </a:lnTo>
                  <a:close/>
                </a:path>
              </a:pathLst>
            </a:custGeom>
            <a:solidFill>
              <a:srgbClr val="9F5000"/>
            </a:solidFill>
          </p:spPr>
          <p:txBody>
            <a:bodyPr wrap="square" lIns="0" tIns="0" rIns="0" bIns="0" rtlCol="0"/>
            <a:lstStyle/>
            <a:p>
              <a:endParaRPr/>
            </a:p>
          </p:txBody>
        </p:sp>
        <p:sp>
          <p:nvSpPr>
            <p:cNvPr id="82" name="object 82"/>
            <p:cNvSpPr/>
            <p:nvPr/>
          </p:nvSpPr>
          <p:spPr>
            <a:xfrm>
              <a:off x="2282807" y="4775539"/>
              <a:ext cx="126364" cy="459740"/>
            </a:xfrm>
            <a:custGeom>
              <a:avLst/>
              <a:gdLst/>
              <a:ahLst/>
              <a:cxnLst/>
              <a:rect l="l" t="t" r="r" b="b"/>
              <a:pathLst>
                <a:path w="126364" h="459739">
                  <a:moveTo>
                    <a:pt x="0" y="459197"/>
                  </a:moveTo>
                  <a:lnTo>
                    <a:pt x="126284" y="459197"/>
                  </a:lnTo>
                  <a:lnTo>
                    <a:pt x="126284" y="0"/>
                  </a:lnTo>
                  <a:lnTo>
                    <a:pt x="0" y="0"/>
                  </a:lnTo>
                  <a:lnTo>
                    <a:pt x="0" y="459197"/>
                  </a:lnTo>
                  <a:close/>
                </a:path>
              </a:pathLst>
            </a:custGeom>
            <a:solidFill>
              <a:srgbClr val="1F1F1F"/>
            </a:solidFill>
          </p:spPr>
          <p:txBody>
            <a:bodyPr wrap="square" lIns="0" tIns="0" rIns="0" bIns="0" rtlCol="0"/>
            <a:lstStyle/>
            <a:p>
              <a:endParaRPr/>
            </a:p>
          </p:txBody>
        </p:sp>
        <p:sp>
          <p:nvSpPr>
            <p:cNvPr id="83" name="object 83"/>
            <p:cNvSpPr/>
            <p:nvPr/>
          </p:nvSpPr>
          <p:spPr>
            <a:xfrm>
              <a:off x="2308618" y="4775542"/>
              <a:ext cx="76200" cy="459740"/>
            </a:xfrm>
            <a:custGeom>
              <a:avLst/>
              <a:gdLst/>
              <a:ahLst/>
              <a:cxnLst/>
              <a:rect l="l" t="t" r="r" b="b"/>
              <a:pathLst>
                <a:path w="76200" h="459739">
                  <a:moveTo>
                    <a:pt x="3683" y="0"/>
                  </a:moveTo>
                  <a:lnTo>
                    <a:pt x="0" y="0"/>
                  </a:lnTo>
                  <a:lnTo>
                    <a:pt x="0" y="459193"/>
                  </a:lnTo>
                  <a:lnTo>
                    <a:pt x="3683" y="459193"/>
                  </a:lnTo>
                  <a:lnTo>
                    <a:pt x="3683" y="0"/>
                  </a:lnTo>
                  <a:close/>
                </a:path>
                <a:path w="76200" h="459739">
                  <a:moveTo>
                    <a:pt x="40386" y="0"/>
                  </a:moveTo>
                  <a:lnTo>
                    <a:pt x="35483" y="0"/>
                  </a:lnTo>
                  <a:lnTo>
                    <a:pt x="35483" y="459193"/>
                  </a:lnTo>
                  <a:lnTo>
                    <a:pt x="40386" y="459193"/>
                  </a:lnTo>
                  <a:lnTo>
                    <a:pt x="40386" y="0"/>
                  </a:lnTo>
                  <a:close/>
                </a:path>
                <a:path w="76200" h="459739">
                  <a:moveTo>
                    <a:pt x="75920" y="0"/>
                  </a:moveTo>
                  <a:lnTo>
                    <a:pt x="72250" y="0"/>
                  </a:lnTo>
                  <a:lnTo>
                    <a:pt x="72250" y="459193"/>
                  </a:lnTo>
                  <a:lnTo>
                    <a:pt x="75920" y="459193"/>
                  </a:lnTo>
                  <a:lnTo>
                    <a:pt x="75920" y="0"/>
                  </a:lnTo>
                  <a:close/>
                </a:path>
              </a:pathLst>
            </a:custGeom>
            <a:solidFill>
              <a:srgbClr val="9F9F9F"/>
            </a:solidFill>
          </p:spPr>
          <p:txBody>
            <a:bodyPr wrap="square" lIns="0" tIns="0" rIns="0" bIns="0" rtlCol="0"/>
            <a:lstStyle/>
            <a:p>
              <a:endParaRPr/>
            </a:p>
          </p:txBody>
        </p:sp>
        <p:sp>
          <p:nvSpPr>
            <p:cNvPr id="84" name="object 84"/>
            <p:cNvSpPr/>
            <p:nvPr/>
          </p:nvSpPr>
          <p:spPr>
            <a:xfrm>
              <a:off x="2154085" y="4506975"/>
              <a:ext cx="50800" cy="1650364"/>
            </a:xfrm>
            <a:custGeom>
              <a:avLst/>
              <a:gdLst/>
              <a:ahLst/>
              <a:cxnLst/>
              <a:rect l="l" t="t" r="r" b="b"/>
              <a:pathLst>
                <a:path w="50800" h="1650364">
                  <a:moveTo>
                    <a:pt x="50266" y="260705"/>
                  </a:moveTo>
                  <a:lnTo>
                    <a:pt x="0" y="260705"/>
                  </a:lnTo>
                  <a:lnTo>
                    <a:pt x="0" y="1650187"/>
                  </a:lnTo>
                  <a:lnTo>
                    <a:pt x="50266" y="1650187"/>
                  </a:lnTo>
                  <a:lnTo>
                    <a:pt x="50266" y="260705"/>
                  </a:lnTo>
                  <a:close/>
                </a:path>
                <a:path w="50800" h="1650364">
                  <a:moveTo>
                    <a:pt x="50266" y="0"/>
                  </a:moveTo>
                  <a:lnTo>
                    <a:pt x="0" y="0"/>
                  </a:lnTo>
                  <a:lnTo>
                    <a:pt x="0" y="11607"/>
                  </a:lnTo>
                  <a:lnTo>
                    <a:pt x="50266" y="11607"/>
                  </a:lnTo>
                  <a:lnTo>
                    <a:pt x="50266" y="0"/>
                  </a:lnTo>
                  <a:close/>
                </a:path>
              </a:pathLst>
            </a:custGeom>
            <a:solidFill>
              <a:srgbClr val="FFC080"/>
            </a:solidFill>
          </p:spPr>
          <p:txBody>
            <a:bodyPr wrap="square" lIns="0" tIns="0" rIns="0" bIns="0" rtlCol="0"/>
            <a:lstStyle/>
            <a:p>
              <a:endParaRPr/>
            </a:p>
          </p:txBody>
        </p:sp>
        <p:sp>
          <p:nvSpPr>
            <p:cNvPr id="85" name="object 85"/>
            <p:cNvSpPr/>
            <p:nvPr/>
          </p:nvSpPr>
          <p:spPr>
            <a:xfrm>
              <a:off x="2279751" y="5302859"/>
              <a:ext cx="306705" cy="802005"/>
            </a:xfrm>
            <a:custGeom>
              <a:avLst/>
              <a:gdLst/>
              <a:ahLst/>
              <a:cxnLst/>
              <a:rect l="l" t="t" r="r" b="b"/>
              <a:pathLst>
                <a:path w="306705" h="802004">
                  <a:moveTo>
                    <a:pt x="132397" y="0"/>
                  </a:moveTo>
                  <a:lnTo>
                    <a:pt x="126288" y="0"/>
                  </a:lnTo>
                  <a:lnTo>
                    <a:pt x="126288" y="19456"/>
                  </a:lnTo>
                  <a:lnTo>
                    <a:pt x="126288" y="782307"/>
                  </a:lnTo>
                  <a:lnTo>
                    <a:pt x="6108" y="782307"/>
                  </a:lnTo>
                  <a:lnTo>
                    <a:pt x="6108" y="19456"/>
                  </a:lnTo>
                  <a:lnTo>
                    <a:pt x="126288" y="19456"/>
                  </a:lnTo>
                  <a:lnTo>
                    <a:pt x="126288" y="0"/>
                  </a:lnTo>
                  <a:lnTo>
                    <a:pt x="4826" y="0"/>
                  </a:lnTo>
                  <a:lnTo>
                    <a:pt x="1397" y="0"/>
                  </a:lnTo>
                  <a:lnTo>
                    <a:pt x="0" y="4343"/>
                  </a:lnTo>
                  <a:lnTo>
                    <a:pt x="0" y="15100"/>
                  </a:lnTo>
                  <a:lnTo>
                    <a:pt x="0" y="801751"/>
                  </a:lnTo>
                  <a:lnTo>
                    <a:pt x="132397" y="801751"/>
                  </a:lnTo>
                  <a:lnTo>
                    <a:pt x="132397" y="792022"/>
                  </a:lnTo>
                  <a:lnTo>
                    <a:pt x="132397" y="782307"/>
                  </a:lnTo>
                  <a:lnTo>
                    <a:pt x="132397" y="19456"/>
                  </a:lnTo>
                  <a:lnTo>
                    <a:pt x="132397" y="9728"/>
                  </a:lnTo>
                  <a:lnTo>
                    <a:pt x="132397" y="0"/>
                  </a:lnTo>
                  <a:close/>
                </a:path>
                <a:path w="306705" h="802004">
                  <a:moveTo>
                    <a:pt x="306514" y="0"/>
                  </a:moveTo>
                  <a:lnTo>
                    <a:pt x="300418" y="0"/>
                  </a:lnTo>
                  <a:lnTo>
                    <a:pt x="300418" y="19456"/>
                  </a:lnTo>
                  <a:lnTo>
                    <a:pt x="300418" y="782307"/>
                  </a:lnTo>
                  <a:lnTo>
                    <a:pt x="180225" y="782307"/>
                  </a:lnTo>
                  <a:lnTo>
                    <a:pt x="180225" y="19456"/>
                  </a:lnTo>
                  <a:lnTo>
                    <a:pt x="300418" y="19456"/>
                  </a:lnTo>
                  <a:lnTo>
                    <a:pt x="300418" y="0"/>
                  </a:lnTo>
                  <a:lnTo>
                    <a:pt x="178828" y="0"/>
                  </a:lnTo>
                  <a:lnTo>
                    <a:pt x="175514" y="0"/>
                  </a:lnTo>
                  <a:lnTo>
                    <a:pt x="174117" y="4343"/>
                  </a:lnTo>
                  <a:lnTo>
                    <a:pt x="174117" y="15100"/>
                  </a:lnTo>
                  <a:lnTo>
                    <a:pt x="174117" y="801751"/>
                  </a:lnTo>
                  <a:lnTo>
                    <a:pt x="306514" y="801751"/>
                  </a:lnTo>
                  <a:lnTo>
                    <a:pt x="306514" y="792022"/>
                  </a:lnTo>
                  <a:lnTo>
                    <a:pt x="306514" y="782307"/>
                  </a:lnTo>
                  <a:lnTo>
                    <a:pt x="306514" y="19456"/>
                  </a:lnTo>
                  <a:lnTo>
                    <a:pt x="306514" y="9728"/>
                  </a:lnTo>
                  <a:lnTo>
                    <a:pt x="306514" y="0"/>
                  </a:lnTo>
                  <a:close/>
                </a:path>
              </a:pathLst>
            </a:custGeom>
            <a:solidFill>
              <a:srgbClr val="5F5F5F"/>
            </a:solidFill>
          </p:spPr>
          <p:txBody>
            <a:bodyPr wrap="square" lIns="0" tIns="0" rIns="0" bIns="0" rtlCol="0"/>
            <a:lstStyle/>
            <a:p>
              <a:endParaRPr/>
            </a:p>
          </p:txBody>
        </p:sp>
        <p:sp>
          <p:nvSpPr>
            <p:cNvPr id="86" name="object 86"/>
            <p:cNvSpPr/>
            <p:nvPr/>
          </p:nvSpPr>
          <p:spPr>
            <a:xfrm>
              <a:off x="1599920" y="3424948"/>
              <a:ext cx="2390140" cy="1689735"/>
            </a:xfrm>
            <a:custGeom>
              <a:avLst/>
              <a:gdLst/>
              <a:ahLst/>
              <a:cxnLst/>
              <a:rect l="l" t="t" r="r" b="b"/>
              <a:pathLst>
                <a:path w="2390140" h="1689735">
                  <a:moveTo>
                    <a:pt x="809167" y="1681365"/>
                  </a:moveTo>
                  <a:lnTo>
                    <a:pt x="682879" y="1681365"/>
                  </a:lnTo>
                  <a:lnTo>
                    <a:pt x="682879" y="1689150"/>
                  </a:lnTo>
                  <a:lnTo>
                    <a:pt x="809167" y="1689150"/>
                  </a:lnTo>
                  <a:lnTo>
                    <a:pt x="809167" y="1681365"/>
                  </a:lnTo>
                  <a:close/>
                </a:path>
                <a:path w="2390140" h="1689735">
                  <a:moveTo>
                    <a:pt x="809167" y="1525663"/>
                  </a:moveTo>
                  <a:lnTo>
                    <a:pt x="682879" y="1525663"/>
                  </a:lnTo>
                  <a:lnTo>
                    <a:pt x="682879" y="1533448"/>
                  </a:lnTo>
                  <a:lnTo>
                    <a:pt x="809167" y="1533448"/>
                  </a:lnTo>
                  <a:lnTo>
                    <a:pt x="809167" y="1525663"/>
                  </a:lnTo>
                  <a:close/>
                </a:path>
                <a:path w="2390140" h="1689735">
                  <a:moveTo>
                    <a:pt x="809167" y="1366164"/>
                  </a:moveTo>
                  <a:lnTo>
                    <a:pt x="682879" y="1366164"/>
                  </a:lnTo>
                  <a:lnTo>
                    <a:pt x="682879" y="1373949"/>
                  </a:lnTo>
                  <a:lnTo>
                    <a:pt x="809167" y="1373949"/>
                  </a:lnTo>
                  <a:lnTo>
                    <a:pt x="809167" y="1366164"/>
                  </a:lnTo>
                  <a:close/>
                </a:path>
                <a:path w="2390140" h="1689735">
                  <a:moveTo>
                    <a:pt x="2389619" y="0"/>
                  </a:moveTo>
                  <a:lnTo>
                    <a:pt x="0" y="0"/>
                  </a:lnTo>
                  <a:lnTo>
                    <a:pt x="604405" y="1081976"/>
                  </a:lnTo>
                  <a:lnTo>
                    <a:pt x="2389619" y="1081976"/>
                  </a:lnTo>
                  <a:lnTo>
                    <a:pt x="2389619" y="0"/>
                  </a:lnTo>
                  <a:close/>
                </a:path>
              </a:pathLst>
            </a:custGeom>
            <a:solidFill>
              <a:srgbClr val="9F9F9F"/>
            </a:solidFill>
          </p:spPr>
          <p:txBody>
            <a:bodyPr wrap="square" lIns="0" tIns="0" rIns="0" bIns="0" rtlCol="0"/>
            <a:lstStyle/>
            <a:p>
              <a:endParaRPr/>
            </a:p>
          </p:txBody>
        </p:sp>
        <p:sp>
          <p:nvSpPr>
            <p:cNvPr id="87" name="object 87"/>
            <p:cNvSpPr/>
            <p:nvPr/>
          </p:nvSpPr>
          <p:spPr>
            <a:xfrm>
              <a:off x="931532" y="3405276"/>
              <a:ext cx="3058160" cy="1370330"/>
            </a:xfrm>
            <a:custGeom>
              <a:avLst/>
              <a:gdLst/>
              <a:ahLst/>
              <a:cxnLst/>
              <a:rect l="l" t="t" r="r" b="b"/>
              <a:pathLst>
                <a:path w="3058160" h="1370329">
                  <a:moveTo>
                    <a:pt x="4940" y="1084135"/>
                  </a:moveTo>
                  <a:lnTo>
                    <a:pt x="3263" y="1084135"/>
                  </a:lnTo>
                  <a:lnTo>
                    <a:pt x="1473" y="1089825"/>
                  </a:lnTo>
                  <a:lnTo>
                    <a:pt x="4940" y="1084135"/>
                  </a:lnTo>
                  <a:close/>
                </a:path>
                <a:path w="3058160" h="1370329">
                  <a:moveTo>
                    <a:pt x="3058007" y="1171778"/>
                  </a:moveTo>
                  <a:lnTo>
                    <a:pt x="1272832" y="1171778"/>
                  </a:lnTo>
                  <a:lnTo>
                    <a:pt x="1272832" y="1119162"/>
                  </a:lnTo>
                  <a:lnTo>
                    <a:pt x="1353172" y="1119162"/>
                  </a:lnTo>
                  <a:lnTo>
                    <a:pt x="1352016" y="1117257"/>
                  </a:lnTo>
                  <a:lnTo>
                    <a:pt x="1331747" y="1084135"/>
                  </a:lnTo>
                  <a:lnTo>
                    <a:pt x="1330413" y="1081963"/>
                  </a:lnTo>
                  <a:lnTo>
                    <a:pt x="1330413" y="1084135"/>
                  </a:lnTo>
                  <a:lnTo>
                    <a:pt x="1328013" y="1117053"/>
                  </a:lnTo>
                  <a:lnTo>
                    <a:pt x="1327988" y="1117257"/>
                  </a:lnTo>
                  <a:lnTo>
                    <a:pt x="1311884" y="1090942"/>
                  </a:lnTo>
                  <a:lnTo>
                    <a:pt x="1327873" y="1117053"/>
                  </a:lnTo>
                  <a:lnTo>
                    <a:pt x="1327988" y="1117257"/>
                  </a:lnTo>
                  <a:lnTo>
                    <a:pt x="1330413" y="1084135"/>
                  </a:lnTo>
                  <a:lnTo>
                    <a:pt x="1330413" y="1081963"/>
                  </a:lnTo>
                  <a:lnTo>
                    <a:pt x="1307719" y="1044867"/>
                  </a:lnTo>
                  <a:lnTo>
                    <a:pt x="1307719" y="1084135"/>
                  </a:lnTo>
                  <a:lnTo>
                    <a:pt x="29108" y="1084135"/>
                  </a:lnTo>
                  <a:lnTo>
                    <a:pt x="668388" y="39395"/>
                  </a:lnTo>
                  <a:lnTo>
                    <a:pt x="1307719" y="1084135"/>
                  </a:lnTo>
                  <a:lnTo>
                    <a:pt x="1307719" y="1044867"/>
                  </a:lnTo>
                  <a:lnTo>
                    <a:pt x="689965" y="35280"/>
                  </a:lnTo>
                  <a:lnTo>
                    <a:pt x="668388" y="0"/>
                  </a:lnTo>
                  <a:lnTo>
                    <a:pt x="1473" y="1089825"/>
                  </a:lnTo>
                  <a:lnTo>
                    <a:pt x="1066" y="1090485"/>
                  </a:lnTo>
                  <a:lnTo>
                    <a:pt x="977" y="1091399"/>
                  </a:lnTo>
                  <a:lnTo>
                    <a:pt x="787" y="1091996"/>
                  </a:lnTo>
                  <a:lnTo>
                    <a:pt x="787" y="1093266"/>
                  </a:lnTo>
                  <a:lnTo>
                    <a:pt x="0" y="1101013"/>
                  </a:lnTo>
                  <a:lnTo>
                    <a:pt x="787" y="1105865"/>
                  </a:lnTo>
                  <a:lnTo>
                    <a:pt x="787" y="1111288"/>
                  </a:lnTo>
                  <a:lnTo>
                    <a:pt x="2603" y="1117053"/>
                  </a:lnTo>
                  <a:lnTo>
                    <a:pt x="2667" y="1117257"/>
                  </a:lnTo>
                  <a:lnTo>
                    <a:pt x="2794" y="1118273"/>
                  </a:lnTo>
                  <a:lnTo>
                    <a:pt x="3073" y="1118552"/>
                  </a:lnTo>
                  <a:lnTo>
                    <a:pt x="3263" y="1119162"/>
                  </a:lnTo>
                  <a:lnTo>
                    <a:pt x="3657" y="1119162"/>
                  </a:lnTo>
                  <a:lnTo>
                    <a:pt x="6121" y="1121689"/>
                  </a:lnTo>
                  <a:lnTo>
                    <a:pt x="7670" y="1119162"/>
                  </a:lnTo>
                  <a:lnTo>
                    <a:pt x="62699" y="1119162"/>
                  </a:lnTo>
                  <a:lnTo>
                    <a:pt x="62699" y="1362405"/>
                  </a:lnTo>
                  <a:lnTo>
                    <a:pt x="1272794" y="1362405"/>
                  </a:lnTo>
                  <a:lnTo>
                    <a:pt x="1272794" y="1370266"/>
                  </a:lnTo>
                  <a:lnTo>
                    <a:pt x="3058007" y="1370266"/>
                  </a:lnTo>
                  <a:lnTo>
                    <a:pt x="3058007" y="1171778"/>
                  </a:lnTo>
                  <a:close/>
                </a:path>
              </a:pathLst>
            </a:custGeom>
            <a:solidFill>
              <a:srgbClr val="5F5F5F"/>
            </a:solidFill>
          </p:spPr>
          <p:txBody>
            <a:bodyPr wrap="square" lIns="0" tIns="0" rIns="0" bIns="0" rtlCol="0"/>
            <a:lstStyle/>
            <a:p>
              <a:endParaRPr/>
            </a:p>
          </p:txBody>
        </p:sp>
        <p:sp>
          <p:nvSpPr>
            <p:cNvPr id="88" name="object 88"/>
            <p:cNvSpPr/>
            <p:nvPr/>
          </p:nvSpPr>
          <p:spPr>
            <a:xfrm>
              <a:off x="937844" y="3424937"/>
              <a:ext cx="1324610" cy="1082040"/>
            </a:xfrm>
            <a:custGeom>
              <a:avLst/>
              <a:gdLst/>
              <a:ahLst/>
              <a:cxnLst/>
              <a:rect l="l" t="t" r="r" b="b"/>
              <a:pathLst>
                <a:path w="1324610" h="1082039">
                  <a:moveTo>
                    <a:pt x="662078" y="0"/>
                  </a:moveTo>
                  <a:lnTo>
                    <a:pt x="0" y="1081978"/>
                  </a:lnTo>
                  <a:lnTo>
                    <a:pt x="1324104" y="1081978"/>
                  </a:lnTo>
                  <a:lnTo>
                    <a:pt x="662078" y="0"/>
                  </a:lnTo>
                  <a:close/>
                </a:path>
              </a:pathLst>
            </a:custGeom>
            <a:solidFill>
              <a:srgbClr val="FFC080"/>
            </a:solidFill>
          </p:spPr>
          <p:txBody>
            <a:bodyPr wrap="square" lIns="0" tIns="0" rIns="0" bIns="0" rtlCol="0"/>
            <a:lstStyle/>
            <a:p>
              <a:endParaRPr/>
            </a:p>
          </p:txBody>
        </p:sp>
        <p:sp>
          <p:nvSpPr>
            <p:cNvPr id="89" name="object 89"/>
            <p:cNvSpPr/>
            <p:nvPr/>
          </p:nvSpPr>
          <p:spPr>
            <a:xfrm>
              <a:off x="1046273" y="3594206"/>
              <a:ext cx="1122045" cy="934719"/>
            </a:xfrm>
            <a:custGeom>
              <a:avLst/>
              <a:gdLst/>
              <a:ahLst/>
              <a:cxnLst/>
              <a:rect l="l" t="t" r="r" b="b"/>
              <a:pathLst>
                <a:path w="1122045" h="934720">
                  <a:moveTo>
                    <a:pt x="553649" y="0"/>
                  </a:moveTo>
                  <a:lnTo>
                    <a:pt x="1242" y="906253"/>
                  </a:lnTo>
                  <a:lnTo>
                    <a:pt x="873" y="907423"/>
                  </a:lnTo>
                  <a:lnTo>
                    <a:pt x="814" y="908014"/>
                  </a:lnTo>
                  <a:lnTo>
                    <a:pt x="686" y="920351"/>
                  </a:lnTo>
                  <a:lnTo>
                    <a:pt x="2312" y="930334"/>
                  </a:lnTo>
                  <a:lnTo>
                    <a:pt x="2642" y="931362"/>
                  </a:lnTo>
                  <a:lnTo>
                    <a:pt x="2722" y="931611"/>
                  </a:lnTo>
                  <a:lnTo>
                    <a:pt x="5443" y="934407"/>
                  </a:lnTo>
                  <a:lnTo>
                    <a:pt x="553649" y="35034"/>
                  </a:lnTo>
                  <a:lnTo>
                    <a:pt x="551398" y="31341"/>
                  </a:lnTo>
                  <a:lnTo>
                    <a:pt x="572757" y="31341"/>
                  </a:lnTo>
                  <a:lnTo>
                    <a:pt x="553649" y="0"/>
                  </a:lnTo>
                  <a:close/>
                </a:path>
                <a:path w="1122045" h="934720">
                  <a:moveTo>
                    <a:pt x="2722" y="931611"/>
                  </a:moveTo>
                  <a:lnTo>
                    <a:pt x="2887" y="932123"/>
                  </a:lnTo>
                  <a:lnTo>
                    <a:pt x="3221" y="932123"/>
                  </a:lnTo>
                  <a:lnTo>
                    <a:pt x="2722" y="931611"/>
                  </a:lnTo>
                  <a:close/>
                </a:path>
                <a:path w="1122045" h="934720">
                  <a:moveTo>
                    <a:pt x="1081482" y="901035"/>
                  </a:moveTo>
                  <a:lnTo>
                    <a:pt x="25785" y="901035"/>
                  </a:lnTo>
                  <a:lnTo>
                    <a:pt x="6835" y="932123"/>
                  </a:lnTo>
                  <a:lnTo>
                    <a:pt x="1121937" y="932123"/>
                  </a:lnTo>
                  <a:lnTo>
                    <a:pt x="1120932" y="930473"/>
                  </a:lnTo>
                  <a:lnTo>
                    <a:pt x="1099425" y="930473"/>
                  </a:lnTo>
                  <a:lnTo>
                    <a:pt x="1099436" y="930334"/>
                  </a:lnTo>
                  <a:lnTo>
                    <a:pt x="1096254" y="925271"/>
                  </a:lnTo>
                  <a:lnTo>
                    <a:pt x="1081482" y="901035"/>
                  </a:lnTo>
                  <a:close/>
                </a:path>
                <a:path w="1122045" h="934720">
                  <a:moveTo>
                    <a:pt x="2357" y="930473"/>
                  </a:moveTo>
                  <a:lnTo>
                    <a:pt x="2480" y="931362"/>
                  </a:lnTo>
                  <a:lnTo>
                    <a:pt x="2722" y="931611"/>
                  </a:lnTo>
                  <a:lnTo>
                    <a:pt x="2357" y="930473"/>
                  </a:lnTo>
                  <a:close/>
                </a:path>
                <a:path w="1122045" h="934720">
                  <a:moveTo>
                    <a:pt x="1102984" y="901035"/>
                  </a:moveTo>
                  <a:lnTo>
                    <a:pt x="1101715" y="901035"/>
                  </a:lnTo>
                  <a:lnTo>
                    <a:pt x="1099830" y="925271"/>
                  </a:lnTo>
                  <a:lnTo>
                    <a:pt x="1099341" y="930334"/>
                  </a:lnTo>
                  <a:lnTo>
                    <a:pt x="1099425" y="930473"/>
                  </a:lnTo>
                  <a:lnTo>
                    <a:pt x="1120932" y="930473"/>
                  </a:lnTo>
                  <a:lnTo>
                    <a:pt x="1102984" y="901035"/>
                  </a:lnTo>
                  <a:close/>
                </a:path>
                <a:path w="1122045" h="934720">
                  <a:moveTo>
                    <a:pt x="686" y="920351"/>
                  </a:moveTo>
                  <a:lnTo>
                    <a:pt x="686" y="925271"/>
                  </a:lnTo>
                  <a:lnTo>
                    <a:pt x="2312" y="930334"/>
                  </a:lnTo>
                  <a:lnTo>
                    <a:pt x="686" y="920351"/>
                  </a:lnTo>
                  <a:close/>
                </a:path>
                <a:path w="1122045" h="934720">
                  <a:moveTo>
                    <a:pt x="572757" y="31341"/>
                  </a:moveTo>
                  <a:lnTo>
                    <a:pt x="555900" y="31341"/>
                  </a:lnTo>
                  <a:lnTo>
                    <a:pt x="553649" y="35034"/>
                  </a:lnTo>
                  <a:lnTo>
                    <a:pt x="1099341" y="930334"/>
                  </a:lnTo>
                  <a:lnTo>
                    <a:pt x="1099830" y="925271"/>
                  </a:lnTo>
                  <a:lnTo>
                    <a:pt x="1101715" y="901035"/>
                  </a:lnTo>
                  <a:lnTo>
                    <a:pt x="1102984" y="901035"/>
                  </a:lnTo>
                  <a:lnTo>
                    <a:pt x="572757" y="31341"/>
                  </a:lnTo>
                  <a:close/>
                </a:path>
                <a:path w="1122045" h="934720">
                  <a:moveTo>
                    <a:pt x="686" y="909283"/>
                  </a:moveTo>
                  <a:lnTo>
                    <a:pt x="0" y="916135"/>
                  </a:lnTo>
                  <a:lnTo>
                    <a:pt x="686" y="920351"/>
                  </a:lnTo>
                  <a:lnTo>
                    <a:pt x="686" y="909283"/>
                  </a:lnTo>
                  <a:close/>
                </a:path>
                <a:path w="1122045" h="934720">
                  <a:moveTo>
                    <a:pt x="1242" y="906253"/>
                  </a:moveTo>
                  <a:lnTo>
                    <a:pt x="941" y="906745"/>
                  </a:lnTo>
                  <a:lnTo>
                    <a:pt x="873" y="907423"/>
                  </a:lnTo>
                  <a:lnTo>
                    <a:pt x="1242" y="906253"/>
                  </a:lnTo>
                  <a:close/>
                </a:path>
                <a:path w="1122045" h="934720">
                  <a:moveTo>
                    <a:pt x="4427" y="901035"/>
                  </a:moveTo>
                  <a:lnTo>
                    <a:pt x="2887" y="901035"/>
                  </a:lnTo>
                  <a:lnTo>
                    <a:pt x="1242" y="906253"/>
                  </a:lnTo>
                  <a:lnTo>
                    <a:pt x="4427" y="901035"/>
                  </a:lnTo>
                  <a:close/>
                </a:path>
                <a:path w="1122045" h="934720">
                  <a:moveTo>
                    <a:pt x="555900" y="31341"/>
                  </a:moveTo>
                  <a:lnTo>
                    <a:pt x="551398" y="31341"/>
                  </a:lnTo>
                  <a:lnTo>
                    <a:pt x="553649" y="35034"/>
                  </a:lnTo>
                  <a:lnTo>
                    <a:pt x="555900" y="31341"/>
                  </a:lnTo>
                  <a:close/>
                </a:path>
              </a:pathLst>
            </a:custGeom>
            <a:solidFill>
              <a:srgbClr val="9F9F9F"/>
            </a:solidFill>
          </p:spPr>
          <p:txBody>
            <a:bodyPr wrap="square" lIns="0" tIns="0" rIns="0" bIns="0" rtlCol="0"/>
            <a:lstStyle/>
            <a:p>
              <a:endParaRPr/>
            </a:p>
          </p:txBody>
        </p:sp>
        <p:sp>
          <p:nvSpPr>
            <p:cNvPr id="90" name="object 90"/>
            <p:cNvSpPr/>
            <p:nvPr/>
          </p:nvSpPr>
          <p:spPr>
            <a:xfrm>
              <a:off x="2241123" y="4506878"/>
              <a:ext cx="1748789" cy="198755"/>
            </a:xfrm>
            <a:custGeom>
              <a:avLst/>
              <a:gdLst/>
              <a:ahLst/>
              <a:cxnLst/>
              <a:rect l="l" t="t" r="r" b="b"/>
              <a:pathLst>
                <a:path w="1748789" h="198754">
                  <a:moveTo>
                    <a:pt x="0" y="198491"/>
                  </a:moveTo>
                  <a:lnTo>
                    <a:pt x="1748407" y="198491"/>
                  </a:lnTo>
                  <a:lnTo>
                    <a:pt x="1748407" y="0"/>
                  </a:lnTo>
                  <a:lnTo>
                    <a:pt x="0" y="0"/>
                  </a:lnTo>
                  <a:lnTo>
                    <a:pt x="0" y="198491"/>
                  </a:lnTo>
                  <a:close/>
                </a:path>
              </a:pathLst>
            </a:custGeom>
            <a:solidFill>
              <a:srgbClr val="C0C0C0"/>
            </a:solidFill>
          </p:spPr>
          <p:txBody>
            <a:bodyPr wrap="square" lIns="0" tIns="0" rIns="0" bIns="0" rtlCol="0"/>
            <a:lstStyle/>
            <a:p>
              <a:endParaRPr/>
            </a:p>
          </p:txBody>
        </p:sp>
        <p:sp>
          <p:nvSpPr>
            <p:cNvPr id="91" name="object 91"/>
            <p:cNvSpPr/>
            <p:nvPr/>
          </p:nvSpPr>
          <p:spPr>
            <a:xfrm>
              <a:off x="958686" y="4471882"/>
              <a:ext cx="1282700" cy="249554"/>
            </a:xfrm>
            <a:custGeom>
              <a:avLst/>
              <a:gdLst/>
              <a:ahLst/>
              <a:cxnLst/>
              <a:rect l="l" t="t" r="r" b="b"/>
              <a:pathLst>
                <a:path w="1282700" h="249554">
                  <a:moveTo>
                    <a:pt x="1282436" y="0"/>
                  </a:moveTo>
                  <a:lnTo>
                    <a:pt x="0" y="0"/>
                  </a:lnTo>
                  <a:lnTo>
                    <a:pt x="0" y="249094"/>
                  </a:lnTo>
                  <a:lnTo>
                    <a:pt x="1282436" y="249094"/>
                  </a:lnTo>
                  <a:lnTo>
                    <a:pt x="1282436" y="0"/>
                  </a:lnTo>
                  <a:close/>
                </a:path>
              </a:pathLst>
            </a:custGeom>
            <a:solidFill>
              <a:srgbClr val="DFDFDF"/>
            </a:solidFill>
          </p:spPr>
          <p:txBody>
            <a:bodyPr wrap="square" lIns="0" tIns="0" rIns="0" bIns="0" rtlCol="0"/>
            <a:lstStyle/>
            <a:p>
              <a:endParaRPr/>
            </a:p>
          </p:txBody>
        </p:sp>
        <p:sp>
          <p:nvSpPr>
            <p:cNvPr id="92" name="object 92"/>
            <p:cNvSpPr/>
            <p:nvPr/>
          </p:nvSpPr>
          <p:spPr>
            <a:xfrm>
              <a:off x="2470410" y="5658975"/>
              <a:ext cx="212725" cy="525780"/>
            </a:xfrm>
            <a:custGeom>
              <a:avLst/>
              <a:gdLst/>
              <a:ahLst/>
              <a:cxnLst/>
              <a:rect l="l" t="t" r="r" b="b"/>
              <a:pathLst>
                <a:path w="212725" h="525779">
                  <a:moveTo>
                    <a:pt x="169287" y="0"/>
                  </a:moveTo>
                  <a:lnTo>
                    <a:pt x="137363" y="3895"/>
                  </a:lnTo>
                  <a:lnTo>
                    <a:pt x="109127" y="23347"/>
                  </a:lnTo>
                  <a:lnTo>
                    <a:pt x="90812" y="19452"/>
                  </a:lnTo>
                  <a:lnTo>
                    <a:pt x="71098" y="7778"/>
                  </a:lnTo>
                  <a:lnTo>
                    <a:pt x="57616" y="7778"/>
                  </a:lnTo>
                  <a:lnTo>
                    <a:pt x="42989" y="35021"/>
                  </a:lnTo>
                  <a:lnTo>
                    <a:pt x="25819" y="42812"/>
                  </a:lnTo>
                  <a:lnTo>
                    <a:pt x="12337" y="66159"/>
                  </a:lnTo>
                  <a:lnTo>
                    <a:pt x="6105" y="116762"/>
                  </a:lnTo>
                  <a:lnTo>
                    <a:pt x="0" y="194596"/>
                  </a:lnTo>
                  <a:lnTo>
                    <a:pt x="1271" y="288011"/>
                  </a:lnTo>
                  <a:lnTo>
                    <a:pt x="6105" y="389205"/>
                  </a:lnTo>
                  <a:lnTo>
                    <a:pt x="35612" y="525420"/>
                  </a:lnTo>
                  <a:lnTo>
                    <a:pt x="172848" y="505968"/>
                  </a:lnTo>
                  <a:lnTo>
                    <a:pt x="182769" y="455364"/>
                  </a:lnTo>
                  <a:lnTo>
                    <a:pt x="193707" y="358066"/>
                  </a:lnTo>
                  <a:lnTo>
                    <a:pt x="204772" y="280220"/>
                  </a:lnTo>
                  <a:lnTo>
                    <a:pt x="209732" y="210165"/>
                  </a:lnTo>
                  <a:lnTo>
                    <a:pt x="212149" y="140110"/>
                  </a:lnTo>
                  <a:lnTo>
                    <a:pt x="209732" y="85624"/>
                  </a:lnTo>
                  <a:lnTo>
                    <a:pt x="202356" y="42812"/>
                  </a:lnTo>
                  <a:lnTo>
                    <a:pt x="191290" y="7778"/>
                  </a:lnTo>
                  <a:lnTo>
                    <a:pt x="169287" y="0"/>
                  </a:lnTo>
                  <a:close/>
                </a:path>
              </a:pathLst>
            </a:custGeom>
            <a:solidFill>
              <a:srgbClr val="004000"/>
            </a:solidFill>
          </p:spPr>
          <p:txBody>
            <a:bodyPr wrap="square" lIns="0" tIns="0" rIns="0" bIns="0" rtlCol="0"/>
            <a:lstStyle/>
            <a:p>
              <a:endParaRPr/>
            </a:p>
          </p:txBody>
        </p:sp>
        <p:sp>
          <p:nvSpPr>
            <p:cNvPr id="93" name="object 93"/>
            <p:cNvSpPr/>
            <p:nvPr/>
          </p:nvSpPr>
          <p:spPr>
            <a:xfrm>
              <a:off x="2261949" y="5658975"/>
              <a:ext cx="222250" cy="525780"/>
            </a:xfrm>
            <a:custGeom>
              <a:avLst/>
              <a:gdLst/>
              <a:ahLst/>
              <a:cxnLst/>
              <a:rect l="l" t="t" r="r" b="b"/>
              <a:pathLst>
                <a:path w="222250" h="525779">
                  <a:moveTo>
                    <a:pt x="114087" y="0"/>
                  </a:moveTo>
                  <a:lnTo>
                    <a:pt x="81018" y="7778"/>
                  </a:lnTo>
                  <a:lnTo>
                    <a:pt x="46677" y="11673"/>
                  </a:lnTo>
                  <a:lnTo>
                    <a:pt x="29507" y="19452"/>
                  </a:lnTo>
                  <a:lnTo>
                    <a:pt x="18442" y="35021"/>
                  </a:lnTo>
                  <a:lnTo>
                    <a:pt x="8648" y="62264"/>
                  </a:lnTo>
                  <a:lnTo>
                    <a:pt x="1271" y="144005"/>
                  </a:lnTo>
                  <a:lnTo>
                    <a:pt x="0" y="179027"/>
                  </a:lnTo>
                  <a:lnTo>
                    <a:pt x="4960" y="241303"/>
                  </a:lnTo>
                  <a:lnTo>
                    <a:pt x="16025" y="350275"/>
                  </a:lnTo>
                  <a:lnTo>
                    <a:pt x="27091" y="439795"/>
                  </a:lnTo>
                  <a:lnTo>
                    <a:pt x="44134" y="525420"/>
                  </a:lnTo>
                  <a:lnTo>
                    <a:pt x="196251" y="494281"/>
                  </a:lnTo>
                  <a:lnTo>
                    <a:pt x="199939" y="439795"/>
                  </a:lnTo>
                  <a:lnTo>
                    <a:pt x="208461" y="381414"/>
                  </a:lnTo>
                  <a:lnTo>
                    <a:pt x="217109" y="291894"/>
                  </a:lnTo>
                  <a:lnTo>
                    <a:pt x="221943" y="214060"/>
                  </a:lnTo>
                  <a:lnTo>
                    <a:pt x="221943" y="89519"/>
                  </a:lnTo>
                  <a:lnTo>
                    <a:pt x="215838" y="38916"/>
                  </a:lnTo>
                  <a:lnTo>
                    <a:pt x="207316" y="15569"/>
                  </a:lnTo>
                  <a:lnTo>
                    <a:pt x="186457" y="3895"/>
                  </a:lnTo>
                  <a:lnTo>
                    <a:pt x="148428" y="3895"/>
                  </a:lnTo>
                  <a:lnTo>
                    <a:pt x="114087" y="0"/>
                  </a:lnTo>
                  <a:close/>
                </a:path>
              </a:pathLst>
            </a:custGeom>
            <a:solidFill>
              <a:srgbClr val="005F00"/>
            </a:solidFill>
          </p:spPr>
          <p:txBody>
            <a:bodyPr wrap="square" lIns="0" tIns="0" rIns="0" bIns="0" rtlCol="0"/>
            <a:lstStyle/>
            <a:p>
              <a:endParaRPr/>
            </a:p>
          </p:txBody>
        </p:sp>
        <p:sp>
          <p:nvSpPr>
            <p:cNvPr id="94" name="object 94"/>
            <p:cNvSpPr/>
            <p:nvPr/>
          </p:nvSpPr>
          <p:spPr>
            <a:xfrm>
              <a:off x="2100165" y="5001273"/>
              <a:ext cx="185420" cy="1183640"/>
            </a:xfrm>
            <a:custGeom>
              <a:avLst/>
              <a:gdLst/>
              <a:ahLst/>
              <a:cxnLst/>
              <a:rect l="l" t="t" r="r" b="b"/>
              <a:pathLst>
                <a:path w="185419" h="1183639">
                  <a:moveTo>
                    <a:pt x="79746" y="0"/>
                  </a:moveTo>
                  <a:lnTo>
                    <a:pt x="72369" y="31087"/>
                  </a:lnTo>
                  <a:lnTo>
                    <a:pt x="62576" y="140059"/>
                  </a:lnTo>
                  <a:lnTo>
                    <a:pt x="53927" y="249031"/>
                  </a:lnTo>
                  <a:lnTo>
                    <a:pt x="44134" y="322982"/>
                  </a:lnTo>
                  <a:lnTo>
                    <a:pt x="38029" y="389141"/>
                  </a:lnTo>
                  <a:lnTo>
                    <a:pt x="36757" y="521473"/>
                  </a:lnTo>
                  <a:lnTo>
                    <a:pt x="33068" y="638236"/>
                  </a:lnTo>
                  <a:lnTo>
                    <a:pt x="26963" y="704409"/>
                  </a:lnTo>
                  <a:lnTo>
                    <a:pt x="12210" y="797811"/>
                  </a:lnTo>
                  <a:lnTo>
                    <a:pt x="3675" y="863971"/>
                  </a:lnTo>
                  <a:lnTo>
                    <a:pt x="0" y="930143"/>
                  </a:lnTo>
                  <a:lnTo>
                    <a:pt x="0" y="1000199"/>
                  </a:lnTo>
                  <a:lnTo>
                    <a:pt x="2442" y="1046906"/>
                  </a:lnTo>
                  <a:lnTo>
                    <a:pt x="11065" y="1105288"/>
                  </a:lnTo>
                  <a:lnTo>
                    <a:pt x="20858" y="1148100"/>
                  </a:lnTo>
                  <a:lnTo>
                    <a:pt x="36757" y="1183121"/>
                  </a:lnTo>
                  <a:lnTo>
                    <a:pt x="168015" y="1163669"/>
                  </a:lnTo>
                  <a:lnTo>
                    <a:pt x="177808" y="1148100"/>
                  </a:lnTo>
                  <a:lnTo>
                    <a:pt x="185185" y="1109170"/>
                  </a:lnTo>
                  <a:lnTo>
                    <a:pt x="183913" y="1039115"/>
                  </a:lnTo>
                  <a:lnTo>
                    <a:pt x="180225" y="937922"/>
                  </a:lnTo>
                  <a:lnTo>
                    <a:pt x="172848" y="848414"/>
                  </a:lnTo>
                  <a:lnTo>
                    <a:pt x="164326" y="770568"/>
                  </a:lnTo>
                  <a:lnTo>
                    <a:pt x="151989" y="603215"/>
                  </a:lnTo>
                  <a:lnTo>
                    <a:pt x="136091" y="369689"/>
                  </a:lnTo>
                  <a:lnTo>
                    <a:pt x="126297" y="237357"/>
                  </a:lnTo>
                  <a:lnTo>
                    <a:pt x="120192" y="171198"/>
                  </a:lnTo>
                  <a:lnTo>
                    <a:pt x="109127" y="93351"/>
                  </a:lnTo>
                  <a:lnTo>
                    <a:pt x="98061" y="35021"/>
                  </a:lnTo>
                  <a:lnTo>
                    <a:pt x="88268" y="7740"/>
                  </a:lnTo>
                  <a:lnTo>
                    <a:pt x="79746" y="0"/>
                  </a:lnTo>
                  <a:close/>
                </a:path>
              </a:pathLst>
            </a:custGeom>
            <a:solidFill>
              <a:srgbClr val="009F00"/>
            </a:solidFill>
          </p:spPr>
          <p:txBody>
            <a:bodyPr wrap="square" lIns="0" tIns="0" rIns="0" bIns="0" rtlCol="0"/>
            <a:lstStyle/>
            <a:p>
              <a:endParaRPr/>
            </a:p>
          </p:txBody>
        </p:sp>
        <p:sp>
          <p:nvSpPr>
            <p:cNvPr id="95" name="object 95"/>
            <p:cNvSpPr/>
            <p:nvPr/>
          </p:nvSpPr>
          <p:spPr>
            <a:xfrm>
              <a:off x="2094035" y="6133802"/>
              <a:ext cx="619760" cy="93980"/>
            </a:xfrm>
            <a:custGeom>
              <a:avLst/>
              <a:gdLst/>
              <a:ahLst/>
              <a:cxnLst/>
              <a:rect l="l" t="t" r="r" b="b"/>
              <a:pathLst>
                <a:path w="619760" h="93979">
                  <a:moveTo>
                    <a:pt x="619163" y="0"/>
                  </a:moveTo>
                  <a:lnTo>
                    <a:pt x="0" y="0"/>
                  </a:lnTo>
                  <a:lnTo>
                    <a:pt x="0" y="93409"/>
                  </a:lnTo>
                  <a:lnTo>
                    <a:pt x="619163" y="93409"/>
                  </a:lnTo>
                  <a:lnTo>
                    <a:pt x="619163" y="0"/>
                  </a:lnTo>
                  <a:close/>
                </a:path>
              </a:pathLst>
            </a:custGeom>
            <a:solidFill>
              <a:srgbClr val="804000"/>
            </a:solidFill>
          </p:spPr>
          <p:txBody>
            <a:bodyPr wrap="square" lIns="0" tIns="0" rIns="0" bIns="0" rtlCol="0"/>
            <a:lstStyle/>
            <a:p>
              <a:endParaRPr/>
            </a:p>
          </p:txBody>
        </p:sp>
        <p:sp>
          <p:nvSpPr>
            <p:cNvPr id="96" name="object 96"/>
            <p:cNvSpPr/>
            <p:nvPr/>
          </p:nvSpPr>
          <p:spPr>
            <a:xfrm>
              <a:off x="3344573" y="5818550"/>
              <a:ext cx="213995" cy="366395"/>
            </a:xfrm>
            <a:custGeom>
              <a:avLst/>
              <a:gdLst/>
              <a:ahLst/>
              <a:cxnLst/>
              <a:rect l="l" t="t" r="r" b="b"/>
              <a:pathLst>
                <a:path w="213995" h="366395">
                  <a:moveTo>
                    <a:pt x="44134" y="0"/>
                  </a:moveTo>
                  <a:lnTo>
                    <a:pt x="22130" y="7778"/>
                  </a:lnTo>
                  <a:lnTo>
                    <a:pt x="11065" y="27242"/>
                  </a:lnTo>
                  <a:lnTo>
                    <a:pt x="2543" y="58381"/>
                  </a:lnTo>
                  <a:lnTo>
                    <a:pt x="0" y="97298"/>
                  </a:lnTo>
                  <a:lnTo>
                    <a:pt x="2543" y="144005"/>
                  </a:lnTo>
                  <a:lnTo>
                    <a:pt x="8648" y="198491"/>
                  </a:lnTo>
                  <a:lnTo>
                    <a:pt x="19714" y="249082"/>
                  </a:lnTo>
                  <a:lnTo>
                    <a:pt x="30652" y="315254"/>
                  </a:lnTo>
                  <a:lnTo>
                    <a:pt x="39301" y="350275"/>
                  </a:lnTo>
                  <a:lnTo>
                    <a:pt x="176664" y="365845"/>
                  </a:lnTo>
                  <a:lnTo>
                    <a:pt x="207316" y="272442"/>
                  </a:lnTo>
                  <a:lnTo>
                    <a:pt x="212149" y="202387"/>
                  </a:lnTo>
                  <a:lnTo>
                    <a:pt x="213421" y="136214"/>
                  </a:lnTo>
                  <a:lnTo>
                    <a:pt x="207316" y="81728"/>
                  </a:lnTo>
                  <a:lnTo>
                    <a:pt x="199939" y="42812"/>
                  </a:lnTo>
                  <a:lnTo>
                    <a:pt x="186457" y="31138"/>
                  </a:lnTo>
                  <a:lnTo>
                    <a:pt x="170431" y="23347"/>
                  </a:lnTo>
                  <a:lnTo>
                    <a:pt x="154533" y="3882"/>
                  </a:lnTo>
                  <a:lnTo>
                    <a:pt x="141051" y="3882"/>
                  </a:lnTo>
                  <a:lnTo>
                    <a:pt x="122609" y="15569"/>
                  </a:lnTo>
                  <a:lnTo>
                    <a:pt x="103022" y="15569"/>
                  </a:lnTo>
                  <a:lnTo>
                    <a:pt x="74786" y="3882"/>
                  </a:lnTo>
                  <a:lnTo>
                    <a:pt x="44134" y="0"/>
                  </a:lnTo>
                  <a:close/>
                </a:path>
              </a:pathLst>
            </a:custGeom>
            <a:solidFill>
              <a:srgbClr val="005F00"/>
            </a:solidFill>
          </p:spPr>
          <p:txBody>
            <a:bodyPr wrap="square" lIns="0" tIns="0" rIns="0" bIns="0" rtlCol="0"/>
            <a:lstStyle/>
            <a:p>
              <a:endParaRPr/>
            </a:p>
          </p:txBody>
        </p:sp>
        <p:sp>
          <p:nvSpPr>
            <p:cNvPr id="97" name="object 97"/>
            <p:cNvSpPr/>
            <p:nvPr/>
          </p:nvSpPr>
          <p:spPr>
            <a:xfrm>
              <a:off x="3543240" y="5616163"/>
              <a:ext cx="293370" cy="568325"/>
            </a:xfrm>
            <a:custGeom>
              <a:avLst/>
              <a:gdLst/>
              <a:ahLst/>
              <a:cxnLst/>
              <a:rect l="l" t="t" r="r" b="b"/>
              <a:pathLst>
                <a:path w="293370" h="568325">
                  <a:moveTo>
                    <a:pt x="142196" y="0"/>
                  </a:moveTo>
                  <a:lnTo>
                    <a:pt x="96917" y="3882"/>
                  </a:lnTo>
                  <a:lnTo>
                    <a:pt x="47822" y="3882"/>
                  </a:lnTo>
                  <a:lnTo>
                    <a:pt x="20858" y="15569"/>
                  </a:lnTo>
                  <a:lnTo>
                    <a:pt x="9793" y="42812"/>
                  </a:lnTo>
                  <a:lnTo>
                    <a:pt x="1271" y="97298"/>
                  </a:lnTo>
                  <a:lnTo>
                    <a:pt x="0" y="163457"/>
                  </a:lnTo>
                  <a:lnTo>
                    <a:pt x="1271" y="233525"/>
                  </a:lnTo>
                  <a:lnTo>
                    <a:pt x="7376" y="315254"/>
                  </a:lnTo>
                  <a:lnTo>
                    <a:pt x="19586" y="412552"/>
                  </a:lnTo>
                  <a:lnTo>
                    <a:pt x="29380" y="478712"/>
                  </a:lnTo>
                  <a:lnTo>
                    <a:pt x="34340" y="537093"/>
                  </a:lnTo>
                  <a:lnTo>
                    <a:pt x="234153" y="568232"/>
                  </a:lnTo>
                  <a:lnTo>
                    <a:pt x="257428" y="478712"/>
                  </a:lnTo>
                  <a:lnTo>
                    <a:pt x="270910" y="377518"/>
                  </a:lnTo>
                  <a:lnTo>
                    <a:pt x="285664" y="260768"/>
                  </a:lnTo>
                  <a:lnTo>
                    <a:pt x="293041" y="194596"/>
                  </a:lnTo>
                  <a:lnTo>
                    <a:pt x="291769" y="155679"/>
                  </a:lnTo>
                  <a:lnTo>
                    <a:pt x="280831" y="66159"/>
                  </a:lnTo>
                  <a:lnTo>
                    <a:pt x="253867" y="19452"/>
                  </a:lnTo>
                  <a:lnTo>
                    <a:pt x="186330" y="7778"/>
                  </a:lnTo>
                  <a:lnTo>
                    <a:pt x="142196" y="0"/>
                  </a:lnTo>
                  <a:close/>
                </a:path>
              </a:pathLst>
            </a:custGeom>
            <a:solidFill>
              <a:srgbClr val="004000"/>
            </a:solidFill>
          </p:spPr>
          <p:txBody>
            <a:bodyPr wrap="square" lIns="0" tIns="0" rIns="0" bIns="0" rtlCol="0"/>
            <a:lstStyle/>
            <a:p>
              <a:endParaRPr/>
            </a:p>
          </p:txBody>
        </p:sp>
        <p:sp>
          <p:nvSpPr>
            <p:cNvPr id="98" name="object 98"/>
            <p:cNvSpPr/>
            <p:nvPr/>
          </p:nvSpPr>
          <p:spPr>
            <a:xfrm>
              <a:off x="3743053" y="5001273"/>
              <a:ext cx="185420" cy="1183640"/>
            </a:xfrm>
            <a:custGeom>
              <a:avLst/>
              <a:gdLst/>
              <a:ahLst/>
              <a:cxnLst/>
              <a:rect l="l" t="t" r="r" b="b"/>
              <a:pathLst>
                <a:path w="185420" h="1183639">
                  <a:moveTo>
                    <a:pt x="105438" y="0"/>
                  </a:moveTo>
                  <a:lnTo>
                    <a:pt x="87123" y="35021"/>
                  </a:lnTo>
                  <a:lnTo>
                    <a:pt x="76058" y="93351"/>
                  </a:lnTo>
                  <a:lnTo>
                    <a:pt x="64993" y="171198"/>
                  </a:lnTo>
                  <a:lnTo>
                    <a:pt x="57616" y="237357"/>
                  </a:lnTo>
                  <a:lnTo>
                    <a:pt x="47822" y="369689"/>
                  </a:lnTo>
                  <a:lnTo>
                    <a:pt x="33196" y="603215"/>
                  </a:lnTo>
                  <a:lnTo>
                    <a:pt x="20858" y="770568"/>
                  </a:lnTo>
                  <a:lnTo>
                    <a:pt x="11065" y="848414"/>
                  </a:lnTo>
                  <a:lnTo>
                    <a:pt x="6232" y="937922"/>
                  </a:lnTo>
                  <a:lnTo>
                    <a:pt x="1271" y="1039115"/>
                  </a:lnTo>
                  <a:lnTo>
                    <a:pt x="0" y="1109170"/>
                  </a:lnTo>
                  <a:lnTo>
                    <a:pt x="7376" y="1148100"/>
                  </a:lnTo>
                  <a:lnTo>
                    <a:pt x="16025" y="1163669"/>
                  </a:lnTo>
                  <a:lnTo>
                    <a:pt x="148428" y="1183121"/>
                  </a:lnTo>
                  <a:lnTo>
                    <a:pt x="164326" y="1148100"/>
                  </a:lnTo>
                  <a:lnTo>
                    <a:pt x="174120" y="1105288"/>
                  </a:lnTo>
                  <a:lnTo>
                    <a:pt x="181497" y="1046906"/>
                  </a:lnTo>
                  <a:lnTo>
                    <a:pt x="185185" y="1000199"/>
                  </a:lnTo>
                  <a:lnTo>
                    <a:pt x="183913" y="930143"/>
                  </a:lnTo>
                  <a:lnTo>
                    <a:pt x="181497" y="863971"/>
                  </a:lnTo>
                  <a:lnTo>
                    <a:pt x="172975" y="797811"/>
                  </a:lnTo>
                  <a:lnTo>
                    <a:pt x="156949" y="704409"/>
                  </a:lnTo>
                  <a:lnTo>
                    <a:pt x="152116" y="638236"/>
                  </a:lnTo>
                  <a:lnTo>
                    <a:pt x="148428" y="521473"/>
                  </a:lnTo>
                  <a:lnTo>
                    <a:pt x="147156" y="389141"/>
                  </a:lnTo>
                  <a:lnTo>
                    <a:pt x="141051" y="322982"/>
                  </a:lnTo>
                  <a:lnTo>
                    <a:pt x="131257" y="249031"/>
                  </a:lnTo>
                  <a:lnTo>
                    <a:pt x="121464" y="140059"/>
                  </a:lnTo>
                  <a:lnTo>
                    <a:pt x="112815" y="31087"/>
                  </a:lnTo>
                  <a:lnTo>
                    <a:pt x="105438" y="0"/>
                  </a:lnTo>
                  <a:close/>
                </a:path>
              </a:pathLst>
            </a:custGeom>
            <a:solidFill>
              <a:srgbClr val="009F00"/>
            </a:solidFill>
          </p:spPr>
          <p:txBody>
            <a:bodyPr wrap="square" lIns="0" tIns="0" rIns="0" bIns="0" rtlCol="0"/>
            <a:lstStyle/>
            <a:p>
              <a:endParaRPr/>
            </a:p>
          </p:txBody>
        </p:sp>
        <p:sp>
          <p:nvSpPr>
            <p:cNvPr id="99" name="object 99"/>
            <p:cNvSpPr/>
            <p:nvPr/>
          </p:nvSpPr>
          <p:spPr>
            <a:xfrm>
              <a:off x="3258848" y="6133802"/>
              <a:ext cx="735965" cy="93980"/>
            </a:xfrm>
            <a:custGeom>
              <a:avLst/>
              <a:gdLst/>
              <a:ahLst/>
              <a:cxnLst/>
              <a:rect l="l" t="t" r="r" b="b"/>
              <a:pathLst>
                <a:path w="735964" h="93979">
                  <a:moveTo>
                    <a:pt x="735642" y="0"/>
                  </a:moveTo>
                  <a:lnTo>
                    <a:pt x="0" y="0"/>
                  </a:lnTo>
                  <a:lnTo>
                    <a:pt x="0" y="93409"/>
                  </a:lnTo>
                  <a:lnTo>
                    <a:pt x="735642" y="93409"/>
                  </a:lnTo>
                  <a:lnTo>
                    <a:pt x="735642" y="0"/>
                  </a:lnTo>
                  <a:close/>
                </a:path>
              </a:pathLst>
            </a:custGeom>
            <a:solidFill>
              <a:srgbClr val="804000"/>
            </a:solidFill>
          </p:spPr>
          <p:txBody>
            <a:bodyPr wrap="square" lIns="0" tIns="0" rIns="0" bIns="0" rtlCol="0"/>
            <a:lstStyle/>
            <a:p>
              <a:endParaRPr/>
            </a:p>
          </p:txBody>
        </p:sp>
        <p:sp>
          <p:nvSpPr>
            <p:cNvPr id="100" name="object 100"/>
            <p:cNvSpPr/>
            <p:nvPr/>
          </p:nvSpPr>
          <p:spPr>
            <a:xfrm>
              <a:off x="833627" y="5001273"/>
              <a:ext cx="190500" cy="1183640"/>
            </a:xfrm>
            <a:custGeom>
              <a:avLst/>
              <a:gdLst/>
              <a:ahLst/>
              <a:cxnLst/>
              <a:rect l="l" t="t" r="r" b="b"/>
              <a:pathLst>
                <a:path w="190500" h="1183639">
                  <a:moveTo>
                    <a:pt x="80920" y="0"/>
                  </a:moveTo>
                  <a:lnTo>
                    <a:pt x="73564" y="31087"/>
                  </a:lnTo>
                  <a:lnTo>
                    <a:pt x="64981" y="140059"/>
                  </a:lnTo>
                  <a:lnTo>
                    <a:pt x="55172" y="249031"/>
                  </a:lnTo>
                  <a:lnTo>
                    <a:pt x="45364" y="322982"/>
                  </a:lnTo>
                  <a:lnTo>
                    <a:pt x="38008" y="389141"/>
                  </a:lnTo>
                  <a:lnTo>
                    <a:pt x="36782" y="521473"/>
                  </a:lnTo>
                  <a:lnTo>
                    <a:pt x="33104" y="638236"/>
                  </a:lnTo>
                  <a:lnTo>
                    <a:pt x="26974" y="704409"/>
                  </a:lnTo>
                  <a:lnTo>
                    <a:pt x="11034" y="797811"/>
                  </a:lnTo>
                  <a:lnTo>
                    <a:pt x="2452" y="863971"/>
                  </a:lnTo>
                  <a:lnTo>
                    <a:pt x="0" y="930143"/>
                  </a:lnTo>
                  <a:lnTo>
                    <a:pt x="0" y="1000199"/>
                  </a:lnTo>
                  <a:lnTo>
                    <a:pt x="2452" y="1046906"/>
                  </a:lnTo>
                  <a:lnTo>
                    <a:pt x="9808" y="1105288"/>
                  </a:lnTo>
                  <a:lnTo>
                    <a:pt x="19617" y="1148100"/>
                  </a:lnTo>
                  <a:lnTo>
                    <a:pt x="36782" y="1183121"/>
                  </a:lnTo>
                  <a:lnTo>
                    <a:pt x="174107" y="1163669"/>
                  </a:lnTo>
                  <a:lnTo>
                    <a:pt x="182680" y="1148100"/>
                  </a:lnTo>
                  <a:lnTo>
                    <a:pt x="190044" y="1109170"/>
                  </a:lnTo>
                  <a:lnTo>
                    <a:pt x="188810" y="1039115"/>
                  </a:lnTo>
                  <a:lnTo>
                    <a:pt x="185134" y="937922"/>
                  </a:lnTo>
                  <a:lnTo>
                    <a:pt x="179004" y="848414"/>
                  </a:lnTo>
                  <a:lnTo>
                    <a:pt x="169198" y="770568"/>
                  </a:lnTo>
                  <a:lnTo>
                    <a:pt x="155716" y="603215"/>
                  </a:lnTo>
                  <a:lnTo>
                    <a:pt x="139766" y="369689"/>
                  </a:lnTo>
                  <a:lnTo>
                    <a:pt x="131194" y="237357"/>
                  </a:lnTo>
                  <a:lnTo>
                    <a:pt x="122607" y="171198"/>
                  </a:lnTo>
                  <a:lnTo>
                    <a:pt x="111573" y="93351"/>
                  </a:lnTo>
                  <a:lnTo>
                    <a:pt x="100538" y="35021"/>
                  </a:lnTo>
                  <a:lnTo>
                    <a:pt x="90729" y="7740"/>
                  </a:lnTo>
                  <a:lnTo>
                    <a:pt x="80920" y="0"/>
                  </a:lnTo>
                  <a:close/>
                </a:path>
              </a:pathLst>
            </a:custGeom>
            <a:solidFill>
              <a:srgbClr val="009F00"/>
            </a:solidFill>
          </p:spPr>
          <p:txBody>
            <a:bodyPr wrap="square" lIns="0" tIns="0" rIns="0" bIns="0" rtlCol="0"/>
            <a:lstStyle/>
            <a:p>
              <a:endParaRPr/>
            </a:p>
          </p:txBody>
        </p:sp>
        <p:sp>
          <p:nvSpPr>
            <p:cNvPr id="101" name="object 101"/>
            <p:cNvSpPr/>
            <p:nvPr/>
          </p:nvSpPr>
          <p:spPr>
            <a:xfrm>
              <a:off x="833627" y="6133802"/>
              <a:ext cx="380365" cy="93980"/>
            </a:xfrm>
            <a:custGeom>
              <a:avLst/>
              <a:gdLst/>
              <a:ahLst/>
              <a:cxnLst/>
              <a:rect l="l" t="t" r="r" b="b"/>
              <a:pathLst>
                <a:path w="380365" h="93979">
                  <a:moveTo>
                    <a:pt x="380088" y="0"/>
                  </a:moveTo>
                  <a:lnTo>
                    <a:pt x="0" y="0"/>
                  </a:lnTo>
                  <a:lnTo>
                    <a:pt x="0" y="93409"/>
                  </a:lnTo>
                  <a:lnTo>
                    <a:pt x="380088" y="93409"/>
                  </a:lnTo>
                  <a:lnTo>
                    <a:pt x="380088" y="0"/>
                  </a:lnTo>
                  <a:close/>
                </a:path>
              </a:pathLst>
            </a:custGeom>
            <a:solidFill>
              <a:srgbClr val="804000"/>
            </a:solidFill>
          </p:spPr>
          <p:txBody>
            <a:bodyPr wrap="square" lIns="0" tIns="0" rIns="0" bIns="0" rtlCol="0"/>
            <a:lstStyle/>
            <a:p>
              <a:endParaRPr/>
            </a:p>
          </p:txBody>
        </p:sp>
      </p:grpSp>
      <p:sp>
        <p:nvSpPr>
          <p:cNvPr id="102" name="object 102"/>
          <p:cNvSpPr txBox="1"/>
          <p:nvPr/>
        </p:nvSpPr>
        <p:spPr>
          <a:xfrm>
            <a:off x="5068951" y="1365630"/>
            <a:ext cx="6407150" cy="1050290"/>
          </a:xfrm>
          <a:prstGeom prst="rect">
            <a:avLst/>
          </a:prstGeom>
        </p:spPr>
        <p:txBody>
          <a:bodyPr vert="horz" wrap="square" lIns="0" tIns="53975" rIns="0" bIns="0" rtlCol="0">
            <a:spAutoFit/>
          </a:bodyPr>
          <a:lstStyle/>
          <a:p>
            <a:pPr marL="12700" marR="5080" algn="just">
              <a:lnSpc>
                <a:spcPts val="2590"/>
              </a:lnSpc>
              <a:spcBef>
                <a:spcPts val="425"/>
              </a:spcBef>
            </a:pPr>
            <a:r>
              <a:rPr sz="2400" dirty="0">
                <a:solidFill>
                  <a:srgbClr val="FFFFFF"/>
                </a:solidFill>
                <a:latin typeface="Times New Roman"/>
                <a:cs typeface="Times New Roman"/>
              </a:rPr>
              <a:t>John</a:t>
            </a:r>
            <a:r>
              <a:rPr sz="2400" spc="-10" dirty="0">
                <a:solidFill>
                  <a:srgbClr val="FFFFFF"/>
                </a:solidFill>
                <a:latin typeface="Times New Roman"/>
                <a:cs typeface="Times New Roman"/>
              </a:rPr>
              <a:t> </a:t>
            </a:r>
            <a:r>
              <a:rPr sz="2400" dirty="0">
                <a:solidFill>
                  <a:srgbClr val="FFFFFF"/>
                </a:solidFill>
                <a:latin typeface="Times New Roman"/>
                <a:cs typeface="Times New Roman"/>
              </a:rPr>
              <a:t>is</a:t>
            </a:r>
            <a:r>
              <a:rPr sz="2400" spc="-15" dirty="0">
                <a:solidFill>
                  <a:srgbClr val="FFFFFF"/>
                </a:solidFill>
                <a:latin typeface="Times New Roman"/>
                <a:cs typeface="Times New Roman"/>
              </a:rPr>
              <a:t> </a:t>
            </a:r>
            <a:r>
              <a:rPr sz="2400" dirty="0">
                <a:solidFill>
                  <a:srgbClr val="FFFFFF"/>
                </a:solidFill>
                <a:latin typeface="Times New Roman"/>
                <a:cs typeface="Times New Roman"/>
              </a:rPr>
              <a:t>a</a:t>
            </a:r>
            <a:r>
              <a:rPr sz="2400" spc="-10" dirty="0">
                <a:solidFill>
                  <a:srgbClr val="FFFFFF"/>
                </a:solidFill>
                <a:latin typeface="Times New Roman"/>
                <a:cs typeface="Times New Roman"/>
              </a:rPr>
              <a:t> </a:t>
            </a:r>
            <a:r>
              <a:rPr sz="2400" dirty="0">
                <a:solidFill>
                  <a:srgbClr val="FFFFFF"/>
                </a:solidFill>
                <a:latin typeface="Times New Roman"/>
                <a:cs typeface="Times New Roman"/>
              </a:rPr>
              <a:t>building</a:t>
            </a:r>
            <a:r>
              <a:rPr sz="2400" spc="-25" dirty="0">
                <a:solidFill>
                  <a:srgbClr val="FFFFFF"/>
                </a:solidFill>
                <a:latin typeface="Times New Roman"/>
                <a:cs typeface="Times New Roman"/>
              </a:rPr>
              <a:t> </a:t>
            </a:r>
            <a:r>
              <a:rPr sz="2400" dirty="0">
                <a:solidFill>
                  <a:srgbClr val="FFFFFF"/>
                </a:solidFill>
                <a:latin typeface="Times New Roman"/>
                <a:cs typeface="Times New Roman"/>
              </a:rPr>
              <a:t>contractor</a:t>
            </a:r>
            <a:r>
              <a:rPr sz="2400" spc="-40" dirty="0">
                <a:solidFill>
                  <a:srgbClr val="FFFFFF"/>
                </a:solidFill>
                <a:latin typeface="Times New Roman"/>
                <a:cs typeface="Times New Roman"/>
              </a:rPr>
              <a:t> </a:t>
            </a:r>
            <a:r>
              <a:rPr sz="2400" dirty="0">
                <a:solidFill>
                  <a:srgbClr val="FFFFFF"/>
                </a:solidFill>
                <a:latin typeface="Times New Roman"/>
                <a:cs typeface="Times New Roman"/>
              </a:rPr>
              <a:t>with</a:t>
            </a:r>
            <a:r>
              <a:rPr sz="2400" spc="-20" dirty="0">
                <a:solidFill>
                  <a:srgbClr val="FFFFFF"/>
                </a:solidFill>
                <a:latin typeface="Times New Roman"/>
                <a:cs typeface="Times New Roman"/>
              </a:rPr>
              <a:t> </a:t>
            </a:r>
            <a:r>
              <a:rPr sz="2400" dirty="0">
                <a:solidFill>
                  <a:srgbClr val="FFFFFF"/>
                </a:solidFill>
                <a:latin typeface="Times New Roman"/>
                <a:cs typeface="Times New Roman"/>
              </a:rPr>
              <a:t>a</a:t>
            </a:r>
            <a:r>
              <a:rPr sz="2400" spc="-5" dirty="0">
                <a:solidFill>
                  <a:srgbClr val="FFFFFF"/>
                </a:solidFill>
                <a:latin typeface="Times New Roman"/>
                <a:cs typeface="Times New Roman"/>
              </a:rPr>
              <a:t> </a:t>
            </a:r>
            <a:r>
              <a:rPr sz="2400" dirty="0">
                <a:solidFill>
                  <a:srgbClr val="FFFFFF"/>
                </a:solidFill>
                <a:latin typeface="Times New Roman"/>
                <a:cs typeface="Times New Roman"/>
              </a:rPr>
              <a:t>record</a:t>
            </a:r>
            <a:r>
              <a:rPr sz="2400" spc="-30"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dirty="0">
                <a:solidFill>
                  <a:srgbClr val="FFFFFF"/>
                </a:solidFill>
                <a:latin typeface="Times New Roman"/>
                <a:cs typeface="Times New Roman"/>
              </a:rPr>
              <a:t>a</a:t>
            </a:r>
            <a:r>
              <a:rPr sz="2400" spc="-15" dirty="0">
                <a:solidFill>
                  <a:srgbClr val="FFFFFF"/>
                </a:solidFill>
                <a:latin typeface="Times New Roman"/>
                <a:cs typeface="Times New Roman"/>
              </a:rPr>
              <a:t> </a:t>
            </a:r>
            <a:r>
              <a:rPr sz="2400" spc="-10" dirty="0">
                <a:solidFill>
                  <a:srgbClr val="FFFFFF"/>
                </a:solidFill>
                <a:latin typeface="Times New Roman"/>
                <a:cs typeface="Times New Roman"/>
              </a:rPr>
              <a:t>total </a:t>
            </a:r>
            <a:r>
              <a:rPr sz="2400" dirty="0">
                <a:solidFill>
                  <a:srgbClr val="FFFFFF"/>
                </a:solidFill>
                <a:latin typeface="Times New Roman"/>
                <a:cs typeface="Times New Roman"/>
              </a:rPr>
              <a:t>of</a:t>
            </a:r>
            <a:r>
              <a:rPr sz="2400" spc="-15" dirty="0">
                <a:solidFill>
                  <a:srgbClr val="FFFFFF"/>
                </a:solidFill>
                <a:latin typeface="Times New Roman"/>
                <a:cs typeface="Times New Roman"/>
              </a:rPr>
              <a:t> </a:t>
            </a:r>
            <a:r>
              <a:rPr sz="2400" dirty="0">
                <a:solidFill>
                  <a:srgbClr val="FFFFFF"/>
                </a:solidFill>
                <a:latin typeface="Times New Roman"/>
                <a:cs typeface="Times New Roman"/>
              </a:rPr>
              <a:t>24</a:t>
            </a:r>
            <a:r>
              <a:rPr sz="2400" spc="-10" dirty="0">
                <a:solidFill>
                  <a:srgbClr val="FFFFFF"/>
                </a:solidFill>
                <a:latin typeface="Times New Roman"/>
                <a:cs typeface="Times New Roman"/>
              </a:rPr>
              <a:t> </a:t>
            </a:r>
            <a:r>
              <a:rPr sz="2400" dirty="0">
                <a:solidFill>
                  <a:srgbClr val="FFFFFF"/>
                </a:solidFill>
                <a:latin typeface="Times New Roman"/>
                <a:cs typeface="Times New Roman"/>
              </a:rPr>
              <a:t>single</a:t>
            </a:r>
            <a:r>
              <a:rPr sz="2400" spc="-40" dirty="0">
                <a:solidFill>
                  <a:srgbClr val="FFFFFF"/>
                </a:solidFill>
                <a:latin typeface="Times New Roman"/>
                <a:cs typeface="Times New Roman"/>
              </a:rPr>
              <a:t> </a:t>
            </a:r>
            <a:r>
              <a:rPr sz="2400" dirty="0">
                <a:solidFill>
                  <a:srgbClr val="FFFFFF"/>
                </a:solidFill>
                <a:latin typeface="Times New Roman"/>
                <a:cs typeface="Times New Roman"/>
              </a:rPr>
              <a:t>family</a:t>
            </a:r>
            <a:r>
              <a:rPr sz="2400" spc="-10" dirty="0">
                <a:solidFill>
                  <a:srgbClr val="FFFFFF"/>
                </a:solidFill>
                <a:latin typeface="Times New Roman"/>
                <a:cs typeface="Times New Roman"/>
              </a:rPr>
              <a:t> </a:t>
            </a:r>
            <a:r>
              <a:rPr sz="2400" dirty="0">
                <a:solidFill>
                  <a:srgbClr val="FFFFFF"/>
                </a:solidFill>
                <a:latin typeface="Times New Roman"/>
                <a:cs typeface="Times New Roman"/>
              </a:rPr>
              <a:t>homes</a:t>
            </a:r>
            <a:r>
              <a:rPr sz="2400" spc="-15" dirty="0">
                <a:solidFill>
                  <a:srgbClr val="FFFFFF"/>
                </a:solidFill>
                <a:latin typeface="Times New Roman"/>
                <a:cs typeface="Times New Roman"/>
              </a:rPr>
              <a:t> </a:t>
            </a:r>
            <a:r>
              <a:rPr sz="2400" dirty="0">
                <a:solidFill>
                  <a:srgbClr val="FFFFFF"/>
                </a:solidFill>
                <a:latin typeface="Times New Roman"/>
                <a:cs typeface="Times New Roman"/>
              </a:rPr>
              <a:t>constructed</a:t>
            </a:r>
            <a:r>
              <a:rPr sz="2400" spc="-50" dirty="0">
                <a:solidFill>
                  <a:srgbClr val="FFFFFF"/>
                </a:solidFill>
                <a:latin typeface="Times New Roman"/>
                <a:cs typeface="Times New Roman"/>
              </a:rPr>
              <a:t> </a:t>
            </a:r>
            <a:r>
              <a:rPr sz="2400" dirty="0">
                <a:solidFill>
                  <a:srgbClr val="FFFFFF"/>
                </a:solidFill>
                <a:latin typeface="Times New Roman"/>
                <a:cs typeface="Times New Roman"/>
              </a:rPr>
              <a:t>over</a:t>
            </a:r>
            <a:r>
              <a:rPr sz="2400" spc="-10" dirty="0">
                <a:solidFill>
                  <a:srgbClr val="FFFFFF"/>
                </a:solidFill>
                <a:latin typeface="Times New Roman"/>
                <a:cs typeface="Times New Roman"/>
              </a:rPr>
              <a:t> </a:t>
            </a:r>
            <a:r>
              <a:rPr sz="2400" dirty="0">
                <a:solidFill>
                  <a:srgbClr val="FFFFFF"/>
                </a:solidFill>
                <a:latin typeface="Times New Roman"/>
                <a:cs typeface="Times New Roman"/>
              </a:rPr>
              <a:t>a</a:t>
            </a:r>
            <a:r>
              <a:rPr sz="2400" spc="-25" dirty="0">
                <a:solidFill>
                  <a:srgbClr val="FFFFFF"/>
                </a:solidFill>
                <a:latin typeface="Times New Roman"/>
                <a:cs typeface="Times New Roman"/>
              </a:rPr>
              <a:t> </a:t>
            </a:r>
            <a:r>
              <a:rPr sz="2400" dirty="0">
                <a:solidFill>
                  <a:srgbClr val="FFFFFF"/>
                </a:solidFill>
                <a:latin typeface="Times New Roman"/>
                <a:cs typeface="Times New Roman"/>
              </a:rPr>
              <a:t>6-</a:t>
            </a:r>
            <a:r>
              <a:rPr sz="2400" spc="-20" dirty="0">
                <a:solidFill>
                  <a:srgbClr val="FFFFFF"/>
                </a:solidFill>
                <a:latin typeface="Times New Roman"/>
                <a:cs typeface="Times New Roman"/>
              </a:rPr>
              <a:t>year </a:t>
            </a:r>
            <a:r>
              <a:rPr sz="2400" dirty="0">
                <a:solidFill>
                  <a:srgbClr val="FFFFFF"/>
                </a:solidFill>
                <a:latin typeface="Times New Roman"/>
                <a:cs typeface="Times New Roman"/>
              </a:rPr>
              <a:t>period.</a:t>
            </a:r>
            <a:r>
              <a:rPr sz="2400" spc="-65" dirty="0">
                <a:solidFill>
                  <a:srgbClr val="FFFFFF"/>
                </a:solidFill>
                <a:latin typeface="Times New Roman"/>
                <a:cs typeface="Times New Roman"/>
              </a:rPr>
              <a:t> </a:t>
            </a:r>
            <a:r>
              <a:rPr sz="2400" dirty="0">
                <a:solidFill>
                  <a:srgbClr val="FFFFFF"/>
                </a:solidFill>
                <a:latin typeface="Times New Roman"/>
                <a:cs typeface="Times New Roman"/>
              </a:rPr>
              <a:t>Provide</a:t>
            </a:r>
            <a:r>
              <a:rPr sz="2400" spc="-35" dirty="0">
                <a:solidFill>
                  <a:srgbClr val="FFFFFF"/>
                </a:solidFill>
                <a:latin typeface="Times New Roman"/>
                <a:cs typeface="Times New Roman"/>
              </a:rPr>
              <a:t> </a:t>
            </a:r>
            <a:r>
              <a:rPr sz="2400" dirty="0">
                <a:solidFill>
                  <a:srgbClr val="FFFFFF"/>
                </a:solidFill>
                <a:latin typeface="Times New Roman"/>
                <a:cs typeface="Times New Roman"/>
              </a:rPr>
              <a:t>John</a:t>
            </a:r>
            <a:r>
              <a:rPr sz="2400" spc="-25" dirty="0">
                <a:solidFill>
                  <a:srgbClr val="FFFFFF"/>
                </a:solidFill>
                <a:latin typeface="Times New Roman"/>
                <a:cs typeface="Times New Roman"/>
              </a:rPr>
              <a:t> </a:t>
            </a:r>
            <a:r>
              <a:rPr sz="2400" dirty="0">
                <a:solidFill>
                  <a:srgbClr val="FFFFFF"/>
                </a:solidFill>
                <a:latin typeface="Times New Roman"/>
                <a:cs typeface="Times New Roman"/>
              </a:rPr>
              <a:t>with</a:t>
            </a:r>
            <a:r>
              <a:rPr sz="2400" spc="-30" dirty="0">
                <a:solidFill>
                  <a:srgbClr val="FFFFFF"/>
                </a:solidFill>
                <a:latin typeface="Times New Roman"/>
                <a:cs typeface="Times New Roman"/>
              </a:rPr>
              <a:t> </a:t>
            </a:r>
            <a:r>
              <a:rPr sz="2400" dirty="0">
                <a:solidFill>
                  <a:srgbClr val="FFFFFF"/>
                </a:solidFill>
                <a:latin typeface="Times New Roman"/>
                <a:cs typeface="Times New Roman"/>
              </a:rPr>
              <a:t>a</a:t>
            </a:r>
            <a:r>
              <a:rPr sz="2400" spc="-35" dirty="0">
                <a:solidFill>
                  <a:srgbClr val="FFFFFF"/>
                </a:solidFill>
                <a:latin typeface="Times New Roman"/>
                <a:cs typeface="Times New Roman"/>
              </a:rPr>
              <a:t> </a:t>
            </a:r>
            <a:r>
              <a:rPr sz="2400" dirty="0">
                <a:solidFill>
                  <a:srgbClr val="FFFFFF"/>
                </a:solidFill>
                <a:latin typeface="Times New Roman"/>
                <a:cs typeface="Times New Roman"/>
              </a:rPr>
              <a:t>Moving</a:t>
            </a:r>
            <a:r>
              <a:rPr sz="2400" spc="-150" dirty="0">
                <a:solidFill>
                  <a:srgbClr val="FFFFFF"/>
                </a:solidFill>
                <a:latin typeface="Times New Roman"/>
                <a:cs typeface="Times New Roman"/>
              </a:rPr>
              <a:t> </a:t>
            </a:r>
            <a:r>
              <a:rPr sz="2400" spc="-10" dirty="0">
                <a:solidFill>
                  <a:srgbClr val="FFFFFF"/>
                </a:solidFill>
                <a:latin typeface="Times New Roman"/>
                <a:cs typeface="Times New Roman"/>
              </a:rPr>
              <a:t>Average</a:t>
            </a:r>
            <a:r>
              <a:rPr sz="2400" spc="-25" dirty="0">
                <a:solidFill>
                  <a:srgbClr val="FFFFFF"/>
                </a:solidFill>
                <a:latin typeface="Times New Roman"/>
                <a:cs typeface="Times New Roman"/>
              </a:rPr>
              <a:t> </a:t>
            </a:r>
            <a:r>
              <a:rPr sz="2400" spc="-10" dirty="0">
                <a:solidFill>
                  <a:srgbClr val="FFFFFF"/>
                </a:solidFill>
                <a:latin typeface="Times New Roman"/>
                <a:cs typeface="Times New Roman"/>
              </a:rPr>
              <a:t>Graph.</a:t>
            </a:r>
            <a:endParaRPr sz="2400">
              <a:latin typeface="Times New Roman"/>
              <a:cs typeface="Times New Roman"/>
            </a:endParaRPr>
          </a:p>
        </p:txBody>
      </p:sp>
      <p:graphicFrame>
        <p:nvGraphicFramePr>
          <p:cNvPr id="103" name="object 103"/>
          <p:cNvGraphicFramePr>
            <a:graphicFrameLocks noGrp="1"/>
          </p:cNvGraphicFramePr>
          <p:nvPr/>
        </p:nvGraphicFramePr>
        <p:xfrm>
          <a:off x="6698742" y="2912723"/>
          <a:ext cx="3114039" cy="3331210"/>
        </p:xfrm>
        <a:graphic>
          <a:graphicData uri="http://schemas.openxmlformats.org/drawingml/2006/table">
            <a:tbl>
              <a:tblPr firstRow="1" bandRow="1">
                <a:tableStyleId>{2D5ABB26-0587-4C30-8999-92F81FD0307C}</a:tableStyleId>
              </a:tblPr>
              <a:tblGrid>
                <a:gridCol w="933450">
                  <a:extLst>
                    <a:ext uri="{9D8B030D-6E8A-4147-A177-3AD203B41FA5}">
                      <a16:colId xmlns:a16="http://schemas.microsoft.com/office/drawing/2014/main" val="20000"/>
                    </a:ext>
                  </a:extLst>
                </a:gridCol>
                <a:gridCol w="1053464">
                  <a:extLst>
                    <a:ext uri="{9D8B030D-6E8A-4147-A177-3AD203B41FA5}">
                      <a16:colId xmlns:a16="http://schemas.microsoft.com/office/drawing/2014/main" val="20001"/>
                    </a:ext>
                  </a:extLst>
                </a:gridCol>
                <a:gridCol w="1127125">
                  <a:extLst>
                    <a:ext uri="{9D8B030D-6E8A-4147-A177-3AD203B41FA5}">
                      <a16:colId xmlns:a16="http://schemas.microsoft.com/office/drawing/2014/main" val="20002"/>
                    </a:ext>
                  </a:extLst>
                </a:gridCol>
              </a:tblGrid>
              <a:tr h="638810">
                <a:tc>
                  <a:txBody>
                    <a:bodyPr/>
                    <a:lstStyle/>
                    <a:p>
                      <a:pPr marR="73025" algn="ctr">
                        <a:lnSpc>
                          <a:spcPts val="2215"/>
                        </a:lnSpc>
                      </a:pPr>
                      <a:r>
                        <a:rPr sz="2000" b="1" spc="-20" dirty="0">
                          <a:solidFill>
                            <a:srgbClr val="FFFFFF"/>
                          </a:solidFill>
                          <a:latin typeface="Arial"/>
                          <a:cs typeface="Arial"/>
                        </a:rPr>
                        <a:t>Year</a:t>
                      </a:r>
                      <a:endParaRPr sz="2000">
                        <a:latin typeface="Arial"/>
                        <a:cs typeface="Arial"/>
                      </a:endParaRPr>
                    </a:p>
                  </a:txBody>
                  <a:tcPr marL="0" marR="0" marT="0" marB="0">
                    <a:lnB w="28575">
                      <a:solidFill>
                        <a:srgbClr val="FFFFFF"/>
                      </a:solidFill>
                      <a:prstDash val="solid"/>
                    </a:lnB>
                  </a:tcPr>
                </a:tc>
                <a:tc>
                  <a:txBody>
                    <a:bodyPr/>
                    <a:lstStyle/>
                    <a:p>
                      <a:pPr marR="200660" algn="r">
                        <a:lnSpc>
                          <a:spcPts val="2215"/>
                        </a:lnSpc>
                      </a:pPr>
                      <a:r>
                        <a:rPr sz="2000" b="1" spc="-10" dirty="0">
                          <a:solidFill>
                            <a:srgbClr val="A7FFA7"/>
                          </a:solidFill>
                          <a:latin typeface="Arial"/>
                          <a:cs typeface="Arial"/>
                        </a:rPr>
                        <a:t>Units</a:t>
                      </a:r>
                      <a:endParaRPr sz="2000">
                        <a:latin typeface="Arial"/>
                        <a:cs typeface="Arial"/>
                      </a:endParaRPr>
                    </a:p>
                  </a:txBody>
                  <a:tcPr marL="0" marR="0" marT="0" marB="0">
                    <a:lnB w="28575">
                      <a:solidFill>
                        <a:srgbClr val="FFFFFF"/>
                      </a:solidFill>
                      <a:prstDash val="solid"/>
                    </a:lnB>
                  </a:tcPr>
                </a:tc>
                <a:tc>
                  <a:txBody>
                    <a:bodyPr/>
                    <a:lstStyle/>
                    <a:p>
                      <a:pPr marL="177165" algn="ctr">
                        <a:lnSpc>
                          <a:spcPts val="2215"/>
                        </a:lnSpc>
                      </a:pPr>
                      <a:r>
                        <a:rPr sz="2000" b="1" spc="-10" dirty="0">
                          <a:solidFill>
                            <a:srgbClr val="FD9B03"/>
                          </a:solidFill>
                          <a:latin typeface="Arial"/>
                          <a:cs typeface="Arial"/>
                        </a:rPr>
                        <a:t>Moving</a:t>
                      </a:r>
                      <a:endParaRPr sz="2000">
                        <a:latin typeface="Arial"/>
                        <a:cs typeface="Arial"/>
                      </a:endParaRPr>
                    </a:p>
                    <a:p>
                      <a:pPr marL="147955" algn="ctr">
                        <a:lnSpc>
                          <a:spcPct val="100000"/>
                        </a:lnSpc>
                      </a:pPr>
                      <a:r>
                        <a:rPr sz="2000" b="1" spc="-25" dirty="0">
                          <a:solidFill>
                            <a:srgbClr val="FD9B03"/>
                          </a:solidFill>
                          <a:latin typeface="Arial"/>
                          <a:cs typeface="Arial"/>
                        </a:rPr>
                        <a:t>Ave</a:t>
                      </a:r>
                      <a:endParaRPr sz="2000">
                        <a:latin typeface="Arial"/>
                        <a:cs typeface="Arial"/>
                      </a:endParaRPr>
                    </a:p>
                  </a:txBody>
                  <a:tcPr marL="0" marR="0" marT="0" marB="0">
                    <a:lnB w="28575">
                      <a:solidFill>
                        <a:srgbClr val="FFFFFF"/>
                      </a:solidFill>
                      <a:prstDash val="solid"/>
                    </a:lnB>
                  </a:tcPr>
                </a:tc>
                <a:extLst>
                  <a:ext uri="{0D108BD9-81ED-4DB2-BD59-A6C34878D82A}">
                    <a16:rowId xmlns:a16="http://schemas.microsoft.com/office/drawing/2014/main" val="10000"/>
                  </a:ext>
                </a:extLst>
              </a:tr>
              <a:tr h="494030">
                <a:tc>
                  <a:txBody>
                    <a:bodyPr/>
                    <a:lstStyle/>
                    <a:p>
                      <a:pPr marR="43180" algn="ctr">
                        <a:lnSpc>
                          <a:spcPct val="100000"/>
                        </a:lnSpc>
                        <a:spcBef>
                          <a:spcPts val="785"/>
                        </a:spcBef>
                      </a:pPr>
                      <a:r>
                        <a:rPr sz="2000" spc="-20" dirty="0">
                          <a:solidFill>
                            <a:srgbClr val="FFFFFF"/>
                          </a:solidFill>
                          <a:latin typeface="Arial"/>
                          <a:cs typeface="Arial"/>
                        </a:rPr>
                        <a:t>1994</a:t>
                      </a:r>
                      <a:endParaRPr sz="2000">
                        <a:latin typeface="Arial"/>
                        <a:cs typeface="Arial"/>
                      </a:endParaRPr>
                    </a:p>
                  </a:txBody>
                  <a:tcPr marL="0" marR="0" marT="99695" marB="0">
                    <a:lnT w="28575">
                      <a:solidFill>
                        <a:srgbClr val="FFFFFF"/>
                      </a:solidFill>
                      <a:prstDash val="solid"/>
                    </a:lnT>
                  </a:tcPr>
                </a:tc>
                <a:tc>
                  <a:txBody>
                    <a:bodyPr/>
                    <a:lstStyle/>
                    <a:p>
                      <a:pPr marR="205740" algn="r">
                        <a:lnSpc>
                          <a:spcPct val="100000"/>
                        </a:lnSpc>
                        <a:spcBef>
                          <a:spcPts val="785"/>
                        </a:spcBef>
                      </a:pPr>
                      <a:r>
                        <a:rPr sz="2000" spc="-50" dirty="0">
                          <a:solidFill>
                            <a:srgbClr val="A7FFA7"/>
                          </a:solidFill>
                          <a:latin typeface="Arial"/>
                          <a:cs typeface="Arial"/>
                        </a:rPr>
                        <a:t>2</a:t>
                      </a:r>
                      <a:endParaRPr sz="2000">
                        <a:latin typeface="Arial"/>
                        <a:cs typeface="Arial"/>
                      </a:endParaRPr>
                    </a:p>
                  </a:txBody>
                  <a:tcPr marL="0" marR="0" marT="99695" marB="0">
                    <a:lnT w="28575">
                      <a:solidFill>
                        <a:srgbClr val="FFFFFF"/>
                      </a:solidFill>
                      <a:prstDash val="solid"/>
                    </a:lnT>
                  </a:tcPr>
                </a:tc>
                <a:tc>
                  <a:txBody>
                    <a:bodyPr/>
                    <a:lstStyle/>
                    <a:p>
                      <a:pPr marL="484505">
                        <a:lnSpc>
                          <a:spcPct val="100000"/>
                        </a:lnSpc>
                        <a:spcBef>
                          <a:spcPts val="785"/>
                        </a:spcBef>
                      </a:pPr>
                      <a:r>
                        <a:rPr sz="2000" spc="-25" dirty="0">
                          <a:solidFill>
                            <a:srgbClr val="FD9B03"/>
                          </a:solidFill>
                          <a:latin typeface="Arial"/>
                          <a:cs typeface="Arial"/>
                        </a:rPr>
                        <a:t>NA</a:t>
                      </a:r>
                      <a:endParaRPr sz="2000">
                        <a:latin typeface="Arial"/>
                        <a:cs typeface="Arial"/>
                      </a:endParaRPr>
                    </a:p>
                  </a:txBody>
                  <a:tcPr marL="0" marR="0" marT="99695" marB="0">
                    <a:lnT w="28575">
                      <a:solidFill>
                        <a:srgbClr val="FFFFFF"/>
                      </a:solidFill>
                      <a:prstDash val="solid"/>
                    </a:lnT>
                  </a:tcPr>
                </a:tc>
                <a:extLst>
                  <a:ext uri="{0D108BD9-81ED-4DB2-BD59-A6C34878D82A}">
                    <a16:rowId xmlns:a16="http://schemas.microsoft.com/office/drawing/2014/main" val="10001"/>
                  </a:ext>
                </a:extLst>
              </a:tr>
              <a:tr h="456565">
                <a:tc>
                  <a:txBody>
                    <a:bodyPr/>
                    <a:lstStyle/>
                    <a:p>
                      <a:pPr marR="43180" algn="ctr">
                        <a:lnSpc>
                          <a:spcPct val="100000"/>
                        </a:lnSpc>
                        <a:spcBef>
                          <a:spcPts val="495"/>
                        </a:spcBef>
                      </a:pPr>
                      <a:r>
                        <a:rPr sz="2000" spc="-20" dirty="0">
                          <a:solidFill>
                            <a:srgbClr val="FFFFFF"/>
                          </a:solidFill>
                          <a:latin typeface="Arial"/>
                          <a:cs typeface="Arial"/>
                        </a:rPr>
                        <a:t>1995</a:t>
                      </a:r>
                      <a:endParaRPr sz="2000">
                        <a:latin typeface="Arial"/>
                        <a:cs typeface="Arial"/>
                      </a:endParaRPr>
                    </a:p>
                  </a:txBody>
                  <a:tcPr marL="0" marR="0" marT="62865" marB="0"/>
                </a:tc>
                <a:tc>
                  <a:txBody>
                    <a:bodyPr/>
                    <a:lstStyle/>
                    <a:p>
                      <a:pPr marR="205740" algn="r">
                        <a:lnSpc>
                          <a:spcPct val="100000"/>
                        </a:lnSpc>
                        <a:spcBef>
                          <a:spcPts val="495"/>
                        </a:spcBef>
                      </a:pPr>
                      <a:r>
                        <a:rPr sz="2000" spc="-50" dirty="0">
                          <a:solidFill>
                            <a:srgbClr val="A7FFA7"/>
                          </a:solidFill>
                          <a:latin typeface="Arial"/>
                          <a:cs typeface="Arial"/>
                        </a:rPr>
                        <a:t>5</a:t>
                      </a:r>
                      <a:endParaRPr sz="2000">
                        <a:latin typeface="Arial"/>
                        <a:cs typeface="Arial"/>
                      </a:endParaRPr>
                    </a:p>
                  </a:txBody>
                  <a:tcPr marL="0" marR="0" marT="62865" marB="0"/>
                </a:tc>
                <a:tc>
                  <a:txBody>
                    <a:bodyPr/>
                    <a:lstStyle/>
                    <a:p>
                      <a:pPr marL="123825" algn="ctr">
                        <a:lnSpc>
                          <a:spcPct val="100000"/>
                        </a:lnSpc>
                        <a:spcBef>
                          <a:spcPts val="495"/>
                        </a:spcBef>
                      </a:pPr>
                      <a:r>
                        <a:rPr sz="2000" spc="-50" dirty="0">
                          <a:solidFill>
                            <a:srgbClr val="FD9B03"/>
                          </a:solidFill>
                          <a:latin typeface="Arial"/>
                          <a:cs typeface="Arial"/>
                        </a:rPr>
                        <a:t>3</a:t>
                      </a:r>
                      <a:endParaRPr sz="2000">
                        <a:latin typeface="Arial"/>
                        <a:cs typeface="Arial"/>
                      </a:endParaRPr>
                    </a:p>
                  </a:txBody>
                  <a:tcPr marL="0" marR="0" marT="62865" marB="0"/>
                </a:tc>
                <a:extLst>
                  <a:ext uri="{0D108BD9-81ED-4DB2-BD59-A6C34878D82A}">
                    <a16:rowId xmlns:a16="http://schemas.microsoft.com/office/drawing/2014/main" val="10002"/>
                  </a:ext>
                </a:extLst>
              </a:tr>
              <a:tr h="457200">
                <a:tc>
                  <a:txBody>
                    <a:bodyPr/>
                    <a:lstStyle/>
                    <a:p>
                      <a:pPr marR="43180" algn="ctr">
                        <a:lnSpc>
                          <a:spcPct val="100000"/>
                        </a:lnSpc>
                        <a:spcBef>
                          <a:spcPts val="495"/>
                        </a:spcBef>
                      </a:pPr>
                      <a:r>
                        <a:rPr sz="2000" spc="-20" dirty="0">
                          <a:solidFill>
                            <a:srgbClr val="FFFFFF"/>
                          </a:solidFill>
                          <a:latin typeface="Arial"/>
                          <a:cs typeface="Arial"/>
                        </a:rPr>
                        <a:t>1996</a:t>
                      </a:r>
                      <a:endParaRPr sz="2000">
                        <a:latin typeface="Arial"/>
                        <a:cs typeface="Arial"/>
                      </a:endParaRPr>
                    </a:p>
                  </a:txBody>
                  <a:tcPr marL="0" marR="0" marT="62865" marB="0"/>
                </a:tc>
                <a:tc>
                  <a:txBody>
                    <a:bodyPr/>
                    <a:lstStyle/>
                    <a:p>
                      <a:pPr marR="205740" algn="r">
                        <a:lnSpc>
                          <a:spcPct val="100000"/>
                        </a:lnSpc>
                        <a:spcBef>
                          <a:spcPts val="495"/>
                        </a:spcBef>
                      </a:pPr>
                      <a:r>
                        <a:rPr sz="2000" spc="-50" dirty="0">
                          <a:solidFill>
                            <a:srgbClr val="A7FFA7"/>
                          </a:solidFill>
                          <a:latin typeface="Arial"/>
                          <a:cs typeface="Arial"/>
                        </a:rPr>
                        <a:t>2</a:t>
                      </a:r>
                      <a:endParaRPr sz="2000">
                        <a:latin typeface="Arial"/>
                        <a:cs typeface="Arial"/>
                      </a:endParaRPr>
                    </a:p>
                  </a:txBody>
                  <a:tcPr marL="0" marR="0" marT="62865" marB="0"/>
                </a:tc>
                <a:tc>
                  <a:txBody>
                    <a:bodyPr/>
                    <a:lstStyle/>
                    <a:p>
                      <a:pPr marL="132715" algn="ctr">
                        <a:lnSpc>
                          <a:spcPct val="100000"/>
                        </a:lnSpc>
                        <a:spcBef>
                          <a:spcPts val="495"/>
                        </a:spcBef>
                      </a:pPr>
                      <a:r>
                        <a:rPr sz="2000" spc="-50" dirty="0">
                          <a:solidFill>
                            <a:srgbClr val="FD9B03"/>
                          </a:solidFill>
                          <a:latin typeface="Arial"/>
                          <a:cs typeface="Arial"/>
                        </a:rPr>
                        <a:t>3</a:t>
                      </a:r>
                      <a:endParaRPr sz="2000">
                        <a:latin typeface="Arial"/>
                        <a:cs typeface="Arial"/>
                      </a:endParaRPr>
                    </a:p>
                  </a:txBody>
                  <a:tcPr marL="0" marR="0" marT="62865" marB="0"/>
                </a:tc>
                <a:extLst>
                  <a:ext uri="{0D108BD9-81ED-4DB2-BD59-A6C34878D82A}">
                    <a16:rowId xmlns:a16="http://schemas.microsoft.com/office/drawing/2014/main" val="10003"/>
                  </a:ext>
                </a:extLst>
              </a:tr>
              <a:tr h="457200">
                <a:tc>
                  <a:txBody>
                    <a:bodyPr/>
                    <a:lstStyle/>
                    <a:p>
                      <a:pPr marR="43180" algn="ctr">
                        <a:lnSpc>
                          <a:spcPct val="100000"/>
                        </a:lnSpc>
                        <a:spcBef>
                          <a:spcPts val="495"/>
                        </a:spcBef>
                      </a:pPr>
                      <a:r>
                        <a:rPr sz="2000" spc="-20" dirty="0">
                          <a:solidFill>
                            <a:srgbClr val="FFFFFF"/>
                          </a:solidFill>
                          <a:latin typeface="Arial"/>
                          <a:cs typeface="Arial"/>
                        </a:rPr>
                        <a:t>1997</a:t>
                      </a:r>
                      <a:endParaRPr sz="2000">
                        <a:latin typeface="Arial"/>
                        <a:cs typeface="Arial"/>
                      </a:endParaRPr>
                    </a:p>
                  </a:txBody>
                  <a:tcPr marL="0" marR="0" marT="62865" marB="0"/>
                </a:tc>
                <a:tc>
                  <a:txBody>
                    <a:bodyPr/>
                    <a:lstStyle/>
                    <a:p>
                      <a:pPr marR="205740" algn="r">
                        <a:lnSpc>
                          <a:spcPct val="100000"/>
                        </a:lnSpc>
                        <a:spcBef>
                          <a:spcPts val="495"/>
                        </a:spcBef>
                      </a:pPr>
                      <a:r>
                        <a:rPr sz="2000" spc="-50" dirty="0">
                          <a:solidFill>
                            <a:srgbClr val="A7FFA7"/>
                          </a:solidFill>
                          <a:latin typeface="Arial"/>
                          <a:cs typeface="Arial"/>
                        </a:rPr>
                        <a:t>2</a:t>
                      </a:r>
                      <a:endParaRPr sz="2000">
                        <a:latin typeface="Arial"/>
                        <a:cs typeface="Arial"/>
                      </a:endParaRPr>
                    </a:p>
                  </a:txBody>
                  <a:tcPr marL="0" marR="0" marT="62865" marB="0"/>
                </a:tc>
                <a:tc>
                  <a:txBody>
                    <a:bodyPr/>
                    <a:lstStyle/>
                    <a:p>
                      <a:pPr marL="554355">
                        <a:lnSpc>
                          <a:spcPct val="100000"/>
                        </a:lnSpc>
                        <a:spcBef>
                          <a:spcPts val="495"/>
                        </a:spcBef>
                      </a:pPr>
                      <a:r>
                        <a:rPr sz="2000" spc="-20" dirty="0">
                          <a:solidFill>
                            <a:srgbClr val="FD9B03"/>
                          </a:solidFill>
                          <a:latin typeface="Arial"/>
                          <a:cs typeface="Arial"/>
                        </a:rPr>
                        <a:t>3.67</a:t>
                      </a:r>
                      <a:endParaRPr sz="2000">
                        <a:latin typeface="Arial"/>
                        <a:cs typeface="Arial"/>
                      </a:endParaRPr>
                    </a:p>
                  </a:txBody>
                  <a:tcPr marL="0" marR="0" marT="62865" marB="0"/>
                </a:tc>
                <a:extLst>
                  <a:ext uri="{0D108BD9-81ED-4DB2-BD59-A6C34878D82A}">
                    <a16:rowId xmlns:a16="http://schemas.microsoft.com/office/drawing/2014/main" val="10004"/>
                  </a:ext>
                </a:extLst>
              </a:tr>
              <a:tr h="456565">
                <a:tc>
                  <a:txBody>
                    <a:bodyPr/>
                    <a:lstStyle/>
                    <a:p>
                      <a:pPr marR="43180" algn="ctr">
                        <a:lnSpc>
                          <a:spcPct val="100000"/>
                        </a:lnSpc>
                        <a:spcBef>
                          <a:spcPts val="495"/>
                        </a:spcBef>
                      </a:pPr>
                      <a:r>
                        <a:rPr sz="2000" spc="-20" dirty="0">
                          <a:solidFill>
                            <a:srgbClr val="FFFFFF"/>
                          </a:solidFill>
                          <a:latin typeface="Arial"/>
                          <a:cs typeface="Arial"/>
                        </a:rPr>
                        <a:t>1998</a:t>
                      </a:r>
                      <a:endParaRPr sz="2000">
                        <a:latin typeface="Arial"/>
                        <a:cs typeface="Arial"/>
                      </a:endParaRPr>
                    </a:p>
                  </a:txBody>
                  <a:tcPr marL="0" marR="0" marT="62865" marB="0"/>
                </a:tc>
                <a:tc>
                  <a:txBody>
                    <a:bodyPr/>
                    <a:lstStyle/>
                    <a:p>
                      <a:pPr marR="205740" algn="r">
                        <a:lnSpc>
                          <a:spcPct val="100000"/>
                        </a:lnSpc>
                        <a:spcBef>
                          <a:spcPts val="495"/>
                        </a:spcBef>
                      </a:pPr>
                      <a:r>
                        <a:rPr sz="2000" spc="-50" dirty="0">
                          <a:solidFill>
                            <a:srgbClr val="A7FFA7"/>
                          </a:solidFill>
                          <a:latin typeface="Arial"/>
                          <a:cs typeface="Arial"/>
                        </a:rPr>
                        <a:t>7</a:t>
                      </a:r>
                      <a:endParaRPr sz="2000">
                        <a:latin typeface="Arial"/>
                        <a:cs typeface="Arial"/>
                      </a:endParaRPr>
                    </a:p>
                  </a:txBody>
                  <a:tcPr marL="0" marR="0" marT="62865" marB="0"/>
                </a:tc>
                <a:tc>
                  <a:txBody>
                    <a:bodyPr/>
                    <a:lstStyle/>
                    <a:p>
                      <a:pPr marL="123825" algn="ctr">
                        <a:lnSpc>
                          <a:spcPct val="100000"/>
                        </a:lnSpc>
                        <a:spcBef>
                          <a:spcPts val="495"/>
                        </a:spcBef>
                      </a:pPr>
                      <a:r>
                        <a:rPr sz="2000" spc="-50" dirty="0">
                          <a:solidFill>
                            <a:srgbClr val="FD9B03"/>
                          </a:solidFill>
                          <a:latin typeface="Arial"/>
                          <a:cs typeface="Arial"/>
                        </a:rPr>
                        <a:t>5</a:t>
                      </a:r>
                      <a:endParaRPr sz="2000">
                        <a:latin typeface="Arial"/>
                        <a:cs typeface="Arial"/>
                      </a:endParaRPr>
                    </a:p>
                  </a:txBody>
                  <a:tcPr marL="0" marR="0" marT="62865" marB="0"/>
                </a:tc>
                <a:extLst>
                  <a:ext uri="{0D108BD9-81ED-4DB2-BD59-A6C34878D82A}">
                    <a16:rowId xmlns:a16="http://schemas.microsoft.com/office/drawing/2014/main" val="10005"/>
                  </a:ext>
                </a:extLst>
              </a:tr>
              <a:tr h="370840">
                <a:tc>
                  <a:txBody>
                    <a:bodyPr/>
                    <a:lstStyle/>
                    <a:p>
                      <a:pPr marR="43180" algn="ctr">
                        <a:lnSpc>
                          <a:spcPts val="2325"/>
                        </a:lnSpc>
                        <a:spcBef>
                          <a:spcPts val="495"/>
                        </a:spcBef>
                      </a:pPr>
                      <a:r>
                        <a:rPr sz="2000" spc="-20" dirty="0">
                          <a:solidFill>
                            <a:srgbClr val="FFFFFF"/>
                          </a:solidFill>
                          <a:latin typeface="Arial"/>
                          <a:cs typeface="Arial"/>
                        </a:rPr>
                        <a:t>1999</a:t>
                      </a:r>
                      <a:endParaRPr sz="2000">
                        <a:latin typeface="Arial"/>
                        <a:cs typeface="Arial"/>
                      </a:endParaRPr>
                    </a:p>
                  </a:txBody>
                  <a:tcPr marL="0" marR="0" marT="62865" marB="0"/>
                </a:tc>
                <a:tc>
                  <a:txBody>
                    <a:bodyPr/>
                    <a:lstStyle/>
                    <a:p>
                      <a:pPr marR="205740" algn="r">
                        <a:lnSpc>
                          <a:spcPts val="2325"/>
                        </a:lnSpc>
                        <a:spcBef>
                          <a:spcPts val="495"/>
                        </a:spcBef>
                      </a:pPr>
                      <a:r>
                        <a:rPr sz="2000" spc="-50" dirty="0">
                          <a:solidFill>
                            <a:srgbClr val="A7FFA7"/>
                          </a:solidFill>
                          <a:latin typeface="Arial"/>
                          <a:cs typeface="Arial"/>
                        </a:rPr>
                        <a:t>6</a:t>
                      </a:r>
                      <a:endParaRPr sz="2000">
                        <a:latin typeface="Arial"/>
                        <a:cs typeface="Arial"/>
                      </a:endParaRPr>
                    </a:p>
                  </a:txBody>
                  <a:tcPr marL="0" marR="0" marT="62865" marB="0"/>
                </a:tc>
                <a:tc>
                  <a:txBody>
                    <a:bodyPr/>
                    <a:lstStyle/>
                    <a:p>
                      <a:pPr marL="484505">
                        <a:lnSpc>
                          <a:spcPts val="2325"/>
                        </a:lnSpc>
                        <a:spcBef>
                          <a:spcPts val="495"/>
                        </a:spcBef>
                      </a:pPr>
                      <a:r>
                        <a:rPr sz="2000" spc="-25" dirty="0">
                          <a:solidFill>
                            <a:srgbClr val="FD9B03"/>
                          </a:solidFill>
                          <a:latin typeface="Arial"/>
                          <a:cs typeface="Arial"/>
                        </a:rPr>
                        <a:t>NA</a:t>
                      </a:r>
                      <a:endParaRPr sz="2000">
                        <a:latin typeface="Arial"/>
                        <a:cs typeface="Arial"/>
                      </a:endParaRPr>
                    </a:p>
                  </a:txBody>
                  <a:tcPr marL="0" marR="0" marT="62865" marB="0"/>
                </a:tc>
                <a:extLst>
                  <a:ext uri="{0D108BD9-81ED-4DB2-BD59-A6C34878D82A}">
                    <a16:rowId xmlns:a16="http://schemas.microsoft.com/office/drawing/2014/main" val="10006"/>
                  </a:ext>
                </a:extLst>
              </a:tr>
            </a:tbl>
          </a:graphicData>
        </a:graphic>
      </p:graphicFrame>
      <p:sp>
        <p:nvSpPr>
          <p:cNvPr id="104" name="object 104"/>
          <p:cNvSpPr/>
          <p:nvPr/>
        </p:nvSpPr>
        <p:spPr>
          <a:xfrm>
            <a:off x="8594597" y="3854958"/>
            <a:ext cx="353060" cy="917575"/>
          </a:xfrm>
          <a:custGeom>
            <a:avLst/>
            <a:gdLst/>
            <a:ahLst/>
            <a:cxnLst/>
            <a:rect l="l" t="t" r="r" b="b"/>
            <a:pathLst>
              <a:path w="353059" h="917575">
                <a:moveTo>
                  <a:pt x="0" y="0"/>
                </a:moveTo>
                <a:lnTo>
                  <a:pt x="67182" y="7874"/>
                </a:lnTo>
                <a:lnTo>
                  <a:pt x="125856" y="23749"/>
                </a:lnTo>
                <a:lnTo>
                  <a:pt x="159511" y="47625"/>
                </a:lnTo>
                <a:lnTo>
                  <a:pt x="176275" y="80899"/>
                </a:lnTo>
                <a:lnTo>
                  <a:pt x="176275" y="385699"/>
                </a:lnTo>
                <a:lnTo>
                  <a:pt x="193040" y="418973"/>
                </a:lnTo>
                <a:lnTo>
                  <a:pt x="226568" y="434848"/>
                </a:lnTo>
                <a:lnTo>
                  <a:pt x="285369" y="450723"/>
                </a:lnTo>
                <a:lnTo>
                  <a:pt x="352551" y="458724"/>
                </a:lnTo>
                <a:lnTo>
                  <a:pt x="285369" y="466598"/>
                </a:lnTo>
                <a:lnTo>
                  <a:pt x="226568" y="482473"/>
                </a:lnTo>
                <a:lnTo>
                  <a:pt x="193040" y="506349"/>
                </a:lnTo>
                <a:lnTo>
                  <a:pt x="176275" y="531749"/>
                </a:lnTo>
                <a:lnTo>
                  <a:pt x="176275" y="836422"/>
                </a:lnTo>
                <a:lnTo>
                  <a:pt x="159511" y="869823"/>
                </a:lnTo>
                <a:lnTo>
                  <a:pt x="125856" y="893572"/>
                </a:lnTo>
                <a:lnTo>
                  <a:pt x="67182" y="909447"/>
                </a:lnTo>
                <a:lnTo>
                  <a:pt x="0" y="917321"/>
                </a:lnTo>
              </a:path>
            </a:pathLst>
          </a:custGeom>
          <a:ln w="25400">
            <a:solidFill>
              <a:srgbClr val="FFFFFF"/>
            </a:solidFill>
          </a:ln>
        </p:spPr>
        <p:txBody>
          <a:bodyPr wrap="square" lIns="0" tIns="0" rIns="0" bIns="0" rtlCol="0"/>
          <a:lstStyle/>
          <a:p>
            <a:endParaRPr/>
          </a:p>
        </p:txBody>
      </p:sp>
      <p:sp>
        <p:nvSpPr>
          <p:cNvPr id="105" name="object 105"/>
          <p:cNvSpPr/>
          <p:nvPr/>
        </p:nvSpPr>
        <p:spPr>
          <a:xfrm>
            <a:off x="8512302" y="5232653"/>
            <a:ext cx="434975" cy="911860"/>
          </a:xfrm>
          <a:custGeom>
            <a:avLst/>
            <a:gdLst/>
            <a:ahLst/>
            <a:cxnLst/>
            <a:rect l="l" t="t" r="r" b="b"/>
            <a:pathLst>
              <a:path w="434975" h="911860">
                <a:moveTo>
                  <a:pt x="0" y="0"/>
                </a:moveTo>
                <a:lnTo>
                  <a:pt x="90804" y="9525"/>
                </a:lnTo>
                <a:lnTo>
                  <a:pt x="161036" y="20701"/>
                </a:lnTo>
                <a:lnTo>
                  <a:pt x="201929" y="41275"/>
                </a:lnTo>
                <a:lnTo>
                  <a:pt x="222376" y="71501"/>
                </a:lnTo>
                <a:lnTo>
                  <a:pt x="222376" y="377850"/>
                </a:lnTo>
                <a:lnTo>
                  <a:pt x="242824" y="409600"/>
                </a:lnTo>
                <a:lnTo>
                  <a:pt x="282448" y="430237"/>
                </a:lnTo>
                <a:lnTo>
                  <a:pt x="354075" y="450875"/>
                </a:lnTo>
                <a:lnTo>
                  <a:pt x="434594" y="450875"/>
                </a:lnTo>
                <a:lnTo>
                  <a:pt x="354075" y="460413"/>
                </a:lnTo>
                <a:lnTo>
                  <a:pt x="282448" y="471525"/>
                </a:lnTo>
                <a:lnTo>
                  <a:pt x="242824" y="501688"/>
                </a:lnTo>
                <a:lnTo>
                  <a:pt x="222376" y="531850"/>
                </a:lnTo>
                <a:lnTo>
                  <a:pt x="222376" y="828738"/>
                </a:lnTo>
                <a:lnTo>
                  <a:pt x="201929" y="860488"/>
                </a:lnTo>
                <a:lnTo>
                  <a:pt x="161036" y="890651"/>
                </a:lnTo>
                <a:lnTo>
                  <a:pt x="90804" y="901763"/>
                </a:lnTo>
                <a:lnTo>
                  <a:pt x="0" y="911288"/>
                </a:lnTo>
              </a:path>
            </a:pathLst>
          </a:custGeom>
          <a:ln w="25400">
            <a:solidFill>
              <a:srgbClr val="FFFFFF"/>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
            <a:ext cx="12192000" cy="6858000"/>
            <a:chOff x="0" y="-2"/>
            <a:chExt cx="12192000" cy="6858000"/>
          </a:xfrm>
        </p:grpSpPr>
        <p:pic>
          <p:nvPicPr>
            <p:cNvPr id="3" name="object 3"/>
            <p:cNvPicPr/>
            <p:nvPr/>
          </p:nvPicPr>
          <p:blipFill>
            <a:blip r:embed="rId2" cstate="print"/>
            <a:stretch>
              <a:fillRect/>
            </a:stretch>
          </p:blipFill>
          <p:spPr>
            <a:xfrm>
              <a:off x="0" y="-2"/>
              <a:ext cx="12188952" cy="6858001"/>
            </a:xfrm>
            <a:prstGeom prst="rect">
              <a:avLst/>
            </a:prstGeom>
          </p:spPr>
        </p:pic>
        <p:pic>
          <p:nvPicPr>
            <p:cNvPr id="4" name="object 4"/>
            <p:cNvPicPr/>
            <p:nvPr/>
          </p:nvPicPr>
          <p:blipFill>
            <a:blip r:embed="rId3" cstate="print"/>
            <a:stretch>
              <a:fillRect/>
            </a:stretch>
          </p:blipFill>
          <p:spPr>
            <a:xfrm>
              <a:off x="0" y="2208276"/>
              <a:ext cx="12192000" cy="3160776"/>
            </a:xfrm>
            <a:prstGeom prst="rect">
              <a:avLst/>
            </a:prstGeom>
          </p:spPr>
        </p:pic>
        <p:pic>
          <p:nvPicPr>
            <p:cNvPr id="5" name="object 5"/>
            <p:cNvPicPr/>
            <p:nvPr/>
          </p:nvPicPr>
          <p:blipFill>
            <a:blip r:embed="rId4" cstate="print"/>
            <a:stretch>
              <a:fillRect/>
            </a:stretch>
          </p:blipFill>
          <p:spPr>
            <a:xfrm>
              <a:off x="1022603" y="41148"/>
              <a:ext cx="10661904" cy="1488948"/>
            </a:xfrm>
            <a:prstGeom prst="rect">
              <a:avLst/>
            </a:prstGeom>
          </p:spPr>
        </p:pic>
      </p:grpSp>
      <p:sp>
        <p:nvSpPr>
          <p:cNvPr id="6" name="object 6"/>
          <p:cNvSpPr txBox="1">
            <a:spLocks noGrp="1"/>
          </p:cNvSpPr>
          <p:nvPr>
            <p:ph type="title"/>
          </p:nvPr>
        </p:nvSpPr>
        <p:spPr>
          <a:xfrm>
            <a:off x="1523999" y="230250"/>
            <a:ext cx="9698101" cy="817880"/>
          </a:xfrm>
          <a:prstGeom prst="rect">
            <a:avLst/>
          </a:prstGeom>
        </p:spPr>
        <p:txBody>
          <a:bodyPr vert="horz" wrap="square" lIns="0" tIns="12065" rIns="0" bIns="0" rtlCol="0">
            <a:spAutoFit/>
          </a:bodyPr>
          <a:lstStyle/>
          <a:p>
            <a:pPr marL="12700">
              <a:lnSpc>
                <a:spcPct val="100000"/>
              </a:lnSpc>
              <a:spcBef>
                <a:spcPts val="95"/>
              </a:spcBef>
            </a:pPr>
            <a:r>
              <a:rPr sz="5200" spc="-30" dirty="0">
                <a:solidFill>
                  <a:schemeClr val="bg1"/>
                </a:solidFill>
              </a:rPr>
              <a:t>Moving</a:t>
            </a:r>
            <a:r>
              <a:rPr sz="5200" spc="-295" dirty="0">
                <a:solidFill>
                  <a:schemeClr val="bg1"/>
                </a:solidFill>
              </a:rPr>
              <a:t> </a:t>
            </a:r>
            <a:r>
              <a:rPr sz="5200" spc="-35" dirty="0">
                <a:solidFill>
                  <a:schemeClr val="bg1"/>
                </a:solidFill>
              </a:rPr>
              <a:t>Average</a:t>
            </a:r>
            <a:r>
              <a:rPr sz="5200" spc="-275" dirty="0">
                <a:solidFill>
                  <a:schemeClr val="bg1"/>
                </a:solidFill>
              </a:rPr>
              <a:t> </a:t>
            </a:r>
            <a:r>
              <a:rPr sz="5200" dirty="0">
                <a:solidFill>
                  <a:schemeClr val="bg1"/>
                </a:solidFill>
              </a:rPr>
              <a:t>Example</a:t>
            </a:r>
            <a:r>
              <a:rPr sz="5200" spc="-170" dirty="0">
                <a:solidFill>
                  <a:schemeClr val="bg1"/>
                </a:solidFill>
              </a:rPr>
              <a:t> </a:t>
            </a:r>
            <a:r>
              <a:rPr sz="5200" spc="-10" dirty="0">
                <a:solidFill>
                  <a:schemeClr val="bg1"/>
                </a:solidFill>
              </a:rPr>
              <a:t>Solution</a:t>
            </a:r>
            <a:endParaRPr sz="5200" dirty="0">
              <a:solidFill>
                <a:schemeClr val="bg1"/>
              </a:solidFill>
            </a:endParaRPr>
          </a:p>
        </p:txBody>
      </p:sp>
      <p:sp>
        <p:nvSpPr>
          <p:cNvPr id="7" name="object 7"/>
          <p:cNvSpPr/>
          <p:nvPr/>
        </p:nvSpPr>
        <p:spPr>
          <a:xfrm>
            <a:off x="3149345" y="2721101"/>
            <a:ext cx="1097915" cy="2587625"/>
          </a:xfrm>
          <a:custGeom>
            <a:avLst/>
            <a:gdLst/>
            <a:ahLst/>
            <a:cxnLst/>
            <a:rect l="l" t="t" r="r" b="b"/>
            <a:pathLst>
              <a:path w="1097914" h="2587625">
                <a:moveTo>
                  <a:pt x="0" y="0"/>
                </a:moveTo>
                <a:lnTo>
                  <a:pt x="37718" y="0"/>
                </a:lnTo>
                <a:lnTo>
                  <a:pt x="75565" y="6350"/>
                </a:lnTo>
                <a:lnTo>
                  <a:pt x="137287" y="33400"/>
                </a:lnTo>
                <a:lnTo>
                  <a:pt x="178434" y="74675"/>
                </a:lnTo>
                <a:lnTo>
                  <a:pt x="192151" y="122300"/>
                </a:lnTo>
                <a:lnTo>
                  <a:pt x="192151" y="635000"/>
                </a:lnTo>
                <a:lnTo>
                  <a:pt x="195706" y="661924"/>
                </a:lnTo>
                <a:lnTo>
                  <a:pt x="205994" y="682625"/>
                </a:lnTo>
                <a:lnTo>
                  <a:pt x="226568" y="703199"/>
                </a:lnTo>
                <a:lnTo>
                  <a:pt x="247142" y="723900"/>
                </a:lnTo>
                <a:lnTo>
                  <a:pt x="278003" y="736600"/>
                </a:lnTo>
                <a:lnTo>
                  <a:pt x="308864" y="750824"/>
                </a:lnTo>
                <a:lnTo>
                  <a:pt x="346709" y="757174"/>
                </a:lnTo>
                <a:lnTo>
                  <a:pt x="384429" y="757174"/>
                </a:lnTo>
                <a:lnTo>
                  <a:pt x="346709" y="757174"/>
                </a:lnTo>
                <a:lnTo>
                  <a:pt x="308864" y="771525"/>
                </a:lnTo>
                <a:lnTo>
                  <a:pt x="278003" y="777875"/>
                </a:lnTo>
                <a:lnTo>
                  <a:pt x="247142" y="798449"/>
                </a:lnTo>
                <a:lnTo>
                  <a:pt x="226568" y="819150"/>
                </a:lnTo>
                <a:lnTo>
                  <a:pt x="205994" y="839724"/>
                </a:lnTo>
                <a:lnTo>
                  <a:pt x="195706" y="860425"/>
                </a:lnTo>
                <a:lnTo>
                  <a:pt x="192151" y="887349"/>
                </a:lnTo>
                <a:lnTo>
                  <a:pt x="192151" y="1392174"/>
                </a:lnTo>
                <a:lnTo>
                  <a:pt x="188721" y="1419225"/>
                </a:lnTo>
                <a:lnTo>
                  <a:pt x="157861" y="1460500"/>
                </a:lnTo>
                <a:lnTo>
                  <a:pt x="106426" y="1501775"/>
                </a:lnTo>
                <a:lnTo>
                  <a:pt x="75565" y="1508125"/>
                </a:lnTo>
                <a:lnTo>
                  <a:pt x="37718" y="1522349"/>
                </a:lnTo>
                <a:lnTo>
                  <a:pt x="0" y="1522349"/>
                </a:lnTo>
              </a:path>
              <a:path w="1097914" h="2587625">
                <a:moveTo>
                  <a:pt x="402336" y="580644"/>
                </a:moveTo>
                <a:lnTo>
                  <a:pt x="468376" y="588518"/>
                </a:lnTo>
                <a:lnTo>
                  <a:pt x="521207" y="620268"/>
                </a:lnTo>
                <a:lnTo>
                  <a:pt x="556768" y="658368"/>
                </a:lnTo>
                <a:lnTo>
                  <a:pt x="570992" y="705993"/>
                </a:lnTo>
                <a:lnTo>
                  <a:pt x="570992" y="1212469"/>
                </a:lnTo>
                <a:lnTo>
                  <a:pt x="574040" y="1236218"/>
                </a:lnTo>
                <a:lnTo>
                  <a:pt x="584200" y="1260094"/>
                </a:lnTo>
                <a:lnTo>
                  <a:pt x="598424" y="1283843"/>
                </a:lnTo>
                <a:lnTo>
                  <a:pt x="619759" y="1299718"/>
                </a:lnTo>
                <a:lnTo>
                  <a:pt x="648207" y="1314069"/>
                </a:lnTo>
                <a:lnTo>
                  <a:pt x="675640" y="1329944"/>
                </a:lnTo>
                <a:lnTo>
                  <a:pt x="742695" y="1337818"/>
                </a:lnTo>
                <a:lnTo>
                  <a:pt x="675640" y="1345819"/>
                </a:lnTo>
                <a:lnTo>
                  <a:pt x="648207" y="1361694"/>
                </a:lnTo>
                <a:lnTo>
                  <a:pt x="598424" y="1393444"/>
                </a:lnTo>
                <a:lnTo>
                  <a:pt x="574040" y="1439418"/>
                </a:lnTo>
                <a:lnTo>
                  <a:pt x="570992" y="1463294"/>
                </a:lnTo>
                <a:lnTo>
                  <a:pt x="570992" y="1977644"/>
                </a:lnTo>
                <a:lnTo>
                  <a:pt x="566928" y="2001393"/>
                </a:lnTo>
                <a:lnTo>
                  <a:pt x="542544" y="2049018"/>
                </a:lnTo>
                <a:lnTo>
                  <a:pt x="496824" y="2079244"/>
                </a:lnTo>
                <a:lnTo>
                  <a:pt x="468376" y="2095119"/>
                </a:lnTo>
                <a:lnTo>
                  <a:pt x="402336" y="2102993"/>
                </a:lnTo>
              </a:path>
              <a:path w="1097914" h="2587625">
                <a:moveTo>
                  <a:pt x="757428" y="1136904"/>
                </a:moveTo>
                <a:lnTo>
                  <a:pt x="825119" y="1144778"/>
                </a:lnTo>
                <a:lnTo>
                  <a:pt x="852424" y="1162304"/>
                </a:lnTo>
                <a:lnTo>
                  <a:pt x="879602" y="1170178"/>
                </a:lnTo>
                <a:lnTo>
                  <a:pt x="899794" y="1195578"/>
                </a:lnTo>
                <a:lnTo>
                  <a:pt x="916051" y="1213104"/>
                </a:lnTo>
                <a:lnTo>
                  <a:pt x="924052" y="1230503"/>
                </a:lnTo>
                <a:lnTo>
                  <a:pt x="928116" y="1255903"/>
                </a:lnTo>
                <a:lnTo>
                  <a:pt x="928116" y="1743202"/>
                </a:lnTo>
                <a:lnTo>
                  <a:pt x="931164" y="1768602"/>
                </a:lnTo>
                <a:lnTo>
                  <a:pt x="939165" y="1794002"/>
                </a:lnTo>
                <a:lnTo>
                  <a:pt x="955420" y="1811528"/>
                </a:lnTo>
                <a:lnTo>
                  <a:pt x="978662" y="1827403"/>
                </a:lnTo>
                <a:lnTo>
                  <a:pt x="1002792" y="1844802"/>
                </a:lnTo>
                <a:lnTo>
                  <a:pt x="1030096" y="1854327"/>
                </a:lnTo>
                <a:lnTo>
                  <a:pt x="1097788" y="1862328"/>
                </a:lnTo>
                <a:lnTo>
                  <a:pt x="1030096" y="1870202"/>
                </a:lnTo>
                <a:lnTo>
                  <a:pt x="978662" y="1895602"/>
                </a:lnTo>
                <a:lnTo>
                  <a:pt x="939165" y="1930527"/>
                </a:lnTo>
                <a:lnTo>
                  <a:pt x="928116" y="1981327"/>
                </a:lnTo>
                <a:lnTo>
                  <a:pt x="928116" y="2468626"/>
                </a:lnTo>
                <a:lnTo>
                  <a:pt x="924052" y="2494026"/>
                </a:lnTo>
                <a:lnTo>
                  <a:pt x="916051" y="2511552"/>
                </a:lnTo>
                <a:lnTo>
                  <a:pt x="899794" y="2536952"/>
                </a:lnTo>
                <a:lnTo>
                  <a:pt x="879602" y="2552827"/>
                </a:lnTo>
                <a:lnTo>
                  <a:pt x="852424" y="2562352"/>
                </a:lnTo>
                <a:lnTo>
                  <a:pt x="825119" y="2579751"/>
                </a:lnTo>
                <a:lnTo>
                  <a:pt x="757428" y="2587625"/>
                </a:lnTo>
              </a:path>
            </a:pathLst>
          </a:custGeom>
          <a:ln w="25400">
            <a:solidFill>
              <a:srgbClr val="FFFFFF"/>
            </a:solidFill>
          </a:ln>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2859493623"/>
              </p:ext>
            </p:extLst>
          </p:nvPr>
        </p:nvGraphicFramePr>
        <p:xfrm>
          <a:off x="1159510" y="1651254"/>
          <a:ext cx="4498340" cy="4265295"/>
        </p:xfrm>
        <a:graphic>
          <a:graphicData uri="http://schemas.openxmlformats.org/drawingml/2006/table">
            <a:tbl>
              <a:tblPr firstRow="1" bandRow="1">
                <a:tableStyleId>{2D5ABB26-0587-4C30-8999-92F81FD0307C}</a:tableStyleId>
              </a:tblPr>
              <a:tblGrid>
                <a:gridCol w="1085806">
                  <a:extLst>
                    <a:ext uri="{9D8B030D-6E8A-4147-A177-3AD203B41FA5}">
                      <a16:colId xmlns:a16="http://schemas.microsoft.com/office/drawing/2014/main" val="20000"/>
                    </a:ext>
                  </a:extLst>
                </a:gridCol>
                <a:gridCol w="2016497">
                  <a:extLst>
                    <a:ext uri="{9D8B030D-6E8A-4147-A177-3AD203B41FA5}">
                      <a16:colId xmlns:a16="http://schemas.microsoft.com/office/drawing/2014/main" val="20001"/>
                    </a:ext>
                  </a:extLst>
                </a:gridCol>
                <a:gridCol w="1396037">
                  <a:extLst>
                    <a:ext uri="{9D8B030D-6E8A-4147-A177-3AD203B41FA5}">
                      <a16:colId xmlns:a16="http://schemas.microsoft.com/office/drawing/2014/main" val="20002"/>
                    </a:ext>
                  </a:extLst>
                </a:gridCol>
              </a:tblGrid>
              <a:tr h="990600">
                <a:tc>
                  <a:txBody>
                    <a:bodyPr/>
                    <a:lstStyle/>
                    <a:p>
                      <a:pPr marL="91440">
                        <a:lnSpc>
                          <a:spcPct val="100000"/>
                        </a:lnSpc>
                        <a:spcBef>
                          <a:spcPts val="280"/>
                        </a:spcBef>
                      </a:pPr>
                      <a:r>
                        <a:rPr sz="2800" spc="-20" dirty="0">
                          <a:solidFill>
                            <a:srgbClr val="FFFFFF"/>
                          </a:solidFill>
                          <a:latin typeface="Arial"/>
                          <a:cs typeface="Arial"/>
                        </a:rPr>
                        <a:t>Year</a:t>
                      </a:r>
                      <a:endParaRPr sz="2800">
                        <a:latin typeface="Arial"/>
                        <a:cs typeface="Arial"/>
                      </a:endParaRPr>
                    </a:p>
                  </a:txBody>
                  <a:tcPr marL="0" marR="0" marT="3556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234950">
                        <a:lnSpc>
                          <a:spcPct val="100000"/>
                        </a:lnSpc>
                        <a:spcBef>
                          <a:spcPts val="280"/>
                        </a:spcBef>
                      </a:pPr>
                      <a:r>
                        <a:rPr sz="2800" spc="-10" dirty="0">
                          <a:solidFill>
                            <a:srgbClr val="F9FC00"/>
                          </a:solidFill>
                          <a:latin typeface="Arial"/>
                          <a:cs typeface="Arial"/>
                        </a:rPr>
                        <a:t>Response</a:t>
                      </a:r>
                      <a:endParaRPr sz="2800">
                        <a:latin typeface="Arial"/>
                        <a:cs typeface="Arial"/>
                      </a:endParaRPr>
                    </a:p>
                  </a:txBody>
                  <a:tcPr marL="0" marR="0" marT="3556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160020" marR="62865" indent="-6350">
                        <a:lnSpc>
                          <a:spcPct val="100000"/>
                        </a:lnSpc>
                        <a:spcBef>
                          <a:spcPts val="280"/>
                        </a:spcBef>
                      </a:pPr>
                      <a:r>
                        <a:rPr sz="2800" spc="-10" dirty="0">
                          <a:solidFill>
                            <a:srgbClr val="F9FC00"/>
                          </a:solidFill>
                          <a:latin typeface="Arial"/>
                          <a:cs typeface="Arial"/>
                        </a:rPr>
                        <a:t>Moving </a:t>
                      </a:r>
                      <a:r>
                        <a:rPr sz="2800" spc="-25" dirty="0">
                          <a:solidFill>
                            <a:srgbClr val="F9FC00"/>
                          </a:solidFill>
                          <a:latin typeface="Arial"/>
                          <a:cs typeface="Arial"/>
                        </a:rPr>
                        <a:t>Ave</a:t>
                      </a:r>
                      <a:endParaRPr sz="2800">
                        <a:latin typeface="Arial"/>
                        <a:cs typeface="Arial"/>
                      </a:endParaRPr>
                    </a:p>
                  </a:txBody>
                  <a:tcPr marL="0" marR="0" marT="3556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extLst>
                  <a:ext uri="{0D108BD9-81ED-4DB2-BD59-A6C34878D82A}">
                    <a16:rowId xmlns:a16="http://schemas.microsoft.com/office/drawing/2014/main" val="10000"/>
                  </a:ext>
                </a:extLst>
              </a:tr>
              <a:tr h="608330">
                <a:tc>
                  <a:txBody>
                    <a:bodyPr/>
                    <a:lstStyle/>
                    <a:p>
                      <a:pPr marL="91440">
                        <a:lnSpc>
                          <a:spcPct val="100000"/>
                        </a:lnSpc>
                        <a:spcBef>
                          <a:spcPts val="655"/>
                        </a:spcBef>
                      </a:pPr>
                      <a:r>
                        <a:rPr sz="2400" spc="-20" dirty="0">
                          <a:solidFill>
                            <a:srgbClr val="FFFFFF"/>
                          </a:solidFill>
                          <a:latin typeface="Arial"/>
                          <a:cs typeface="Arial"/>
                        </a:rPr>
                        <a:t>1994</a:t>
                      </a:r>
                      <a:endParaRPr sz="2400">
                        <a:latin typeface="Arial"/>
                        <a:cs typeface="Arial"/>
                      </a:endParaRPr>
                    </a:p>
                  </a:txBody>
                  <a:tcPr marL="0" marR="0" marT="8318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tcPr>
                </a:tc>
                <a:tc>
                  <a:txBody>
                    <a:bodyPr/>
                    <a:lstStyle/>
                    <a:p>
                      <a:pPr marL="612775">
                        <a:lnSpc>
                          <a:spcPct val="100000"/>
                        </a:lnSpc>
                        <a:spcBef>
                          <a:spcPts val="655"/>
                        </a:spcBef>
                      </a:pPr>
                      <a:r>
                        <a:rPr sz="2400" spc="-50" dirty="0">
                          <a:solidFill>
                            <a:srgbClr val="A7FFA7"/>
                          </a:solidFill>
                          <a:latin typeface="Arial"/>
                          <a:cs typeface="Arial"/>
                        </a:rPr>
                        <a:t>2</a:t>
                      </a:r>
                      <a:endParaRPr sz="2400">
                        <a:latin typeface="Arial"/>
                        <a:cs typeface="Arial"/>
                      </a:endParaRPr>
                    </a:p>
                  </a:txBody>
                  <a:tcPr marL="0" marR="0" marT="8318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tcPr>
                </a:tc>
                <a:tc>
                  <a:txBody>
                    <a:bodyPr/>
                    <a:lstStyle/>
                    <a:p>
                      <a:pPr marL="460375">
                        <a:lnSpc>
                          <a:spcPct val="100000"/>
                        </a:lnSpc>
                        <a:spcBef>
                          <a:spcPts val="655"/>
                        </a:spcBef>
                      </a:pPr>
                      <a:r>
                        <a:rPr sz="2400" spc="-25" dirty="0">
                          <a:solidFill>
                            <a:srgbClr val="F9FC00"/>
                          </a:solidFill>
                          <a:latin typeface="Arial"/>
                          <a:cs typeface="Arial"/>
                        </a:rPr>
                        <a:t>NA</a:t>
                      </a:r>
                      <a:endParaRPr sz="2400">
                        <a:latin typeface="Arial"/>
                        <a:cs typeface="Arial"/>
                      </a:endParaRPr>
                    </a:p>
                  </a:txBody>
                  <a:tcPr marL="0" marR="0" marT="8318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533400">
                <a:tc>
                  <a:txBody>
                    <a:bodyPr/>
                    <a:lstStyle/>
                    <a:p>
                      <a:pPr marL="91440">
                        <a:lnSpc>
                          <a:spcPct val="100000"/>
                        </a:lnSpc>
                        <a:spcBef>
                          <a:spcPts val="185"/>
                        </a:spcBef>
                      </a:pPr>
                      <a:r>
                        <a:rPr sz="2400" spc="-20" dirty="0">
                          <a:solidFill>
                            <a:srgbClr val="FFFFFF"/>
                          </a:solidFill>
                          <a:latin typeface="Arial"/>
                          <a:cs typeface="Arial"/>
                        </a:rPr>
                        <a:t>1995</a:t>
                      </a:r>
                      <a:endParaRPr sz="24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12775">
                        <a:lnSpc>
                          <a:spcPct val="100000"/>
                        </a:lnSpc>
                        <a:spcBef>
                          <a:spcPts val="185"/>
                        </a:spcBef>
                      </a:pPr>
                      <a:r>
                        <a:rPr sz="2400" spc="-50" dirty="0">
                          <a:solidFill>
                            <a:srgbClr val="A7FFA7"/>
                          </a:solidFill>
                          <a:latin typeface="Arial"/>
                          <a:cs typeface="Arial"/>
                        </a:rPr>
                        <a:t>5</a:t>
                      </a:r>
                      <a:endParaRPr sz="24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460375">
                        <a:lnSpc>
                          <a:spcPct val="100000"/>
                        </a:lnSpc>
                        <a:spcBef>
                          <a:spcPts val="185"/>
                        </a:spcBef>
                      </a:pPr>
                      <a:r>
                        <a:rPr sz="2400" spc="-50" dirty="0">
                          <a:solidFill>
                            <a:srgbClr val="F9FC00"/>
                          </a:solidFill>
                          <a:latin typeface="Arial"/>
                          <a:cs typeface="Arial"/>
                        </a:rPr>
                        <a:t>3</a:t>
                      </a:r>
                      <a:endParaRPr sz="24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533400">
                <a:tc>
                  <a:txBody>
                    <a:bodyPr/>
                    <a:lstStyle/>
                    <a:p>
                      <a:pPr marL="91440">
                        <a:lnSpc>
                          <a:spcPct val="100000"/>
                        </a:lnSpc>
                        <a:spcBef>
                          <a:spcPts val="305"/>
                        </a:spcBef>
                      </a:pPr>
                      <a:r>
                        <a:rPr sz="2400" spc="-20" dirty="0">
                          <a:solidFill>
                            <a:srgbClr val="FFFFFF"/>
                          </a:solidFill>
                          <a:latin typeface="Arial"/>
                          <a:cs typeface="Arial"/>
                        </a:rPr>
                        <a:t>1996</a:t>
                      </a:r>
                      <a:endParaRPr sz="24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12775">
                        <a:lnSpc>
                          <a:spcPct val="100000"/>
                        </a:lnSpc>
                        <a:spcBef>
                          <a:spcPts val="305"/>
                        </a:spcBef>
                      </a:pPr>
                      <a:r>
                        <a:rPr sz="2400" spc="-50" dirty="0">
                          <a:solidFill>
                            <a:srgbClr val="A7FFA7"/>
                          </a:solidFill>
                          <a:latin typeface="Arial"/>
                          <a:cs typeface="Arial"/>
                        </a:rPr>
                        <a:t>2</a:t>
                      </a:r>
                      <a:endParaRPr sz="24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471170">
                        <a:lnSpc>
                          <a:spcPct val="100000"/>
                        </a:lnSpc>
                        <a:spcBef>
                          <a:spcPts val="305"/>
                        </a:spcBef>
                      </a:pPr>
                      <a:r>
                        <a:rPr sz="2400" spc="-50" dirty="0">
                          <a:solidFill>
                            <a:srgbClr val="F9FC00"/>
                          </a:solidFill>
                          <a:latin typeface="Arial"/>
                          <a:cs typeface="Arial"/>
                        </a:rPr>
                        <a:t>3</a:t>
                      </a:r>
                      <a:endParaRPr sz="24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533400">
                <a:tc>
                  <a:txBody>
                    <a:bodyPr/>
                    <a:lstStyle/>
                    <a:p>
                      <a:pPr marL="91440">
                        <a:lnSpc>
                          <a:spcPct val="100000"/>
                        </a:lnSpc>
                        <a:spcBef>
                          <a:spcPts val="425"/>
                        </a:spcBef>
                      </a:pPr>
                      <a:r>
                        <a:rPr sz="2400" spc="-20" dirty="0">
                          <a:solidFill>
                            <a:srgbClr val="FFFFFF"/>
                          </a:solidFill>
                          <a:latin typeface="Arial"/>
                          <a:cs typeface="Arial"/>
                        </a:rPr>
                        <a:t>1997</a:t>
                      </a:r>
                      <a:endParaRPr sz="2400">
                        <a:latin typeface="Arial"/>
                        <a:cs typeface="Arial"/>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12775">
                        <a:lnSpc>
                          <a:spcPct val="100000"/>
                        </a:lnSpc>
                        <a:spcBef>
                          <a:spcPts val="425"/>
                        </a:spcBef>
                      </a:pPr>
                      <a:r>
                        <a:rPr sz="2400" spc="-50" dirty="0">
                          <a:solidFill>
                            <a:srgbClr val="A7FFA7"/>
                          </a:solidFill>
                          <a:latin typeface="Arial"/>
                          <a:cs typeface="Arial"/>
                        </a:rPr>
                        <a:t>2</a:t>
                      </a:r>
                      <a:endParaRPr sz="2400">
                        <a:latin typeface="Arial"/>
                        <a:cs typeface="Arial"/>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460375">
                        <a:lnSpc>
                          <a:spcPct val="100000"/>
                        </a:lnSpc>
                        <a:spcBef>
                          <a:spcPts val="425"/>
                        </a:spcBef>
                      </a:pPr>
                      <a:r>
                        <a:rPr sz="2400" spc="-20" dirty="0">
                          <a:solidFill>
                            <a:srgbClr val="F9FC00"/>
                          </a:solidFill>
                          <a:latin typeface="Arial"/>
                          <a:cs typeface="Arial"/>
                        </a:rPr>
                        <a:t>3.67</a:t>
                      </a:r>
                      <a:endParaRPr sz="2400">
                        <a:latin typeface="Arial"/>
                        <a:cs typeface="Arial"/>
                      </a:endParaRPr>
                    </a:p>
                  </a:txBody>
                  <a:tcPr marL="0" marR="0" marT="539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532765">
                <a:tc>
                  <a:txBody>
                    <a:bodyPr/>
                    <a:lstStyle/>
                    <a:p>
                      <a:pPr marL="91440">
                        <a:lnSpc>
                          <a:spcPct val="100000"/>
                        </a:lnSpc>
                        <a:spcBef>
                          <a:spcPts val="545"/>
                        </a:spcBef>
                      </a:pPr>
                      <a:r>
                        <a:rPr sz="2400" spc="-20" dirty="0">
                          <a:solidFill>
                            <a:srgbClr val="FFFFFF"/>
                          </a:solidFill>
                          <a:latin typeface="Arial"/>
                          <a:cs typeface="Arial"/>
                        </a:rPr>
                        <a:t>1998</a:t>
                      </a:r>
                      <a:endParaRPr sz="2400">
                        <a:latin typeface="Arial"/>
                        <a:cs typeface="Arial"/>
                      </a:endParaRPr>
                    </a:p>
                  </a:txBody>
                  <a:tcPr marL="0" marR="0" marT="692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12775">
                        <a:lnSpc>
                          <a:spcPct val="100000"/>
                        </a:lnSpc>
                        <a:spcBef>
                          <a:spcPts val="545"/>
                        </a:spcBef>
                      </a:pPr>
                      <a:r>
                        <a:rPr sz="2400" spc="-50" dirty="0">
                          <a:solidFill>
                            <a:srgbClr val="A7FFA7"/>
                          </a:solidFill>
                          <a:latin typeface="Arial"/>
                          <a:cs typeface="Arial"/>
                        </a:rPr>
                        <a:t>7</a:t>
                      </a:r>
                      <a:endParaRPr sz="2400">
                        <a:latin typeface="Arial"/>
                        <a:cs typeface="Arial"/>
                      </a:endParaRPr>
                    </a:p>
                  </a:txBody>
                  <a:tcPr marL="0" marR="0" marT="692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460375">
                        <a:lnSpc>
                          <a:spcPct val="100000"/>
                        </a:lnSpc>
                        <a:spcBef>
                          <a:spcPts val="545"/>
                        </a:spcBef>
                      </a:pPr>
                      <a:r>
                        <a:rPr sz="2400" spc="-50" dirty="0">
                          <a:solidFill>
                            <a:srgbClr val="F9FC00"/>
                          </a:solidFill>
                          <a:latin typeface="Arial"/>
                          <a:cs typeface="Arial"/>
                        </a:rPr>
                        <a:t>5</a:t>
                      </a:r>
                      <a:endParaRPr sz="2400">
                        <a:latin typeface="Arial"/>
                        <a:cs typeface="Arial"/>
                      </a:endParaRPr>
                    </a:p>
                  </a:txBody>
                  <a:tcPr marL="0" marR="0" marT="692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533400">
                <a:tc>
                  <a:txBody>
                    <a:bodyPr/>
                    <a:lstStyle/>
                    <a:p>
                      <a:pPr marL="91440">
                        <a:lnSpc>
                          <a:spcPct val="100000"/>
                        </a:lnSpc>
                        <a:spcBef>
                          <a:spcPts val="670"/>
                        </a:spcBef>
                      </a:pPr>
                      <a:r>
                        <a:rPr sz="2400" spc="-20" dirty="0">
                          <a:solidFill>
                            <a:srgbClr val="FFFFFF"/>
                          </a:solidFill>
                          <a:latin typeface="Arial"/>
                          <a:cs typeface="Arial"/>
                        </a:rPr>
                        <a:t>1999</a:t>
                      </a:r>
                      <a:endParaRPr sz="2400">
                        <a:latin typeface="Arial"/>
                        <a:cs typeface="Arial"/>
                      </a:endParaRPr>
                    </a:p>
                  </a:txBody>
                  <a:tcPr marL="0" marR="0" marT="850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12775">
                        <a:lnSpc>
                          <a:spcPct val="100000"/>
                        </a:lnSpc>
                        <a:spcBef>
                          <a:spcPts val="670"/>
                        </a:spcBef>
                      </a:pPr>
                      <a:r>
                        <a:rPr sz="2400" spc="-50" dirty="0">
                          <a:solidFill>
                            <a:srgbClr val="A7FFA7"/>
                          </a:solidFill>
                          <a:latin typeface="Arial"/>
                          <a:cs typeface="Arial"/>
                        </a:rPr>
                        <a:t>6</a:t>
                      </a:r>
                      <a:endParaRPr sz="2400">
                        <a:latin typeface="Arial"/>
                        <a:cs typeface="Arial"/>
                      </a:endParaRPr>
                    </a:p>
                  </a:txBody>
                  <a:tcPr marL="0" marR="0" marT="850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460375">
                        <a:lnSpc>
                          <a:spcPct val="100000"/>
                        </a:lnSpc>
                        <a:spcBef>
                          <a:spcPts val="670"/>
                        </a:spcBef>
                      </a:pPr>
                      <a:r>
                        <a:rPr sz="2400" spc="-25" dirty="0">
                          <a:solidFill>
                            <a:srgbClr val="F9FC00"/>
                          </a:solidFill>
                          <a:latin typeface="Arial"/>
                          <a:cs typeface="Arial"/>
                        </a:rPr>
                        <a:t>NA</a:t>
                      </a:r>
                      <a:endParaRPr sz="2400" dirty="0">
                        <a:latin typeface="Arial"/>
                        <a:cs typeface="Arial"/>
                      </a:endParaRPr>
                    </a:p>
                  </a:txBody>
                  <a:tcPr marL="0" marR="0" marT="850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bl>
          </a:graphicData>
        </a:graphic>
      </p:graphicFrame>
      <p:sp>
        <p:nvSpPr>
          <p:cNvPr id="9" name="object 9"/>
          <p:cNvSpPr/>
          <p:nvPr/>
        </p:nvSpPr>
        <p:spPr>
          <a:xfrm>
            <a:off x="5128259" y="2260092"/>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FD9B03"/>
          </a:solidFill>
        </p:spPr>
        <p:txBody>
          <a:bodyPr wrap="square" lIns="0" tIns="0" rIns="0" bIns="0" rtlCol="0"/>
          <a:lstStyle/>
          <a:p>
            <a:endParaRPr/>
          </a:p>
        </p:txBody>
      </p:sp>
      <p:pic>
        <p:nvPicPr>
          <p:cNvPr id="10" name="object 10"/>
          <p:cNvPicPr/>
          <p:nvPr/>
        </p:nvPicPr>
        <p:blipFill>
          <a:blip r:embed="rId5" cstate="print"/>
          <a:stretch>
            <a:fillRect/>
          </a:stretch>
        </p:blipFill>
        <p:spPr>
          <a:xfrm>
            <a:off x="3147060" y="2183892"/>
            <a:ext cx="228600" cy="228600"/>
          </a:xfrm>
          <a:prstGeom prst="rect">
            <a:avLst/>
          </a:prstGeom>
        </p:spPr>
      </p:pic>
      <p:grpSp>
        <p:nvGrpSpPr>
          <p:cNvPr id="11" name="object 11"/>
          <p:cNvGrpSpPr/>
          <p:nvPr/>
        </p:nvGrpSpPr>
        <p:grpSpPr>
          <a:xfrm>
            <a:off x="7714488" y="3199129"/>
            <a:ext cx="3595370" cy="2225040"/>
            <a:chOff x="7714488" y="3199129"/>
            <a:chExt cx="3595370" cy="2225040"/>
          </a:xfrm>
        </p:grpSpPr>
        <p:sp>
          <p:nvSpPr>
            <p:cNvPr id="12" name="object 12"/>
            <p:cNvSpPr/>
            <p:nvPr/>
          </p:nvSpPr>
          <p:spPr>
            <a:xfrm>
              <a:off x="9021318" y="4877561"/>
              <a:ext cx="523240" cy="0"/>
            </a:xfrm>
            <a:custGeom>
              <a:avLst/>
              <a:gdLst/>
              <a:ahLst/>
              <a:cxnLst/>
              <a:rect l="l" t="t" r="r" b="b"/>
              <a:pathLst>
                <a:path w="523240">
                  <a:moveTo>
                    <a:pt x="0" y="0"/>
                  </a:moveTo>
                  <a:lnTo>
                    <a:pt x="522731" y="0"/>
                  </a:lnTo>
                </a:path>
              </a:pathLst>
            </a:custGeom>
            <a:ln w="25400">
              <a:solidFill>
                <a:srgbClr val="A7FFA7"/>
              </a:solidFill>
            </a:ln>
          </p:spPr>
          <p:txBody>
            <a:bodyPr wrap="square" lIns="0" tIns="0" rIns="0" bIns="0" rtlCol="0"/>
            <a:lstStyle/>
            <a:p>
              <a:endParaRPr/>
            </a:p>
          </p:txBody>
        </p:sp>
        <p:sp>
          <p:nvSpPr>
            <p:cNvPr id="13" name="object 13"/>
            <p:cNvSpPr/>
            <p:nvPr/>
          </p:nvSpPr>
          <p:spPr>
            <a:xfrm>
              <a:off x="7867650" y="3211829"/>
              <a:ext cx="3429000" cy="2199640"/>
            </a:xfrm>
            <a:custGeom>
              <a:avLst/>
              <a:gdLst/>
              <a:ahLst/>
              <a:cxnLst/>
              <a:rect l="l" t="t" r="r" b="b"/>
              <a:pathLst>
                <a:path w="3429000" h="2199640">
                  <a:moveTo>
                    <a:pt x="0" y="0"/>
                  </a:moveTo>
                  <a:lnTo>
                    <a:pt x="0" y="2122932"/>
                  </a:lnTo>
                </a:path>
                <a:path w="3429000" h="2199640">
                  <a:moveTo>
                    <a:pt x="86868" y="2199132"/>
                  </a:moveTo>
                  <a:lnTo>
                    <a:pt x="3429000" y="2199132"/>
                  </a:lnTo>
                </a:path>
              </a:pathLst>
            </a:custGeom>
            <a:ln w="25400">
              <a:solidFill>
                <a:srgbClr val="FFFFFF"/>
              </a:solidFill>
            </a:ln>
          </p:spPr>
          <p:txBody>
            <a:bodyPr wrap="square" lIns="0" tIns="0" rIns="0" bIns="0" rtlCol="0"/>
            <a:lstStyle/>
            <a:p>
              <a:endParaRPr/>
            </a:p>
          </p:txBody>
        </p:sp>
        <p:sp>
          <p:nvSpPr>
            <p:cNvPr id="14" name="object 14"/>
            <p:cNvSpPr/>
            <p:nvPr/>
          </p:nvSpPr>
          <p:spPr>
            <a:xfrm>
              <a:off x="7792974" y="3431285"/>
              <a:ext cx="2894330" cy="1522730"/>
            </a:xfrm>
            <a:custGeom>
              <a:avLst/>
              <a:gdLst/>
              <a:ahLst/>
              <a:cxnLst/>
              <a:rect l="l" t="t" r="r" b="b"/>
              <a:pathLst>
                <a:path w="2894329" h="1522729">
                  <a:moveTo>
                    <a:pt x="0" y="1522476"/>
                  </a:moveTo>
                  <a:lnTo>
                    <a:pt x="531876" y="457200"/>
                  </a:lnTo>
                </a:path>
                <a:path w="2894329" h="1522729">
                  <a:moveTo>
                    <a:pt x="547116" y="547115"/>
                  </a:moveTo>
                  <a:lnTo>
                    <a:pt x="1141476" y="1446276"/>
                  </a:lnTo>
                </a:path>
                <a:path w="2894329" h="1522729">
                  <a:moveTo>
                    <a:pt x="1752600" y="1446276"/>
                  </a:moveTo>
                  <a:lnTo>
                    <a:pt x="2436876" y="0"/>
                  </a:lnTo>
                </a:path>
                <a:path w="2894329" h="1522729">
                  <a:moveTo>
                    <a:pt x="2481072" y="118872"/>
                  </a:moveTo>
                  <a:lnTo>
                    <a:pt x="2894076" y="303275"/>
                  </a:lnTo>
                </a:path>
              </a:pathLst>
            </a:custGeom>
            <a:ln w="25400">
              <a:solidFill>
                <a:srgbClr val="A7FFA7"/>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7714488" y="4800599"/>
              <a:ext cx="228600" cy="228600"/>
            </a:xfrm>
            <a:prstGeom prst="rect">
              <a:avLst/>
            </a:prstGeom>
          </p:spPr>
        </p:pic>
        <p:pic>
          <p:nvPicPr>
            <p:cNvPr id="16" name="object 16"/>
            <p:cNvPicPr/>
            <p:nvPr/>
          </p:nvPicPr>
          <p:blipFill>
            <a:blip r:embed="rId5" cstate="print"/>
            <a:stretch>
              <a:fillRect/>
            </a:stretch>
          </p:blipFill>
          <p:spPr>
            <a:xfrm>
              <a:off x="8171688" y="3809999"/>
              <a:ext cx="228600" cy="228600"/>
            </a:xfrm>
            <a:prstGeom prst="rect">
              <a:avLst/>
            </a:prstGeom>
          </p:spPr>
        </p:pic>
        <p:pic>
          <p:nvPicPr>
            <p:cNvPr id="17" name="object 17"/>
            <p:cNvPicPr/>
            <p:nvPr/>
          </p:nvPicPr>
          <p:blipFill>
            <a:blip r:embed="rId5" cstate="print"/>
            <a:stretch>
              <a:fillRect/>
            </a:stretch>
          </p:blipFill>
          <p:spPr>
            <a:xfrm>
              <a:off x="8857488" y="4800599"/>
              <a:ext cx="228600" cy="228600"/>
            </a:xfrm>
            <a:prstGeom prst="rect">
              <a:avLst/>
            </a:prstGeom>
          </p:spPr>
        </p:pic>
        <p:pic>
          <p:nvPicPr>
            <p:cNvPr id="18" name="object 18"/>
            <p:cNvPicPr/>
            <p:nvPr/>
          </p:nvPicPr>
          <p:blipFill>
            <a:blip r:embed="rId5" cstate="print"/>
            <a:stretch>
              <a:fillRect/>
            </a:stretch>
          </p:blipFill>
          <p:spPr>
            <a:xfrm>
              <a:off x="9467088" y="4800599"/>
              <a:ext cx="228600" cy="228600"/>
            </a:xfrm>
            <a:prstGeom prst="rect">
              <a:avLst/>
            </a:prstGeom>
          </p:spPr>
        </p:pic>
        <p:pic>
          <p:nvPicPr>
            <p:cNvPr id="19" name="object 19"/>
            <p:cNvPicPr/>
            <p:nvPr/>
          </p:nvPicPr>
          <p:blipFill>
            <a:blip r:embed="rId5" cstate="print"/>
            <a:stretch>
              <a:fillRect/>
            </a:stretch>
          </p:blipFill>
          <p:spPr>
            <a:xfrm>
              <a:off x="10076688" y="3352799"/>
              <a:ext cx="228600" cy="228600"/>
            </a:xfrm>
            <a:prstGeom prst="rect">
              <a:avLst/>
            </a:prstGeom>
          </p:spPr>
        </p:pic>
        <p:pic>
          <p:nvPicPr>
            <p:cNvPr id="20" name="object 20"/>
            <p:cNvPicPr/>
            <p:nvPr/>
          </p:nvPicPr>
          <p:blipFill>
            <a:blip r:embed="rId5" cstate="print"/>
            <a:stretch>
              <a:fillRect/>
            </a:stretch>
          </p:blipFill>
          <p:spPr>
            <a:xfrm>
              <a:off x="10610088" y="3657599"/>
              <a:ext cx="228600" cy="228600"/>
            </a:xfrm>
            <a:prstGeom prst="rect">
              <a:avLst/>
            </a:prstGeom>
          </p:spPr>
        </p:pic>
        <p:sp>
          <p:nvSpPr>
            <p:cNvPr id="21" name="object 21"/>
            <p:cNvSpPr/>
            <p:nvPr/>
          </p:nvSpPr>
          <p:spPr>
            <a:xfrm>
              <a:off x="8492490" y="3969257"/>
              <a:ext cx="1731645" cy="690880"/>
            </a:xfrm>
            <a:custGeom>
              <a:avLst/>
              <a:gdLst/>
              <a:ahLst/>
              <a:cxnLst/>
              <a:rect l="l" t="t" r="r" b="b"/>
              <a:pathLst>
                <a:path w="1731645" h="690879">
                  <a:moveTo>
                    <a:pt x="0" y="679704"/>
                  </a:moveTo>
                  <a:lnTo>
                    <a:pt x="446531" y="679704"/>
                  </a:lnTo>
                </a:path>
                <a:path w="1731645" h="690879">
                  <a:moveTo>
                    <a:pt x="455675" y="690372"/>
                  </a:moveTo>
                  <a:lnTo>
                    <a:pt x="1112519" y="440436"/>
                  </a:lnTo>
                </a:path>
                <a:path w="1731645" h="690879">
                  <a:moveTo>
                    <a:pt x="1141476" y="461772"/>
                  </a:moveTo>
                  <a:lnTo>
                    <a:pt x="1731263" y="0"/>
                  </a:lnTo>
                </a:path>
              </a:pathLst>
            </a:custGeom>
            <a:ln w="25400">
              <a:solidFill>
                <a:srgbClr val="FD9B03"/>
              </a:solidFill>
            </a:ln>
          </p:spPr>
          <p:txBody>
            <a:bodyPr wrap="square" lIns="0" tIns="0" rIns="0" bIns="0" rtlCol="0"/>
            <a:lstStyle/>
            <a:p>
              <a:endParaRPr/>
            </a:p>
          </p:txBody>
        </p:sp>
      </p:grpSp>
      <p:sp>
        <p:nvSpPr>
          <p:cNvPr id="22" name="object 22"/>
          <p:cNvSpPr txBox="1"/>
          <p:nvPr/>
        </p:nvSpPr>
        <p:spPr>
          <a:xfrm>
            <a:off x="7413117" y="2452890"/>
            <a:ext cx="3352800" cy="3448685"/>
          </a:xfrm>
          <a:prstGeom prst="rect">
            <a:avLst/>
          </a:prstGeom>
        </p:spPr>
        <p:txBody>
          <a:bodyPr vert="horz" wrap="square" lIns="0" tIns="100330" rIns="0" bIns="0" rtlCol="0">
            <a:spAutoFit/>
          </a:bodyPr>
          <a:lstStyle/>
          <a:p>
            <a:pPr marL="12700">
              <a:lnSpc>
                <a:spcPct val="100000"/>
              </a:lnSpc>
              <a:spcBef>
                <a:spcPts val="790"/>
              </a:spcBef>
            </a:pPr>
            <a:r>
              <a:rPr sz="2400" b="1" spc="-10" dirty="0">
                <a:solidFill>
                  <a:srgbClr val="FFFFFF"/>
                </a:solidFill>
                <a:latin typeface="Arial"/>
                <a:cs typeface="Arial"/>
              </a:rPr>
              <a:t>Sales</a:t>
            </a:r>
            <a:endParaRPr sz="2400">
              <a:latin typeface="Arial"/>
              <a:cs typeface="Arial"/>
            </a:endParaRPr>
          </a:p>
          <a:p>
            <a:pPr marL="165100">
              <a:lnSpc>
                <a:spcPct val="100000"/>
              </a:lnSpc>
              <a:spcBef>
                <a:spcPts val="695"/>
              </a:spcBef>
            </a:pPr>
            <a:r>
              <a:rPr sz="2400" spc="-50" dirty="0">
                <a:solidFill>
                  <a:srgbClr val="FFFFFF"/>
                </a:solidFill>
                <a:latin typeface="Times New Roman"/>
                <a:cs typeface="Times New Roman"/>
              </a:rPr>
              <a:t>8</a:t>
            </a:r>
            <a:endParaRPr sz="2400">
              <a:latin typeface="Times New Roman"/>
              <a:cs typeface="Times New Roman"/>
            </a:endParaRPr>
          </a:p>
          <a:p>
            <a:pPr marL="165100">
              <a:lnSpc>
                <a:spcPct val="100000"/>
              </a:lnSpc>
              <a:spcBef>
                <a:spcPts val="1445"/>
              </a:spcBef>
            </a:pPr>
            <a:r>
              <a:rPr sz="2400" spc="-50" dirty="0">
                <a:solidFill>
                  <a:srgbClr val="FFFFFF"/>
                </a:solidFill>
                <a:latin typeface="Times New Roman"/>
                <a:cs typeface="Times New Roman"/>
              </a:rPr>
              <a:t>6</a:t>
            </a:r>
            <a:endParaRPr sz="2400">
              <a:latin typeface="Times New Roman"/>
              <a:cs typeface="Times New Roman"/>
            </a:endParaRPr>
          </a:p>
          <a:p>
            <a:pPr marL="165100">
              <a:lnSpc>
                <a:spcPct val="100000"/>
              </a:lnSpc>
              <a:spcBef>
                <a:spcPts val="1440"/>
              </a:spcBef>
            </a:pPr>
            <a:r>
              <a:rPr sz="2400" spc="-50" dirty="0">
                <a:solidFill>
                  <a:srgbClr val="FFFFFF"/>
                </a:solidFill>
                <a:latin typeface="Times New Roman"/>
                <a:cs typeface="Times New Roman"/>
              </a:rPr>
              <a:t>4</a:t>
            </a:r>
            <a:endParaRPr sz="2400">
              <a:latin typeface="Times New Roman"/>
              <a:cs typeface="Times New Roman"/>
            </a:endParaRPr>
          </a:p>
          <a:p>
            <a:pPr marL="165100">
              <a:lnSpc>
                <a:spcPct val="100000"/>
              </a:lnSpc>
              <a:spcBef>
                <a:spcPts val="1440"/>
              </a:spcBef>
            </a:pPr>
            <a:r>
              <a:rPr sz="2400" spc="-50" dirty="0">
                <a:solidFill>
                  <a:srgbClr val="FFFFFF"/>
                </a:solidFill>
                <a:latin typeface="Times New Roman"/>
                <a:cs typeface="Times New Roman"/>
              </a:rPr>
              <a:t>2</a:t>
            </a:r>
            <a:endParaRPr sz="2400">
              <a:latin typeface="Times New Roman"/>
              <a:cs typeface="Times New Roman"/>
            </a:endParaRPr>
          </a:p>
          <a:p>
            <a:pPr marL="165100">
              <a:lnSpc>
                <a:spcPts val="2700"/>
              </a:lnSpc>
              <a:spcBef>
                <a:spcPts val="1440"/>
              </a:spcBef>
            </a:pPr>
            <a:r>
              <a:rPr sz="2400" spc="-50" dirty="0">
                <a:solidFill>
                  <a:srgbClr val="FFFFFF"/>
                </a:solidFill>
                <a:latin typeface="Times New Roman"/>
                <a:cs typeface="Times New Roman"/>
              </a:rPr>
              <a:t>0</a:t>
            </a:r>
            <a:endParaRPr sz="2400">
              <a:latin typeface="Times New Roman"/>
              <a:cs typeface="Times New Roman"/>
            </a:endParaRPr>
          </a:p>
          <a:p>
            <a:pPr marL="367665">
              <a:lnSpc>
                <a:spcPts val="2700"/>
              </a:lnSpc>
              <a:tabLst>
                <a:tab pos="901065" algn="l"/>
                <a:tab pos="1434465" algn="l"/>
                <a:tab pos="1967864" algn="l"/>
                <a:tab pos="2501265" algn="l"/>
                <a:tab pos="3034665" algn="l"/>
              </a:tabLst>
            </a:pPr>
            <a:r>
              <a:rPr sz="2400" spc="-25" dirty="0">
                <a:solidFill>
                  <a:srgbClr val="FFFFFF"/>
                </a:solidFill>
                <a:latin typeface="Times New Roman"/>
                <a:cs typeface="Times New Roman"/>
              </a:rPr>
              <a:t>94</a:t>
            </a:r>
            <a:r>
              <a:rPr sz="2400" dirty="0">
                <a:solidFill>
                  <a:srgbClr val="FFFFFF"/>
                </a:solidFill>
                <a:latin typeface="Times New Roman"/>
                <a:cs typeface="Times New Roman"/>
              </a:rPr>
              <a:t>	</a:t>
            </a:r>
            <a:r>
              <a:rPr sz="2400" spc="-25" dirty="0">
                <a:solidFill>
                  <a:srgbClr val="FFFFFF"/>
                </a:solidFill>
                <a:latin typeface="Times New Roman"/>
                <a:cs typeface="Times New Roman"/>
              </a:rPr>
              <a:t>95</a:t>
            </a:r>
            <a:r>
              <a:rPr sz="2400" dirty="0">
                <a:solidFill>
                  <a:srgbClr val="FFFFFF"/>
                </a:solidFill>
                <a:latin typeface="Times New Roman"/>
                <a:cs typeface="Times New Roman"/>
              </a:rPr>
              <a:t>	</a:t>
            </a:r>
            <a:r>
              <a:rPr sz="2400" spc="-25" dirty="0">
                <a:solidFill>
                  <a:srgbClr val="FFFFFF"/>
                </a:solidFill>
                <a:latin typeface="Times New Roman"/>
                <a:cs typeface="Times New Roman"/>
              </a:rPr>
              <a:t>96</a:t>
            </a:r>
            <a:r>
              <a:rPr sz="2400" dirty="0">
                <a:solidFill>
                  <a:srgbClr val="FFFFFF"/>
                </a:solidFill>
                <a:latin typeface="Times New Roman"/>
                <a:cs typeface="Times New Roman"/>
              </a:rPr>
              <a:t>	</a:t>
            </a:r>
            <a:r>
              <a:rPr sz="2400" spc="-25" dirty="0">
                <a:solidFill>
                  <a:srgbClr val="FFFFFF"/>
                </a:solidFill>
                <a:latin typeface="Times New Roman"/>
                <a:cs typeface="Times New Roman"/>
              </a:rPr>
              <a:t>97</a:t>
            </a:r>
            <a:r>
              <a:rPr sz="2400" dirty="0">
                <a:solidFill>
                  <a:srgbClr val="FFFFFF"/>
                </a:solidFill>
                <a:latin typeface="Times New Roman"/>
                <a:cs typeface="Times New Roman"/>
              </a:rPr>
              <a:t>	</a:t>
            </a:r>
            <a:r>
              <a:rPr sz="2400" spc="-25" dirty="0">
                <a:solidFill>
                  <a:srgbClr val="FFFFFF"/>
                </a:solidFill>
                <a:latin typeface="Times New Roman"/>
                <a:cs typeface="Times New Roman"/>
              </a:rPr>
              <a:t>98</a:t>
            </a:r>
            <a:r>
              <a:rPr sz="2400" dirty="0">
                <a:solidFill>
                  <a:srgbClr val="FFFFFF"/>
                </a:solidFill>
                <a:latin typeface="Times New Roman"/>
                <a:cs typeface="Times New Roman"/>
              </a:rPr>
              <a:t>	</a:t>
            </a:r>
            <a:r>
              <a:rPr sz="2400" spc="-25" dirty="0">
                <a:solidFill>
                  <a:srgbClr val="FFFFFF"/>
                </a:solidFill>
                <a:latin typeface="Times New Roman"/>
                <a:cs typeface="Times New Roman"/>
              </a:rPr>
              <a:t>99</a:t>
            </a:r>
            <a:endParaRPr sz="2400">
              <a:latin typeface="Times New Roman"/>
              <a:cs typeface="Times New Roman"/>
            </a:endParaRPr>
          </a:p>
        </p:txBody>
      </p:sp>
      <p:sp>
        <p:nvSpPr>
          <p:cNvPr id="23" name="object 23"/>
          <p:cNvSpPr/>
          <p:nvPr/>
        </p:nvSpPr>
        <p:spPr>
          <a:xfrm>
            <a:off x="8247888" y="3886200"/>
            <a:ext cx="2133600" cy="838200"/>
          </a:xfrm>
          <a:custGeom>
            <a:avLst/>
            <a:gdLst/>
            <a:ahLst/>
            <a:cxnLst/>
            <a:rect l="l" t="t" r="r" b="b"/>
            <a:pathLst>
              <a:path w="2133600" h="838200">
                <a:moveTo>
                  <a:pt x="228600" y="609600"/>
                </a:moveTo>
                <a:lnTo>
                  <a:pt x="0" y="609600"/>
                </a:lnTo>
                <a:lnTo>
                  <a:pt x="0" y="838200"/>
                </a:lnTo>
                <a:lnTo>
                  <a:pt x="228600" y="838200"/>
                </a:lnTo>
                <a:lnTo>
                  <a:pt x="228600" y="609600"/>
                </a:lnTo>
                <a:close/>
              </a:path>
              <a:path w="2133600" h="838200">
                <a:moveTo>
                  <a:pt x="838200" y="609600"/>
                </a:moveTo>
                <a:lnTo>
                  <a:pt x="609600" y="609600"/>
                </a:lnTo>
                <a:lnTo>
                  <a:pt x="609600" y="838200"/>
                </a:lnTo>
                <a:lnTo>
                  <a:pt x="838200" y="838200"/>
                </a:lnTo>
                <a:lnTo>
                  <a:pt x="838200" y="609600"/>
                </a:lnTo>
                <a:close/>
              </a:path>
              <a:path w="2133600" h="838200">
                <a:moveTo>
                  <a:pt x="1524000" y="381000"/>
                </a:moveTo>
                <a:lnTo>
                  <a:pt x="1295400" y="381000"/>
                </a:lnTo>
                <a:lnTo>
                  <a:pt x="1295400" y="609600"/>
                </a:lnTo>
                <a:lnTo>
                  <a:pt x="1524000" y="609600"/>
                </a:lnTo>
                <a:lnTo>
                  <a:pt x="1524000" y="381000"/>
                </a:lnTo>
                <a:close/>
              </a:path>
              <a:path w="2133600" h="838200">
                <a:moveTo>
                  <a:pt x="2133600" y="0"/>
                </a:moveTo>
                <a:lnTo>
                  <a:pt x="1905000" y="0"/>
                </a:lnTo>
                <a:lnTo>
                  <a:pt x="1905000" y="228600"/>
                </a:lnTo>
                <a:lnTo>
                  <a:pt x="2133600" y="228600"/>
                </a:lnTo>
                <a:lnTo>
                  <a:pt x="2133600" y="0"/>
                </a:lnTo>
                <a:close/>
              </a:path>
            </a:pathLst>
          </a:custGeom>
          <a:solidFill>
            <a:srgbClr val="FD9B03"/>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F179-BD2F-4346-8FE2-82E526A04BBD}"/>
              </a:ext>
            </a:extLst>
          </p:cNvPr>
          <p:cNvSpPr>
            <a:spLocks noGrp="1"/>
          </p:cNvSpPr>
          <p:nvPr>
            <p:ph type="title"/>
          </p:nvPr>
        </p:nvSpPr>
        <p:spPr>
          <a:xfrm>
            <a:off x="76200" y="0"/>
            <a:ext cx="10363200" cy="1320800"/>
          </a:xfrm>
        </p:spPr>
        <p:txBody>
          <a:bodyPr/>
          <a:lstStyle/>
          <a:p>
            <a:r>
              <a:rPr lang="en-US" dirty="0"/>
              <a:t>Autoregressive (AR) Modeling in Time Series</a:t>
            </a:r>
          </a:p>
        </p:txBody>
      </p:sp>
      <p:pic>
        <p:nvPicPr>
          <p:cNvPr id="5" name="Content Placeholder 4">
            <a:extLst>
              <a:ext uri="{FF2B5EF4-FFF2-40B4-BE49-F238E27FC236}">
                <a16:creationId xmlns:a16="http://schemas.microsoft.com/office/drawing/2014/main" id="{A9B91D40-BE0D-499C-A914-F7BF9EAFF07D}"/>
              </a:ext>
            </a:extLst>
          </p:cNvPr>
          <p:cNvPicPr>
            <a:picLocks noGrp="1" noChangeAspect="1"/>
          </p:cNvPicPr>
          <p:nvPr>
            <p:ph idx="1"/>
          </p:nvPr>
        </p:nvPicPr>
        <p:blipFill>
          <a:blip r:embed="rId2"/>
          <a:stretch>
            <a:fillRect/>
          </a:stretch>
        </p:blipFill>
        <p:spPr>
          <a:xfrm>
            <a:off x="990600" y="893661"/>
            <a:ext cx="7391400" cy="5948933"/>
          </a:xfrm>
        </p:spPr>
      </p:pic>
    </p:spTree>
    <p:extLst>
      <p:ext uri="{BB962C8B-B14F-4D97-AF65-F5344CB8AC3E}">
        <p14:creationId xmlns:p14="http://schemas.microsoft.com/office/powerpoint/2010/main" val="106643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3B35A50-F4A2-4DCC-83D0-A66C23816B86}"/>
              </a:ext>
            </a:extLst>
          </p:cNvPr>
          <p:cNvPicPr>
            <a:picLocks noGrp="1" noChangeAspect="1"/>
          </p:cNvPicPr>
          <p:nvPr>
            <p:ph idx="1"/>
          </p:nvPr>
        </p:nvPicPr>
        <p:blipFill>
          <a:blip r:embed="rId2"/>
          <a:srcRect t="215" r="1" b="37125"/>
          <a:stretch/>
        </p:blipFill>
        <p:spPr>
          <a:xfrm>
            <a:off x="757250" y="533400"/>
            <a:ext cx="8115707" cy="4195464"/>
          </a:xfrm>
          <a:prstGeom prst="rect">
            <a:avLst/>
          </a:prstGeom>
        </p:spPr>
      </p:pic>
      <p:sp>
        <p:nvSpPr>
          <p:cNvPr id="34" name="TextBox 33">
            <a:extLst>
              <a:ext uri="{FF2B5EF4-FFF2-40B4-BE49-F238E27FC236}">
                <a16:creationId xmlns:a16="http://schemas.microsoft.com/office/drawing/2014/main" id="{D457FA4A-BA56-46EB-8598-D52145A309F2}"/>
              </a:ext>
            </a:extLst>
          </p:cNvPr>
          <p:cNvSpPr txBox="1"/>
          <p:nvPr/>
        </p:nvSpPr>
        <p:spPr>
          <a:xfrm>
            <a:off x="1132404" y="4696936"/>
            <a:ext cx="6152744" cy="1477328"/>
          </a:xfrm>
          <a:prstGeom prst="rect">
            <a:avLst/>
          </a:prstGeom>
          <a:noFill/>
        </p:spPr>
        <p:txBody>
          <a:bodyPr wrap="square">
            <a:spAutoFit/>
          </a:bodyPr>
          <a:lstStyle/>
          <a:p>
            <a:r>
              <a:rPr lang="en-US" b="1" dirty="0"/>
              <a:t>Real-World Examples</a:t>
            </a:r>
          </a:p>
          <a:p>
            <a:pPr>
              <a:buFont typeface="Arial" panose="020B0604020202020204" pitchFamily="34" charset="0"/>
              <a:buChar char="•"/>
            </a:pPr>
            <a:r>
              <a:rPr lang="en-US" dirty="0"/>
              <a:t>Predicting tomorrow's temperature based on today's temperature.</a:t>
            </a:r>
          </a:p>
          <a:p>
            <a:pPr>
              <a:buFont typeface="Arial" panose="020B0604020202020204" pitchFamily="34" charset="0"/>
              <a:buChar char="•"/>
            </a:pPr>
            <a:r>
              <a:rPr lang="en-US" dirty="0"/>
              <a:t>Modeling electricity load based on past loads.</a:t>
            </a:r>
          </a:p>
          <a:p>
            <a:pPr>
              <a:buFont typeface="Arial" panose="020B0604020202020204" pitchFamily="34" charset="0"/>
              <a:buChar char="•"/>
            </a:pPr>
            <a:r>
              <a:rPr lang="en-US" dirty="0"/>
              <a:t>Forecasting sales based on previous months’ sales.</a:t>
            </a:r>
          </a:p>
        </p:txBody>
      </p:sp>
    </p:spTree>
    <p:extLst>
      <p:ext uri="{BB962C8B-B14F-4D97-AF65-F5344CB8AC3E}">
        <p14:creationId xmlns:p14="http://schemas.microsoft.com/office/powerpoint/2010/main" val="342255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39A0-60AF-4568-BAD6-AFE9CADE5352}"/>
              </a:ext>
            </a:extLst>
          </p:cNvPr>
          <p:cNvSpPr>
            <a:spLocks noGrp="1"/>
          </p:cNvSpPr>
          <p:nvPr>
            <p:ph type="title"/>
          </p:nvPr>
        </p:nvSpPr>
        <p:spPr/>
        <p:txBody>
          <a:bodyPr/>
          <a:lstStyle/>
          <a:p>
            <a:r>
              <a:rPr lang="en-US" b="1" i="0" dirty="0">
                <a:solidFill>
                  <a:srgbClr val="2A2A2A"/>
                </a:solidFill>
                <a:effectLst/>
                <a:latin typeface="avenir-lt-w01_35-light1475496"/>
              </a:rPr>
              <a:t>Stationarity</a:t>
            </a:r>
            <a:endParaRPr lang="en-US" dirty="0"/>
          </a:p>
        </p:txBody>
      </p:sp>
      <p:sp>
        <p:nvSpPr>
          <p:cNvPr id="3" name="Content Placeholder 2">
            <a:extLst>
              <a:ext uri="{FF2B5EF4-FFF2-40B4-BE49-F238E27FC236}">
                <a16:creationId xmlns:a16="http://schemas.microsoft.com/office/drawing/2014/main" id="{B509B861-B2C0-4142-8251-A2CC5E0B1F6E}"/>
              </a:ext>
            </a:extLst>
          </p:cNvPr>
          <p:cNvSpPr>
            <a:spLocks noGrp="1"/>
          </p:cNvSpPr>
          <p:nvPr>
            <p:ph idx="1"/>
          </p:nvPr>
        </p:nvSpPr>
        <p:spPr>
          <a:xfrm>
            <a:off x="457200" y="1290425"/>
            <a:ext cx="9296400" cy="4195975"/>
          </a:xfrm>
        </p:spPr>
        <p:txBody>
          <a:bodyPr/>
          <a:lstStyle/>
          <a:p>
            <a:pPr algn="l" fontAlgn="base"/>
            <a:endParaRPr lang="en-US" b="0" i="0" dirty="0">
              <a:solidFill>
                <a:srgbClr val="2A2A2A"/>
              </a:solidFill>
              <a:effectLst/>
              <a:latin typeface="avenir-lt-w01_35-light1475496"/>
            </a:endParaRPr>
          </a:p>
          <a:p>
            <a:pPr algn="l" fontAlgn="base"/>
            <a:r>
              <a:rPr lang="en-US" b="0" i="0" dirty="0">
                <a:solidFill>
                  <a:srgbClr val="2A2A2A"/>
                </a:solidFill>
                <a:effectLst/>
                <a:latin typeface="helvetica-w01-roman"/>
              </a:rPr>
              <a:t>Time series data can be classified into stationary and non-stationary. Stationarity is an important property, as some models work well when the data is stationary. </a:t>
            </a:r>
          </a:p>
          <a:p>
            <a:pPr algn="l" fontAlgn="base"/>
            <a:r>
              <a:rPr lang="en-US" b="0" i="0" dirty="0">
                <a:solidFill>
                  <a:srgbClr val="2A2A2A"/>
                </a:solidFill>
                <a:effectLst/>
                <a:latin typeface="helvetica-w01-roman"/>
              </a:rPr>
              <a:t>However, time series data often possesses the non-stationary property. Therefore, we need to understand how to identify non-stationary time series and how to transform it through various techniques, e.g. differencing.</a:t>
            </a:r>
          </a:p>
          <a:p>
            <a:pPr algn="l" fontAlgn="base"/>
            <a:r>
              <a:rPr lang="en-US" b="0" i="0" dirty="0">
                <a:solidFill>
                  <a:srgbClr val="2A2A2A"/>
                </a:solidFill>
                <a:effectLst/>
                <a:latin typeface="helvetica-w01-roman"/>
              </a:rPr>
              <a:t>Stationary data is defined as not depending on the time component and possesses the following characteristics, constant mean, constant variance overtime and constant autocorrelation structure (i.e., the pattern of autocorrelation does not change over time), without periodic or seasonal component.</a:t>
            </a:r>
          </a:p>
          <a:p>
            <a:pPr algn="l" fontAlgn="base"/>
            <a:endParaRPr lang="en-US" dirty="0">
              <a:solidFill>
                <a:srgbClr val="2A2A2A"/>
              </a:solidFill>
              <a:latin typeface="helvetica-w01-roman"/>
            </a:endParaRPr>
          </a:p>
          <a:p>
            <a:pPr algn="l" fontAlgn="base"/>
            <a:endParaRPr lang="en-US" b="0" i="0" dirty="0">
              <a:solidFill>
                <a:srgbClr val="2A2A2A"/>
              </a:solidFill>
              <a:effectLst/>
              <a:latin typeface="helvetica-w01-roman"/>
            </a:endParaRPr>
          </a:p>
          <a:p>
            <a:endParaRPr lang="en-US" dirty="0"/>
          </a:p>
        </p:txBody>
      </p:sp>
      <p:sp>
        <p:nvSpPr>
          <p:cNvPr id="8" name="Rectangle 4">
            <a:extLst>
              <a:ext uri="{FF2B5EF4-FFF2-40B4-BE49-F238E27FC236}">
                <a16:creationId xmlns:a16="http://schemas.microsoft.com/office/drawing/2014/main" id="{A9537BEA-287E-481A-B351-CF8709F821F1}"/>
              </a:ext>
            </a:extLst>
          </p:cNvPr>
          <p:cNvSpPr>
            <a:spLocks noChangeArrowheads="1"/>
          </p:cNvSpPr>
          <p:nvPr/>
        </p:nvSpPr>
        <p:spPr bwMode="auto">
          <a:xfrm>
            <a:off x="457200"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Use </a:t>
            </a:r>
            <a:r>
              <a:rPr kumimoji="0" lang="en-US" altLang="en-US" sz="1800" b="1" i="0" u="none" strike="noStrike" cap="none" normalizeH="0" baseline="0" dirty="0">
                <a:ln>
                  <a:noFill/>
                </a:ln>
                <a:solidFill>
                  <a:schemeClr val="tx1"/>
                </a:solidFill>
                <a:effectLst/>
                <a:latin typeface="Arial" panose="020B0604020202020204" pitchFamily="34" charset="0"/>
              </a:rPr>
              <a:t>ARMA</a:t>
            </a:r>
            <a:r>
              <a:rPr kumimoji="0" lang="en-US" altLang="en-US" sz="1800" b="0" i="0" u="none" strike="noStrike" cap="none" normalizeH="0" baseline="0" dirty="0">
                <a:ln>
                  <a:noFill/>
                </a:ln>
                <a:solidFill>
                  <a:schemeClr val="tx1"/>
                </a:solidFill>
                <a:effectLst/>
                <a:latin typeface="Arial" panose="020B0604020202020204" pitchFamily="34" charset="0"/>
              </a:rPr>
              <a:t> for stationary series.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Use </a:t>
            </a:r>
            <a:r>
              <a:rPr kumimoji="0" lang="en-US" altLang="en-US" sz="1800" b="1" i="0" u="none" strike="noStrike" cap="none" normalizeH="0" baseline="0" dirty="0">
                <a:ln>
                  <a:noFill/>
                </a:ln>
                <a:solidFill>
                  <a:schemeClr val="tx1"/>
                </a:solidFill>
                <a:effectLst/>
                <a:latin typeface="Arial" panose="020B0604020202020204" pitchFamily="34" charset="0"/>
              </a:rPr>
              <a:t>ARIMA</a:t>
            </a:r>
            <a:r>
              <a:rPr kumimoji="0" lang="en-US" altLang="en-US" sz="1800" b="0" i="0" u="none" strike="noStrike" cap="none" normalizeH="0" baseline="0" dirty="0">
                <a:ln>
                  <a:noFill/>
                </a:ln>
                <a:solidFill>
                  <a:schemeClr val="tx1"/>
                </a:solidFill>
                <a:effectLst/>
                <a:latin typeface="Arial" panose="020B0604020202020204" pitchFamily="34" charset="0"/>
              </a:rPr>
              <a:t> when the series is non-stationary and needs differencing.</a:t>
            </a:r>
          </a:p>
        </p:txBody>
      </p:sp>
    </p:spTree>
    <p:extLst>
      <p:ext uri="{BB962C8B-B14F-4D97-AF65-F5344CB8AC3E}">
        <p14:creationId xmlns:p14="http://schemas.microsoft.com/office/powerpoint/2010/main" val="13024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D772-73B9-457F-93DF-1A703F9FDE5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15C62C9-78A9-4BF9-8D7C-4380C363C627}"/>
              </a:ext>
            </a:extLst>
          </p:cNvPr>
          <p:cNvPicPr>
            <a:picLocks noGrp="1" noChangeAspect="1"/>
          </p:cNvPicPr>
          <p:nvPr>
            <p:ph idx="1"/>
          </p:nvPr>
        </p:nvPicPr>
        <p:blipFill>
          <a:blip r:embed="rId2"/>
          <a:stretch>
            <a:fillRect/>
          </a:stretch>
        </p:blipFill>
        <p:spPr>
          <a:xfrm>
            <a:off x="533400" y="457200"/>
            <a:ext cx="10758592" cy="5432425"/>
          </a:xfrm>
        </p:spPr>
      </p:pic>
    </p:spTree>
    <p:extLst>
      <p:ext uri="{BB962C8B-B14F-4D97-AF65-F5344CB8AC3E}">
        <p14:creationId xmlns:p14="http://schemas.microsoft.com/office/powerpoint/2010/main" val="2618229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C27AF97-CC8F-4149-B225-F0BDD68DFB93}"/>
              </a:ext>
            </a:extLst>
          </p:cNvPr>
          <p:cNvPicPr>
            <a:picLocks noGrp="1" noChangeAspect="1"/>
          </p:cNvPicPr>
          <p:nvPr>
            <p:ph idx="1"/>
          </p:nvPr>
        </p:nvPicPr>
        <p:blipFill>
          <a:blip r:embed="rId2"/>
          <a:stretch>
            <a:fillRect/>
          </a:stretch>
        </p:blipFill>
        <p:spPr>
          <a:xfrm>
            <a:off x="1126309" y="1476215"/>
            <a:ext cx="9941259" cy="3901944"/>
          </a:xfrm>
          <a:prstGeom prst="rect">
            <a:avLst/>
          </a:prstGeom>
        </p:spPr>
      </p:pic>
    </p:spTree>
    <p:extLst>
      <p:ext uri="{BB962C8B-B14F-4D97-AF65-F5344CB8AC3E}">
        <p14:creationId xmlns:p14="http://schemas.microsoft.com/office/powerpoint/2010/main" val="119896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F267-0B54-4DBB-BF58-49FE309F934C}"/>
              </a:ext>
            </a:extLst>
          </p:cNvPr>
          <p:cNvSpPr>
            <a:spLocks noGrp="1"/>
          </p:cNvSpPr>
          <p:nvPr>
            <p:ph type="title"/>
          </p:nvPr>
        </p:nvSpPr>
        <p:spPr/>
        <p:txBody>
          <a:bodyPr/>
          <a:lstStyle/>
          <a:p>
            <a:r>
              <a:rPr lang="en-US" dirty="0"/>
              <a:t>ARMA example</a:t>
            </a:r>
          </a:p>
        </p:txBody>
      </p:sp>
      <p:pic>
        <p:nvPicPr>
          <p:cNvPr id="5" name="Content Placeholder 4">
            <a:extLst>
              <a:ext uri="{FF2B5EF4-FFF2-40B4-BE49-F238E27FC236}">
                <a16:creationId xmlns:a16="http://schemas.microsoft.com/office/drawing/2014/main" id="{47EB0D14-A3AD-421E-B4EF-54959B2F1A20}"/>
              </a:ext>
            </a:extLst>
          </p:cNvPr>
          <p:cNvPicPr>
            <a:picLocks noGrp="1" noChangeAspect="1"/>
          </p:cNvPicPr>
          <p:nvPr>
            <p:ph idx="1"/>
          </p:nvPr>
        </p:nvPicPr>
        <p:blipFill>
          <a:blip r:embed="rId2"/>
          <a:stretch>
            <a:fillRect/>
          </a:stretch>
        </p:blipFill>
        <p:spPr>
          <a:xfrm>
            <a:off x="0" y="1600200"/>
            <a:ext cx="4981575" cy="2743200"/>
          </a:xfrm>
        </p:spPr>
      </p:pic>
      <p:pic>
        <p:nvPicPr>
          <p:cNvPr id="7" name="Picture 6">
            <a:extLst>
              <a:ext uri="{FF2B5EF4-FFF2-40B4-BE49-F238E27FC236}">
                <a16:creationId xmlns:a16="http://schemas.microsoft.com/office/drawing/2014/main" id="{04540B58-6349-48CE-BEC7-B22CE69E588D}"/>
              </a:ext>
            </a:extLst>
          </p:cNvPr>
          <p:cNvPicPr>
            <a:picLocks noChangeAspect="1"/>
          </p:cNvPicPr>
          <p:nvPr/>
        </p:nvPicPr>
        <p:blipFill>
          <a:blip r:embed="rId3"/>
          <a:stretch>
            <a:fillRect/>
          </a:stretch>
        </p:blipFill>
        <p:spPr>
          <a:xfrm>
            <a:off x="4975668" y="848284"/>
            <a:ext cx="5767386" cy="5161432"/>
          </a:xfrm>
          <a:prstGeom prst="rect">
            <a:avLst/>
          </a:prstGeom>
        </p:spPr>
      </p:pic>
    </p:spTree>
    <p:extLst>
      <p:ext uri="{BB962C8B-B14F-4D97-AF65-F5344CB8AC3E}">
        <p14:creationId xmlns:p14="http://schemas.microsoft.com/office/powerpoint/2010/main" val="228189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EB7447-19D6-45F6-9D6F-A56100694778}"/>
              </a:ext>
            </a:extLst>
          </p:cNvPr>
          <p:cNvPicPr>
            <a:picLocks noGrp="1" noChangeAspect="1"/>
          </p:cNvPicPr>
          <p:nvPr>
            <p:ph idx="1"/>
          </p:nvPr>
        </p:nvPicPr>
        <p:blipFill>
          <a:blip r:embed="rId2"/>
          <a:stretch>
            <a:fillRect/>
          </a:stretch>
        </p:blipFill>
        <p:spPr>
          <a:xfrm>
            <a:off x="1066800" y="685800"/>
            <a:ext cx="8856029" cy="5638800"/>
          </a:xfrm>
        </p:spPr>
      </p:pic>
    </p:spTree>
    <p:extLst>
      <p:ext uri="{BB962C8B-B14F-4D97-AF65-F5344CB8AC3E}">
        <p14:creationId xmlns:p14="http://schemas.microsoft.com/office/powerpoint/2010/main" val="194532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3F16A5-C504-4DE4-80FB-0351EB5F12BB}"/>
              </a:ext>
            </a:extLst>
          </p:cNvPr>
          <p:cNvSpPr txBox="1"/>
          <p:nvPr/>
        </p:nvSpPr>
        <p:spPr>
          <a:xfrm>
            <a:off x="381000" y="1981200"/>
            <a:ext cx="10896600" cy="3416320"/>
          </a:xfrm>
          <a:prstGeom prst="rect">
            <a:avLst/>
          </a:prstGeom>
          <a:noFill/>
        </p:spPr>
        <p:txBody>
          <a:bodyPr wrap="square">
            <a:spAutoFit/>
          </a:bodyPr>
          <a:lstStyle/>
          <a:p>
            <a:pPr marL="285750" indent="-285750">
              <a:buFont typeface="Wingdings" panose="05000000000000000000" pitchFamily="2" charset="2"/>
              <a:buChar char="§"/>
            </a:pPr>
            <a:r>
              <a:rPr lang="en-US" dirty="0"/>
              <a:t>Time series is a unique type of problem in machine learning where the time component</a:t>
            </a:r>
          </a:p>
          <a:p>
            <a:r>
              <a:rPr lang="en-US" dirty="0"/>
              <a:t>     plays a critical role in the model predictions.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As observations are dependent on adjacent observations, this violates the assumption that</a:t>
            </a:r>
          </a:p>
          <a:p>
            <a:r>
              <a:rPr lang="en-US" dirty="0"/>
              <a:t>    observations are independent to each other followed by most conventional machine learning models.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Common use cases of time series analysis are forecasting future numeric values, </a:t>
            </a:r>
          </a:p>
          <a:p>
            <a:r>
              <a:rPr lang="en-US" dirty="0"/>
              <a:t>    e.g. stock pricing, revenue, temperature, which falls under the category of regression models.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However, time series models can also be applied in classification problems, for instance, pattern recognition in brain wave monitoring, or failure identification in the production process are </a:t>
            </a:r>
          </a:p>
          <a:p>
            <a:r>
              <a:rPr lang="en-US" dirty="0"/>
              <a:t>    common applications of time series classifiers.</a:t>
            </a:r>
          </a:p>
        </p:txBody>
      </p:sp>
      <p:sp>
        <p:nvSpPr>
          <p:cNvPr id="7" name="TextBox 6">
            <a:extLst>
              <a:ext uri="{FF2B5EF4-FFF2-40B4-BE49-F238E27FC236}">
                <a16:creationId xmlns:a16="http://schemas.microsoft.com/office/drawing/2014/main" id="{D305C85B-91DF-4819-84EB-2D3E1260B793}"/>
              </a:ext>
            </a:extLst>
          </p:cNvPr>
          <p:cNvSpPr txBox="1"/>
          <p:nvPr/>
        </p:nvSpPr>
        <p:spPr>
          <a:xfrm>
            <a:off x="1600200" y="762000"/>
            <a:ext cx="5181600" cy="646331"/>
          </a:xfrm>
          <a:prstGeom prst="rect">
            <a:avLst/>
          </a:prstGeom>
          <a:noFill/>
        </p:spPr>
        <p:txBody>
          <a:bodyPr wrap="square" rtlCol="0">
            <a:spAutoFit/>
          </a:bodyPr>
          <a:lstStyle/>
          <a:p>
            <a:r>
              <a:rPr lang="en-US" sz="3600" b="1" dirty="0"/>
              <a:t>What is Time Series ??</a:t>
            </a:r>
          </a:p>
        </p:txBody>
      </p:sp>
    </p:spTree>
    <p:extLst>
      <p:ext uri="{BB962C8B-B14F-4D97-AF65-F5344CB8AC3E}">
        <p14:creationId xmlns:p14="http://schemas.microsoft.com/office/powerpoint/2010/main" val="216465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4BD465-2D03-43F7-A071-6B71CBFA5A0A}"/>
              </a:ext>
            </a:extLst>
          </p:cNvPr>
          <p:cNvPicPr>
            <a:picLocks noGrp="1" noChangeAspect="1"/>
          </p:cNvPicPr>
          <p:nvPr>
            <p:ph idx="1"/>
          </p:nvPr>
        </p:nvPicPr>
        <p:blipFill>
          <a:blip r:embed="rId2"/>
          <a:stretch>
            <a:fillRect/>
          </a:stretch>
        </p:blipFill>
        <p:spPr>
          <a:xfrm>
            <a:off x="1766386" y="1131994"/>
            <a:ext cx="8661105" cy="4590386"/>
          </a:xfrm>
          <a:prstGeom prst="rect">
            <a:avLst/>
          </a:prstGeom>
        </p:spPr>
      </p:pic>
    </p:spTree>
    <p:extLst>
      <p:ext uri="{BB962C8B-B14F-4D97-AF65-F5344CB8AC3E}">
        <p14:creationId xmlns:p14="http://schemas.microsoft.com/office/powerpoint/2010/main" val="119193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4CC3-EA06-4A76-B124-09AC5980F68F}"/>
              </a:ext>
            </a:extLst>
          </p:cNvPr>
          <p:cNvSpPr>
            <a:spLocks noGrp="1"/>
          </p:cNvSpPr>
          <p:nvPr>
            <p:ph type="title"/>
          </p:nvPr>
        </p:nvSpPr>
        <p:spPr/>
        <p:txBody>
          <a:bodyPr/>
          <a:lstStyle/>
          <a:p>
            <a:r>
              <a:rPr lang="en-US" dirty="0"/>
              <a:t>ARIMA Example</a:t>
            </a:r>
          </a:p>
        </p:txBody>
      </p:sp>
      <p:pic>
        <p:nvPicPr>
          <p:cNvPr id="9" name="Picture 8">
            <a:extLst>
              <a:ext uri="{FF2B5EF4-FFF2-40B4-BE49-F238E27FC236}">
                <a16:creationId xmlns:a16="http://schemas.microsoft.com/office/drawing/2014/main" id="{ACBD4129-704E-418B-B775-7820C04EBCB0}"/>
              </a:ext>
            </a:extLst>
          </p:cNvPr>
          <p:cNvPicPr>
            <a:picLocks noChangeAspect="1"/>
          </p:cNvPicPr>
          <p:nvPr/>
        </p:nvPicPr>
        <p:blipFill>
          <a:blip r:embed="rId2"/>
          <a:stretch>
            <a:fillRect/>
          </a:stretch>
        </p:blipFill>
        <p:spPr>
          <a:xfrm>
            <a:off x="5334000" y="609600"/>
            <a:ext cx="6953250" cy="5943600"/>
          </a:xfrm>
          <a:prstGeom prst="rect">
            <a:avLst/>
          </a:prstGeom>
        </p:spPr>
      </p:pic>
      <p:pic>
        <p:nvPicPr>
          <p:cNvPr id="5" name="Content Placeholder 4">
            <a:extLst>
              <a:ext uri="{FF2B5EF4-FFF2-40B4-BE49-F238E27FC236}">
                <a16:creationId xmlns:a16="http://schemas.microsoft.com/office/drawing/2014/main" id="{07FF10AC-6821-4C25-A8FE-40A6127BF68A}"/>
              </a:ext>
            </a:extLst>
          </p:cNvPr>
          <p:cNvPicPr>
            <a:picLocks noGrp="1" noChangeAspect="1"/>
          </p:cNvPicPr>
          <p:nvPr>
            <p:ph idx="1"/>
          </p:nvPr>
        </p:nvPicPr>
        <p:blipFill>
          <a:blip r:embed="rId3"/>
          <a:stretch>
            <a:fillRect/>
          </a:stretch>
        </p:blipFill>
        <p:spPr>
          <a:xfrm>
            <a:off x="228600" y="1752600"/>
            <a:ext cx="4572000" cy="2524125"/>
          </a:xfrm>
        </p:spPr>
      </p:pic>
    </p:spTree>
    <p:extLst>
      <p:ext uri="{BB962C8B-B14F-4D97-AF65-F5344CB8AC3E}">
        <p14:creationId xmlns:p14="http://schemas.microsoft.com/office/powerpoint/2010/main" val="352783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7D1D1F-9F1D-4BDE-9325-B8089C6BE6B6}"/>
              </a:ext>
            </a:extLst>
          </p:cNvPr>
          <p:cNvPicPr>
            <a:picLocks noGrp="1" noChangeAspect="1"/>
          </p:cNvPicPr>
          <p:nvPr>
            <p:ph idx="1"/>
          </p:nvPr>
        </p:nvPicPr>
        <p:blipFill>
          <a:blip r:embed="rId2"/>
          <a:stretch>
            <a:fillRect/>
          </a:stretch>
        </p:blipFill>
        <p:spPr>
          <a:xfrm>
            <a:off x="381000" y="228600"/>
            <a:ext cx="6705600" cy="2595291"/>
          </a:xfrm>
        </p:spPr>
      </p:pic>
      <p:pic>
        <p:nvPicPr>
          <p:cNvPr id="7" name="Picture 6">
            <a:extLst>
              <a:ext uri="{FF2B5EF4-FFF2-40B4-BE49-F238E27FC236}">
                <a16:creationId xmlns:a16="http://schemas.microsoft.com/office/drawing/2014/main" id="{FB518BF6-5411-40C0-9A27-5BB19E40F08B}"/>
              </a:ext>
            </a:extLst>
          </p:cNvPr>
          <p:cNvPicPr>
            <a:picLocks noChangeAspect="1"/>
          </p:cNvPicPr>
          <p:nvPr/>
        </p:nvPicPr>
        <p:blipFill>
          <a:blip r:embed="rId3"/>
          <a:stretch>
            <a:fillRect/>
          </a:stretch>
        </p:blipFill>
        <p:spPr>
          <a:xfrm>
            <a:off x="838200" y="3200400"/>
            <a:ext cx="8001000" cy="2756474"/>
          </a:xfrm>
          <a:prstGeom prst="rect">
            <a:avLst/>
          </a:prstGeom>
        </p:spPr>
      </p:pic>
    </p:spTree>
    <p:extLst>
      <p:ext uri="{BB962C8B-B14F-4D97-AF65-F5344CB8AC3E}">
        <p14:creationId xmlns:p14="http://schemas.microsoft.com/office/powerpoint/2010/main" val="307163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3213354" y="331673"/>
            <a:ext cx="5764530" cy="940435"/>
          </a:xfrm>
          <a:prstGeom prst="rect">
            <a:avLst/>
          </a:prstGeom>
        </p:spPr>
        <p:txBody>
          <a:bodyPr vert="horz" wrap="square" lIns="0" tIns="12700" rIns="0" bIns="0" rtlCol="0">
            <a:spAutoFit/>
          </a:bodyPr>
          <a:lstStyle/>
          <a:p>
            <a:pPr marL="12700">
              <a:lnSpc>
                <a:spcPct val="100000"/>
              </a:lnSpc>
              <a:spcBef>
                <a:spcPts val="100"/>
              </a:spcBef>
            </a:pPr>
            <a:r>
              <a:rPr sz="6000" dirty="0"/>
              <a:t>Residual</a:t>
            </a:r>
            <a:r>
              <a:rPr sz="6000" spc="-345" dirty="0"/>
              <a:t> </a:t>
            </a:r>
            <a:r>
              <a:rPr sz="6000" spc="-10" dirty="0"/>
              <a:t>Analysis</a:t>
            </a:r>
            <a:endParaRPr sz="6000"/>
          </a:p>
        </p:txBody>
      </p:sp>
      <p:sp>
        <p:nvSpPr>
          <p:cNvPr id="4" name="object 4"/>
          <p:cNvSpPr/>
          <p:nvPr/>
        </p:nvSpPr>
        <p:spPr>
          <a:xfrm>
            <a:off x="2134361" y="1764029"/>
            <a:ext cx="8077200" cy="4409440"/>
          </a:xfrm>
          <a:custGeom>
            <a:avLst/>
            <a:gdLst/>
            <a:ahLst/>
            <a:cxnLst/>
            <a:rect l="l" t="t" r="r" b="b"/>
            <a:pathLst>
              <a:path w="8077200" h="4409440">
                <a:moveTo>
                  <a:pt x="0" y="0"/>
                </a:moveTo>
                <a:lnTo>
                  <a:pt x="0" y="1741932"/>
                </a:lnTo>
              </a:path>
              <a:path w="8077200" h="4409440">
                <a:moveTo>
                  <a:pt x="86868" y="1818132"/>
                </a:moveTo>
                <a:lnTo>
                  <a:pt x="3048000" y="1818132"/>
                </a:lnTo>
              </a:path>
              <a:path w="8077200" h="4409440">
                <a:moveTo>
                  <a:pt x="4191000" y="0"/>
                </a:moveTo>
                <a:lnTo>
                  <a:pt x="4191000" y="1741932"/>
                </a:lnTo>
              </a:path>
              <a:path w="8077200" h="4409440">
                <a:moveTo>
                  <a:pt x="4277868" y="1818132"/>
                </a:moveTo>
                <a:lnTo>
                  <a:pt x="8001000" y="1818132"/>
                </a:lnTo>
              </a:path>
              <a:path w="8077200" h="4409440">
                <a:moveTo>
                  <a:pt x="0" y="2590800"/>
                </a:moveTo>
                <a:lnTo>
                  <a:pt x="0" y="4332732"/>
                </a:lnTo>
              </a:path>
              <a:path w="8077200" h="4409440">
                <a:moveTo>
                  <a:pt x="4267200" y="2514600"/>
                </a:moveTo>
                <a:lnTo>
                  <a:pt x="4267200" y="4256532"/>
                </a:lnTo>
              </a:path>
              <a:path w="8077200" h="4409440">
                <a:moveTo>
                  <a:pt x="86868" y="4408932"/>
                </a:moveTo>
                <a:lnTo>
                  <a:pt x="3124200" y="4408932"/>
                </a:lnTo>
              </a:path>
              <a:path w="8077200" h="4409440">
                <a:moveTo>
                  <a:pt x="4354068" y="4332732"/>
                </a:moveTo>
                <a:lnTo>
                  <a:pt x="8077200" y="4332732"/>
                </a:lnTo>
              </a:path>
            </a:pathLst>
          </a:custGeom>
          <a:ln w="25400">
            <a:solidFill>
              <a:srgbClr val="FFFFFF"/>
            </a:solidFill>
          </a:ln>
        </p:spPr>
        <p:txBody>
          <a:bodyPr wrap="square" lIns="0" tIns="0" rIns="0" bIns="0" rtlCol="0"/>
          <a:lstStyle/>
          <a:p>
            <a:endParaRPr/>
          </a:p>
        </p:txBody>
      </p:sp>
      <p:sp>
        <p:nvSpPr>
          <p:cNvPr id="5" name="object 5"/>
          <p:cNvSpPr txBox="1"/>
          <p:nvPr/>
        </p:nvSpPr>
        <p:spPr>
          <a:xfrm>
            <a:off x="2670429" y="3605021"/>
            <a:ext cx="202755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CC99"/>
                </a:solidFill>
                <a:latin typeface="Times New Roman"/>
                <a:cs typeface="Times New Roman"/>
              </a:rPr>
              <a:t>Random</a:t>
            </a:r>
            <a:r>
              <a:rPr sz="2400" b="1" spc="-90" dirty="0">
                <a:solidFill>
                  <a:srgbClr val="FFCC99"/>
                </a:solidFill>
                <a:latin typeface="Times New Roman"/>
                <a:cs typeface="Times New Roman"/>
              </a:rPr>
              <a:t> </a:t>
            </a:r>
            <a:r>
              <a:rPr sz="2400" b="1" spc="-10" dirty="0">
                <a:solidFill>
                  <a:srgbClr val="FFCC99"/>
                </a:solidFill>
                <a:latin typeface="Times New Roman"/>
                <a:cs typeface="Times New Roman"/>
              </a:rPr>
              <a:t>errors</a:t>
            </a:r>
            <a:endParaRPr sz="2400">
              <a:latin typeface="Times New Roman"/>
              <a:cs typeface="Times New Roman"/>
            </a:endParaRPr>
          </a:p>
        </p:txBody>
      </p:sp>
      <p:sp>
        <p:nvSpPr>
          <p:cNvPr id="6" name="object 6"/>
          <p:cNvSpPr txBox="1"/>
          <p:nvPr/>
        </p:nvSpPr>
        <p:spPr>
          <a:xfrm>
            <a:off x="3482085" y="6196380"/>
            <a:ext cx="809625" cy="391160"/>
          </a:xfrm>
          <a:prstGeom prst="rect">
            <a:avLst/>
          </a:prstGeom>
        </p:spPr>
        <p:txBody>
          <a:bodyPr vert="horz" wrap="square" lIns="0" tIns="12700" rIns="0" bIns="0" rtlCol="0">
            <a:spAutoFit/>
          </a:bodyPr>
          <a:lstStyle/>
          <a:p>
            <a:pPr marL="12700">
              <a:lnSpc>
                <a:spcPct val="100000"/>
              </a:lnSpc>
              <a:spcBef>
                <a:spcPts val="100"/>
              </a:spcBef>
            </a:pPr>
            <a:r>
              <a:rPr sz="2400" b="1" spc="-35" dirty="0">
                <a:solidFill>
                  <a:srgbClr val="FFCC99"/>
                </a:solidFill>
                <a:latin typeface="Times New Roman"/>
                <a:cs typeface="Times New Roman"/>
              </a:rPr>
              <a:t>Trend</a:t>
            </a:r>
            <a:endParaRPr sz="2400">
              <a:latin typeface="Times New Roman"/>
              <a:cs typeface="Times New Roman"/>
            </a:endParaRPr>
          </a:p>
        </p:txBody>
      </p:sp>
      <p:sp>
        <p:nvSpPr>
          <p:cNvPr id="7" name="object 7"/>
          <p:cNvSpPr txBox="1"/>
          <p:nvPr/>
        </p:nvSpPr>
        <p:spPr>
          <a:xfrm>
            <a:off x="7277481" y="3605021"/>
            <a:ext cx="19792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CC99"/>
                </a:solidFill>
                <a:latin typeface="Times New Roman"/>
                <a:cs typeface="Times New Roman"/>
              </a:rPr>
              <a:t>Cyclical</a:t>
            </a:r>
            <a:r>
              <a:rPr sz="2400" b="1" spc="-30" dirty="0">
                <a:solidFill>
                  <a:srgbClr val="FFCC99"/>
                </a:solidFill>
                <a:latin typeface="Times New Roman"/>
                <a:cs typeface="Times New Roman"/>
              </a:rPr>
              <a:t> </a:t>
            </a:r>
            <a:r>
              <a:rPr sz="2400" b="1" spc="-10" dirty="0">
                <a:solidFill>
                  <a:srgbClr val="FFCC99"/>
                </a:solidFill>
                <a:latin typeface="Times New Roman"/>
                <a:cs typeface="Times New Roman"/>
              </a:rPr>
              <a:t>effects</a:t>
            </a:r>
            <a:endParaRPr sz="2400">
              <a:latin typeface="Times New Roman"/>
              <a:cs typeface="Times New Roman"/>
            </a:endParaRPr>
          </a:p>
        </p:txBody>
      </p:sp>
      <p:sp>
        <p:nvSpPr>
          <p:cNvPr id="8" name="object 8"/>
          <p:cNvSpPr txBox="1"/>
          <p:nvPr/>
        </p:nvSpPr>
        <p:spPr>
          <a:xfrm>
            <a:off x="7309484" y="6196380"/>
            <a:ext cx="20681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CC99"/>
                </a:solidFill>
                <a:latin typeface="Times New Roman"/>
                <a:cs typeface="Times New Roman"/>
              </a:rPr>
              <a:t>Seasonal</a:t>
            </a:r>
            <a:r>
              <a:rPr sz="2400" b="1" spc="-90" dirty="0">
                <a:solidFill>
                  <a:srgbClr val="FFCC99"/>
                </a:solidFill>
                <a:latin typeface="Times New Roman"/>
                <a:cs typeface="Times New Roman"/>
              </a:rPr>
              <a:t> </a:t>
            </a:r>
            <a:r>
              <a:rPr sz="2400" b="1" spc="-10" dirty="0">
                <a:solidFill>
                  <a:srgbClr val="FFCC99"/>
                </a:solidFill>
                <a:latin typeface="Times New Roman"/>
                <a:cs typeface="Times New Roman"/>
              </a:rPr>
              <a:t>effects</a:t>
            </a:r>
            <a:endParaRPr sz="2400">
              <a:latin typeface="Times New Roman"/>
              <a:cs typeface="Times New Roman"/>
            </a:endParaRPr>
          </a:p>
        </p:txBody>
      </p:sp>
      <p:sp>
        <p:nvSpPr>
          <p:cNvPr id="9" name="object 9"/>
          <p:cNvSpPr txBox="1"/>
          <p:nvPr/>
        </p:nvSpPr>
        <p:spPr>
          <a:xfrm>
            <a:off x="5337809" y="3376421"/>
            <a:ext cx="229235"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FFFFFF"/>
                </a:solidFill>
                <a:latin typeface="Times New Roman"/>
                <a:cs typeface="Times New Roman"/>
              </a:rPr>
              <a:t>T</a:t>
            </a:r>
            <a:endParaRPr sz="2400">
              <a:latin typeface="Times New Roman"/>
              <a:cs typeface="Times New Roman"/>
            </a:endParaRPr>
          </a:p>
        </p:txBody>
      </p:sp>
      <p:sp>
        <p:nvSpPr>
          <p:cNvPr id="10" name="object 10"/>
          <p:cNvSpPr txBox="1"/>
          <p:nvPr/>
        </p:nvSpPr>
        <p:spPr>
          <a:xfrm>
            <a:off x="10291698" y="3300221"/>
            <a:ext cx="229235"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FFFFFF"/>
                </a:solidFill>
                <a:latin typeface="Times New Roman"/>
                <a:cs typeface="Times New Roman"/>
              </a:rPr>
              <a:t>T</a:t>
            </a:r>
            <a:endParaRPr sz="2400">
              <a:latin typeface="Times New Roman"/>
              <a:cs typeface="Times New Roman"/>
            </a:endParaRPr>
          </a:p>
        </p:txBody>
      </p:sp>
      <p:sp>
        <p:nvSpPr>
          <p:cNvPr id="11" name="object 11"/>
          <p:cNvSpPr txBox="1"/>
          <p:nvPr/>
        </p:nvSpPr>
        <p:spPr>
          <a:xfrm>
            <a:off x="5414009" y="5890971"/>
            <a:ext cx="229235" cy="391795"/>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FFFFFF"/>
                </a:solidFill>
                <a:latin typeface="Times New Roman"/>
                <a:cs typeface="Times New Roman"/>
              </a:rPr>
              <a:t>T</a:t>
            </a:r>
            <a:endParaRPr sz="2400">
              <a:latin typeface="Times New Roman"/>
              <a:cs typeface="Times New Roman"/>
            </a:endParaRPr>
          </a:p>
        </p:txBody>
      </p:sp>
      <p:sp>
        <p:nvSpPr>
          <p:cNvPr id="12" name="object 12"/>
          <p:cNvSpPr txBox="1"/>
          <p:nvPr/>
        </p:nvSpPr>
        <p:spPr>
          <a:xfrm>
            <a:off x="10291698" y="5814771"/>
            <a:ext cx="229235" cy="391795"/>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FFFFFF"/>
                </a:solidFill>
                <a:latin typeface="Times New Roman"/>
                <a:cs typeface="Times New Roman"/>
              </a:rPr>
              <a:t>T</a:t>
            </a:r>
            <a:endParaRPr sz="2400">
              <a:latin typeface="Times New Roman"/>
              <a:cs typeface="Times New Roman"/>
            </a:endParaRPr>
          </a:p>
        </p:txBody>
      </p:sp>
      <p:sp>
        <p:nvSpPr>
          <p:cNvPr id="13" name="object 13"/>
          <p:cNvSpPr txBox="1"/>
          <p:nvPr/>
        </p:nvSpPr>
        <p:spPr>
          <a:xfrm>
            <a:off x="1908429" y="1545158"/>
            <a:ext cx="183515" cy="45212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rgbClr val="FFFFFF"/>
                </a:solidFill>
                <a:latin typeface="Times New Roman"/>
                <a:cs typeface="Times New Roman"/>
              </a:rPr>
              <a:t>e</a:t>
            </a:r>
            <a:endParaRPr sz="2800">
              <a:latin typeface="Times New Roman"/>
              <a:cs typeface="Times New Roman"/>
            </a:endParaRPr>
          </a:p>
        </p:txBody>
      </p:sp>
      <p:sp>
        <p:nvSpPr>
          <p:cNvPr id="14" name="object 14"/>
          <p:cNvSpPr txBox="1"/>
          <p:nvPr/>
        </p:nvSpPr>
        <p:spPr>
          <a:xfrm>
            <a:off x="6100064" y="1545158"/>
            <a:ext cx="183515" cy="45212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rgbClr val="FFFFFF"/>
                </a:solidFill>
                <a:latin typeface="Times New Roman"/>
                <a:cs typeface="Times New Roman"/>
              </a:rPr>
              <a:t>e</a:t>
            </a:r>
            <a:endParaRPr sz="2800">
              <a:latin typeface="Times New Roman"/>
              <a:cs typeface="Times New Roman"/>
            </a:endParaRPr>
          </a:p>
        </p:txBody>
      </p:sp>
      <p:sp>
        <p:nvSpPr>
          <p:cNvPr id="15" name="object 15"/>
          <p:cNvSpPr txBox="1"/>
          <p:nvPr/>
        </p:nvSpPr>
        <p:spPr>
          <a:xfrm>
            <a:off x="1908429" y="4060697"/>
            <a:ext cx="183515" cy="45212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rgbClr val="FFFFFF"/>
                </a:solidFill>
                <a:latin typeface="Times New Roman"/>
                <a:cs typeface="Times New Roman"/>
              </a:rPr>
              <a:t>e</a:t>
            </a:r>
            <a:endParaRPr sz="2800">
              <a:latin typeface="Times New Roman"/>
              <a:cs typeface="Times New Roman"/>
            </a:endParaRPr>
          </a:p>
        </p:txBody>
      </p:sp>
      <p:sp>
        <p:nvSpPr>
          <p:cNvPr id="16" name="object 16"/>
          <p:cNvSpPr txBox="1"/>
          <p:nvPr/>
        </p:nvSpPr>
        <p:spPr>
          <a:xfrm>
            <a:off x="6176264" y="3984497"/>
            <a:ext cx="183515" cy="45212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rgbClr val="FFFFFF"/>
                </a:solidFill>
                <a:latin typeface="Times New Roman"/>
                <a:cs typeface="Times New Roman"/>
              </a:rPr>
              <a:t>e</a:t>
            </a:r>
            <a:endParaRPr sz="2800">
              <a:latin typeface="Times New Roman"/>
              <a:cs typeface="Times New Roman"/>
            </a:endParaRPr>
          </a:p>
        </p:txBody>
      </p:sp>
      <p:grpSp>
        <p:nvGrpSpPr>
          <p:cNvPr id="17" name="object 17"/>
          <p:cNvGrpSpPr/>
          <p:nvPr/>
        </p:nvGrpSpPr>
        <p:grpSpPr>
          <a:xfrm>
            <a:off x="2221229" y="1981200"/>
            <a:ext cx="7914640" cy="3962400"/>
            <a:chOff x="2221229" y="1981200"/>
            <a:chExt cx="7914640" cy="3962400"/>
          </a:xfrm>
        </p:grpSpPr>
        <p:sp>
          <p:nvSpPr>
            <p:cNvPr id="18" name="object 18"/>
            <p:cNvSpPr/>
            <p:nvPr/>
          </p:nvSpPr>
          <p:spPr>
            <a:xfrm>
              <a:off x="2221229" y="2591562"/>
              <a:ext cx="7914640" cy="2514600"/>
            </a:xfrm>
            <a:custGeom>
              <a:avLst/>
              <a:gdLst/>
              <a:ahLst/>
              <a:cxnLst/>
              <a:rect l="l" t="t" r="r" b="b"/>
              <a:pathLst>
                <a:path w="7914640" h="2514600">
                  <a:moveTo>
                    <a:pt x="0" y="0"/>
                  </a:moveTo>
                  <a:lnTo>
                    <a:pt x="2961132" y="0"/>
                  </a:lnTo>
                </a:path>
                <a:path w="7914640" h="2514600">
                  <a:moveTo>
                    <a:pt x="4191000" y="0"/>
                  </a:moveTo>
                  <a:lnTo>
                    <a:pt x="7914132" y="0"/>
                  </a:lnTo>
                </a:path>
                <a:path w="7914640" h="2514600">
                  <a:moveTo>
                    <a:pt x="0" y="2514600"/>
                  </a:moveTo>
                  <a:lnTo>
                    <a:pt x="2808732" y="2514600"/>
                  </a:lnTo>
                </a:path>
                <a:path w="7914640" h="2514600">
                  <a:moveTo>
                    <a:pt x="4267200" y="2514600"/>
                  </a:moveTo>
                  <a:lnTo>
                    <a:pt x="7914132" y="2514600"/>
                  </a:lnTo>
                </a:path>
              </a:pathLst>
            </a:custGeom>
            <a:ln w="25400">
              <a:solidFill>
                <a:srgbClr val="F9FC00"/>
              </a:solidFill>
            </a:ln>
          </p:spPr>
          <p:txBody>
            <a:bodyPr wrap="square" lIns="0" tIns="0" rIns="0" bIns="0" rtlCol="0"/>
            <a:lstStyle/>
            <a:p>
              <a:endParaRPr/>
            </a:p>
          </p:txBody>
        </p:sp>
        <p:pic>
          <p:nvPicPr>
            <p:cNvPr id="19" name="object 19"/>
            <p:cNvPicPr/>
            <p:nvPr/>
          </p:nvPicPr>
          <p:blipFill>
            <a:blip r:embed="rId3" cstate="print"/>
            <a:stretch>
              <a:fillRect/>
            </a:stretch>
          </p:blipFill>
          <p:spPr>
            <a:xfrm>
              <a:off x="2514599" y="2209800"/>
              <a:ext cx="228600" cy="228600"/>
            </a:xfrm>
            <a:prstGeom prst="rect">
              <a:avLst/>
            </a:prstGeom>
          </p:spPr>
        </p:pic>
        <p:pic>
          <p:nvPicPr>
            <p:cNvPr id="20" name="object 20"/>
            <p:cNvPicPr/>
            <p:nvPr/>
          </p:nvPicPr>
          <p:blipFill>
            <a:blip r:embed="rId3" cstate="print"/>
            <a:stretch>
              <a:fillRect/>
            </a:stretch>
          </p:blipFill>
          <p:spPr>
            <a:xfrm>
              <a:off x="2819399" y="2362200"/>
              <a:ext cx="228600" cy="228600"/>
            </a:xfrm>
            <a:prstGeom prst="rect">
              <a:avLst/>
            </a:prstGeom>
          </p:spPr>
        </p:pic>
        <p:pic>
          <p:nvPicPr>
            <p:cNvPr id="21" name="object 21"/>
            <p:cNvPicPr/>
            <p:nvPr/>
          </p:nvPicPr>
          <p:blipFill>
            <a:blip r:embed="rId3" cstate="print"/>
            <a:stretch>
              <a:fillRect/>
            </a:stretch>
          </p:blipFill>
          <p:spPr>
            <a:xfrm>
              <a:off x="3124199" y="2895600"/>
              <a:ext cx="228600" cy="228600"/>
            </a:xfrm>
            <a:prstGeom prst="rect">
              <a:avLst/>
            </a:prstGeom>
          </p:spPr>
        </p:pic>
        <p:pic>
          <p:nvPicPr>
            <p:cNvPr id="22" name="object 22"/>
            <p:cNvPicPr/>
            <p:nvPr/>
          </p:nvPicPr>
          <p:blipFill>
            <a:blip r:embed="rId3" cstate="print"/>
            <a:stretch>
              <a:fillRect/>
            </a:stretch>
          </p:blipFill>
          <p:spPr>
            <a:xfrm>
              <a:off x="3352799" y="2209800"/>
              <a:ext cx="228600" cy="228600"/>
            </a:xfrm>
            <a:prstGeom prst="rect">
              <a:avLst/>
            </a:prstGeom>
          </p:spPr>
        </p:pic>
        <p:pic>
          <p:nvPicPr>
            <p:cNvPr id="23" name="object 23"/>
            <p:cNvPicPr/>
            <p:nvPr/>
          </p:nvPicPr>
          <p:blipFill>
            <a:blip r:embed="rId3" cstate="print"/>
            <a:stretch>
              <a:fillRect/>
            </a:stretch>
          </p:blipFill>
          <p:spPr>
            <a:xfrm>
              <a:off x="3733799" y="2667000"/>
              <a:ext cx="228600" cy="228600"/>
            </a:xfrm>
            <a:prstGeom prst="rect">
              <a:avLst/>
            </a:prstGeom>
          </p:spPr>
        </p:pic>
        <p:pic>
          <p:nvPicPr>
            <p:cNvPr id="24" name="object 24"/>
            <p:cNvPicPr/>
            <p:nvPr/>
          </p:nvPicPr>
          <p:blipFill>
            <a:blip r:embed="rId3" cstate="print"/>
            <a:stretch>
              <a:fillRect/>
            </a:stretch>
          </p:blipFill>
          <p:spPr>
            <a:xfrm>
              <a:off x="4114800" y="2057400"/>
              <a:ext cx="228600" cy="228600"/>
            </a:xfrm>
            <a:prstGeom prst="rect">
              <a:avLst/>
            </a:prstGeom>
          </p:spPr>
        </p:pic>
        <p:pic>
          <p:nvPicPr>
            <p:cNvPr id="25" name="object 25"/>
            <p:cNvPicPr/>
            <p:nvPr/>
          </p:nvPicPr>
          <p:blipFill>
            <a:blip r:embed="rId3" cstate="print"/>
            <a:stretch>
              <a:fillRect/>
            </a:stretch>
          </p:blipFill>
          <p:spPr>
            <a:xfrm>
              <a:off x="4343400" y="3124200"/>
              <a:ext cx="228600" cy="228600"/>
            </a:xfrm>
            <a:prstGeom prst="rect">
              <a:avLst/>
            </a:prstGeom>
          </p:spPr>
        </p:pic>
        <p:pic>
          <p:nvPicPr>
            <p:cNvPr id="26" name="object 26"/>
            <p:cNvPicPr/>
            <p:nvPr/>
          </p:nvPicPr>
          <p:blipFill>
            <a:blip r:embed="rId3" cstate="print"/>
            <a:stretch>
              <a:fillRect/>
            </a:stretch>
          </p:blipFill>
          <p:spPr>
            <a:xfrm>
              <a:off x="4572000" y="2286000"/>
              <a:ext cx="228600" cy="228600"/>
            </a:xfrm>
            <a:prstGeom prst="rect">
              <a:avLst/>
            </a:prstGeom>
          </p:spPr>
        </p:pic>
        <p:pic>
          <p:nvPicPr>
            <p:cNvPr id="27" name="object 27"/>
            <p:cNvPicPr/>
            <p:nvPr/>
          </p:nvPicPr>
          <p:blipFill>
            <a:blip r:embed="rId3" cstate="print"/>
            <a:stretch>
              <a:fillRect/>
            </a:stretch>
          </p:blipFill>
          <p:spPr>
            <a:xfrm>
              <a:off x="8229600" y="1981200"/>
              <a:ext cx="228600" cy="228600"/>
            </a:xfrm>
            <a:prstGeom prst="rect">
              <a:avLst/>
            </a:prstGeom>
          </p:spPr>
        </p:pic>
        <p:pic>
          <p:nvPicPr>
            <p:cNvPr id="28" name="object 28"/>
            <p:cNvPicPr/>
            <p:nvPr/>
          </p:nvPicPr>
          <p:blipFill>
            <a:blip r:embed="rId3" cstate="print"/>
            <a:stretch>
              <a:fillRect/>
            </a:stretch>
          </p:blipFill>
          <p:spPr>
            <a:xfrm>
              <a:off x="6934200" y="2362200"/>
              <a:ext cx="228600" cy="228600"/>
            </a:xfrm>
            <a:prstGeom prst="rect">
              <a:avLst/>
            </a:prstGeom>
          </p:spPr>
        </p:pic>
        <p:pic>
          <p:nvPicPr>
            <p:cNvPr id="29" name="object 29"/>
            <p:cNvPicPr/>
            <p:nvPr/>
          </p:nvPicPr>
          <p:blipFill>
            <a:blip r:embed="rId3" cstate="print"/>
            <a:stretch>
              <a:fillRect/>
            </a:stretch>
          </p:blipFill>
          <p:spPr>
            <a:xfrm>
              <a:off x="6553200" y="2133600"/>
              <a:ext cx="228600" cy="228600"/>
            </a:xfrm>
            <a:prstGeom prst="rect">
              <a:avLst/>
            </a:prstGeom>
          </p:spPr>
        </p:pic>
        <p:pic>
          <p:nvPicPr>
            <p:cNvPr id="30" name="object 30"/>
            <p:cNvPicPr/>
            <p:nvPr/>
          </p:nvPicPr>
          <p:blipFill>
            <a:blip r:embed="rId3" cstate="print"/>
            <a:stretch>
              <a:fillRect/>
            </a:stretch>
          </p:blipFill>
          <p:spPr>
            <a:xfrm>
              <a:off x="7543800" y="2667000"/>
              <a:ext cx="228600" cy="228600"/>
            </a:xfrm>
            <a:prstGeom prst="rect">
              <a:avLst/>
            </a:prstGeom>
          </p:spPr>
        </p:pic>
        <p:pic>
          <p:nvPicPr>
            <p:cNvPr id="31" name="object 31"/>
            <p:cNvPicPr/>
            <p:nvPr/>
          </p:nvPicPr>
          <p:blipFill>
            <a:blip r:embed="rId3" cstate="print"/>
            <a:stretch>
              <a:fillRect/>
            </a:stretch>
          </p:blipFill>
          <p:spPr>
            <a:xfrm>
              <a:off x="7848600" y="2209800"/>
              <a:ext cx="228600" cy="228600"/>
            </a:xfrm>
            <a:prstGeom prst="rect">
              <a:avLst/>
            </a:prstGeom>
          </p:spPr>
        </p:pic>
        <p:pic>
          <p:nvPicPr>
            <p:cNvPr id="32" name="object 32"/>
            <p:cNvPicPr/>
            <p:nvPr/>
          </p:nvPicPr>
          <p:blipFill>
            <a:blip r:embed="rId3" cstate="print"/>
            <a:stretch>
              <a:fillRect/>
            </a:stretch>
          </p:blipFill>
          <p:spPr>
            <a:xfrm>
              <a:off x="8762999" y="2438400"/>
              <a:ext cx="228600" cy="228600"/>
            </a:xfrm>
            <a:prstGeom prst="rect">
              <a:avLst/>
            </a:prstGeom>
          </p:spPr>
        </p:pic>
        <p:pic>
          <p:nvPicPr>
            <p:cNvPr id="33" name="object 33"/>
            <p:cNvPicPr/>
            <p:nvPr/>
          </p:nvPicPr>
          <p:blipFill>
            <a:blip r:embed="rId3" cstate="print"/>
            <a:stretch>
              <a:fillRect/>
            </a:stretch>
          </p:blipFill>
          <p:spPr>
            <a:xfrm>
              <a:off x="9067799" y="2819400"/>
              <a:ext cx="228600" cy="228600"/>
            </a:xfrm>
            <a:prstGeom prst="rect">
              <a:avLst/>
            </a:prstGeom>
          </p:spPr>
        </p:pic>
        <p:pic>
          <p:nvPicPr>
            <p:cNvPr id="34" name="object 34"/>
            <p:cNvPicPr/>
            <p:nvPr/>
          </p:nvPicPr>
          <p:blipFill>
            <a:blip r:embed="rId3" cstate="print"/>
            <a:stretch>
              <a:fillRect/>
            </a:stretch>
          </p:blipFill>
          <p:spPr>
            <a:xfrm>
              <a:off x="7239000" y="2895600"/>
              <a:ext cx="228600" cy="228600"/>
            </a:xfrm>
            <a:prstGeom prst="rect">
              <a:avLst/>
            </a:prstGeom>
          </p:spPr>
        </p:pic>
        <p:pic>
          <p:nvPicPr>
            <p:cNvPr id="35" name="object 35"/>
            <p:cNvPicPr/>
            <p:nvPr/>
          </p:nvPicPr>
          <p:blipFill>
            <a:blip r:embed="rId3" cstate="print"/>
            <a:stretch>
              <a:fillRect/>
            </a:stretch>
          </p:blipFill>
          <p:spPr>
            <a:xfrm>
              <a:off x="2362199" y="4267200"/>
              <a:ext cx="228600" cy="228600"/>
            </a:xfrm>
            <a:prstGeom prst="rect">
              <a:avLst/>
            </a:prstGeom>
          </p:spPr>
        </p:pic>
        <p:pic>
          <p:nvPicPr>
            <p:cNvPr id="36" name="object 36"/>
            <p:cNvPicPr/>
            <p:nvPr/>
          </p:nvPicPr>
          <p:blipFill>
            <a:blip r:embed="rId4" cstate="print"/>
            <a:stretch>
              <a:fillRect/>
            </a:stretch>
          </p:blipFill>
          <p:spPr>
            <a:xfrm>
              <a:off x="2743199" y="4343400"/>
              <a:ext cx="457200" cy="457200"/>
            </a:xfrm>
            <a:prstGeom prst="rect">
              <a:avLst/>
            </a:prstGeom>
          </p:spPr>
        </p:pic>
        <p:pic>
          <p:nvPicPr>
            <p:cNvPr id="37" name="object 37"/>
            <p:cNvPicPr/>
            <p:nvPr/>
          </p:nvPicPr>
          <p:blipFill>
            <a:blip r:embed="rId3" cstate="print"/>
            <a:stretch>
              <a:fillRect/>
            </a:stretch>
          </p:blipFill>
          <p:spPr>
            <a:xfrm>
              <a:off x="3352799" y="4800600"/>
              <a:ext cx="228600" cy="228600"/>
            </a:xfrm>
            <a:prstGeom prst="rect">
              <a:avLst/>
            </a:prstGeom>
          </p:spPr>
        </p:pic>
        <p:sp>
          <p:nvSpPr>
            <p:cNvPr id="38" name="object 38"/>
            <p:cNvSpPr/>
            <p:nvPr/>
          </p:nvSpPr>
          <p:spPr>
            <a:xfrm>
              <a:off x="3657599" y="5105400"/>
              <a:ext cx="228600" cy="228600"/>
            </a:xfrm>
            <a:custGeom>
              <a:avLst/>
              <a:gdLst/>
              <a:ahLst/>
              <a:cxnLst/>
              <a:rect l="l" t="t" r="r" b="b"/>
              <a:pathLst>
                <a:path w="228600" h="228600">
                  <a:moveTo>
                    <a:pt x="114300" y="0"/>
                  </a:moveTo>
                  <a:lnTo>
                    <a:pt x="69812" y="8983"/>
                  </a:lnTo>
                  <a:lnTo>
                    <a:pt x="33480" y="33480"/>
                  </a:lnTo>
                  <a:lnTo>
                    <a:pt x="8983" y="69812"/>
                  </a:lnTo>
                  <a:lnTo>
                    <a:pt x="0" y="114300"/>
                  </a:lnTo>
                  <a:lnTo>
                    <a:pt x="8983" y="158787"/>
                  </a:lnTo>
                  <a:lnTo>
                    <a:pt x="33480" y="195119"/>
                  </a:lnTo>
                  <a:lnTo>
                    <a:pt x="69812" y="219616"/>
                  </a:lnTo>
                  <a:lnTo>
                    <a:pt x="114300" y="228600"/>
                  </a:lnTo>
                  <a:lnTo>
                    <a:pt x="158787" y="219616"/>
                  </a:lnTo>
                  <a:lnTo>
                    <a:pt x="195119" y="195119"/>
                  </a:lnTo>
                  <a:lnTo>
                    <a:pt x="219616" y="158787"/>
                  </a:lnTo>
                  <a:lnTo>
                    <a:pt x="228600" y="114300"/>
                  </a:lnTo>
                  <a:lnTo>
                    <a:pt x="219616" y="69812"/>
                  </a:lnTo>
                  <a:lnTo>
                    <a:pt x="195119" y="33480"/>
                  </a:lnTo>
                  <a:lnTo>
                    <a:pt x="158787" y="8983"/>
                  </a:lnTo>
                  <a:lnTo>
                    <a:pt x="114300" y="0"/>
                  </a:lnTo>
                  <a:close/>
                </a:path>
              </a:pathLst>
            </a:custGeom>
            <a:solidFill>
              <a:srgbClr val="00DFC9"/>
            </a:solidFill>
          </p:spPr>
          <p:txBody>
            <a:bodyPr wrap="square" lIns="0" tIns="0" rIns="0" bIns="0" rtlCol="0"/>
            <a:lstStyle/>
            <a:p>
              <a:endParaRPr/>
            </a:p>
          </p:txBody>
        </p:sp>
        <p:pic>
          <p:nvPicPr>
            <p:cNvPr id="39" name="object 39"/>
            <p:cNvPicPr/>
            <p:nvPr/>
          </p:nvPicPr>
          <p:blipFill>
            <a:blip r:embed="rId5" cstate="print"/>
            <a:stretch>
              <a:fillRect/>
            </a:stretch>
          </p:blipFill>
          <p:spPr>
            <a:xfrm>
              <a:off x="4267200" y="5562600"/>
              <a:ext cx="228600" cy="228600"/>
            </a:xfrm>
            <a:prstGeom prst="rect">
              <a:avLst/>
            </a:prstGeom>
          </p:spPr>
        </p:pic>
        <p:sp>
          <p:nvSpPr>
            <p:cNvPr id="40" name="object 40"/>
            <p:cNvSpPr/>
            <p:nvPr/>
          </p:nvSpPr>
          <p:spPr>
            <a:xfrm>
              <a:off x="3886200" y="5334000"/>
              <a:ext cx="228600" cy="228600"/>
            </a:xfrm>
            <a:custGeom>
              <a:avLst/>
              <a:gdLst/>
              <a:ahLst/>
              <a:cxnLst/>
              <a:rect l="l" t="t" r="r" b="b"/>
              <a:pathLst>
                <a:path w="228600" h="228600">
                  <a:moveTo>
                    <a:pt x="114300" y="0"/>
                  </a:moveTo>
                  <a:lnTo>
                    <a:pt x="69812" y="8983"/>
                  </a:lnTo>
                  <a:lnTo>
                    <a:pt x="33480" y="33480"/>
                  </a:lnTo>
                  <a:lnTo>
                    <a:pt x="8983" y="69812"/>
                  </a:lnTo>
                  <a:lnTo>
                    <a:pt x="0" y="114300"/>
                  </a:lnTo>
                  <a:lnTo>
                    <a:pt x="8983" y="158787"/>
                  </a:lnTo>
                  <a:lnTo>
                    <a:pt x="33480" y="195119"/>
                  </a:lnTo>
                  <a:lnTo>
                    <a:pt x="69812" y="219616"/>
                  </a:lnTo>
                  <a:lnTo>
                    <a:pt x="114300" y="228600"/>
                  </a:lnTo>
                  <a:lnTo>
                    <a:pt x="158787" y="219616"/>
                  </a:lnTo>
                  <a:lnTo>
                    <a:pt x="195119" y="195119"/>
                  </a:lnTo>
                  <a:lnTo>
                    <a:pt x="219616" y="158787"/>
                  </a:lnTo>
                  <a:lnTo>
                    <a:pt x="228600" y="114300"/>
                  </a:lnTo>
                  <a:lnTo>
                    <a:pt x="219616" y="69812"/>
                  </a:lnTo>
                  <a:lnTo>
                    <a:pt x="195119" y="33480"/>
                  </a:lnTo>
                  <a:lnTo>
                    <a:pt x="158787" y="8983"/>
                  </a:lnTo>
                  <a:lnTo>
                    <a:pt x="114300" y="0"/>
                  </a:lnTo>
                  <a:close/>
                </a:path>
              </a:pathLst>
            </a:custGeom>
            <a:solidFill>
              <a:srgbClr val="00DFC9"/>
            </a:solidFill>
          </p:spPr>
          <p:txBody>
            <a:bodyPr wrap="square" lIns="0" tIns="0" rIns="0" bIns="0" rtlCol="0"/>
            <a:lstStyle/>
            <a:p>
              <a:endParaRPr/>
            </a:p>
          </p:txBody>
        </p:sp>
        <p:pic>
          <p:nvPicPr>
            <p:cNvPr id="41" name="object 41"/>
            <p:cNvPicPr/>
            <p:nvPr/>
          </p:nvPicPr>
          <p:blipFill>
            <a:blip r:embed="rId5" cstate="print"/>
            <a:stretch>
              <a:fillRect/>
            </a:stretch>
          </p:blipFill>
          <p:spPr>
            <a:xfrm>
              <a:off x="4572000" y="5715000"/>
              <a:ext cx="228600" cy="228600"/>
            </a:xfrm>
            <a:prstGeom prst="rect">
              <a:avLst/>
            </a:prstGeom>
          </p:spPr>
        </p:pic>
        <p:pic>
          <p:nvPicPr>
            <p:cNvPr id="42" name="object 42"/>
            <p:cNvPicPr/>
            <p:nvPr/>
          </p:nvPicPr>
          <p:blipFill>
            <a:blip r:embed="rId5" cstate="print"/>
            <a:stretch>
              <a:fillRect/>
            </a:stretch>
          </p:blipFill>
          <p:spPr>
            <a:xfrm>
              <a:off x="7543800" y="5562600"/>
              <a:ext cx="228600" cy="228600"/>
            </a:xfrm>
            <a:prstGeom prst="rect">
              <a:avLst/>
            </a:prstGeom>
          </p:spPr>
        </p:pic>
        <p:pic>
          <p:nvPicPr>
            <p:cNvPr id="43" name="object 43"/>
            <p:cNvPicPr/>
            <p:nvPr/>
          </p:nvPicPr>
          <p:blipFill>
            <a:blip r:embed="rId3" cstate="print"/>
            <a:stretch>
              <a:fillRect/>
            </a:stretch>
          </p:blipFill>
          <p:spPr>
            <a:xfrm>
              <a:off x="6934200" y="4648200"/>
              <a:ext cx="228600" cy="228600"/>
            </a:xfrm>
            <a:prstGeom prst="rect">
              <a:avLst/>
            </a:prstGeom>
          </p:spPr>
        </p:pic>
        <p:pic>
          <p:nvPicPr>
            <p:cNvPr id="44" name="object 44"/>
            <p:cNvPicPr/>
            <p:nvPr/>
          </p:nvPicPr>
          <p:blipFill>
            <a:blip r:embed="rId3" cstate="print"/>
            <a:stretch>
              <a:fillRect/>
            </a:stretch>
          </p:blipFill>
          <p:spPr>
            <a:xfrm>
              <a:off x="6629400" y="4953000"/>
              <a:ext cx="228600" cy="228600"/>
            </a:xfrm>
            <a:prstGeom prst="rect">
              <a:avLst/>
            </a:prstGeom>
          </p:spPr>
        </p:pic>
        <p:pic>
          <p:nvPicPr>
            <p:cNvPr id="45" name="object 45"/>
            <p:cNvPicPr/>
            <p:nvPr/>
          </p:nvPicPr>
          <p:blipFill>
            <a:blip r:embed="rId3" cstate="print"/>
            <a:stretch>
              <a:fillRect/>
            </a:stretch>
          </p:blipFill>
          <p:spPr>
            <a:xfrm>
              <a:off x="6324600" y="5334000"/>
              <a:ext cx="228600" cy="228600"/>
            </a:xfrm>
            <a:prstGeom prst="rect">
              <a:avLst/>
            </a:prstGeom>
          </p:spPr>
        </p:pic>
        <p:pic>
          <p:nvPicPr>
            <p:cNvPr id="46" name="object 46"/>
            <p:cNvPicPr/>
            <p:nvPr/>
          </p:nvPicPr>
          <p:blipFill>
            <a:blip r:embed="rId3" cstate="print"/>
            <a:stretch>
              <a:fillRect/>
            </a:stretch>
          </p:blipFill>
          <p:spPr>
            <a:xfrm>
              <a:off x="7239000" y="5029200"/>
              <a:ext cx="228600" cy="228600"/>
            </a:xfrm>
            <a:prstGeom prst="rect">
              <a:avLst/>
            </a:prstGeom>
          </p:spPr>
        </p:pic>
        <p:pic>
          <p:nvPicPr>
            <p:cNvPr id="47" name="object 47"/>
            <p:cNvPicPr/>
            <p:nvPr/>
          </p:nvPicPr>
          <p:blipFill>
            <a:blip r:embed="rId3" cstate="print"/>
            <a:stretch>
              <a:fillRect/>
            </a:stretch>
          </p:blipFill>
          <p:spPr>
            <a:xfrm>
              <a:off x="7772400" y="5029200"/>
              <a:ext cx="228600" cy="228600"/>
            </a:xfrm>
            <a:prstGeom prst="rect">
              <a:avLst/>
            </a:prstGeom>
          </p:spPr>
        </p:pic>
        <p:pic>
          <p:nvPicPr>
            <p:cNvPr id="48" name="object 48"/>
            <p:cNvPicPr/>
            <p:nvPr/>
          </p:nvPicPr>
          <p:blipFill>
            <a:blip r:embed="rId3" cstate="print"/>
            <a:stretch>
              <a:fillRect/>
            </a:stretch>
          </p:blipFill>
          <p:spPr>
            <a:xfrm>
              <a:off x="8077200" y="4495800"/>
              <a:ext cx="228600" cy="228600"/>
            </a:xfrm>
            <a:prstGeom prst="rect">
              <a:avLst/>
            </a:prstGeom>
          </p:spPr>
        </p:pic>
        <p:pic>
          <p:nvPicPr>
            <p:cNvPr id="49" name="object 49"/>
            <p:cNvPicPr/>
            <p:nvPr/>
          </p:nvPicPr>
          <p:blipFill>
            <a:blip r:embed="rId3" cstate="print"/>
            <a:stretch>
              <a:fillRect/>
            </a:stretch>
          </p:blipFill>
          <p:spPr>
            <a:xfrm>
              <a:off x="8382000" y="5029200"/>
              <a:ext cx="228600" cy="228600"/>
            </a:xfrm>
            <a:prstGeom prst="rect">
              <a:avLst/>
            </a:prstGeom>
          </p:spPr>
        </p:pic>
        <p:pic>
          <p:nvPicPr>
            <p:cNvPr id="50" name="object 50"/>
            <p:cNvPicPr/>
            <p:nvPr/>
          </p:nvPicPr>
          <p:blipFill>
            <a:blip r:embed="rId6" cstate="print"/>
            <a:stretch>
              <a:fillRect/>
            </a:stretch>
          </p:blipFill>
          <p:spPr>
            <a:xfrm>
              <a:off x="8686800" y="5486400"/>
              <a:ext cx="228600" cy="228600"/>
            </a:xfrm>
            <a:prstGeom prst="rect">
              <a:avLst/>
            </a:prstGeom>
          </p:spPr>
        </p:pic>
        <p:pic>
          <p:nvPicPr>
            <p:cNvPr id="51" name="object 51"/>
            <p:cNvPicPr/>
            <p:nvPr/>
          </p:nvPicPr>
          <p:blipFill>
            <a:blip r:embed="rId3" cstate="print"/>
            <a:stretch>
              <a:fillRect/>
            </a:stretch>
          </p:blipFill>
          <p:spPr>
            <a:xfrm>
              <a:off x="8915399" y="5029200"/>
              <a:ext cx="228600" cy="228600"/>
            </a:xfrm>
            <a:prstGeom prst="rect">
              <a:avLst/>
            </a:prstGeom>
          </p:spPr>
        </p:pic>
        <p:pic>
          <p:nvPicPr>
            <p:cNvPr id="52" name="object 52"/>
            <p:cNvPicPr/>
            <p:nvPr/>
          </p:nvPicPr>
          <p:blipFill>
            <a:blip r:embed="rId3" cstate="print"/>
            <a:stretch>
              <a:fillRect/>
            </a:stretch>
          </p:blipFill>
          <p:spPr>
            <a:xfrm>
              <a:off x="9143999" y="4648200"/>
              <a:ext cx="228600" cy="228600"/>
            </a:xfrm>
            <a:prstGeom prst="rect">
              <a:avLst/>
            </a:prstGeom>
          </p:spPr>
        </p:pic>
        <p:pic>
          <p:nvPicPr>
            <p:cNvPr id="53" name="object 53"/>
            <p:cNvPicPr/>
            <p:nvPr/>
          </p:nvPicPr>
          <p:blipFill>
            <a:blip r:embed="rId3" cstate="print"/>
            <a:stretch>
              <a:fillRect/>
            </a:stretch>
          </p:blipFill>
          <p:spPr>
            <a:xfrm>
              <a:off x="9524999" y="4953000"/>
              <a:ext cx="228600" cy="228600"/>
            </a:xfrm>
            <a:prstGeom prst="rect">
              <a:avLst/>
            </a:prstGeom>
          </p:spPr>
        </p:pic>
        <p:pic>
          <p:nvPicPr>
            <p:cNvPr id="54" name="object 54"/>
            <p:cNvPicPr/>
            <p:nvPr/>
          </p:nvPicPr>
          <p:blipFill>
            <a:blip r:embed="rId3" cstate="print"/>
            <a:stretch>
              <a:fillRect/>
            </a:stretch>
          </p:blipFill>
          <p:spPr>
            <a:xfrm>
              <a:off x="9372599" y="2438400"/>
              <a:ext cx="228600" cy="228600"/>
            </a:xfrm>
            <a:prstGeom prst="rect">
              <a:avLst/>
            </a:prstGeom>
          </p:spPr>
        </p:pic>
        <p:pic>
          <p:nvPicPr>
            <p:cNvPr id="55" name="object 55"/>
            <p:cNvPicPr/>
            <p:nvPr/>
          </p:nvPicPr>
          <p:blipFill>
            <a:blip r:embed="rId3" cstate="print"/>
            <a:stretch>
              <a:fillRect/>
            </a:stretch>
          </p:blipFill>
          <p:spPr>
            <a:xfrm>
              <a:off x="9753599" y="1981200"/>
              <a:ext cx="228600" cy="228600"/>
            </a:xfrm>
            <a:prstGeom prst="rect">
              <a:avLst/>
            </a:prstGeom>
          </p:spPr>
        </p:pic>
        <p:pic>
          <p:nvPicPr>
            <p:cNvPr id="56" name="object 56"/>
            <p:cNvPicPr/>
            <p:nvPr/>
          </p:nvPicPr>
          <p:blipFill>
            <a:blip r:embed="rId3" cstate="print"/>
            <a:stretch>
              <a:fillRect/>
            </a:stretch>
          </p:blipFill>
          <p:spPr>
            <a:xfrm>
              <a:off x="9829799" y="5410200"/>
              <a:ext cx="228600" cy="228600"/>
            </a:xfrm>
            <a:prstGeom prst="rect">
              <a:avLst/>
            </a:prstGeom>
          </p:spPr>
        </p:pic>
      </p:grpSp>
      <p:sp>
        <p:nvSpPr>
          <p:cNvPr id="57" name="object 57"/>
          <p:cNvSpPr txBox="1"/>
          <p:nvPr/>
        </p:nvSpPr>
        <p:spPr>
          <a:xfrm>
            <a:off x="1908429" y="2307717"/>
            <a:ext cx="203200" cy="45212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rgbClr val="F9FC00"/>
                </a:solidFill>
                <a:latin typeface="Times New Roman"/>
                <a:cs typeface="Times New Roman"/>
              </a:rPr>
              <a:t>0</a:t>
            </a:r>
            <a:endParaRPr sz="2800">
              <a:latin typeface="Times New Roman"/>
              <a:cs typeface="Times New Roman"/>
            </a:endParaRPr>
          </a:p>
        </p:txBody>
      </p:sp>
      <p:sp>
        <p:nvSpPr>
          <p:cNvPr id="58" name="object 58"/>
          <p:cNvSpPr txBox="1"/>
          <p:nvPr/>
        </p:nvSpPr>
        <p:spPr>
          <a:xfrm>
            <a:off x="6100064" y="2307717"/>
            <a:ext cx="203200" cy="45212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rgbClr val="F9FC00"/>
                </a:solidFill>
                <a:latin typeface="Times New Roman"/>
                <a:cs typeface="Times New Roman"/>
              </a:rPr>
              <a:t>0</a:t>
            </a:r>
            <a:endParaRPr sz="2800">
              <a:latin typeface="Times New Roman"/>
              <a:cs typeface="Times New Roman"/>
            </a:endParaRPr>
          </a:p>
        </p:txBody>
      </p:sp>
      <p:sp>
        <p:nvSpPr>
          <p:cNvPr id="59" name="object 59"/>
          <p:cNvSpPr txBox="1"/>
          <p:nvPr/>
        </p:nvSpPr>
        <p:spPr>
          <a:xfrm>
            <a:off x="1908429" y="4822952"/>
            <a:ext cx="203200" cy="45212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rgbClr val="F9FC00"/>
                </a:solidFill>
                <a:latin typeface="Times New Roman"/>
                <a:cs typeface="Times New Roman"/>
              </a:rPr>
              <a:t>0</a:t>
            </a:r>
            <a:endParaRPr sz="2800">
              <a:latin typeface="Times New Roman"/>
              <a:cs typeface="Times New Roman"/>
            </a:endParaRPr>
          </a:p>
        </p:txBody>
      </p:sp>
      <p:sp>
        <p:nvSpPr>
          <p:cNvPr id="60" name="object 60"/>
          <p:cNvSpPr txBox="1"/>
          <p:nvPr/>
        </p:nvSpPr>
        <p:spPr>
          <a:xfrm>
            <a:off x="6176264" y="4822952"/>
            <a:ext cx="203200" cy="452120"/>
          </a:xfrm>
          <a:prstGeom prst="rect">
            <a:avLst/>
          </a:prstGeom>
        </p:spPr>
        <p:txBody>
          <a:bodyPr vert="horz" wrap="square" lIns="0" tIns="12065" rIns="0" bIns="0" rtlCol="0">
            <a:spAutoFit/>
          </a:bodyPr>
          <a:lstStyle/>
          <a:p>
            <a:pPr marL="12700">
              <a:lnSpc>
                <a:spcPct val="100000"/>
              </a:lnSpc>
              <a:spcBef>
                <a:spcPts val="95"/>
              </a:spcBef>
            </a:pPr>
            <a:r>
              <a:rPr sz="2800" b="1" spc="-50" dirty="0">
                <a:solidFill>
                  <a:srgbClr val="F9FC00"/>
                </a:solidFill>
                <a:latin typeface="Times New Roman"/>
                <a:cs typeface="Times New Roman"/>
              </a:rPr>
              <a:t>0</a:t>
            </a:r>
            <a:endParaRPr sz="28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2757805">
              <a:lnSpc>
                <a:spcPct val="100000"/>
              </a:lnSpc>
              <a:spcBef>
                <a:spcPts val="100"/>
              </a:spcBef>
            </a:pPr>
            <a:r>
              <a:rPr dirty="0"/>
              <a:t>Measuring</a:t>
            </a:r>
            <a:r>
              <a:rPr spc="-15" dirty="0"/>
              <a:t> </a:t>
            </a:r>
            <a:r>
              <a:rPr spc="-10" dirty="0"/>
              <a:t>Errors</a:t>
            </a:r>
          </a:p>
        </p:txBody>
      </p:sp>
      <p:sp>
        <p:nvSpPr>
          <p:cNvPr id="4" name="object 4"/>
          <p:cNvSpPr txBox="1"/>
          <p:nvPr/>
        </p:nvSpPr>
        <p:spPr>
          <a:xfrm>
            <a:off x="916025" y="1844167"/>
            <a:ext cx="4923790" cy="513715"/>
          </a:xfrm>
          <a:prstGeom prst="rect">
            <a:avLst/>
          </a:prstGeom>
        </p:spPr>
        <p:txBody>
          <a:bodyPr vert="horz" wrap="square" lIns="0" tIns="13335" rIns="0" bIns="0" rtlCol="0">
            <a:spAutoFit/>
          </a:bodyPr>
          <a:lstStyle/>
          <a:p>
            <a:pPr marL="584200" indent="-571500">
              <a:lnSpc>
                <a:spcPct val="100000"/>
              </a:lnSpc>
              <a:spcBef>
                <a:spcPts val="105"/>
              </a:spcBef>
              <a:buFont typeface="Times New Roman"/>
              <a:buChar char="•"/>
              <a:tabLst>
                <a:tab pos="584200" algn="l"/>
              </a:tabLst>
            </a:pPr>
            <a:r>
              <a:rPr sz="3200" b="1" dirty="0">
                <a:solidFill>
                  <a:srgbClr val="FFFFFF"/>
                </a:solidFill>
                <a:latin typeface="Times New Roman"/>
                <a:cs typeface="Times New Roman"/>
              </a:rPr>
              <a:t>Sum</a:t>
            </a:r>
            <a:r>
              <a:rPr sz="3200" b="1" spc="-95" dirty="0">
                <a:solidFill>
                  <a:srgbClr val="FFFFFF"/>
                </a:solidFill>
                <a:latin typeface="Times New Roman"/>
                <a:cs typeface="Times New Roman"/>
              </a:rPr>
              <a:t> </a:t>
            </a:r>
            <a:r>
              <a:rPr sz="3200" b="1" dirty="0">
                <a:solidFill>
                  <a:srgbClr val="FFFFFF"/>
                </a:solidFill>
                <a:latin typeface="Times New Roman"/>
                <a:cs typeface="Times New Roman"/>
              </a:rPr>
              <a:t>Square</a:t>
            </a:r>
            <a:r>
              <a:rPr sz="3200" b="1" spc="-75" dirty="0">
                <a:solidFill>
                  <a:srgbClr val="FFFFFF"/>
                </a:solidFill>
                <a:latin typeface="Times New Roman"/>
                <a:cs typeface="Times New Roman"/>
              </a:rPr>
              <a:t> </a:t>
            </a:r>
            <a:r>
              <a:rPr sz="3200" b="1" dirty="0">
                <a:solidFill>
                  <a:srgbClr val="FFFFFF"/>
                </a:solidFill>
                <a:latin typeface="Times New Roman"/>
                <a:cs typeface="Times New Roman"/>
              </a:rPr>
              <a:t>Error</a:t>
            </a:r>
            <a:r>
              <a:rPr sz="3200" b="1" spc="-120" dirty="0">
                <a:solidFill>
                  <a:srgbClr val="FFFFFF"/>
                </a:solidFill>
                <a:latin typeface="Times New Roman"/>
                <a:cs typeface="Times New Roman"/>
              </a:rPr>
              <a:t> </a:t>
            </a:r>
            <a:r>
              <a:rPr sz="3200" b="1" spc="-10" dirty="0">
                <a:solidFill>
                  <a:srgbClr val="FFFFFF"/>
                </a:solidFill>
                <a:latin typeface="Times New Roman"/>
                <a:cs typeface="Times New Roman"/>
              </a:rPr>
              <a:t>(SSE)</a:t>
            </a:r>
            <a:endParaRPr sz="3200">
              <a:latin typeface="Times New Roman"/>
              <a:cs typeface="Times New Roman"/>
            </a:endParaRPr>
          </a:p>
        </p:txBody>
      </p:sp>
      <p:sp>
        <p:nvSpPr>
          <p:cNvPr id="5" name="object 5"/>
          <p:cNvSpPr txBox="1"/>
          <p:nvPr/>
        </p:nvSpPr>
        <p:spPr>
          <a:xfrm>
            <a:off x="916025" y="3599763"/>
            <a:ext cx="6322695" cy="514350"/>
          </a:xfrm>
          <a:prstGeom prst="rect">
            <a:avLst/>
          </a:prstGeom>
        </p:spPr>
        <p:txBody>
          <a:bodyPr vert="horz" wrap="square" lIns="0" tIns="13335" rIns="0" bIns="0" rtlCol="0">
            <a:spAutoFit/>
          </a:bodyPr>
          <a:lstStyle/>
          <a:p>
            <a:pPr marL="584200" indent="-571500">
              <a:lnSpc>
                <a:spcPct val="100000"/>
              </a:lnSpc>
              <a:spcBef>
                <a:spcPts val="105"/>
              </a:spcBef>
              <a:buFont typeface="Times New Roman"/>
              <a:buChar char="•"/>
              <a:tabLst>
                <a:tab pos="584200" algn="l"/>
              </a:tabLst>
            </a:pPr>
            <a:r>
              <a:rPr sz="3200" b="1" dirty="0">
                <a:solidFill>
                  <a:srgbClr val="FFFFFF"/>
                </a:solidFill>
                <a:latin typeface="Times New Roman"/>
                <a:cs typeface="Times New Roman"/>
              </a:rPr>
              <a:t>Mean</a:t>
            </a:r>
            <a:r>
              <a:rPr sz="3200" b="1" spc="-195" dirty="0">
                <a:solidFill>
                  <a:srgbClr val="FFFFFF"/>
                </a:solidFill>
                <a:latin typeface="Times New Roman"/>
                <a:cs typeface="Times New Roman"/>
              </a:rPr>
              <a:t> </a:t>
            </a:r>
            <a:r>
              <a:rPr sz="3200" b="1" dirty="0">
                <a:solidFill>
                  <a:srgbClr val="FFFFFF"/>
                </a:solidFill>
                <a:latin typeface="Times New Roman"/>
                <a:cs typeface="Times New Roman"/>
              </a:rPr>
              <a:t>Absolute</a:t>
            </a:r>
            <a:r>
              <a:rPr sz="3200" b="1" spc="-15" dirty="0">
                <a:solidFill>
                  <a:srgbClr val="FFFFFF"/>
                </a:solidFill>
                <a:latin typeface="Times New Roman"/>
                <a:cs typeface="Times New Roman"/>
              </a:rPr>
              <a:t> </a:t>
            </a:r>
            <a:r>
              <a:rPr sz="3200" b="1" dirty="0">
                <a:solidFill>
                  <a:srgbClr val="FFFFFF"/>
                </a:solidFill>
                <a:latin typeface="Times New Roman"/>
                <a:cs typeface="Times New Roman"/>
              </a:rPr>
              <a:t>Deviation</a:t>
            </a:r>
            <a:r>
              <a:rPr sz="3200" b="1" spc="-40" dirty="0">
                <a:solidFill>
                  <a:srgbClr val="FFFFFF"/>
                </a:solidFill>
                <a:latin typeface="Times New Roman"/>
                <a:cs typeface="Times New Roman"/>
              </a:rPr>
              <a:t> </a:t>
            </a:r>
            <a:r>
              <a:rPr sz="3200" b="1" spc="-10" dirty="0">
                <a:solidFill>
                  <a:srgbClr val="FFFFFF"/>
                </a:solidFill>
                <a:latin typeface="Times New Roman"/>
                <a:cs typeface="Times New Roman"/>
              </a:rPr>
              <a:t>(MAD)</a:t>
            </a:r>
            <a:endParaRPr sz="3200">
              <a:latin typeface="Times New Roman"/>
              <a:cs typeface="Times New Roman"/>
            </a:endParaRPr>
          </a:p>
        </p:txBody>
      </p:sp>
      <p:sp>
        <p:nvSpPr>
          <p:cNvPr id="6" name="object 6"/>
          <p:cNvSpPr txBox="1"/>
          <p:nvPr/>
        </p:nvSpPr>
        <p:spPr>
          <a:xfrm>
            <a:off x="5911090" y="2593130"/>
            <a:ext cx="313690" cy="508634"/>
          </a:xfrm>
          <a:prstGeom prst="rect">
            <a:avLst/>
          </a:prstGeom>
        </p:spPr>
        <p:txBody>
          <a:bodyPr vert="horz" wrap="square" lIns="0" tIns="15240" rIns="0" bIns="0" rtlCol="0">
            <a:spAutoFit/>
          </a:bodyPr>
          <a:lstStyle/>
          <a:p>
            <a:pPr marL="12700">
              <a:lnSpc>
                <a:spcPct val="100000"/>
              </a:lnSpc>
              <a:spcBef>
                <a:spcPts val="120"/>
              </a:spcBef>
            </a:pPr>
            <a:r>
              <a:rPr sz="3150" b="1" spc="-50" dirty="0">
                <a:solidFill>
                  <a:srgbClr val="F9FC00"/>
                </a:solidFill>
                <a:latin typeface="Symbol"/>
                <a:cs typeface="Symbol"/>
              </a:rPr>
              <a:t></a:t>
            </a:r>
            <a:endParaRPr sz="3150">
              <a:latin typeface="Symbol"/>
              <a:cs typeface="Symbol"/>
            </a:endParaRPr>
          </a:p>
        </p:txBody>
      </p:sp>
      <p:sp>
        <p:nvSpPr>
          <p:cNvPr id="7" name="object 7"/>
          <p:cNvSpPr txBox="1"/>
          <p:nvPr/>
        </p:nvSpPr>
        <p:spPr>
          <a:xfrm>
            <a:off x="5974894" y="2377755"/>
            <a:ext cx="184150" cy="335915"/>
          </a:xfrm>
          <a:prstGeom prst="rect">
            <a:avLst/>
          </a:prstGeom>
        </p:spPr>
        <p:txBody>
          <a:bodyPr vert="horz" wrap="square" lIns="0" tIns="17145" rIns="0" bIns="0" rtlCol="0">
            <a:spAutoFit/>
          </a:bodyPr>
          <a:lstStyle/>
          <a:p>
            <a:pPr marL="12700">
              <a:lnSpc>
                <a:spcPct val="100000"/>
              </a:lnSpc>
              <a:spcBef>
                <a:spcPts val="135"/>
              </a:spcBef>
            </a:pPr>
            <a:r>
              <a:rPr sz="2000" b="1" i="1" spc="-50" dirty="0">
                <a:solidFill>
                  <a:srgbClr val="F9FC00"/>
                </a:solidFill>
                <a:latin typeface="Arial"/>
                <a:cs typeface="Arial"/>
              </a:rPr>
              <a:t>n</a:t>
            </a:r>
            <a:endParaRPr sz="2000">
              <a:latin typeface="Arial"/>
              <a:cs typeface="Arial"/>
            </a:endParaRPr>
          </a:p>
        </p:txBody>
      </p:sp>
      <p:sp>
        <p:nvSpPr>
          <p:cNvPr id="8" name="object 8"/>
          <p:cNvSpPr txBox="1"/>
          <p:nvPr/>
        </p:nvSpPr>
        <p:spPr>
          <a:xfrm>
            <a:off x="6672172" y="2808933"/>
            <a:ext cx="857885" cy="335915"/>
          </a:xfrm>
          <a:prstGeom prst="rect">
            <a:avLst/>
          </a:prstGeom>
        </p:spPr>
        <p:txBody>
          <a:bodyPr vert="horz" wrap="square" lIns="0" tIns="17145" rIns="0" bIns="0" rtlCol="0">
            <a:spAutoFit/>
          </a:bodyPr>
          <a:lstStyle/>
          <a:p>
            <a:pPr marL="12700">
              <a:lnSpc>
                <a:spcPct val="100000"/>
              </a:lnSpc>
              <a:spcBef>
                <a:spcPts val="135"/>
              </a:spcBef>
              <a:tabLst>
                <a:tab pos="772160" algn="l"/>
              </a:tabLst>
            </a:pPr>
            <a:r>
              <a:rPr sz="2000" b="1" i="1" spc="-50" dirty="0">
                <a:solidFill>
                  <a:srgbClr val="F9FC00"/>
                </a:solidFill>
                <a:latin typeface="Arial"/>
                <a:cs typeface="Arial"/>
              </a:rPr>
              <a:t>i</a:t>
            </a:r>
            <a:r>
              <a:rPr sz="2000" b="1" i="1" dirty="0">
                <a:solidFill>
                  <a:srgbClr val="F9FC00"/>
                </a:solidFill>
                <a:latin typeface="Arial"/>
                <a:cs typeface="Arial"/>
              </a:rPr>
              <a:t>	</a:t>
            </a:r>
            <a:r>
              <a:rPr sz="2000" b="1" i="1" spc="-50" dirty="0">
                <a:solidFill>
                  <a:srgbClr val="F9FC00"/>
                </a:solidFill>
                <a:latin typeface="Arial"/>
                <a:cs typeface="Arial"/>
              </a:rPr>
              <a:t>i</a:t>
            </a:r>
            <a:endParaRPr sz="2000">
              <a:latin typeface="Arial"/>
              <a:cs typeface="Arial"/>
            </a:endParaRPr>
          </a:p>
        </p:txBody>
      </p:sp>
      <p:sp>
        <p:nvSpPr>
          <p:cNvPr id="9" name="object 9"/>
          <p:cNvSpPr txBox="1"/>
          <p:nvPr/>
        </p:nvSpPr>
        <p:spPr>
          <a:xfrm>
            <a:off x="4576578" y="2564479"/>
            <a:ext cx="1201420" cy="508634"/>
          </a:xfrm>
          <a:prstGeom prst="rect">
            <a:avLst/>
          </a:prstGeom>
        </p:spPr>
        <p:txBody>
          <a:bodyPr vert="horz" wrap="square" lIns="0" tIns="15240" rIns="0" bIns="0" rtlCol="0">
            <a:spAutoFit/>
          </a:bodyPr>
          <a:lstStyle/>
          <a:p>
            <a:pPr marL="12700">
              <a:lnSpc>
                <a:spcPct val="100000"/>
              </a:lnSpc>
              <a:spcBef>
                <a:spcPts val="120"/>
              </a:spcBef>
            </a:pPr>
            <a:r>
              <a:rPr sz="3150" b="1" i="1" dirty="0">
                <a:solidFill>
                  <a:srgbClr val="F9FC00"/>
                </a:solidFill>
                <a:latin typeface="Arial"/>
                <a:cs typeface="Arial"/>
              </a:rPr>
              <a:t>SSE</a:t>
            </a:r>
            <a:r>
              <a:rPr sz="3150" b="1" i="1" spc="310" dirty="0">
                <a:solidFill>
                  <a:srgbClr val="F9FC00"/>
                </a:solidFill>
                <a:latin typeface="Arial"/>
                <a:cs typeface="Arial"/>
              </a:rPr>
              <a:t> </a:t>
            </a:r>
            <a:r>
              <a:rPr sz="3150" b="1" spc="-50" dirty="0">
                <a:solidFill>
                  <a:srgbClr val="F9FC00"/>
                </a:solidFill>
                <a:latin typeface="Symbol"/>
                <a:cs typeface="Symbol"/>
              </a:rPr>
              <a:t></a:t>
            </a:r>
            <a:endParaRPr sz="3150">
              <a:latin typeface="Symbol"/>
              <a:cs typeface="Symbol"/>
            </a:endParaRPr>
          </a:p>
        </p:txBody>
      </p:sp>
      <p:sp>
        <p:nvSpPr>
          <p:cNvPr id="10" name="object 10"/>
          <p:cNvSpPr txBox="1"/>
          <p:nvPr/>
        </p:nvSpPr>
        <p:spPr>
          <a:xfrm>
            <a:off x="5866313" y="3032910"/>
            <a:ext cx="419100" cy="335915"/>
          </a:xfrm>
          <a:prstGeom prst="rect">
            <a:avLst/>
          </a:prstGeom>
        </p:spPr>
        <p:txBody>
          <a:bodyPr vert="horz" wrap="square" lIns="0" tIns="17145" rIns="0" bIns="0" rtlCol="0">
            <a:spAutoFit/>
          </a:bodyPr>
          <a:lstStyle/>
          <a:p>
            <a:pPr marL="12700">
              <a:lnSpc>
                <a:spcPct val="100000"/>
              </a:lnSpc>
              <a:spcBef>
                <a:spcPts val="135"/>
              </a:spcBef>
            </a:pPr>
            <a:r>
              <a:rPr sz="2000" b="1" i="1" dirty="0">
                <a:solidFill>
                  <a:srgbClr val="F9FC00"/>
                </a:solidFill>
                <a:latin typeface="Arial"/>
                <a:cs typeface="Arial"/>
              </a:rPr>
              <a:t>i</a:t>
            </a:r>
            <a:r>
              <a:rPr sz="2000" b="1" i="1" spc="-220" dirty="0">
                <a:solidFill>
                  <a:srgbClr val="F9FC00"/>
                </a:solidFill>
                <a:latin typeface="Arial"/>
                <a:cs typeface="Arial"/>
              </a:rPr>
              <a:t> </a:t>
            </a:r>
            <a:r>
              <a:rPr sz="2000" b="1" spc="25" dirty="0">
                <a:solidFill>
                  <a:srgbClr val="F9FC00"/>
                </a:solidFill>
                <a:latin typeface="Symbol"/>
                <a:cs typeface="Symbol"/>
              </a:rPr>
              <a:t></a:t>
            </a:r>
            <a:r>
              <a:rPr sz="2000" b="1" spc="25" dirty="0">
                <a:solidFill>
                  <a:srgbClr val="F9FC00"/>
                </a:solidFill>
                <a:latin typeface="Times New Roman"/>
                <a:cs typeface="Times New Roman"/>
              </a:rPr>
              <a:t>1</a:t>
            </a:r>
            <a:endParaRPr sz="2000">
              <a:latin typeface="Times New Roman"/>
              <a:cs typeface="Times New Roman"/>
            </a:endParaRPr>
          </a:p>
        </p:txBody>
      </p:sp>
      <p:sp>
        <p:nvSpPr>
          <p:cNvPr id="11" name="object 11"/>
          <p:cNvSpPr txBox="1"/>
          <p:nvPr/>
        </p:nvSpPr>
        <p:spPr>
          <a:xfrm>
            <a:off x="6219425" y="2564479"/>
            <a:ext cx="1722120" cy="508634"/>
          </a:xfrm>
          <a:prstGeom prst="rect">
            <a:avLst/>
          </a:prstGeom>
        </p:spPr>
        <p:txBody>
          <a:bodyPr vert="horz" wrap="square" lIns="0" tIns="15240" rIns="0" bIns="0" rtlCol="0">
            <a:spAutoFit/>
          </a:bodyPr>
          <a:lstStyle/>
          <a:p>
            <a:pPr marL="38100">
              <a:lnSpc>
                <a:spcPct val="100000"/>
              </a:lnSpc>
              <a:spcBef>
                <a:spcPts val="120"/>
              </a:spcBef>
              <a:tabLst>
                <a:tab pos="683260" algn="l"/>
                <a:tab pos="1404620" algn="l"/>
              </a:tabLst>
            </a:pPr>
            <a:r>
              <a:rPr sz="3150" b="1" i="1" spc="95" dirty="0">
                <a:solidFill>
                  <a:srgbClr val="F9FC00"/>
                </a:solidFill>
                <a:latin typeface="Arial"/>
                <a:cs typeface="Arial"/>
              </a:rPr>
              <a:t>(Y</a:t>
            </a:r>
            <a:r>
              <a:rPr sz="3150" b="1" i="1" dirty="0">
                <a:solidFill>
                  <a:srgbClr val="F9FC00"/>
                </a:solidFill>
                <a:latin typeface="Arial"/>
                <a:cs typeface="Arial"/>
              </a:rPr>
              <a:t>	</a:t>
            </a:r>
            <a:r>
              <a:rPr sz="3150" b="1" dirty="0">
                <a:solidFill>
                  <a:srgbClr val="F9FC00"/>
                </a:solidFill>
                <a:latin typeface="Symbol"/>
                <a:cs typeface="Symbol"/>
              </a:rPr>
              <a:t></a:t>
            </a:r>
            <a:r>
              <a:rPr sz="3150" spc="-335" dirty="0">
                <a:solidFill>
                  <a:srgbClr val="F9FC00"/>
                </a:solidFill>
                <a:latin typeface="Times New Roman"/>
                <a:cs typeface="Times New Roman"/>
              </a:rPr>
              <a:t> </a:t>
            </a:r>
            <a:r>
              <a:rPr sz="3150" b="1" i="1" spc="-1215" dirty="0">
                <a:solidFill>
                  <a:srgbClr val="F9FC00"/>
                </a:solidFill>
                <a:latin typeface="Arial"/>
                <a:cs typeface="Arial"/>
              </a:rPr>
              <a:t>Y</a:t>
            </a:r>
            <a:r>
              <a:rPr sz="4725" b="1" i="1" spc="-30" baseline="13227" dirty="0">
                <a:solidFill>
                  <a:srgbClr val="F9FC00"/>
                </a:solidFill>
                <a:latin typeface="Arial"/>
                <a:cs typeface="Arial"/>
              </a:rPr>
              <a:t>ˆ</a:t>
            </a:r>
            <a:r>
              <a:rPr sz="4725" b="1" i="1" baseline="13227" dirty="0">
                <a:solidFill>
                  <a:srgbClr val="F9FC00"/>
                </a:solidFill>
                <a:latin typeface="Arial"/>
                <a:cs typeface="Arial"/>
              </a:rPr>
              <a:t>	</a:t>
            </a:r>
            <a:r>
              <a:rPr sz="3150" b="1" i="1" spc="35" dirty="0">
                <a:solidFill>
                  <a:srgbClr val="F9FC00"/>
                </a:solidFill>
                <a:latin typeface="Arial"/>
                <a:cs typeface="Arial"/>
              </a:rPr>
              <a:t>)</a:t>
            </a:r>
            <a:r>
              <a:rPr sz="3000" b="1" spc="52" baseline="38888" dirty="0">
                <a:solidFill>
                  <a:srgbClr val="F9FC00"/>
                </a:solidFill>
                <a:latin typeface="Times New Roman"/>
                <a:cs typeface="Times New Roman"/>
              </a:rPr>
              <a:t>2</a:t>
            </a:r>
            <a:endParaRPr sz="3000" baseline="38888">
              <a:latin typeface="Times New Roman"/>
              <a:cs typeface="Times New Roman"/>
            </a:endParaRPr>
          </a:p>
        </p:txBody>
      </p:sp>
      <p:sp>
        <p:nvSpPr>
          <p:cNvPr id="12" name="object 12"/>
          <p:cNvSpPr/>
          <p:nvPr/>
        </p:nvSpPr>
        <p:spPr>
          <a:xfrm>
            <a:off x="6556070" y="4522850"/>
            <a:ext cx="1364615" cy="670560"/>
          </a:xfrm>
          <a:custGeom>
            <a:avLst/>
            <a:gdLst/>
            <a:ahLst/>
            <a:cxnLst/>
            <a:rect l="l" t="t" r="r" b="b"/>
            <a:pathLst>
              <a:path w="1364615" h="670560">
                <a:moveTo>
                  <a:pt x="0" y="0"/>
                </a:moveTo>
                <a:lnTo>
                  <a:pt x="0" y="670456"/>
                </a:lnTo>
              </a:path>
              <a:path w="1364615" h="670560">
                <a:moveTo>
                  <a:pt x="1364177" y="0"/>
                </a:moveTo>
                <a:lnTo>
                  <a:pt x="1364178" y="670456"/>
                </a:lnTo>
              </a:path>
            </a:pathLst>
          </a:custGeom>
          <a:ln w="16548">
            <a:solidFill>
              <a:srgbClr val="A7FFA7"/>
            </a:solidFill>
          </a:ln>
        </p:spPr>
        <p:txBody>
          <a:bodyPr wrap="square" lIns="0" tIns="0" rIns="0" bIns="0" rtlCol="0"/>
          <a:lstStyle/>
          <a:p>
            <a:endParaRPr/>
          </a:p>
        </p:txBody>
      </p:sp>
      <p:sp>
        <p:nvSpPr>
          <p:cNvPr id="13" name="object 13"/>
          <p:cNvSpPr txBox="1"/>
          <p:nvPr/>
        </p:nvSpPr>
        <p:spPr>
          <a:xfrm>
            <a:off x="6855012" y="5351569"/>
            <a:ext cx="286385" cy="537845"/>
          </a:xfrm>
          <a:prstGeom prst="rect">
            <a:avLst/>
          </a:prstGeom>
        </p:spPr>
        <p:txBody>
          <a:bodyPr vert="horz" wrap="square" lIns="0" tIns="13335" rIns="0" bIns="0" rtlCol="0">
            <a:spAutoFit/>
          </a:bodyPr>
          <a:lstStyle/>
          <a:p>
            <a:pPr marL="12700">
              <a:lnSpc>
                <a:spcPct val="100000"/>
              </a:lnSpc>
              <a:spcBef>
                <a:spcPts val="105"/>
              </a:spcBef>
            </a:pPr>
            <a:r>
              <a:rPr sz="3350" b="1" i="1" spc="-50" dirty="0">
                <a:solidFill>
                  <a:srgbClr val="A7FFA7"/>
                </a:solidFill>
                <a:latin typeface="Arial"/>
                <a:cs typeface="Arial"/>
              </a:rPr>
              <a:t>n</a:t>
            </a:r>
            <a:endParaRPr sz="3350">
              <a:latin typeface="Arial"/>
              <a:cs typeface="Arial"/>
            </a:endParaRPr>
          </a:p>
        </p:txBody>
      </p:sp>
      <p:sp>
        <p:nvSpPr>
          <p:cNvPr id="14" name="object 14"/>
          <p:cNvSpPr txBox="1"/>
          <p:nvPr/>
        </p:nvSpPr>
        <p:spPr>
          <a:xfrm>
            <a:off x="6194214" y="4327266"/>
            <a:ext cx="193040" cy="354965"/>
          </a:xfrm>
          <a:prstGeom prst="rect">
            <a:avLst/>
          </a:prstGeom>
        </p:spPr>
        <p:txBody>
          <a:bodyPr vert="horz" wrap="square" lIns="0" tIns="13970" rIns="0" bIns="0" rtlCol="0">
            <a:spAutoFit/>
          </a:bodyPr>
          <a:lstStyle/>
          <a:p>
            <a:pPr marL="12700">
              <a:lnSpc>
                <a:spcPct val="100000"/>
              </a:lnSpc>
              <a:spcBef>
                <a:spcPts val="110"/>
              </a:spcBef>
            </a:pPr>
            <a:r>
              <a:rPr sz="2150" b="1" i="1" spc="-50" dirty="0">
                <a:solidFill>
                  <a:srgbClr val="A7FFA7"/>
                </a:solidFill>
                <a:latin typeface="Arial"/>
                <a:cs typeface="Arial"/>
              </a:rPr>
              <a:t>n</a:t>
            </a:r>
            <a:endParaRPr sz="2150">
              <a:latin typeface="Arial"/>
              <a:cs typeface="Arial"/>
            </a:endParaRPr>
          </a:p>
        </p:txBody>
      </p:sp>
      <p:sp>
        <p:nvSpPr>
          <p:cNvPr id="15" name="object 15"/>
          <p:cNvSpPr txBox="1"/>
          <p:nvPr/>
        </p:nvSpPr>
        <p:spPr>
          <a:xfrm>
            <a:off x="6849816" y="4783824"/>
            <a:ext cx="979805" cy="354965"/>
          </a:xfrm>
          <a:prstGeom prst="rect">
            <a:avLst/>
          </a:prstGeom>
        </p:spPr>
        <p:txBody>
          <a:bodyPr vert="horz" wrap="square" lIns="0" tIns="13970" rIns="0" bIns="0" rtlCol="0">
            <a:spAutoFit/>
          </a:bodyPr>
          <a:lstStyle/>
          <a:p>
            <a:pPr marL="12700">
              <a:lnSpc>
                <a:spcPct val="100000"/>
              </a:lnSpc>
              <a:spcBef>
                <a:spcPts val="110"/>
              </a:spcBef>
              <a:tabLst>
                <a:tab pos="890269" algn="l"/>
              </a:tabLst>
            </a:pPr>
            <a:r>
              <a:rPr sz="2150" b="1" i="1" spc="-50" dirty="0">
                <a:solidFill>
                  <a:srgbClr val="A7FFA7"/>
                </a:solidFill>
                <a:latin typeface="Arial"/>
                <a:cs typeface="Arial"/>
              </a:rPr>
              <a:t>i</a:t>
            </a:r>
            <a:r>
              <a:rPr sz="2150" b="1" i="1" dirty="0">
                <a:solidFill>
                  <a:srgbClr val="A7FFA7"/>
                </a:solidFill>
                <a:latin typeface="Arial"/>
                <a:cs typeface="Arial"/>
              </a:rPr>
              <a:t>	</a:t>
            </a:r>
            <a:r>
              <a:rPr sz="2150" b="1" i="1" spc="-50" dirty="0">
                <a:solidFill>
                  <a:srgbClr val="A7FFA7"/>
                </a:solidFill>
                <a:latin typeface="Arial"/>
                <a:cs typeface="Arial"/>
              </a:rPr>
              <a:t>i</a:t>
            </a:r>
            <a:endParaRPr sz="2150">
              <a:latin typeface="Arial"/>
              <a:cs typeface="Arial"/>
            </a:endParaRPr>
          </a:p>
        </p:txBody>
      </p:sp>
      <p:sp>
        <p:nvSpPr>
          <p:cNvPr id="16" name="object 16"/>
          <p:cNvSpPr txBox="1"/>
          <p:nvPr/>
        </p:nvSpPr>
        <p:spPr>
          <a:xfrm>
            <a:off x="6120327" y="4555747"/>
            <a:ext cx="329565" cy="537845"/>
          </a:xfrm>
          <a:prstGeom prst="rect">
            <a:avLst/>
          </a:prstGeom>
        </p:spPr>
        <p:txBody>
          <a:bodyPr vert="horz" wrap="square" lIns="0" tIns="13335" rIns="0" bIns="0" rtlCol="0">
            <a:spAutoFit/>
          </a:bodyPr>
          <a:lstStyle/>
          <a:p>
            <a:pPr marL="12700">
              <a:lnSpc>
                <a:spcPct val="100000"/>
              </a:lnSpc>
              <a:spcBef>
                <a:spcPts val="105"/>
              </a:spcBef>
            </a:pPr>
            <a:r>
              <a:rPr sz="3350" b="1" spc="-50" dirty="0">
                <a:solidFill>
                  <a:srgbClr val="A7FFA7"/>
                </a:solidFill>
                <a:latin typeface="Symbol"/>
                <a:cs typeface="Symbol"/>
              </a:rPr>
              <a:t></a:t>
            </a:r>
            <a:endParaRPr sz="3350">
              <a:latin typeface="Symbol"/>
              <a:cs typeface="Symbol"/>
            </a:endParaRPr>
          </a:p>
        </p:txBody>
      </p:sp>
      <p:sp>
        <p:nvSpPr>
          <p:cNvPr id="17" name="object 17"/>
          <p:cNvSpPr txBox="1"/>
          <p:nvPr/>
        </p:nvSpPr>
        <p:spPr>
          <a:xfrm>
            <a:off x="6519998" y="4525189"/>
            <a:ext cx="1231900" cy="537845"/>
          </a:xfrm>
          <a:prstGeom prst="rect">
            <a:avLst/>
          </a:prstGeom>
        </p:spPr>
        <p:txBody>
          <a:bodyPr vert="horz" wrap="square" lIns="0" tIns="13335" rIns="0" bIns="0" rtlCol="0">
            <a:spAutoFit/>
          </a:bodyPr>
          <a:lstStyle/>
          <a:p>
            <a:pPr marL="38100">
              <a:lnSpc>
                <a:spcPct val="100000"/>
              </a:lnSpc>
              <a:spcBef>
                <a:spcPts val="105"/>
              </a:spcBef>
              <a:tabLst>
                <a:tab pos="594995" algn="l"/>
              </a:tabLst>
            </a:pPr>
            <a:r>
              <a:rPr sz="3350" b="1" i="1" spc="-50" dirty="0">
                <a:solidFill>
                  <a:srgbClr val="A7FFA7"/>
                </a:solidFill>
                <a:latin typeface="Arial"/>
                <a:cs typeface="Arial"/>
              </a:rPr>
              <a:t>Y</a:t>
            </a:r>
            <a:r>
              <a:rPr sz="3350" b="1" i="1" dirty="0">
                <a:solidFill>
                  <a:srgbClr val="A7FFA7"/>
                </a:solidFill>
                <a:latin typeface="Arial"/>
                <a:cs typeface="Arial"/>
              </a:rPr>
              <a:t>	</a:t>
            </a:r>
            <a:r>
              <a:rPr sz="3350" b="1" dirty="0">
                <a:solidFill>
                  <a:srgbClr val="A7FFA7"/>
                </a:solidFill>
                <a:latin typeface="Symbol"/>
                <a:cs typeface="Symbol"/>
              </a:rPr>
              <a:t></a:t>
            </a:r>
            <a:r>
              <a:rPr sz="3350" spc="-155" dirty="0">
                <a:solidFill>
                  <a:srgbClr val="A7FFA7"/>
                </a:solidFill>
                <a:latin typeface="Times New Roman"/>
                <a:cs typeface="Times New Roman"/>
              </a:rPr>
              <a:t> </a:t>
            </a:r>
            <a:r>
              <a:rPr sz="3350" b="1" i="1" spc="-1205" dirty="0">
                <a:solidFill>
                  <a:srgbClr val="A7FFA7"/>
                </a:solidFill>
                <a:latin typeface="Arial"/>
                <a:cs typeface="Arial"/>
              </a:rPr>
              <a:t>Y</a:t>
            </a:r>
            <a:r>
              <a:rPr sz="5025" b="1" i="1" spc="-37" baseline="13266" dirty="0">
                <a:solidFill>
                  <a:srgbClr val="A7FFA7"/>
                </a:solidFill>
                <a:latin typeface="Arial"/>
                <a:cs typeface="Arial"/>
              </a:rPr>
              <a:t>ˆ</a:t>
            </a:r>
            <a:endParaRPr sz="5025" baseline="13266">
              <a:latin typeface="Arial"/>
              <a:cs typeface="Arial"/>
            </a:endParaRPr>
          </a:p>
        </p:txBody>
      </p:sp>
      <p:sp>
        <p:nvSpPr>
          <p:cNvPr id="18" name="object 18"/>
          <p:cNvSpPr txBox="1"/>
          <p:nvPr/>
        </p:nvSpPr>
        <p:spPr>
          <a:xfrm>
            <a:off x="4418365" y="4869001"/>
            <a:ext cx="3590290" cy="537845"/>
          </a:xfrm>
          <a:prstGeom prst="rect">
            <a:avLst/>
          </a:prstGeom>
        </p:spPr>
        <p:txBody>
          <a:bodyPr vert="horz" wrap="square" lIns="0" tIns="13335" rIns="0" bIns="0" rtlCol="0">
            <a:spAutoFit/>
          </a:bodyPr>
          <a:lstStyle/>
          <a:p>
            <a:pPr marL="38100">
              <a:lnSpc>
                <a:spcPct val="100000"/>
              </a:lnSpc>
              <a:spcBef>
                <a:spcPts val="105"/>
              </a:spcBef>
              <a:tabLst>
                <a:tab pos="1241425" algn="l"/>
                <a:tab pos="1638935" algn="l"/>
                <a:tab pos="3550920" algn="l"/>
              </a:tabLst>
            </a:pPr>
            <a:r>
              <a:rPr sz="5025" b="1" i="1" spc="-37" baseline="-19900" dirty="0">
                <a:solidFill>
                  <a:srgbClr val="A7FFA7"/>
                </a:solidFill>
                <a:latin typeface="Arial"/>
                <a:cs typeface="Arial"/>
              </a:rPr>
              <a:t>MAD</a:t>
            </a:r>
            <a:r>
              <a:rPr sz="5025" b="1" i="1" baseline="-19900" dirty="0">
                <a:solidFill>
                  <a:srgbClr val="A7FFA7"/>
                </a:solidFill>
                <a:latin typeface="Arial"/>
                <a:cs typeface="Arial"/>
              </a:rPr>
              <a:t>	</a:t>
            </a:r>
            <a:r>
              <a:rPr sz="5025" b="1" spc="-75" baseline="-19900" dirty="0">
                <a:solidFill>
                  <a:srgbClr val="A7FFA7"/>
                </a:solidFill>
                <a:latin typeface="Symbol"/>
                <a:cs typeface="Symbol"/>
              </a:rPr>
              <a:t></a:t>
            </a:r>
            <a:r>
              <a:rPr sz="5025" baseline="-19900" dirty="0">
                <a:solidFill>
                  <a:srgbClr val="A7FFA7"/>
                </a:solidFill>
                <a:latin typeface="Times New Roman"/>
                <a:cs typeface="Times New Roman"/>
              </a:rPr>
              <a:t>	</a:t>
            </a:r>
            <a:r>
              <a:rPr sz="2150" b="1" i="1" u="sng" spc="-415" dirty="0">
                <a:solidFill>
                  <a:srgbClr val="A7FFA7"/>
                </a:solidFill>
                <a:uFill>
                  <a:solidFill>
                    <a:srgbClr val="A7FFA7"/>
                  </a:solidFill>
                </a:uFill>
                <a:latin typeface="Arial"/>
                <a:cs typeface="Arial"/>
              </a:rPr>
              <a:t> </a:t>
            </a:r>
            <a:r>
              <a:rPr sz="2150" b="1" i="1" u="sng" dirty="0">
                <a:solidFill>
                  <a:srgbClr val="A7FFA7"/>
                </a:solidFill>
                <a:uFill>
                  <a:solidFill>
                    <a:srgbClr val="A7FFA7"/>
                  </a:solidFill>
                </a:uFill>
                <a:latin typeface="Arial"/>
                <a:cs typeface="Arial"/>
              </a:rPr>
              <a:t>i</a:t>
            </a:r>
            <a:r>
              <a:rPr sz="2150" b="1" i="1" u="sng" spc="-170" dirty="0">
                <a:solidFill>
                  <a:srgbClr val="A7FFA7"/>
                </a:solidFill>
                <a:uFill>
                  <a:solidFill>
                    <a:srgbClr val="A7FFA7"/>
                  </a:solidFill>
                </a:uFill>
                <a:latin typeface="Arial"/>
                <a:cs typeface="Arial"/>
              </a:rPr>
              <a:t> </a:t>
            </a:r>
            <a:r>
              <a:rPr sz="2150" b="1" u="sng" spc="90" dirty="0">
                <a:solidFill>
                  <a:srgbClr val="A7FFA7"/>
                </a:solidFill>
                <a:uFill>
                  <a:solidFill>
                    <a:srgbClr val="A7FFA7"/>
                  </a:solidFill>
                </a:uFill>
                <a:latin typeface="Symbol"/>
                <a:cs typeface="Symbol"/>
              </a:rPr>
              <a:t></a:t>
            </a:r>
            <a:r>
              <a:rPr sz="2150" b="1" u="sng" spc="90" dirty="0">
                <a:solidFill>
                  <a:srgbClr val="A7FFA7"/>
                </a:solidFill>
                <a:uFill>
                  <a:solidFill>
                    <a:srgbClr val="A7FFA7"/>
                  </a:solidFill>
                </a:uFill>
                <a:latin typeface="Times New Roman"/>
                <a:cs typeface="Times New Roman"/>
              </a:rPr>
              <a:t>1</a:t>
            </a:r>
            <a:r>
              <a:rPr sz="2150" b="1" u="sng" dirty="0">
                <a:solidFill>
                  <a:srgbClr val="A7FFA7"/>
                </a:solidFill>
                <a:uFill>
                  <a:solidFill>
                    <a:srgbClr val="A7FFA7"/>
                  </a:solidFill>
                </a:uFill>
                <a:latin typeface="Times New Roman"/>
                <a:cs typeface="Times New Roman"/>
              </a:rPr>
              <a:t>	</a:t>
            </a:r>
            <a:endParaRPr sz="215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F6B2-E0FC-4570-A98E-363964024BEA}"/>
              </a:ext>
            </a:extLst>
          </p:cNvPr>
          <p:cNvSpPr>
            <a:spLocks noGrp="1"/>
          </p:cNvSpPr>
          <p:nvPr>
            <p:ph type="title"/>
          </p:nvPr>
        </p:nvSpPr>
        <p:spPr/>
        <p:txBody>
          <a:bodyPr/>
          <a:lstStyle/>
          <a:p>
            <a:r>
              <a:rPr lang="en-US" b="0" i="0" u="sng" dirty="0">
                <a:solidFill>
                  <a:srgbClr val="7097AB"/>
                </a:solidFill>
                <a:effectLst/>
                <a:latin typeface="helvetica-w01-roman"/>
                <a:hlinkClick r:id="rId2"/>
              </a:rPr>
              <a:t>Electric Production time series data</a:t>
            </a:r>
            <a:endParaRPr lang="en-US" dirty="0"/>
          </a:p>
        </p:txBody>
      </p:sp>
      <p:pic>
        <p:nvPicPr>
          <p:cNvPr id="4" name="Picture 3">
            <a:extLst>
              <a:ext uri="{FF2B5EF4-FFF2-40B4-BE49-F238E27FC236}">
                <a16:creationId xmlns:a16="http://schemas.microsoft.com/office/drawing/2014/main" id="{9838416A-2CD6-48D7-8DAC-C6BAAD0416CF}"/>
              </a:ext>
            </a:extLst>
          </p:cNvPr>
          <p:cNvPicPr>
            <a:picLocks noChangeAspect="1"/>
          </p:cNvPicPr>
          <p:nvPr/>
        </p:nvPicPr>
        <p:blipFill>
          <a:blip r:embed="rId3"/>
          <a:stretch>
            <a:fillRect/>
          </a:stretch>
        </p:blipFill>
        <p:spPr>
          <a:xfrm>
            <a:off x="1371600" y="1808572"/>
            <a:ext cx="7981950" cy="4476750"/>
          </a:xfrm>
          <a:prstGeom prst="rect">
            <a:avLst/>
          </a:prstGeom>
        </p:spPr>
      </p:pic>
    </p:spTree>
    <p:extLst>
      <p:ext uri="{BB962C8B-B14F-4D97-AF65-F5344CB8AC3E}">
        <p14:creationId xmlns:p14="http://schemas.microsoft.com/office/powerpoint/2010/main" val="146530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7E7E7E"/>
          </a:solidFill>
        </p:spPr>
        <p:txBody>
          <a:bodyPr wrap="square" lIns="0" tIns="0" rIns="0" bIns="0" rtlCol="0"/>
          <a:lstStyle/>
          <a:p>
            <a:endParaRPr/>
          </a:p>
        </p:txBody>
      </p:sp>
      <p:grpSp>
        <p:nvGrpSpPr>
          <p:cNvPr id="3" name="object 3"/>
          <p:cNvGrpSpPr/>
          <p:nvPr/>
        </p:nvGrpSpPr>
        <p:grpSpPr>
          <a:xfrm>
            <a:off x="0" y="0"/>
            <a:ext cx="10715625" cy="6858000"/>
            <a:chOff x="0" y="0"/>
            <a:chExt cx="10715625" cy="6858000"/>
          </a:xfrm>
        </p:grpSpPr>
        <p:sp>
          <p:nvSpPr>
            <p:cNvPr id="4" name="object 4"/>
            <p:cNvSpPr/>
            <p:nvPr/>
          </p:nvSpPr>
          <p:spPr>
            <a:xfrm>
              <a:off x="1246632" y="0"/>
              <a:ext cx="9469120" cy="6858000"/>
            </a:xfrm>
            <a:custGeom>
              <a:avLst/>
              <a:gdLst/>
              <a:ahLst/>
              <a:cxnLst/>
              <a:rect l="l" t="t" r="r" b="b"/>
              <a:pathLst>
                <a:path w="9469120" h="6858000">
                  <a:moveTo>
                    <a:pt x="9468612" y="0"/>
                  </a:moveTo>
                  <a:lnTo>
                    <a:pt x="2044065" y="0"/>
                  </a:lnTo>
                  <a:lnTo>
                    <a:pt x="2044445" y="507"/>
                  </a:lnTo>
                  <a:lnTo>
                    <a:pt x="0" y="507"/>
                  </a:lnTo>
                  <a:lnTo>
                    <a:pt x="0" y="6857999"/>
                  </a:lnTo>
                  <a:lnTo>
                    <a:pt x="6292215" y="6857999"/>
                  </a:lnTo>
                  <a:lnTo>
                    <a:pt x="9468612" y="0"/>
                  </a:lnTo>
                  <a:close/>
                </a:path>
              </a:pathLst>
            </a:custGeom>
            <a:solidFill>
              <a:srgbClr val="626262">
                <a:alpha val="70195"/>
              </a:srgbClr>
            </a:solidFill>
          </p:spPr>
          <p:txBody>
            <a:bodyPr wrap="square" lIns="0" tIns="0" rIns="0" bIns="0" rtlCol="0"/>
            <a:lstStyle/>
            <a:p>
              <a:endParaRPr/>
            </a:p>
          </p:txBody>
        </p:sp>
        <p:sp>
          <p:nvSpPr>
            <p:cNvPr id="5" name="object 5"/>
            <p:cNvSpPr/>
            <p:nvPr/>
          </p:nvSpPr>
          <p:spPr>
            <a:xfrm>
              <a:off x="0" y="0"/>
              <a:ext cx="9325610" cy="6858000"/>
            </a:xfrm>
            <a:custGeom>
              <a:avLst/>
              <a:gdLst/>
              <a:ahLst/>
              <a:cxnLst/>
              <a:rect l="l" t="t" r="r" b="b"/>
              <a:pathLst>
                <a:path w="9325610" h="6858000">
                  <a:moveTo>
                    <a:pt x="9325356" y="0"/>
                  </a:moveTo>
                  <a:lnTo>
                    <a:pt x="0" y="0"/>
                  </a:lnTo>
                  <a:lnTo>
                    <a:pt x="0" y="6857520"/>
                  </a:lnTo>
                  <a:lnTo>
                    <a:pt x="1246974" y="6857520"/>
                  </a:lnTo>
                  <a:lnTo>
                    <a:pt x="1246974" y="6857999"/>
                  </a:lnTo>
                  <a:lnTo>
                    <a:pt x="6148832" y="6857999"/>
                  </a:lnTo>
                  <a:lnTo>
                    <a:pt x="9325356" y="0"/>
                  </a:lnTo>
                  <a:close/>
                </a:path>
              </a:pathLst>
            </a:custGeom>
            <a:solidFill>
              <a:srgbClr val="626262"/>
            </a:solidFill>
          </p:spPr>
          <p:txBody>
            <a:bodyPr wrap="square" lIns="0" tIns="0" rIns="0" bIns="0" rtlCol="0"/>
            <a:lstStyle/>
            <a:p>
              <a:endParaRPr/>
            </a:p>
          </p:txBody>
        </p:sp>
      </p:grpSp>
      <p:sp>
        <p:nvSpPr>
          <p:cNvPr id="6" name="object 6"/>
          <p:cNvSpPr txBox="1">
            <a:spLocks noGrp="1"/>
          </p:cNvSpPr>
          <p:nvPr>
            <p:ph type="title"/>
          </p:nvPr>
        </p:nvSpPr>
        <p:spPr>
          <a:xfrm>
            <a:off x="1026972" y="797128"/>
            <a:ext cx="4245052" cy="1590040"/>
          </a:xfrm>
          <a:prstGeom prst="rect">
            <a:avLst/>
          </a:prstGeom>
        </p:spPr>
        <p:txBody>
          <a:bodyPr vert="horz" wrap="square" lIns="0" tIns="105410" rIns="0" bIns="0" rtlCol="0">
            <a:spAutoFit/>
          </a:bodyPr>
          <a:lstStyle/>
          <a:p>
            <a:pPr marL="12700" marR="5080">
              <a:lnSpc>
                <a:spcPts val="5840"/>
              </a:lnSpc>
              <a:spcBef>
                <a:spcPts val="830"/>
              </a:spcBef>
            </a:pPr>
            <a:r>
              <a:rPr sz="5400" spc="-50" dirty="0"/>
              <a:t>Time-</a:t>
            </a:r>
            <a:r>
              <a:rPr sz="5400" spc="-10" dirty="0"/>
              <a:t>Series Components</a:t>
            </a:r>
            <a:endParaRPr sz="5400" dirty="0"/>
          </a:p>
        </p:txBody>
      </p:sp>
      <p:grpSp>
        <p:nvGrpSpPr>
          <p:cNvPr id="7" name="object 7"/>
          <p:cNvGrpSpPr/>
          <p:nvPr/>
        </p:nvGrpSpPr>
        <p:grpSpPr>
          <a:xfrm>
            <a:off x="5521197" y="2977325"/>
            <a:ext cx="5732145" cy="2442210"/>
            <a:chOff x="5521197" y="2977325"/>
            <a:chExt cx="5732145" cy="2442210"/>
          </a:xfrm>
        </p:grpSpPr>
        <p:sp>
          <p:nvSpPr>
            <p:cNvPr id="8" name="object 8"/>
            <p:cNvSpPr/>
            <p:nvPr/>
          </p:nvSpPr>
          <p:spPr>
            <a:xfrm>
              <a:off x="8964004" y="2983677"/>
              <a:ext cx="2283460" cy="991235"/>
            </a:xfrm>
            <a:custGeom>
              <a:avLst/>
              <a:gdLst/>
              <a:ahLst/>
              <a:cxnLst/>
              <a:rect l="l" t="t" r="r" b="b"/>
              <a:pathLst>
                <a:path w="2283459" h="991235">
                  <a:moveTo>
                    <a:pt x="2282943" y="0"/>
                  </a:moveTo>
                  <a:lnTo>
                    <a:pt x="0" y="0"/>
                  </a:lnTo>
                  <a:lnTo>
                    <a:pt x="0" y="991233"/>
                  </a:lnTo>
                  <a:lnTo>
                    <a:pt x="2282944" y="991234"/>
                  </a:lnTo>
                  <a:lnTo>
                    <a:pt x="2282943" y="0"/>
                  </a:lnTo>
                  <a:close/>
                </a:path>
              </a:pathLst>
            </a:custGeom>
            <a:solidFill>
              <a:srgbClr val="FFD1EB"/>
            </a:solidFill>
          </p:spPr>
          <p:txBody>
            <a:bodyPr wrap="square" lIns="0" tIns="0" rIns="0" bIns="0" rtlCol="0"/>
            <a:lstStyle/>
            <a:p>
              <a:endParaRPr/>
            </a:p>
          </p:txBody>
        </p:sp>
        <p:sp>
          <p:nvSpPr>
            <p:cNvPr id="9" name="object 9"/>
            <p:cNvSpPr/>
            <p:nvPr/>
          </p:nvSpPr>
          <p:spPr>
            <a:xfrm>
              <a:off x="5527548" y="2977336"/>
              <a:ext cx="5725795" cy="2435860"/>
            </a:xfrm>
            <a:custGeom>
              <a:avLst/>
              <a:gdLst/>
              <a:ahLst/>
              <a:cxnLst/>
              <a:rect l="l" t="t" r="r" b="b"/>
              <a:pathLst>
                <a:path w="5725795" h="2435860">
                  <a:moveTo>
                    <a:pt x="3863340" y="1462582"/>
                  </a:moveTo>
                  <a:lnTo>
                    <a:pt x="2968117" y="1254683"/>
                  </a:lnTo>
                  <a:lnTo>
                    <a:pt x="3325241" y="956233"/>
                  </a:lnTo>
                  <a:lnTo>
                    <a:pt x="2666492" y="1105458"/>
                  </a:lnTo>
                  <a:lnTo>
                    <a:pt x="2845816" y="497382"/>
                  </a:lnTo>
                  <a:lnTo>
                    <a:pt x="2171319" y="837107"/>
                  </a:lnTo>
                  <a:lnTo>
                    <a:pt x="1928495" y="510082"/>
                  </a:lnTo>
                  <a:lnTo>
                    <a:pt x="1622171" y="946708"/>
                  </a:lnTo>
                  <a:lnTo>
                    <a:pt x="990473" y="500557"/>
                  </a:lnTo>
                  <a:lnTo>
                    <a:pt x="1042797" y="979982"/>
                  </a:lnTo>
                  <a:lnTo>
                    <a:pt x="307975" y="872032"/>
                  </a:lnTo>
                  <a:lnTo>
                    <a:pt x="707898" y="1330883"/>
                  </a:lnTo>
                  <a:lnTo>
                    <a:pt x="0" y="1319707"/>
                  </a:lnTo>
                  <a:lnTo>
                    <a:pt x="515874" y="1711883"/>
                  </a:lnTo>
                  <a:lnTo>
                    <a:pt x="106299" y="1897684"/>
                  </a:lnTo>
                  <a:lnTo>
                    <a:pt x="703072" y="2073833"/>
                  </a:lnTo>
                  <a:lnTo>
                    <a:pt x="644398" y="2435783"/>
                  </a:lnTo>
                  <a:lnTo>
                    <a:pt x="1174496" y="2162733"/>
                  </a:lnTo>
                  <a:lnTo>
                    <a:pt x="1339596" y="2375458"/>
                  </a:lnTo>
                  <a:lnTo>
                    <a:pt x="1595120" y="2169083"/>
                  </a:lnTo>
                  <a:lnTo>
                    <a:pt x="1861820" y="2392984"/>
                  </a:lnTo>
                  <a:lnTo>
                    <a:pt x="2026920" y="2102408"/>
                  </a:lnTo>
                  <a:lnTo>
                    <a:pt x="2468118" y="2359583"/>
                  </a:lnTo>
                  <a:lnTo>
                    <a:pt x="2487168" y="2024684"/>
                  </a:lnTo>
                  <a:lnTo>
                    <a:pt x="3187065" y="2321483"/>
                  </a:lnTo>
                  <a:lnTo>
                    <a:pt x="2833116" y="1872284"/>
                  </a:lnTo>
                  <a:lnTo>
                    <a:pt x="3182366" y="1834184"/>
                  </a:lnTo>
                  <a:lnTo>
                    <a:pt x="3004566" y="1584883"/>
                  </a:lnTo>
                  <a:lnTo>
                    <a:pt x="3863340" y="1462582"/>
                  </a:lnTo>
                  <a:close/>
                </a:path>
                <a:path w="5725795" h="2435860">
                  <a:moveTo>
                    <a:pt x="5725668" y="0"/>
                  </a:moveTo>
                  <a:lnTo>
                    <a:pt x="5712955" y="0"/>
                  </a:lnTo>
                  <a:lnTo>
                    <a:pt x="5712955" y="12700"/>
                  </a:lnTo>
                  <a:lnTo>
                    <a:pt x="5712955" y="991222"/>
                  </a:lnTo>
                  <a:lnTo>
                    <a:pt x="5449862" y="991222"/>
                  </a:lnTo>
                  <a:lnTo>
                    <a:pt x="5449862" y="12700"/>
                  </a:lnTo>
                  <a:lnTo>
                    <a:pt x="5712955" y="12700"/>
                  </a:lnTo>
                  <a:lnTo>
                    <a:pt x="5712955" y="0"/>
                  </a:lnTo>
                  <a:lnTo>
                    <a:pt x="5447055" y="0"/>
                  </a:lnTo>
                  <a:lnTo>
                    <a:pt x="5439943" y="0"/>
                  </a:lnTo>
                  <a:lnTo>
                    <a:pt x="5437136" y="0"/>
                  </a:lnTo>
                  <a:lnTo>
                    <a:pt x="5437136" y="12700"/>
                  </a:lnTo>
                  <a:lnTo>
                    <a:pt x="5437136" y="991222"/>
                  </a:lnTo>
                  <a:lnTo>
                    <a:pt x="3718649" y="991222"/>
                  </a:lnTo>
                  <a:lnTo>
                    <a:pt x="3718649" y="12700"/>
                  </a:lnTo>
                  <a:lnTo>
                    <a:pt x="5437136" y="12700"/>
                  </a:lnTo>
                  <a:lnTo>
                    <a:pt x="5437136" y="0"/>
                  </a:lnTo>
                  <a:lnTo>
                    <a:pt x="3715791" y="0"/>
                  </a:lnTo>
                  <a:lnTo>
                    <a:pt x="3708793" y="0"/>
                  </a:lnTo>
                  <a:lnTo>
                    <a:pt x="3705949" y="0"/>
                  </a:lnTo>
                  <a:lnTo>
                    <a:pt x="3705949" y="12700"/>
                  </a:lnTo>
                  <a:lnTo>
                    <a:pt x="3705949" y="991222"/>
                  </a:lnTo>
                  <a:lnTo>
                    <a:pt x="3442792" y="991222"/>
                  </a:lnTo>
                  <a:lnTo>
                    <a:pt x="3442792" y="12700"/>
                  </a:lnTo>
                  <a:lnTo>
                    <a:pt x="3705949" y="12700"/>
                  </a:lnTo>
                  <a:lnTo>
                    <a:pt x="3705949" y="0"/>
                  </a:lnTo>
                  <a:lnTo>
                    <a:pt x="3430105" y="0"/>
                  </a:lnTo>
                  <a:lnTo>
                    <a:pt x="3430105" y="1003935"/>
                  </a:lnTo>
                  <a:lnTo>
                    <a:pt x="3708793" y="1003935"/>
                  </a:lnTo>
                  <a:lnTo>
                    <a:pt x="3715791" y="1003935"/>
                  </a:lnTo>
                  <a:lnTo>
                    <a:pt x="5439943" y="1003935"/>
                  </a:lnTo>
                  <a:lnTo>
                    <a:pt x="5447055" y="1003935"/>
                  </a:lnTo>
                  <a:lnTo>
                    <a:pt x="5725668" y="1003935"/>
                  </a:lnTo>
                  <a:lnTo>
                    <a:pt x="5725668" y="997585"/>
                  </a:lnTo>
                  <a:lnTo>
                    <a:pt x="5725668" y="991222"/>
                  </a:lnTo>
                  <a:lnTo>
                    <a:pt x="5725668" y="12700"/>
                  </a:lnTo>
                  <a:lnTo>
                    <a:pt x="5725668" y="6350"/>
                  </a:lnTo>
                  <a:lnTo>
                    <a:pt x="5725668" y="0"/>
                  </a:lnTo>
                  <a:close/>
                </a:path>
              </a:pathLst>
            </a:custGeom>
            <a:solidFill>
              <a:srgbClr val="FFFFFF"/>
            </a:solidFill>
          </p:spPr>
          <p:txBody>
            <a:bodyPr wrap="square" lIns="0" tIns="0" rIns="0" bIns="0" rtlCol="0"/>
            <a:lstStyle/>
            <a:p>
              <a:endParaRPr/>
            </a:p>
          </p:txBody>
        </p:sp>
        <p:sp>
          <p:nvSpPr>
            <p:cNvPr id="10" name="object 10"/>
            <p:cNvSpPr/>
            <p:nvPr/>
          </p:nvSpPr>
          <p:spPr>
            <a:xfrm>
              <a:off x="5527547" y="3474719"/>
              <a:ext cx="3863340" cy="1938655"/>
            </a:xfrm>
            <a:custGeom>
              <a:avLst/>
              <a:gdLst/>
              <a:ahLst/>
              <a:cxnLst/>
              <a:rect l="l" t="t" r="r" b="b"/>
              <a:pathLst>
                <a:path w="3863340" h="1938654">
                  <a:moveTo>
                    <a:pt x="2171319" y="339724"/>
                  </a:moveTo>
                  <a:lnTo>
                    <a:pt x="1928495" y="12700"/>
                  </a:lnTo>
                  <a:lnTo>
                    <a:pt x="1622171" y="449325"/>
                  </a:lnTo>
                  <a:lnTo>
                    <a:pt x="990473" y="3175"/>
                  </a:lnTo>
                  <a:lnTo>
                    <a:pt x="1042797" y="482599"/>
                  </a:lnTo>
                  <a:lnTo>
                    <a:pt x="307975" y="374649"/>
                  </a:lnTo>
                  <a:lnTo>
                    <a:pt x="707898" y="833500"/>
                  </a:lnTo>
                  <a:lnTo>
                    <a:pt x="0" y="822324"/>
                  </a:lnTo>
                  <a:lnTo>
                    <a:pt x="515874" y="1214500"/>
                  </a:lnTo>
                  <a:lnTo>
                    <a:pt x="106299" y="1400302"/>
                  </a:lnTo>
                  <a:lnTo>
                    <a:pt x="703072" y="1576450"/>
                  </a:lnTo>
                  <a:lnTo>
                    <a:pt x="644398" y="1938401"/>
                  </a:lnTo>
                  <a:lnTo>
                    <a:pt x="1174496" y="1665350"/>
                  </a:lnTo>
                  <a:lnTo>
                    <a:pt x="1339596" y="1878076"/>
                  </a:lnTo>
                  <a:lnTo>
                    <a:pt x="1595120" y="1671700"/>
                  </a:lnTo>
                  <a:lnTo>
                    <a:pt x="1861820" y="1895602"/>
                  </a:lnTo>
                  <a:lnTo>
                    <a:pt x="2026920" y="1605025"/>
                  </a:lnTo>
                  <a:lnTo>
                    <a:pt x="2468118" y="1862201"/>
                  </a:lnTo>
                  <a:lnTo>
                    <a:pt x="2487168" y="1527302"/>
                  </a:lnTo>
                  <a:lnTo>
                    <a:pt x="3187065" y="1824101"/>
                  </a:lnTo>
                  <a:lnTo>
                    <a:pt x="2833116" y="1374902"/>
                  </a:lnTo>
                  <a:lnTo>
                    <a:pt x="3182366" y="1336802"/>
                  </a:lnTo>
                  <a:lnTo>
                    <a:pt x="3004566" y="1087500"/>
                  </a:lnTo>
                  <a:lnTo>
                    <a:pt x="3863340" y="965199"/>
                  </a:lnTo>
                  <a:lnTo>
                    <a:pt x="2968117" y="757300"/>
                  </a:lnTo>
                  <a:lnTo>
                    <a:pt x="3325241" y="458850"/>
                  </a:lnTo>
                  <a:lnTo>
                    <a:pt x="2666492" y="608075"/>
                  </a:lnTo>
                  <a:lnTo>
                    <a:pt x="2845816" y="0"/>
                  </a:lnTo>
                  <a:lnTo>
                    <a:pt x="2171319" y="339724"/>
                  </a:lnTo>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6145148" y="4148454"/>
            <a:ext cx="2353945" cy="574040"/>
          </a:xfrm>
          <a:prstGeom prst="rect">
            <a:avLst/>
          </a:prstGeom>
        </p:spPr>
        <p:txBody>
          <a:bodyPr vert="horz" wrap="square" lIns="0" tIns="12700" rIns="0" bIns="0" rtlCol="0">
            <a:spAutoFit/>
          </a:bodyPr>
          <a:lstStyle/>
          <a:p>
            <a:pPr marL="12700">
              <a:lnSpc>
                <a:spcPct val="100000"/>
              </a:lnSpc>
              <a:spcBef>
                <a:spcPts val="100"/>
              </a:spcBef>
            </a:pPr>
            <a:r>
              <a:rPr sz="3600" b="1" spc="-35" dirty="0">
                <a:latin typeface="Times New Roman"/>
                <a:cs typeface="Times New Roman"/>
              </a:rPr>
              <a:t>Time-</a:t>
            </a:r>
            <a:r>
              <a:rPr sz="3600" b="1" spc="-10" dirty="0">
                <a:latin typeface="Times New Roman"/>
                <a:cs typeface="Times New Roman"/>
              </a:rPr>
              <a:t>Series</a:t>
            </a:r>
            <a:endParaRPr sz="3600">
              <a:latin typeface="Times New Roman"/>
              <a:cs typeface="Times New Roman"/>
            </a:endParaRPr>
          </a:p>
        </p:txBody>
      </p:sp>
      <p:sp>
        <p:nvSpPr>
          <p:cNvPr id="12" name="object 12"/>
          <p:cNvSpPr txBox="1"/>
          <p:nvPr/>
        </p:nvSpPr>
        <p:spPr>
          <a:xfrm>
            <a:off x="9349867" y="3157474"/>
            <a:ext cx="1428115" cy="513715"/>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DC0081"/>
                </a:solidFill>
                <a:latin typeface="Times New Roman"/>
                <a:cs typeface="Times New Roman"/>
              </a:rPr>
              <a:t>Cyclical</a:t>
            </a:r>
            <a:endParaRPr sz="3200">
              <a:latin typeface="Times New Roman"/>
              <a:cs typeface="Times New Roman"/>
            </a:endParaRPr>
          </a:p>
        </p:txBody>
      </p:sp>
      <p:grpSp>
        <p:nvGrpSpPr>
          <p:cNvPr id="13" name="object 13"/>
          <p:cNvGrpSpPr/>
          <p:nvPr/>
        </p:nvGrpSpPr>
        <p:grpSpPr>
          <a:xfrm>
            <a:off x="8880381" y="5267589"/>
            <a:ext cx="2296160" cy="1004569"/>
            <a:chOff x="8880381" y="5267589"/>
            <a:chExt cx="2296160" cy="1004569"/>
          </a:xfrm>
        </p:grpSpPr>
        <p:sp>
          <p:nvSpPr>
            <p:cNvPr id="14" name="object 14"/>
            <p:cNvSpPr/>
            <p:nvPr/>
          </p:nvSpPr>
          <p:spPr>
            <a:xfrm>
              <a:off x="8886723" y="5273945"/>
              <a:ext cx="2283460" cy="991235"/>
            </a:xfrm>
            <a:custGeom>
              <a:avLst/>
              <a:gdLst/>
              <a:ahLst/>
              <a:cxnLst/>
              <a:rect l="l" t="t" r="r" b="b"/>
              <a:pathLst>
                <a:path w="2283459" h="991235">
                  <a:moveTo>
                    <a:pt x="2282943" y="0"/>
                  </a:moveTo>
                  <a:lnTo>
                    <a:pt x="0" y="0"/>
                  </a:lnTo>
                  <a:lnTo>
                    <a:pt x="0" y="991233"/>
                  </a:lnTo>
                  <a:lnTo>
                    <a:pt x="2282944" y="991233"/>
                  </a:lnTo>
                  <a:lnTo>
                    <a:pt x="2282943" y="0"/>
                  </a:lnTo>
                  <a:close/>
                </a:path>
              </a:pathLst>
            </a:custGeom>
            <a:solidFill>
              <a:srgbClr val="A7FFA7"/>
            </a:solidFill>
          </p:spPr>
          <p:txBody>
            <a:bodyPr wrap="square" lIns="0" tIns="0" rIns="0" bIns="0" rtlCol="0"/>
            <a:lstStyle/>
            <a:p>
              <a:endParaRPr/>
            </a:p>
          </p:txBody>
        </p:sp>
        <p:sp>
          <p:nvSpPr>
            <p:cNvPr id="15" name="object 15"/>
            <p:cNvSpPr/>
            <p:nvPr/>
          </p:nvSpPr>
          <p:spPr>
            <a:xfrm>
              <a:off x="8880373" y="5267591"/>
              <a:ext cx="2296160" cy="1004569"/>
            </a:xfrm>
            <a:custGeom>
              <a:avLst/>
              <a:gdLst/>
              <a:ahLst/>
              <a:cxnLst/>
              <a:rect l="l" t="t" r="r" b="b"/>
              <a:pathLst>
                <a:path w="2296159" h="1004570">
                  <a:moveTo>
                    <a:pt x="2295626" y="0"/>
                  </a:moveTo>
                  <a:lnTo>
                    <a:pt x="2282914" y="0"/>
                  </a:lnTo>
                  <a:lnTo>
                    <a:pt x="2282914" y="12725"/>
                  </a:lnTo>
                  <a:lnTo>
                    <a:pt x="2282914" y="991235"/>
                  </a:lnTo>
                  <a:lnTo>
                    <a:pt x="2019681" y="991235"/>
                  </a:lnTo>
                  <a:lnTo>
                    <a:pt x="2019681" y="12725"/>
                  </a:lnTo>
                  <a:lnTo>
                    <a:pt x="2282914" y="12725"/>
                  </a:lnTo>
                  <a:lnTo>
                    <a:pt x="2282914" y="0"/>
                  </a:lnTo>
                  <a:lnTo>
                    <a:pt x="2016887" y="0"/>
                  </a:lnTo>
                  <a:lnTo>
                    <a:pt x="2009902" y="0"/>
                  </a:lnTo>
                  <a:lnTo>
                    <a:pt x="2007095" y="0"/>
                  </a:lnTo>
                  <a:lnTo>
                    <a:pt x="2007095" y="12725"/>
                  </a:lnTo>
                  <a:lnTo>
                    <a:pt x="2007095" y="991235"/>
                  </a:lnTo>
                  <a:lnTo>
                    <a:pt x="288544" y="991235"/>
                  </a:lnTo>
                  <a:lnTo>
                    <a:pt x="288544" y="12725"/>
                  </a:lnTo>
                  <a:lnTo>
                    <a:pt x="2007095" y="12725"/>
                  </a:lnTo>
                  <a:lnTo>
                    <a:pt x="2007095" y="0"/>
                  </a:lnTo>
                  <a:lnTo>
                    <a:pt x="285686" y="0"/>
                  </a:lnTo>
                  <a:lnTo>
                    <a:pt x="278701" y="0"/>
                  </a:lnTo>
                  <a:lnTo>
                    <a:pt x="275844" y="0"/>
                  </a:lnTo>
                  <a:lnTo>
                    <a:pt x="275844" y="12725"/>
                  </a:lnTo>
                  <a:lnTo>
                    <a:pt x="275844" y="991235"/>
                  </a:lnTo>
                  <a:lnTo>
                    <a:pt x="12687" y="991235"/>
                  </a:lnTo>
                  <a:lnTo>
                    <a:pt x="12687" y="12725"/>
                  </a:lnTo>
                  <a:lnTo>
                    <a:pt x="275844" y="12725"/>
                  </a:lnTo>
                  <a:lnTo>
                    <a:pt x="275844" y="0"/>
                  </a:lnTo>
                  <a:lnTo>
                    <a:pt x="0" y="0"/>
                  </a:lnTo>
                  <a:lnTo>
                    <a:pt x="0" y="1003947"/>
                  </a:lnTo>
                  <a:lnTo>
                    <a:pt x="278701" y="1003947"/>
                  </a:lnTo>
                  <a:lnTo>
                    <a:pt x="285686" y="1003947"/>
                  </a:lnTo>
                  <a:lnTo>
                    <a:pt x="2009902" y="1003947"/>
                  </a:lnTo>
                  <a:lnTo>
                    <a:pt x="2016887" y="1003947"/>
                  </a:lnTo>
                  <a:lnTo>
                    <a:pt x="2295626" y="1003947"/>
                  </a:lnTo>
                  <a:lnTo>
                    <a:pt x="2295626" y="997597"/>
                  </a:lnTo>
                  <a:lnTo>
                    <a:pt x="2295626" y="991235"/>
                  </a:lnTo>
                  <a:lnTo>
                    <a:pt x="2295626" y="12725"/>
                  </a:lnTo>
                  <a:lnTo>
                    <a:pt x="2295626" y="6362"/>
                  </a:lnTo>
                  <a:lnTo>
                    <a:pt x="2295626" y="0"/>
                  </a:lnTo>
                  <a:close/>
                </a:path>
              </a:pathLst>
            </a:custGeom>
            <a:solidFill>
              <a:srgbClr val="009700"/>
            </a:solidFill>
          </p:spPr>
          <p:txBody>
            <a:bodyPr wrap="square" lIns="0" tIns="0" rIns="0" bIns="0" rtlCol="0"/>
            <a:lstStyle/>
            <a:p>
              <a:endParaRPr/>
            </a:p>
          </p:txBody>
        </p:sp>
      </p:grpSp>
      <p:sp>
        <p:nvSpPr>
          <p:cNvPr id="16" name="object 16"/>
          <p:cNvSpPr txBox="1"/>
          <p:nvPr/>
        </p:nvSpPr>
        <p:spPr>
          <a:xfrm>
            <a:off x="9268206" y="5520334"/>
            <a:ext cx="1518285" cy="513715"/>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009700"/>
                </a:solidFill>
                <a:latin typeface="Times New Roman"/>
                <a:cs typeface="Times New Roman"/>
              </a:rPr>
              <a:t>Random</a:t>
            </a:r>
            <a:endParaRPr sz="3200">
              <a:latin typeface="Times New Roman"/>
              <a:cs typeface="Times New Roman"/>
            </a:endParaRPr>
          </a:p>
        </p:txBody>
      </p:sp>
      <p:grpSp>
        <p:nvGrpSpPr>
          <p:cNvPr id="17" name="object 17"/>
          <p:cNvGrpSpPr/>
          <p:nvPr/>
        </p:nvGrpSpPr>
        <p:grpSpPr>
          <a:xfrm>
            <a:off x="3314154" y="2977325"/>
            <a:ext cx="2295525" cy="1003935"/>
            <a:chOff x="3314154" y="2977325"/>
            <a:chExt cx="2295525" cy="1003935"/>
          </a:xfrm>
        </p:grpSpPr>
        <p:sp>
          <p:nvSpPr>
            <p:cNvPr id="18" name="object 18"/>
            <p:cNvSpPr/>
            <p:nvPr/>
          </p:nvSpPr>
          <p:spPr>
            <a:xfrm>
              <a:off x="3320495" y="2983677"/>
              <a:ext cx="2282825" cy="991235"/>
            </a:xfrm>
            <a:custGeom>
              <a:avLst/>
              <a:gdLst/>
              <a:ahLst/>
              <a:cxnLst/>
              <a:rect l="l" t="t" r="r" b="b"/>
              <a:pathLst>
                <a:path w="2282825" h="991235">
                  <a:moveTo>
                    <a:pt x="2282592" y="0"/>
                  </a:moveTo>
                  <a:lnTo>
                    <a:pt x="0" y="0"/>
                  </a:lnTo>
                  <a:lnTo>
                    <a:pt x="0" y="991233"/>
                  </a:lnTo>
                  <a:lnTo>
                    <a:pt x="2282592" y="991234"/>
                  </a:lnTo>
                  <a:lnTo>
                    <a:pt x="2282592" y="0"/>
                  </a:lnTo>
                  <a:close/>
                </a:path>
              </a:pathLst>
            </a:custGeom>
            <a:solidFill>
              <a:srgbClr val="CCFFFF"/>
            </a:solidFill>
          </p:spPr>
          <p:txBody>
            <a:bodyPr wrap="square" lIns="0" tIns="0" rIns="0" bIns="0" rtlCol="0"/>
            <a:lstStyle/>
            <a:p>
              <a:endParaRPr/>
            </a:p>
          </p:txBody>
        </p:sp>
        <p:sp>
          <p:nvSpPr>
            <p:cNvPr id="19" name="object 19"/>
            <p:cNvSpPr/>
            <p:nvPr/>
          </p:nvSpPr>
          <p:spPr>
            <a:xfrm>
              <a:off x="3314154" y="2977336"/>
              <a:ext cx="2295525" cy="1003935"/>
            </a:xfrm>
            <a:custGeom>
              <a:avLst/>
              <a:gdLst/>
              <a:ahLst/>
              <a:cxnLst/>
              <a:rect l="l" t="t" r="r" b="b"/>
              <a:pathLst>
                <a:path w="2295525" h="1003935">
                  <a:moveTo>
                    <a:pt x="2295207" y="0"/>
                  </a:moveTo>
                  <a:lnTo>
                    <a:pt x="2282494" y="0"/>
                  </a:lnTo>
                  <a:lnTo>
                    <a:pt x="2282494" y="12700"/>
                  </a:lnTo>
                  <a:lnTo>
                    <a:pt x="2282494" y="991222"/>
                  </a:lnTo>
                  <a:lnTo>
                    <a:pt x="2019439" y="991222"/>
                  </a:lnTo>
                  <a:lnTo>
                    <a:pt x="2019439" y="12700"/>
                  </a:lnTo>
                  <a:lnTo>
                    <a:pt x="2282494" y="12700"/>
                  </a:lnTo>
                  <a:lnTo>
                    <a:pt x="2282494" y="0"/>
                  </a:lnTo>
                  <a:lnTo>
                    <a:pt x="2016506" y="0"/>
                  </a:lnTo>
                  <a:lnTo>
                    <a:pt x="2009521" y="0"/>
                  </a:lnTo>
                  <a:lnTo>
                    <a:pt x="2006727" y="0"/>
                  </a:lnTo>
                  <a:lnTo>
                    <a:pt x="2006727" y="12700"/>
                  </a:lnTo>
                  <a:lnTo>
                    <a:pt x="2006727" y="991222"/>
                  </a:lnTo>
                  <a:lnTo>
                    <a:pt x="288480" y="991222"/>
                  </a:lnTo>
                  <a:lnTo>
                    <a:pt x="288480" y="12700"/>
                  </a:lnTo>
                  <a:lnTo>
                    <a:pt x="2006727" y="12700"/>
                  </a:lnTo>
                  <a:lnTo>
                    <a:pt x="2006727" y="0"/>
                  </a:lnTo>
                  <a:lnTo>
                    <a:pt x="285648" y="0"/>
                  </a:lnTo>
                  <a:lnTo>
                    <a:pt x="278638" y="0"/>
                  </a:lnTo>
                  <a:lnTo>
                    <a:pt x="275805" y="0"/>
                  </a:lnTo>
                  <a:lnTo>
                    <a:pt x="275805" y="12700"/>
                  </a:lnTo>
                  <a:lnTo>
                    <a:pt x="275805" y="991222"/>
                  </a:lnTo>
                  <a:lnTo>
                    <a:pt x="12674" y="991222"/>
                  </a:lnTo>
                  <a:lnTo>
                    <a:pt x="12674" y="12700"/>
                  </a:lnTo>
                  <a:lnTo>
                    <a:pt x="275805" y="12700"/>
                  </a:lnTo>
                  <a:lnTo>
                    <a:pt x="275805" y="0"/>
                  </a:lnTo>
                  <a:lnTo>
                    <a:pt x="0" y="0"/>
                  </a:lnTo>
                  <a:lnTo>
                    <a:pt x="0" y="1003935"/>
                  </a:lnTo>
                  <a:lnTo>
                    <a:pt x="278638" y="1003935"/>
                  </a:lnTo>
                  <a:lnTo>
                    <a:pt x="285648" y="1003935"/>
                  </a:lnTo>
                  <a:lnTo>
                    <a:pt x="2009521" y="1003935"/>
                  </a:lnTo>
                  <a:lnTo>
                    <a:pt x="2016506" y="1003935"/>
                  </a:lnTo>
                  <a:lnTo>
                    <a:pt x="2295207" y="1003935"/>
                  </a:lnTo>
                  <a:lnTo>
                    <a:pt x="2295207" y="997585"/>
                  </a:lnTo>
                  <a:lnTo>
                    <a:pt x="2295207" y="991222"/>
                  </a:lnTo>
                  <a:lnTo>
                    <a:pt x="2295207" y="12700"/>
                  </a:lnTo>
                  <a:lnTo>
                    <a:pt x="2295207" y="6350"/>
                  </a:lnTo>
                  <a:lnTo>
                    <a:pt x="2295207" y="0"/>
                  </a:lnTo>
                  <a:close/>
                </a:path>
              </a:pathLst>
            </a:custGeom>
            <a:solidFill>
              <a:srgbClr val="66CCFF"/>
            </a:solidFill>
          </p:spPr>
          <p:txBody>
            <a:bodyPr wrap="square" lIns="0" tIns="0" rIns="0" bIns="0" rtlCol="0"/>
            <a:lstStyle/>
            <a:p>
              <a:endParaRPr/>
            </a:p>
          </p:txBody>
        </p:sp>
      </p:grpSp>
      <p:sp>
        <p:nvSpPr>
          <p:cNvPr id="20" name="object 20"/>
          <p:cNvSpPr txBox="1"/>
          <p:nvPr/>
        </p:nvSpPr>
        <p:spPr>
          <a:xfrm>
            <a:off x="3964940" y="3157474"/>
            <a:ext cx="1073785" cy="513715"/>
          </a:xfrm>
          <a:prstGeom prst="rect">
            <a:avLst/>
          </a:prstGeom>
        </p:spPr>
        <p:txBody>
          <a:bodyPr vert="horz" wrap="square" lIns="0" tIns="13335" rIns="0" bIns="0" rtlCol="0">
            <a:spAutoFit/>
          </a:bodyPr>
          <a:lstStyle/>
          <a:p>
            <a:pPr marL="12700">
              <a:lnSpc>
                <a:spcPct val="100000"/>
              </a:lnSpc>
              <a:spcBef>
                <a:spcPts val="105"/>
              </a:spcBef>
            </a:pPr>
            <a:r>
              <a:rPr sz="3200" b="1" spc="-55" dirty="0">
                <a:solidFill>
                  <a:srgbClr val="013C42"/>
                </a:solidFill>
                <a:latin typeface="Times New Roman"/>
                <a:cs typeface="Times New Roman"/>
              </a:rPr>
              <a:t>Trend</a:t>
            </a:r>
            <a:endParaRPr sz="3200">
              <a:latin typeface="Times New Roman"/>
              <a:cs typeface="Times New Roman"/>
            </a:endParaRPr>
          </a:p>
        </p:txBody>
      </p:sp>
      <p:grpSp>
        <p:nvGrpSpPr>
          <p:cNvPr id="21" name="object 21"/>
          <p:cNvGrpSpPr/>
          <p:nvPr/>
        </p:nvGrpSpPr>
        <p:grpSpPr>
          <a:xfrm>
            <a:off x="3314154" y="5267589"/>
            <a:ext cx="2295525" cy="1004569"/>
            <a:chOff x="3314154" y="5267589"/>
            <a:chExt cx="2295525" cy="1004569"/>
          </a:xfrm>
        </p:grpSpPr>
        <p:sp>
          <p:nvSpPr>
            <p:cNvPr id="22" name="object 22"/>
            <p:cNvSpPr/>
            <p:nvPr/>
          </p:nvSpPr>
          <p:spPr>
            <a:xfrm>
              <a:off x="3320495" y="5273945"/>
              <a:ext cx="2282825" cy="991235"/>
            </a:xfrm>
            <a:custGeom>
              <a:avLst/>
              <a:gdLst/>
              <a:ahLst/>
              <a:cxnLst/>
              <a:rect l="l" t="t" r="r" b="b"/>
              <a:pathLst>
                <a:path w="2282825" h="991235">
                  <a:moveTo>
                    <a:pt x="2282592" y="0"/>
                  </a:moveTo>
                  <a:lnTo>
                    <a:pt x="0" y="0"/>
                  </a:lnTo>
                  <a:lnTo>
                    <a:pt x="0" y="991233"/>
                  </a:lnTo>
                  <a:lnTo>
                    <a:pt x="2282592" y="991233"/>
                  </a:lnTo>
                  <a:lnTo>
                    <a:pt x="2282592" y="0"/>
                  </a:lnTo>
                  <a:close/>
                </a:path>
              </a:pathLst>
            </a:custGeom>
            <a:solidFill>
              <a:srgbClr val="FDE0AC"/>
            </a:solidFill>
          </p:spPr>
          <p:txBody>
            <a:bodyPr wrap="square" lIns="0" tIns="0" rIns="0" bIns="0" rtlCol="0"/>
            <a:lstStyle/>
            <a:p>
              <a:endParaRPr/>
            </a:p>
          </p:txBody>
        </p:sp>
        <p:sp>
          <p:nvSpPr>
            <p:cNvPr id="23" name="object 23"/>
            <p:cNvSpPr/>
            <p:nvPr/>
          </p:nvSpPr>
          <p:spPr>
            <a:xfrm>
              <a:off x="3314154" y="5267591"/>
              <a:ext cx="2295525" cy="1004569"/>
            </a:xfrm>
            <a:custGeom>
              <a:avLst/>
              <a:gdLst/>
              <a:ahLst/>
              <a:cxnLst/>
              <a:rect l="l" t="t" r="r" b="b"/>
              <a:pathLst>
                <a:path w="2295525" h="1004570">
                  <a:moveTo>
                    <a:pt x="2295207" y="0"/>
                  </a:moveTo>
                  <a:lnTo>
                    <a:pt x="2282494" y="0"/>
                  </a:lnTo>
                  <a:lnTo>
                    <a:pt x="2282494" y="12725"/>
                  </a:lnTo>
                  <a:lnTo>
                    <a:pt x="2282494" y="991235"/>
                  </a:lnTo>
                  <a:lnTo>
                    <a:pt x="2019439" y="991235"/>
                  </a:lnTo>
                  <a:lnTo>
                    <a:pt x="2019439" y="12725"/>
                  </a:lnTo>
                  <a:lnTo>
                    <a:pt x="2282494" y="12725"/>
                  </a:lnTo>
                  <a:lnTo>
                    <a:pt x="2282494" y="0"/>
                  </a:lnTo>
                  <a:lnTo>
                    <a:pt x="2016506" y="0"/>
                  </a:lnTo>
                  <a:lnTo>
                    <a:pt x="2009521" y="0"/>
                  </a:lnTo>
                  <a:lnTo>
                    <a:pt x="2006727" y="0"/>
                  </a:lnTo>
                  <a:lnTo>
                    <a:pt x="2006727" y="12725"/>
                  </a:lnTo>
                  <a:lnTo>
                    <a:pt x="2006727" y="991235"/>
                  </a:lnTo>
                  <a:lnTo>
                    <a:pt x="288480" y="991235"/>
                  </a:lnTo>
                  <a:lnTo>
                    <a:pt x="288480" y="12725"/>
                  </a:lnTo>
                  <a:lnTo>
                    <a:pt x="2006727" y="12725"/>
                  </a:lnTo>
                  <a:lnTo>
                    <a:pt x="2006727" y="0"/>
                  </a:lnTo>
                  <a:lnTo>
                    <a:pt x="285648" y="0"/>
                  </a:lnTo>
                  <a:lnTo>
                    <a:pt x="278638" y="0"/>
                  </a:lnTo>
                  <a:lnTo>
                    <a:pt x="275805" y="0"/>
                  </a:lnTo>
                  <a:lnTo>
                    <a:pt x="275805" y="12725"/>
                  </a:lnTo>
                  <a:lnTo>
                    <a:pt x="275805" y="991235"/>
                  </a:lnTo>
                  <a:lnTo>
                    <a:pt x="12674" y="991235"/>
                  </a:lnTo>
                  <a:lnTo>
                    <a:pt x="12674" y="12725"/>
                  </a:lnTo>
                  <a:lnTo>
                    <a:pt x="275805" y="12725"/>
                  </a:lnTo>
                  <a:lnTo>
                    <a:pt x="275805" y="0"/>
                  </a:lnTo>
                  <a:lnTo>
                    <a:pt x="0" y="0"/>
                  </a:lnTo>
                  <a:lnTo>
                    <a:pt x="0" y="1003947"/>
                  </a:lnTo>
                  <a:lnTo>
                    <a:pt x="278638" y="1003947"/>
                  </a:lnTo>
                  <a:lnTo>
                    <a:pt x="285648" y="1003947"/>
                  </a:lnTo>
                  <a:lnTo>
                    <a:pt x="2009521" y="1003947"/>
                  </a:lnTo>
                  <a:lnTo>
                    <a:pt x="2016506" y="1003947"/>
                  </a:lnTo>
                  <a:lnTo>
                    <a:pt x="2295207" y="1003947"/>
                  </a:lnTo>
                  <a:lnTo>
                    <a:pt x="2295207" y="997597"/>
                  </a:lnTo>
                  <a:lnTo>
                    <a:pt x="2295207" y="991235"/>
                  </a:lnTo>
                  <a:lnTo>
                    <a:pt x="2295207" y="12725"/>
                  </a:lnTo>
                  <a:lnTo>
                    <a:pt x="2295207" y="6362"/>
                  </a:lnTo>
                  <a:lnTo>
                    <a:pt x="2295207" y="0"/>
                  </a:lnTo>
                  <a:close/>
                </a:path>
              </a:pathLst>
            </a:custGeom>
            <a:solidFill>
              <a:srgbClr val="FF5656"/>
            </a:solidFill>
          </p:spPr>
          <p:txBody>
            <a:bodyPr wrap="square" lIns="0" tIns="0" rIns="0" bIns="0" rtlCol="0"/>
            <a:lstStyle/>
            <a:p>
              <a:endParaRPr/>
            </a:p>
          </p:txBody>
        </p:sp>
      </p:grpSp>
      <p:sp>
        <p:nvSpPr>
          <p:cNvPr id="24" name="object 24"/>
          <p:cNvSpPr txBox="1"/>
          <p:nvPr/>
        </p:nvSpPr>
        <p:spPr>
          <a:xfrm>
            <a:off x="3730244" y="5520334"/>
            <a:ext cx="1541780" cy="513715"/>
          </a:xfrm>
          <a:prstGeom prst="rect">
            <a:avLst/>
          </a:prstGeom>
        </p:spPr>
        <p:txBody>
          <a:bodyPr vert="horz" wrap="square" lIns="0" tIns="12700" rIns="0" bIns="0" rtlCol="0">
            <a:spAutoFit/>
          </a:bodyPr>
          <a:lstStyle/>
          <a:p>
            <a:pPr marL="12700">
              <a:lnSpc>
                <a:spcPct val="100000"/>
              </a:lnSpc>
              <a:spcBef>
                <a:spcPts val="100"/>
              </a:spcBef>
            </a:pPr>
            <a:r>
              <a:rPr sz="3200" b="1" spc="-10" dirty="0">
                <a:solidFill>
                  <a:srgbClr val="FF5656"/>
                </a:solidFill>
                <a:latin typeface="Times New Roman"/>
                <a:cs typeface="Times New Roman"/>
              </a:rPr>
              <a:t>Seasonal</a:t>
            </a:r>
            <a:endParaRPr sz="32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D5D5D"/>
          </a:solidFill>
        </p:spPr>
        <p:txBody>
          <a:bodyPr wrap="square" lIns="0" tIns="0" rIns="0" bIns="0" rtlCol="0"/>
          <a:lstStyle/>
          <a:p>
            <a:endParaRPr/>
          </a:p>
        </p:txBody>
      </p:sp>
      <p:sp>
        <p:nvSpPr>
          <p:cNvPr id="3" name="object 3"/>
          <p:cNvSpPr txBox="1"/>
          <p:nvPr/>
        </p:nvSpPr>
        <p:spPr>
          <a:xfrm>
            <a:off x="139090" y="6553301"/>
            <a:ext cx="1467485"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B1B1B1"/>
                </a:solidFill>
                <a:latin typeface="Arial"/>
                <a:cs typeface="Arial"/>
              </a:rPr>
              <a:t>©</a:t>
            </a:r>
            <a:r>
              <a:rPr sz="1000" spc="-15" dirty="0">
                <a:solidFill>
                  <a:srgbClr val="B1B1B1"/>
                </a:solidFill>
                <a:latin typeface="Arial"/>
                <a:cs typeface="Arial"/>
              </a:rPr>
              <a:t> </a:t>
            </a:r>
            <a:r>
              <a:rPr sz="1000" dirty="0">
                <a:solidFill>
                  <a:srgbClr val="B1B1B1"/>
                </a:solidFill>
                <a:latin typeface="Arial"/>
                <a:cs typeface="Arial"/>
              </a:rPr>
              <a:t>1999</a:t>
            </a:r>
            <a:r>
              <a:rPr sz="1000" spc="-10" dirty="0">
                <a:solidFill>
                  <a:srgbClr val="B1B1B1"/>
                </a:solidFill>
                <a:latin typeface="Arial"/>
                <a:cs typeface="Arial"/>
              </a:rPr>
              <a:t> Prentice-</a:t>
            </a:r>
            <a:r>
              <a:rPr sz="1000" dirty="0">
                <a:solidFill>
                  <a:srgbClr val="B1B1B1"/>
                </a:solidFill>
                <a:latin typeface="Arial"/>
                <a:cs typeface="Arial"/>
              </a:rPr>
              <a:t>Hall,</a:t>
            </a:r>
            <a:r>
              <a:rPr sz="1000" spc="-15" dirty="0">
                <a:solidFill>
                  <a:srgbClr val="B1B1B1"/>
                </a:solidFill>
                <a:latin typeface="Arial"/>
                <a:cs typeface="Arial"/>
              </a:rPr>
              <a:t> </a:t>
            </a:r>
            <a:r>
              <a:rPr sz="1000" spc="-20" dirty="0">
                <a:solidFill>
                  <a:srgbClr val="B1B1B1"/>
                </a:solidFill>
                <a:latin typeface="Arial"/>
                <a:cs typeface="Arial"/>
              </a:rPr>
              <a:t>Inc.</a:t>
            </a:r>
            <a:endParaRPr sz="1000">
              <a:latin typeface="Arial"/>
              <a:cs typeface="Arial"/>
            </a:endParaRPr>
          </a:p>
        </p:txBody>
      </p:sp>
      <p:sp>
        <p:nvSpPr>
          <p:cNvPr id="4" name="object 4"/>
          <p:cNvSpPr txBox="1"/>
          <p:nvPr/>
        </p:nvSpPr>
        <p:spPr>
          <a:xfrm>
            <a:off x="7711567" y="6553301"/>
            <a:ext cx="684530" cy="177800"/>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B1B1B1"/>
                </a:solidFill>
                <a:latin typeface="Arial"/>
                <a:cs typeface="Arial"/>
              </a:rPr>
              <a:t>Chap.</a:t>
            </a:r>
            <a:r>
              <a:rPr sz="1000" spc="-25" dirty="0">
                <a:solidFill>
                  <a:srgbClr val="B1B1B1"/>
                </a:solidFill>
                <a:latin typeface="Arial"/>
                <a:cs typeface="Arial"/>
              </a:rPr>
              <a:t> </a:t>
            </a:r>
            <a:r>
              <a:rPr sz="1000" dirty="0">
                <a:solidFill>
                  <a:srgbClr val="B1B1B1"/>
                </a:solidFill>
                <a:latin typeface="Arial"/>
                <a:cs typeface="Arial"/>
              </a:rPr>
              <a:t>15-</a:t>
            </a:r>
            <a:r>
              <a:rPr sz="1000" spc="-30" dirty="0">
                <a:solidFill>
                  <a:srgbClr val="B1B1B1"/>
                </a:solidFill>
                <a:latin typeface="Arial"/>
                <a:cs typeface="Arial"/>
              </a:rPr>
              <a:t> </a:t>
            </a:r>
            <a:r>
              <a:rPr sz="1000" spc="-50" dirty="0">
                <a:solidFill>
                  <a:srgbClr val="B1B1B1"/>
                </a:solidFill>
                <a:latin typeface="Arial"/>
                <a:cs typeface="Arial"/>
              </a:rPr>
              <a:t>5</a:t>
            </a:r>
            <a:endParaRPr sz="1000">
              <a:latin typeface="Arial"/>
              <a:cs typeface="Arial"/>
            </a:endParaRPr>
          </a:p>
        </p:txBody>
      </p:sp>
      <p:pic>
        <p:nvPicPr>
          <p:cNvPr id="5" name="object 5"/>
          <p:cNvPicPr/>
          <p:nvPr/>
        </p:nvPicPr>
        <p:blipFill>
          <a:blip r:embed="rId2" cstate="print"/>
          <a:stretch>
            <a:fillRect/>
          </a:stretch>
        </p:blipFill>
        <p:spPr>
          <a:xfrm>
            <a:off x="0" y="1524000"/>
            <a:ext cx="12192000" cy="152400"/>
          </a:xfrm>
          <a:prstGeom prst="rect">
            <a:avLst/>
          </a:prstGeom>
        </p:spPr>
      </p:pic>
      <p:sp>
        <p:nvSpPr>
          <p:cNvPr id="6" name="object 6"/>
          <p:cNvSpPr txBox="1">
            <a:spLocks noGrp="1"/>
          </p:cNvSpPr>
          <p:nvPr>
            <p:ph type="title"/>
          </p:nvPr>
        </p:nvSpPr>
        <p:spPr>
          <a:xfrm>
            <a:off x="912367" y="238201"/>
            <a:ext cx="5395595" cy="848994"/>
          </a:xfrm>
          <a:prstGeom prst="rect">
            <a:avLst/>
          </a:prstGeom>
        </p:spPr>
        <p:txBody>
          <a:bodyPr vert="horz" wrap="square" lIns="0" tIns="12700" rIns="0" bIns="0" rtlCol="0">
            <a:spAutoFit/>
          </a:bodyPr>
          <a:lstStyle/>
          <a:p>
            <a:pPr marL="12700">
              <a:lnSpc>
                <a:spcPct val="100000"/>
              </a:lnSpc>
              <a:spcBef>
                <a:spcPts val="100"/>
              </a:spcBef>
            </a:pPr>
            <a:r>
              <a:rPr sz="5400" spc="-55" dirty="0"/>
              <a:t>Trend</a:t>
            </a:r>
            <a:r>
              <a:rPr sz="5400" spc="-245" dirty="0"/>
              <a:t> </a:t>
            </a:r>
            <a:r>
              <a:rPr sz="5400" spc="-10" dirty="0"/>
              <a:t>Component</a:t>
            </a:r>
            <a:endParaRPr sz="5400"/>
          </a:p>
        </p:txBody>
      </p:sp>
      <p:grpSp>
        <p:nvGrpSpPr>
          <p:cNvPr id="7" name="object 7"/>
          <p:cNvGrpSpPr/>
          <p:nvPr/>
        </p:nvGrpSpPr>
        <p:grpSpPr>
          <a:xfrm>
            <a:off x="10622089" y="4381"/>
            <a:ext cx="1548765" cy="565785"/>
            <a:chOff x="10622089" y="4381"/>
            <a:chExt cx="1548765" cy="565785"/>
          </a:xfrm>
        </p:grpSpPr>
        <p:sp>
          <p:nvSpPr>
            <p:cNvPr id="8" name="object 8"/>
            <p:cNvSpPr/>
            <p:nvPr/>
          </p:nvSpPr>
          <p:spPr>
            <a:xfrm>
              <a:off x="10626852" y="9143"/>
              <a:ext cx="1539240" cy="556260"/>
            </a:xfrm>
            <a:custGeom>
              <a:avLst/>
              <a:gdLst/>
              <a:ahLst/>
              <a:cxnLst/>
              <a:rect l="l" t="t" r="r" b="b"/>
              <a:pathLst>
                <a:path w="1539240" h="556260">
                  <a:moveTo>
                    <a:pt x="1539240" y="556259"/>
                  </a:moveTo>
                  <a:lnTo>
                    <a:pt x="1494052" y="532873"/>
                  </a:lnTo>
                  <a:lnTo>
                    <a:pt x="1448469" y="509952"/>
                  </a:lnTo>
                  <a:lnTo>
                    <a:pt x="1402509" y="487488"/>
                  </a:lnTo>
                  <a:lnTo>
                    <a:pt x="1356195" y="465474"/>
                  </a:lnTo>
                  <a:lnTo>
                    <a:pt x="1309547" y="443903"/>
                  </a:lnTo>
                  <a:lnTo>
                    <a:pt x="1262585" y="422765"/>
                  </a:lnTo>
                  <a:lnTo>
                    <a:pt x="1215331" y="402054"/>
                  </a:lnTo>
                  <a:lnTo>
                    <a:pt x="1167806" y="381761"/>
                  </a:lnTo>
                  <a:lnTo>
                    <a:pt x="1120030" y="361880"/>
                  </a:lnTo>
                  <a:lnTo>
                    <a:pt x="1072025" y="342401"/>
                  </a:lnTo>
                  <a:lnTo>
                    <a:pt x="1023810" y="323317"/>
                  </a:lnTo>
                  <a:lnTo>
                    <a:pt x="975408" y="304621"/>
                  </a:lnTo>
                  <a:lnTo>
                    <a:pt x="926838" y="286304"/>
                  </a:lnTo>
                  <a:lnTo>
                    <a:pt x="878122" y="268359"/>
                  </a:lnTo>
                  <a:lnTo>
                    <a:pt x="829281" y="250778"/>
                  </a:lnTo>
                  <a:lnTo>
                    <a:pt x="780335" y="233552"/>
                  </a:lnTo>
                  <a:lnTo>
                    <a:pt x="731306" y="216676"/>
                  </a:lnTo>
                  <a:lnTo>
                    <a:pt x="682213" y="200139"/>
                  </a:lnTo>
                  <a:lnTo>
                    <a:pt x="633079" y="183935"/>
                  </a:lnTo>
                  <a:lnTo>
                    <a:pt x="583923" y="168056"/>
                  </a:lnTo>
                  <a:lnTo>
                    <a:pt x="534767" y="152494"/>
                  </a:lnTo>
                  <a:lnTo>
                    <a:pt x="485632" y="137241"/>
                  </a:lnTo>
                  <a:lnTo>
                    <a:pt x="436538" y="122290"/>
                  </a:lnTo>
                  <a:lnTo>
                    <a:pt x="387506" y="107632"/>
                  </a:lnTo>
                  <a:lnTo>
                    <a:pt x="338558" y="93260"/>
                  </a:lnTo>
                  <a:lnTo>
                    <a:pt x="289713" y="79166"/>
                  </a:lnTo>
                  <a:lnTo>
                    <a:pt x="240994" y="65342"/>
                  </a:lnTo>
                  <a:lnTo>
                    <a:pt x="192420" y="51780"/>
                  </a:lnTo>
                  <a:lnTo>
                    <a:pt x="144013" y="38473"/>
                  </a:lnTo>
                  <a:lnTo>
                    <a:pt x="95793" y="25412"/>
                  </a:lnTo>
                  <a:lnTo>
                    <a:pt x="47782" y="12590"/>
                  </a:lnTo>
                  <a:lnTo>
                    <a:pt x="0" y="0"/>
                  </a:lnTo>
                </a:path>
              </a:pathLst>
            </a:custGeom>
            <a:ln w="9524">
              <a:solidFill>
                <a:srgbClr val="FFFFFF"/>
              </a:solidFill>
            </a:ln>
          </p:spPr>
          <p:txBody>
            <a:bodyPr wrap="square" lIns="0" tIns="0" rIns="0" bIns="0" rtlCol="0"/>
            <a:lstStyle/>
            <a:p>
              <a:endParaRPr/>
            </a:p>
          </p:txBody>
        </p:sp>
        <p:sp>
          <p:nvSpPr>
            <p:cNvPr id="9" name="object 9"/>
            <p:cNvSpPr/>
            <p:nvPr/>
          </p:nvSpPr>
          <p:spPr>
            <a:xfrm>
              <a:off x="11202924" y="9143"/>
              <a:ext cx="963294" cy="367665"/>
            </a:xfrm>
            <a:custGeom>
              <a:avLst/>
              <a:gdLst/>
              <a:ahLst/>
              <a:cxnLst/>
              <a:rect l="l" t="t" r="r" b="b"/>
              <a:pathLst>
                <a:path w="963295" h="367665">
                  <a:moveTo>
                    <a:pt x="963168" y="367283"/>
                  </a:moveTo>
                  <a:lnTo>
                    <a:pt x="916739" y="345322"/>
                  </a:lnTo>
                  <a:lnTo>
                    <a:pt x="869978" y="323783"/>
                  </a:lnTo>
                  <a:lnTo>
                    <a:pt x="822909" y="302658"/>
                  </a:lnTo>
                  <a:lnTo>
                    <a:pt x="775557" y="281939"/>
                  </a:lnTo>
                  <a:lnTo>
                    <a:pt x="727948" y="261621"/>
                  </a:lnTo>
                  <a:lnTo>
                    <a:pt x="680106" y="241696"/>
                  </a:lnTo>
                  <a:lnTo>
                    <a:pt x="632057" y="222157"/>
                  </a:lnTo>
                  <a:lnTo>
                    <a:pt x="583826" y="202996"/>
                  </a:lnTo>
                  <a:lnTo>
                    <a:pt x="535437" y="184207"/>
                  </a:lnTo>
                  <a:lnTo>
                    <a:pt x="486918" y="165782"/>
                  </a:lnTo>
                  <a:lnTo>
                    <a:pt x="438291" y="147714"/>
                  </a:lnTo>
                  <a:lnTo>
                    <a:pt x="389583" y="129997"/>
                  </a:lnTo>
                  <a:lnTo>
                    <a:pt x="340818" y="112622"/>
                  </a:lnTo>
                  <a:lnTo>
                    <a:pt x="292022" y="95583"/>
                  </a:lnTo>
                  <a:lnTo>
                    <a:pt x="243220" y="78872"/>
                  </a:lnTo>
                  <a:lnTo>
                    <a:pt x="194438" y="62483"/>
                  </a:lnTo>
                  <a:lnTo>
                    <a:pt x="145699" y="46409"/>
                  </a:lnTo>
                  <a:lnTo>
                    <a:pt x="97030" y="30641"/>
                  </a:lnTo>
                  <a:lnTo>
                    <a:pt x="48455" y="15174"/>
                  </a:lnTo>
                  <a:lnTo>
                    <a:pt x="0" y="0"/>
                  </a:lnTo>
                </a:path>
              </a:pathLst>
            </a:custGeom>
            <a:ln w="9525">
              <a:solidFill>
                <a:srgbClr val="FFFFFF"/>
              </a:solidFill>
              <a:prstDash val="sysDash"/>
            </a:ln>
          </p:spPr>
          <p:txBody>
            <a:bodyPr wrap="square" lIns="0" tIns="0" rIns="0" bIns="0" rtlCol="0"/>
            <a:lstStyle/>
            <a:p>
              <a:endParaRPr/>
            </a:p>
          </p:txBody>
        </p:sp>
        <p:sp>
          <p:nvSpPr>
            <p:cNvPr id="10" name="object 10"/>
            <p:cNvSpPr/>
            <p:nvPr/>
          </p:nvSpPr>
          <p:spPr>
            <a:xfrm>
              <a:off x="11501628" y="9143"/>
              <a:ext cx="664845" cy="257810"/>
            </a:xfrm>
            <a:custGeom>
              <a:avLst/>
              <a:gdLst/>
              <a:ahLst/>
              <a:cxnLst/>
              <a:rect l="l" t="t" r="r" b="b"/>
              <a:pathLst>
                <a:path w="664845" h="257810">
                  <a:moveTo>
                    <a:pt x="664464" y="257555"/>
                  </a:moveTo>
                  <a:lnTo>
                    <a:pt x="618547" y="237263"/>
                  </a:lnTo>
                  <a:lnTo>
                    <a:pt x="572353" y="217263"/>
                  </a:lnTo>
                  <a:lnTo>
                    <a:pt x="525891" y="197554"/>
                  </a:lnTo>
                  <a:lnTo>
                    <a:pt x="479171" y="178136"/>
                  </a:lnTo>
                  <a:lnTo>
                    <a:pt x="432203" y="159011"/>
                  </a:lnTo>
                  <a:lnTo>
                    <a:pt x="384998" y="140176"/>
                  </a:lnTo>
                  <a:lnTo>
                    <a:pt x="337565" y="121634"/>
                  </a:lnTo>
                  <a:lnTo>
                    <a:pt x="289915" y="103383"/>
                  </a:lnTo>
                  <a:lnTo>
                    <a:pt x="242057" y="85423"/>
                  </a:lnTo>
                  <a:lnTo>
                    <a:pt x="194001" y="67755"/>
                  </a:lnTo>
                  <a:lnTo>
                    <a:pt x="145757" y="50379"/>
                  </a:lnTo>
                  <a:lnTo>
                    <a:pt x="97336" y="33294"/>
                  </a:lnTo>
                  <a:lnTo>
                    <a:pt x="48746" y="16501"/>
                  </a:lnTo>
                  <a:lnTo>
                    <a:pt x="0" y="0"/>
                  </a:lnTo>
                </a:path>
              </a:pathLst>
            </a:custGeom>
            <a:ln w="9525">
              <a:solidFill>
                <a:srgbClr val="FFFFFF"/>
              </a:solidFill>
            </a:ln>
          </p:spPr>
          <p:txBody>
            <a:bodyPr wrap="square" lIns="0" tIns="0" rIns="0" bIns="0" rtlCol="0"/>
            <a:lstStyle/>
            <a:p>
              <a:endParaRPr/>
            </a:p>
          </p:txBody>
        </p:sp>
      </p:grpSp>
      <p:grpSp>
        <p:nvGrpSpPr>
          <p:cNvPr id="11" name="object 11"/>
          <p:cNvGrpSpPr/>
          <p:nvPr/>
        </p:nvGrpSpPr>
        <p:grpSpPr>
          <a:xfrm>
            <a:off x="-190" y="-6350"/>
            <a:ext cx="12171045" cy="6864984"/>
            <a:chOff x="-190" y="-6350"/>
            <a:chExt cx="12171045" cy="6864984"/>
          </a:xfrm>
        </p:grpSpPr>
        <p:sp>
          <p:nvSpPr>
            <p:cNvPr id="12" name="object 12"/>
            <p:cNvSpPr/>
            <p:nvPr/>
          </p:nvSpPr>
          <p:spPr>
            <a:xfrm>
              <a:off x="10247376" y="5013959"/>
              <a:ext cx="1918970" cy="1830705"/>
            </a:xfrm>
            <a:custGeom>
              <a:avLst/>
              <a:gdLst/>
              <a:ahLst/>
              <a:cxnLst/>
              <a:rect l="l" t="t" r="r" b="b"/>
              <a:pathLst>
                <a:path w="1918970" h="1830704">
                  <a:moveTo>
                    <a:pt x="0" y="1830323"/>
                  </a:moveTo>
                  <a:lnTo>
                    <a:pt x="39967" y="1799241"/>
                  </a:lnTo>
                  <a:lnTo>
                    <a:pt x="79858" y="1767980"/>
                  </a:lnTo>
                  <a:lnTo>
                    <a:pt x="119670" y="1736542"/>
                  </a:lnTo>
                  <a:lnTo>
                    <a:pt x="159401" y="1704928"/>
                  </a:lnTo>
                  <a:lnTo>
                    <a:pt x="199047" y="1673138"/>
                  </a:lnTo>
                  <a:lnTo>
                    <a:pt x="238606" y="1641175"/>
                  </a:lnTo>
                  <a:lnTo>
                    <a:pt x="278075" y="1609037"/>
                  </a:lnTo>
                  <a:lnTo>
                    <a:pt x="317452" y="1576728"/>
                  </a:lnTo>
                  <a:lnTo>
                    <a:pt x="356734" y="1544248"/>
                  </a:lnTo>
                  <a:lnTo>
                    <a:pt x="395919" y="1511597"/>
                  </a:lnTo>
                  <a:lnTo>
                    <a:pt x="435003" y="1478777"/>
                  </a:lnTo>
                  <a:lnTo>
                    <a:pt x="473985" y="1445789"/>
                  </a:lnTo>
                  <a:lnTo>
                    <a:pt x="512861" y="1412633"/>
                  </a:lnTo>
                  <a:lnTo>
                    <a:pt x="551629" y="1379312"/>
                  </a:lnTo>
                  <a:lnTo>
                    <a:pt x="590287" y="1345825"/>
                  </a:lnTo>
                  <a:lnTo>
                    <a:pt x="628831" y="1312174"/>
                  </a:lnTo>
                  <a:lnTo>
                    <a:pt x="667259" y="1278360"/>
                  </a:lnTo>
                  <a:lnTo>
                    <a:pt x="705569" y="1244385"/>
                  </a:lnTo>
                  <a:lnTo>
                    <a:pt x="743757" y="1210247"/>
                  </a:lnTo>
                  <a:lnTo>
                    <a:pt x="781821" y="1175950"/>
                  </a:lnTo>
                  <a:lnTo>
                    <a:pt x="819759" y="1141494"/>
                  </a:lnTo>
                  <a:lnTo>
                    <a:pt x="857568" y="1106880"/>
                  </a:lnTo>
                  <a:lnTo>
                    <a:pt x="895245" y="1072109"/>
                  </a:lnTo>
                  <a:lnTo>
                    <a:pt x="932787" y="1037182"/>
                  </a:lnTo>
                  <a:lnTo>
                    <a:pt x="970193" y="1002099"/>
                  </a:lnTo>
                  <a:lnTo>
                    <a:pt x="1007459" y="966863"/>
                  </a:lnTo>
                  <a:lnTo>
                    <a:pt x="1044582" y="931474"/>
                  </a:lnTo>
                  <a:lnTo>
                    <a:pt x="1081561" y="895933"/>
                  </a:lnTo>
                  <a:lnTo>
                    <a:pt x="1118392" y="860241"/>
                  </a:lnTo>
                  <a:lnTo>
                    <a:pt x="1155073" y="824399"/>
                  </a:lnTo>
                  <a:lnTo>
                    <a:pt x="1191601" y="788408"/>
                  </a:lnTo>
                  <a:lnTo>
                    <a:pt x="1227973" y="752269"/>
                  </a:lnTo>
                  <a:lnTo>
                    <a:pt x="1264187" y="715984"/>
                  </a:lnTo>
                  <a:lnTo>
                    <a:pt x="1300241" y="679552"/>
                  </a:lnTo>
                  <a:lnTo>
                    <a:pt x="1336131" y="642976"/>
                  </a:lnTo>
                  <a:lnTo>
                    <a:pt x="1371855" y="606256"/>
                  </a:lnTo>
                  <a:lnTo>
                    <a:pt x="1407411" y="569393"/>
                  </a:lnTo>
                  <a:lnTo>
                    <a:pt x="1442795" y="532388"/>
                  </a:lnTo>
                  <a:lnTo>
                    <a:pt x="1478006" y="495242"/>
                  </a:lnTo>
                  <a:lnTo>
                    <a:pt x="1513039" y="457957"/>
                  </a:lnTo>
                  <a:lnTo>
                    <a:pt x="1547894" y="420533"/>
                  </a:lnTo>
                  <a:lnTo>
                    <a:pt x="1582567" y="382971"/>
                  </a:lnTo>
                  <a:lnTo>
                    <a:pt x="1617055" y="345272"/>
                  </a:lnTo>
                  <a:lnTo>
                    <a:pt x="1651357" y="307438"/>
                  </a:lnTo>
                  <a:lnTo>
                    <a:pt x="1685468" y="269469"/>
                  </a:lnTo>
                  <a:lnTo>
                    <a:pt x="1719387" y="231366"/>
                  </a:lnTo>
                  <a:lnTo>
                    <a:pt x="1753111" y="193131"/>
                  </a:lnTo>
                  <a:lnTo>
                    <a:pt x="1786638" y="154764"/>
                  </a:lnTo>
                  <a:lnTo>
                    <a:pt x="1819964" y="116266"/>
                  </a:lnTo>
                  <a:lnTo>
                    <a:pt x="1853088" y="77639"/>
                  </a:lnTo>
                  <a:lnTo>
                    <a:pt x="1886006" y="38883"/>
                  </a:lnTo>
                  <a:lnTo>
                    <a:pt x="1918716" y="0"/>
                  </a:lnTo>
                </a:path>
              </a:pathLst>
            </a:custGeom>
            <a:ln w="9525">
              <a:solidFill>
                <a:srgbClr val="FFFFFF"/>
              </a:solidFill>
            </a:ln>
          </p:spPr>
          <p:txBody>
            <a:bodyPr wrap="square" lIns="0" tIns="0" rIns="0" bIns="0" rtlCol="0"/>
            <a:lstStyle/>
            <a:p>
              <a:endParaRPr/>
            </a:p>
          </p:txBody>
        </p:sp>
        <p:sp>
          <p:nvSpPr>
            <p:cNvPr id="13" name="object 13"/>
            <p:cNvSpPr/>
            <p:nvPr/>
          </p:nvSpPr>
          <p:spPr>
            <a:xfrm>
              <a:off x="10494264" y="5274564"/>
              <a:ext cx="1667510" cy="1579245"/>
            </a:xfrm>
            <a:custGeom>
              <a:avLst/>
              <a:gdLst/>
              <a:ahLst/>
              <a:cxnLst/>
              <a:rect l="l" t="t" r="r" b="b"/>
              <a:pathLst>
                <a:path w="1667509" h="1579245">
                  <a:moveTo>
                    <a:pt x="0" y="1578863"/>
                  </a:moveTo>
                  <a:lnTo>
                    <a:pt x="39546" y="1547081"/>
                  </a:lnTo>
                  <a:lnTo>
                    <a:pt x="79018" y="1515145"/>
                  </a:lnTo>
                  <a:lnTo>
                    <a:pt x="118415" y="1483054"/>
                  </a:lnTo>
                  <a:lnTo>
                    <a:pt x="157733" y="1450809"/>
                  </a:lnTo>
                  <a:lnTo>
                    <a:pt x="196970" y="1418411"/>
                  </a:lnTo>
                  <a:lnTo>
                    <a:pt x="236122" y="1385859"/>
                  </a:lnTo>
                  <a:lnTo>
                    <a:pt x="275187" y="1353154"/>
                  </a:lnTo>
                  <a:lnTo>
                    <a:pt x="314161" y="1320296"/>
                  </a:lnTo>
                  <a:lnTo>
                    <a:pt x="353043" y="1287285"/>
                  </a:lnTo>
                  <a:lnTo>
                    <a:pt x="391830" y="1254123"/>
                  </a:lnTo>
                  <a:lnTo>
                    <a:pt x="430517" y="1220808"/>
                  </a:lnTo>
                  <a:lnTo>
                    <a:pt x="469104" y="1187342"/>
                  </a:lnTo>
                  <a:lnTo>
                    <a:pt x="507586" y="1153725"/>
                  </a:lnTo>
                  <a:lnTo>
                    <a:pt x="545962" y="1119957"/>
                  </a:lnTo>
                  <a:lnTo>
                    <a:pt x="584228" y="1086038"/>
                  </a:lnTo>
                  <a:lnTo>
                    <a:pt x="622381" y="1051969"/>
                  </a:lnTo>
                  <a:lnTo>
                    <a:pt x="660419" y="1017750"/>
                  </a:lnTo>
                  <a:lnTo>
                    <a:pt x="698339" y="983382"/>
                  </a:lnTo>
                  <a:lnTo>
                    <a:pt x="736138" y="948864"/>
                  </a:lnTo>
                  <a:lnTo>
                    <a:pt x="773813" y="914197"/>
                  </a:lnTo>
                  <a:lnTo>
                    <a:pt x="811362" y="879381"/>
                  </a:lnTo>
                  <a:lnTo>
                    <a:pt x="848781" y="844417"/>
                  </a:lnTo>
                  <a:lnTo>
                    <a:pt x="886068" y="809304"/>
                  </a:lnTo>
                  <a:lnTo>
                    <a:pt x="923220" y="774044"/>
                  </a:lnTo>
                  <a:lnTo>
                    <a:pt x="960234" y="738637"/>
                  </a:lnTo>
                  <a:lnTo>
                    <a:pt x="997108" y="703082"/>
                  </a:lnTo>
                  <a:lnTo>
                    <a:pt x="1033838" y="667380"/>
                  </a:lnTo>
                  <a:lnTo>
                    <a:pt x="1070422" y="631532"/>
                  </a:lnTo>
                  <a:lnTo>
                    <a:pt x="1106857" y="595538"/>
                  </a:lnTo>
                  <a:lnTo>
                    <a:pt x="1143141" y="559398"/>
                  </a:lnTo>
                  <a:lnTo>
                    <a:pt x="1179269" y="523112"/>
                  </a:lnTo>
                  <a:lnTo>
                    <a:pt x="1215240" y="486681"/>
                  </a:lnTo>
                  <a:lnTo>
                    <a:pt x="1251051" y="450105"/>
                  </a:lnTo>
                  <a:lnTo>
                    <a:pt x="1286699" y="413384"/>
                  </a:lnTo>
                  <a:lnTo>
                    <a:pt x="1322180" y="376519"/>
                  </a:lnTo>
                  <a:lnTo>
                    <a:pt x="1357493" y="339510"/>
                  </a:lnTo>
                  <a:lnTo>
                    <a:pt x="1392635" y="302357"/>
                  </a:lnTo>
                  <a:lnTo>
                    <a:pt x="1427602" y="265061"/>
                  </a:lnTo>
                  <a:lnTo>
                    <a:pt x="1462392" y="227622"/>
                  </a:lnTo>
                  <a:lnTo>
                    <a:pt x="1497002" y="190040"/>
                  </a:lnTo>
                  <a:lnTo>
                    <a:pt x="1531430" y="152316"/>
                  </a:lnTo>
                  <a:lnTo>
                    <a:pt x="1565672" y="114449"/>
                  </a:lnTo>
                  <a:lnTo>
                    <a:pt x="1599725" y="76441"/>
                  </a:lnTo>
                  <a:lnTo>
                    <a:pt x="1633587" y="38291"/>
                  </a:lnTo>
                  <a:lnTo>
                    <a:pt x="1667255" y="0"/>
                  </a:lnTo>
                </a:path>
              </a:pathLst>
            </a:custGeom>
            <a:ln w="9525">
              <a:solidFill>
                <a:srgbClr val="FFFFFF"/>
              </a:solidFill>
              <a:prstDash val="sysDash"/>
            </a:ln>
          </p:spPr>
          <p:txBody>
            <a:bodyPr wrap="square" lIns="0" tIns="0" rIns="0" bIns="0" rtlCol="0"/>
            <a:lstStyle/>
            <a:p>
              <a:endParaRPr/>
            </a:p>
          </p:txBody>
        </p:sp>
        <p:sp>
          <p:nvSpPr>
            <p:cNvPr id="14" name="object 14"/>
            <p:cNvSpPr/>
            <p:nvPr/>
          </p:nvSpPr>
          <p:spPr>
            <a:xfrm>
              <a:off x="10640567" y="5408676"/>
              <a:ext cx="1525905" cy="1435735"/>
            </a:xfrm>
            <a:custGeom>
              <a:avLst/>
              <a:gdLst/>
              <a:ahLst/>
              <a:cxnLst/>
              <a:rect l="l" t="t" r="r" b="b"/>
              <a:pathLst>
                <a:path w="1525904" h="1435734">
                  <a:moveTo>
                    <a:pt x="0" y="1435608"/>
                  </a:moveTo>
                  <a:lnTo>
                    <a:pt x="39599" y="1403531"/>
                  </a:lnTo>
                  <a:lnTo>
                    <a:pt x="79112" y="1371302"/>
                  </a:lnTo>
                  <a:lnTo>
                    <a:pt x="118535" y="1338921"/>
                  </a:lnTo>
                  <a:lnTo>
                    <a:pt x="157865" y="1306389"/>
                  </a:lnTo>
                  <a:lnTo>
                    <a:pt x="197101" y="1273706"/>
                  </a:lnTo>
                  <a:lnTo>
                    <a:pt x="236240" y="1240872"/>
                  </a:lnTo>
                  <a:lnTo>
                    <a:pt x="275279" y="1207888"/>
                  </a:lnTo>
                  <a:lnTo>
                    <a:pt x="314215" y="1174754"/>
                  </a:lnTo>
                  <a:lnTo>
                    <a:pt x="353047" y="1141470"/>
                  </a:lnTo>
                  <a:lnTo>
                    <a:pt x="391772" y="1108038"/>
                  </a:lnTo>
                  <a:lnTo>
                    <a:pt x="430388" y="1074457"/>
                  </a:lnTo>
                  <a:lnTo>
                    <a:pt x="468891" y="1040728"/>
                  </a:lnTo>
                  <a:lnTo>
                    <a:pt x="507279" y="1006851"/>
                  </a:lnTo>
                  <a:lnTo>
                    <a:pt x="545551" y="972827"/>
                  </a:lnTo>
                  <a:lnTo>
                    <a:pt x="583703" y="938656"/>
                  </a:lnTo>
                  <a:lnTo>
                    <a:pt x="621732" y="904338"/>
                  </a:lnTo>
                  <a:lnTo>
                    <a:pt x="659638" y="869875"/>
                  </a:lnTo>
                  <a:lnTo>
                    <a:pt x="697416" y="835265"/>
                  </a:lnTo>
                  <a:lnTo>
                    <a:pt x="735064" y="800511"/>
                  </a:lnTo>
                  <a:lnTo>
                    <a:pt x="772581" y="765611"/>
                  </a:lnTo>
                  <a:lnTo>
                    <a:pt x="809963" y="730567"/>
                  </a:lnTo>
                  <a:lnTo>
                    <a:pt x="847208" y="695379"/>
                  </a:lnTo>
                  <a:lnTo>
                    <a:pt x="884313" y="660048"/>
                  </a:lnTo>
                  <a:lnTo>
                    <a:pt x="921277" y="624573"/>
                  </a:lnTo>
                  <a:lnTo>
                    <a:pt x="958096" y="588956"/>
                  </a:lnTo>
                  <a:lnTo>
                    <a:pt x="994768" y="553196"/>
                  </a:lnTo>
                  <a:lnTo>
                    <a:pt x="1031291" y="517295"/>
                  </a:lnTo>
                  <a:lnTo>
                    <a:pt x="1067662" y="481251"/>
                  </a:lnTo>
                  <a:lnTo>
                    <a:pt x="1103878" y="445067"/>
                  </a:lnTo>
                  <a:lnTo>
                    <a:pt x="1139937" y="408742"/>
                  </a:lnTo>
                  <a:lnTo>
                    <a:pt x="1175837" y="372277"/>
                  </a:lnTo>
                  <a:lnTo>
                    <a:pt x="1211576" y="335671"/>
                  </a:lnTo>
                  <a:lnTo>
                    <a:pt x="1247149" y="298927"/>
                  </a:lnTo>
                  <a:lnTo>
                    <a:pt x="1282556" y="262043"/>
                  </a:lnTo>
                  <a:lnTo>
                    <a:pt x="1317794" y="225021"/>
                  </a:lnTo>
                  <a:lnTo>
                    <a:pt x="1352859" y="187860"/>
                  </a:lnTo>
                  <a:lnTo>
                    <a:pt x="1387751" y="150562"/>
                  </a:lnTo>
                  <a:lnTo>
                    <a:pt x="1422465" y="113127"/>
                  </a:lnTo>
                  <a:lnTo>
                    <a:pt x="1457001" y="75554"/>
                  </a:lnTo>
                  <a:lnTo>
                    <a:pt x="1491354" y="37845"/>
                  </a:lnTo>
                  <a:lnTo>
                    <a:pt x="1525524" y="0"/>
                  </a:lnTo>
                </a:path>
                <a:path w="1525904" h="1435734">
                  <a:moveTo>
                    <a:pt x="163067" y="1435608"/>
                  </a:moveTo>
                  <a:lnTo>
                    <a:pt x="201898" y="1402397"/>
                  </a:lnTo>
                  <a:lnTo>
                    <a:pt x="240643" y="1369040"/>
                  </a:lnTo>
                  <a:lnTo>
                    <a:pt x="279301" y="1335538"/>
                  </a:lnTo>
                  <a:lnTo>
                    <a:pt x="317869" y="1301890"/>
                  </a:lnTo>
                  <a:lnTo>
                    <a:pt x="356345" y="1268097"/>
                  </a:lnTo>
                  <a:lnTo>
                    <a:pt x="394727" y="1234157"/>
                  </a:lnTo>
                  <a:lnTo>
                    <a:pt x="433013" y="1200072"/>
                  </a:lnTo>
                  <a:lnTo>
                    <a:pt x="471199" y="1165841"/>
                  </a:lnTo>
                  <a:lnTo>
                    <a:pt x="509285" y="1131464"/>
                  </a:lnTo>
                  <a:lnTo>
                    <a:pt x="547268" y="1096941"/>
                  </a:lnTo>
                  <a:lnTo>
                    <a:pt x="585145" y="1062273"/>
                  </a:lnTo>
                  <a:lnTo>
                    <a:pt x="622914" y="1027459"/>
                  </a:lnTo>
                  <a:lnTo>
                    <a:pt x="660573" y="992499"/>
                  </a:lnTo>
                  <a:lnTo>
                    <a:pt x="698120" y="957393"/>
                  </a:lnTo>
                  <a:lnTo>
                    <a:pt x="735552" y="922142"/>
                  </a:lnTo>
                  <a:lnTo>
                    <a:pt x="772868" y="886744"/>
                  </a:lnTo>
                  <a:lnTo>
                    <a:pt x="810065" y="851201"/>
                  </a:lnTo>
                  <a:lnTo>
                    <a:pt x="847140" y="815513"/>
                  </a:lnTo>
                  <a:lnTo>
                    <a:pt x="884092" y="779678"/>
                  </a:lnTo>
                  <a:lnTo>
                    <a:pt x="920918" y="743698"/>
                  </a:lnTo>
                  <a:lnTo>
                    <a:pt x="957616" y="707571"/>
                  </a:lnTo>
                  <a:lnTo>
                    <a:pt x="994183" y="671300"/>
                  </a:lnTo>
                  <a:lnTo>
                    <a:pt x="1030618" y="634882"/>
                  </a:lnTo>
                  <a:lnTo>
                    <a:pt x="1066918" y="598318"/>
                  </a:lnTo>
                  <a:lnTo>
                    <a:pt x="1103081" y="561609"/>
                  </a:lnTo>
                  <a:lnTo>
                    <a:pt x="1139105" y="524754"/>
                  </a:lnTo>
                  <a:lnTo>
                    <a:pt x="1174987" y="487753"/>
                  </a:lnTo>
                  <a:lnTo>
                    <a:pt x="1210725" y="450607"/>
                  </a:lnTo>
                  <a:lnTo>
                    <a:pt x="1246318" y="413314"/>
                  </a:lnTo>
                  <a:lnTo>
                    <a:pt x="1281761" y="375876"/>
                  </a:lnTo>
                  <a:lnTo>
                    <a:pt x="1317054" y="338292"/>
                  </a:lnTo>
                  <a:lnTo>
                    <a:pt x="1352195" y="300563"/>
                  </a:lnTo>
                  <a:lnTo>
                    <a:pt x="1387180" y="262687"/>
                  </a:lnTo>
                  <a:lnTo>
                    <a:pt x="1422007" y="224666"/>
                  </a:lnTo>
                  <a:lnTo>
                    <a:pt x="1456675" y="186499"/>
                  </a:lnTo>
                  <a:lnTo>
                    <a:pt x="1491182" y="148186"/>
                  </a:lnTo>
                  <a:lnTo>
                    <a:pt x="1525524" y="109728"/>
                  </a:lnTo>
                </a:path>
              </a:pathLst>
            </a:custGeom>
            <a:ln w="9525">
              <a:solidFill>
                <a:srgbClr val="FFFFFF"/>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190" y="-6350"/>
              <a:ext cx="5174361" cy="6856983"/>
            </a:xfrm>
            <a:prstGeom prst="rect">
              <a:avLst/>
            </a:prstGeom>
          </p:spPr>
        </p:pic>
        <p:sp>
          <p:nvSpPr>
            <p:cNvPr id="16" name="object 16"/>
            <p:cNvSpPr/>
            <p:nvPr/>
          </p:nvSpPr>
          <p:spPr>
            <a:xfrm>
              <a:off x="10978895" y="5693664"/>
              <a:ext cx="1187450" cy="1150620"/>
            </a:xfrm>
            <a:custGeom>
              <a:avLst/>
              <a:gdLst/>
              <a:ahLst/>
              <a:cxnLst/>
              <a:rect l="l" t="t" r="r" b="b"/>
              <a:pathLst>
                <a:path w="1187450" h="1150620">
                  <a:moveTo>
                    <a:pt x="0" y="1150620"/>
                  </a:moveTo>
                  <a:lnTo>
                    <a:pt x="37932" y="1117704"/>
                  </a:lnTo>
                  <a:lnTo>
                    <a:pt x="75758" y="1084658"/>
                  </a:lnTo>
                  <a:lnTo>
                    <a:pt x="113477" y="1051483"/>
                  </a:lnTo>
                  <a:lnTo>
                    <a:pt x="151087" y="1018179"/>
                  </a:lnTo>
                  <a:lnTo>
                    <a:pt x="188586" y="984747"/>
                  </a:lnTo>
                  <a:lnTo>
                    <a:pt x="225973" y="951189"/>
                  </a:lnTo>
                  <a:lnTo>
                    <a:pt x="263246" y="917504"/>
                  </a:lnTo>
                  <a:lnTo>
                    <a:pt x="300404" y="883693"/>
                  </a:lnTo>
                  <a:lnTo>
                    <a:pt x="337445" y="849759"/>
                  </a:lnTo>
                  <a:lnTo>
                    <a:pt x="374367" y="815700"/>
                  </a:lnTo>
                  <a:lnTo>
                    <a:pt x="411169" y="781518"/>
                  </a:lnTo>
                  <a:lnTo>
                    <a:pt x="447849" y="747214"/>
                  </a:lnTo>
                  <a:lnTo>
                    <a:pt x="484406" y="712788"/>
                  </a:lnTo>
                  <a:lnTo>
                    <a:pt x="520838" y="678242"/>
                  </a:lnTo>
                  <a:lnTo>
                    <a:pt x="557144" y="643576"/>
                  </a:lnTo>
                  <a:lnTo>
                    <a:pt x="593321" y="608791"/>
                  </a:lnTo>
                  <a:lnTo>
                    <a:pt x="629369" y="573888"/>
                  </a:lnTo>
                  <a:lnTo>
                    <a:pt x="665286" y="538867"/>
                  </a:lnTo>
                  <a:lnTo>
                    <a:pt x="701069" y="503730"/>
                  </a:lnTo>
                  <a:lnTo>
                    <a:pt x="736718" y="468476"/>
                  </a:lnTo>
                  <a:lnTo>
                    <a:pt x="772231" y="433108"/>
                  </a:lnTo>
                  <a:lnTo>
                    <a:pt x="807607" y="397625"/>
                  </a:lnTo>
                  <a:lnTo>
                    <a:pt x="842843" y="362029"/>
                  </a:lnTo>
                  <a:lnTo>
                    <a:pt x="877938" y="326320"/>
                  </a:lnTo>
                  <a:lnTo>
                    <a:pt x="912891" y="290499"/>
                  </a:lnTo>
                  <a:lnTo>
                    <a:pt x="947700" y="254567"/>
                  </a:lnTo>
                  <a:lnTo>
                    <a:pt x="982363" y="218525"/>
                  </a:lnTo>
                  <a:lnTo>
                    <a:pt x="1016879" y="182373"/>
                  </a:lnTo>
                  <a:lnTo>
                    <a:pt x="1051246" y="146113"/>
                  </a:lnTo>
                  <a:lnTo>
                    <a:pt x="1085463" y="109744"/>
                  </a:lnTo>
                  <a:lnTo>
                    <a:pt x="1119528" y="73269"/>
                  </a:lnTo>
                  <a:lnTo>
                    <a:pt x="1153439" y="36687"/>
                  </a:lnTo>
                  <a:lnTo>
                    <a:pt x="1187196" y="0"/>
                  </a:lnTo>
                </a:path>
                <a:path w="1187450" h="1150620">
                  <a:moveTo>
                    <a:pt x="307848" y="1150620"/>
                  </a:moveTo>
                  <a:lnTo>
                    <a:pt x="346881" y="1117670"/>
                  </a:lnTo>
                  <a:lnTo>
                    <a:pt x="385857" y="1084562"/>
                  </a:lnTo>
                  <a:lnTo>
                    <a:pt x="424773" y="1051296"/>
                  </a:lnTo>
                  <a:lnTo>
                    <a:pt x="463629" y="1017876"/>
                  </a:lnTo>
                  <a:lnTo>
                    <a:pt x="502420" y="984303"/>
                  </a:lnTo>
                  <a:lnTo>
                    <a:pt x="541146" y="950580"/>
                  </a:lnTo>
                  <a:lnTo>
                    <a:pt x="579803" y="916710"/>
                  </a:lnTo>
                  <a:lnTo>
                    <a:pt x="618390" y="882694"/>
                  </a:lnTo>
                  <a:lnTo>
                    <a:pt x="656904" y="848535"/>
                  </a:lnTo>
                  <a:lnTo>
                    <a:pt x="695343" y="814236"/>
                  </a:lnTo>
                  <a:lnTo>
                    <a:pt x="733704" y="779798"/>
                  </a:lnTo>
                  <a:lnTo>
                    <a:pt x="771986" y="745225"/>
                  </a:lnTo>
                  <a:lnTo>
                    <a:pt x="810187" y="710517"/>
                  </a:lnTo>
                  <a:lnTo>
                    <a:pt x="848303" y="675679"/>
                  </a:lnTo>
                  <a:lnTo>
                    <a:pt x="886333" y="640712"/>
                  </a:lnTo>
                  <a:lnTo>
                    <a:pt x="924274" y="605618"/>
                  </a:lnTo>
                  <a:lnTo>
                    <a:pt x="962125" y="570400"/>
                  </a:lnTo>
                  <a:lnTo>
                    <a:pt x="999883" y="535060"/>
                  </a:lnTo>
                  <a:lnTo>
                    <a:pt x="1037545" y="499601"/>
                  </a:lnTo>
                  <a:lnTo>
                    <a:pt x="1075110" y="464024"/>
                  </a:lnTo>
                  <a:lnTo>
                    <a:pt x="1112574" y="428333"/>
                  </a:lnTo>
                  <a:lnTo>
                    <a:pt x="1149937" y="392529"/>
                  </a:lnTo>
                  <a:lnTo>
                    <a:pt x="1187196" y="356616"/>
                  </a:lnTo>
                </a:path>
              </a:pathLst>
            </a:custGeom>
            <a:ln w="9525">
              <a:solidFill>
                <a:srgbClr val="FFFFFF"/>
              </a:solidFill>
            </a:ln>
          </p:spPr>
          <p:txBody>
            <a:bodyPr wrap="square" lIns="0" tIns="0" rIns="0" bIns="0" rtlCol="0"/>
            <a:lstStyle/>
            <a:p>
              <a:endParaRPr/>
            </a:p>
          </p:txBody>
        </p:sp>
        <p:sp>
          <p:nvSpPr>
            <p:cNvPr id="17" name="object 17"/>
            <p:cNvSpPr/>
            <p:nvPr/>
          </p:nvSpPr>
          <p:spPr>
            <a:xfrm>
              <a:off x="3429762" y="3516629"/>
              <a:ext cx="5562600" cy="2428240"/>
            </a:xfrm>
            <a:custGeom>
              <a:avLst/>
              <a:gdLst/>
              <a:ahLst/>
              <a:cxnLst/>
              <a:rect l="l" t="t" r="r" b="b"/>
              <a:pathLst>
                <a:path w="5562600" h="2428240">
                  <a:moveTo>
                    <a:pt x="0" y="0"/>
                  </a:moveTo>
                  <a:lnTo>
                    <a:pt x="0" y="2351532"/>
                  </a:lnTo>
                </a:path>
                <a:path w="5562600" h="2428240">
                  <a:moveTo>
                    <a:pt x="86867" y="2427732"/>
                  </a:moveTo>
                  <a:lnTo>
                    <a:pt x="5562599" y="2427732"/>
                  </a:lnTo>
                </a:path>
              </a:pathLst>
            </a:custGeom>
            <a:ln w="25400">
              <a:solidFill>
                <a:srgbClr val="FFFFFF"/>
              </a:solidFill>
            </a:ln>
          </p:spPr>
          <p:txBody>
            <a:bodyPr wrap="square" lIns="0" tIns="0" rIns="0" bIns="0" rtlCol="0"/>
            <a:lstStyle/>
            <a:p>
              <a:endParaRPr/>
            </a:p>
          </p:txBody>
        </p:sp>
      </p:grpSp>
      <p:sp>
        <p:nvSpPr>
          <p:cNvPr id="18" name="object 18"/>
          <p:cNvSpPr txBox="1"/>
          <p:nvPr/>
        </p:nvSpPr>
        <p:spPr>
          <a:xfrm>
            <a:off x="610616" y="1763394"/>
            <a:ext cx="6061710" cy="2007235"/>
          </a:xfrm>
          <a:prstGeom prst="rect">
            <a:avLst/>
          </a:prstGeom>
        </p:spPr>
        <p:txBody>
          <a:bodyPr vert="horz" wrap="square" lIns="0" tIns="85725" rIns="0" bIns="0" rtlCol="0">
            <a:spAutoFit/>
          </a:bodyPr>
          <a:lstStyle/>
          <a:p>
            <a:pPr marL="584200" indent="-571500">
              <a:lnSpc>
                <a:spcPct val="100000"/>
              </a:lnSpc>
              <a:spcBef>
                <a:spcPts val="675"/>
              </a:spcBef>
              <a:buFont typeface="Times New Roman"/>
              <a:buChar char="•"/>
              <a:tabLst>
                <a:tab pos="584200" algn="l"/>
              </a:tabLst>
            </a:pPr>
            <a:r>
              <a:rPr sz="2400" b="1" dirty="0">
                <a:solidFill>
                  <a:srgbClr val="FFFFFF"/>
                </a:solidFill>
                <a:latin typeface="Times New Roman"/>
                <a:cs typeface="Times New Roman"/>
              </a:rPr>
              <a:t>Overall</a:t>
            </a:r>
            <a:r>
              <a:rPr sz="2400" b="1" spc="-80" dirty="0">
                <a:solidFill>
                  <a:srgbClr val="FFFFFF"/>
                </a:solidFill>
                <a:latin typeface="Times New Roman"/>
                <a:cs typeface="Times New Roman"/>
              </a:rPr>
              <a:t> </a:t>
            </a:r>
            <a:r>
              <a:rPr sz="2400" b="1" dirty="0">
                <a:solidFill>
                  <a:srgbClr val="FFFFFF"/>
                </a:solidFill>
                <a:latin typeface="Times New Roman"/>
                <a:cs typeface="Times New Roman"/>
              </a:rPr>
              <a:t>Upward</a:t>
            </a:r>
            <a:r>
              <a:rPr sz="2400" b="1" spc="-20" dirty="0">
                <a:solidFill>
                  <a:srgbClr val="FFFFFF"/>
                </a:solidFill>
                <a:latin typeface="Times New Roman"/>
                <a:cs typeface="Times New Roman"/>
              </a:rPr>
              <a:t> </a:t>
            </a:r>
            <a:r>
              <a:rPr sz="2400" b="1" dirty="0">
                <a:solidFill>
                  <a:srgbClr val="FFFFFF"/>
                </a:solidFill>
                <a:latin typeface="Times New Roman"/>
                <a:cs typeface="Times New Roman"/>
              </a:rPr>
              <a:t>or</a:t>
            </a:r>
            <a:r>
              <a:rPr sz="2400" b="1" spc="-95" dirty="0">
                <a:solidFill>
                  <a:srgbClr val="FFFFFF"/>
                </a:solidFill>
                <a:latin typeface="Times New Roman"/>
                <a:cs typeface="Times New Roman"/>
              </a:rPr>
              <a:t> </a:t>
            </a:r>
            <a:r>
              <a:rPr sz="2400" b="1" dirty="0">
                <a:solidFill>
                  <a:srgbClr val="FFFFFF"/>
                </a:solidFill>
                <a:latin typeface="Times New Roman"/>
                <a:cs typeface="Times New Roman"/>
              </a:rPr>
              <a:t>Downward </a:t>
            </a:r>
            <a:r>
              <a:rPr sz="2400" b="1" spc="-10" dirty="0">
                <a:solidFill>
                  <a:srgbClr val="FFFFFF"/>
                </a:solidFill>
                <a:latin typeface="Times New Roman"/>
                <a:cs typeface="Times New Roman"/>
              </a:rPr>
              <a:t>Movement</a:t>
            </a:r>
            <a:endParaRPr sz="2400">
              <a:latin typeface="Times New Roman"/>
              <a:cs typeface="Times New Roman"/>
            </a:endParaRPr>
          </a:p>
          <a:p>
            <a:pPr marL="584200" indent="-571500">
              <a:lnSpc>
                <a:spcPct val="100000"/>
              </a:lnSpc>
              <a:spcBef>
                <a:spcPts val="575"/>
              </a:spcBef>
              <a:buFont typeface="Times New Roman"/>
              <a:buChar char="•"/>
              <a:tabLst>
                <a:tab pos="584200" algn="l"/>
              </a:tabLst>
            </a:pPr>
            <a:r>
              <a:rPr sz="2400" b="1" dirty="0">
                <a:solidFill>
                  <a:srgbClr val="FFFFFF"/>
                </a:solidFill>
                <a:latin typeface="Times New Roman"/>
                <a:cs typeface="Times New Roman"/>
              </a:rPr>
              <a:t>Data</a:t>
            </a:r>
            <a:r>
              <a:rPr sz="2400" b="1" spc="-75" dirty="0">
                <a:solidFill>
                  <a:srgbClr val="FFFFFF"/>
                </a:solidFill>
                <a:latin typeface="Times New Roman"/>
                <a:cs typeface="Times New Roman"/>
              </a:rPr>
              <a:t> </a:t>
            </a:r>
            <a:r>
              <a:rPr sz="2400" b="1" spc="-30" dirty="0">
                <a:solidFill>
                  <a:srgbClr val="FFFFFF"/>
                </a:solidFill>
                <a:latin typeface="Times New Roman"/>
                <a:cs typeface="Times New Roman"/>
              </a:rPr>
              <a:t>Taken</a:t>
            </a:r>
            <a:r>
              <a:rPr sz="2400" b="1" spc="-45" dirty="0">
                <a:solidFill>
                  <a:srgbClr val="FFFFFF"/>
                </a:solidFill>
                <a:latin typeface="Times New Roman"/>
                <a:cs typeface="Times New Roman"/>
              </a:rPr>
              <a:t> </a:t>
            </a:r>
            <a:r>
              <a:rPr sz="2400" b="1" dirty="0">
                <a:solidFill>
                  <a:srgbClr val="FFFFFF"/>
                </a:solidFill>
                <a:latin typeface="Times New Roman"/>
                <a:cs typeface="Times New Roman"/>
              </a:rPr>
              <a:t>Over</a:t>
            </a:r>
            <a:r>
              <a:rPr sz="2400" b="1" spc="-90" dirty="0">
                <a:solidFill>
                  <a:srgbClr val="FFFFFF"/>
                </a:solidFill>
                <a:latin typeface="Times New Roman"/>
                <a:cs typeface="Times New Roman"/>
              </a:rPr>
              <a:t> </a:t>
            </a:r>
            <a:r>
              <a:rPr sz="2400" b="1" dirty="0">
                <a:solidFill>
                  <a:srgbClr val="FFFFFF"/>
                </a:solidFill>
                <a:latin typeface="Times New Roman"/>
                <a:cs typeface="Times New Roman"/>
              </a:rPr>
              <a:t>a</a:t>
            </a:r>
            <a:r>
              <a:rPr sz="2400" b="1" spc="-30" dirty="0">
                <a:solidFill>
                  <a:srgbClr val="FFFFFF"/>
                </a:solidFill>
                <a:latin typeface="Times New Roman"/>
                <a:cs typeface="Times New Roman"/>
              </a:rPr>
              <a:t> </a:t>
            </a:r>
            <a:r>
              <a:rPr sz="2400" b="1" dirty="0">
                <a:solidFill>
                  <a:srgbClr val="FFFFFF"/>
                </a:solidFill>
                <a:latin typeface="Times New Roman"/>
                <a:cs typeface="Times New Roman"/>
              </a:rPr>
              <a:t>Period</a:t>
            </a:r>
            <a:r>
              <a:rPr sz="2400" b="1" spc="-50" dirty="0">
                <a:solidFill>
                  <a:srgbClr val="FFFFFF"/>
                </a:solidFill>
                <a:latin typeface="Times New Roman"/>
                <a:cs typeface="Times New Roman"/>
              </a:rPr>
              <a:t> </a:t>
            </a:r>
            <a:r>
              <a:rPr sz="2400" b="1" dirty="0">
                <a:solidFill>
                  <a:srgbClr val="FFFFFF"/>
                </a:solidFill>
                <a:latin typeface="Times New Roman"/>
                <a:cs typeface="Times New Roman"/>
              </a:rPr>
              <a:t>of</a:t>
            </a:r>
            <a:r>
              <a:rPr sz="2400" b="1" spc="-125" dirty="0">
                <a:solidFill>
                  <a:srgbClr val="FFFFFF"/>
                </a:solidFill>
                <a:latin typeface="Times New Roman"/>
                <a:cs typeface="Times New Roman"/>
              </a:rPr>
              <a:t> </a:t>
            </a:r>
            <a:r>
              <a:rPr sz="2400" b="1" spc="-10" dirty="0">
                <a:solidFill>
                  <a:srgbClr val="FFFFFF"/>
                </a:solidFill>
                <a:latin typeface="Times New Roman"/>
                <a:cs typeface="Times New Roman"/>
              </a:rPr>
              <a:t>Years</a:t>
            </a:r>
            <a:endParaRPr sz="2400">
              <a:latin typeface="Times New Roman"/>
              <a:cs typeface="Times New Roman"/>
            </a:endParaRPr>
          </a:p>
          <a:p>
            <a:pPr>
              <a:lnSpc>
                <a:spcPct val="100000"/>
              </a:lnSpc>
            </a:pPr>
            <a:endParaRPr sz="2400">
              <a:latin typeface="Times New Roman"/>
              <a:cs typeface="Times New Roman"/>
            </a:endParaRPr>
          </a:p>
          <a:p>
            <a:pPr>
              <a:lnSpc>
                <a:spcPct val="100000"/>
              </a:lnSpc>
              <a:spcBef>
                <a:spcPts val="295"/>
              </a:spcBef>
            </a:pPr>
            <a:endParaRPr sz="2400">
              <a:latin typeface="Times New Roman"/>
              <a:cs typeface="Times New Roman"/>
            </a:endParaRPr>
          </a:p>
          <a:p>
            <a:pPr marL="1919605">
              <a:lnSpc>
                <a:spcPct val="100000"/>
              </a:lnSpc>
            </a:pPr>
            <a:r>
              <a:rPr sz="2400" b="1" spc="-10" dirty="0">
                <a:solidFill>
                  <a:srgbClr val="FFFFFF"/>
                </a:solidFill>
                <a:latin typeface="Arial"/>
                <a:cs typeface="Arial"/>
              </a:rPr>
              <a:t>Sales</a:t>
            </a:r>
            <a:endParaRPr sz="2400">
              <a:latin typeface="Arial"/>
              <a:cs typeface="Arial"/>
            </a:endParaRPr>
          </a:p>
        </p:txBody>
      </p:sp>
      <p:sp>
        <p:nvSpPr>
          <p:cNvPr id="19" name="object 19"/>
          <p:cNvSpPr txBox="1"/>
          <p:nvPr/>
        </p:nvSpPr>
        <p:spPr>
          <a:xfrm>
            <a:off x="8767318" y="5970219"/>
            <a:ext cx="730885" cy="391795"/>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FFFFFF"/>
                </a:solidFill>
                <a:latin typeface="Arial"/>
                <a:cs typeface="Arial"/>
              </a:rPr>
              <a:t>Time</a:t>
            </a:r>
            <a:endParaRPr sz="2400">
              <a:latin typeface="Arial"/>
              <a:cs typeface="Arial"/>
            </a:endParaRPr>
          </a:p>
        </p:txBody>
      </p:sp>
      <p:grpSp>
        <p:nvGrpSpPr>
          <p:cNvPr id="20" name="object 20"/>
          <p:cNvGrpSpPr/>
          <p:nvPr/>
        </p:nvGrpSpPr>
        <p:grpSpPr>
          <a:xfrm>
            <a:off x="3270250" y="2660650"/>
            <a:ext cx="6188075" cy="3136900"/>
            <a:chOff x="3270250" y="2660650"/>
            <a:chExt cx="6188075" cy="3136900"/>
          </a:xfrm>
        </p:grpSpPr>
        <p:sp>
          <p:nvSpPr>
            <p:cNvPr id="21" name="object 21"/>
            <p:cNvSpPr/>
            <p:nvPr/>
          </p:nvSpPr>
          <p:spPr>
            <a:xfrm>
              <a:off x="3906773" y="3804666"/>
              <a:ext cx="5526405" cy="1309370"/>
            </a:xfrm>
            <a:custGeom>
              <a:avLst/>
              <a:gdLst/>
              <a:ahLst/>
              <a:cxnLst/>
              <a:rect l="l" t="t" r="r" b="b"/>
              <a:pathLst>
                <a:path w="5526405" h="1309370">
                  <a:moveTo>
                    <a:pt x="0" y="1309115"/>
                  </a:moveTo>
                  <a:lnTo>
                    <a:pt x="5526024" y="0"/>
                  </a:lnTo>
                </a:path>
              </a:pathLst>
            </a:custGeom>
            <a:ln w="50800">
              <a:solidFill>
                <a:srgbClr val="FD9B03"/>
              </a:solidFill>
            </a:ln>
          </p:spPr>
          <p:txBody>
            <a:bodyPr wrap="square" lIns="0" tIns="0" rIns="0" bIns="0" rtlCol="0"/>
            <a:lstStyle/>
            <a:p>
              <a:endParaRPr/>
            </a:p>
          </p:txBody>
        </p:sp>
        <p:sp>
          <p:nvSpPr>
            <p:cNvPr id="22" name="object 22"/>
            <p:cNvSpPr/>
            <p:nvPr/>
          </p:nvSpPr>
          <p:spPr>
            <a:xfrm>
              <a:off x="3355085" y="2821686"/>
              <a:ext cx="5713730" cy="2818130"/>
            </a:xfrm>
            <a:custGeom>
              <a:avLst/>
              <a:gdLst/>
              <a:ahLst/>
              <a:cxnLst/>
              <a:rect l="l" t="t" r="r" b="b"/>
              <a:pathLst>
                <a:path w="5713730" h="2818129">
                  <a:moveTo>
                    <a:pt x="0" y="2817876"/>
                  </a:moveTo>
                  <a:lnTo>
                    <a:pt x="1141476" y="1371600"/>
                  </a:lnTo>
                </a:path>
                <a:path w="5713730" h="2818129">
                  <a:moveTo>
                    <a:pt x="1304543" y="1456944"/>
                  </a:moveTo>
                  <a:lnTo>
                    <a:pt x="2284476" y="2132076"/>
                  </a:lnTo>
                </a:path>
                <a:path w="5713730" h="2818129">
                  <a:moveTo>
                    <a:pt x="2362200" y="2284476"/>
                  </a:moveTo>
                  <a:lnTo>
                    <a:pt x="3503675" y="1066800"/>
                  </a:lnTo>
                </a:path>
                <a:path w="5713730" h="2818129">
                  <a:moveTo>
                    <a:pt x="3590543" y="1152144"/>
                  </a:moveTo>
                  <a:lnTo>
                    <a:pt x="4570475" y="2132076"/>
                  </a:lnTo>
                </a:path>
                <a:path w="5713730" h="2818129">
                  <a:moveTo>
                    <a:pt x="4571999" y="2208276"/>
                  </a:moveTo>
                  <a:lnTo>
                    <a:pt x="5713475" y="0"/>
                  </a:lnTo>
                </a:path>
              </a:pathLst>
            </a:custGeom>
            <a:ln w="25400">
              <a:solidFill>
                <a:srgbClr val="FFFFFF"/>
              </a:solidFill>
            </a:ln>
          </p:spPr>
          <p:txBody>
            <a:bodyPr wrap="square" lIns="0" tIns="0" rIns="0" bIns="0" rtlCol="0"/>
            <a:lstStyle/>
            <a:p>
              <a:endParaRPr/>
            </a:p>
          </p:txBody>
        </p:sp>
        <p:sp>
          <p:nvSpPr>
            <p:cNvPr id="23" name="object 23"/>
            <p:cNvSpPr/>
            <p:nvPr/>
          </p:nvSpPr>
          <p:spPr>
            <a:xfrm>
              <a:off x="3276600" y="5486400"/>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400"/>
                  </a:lnTo>
                  <a:lnTo>
                    <a:pt x="7766" y="200568"/>
                  </a:lnTo>
                  <a:lnTo>
                    <a:pt x="29394" y="242403"/>
                  </a:lnTo>
                  <a:lnTo>
                    <a:pt x="62380" y="275394"/>
                  </a:lnTo>
                  <a:lnTo>
                    <a:pt x="104217" y="297030"/>
                  </a:lnTo>
                  <a:lnTo>
                    <a:pt x="152400" y="304800"/>
                  </a:lnTo>
                  <a:lnTo>
                    <a:pt x="200582" y="297030"/>
                  </a:lnTo>
                  <a:lnTo>
                    <a:pt x="242419" y="275394"/>
                  </a:lnTo>
                  <a:lnTo>
                    <a:pt x="275405" y="242403"/>
                  </a:lnTo>
                  <a:lnTo>
                    <a:pt x="297033" y="200568"/>
                  </a:lnTo>
                  <a:lnTo>
                    <a:pt x="304800" y="152400"/>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24" name="object 24"/>
            <p:cNvSpPr/>
            <p:nvPr/>
          </p:nvSpPr>
          <p:spPr>
            <a:xfrm>
              <a:off x="3276600" y="5486400"/>
              <a:ext cx="304800" cy="304800"/>
            </a:xfrm>
            <a:custGeom>
              <a:avLst/>
              <a:gdLst/>
              <a:ahLst/>
              <a:cxnLst/>
              <a:rect l="l" t="t" r="r" b="b"/>
              <a:pathLst>
                <a:path w="304800" h="304800">
                  <a:moveTo>
                    <a:pt x="0" y="152400"/>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400"/>
                  </a:lnTo>
                  <a:lnTo>
                    <a:pt x="297033" y="200568"/>
                  </a:lnTo>
                  <a:lnTo>
                    <a:pt x="275405" y="242403"/>
                  </a:lnTo>
                  <a:lnTo>
                    <a:pt x="242419" y="275394"/>
                  </a:lnTo>
                  <a:lnTo>
                    <a:pt x="200582" y="297030"/>
                  </a:lnTo>
                  <a:lnTo>
                    <a:pt x="152400" y="304800"/>
                  </a:lnTo>
                  <a:lnTo>
                    <a:pt x="104217" y="297030"/>
                  </a:lnTo>
                  <a:lnTo>
                    <a:pt x="62380" y="275394"/>
                  </a:lnTo>
                  <a:lnTo>
                    <a:pt x="29394" y="242403"/>
                  </a:lnTo>
                  <a:lnTo>
                    <a:pt x="7766" y="200568"/>
                  </a:lnTo>
                  <a:lnTo>
                    <a:pt x="0" y="152400"/>
                  </a:lnTo>
                  <a:close/>
                </a:path>
              </a:pathLst>
            </a:custGeom>
            <a:ln w="12700">
              <a:solidFill>
                <a:srgbClr val="FFFFFF"/>
              </a:solidFill>
            </a:ln>
          </p:spPr>
          <p:txBody>
            <a:bodyPr wrap="square" lIns="0" tIns="0" rIns="0" bIns="0" rtlCol="0"/>
            <a:lstStyle/>
            <a:p>
              <a:endParaRPr/>
            </a:p>
          </p:txBody>
        </p:sp>
        <p:sp>
          <p:nvSpPr>
            <p:cNvPr id="25" name="object 25"/>
            <p:cNvSpPr/>
            <p:nvPr/>
          </p:nvSpPr>
          <p:spPr>
            <a:xfrm>
              <a:off x="4419600" y="4038600"/>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400"/>
                  </a:lnTo>
                  <a:lnTo>
                    <a:pt x="7766" y="200582"/>
                  </a:lnTo>
                  <a:lnTo>
                    <a:pt x="29394" y="242419"/>
                  </a:lnTo>
                  <a:lnTo>
                    <a:pt x="62380" y="275405"/>
                  </a:lnTo>
                  <a:lnTo>
                    <a:pt x="104217" y="297033"/>
                  </a:lnTo>
                  <a:lnTo>
                    <a:pt x="152400" y="304800"/>
                  </a:lnTo>
                  <a:lnTo>
                    <a:pt x="200582" y="297033"/>
                  </a:lnTo>
                  <a:lnTo>
                    <a:pt x="242419" y="275405"/>
                  </a:lnTo>
                  <a:lnTo>
                    <a:pt x="275405" y="242419"/>
                  </a:lnTo>
                  <a:lnTo>
                    <a:pt x="297033" y="200582"/>
                  </a:lnTo>
                  <a:lnTo>
                    <a:pt x="304800" y="152400"/>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26" name="object 26"/>
            <p:cNvSpPr/>
            <p:nvPr/>
          </p:nvSpPr>
          <p:spPr>
            <a:xfrm>
              <a:off x="4419600" y="4038600"/>
              <a:ext cx="304800" cy="304800"/>
            </a:xfrm>
            <a:custGeom>
              <a:avLst/>
              <a:gdLst/>
              <a:ahLst/>
              <a:cxnLst/>
              <a:rect l="l" t="t" r="r" b="b"/>
              <a:pathLst>
                <a:path w="304800" h="304800">
                  <a:moveTo>
                    <a:pt x="0" y="152400"/>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400"/>
                  </a:lnTo>
                  <a:lnTo>
                    <a:pt x="297033" y="200582"/>
                  </a:lnTo>
                  <a:lnTo>
                    <a:pt x="275405" y="242419"/>
                  </a:lnTo>
                  <a:lnTo>
                    <a:pt x="242419" y="275405"/>
                  </a:lnTo>
                  <a:lnTo>
                    <a:pt x="200582" y="297033"/>
                  </a:lnTo>
                  <a:lnTo>
                    <a:pt x="152400" y="304800"/>
                  </a:lnTo>
                  <a:lnTo>
                    <a:pt x="104217" y="297033"/>
                  </a:lnTo>
                  <a:lnTo>
                    <a:pt x="62380" y="275405"/>
                  </a:lnTo>
                  <a:lnTo>
                    <a:pt x="29394" y="242419"/>
                  </a:lnTo>
                  <a:lnTo>
                    <a:pt x="7766" y="200582"/>
                  </a:lnTo>
                  <a:lnTo>
                    <a:pt x="0" y="152400"/>
                  </a:lnTo>
                  <a:close/>
                </a:path>
              </a:pathLst>
            </a:custGeom>
            <a:ln w="12700">
              <a:solidFill>
                <a:srgbClr val="FFFFFF"/>
              </a:solidFill>
            </a:ln>
          </p:spPr>
          <p:txBody>
            <a:bodyPr wrap="square" lIns="0" tIns="0" rIns="0" bIns="0" rtlCol="0"/>
            <a:lstStyle/>
            <a:p>
              <a:endParaRPr/>
            </a:p>
          </p:txBody>
        </p:sp>
        <p:sp>
          <p:nvSpPr>
            <p:cNvPr id="27" name="object 27"/>
            <p:cNvSpPr/>
            <p:nvPr/>
          </p:nvSpPr>
          <p:spPr>
            <a:xfrm>
              <a:off x="5562600" y="4953000"/>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400"/>
                  </a:lnTo>
                  <a:lnTo>
                    <a:pt x="7766" y="200582"/>
                  </a:lnTo>
                  <a:lnTo>
                    <a:pt x="29394" y="242419"/>
                  </a:lnTo>
                  <a:lnTo>
                    <a:pt x="62380" y="275405"/>
                  </a:lnTo>
                  <a:lnTo>
                    <a:pt x="104217" y="297033"/>
                  </a:lnTo>
                  <a:lnTo>
                    <a:pt x="152400" y="304800"/>
                  </a:lnTo>
                  <a:lnTo>
                    <a:pt x="200582" y="297033"/>
                  </a:lnTo>
                  <a:lnTo>
                    <a:pt x="242419" y="275405"/>
                  </a:lnTo>
                  <a:lnTo>
                    <a:pt x="275405" y="242419"/>
                  </a:lnTo>
                  <a:lnTo>
                    <a:pt x="297033" y="200582"/>
                  </a:lnTo>
                  <a:lnTo>
                    <a:pt x="304800" y="152400"/>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28" name="object 28"/>
            <p:cNvSpPr/>
            <p:nvPr/>
          </p:nvSpPr>
          <p:spPr>
            <a:xfrm>
              <a:off x="5562600" y="4953000"/>
              <a:ext cx="304800" cy="304800"/>
            </a:xfrm>
            <a:custGeom>
              <a:avLst/>
              <a:gdLst/>
              <a:ahLst/>
              <a:cxnLst/>
              <a:rect l="l" t="t" r="r" b="b"/>
              <a:pathLst>
                <a:path w="304800" h="304800">
                  <a:moveTo>
                    <a:pt x="0" y="152400"/>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400"/>
                  </a:lnTo>
                  <a:lnTo>
                    <a:pt x="297033" y="200582"/>
                  </a:lnTo>
                  <a:lnTo>
                    <a:pt x="275405" y="242419"/>
                  </a:lnTo>
                  <a:lnTo>
                    <a:pt x="242419" y="275405"/>
                  </a:lnTo>
                  <a:lnTo>
                    <a:pt x="200582" y="297033"/>
                  </a:lnTo>
                  <a:lnTo>
                    <a:pt x="152400" y="304800"/>
                  </a:lnTo>
                  <a:lnTo>
                    <a:pt x="104217" y="297033"/>
                  </a:lnTo>
                  <a:lnTo>
                    <a:pt x="62380" y="275405"/>
                  </a:lnTo>
                  <a:lnTo>
                    <a:pt x="29394" y="242419"/>
                  </a:lnTo>
                  <a:lnTo>
                    <a:pt x="7766" y="200582"/>
                  </a:lnTo>
                  <a:lnTo>
                    <a:pt x="0" y="152400"/>
                  </a:lnTo>
                  <a:close/>
                </a:path>
              </a:pathLst>
            </a:custGeom>
            <a:ln w="12700">
              <a:solidFill>
                <a:srgbClr val="FFFFFF"/>
              </a:solidFill>
            </a:ln>
          </p:spPr>
          <p:txBody>
            <a:bodyPr wrap="square" lIns="0" tIns="0" rIns="0" bIns="0" rtlCol="0"/>
            <a:lstStyle/>
            <a:p>
              <a:endParaRPr/>
            </a:p>
          </p:txBody>
        </p:sp>
        <p:sp>
          <p:nvSpPr>
            <p:cNvPr id="29" name="object 29"/>
            <p:cNvSpPr/>
            <p:nvPr/>
          </p:nvSpPr>
          <p:spPr>
            <a:xfrm>
              <a:off x="6705600" y="3733800"/>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400"/>
                  </a:lnTo>
                  <a:lnTo>
                    <a:pt x="7766" y="200582"/>
                  </a:lnTo>
                  <a:lnTo>
                    <a:pt x="29394" y="242419"/>
                  </a:lnTo>
                  <a:lnTo>
                    <a:pt x="62380" y="275405"/>
                  </a:lnTo>
                  <a:lnTo>
                    <a:pt x="104217" y="297033"/>
                  </a:lnTo>
                  <a:lnTo>
                    <a:pt x="152400" y="304800"/>
                  </a:lnTo>
                  <a:lnTo>
                    <a:pt x="200582" y="297033"/>
                  </a:lnTo>
                  <a:lnTo>
                    <a:pt x="242419" y="275405"/>
                  </a:lnTo>
                  <a:lnTo>
                    <a:pt x="275405" y="242419"/>
                  </a:lnTo>
                  <a:lnTo>
                    <a:pt x="297033" y="200582"/>
                  </a:lnTo>
                  <a:lnTo>
                    <a:pt x="304800" y="152400"/>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30" name="object 30"/>
            <p:cNvSpPr/>
            <p:nvPr/>
          </p:nvSpPr>
          <p:spPr>
            <a:xfrm>
              <a:off x="6705600" y="3733800"/>
              <a:ext cx="304800" cy="304800"/>
            </a:xfrm>
            <a:custGeom>
              <a:avLst/>
              <a:gdLst/>
              <a:ahLst/>
              <a:cxnLst/>
              <a:rect l="l" t="t" r="r" b="b"/>
              <a:pathLst>
                <a:path w="304800" h="304800">
                  <a:moveTo>
                    <a:pt x="0" y="152400"/>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400"/>
                  </a:lnTo>
                  <a:lnTo>
                    <a:pt x="297033" y="200582"/>
                  </a:lnTo>
                  <a:lnTo>
                    <a:pt x="275405" y="242419"/>
                  </a:lnTo>
                  <a:lnTo>
                    <a:pt x="242419" y="275405"/>
                  </a:lnTo>
                  <a:lnTo>
                    <a:pt x="200582" y="297033"/>
                  </a:lnTo>
                  <a:lnTo>
                    <a:pt x="152400" y="304800"/>
                  </a:lnTo>
                  <a:lnTo>
                    <a:pt x="104217" y="297033"/>
                  </a:lnTo>
                  <a:lnTo>
                    <a:pt x="62380" y="275405"/>
                  </a:lnTo>
                  <a:lnTo>
                    <a:pt x="29394" y="242419"/>
                  </a:lnTo>
                  <a:lnTo>
                    <a:pt x="7766" y="200582"/>
                  </a:lnTo>
                  <a:lnTo>
                    <a:pt x="0" y="152400"/>
                  </a:lnTo>
                  <a:close/>
                </a:path>
              </a:pathLst>
            </a:custGeom>
            <a:ln w="12700">
              <a:solidFill>
                <a:srgbClr val="FFFFFF"/>
              </a:solidFill>
            </a:ln>
          </p:spPr>
          <p:txBody>
            <a:bodyPr wrap="square" lIns="0" tIns="0" rIns="0" bIns="0" rtlCol="0"/>
            <a:lstStyle/>
            <a:p>
              <a:endParaRPr/>
            </a:p>
          </p:txBody>
        </p:sp>
        <p:sp>
          <p:nvSpPr>
            <p:cNvPr id="31" name="object 31"/>
            <p:cNvSpPr/>
            <p:nvPr/>
          </p:nvSpPr>
          <p:spPr>
            <a:xfrm>
              <a:off x="7848600" y="4876800"/>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400"/>
                  </a:lnTo>
                  <a:lnTo>
                    <a:pt x="7766" y="200582"/>
                  </a:lnTo>
                  <a:lnTo>
                    <a:pt x="29394" y="242419"/>
                  </a:lnTo>
                  <a:lnTo>
                    <a:pt x="62380" y="275405"/>
                  </a:lnTo>
                  <a:lnTo>
                    <a:pt x="104217" y="297033"/>
                  </a:lnTo>
                  <a:lnTo>
                    <a:pt x="152400" y="304800"/>
                  </a:lnTo>
                  <a:lnTo>
                    <a:pt x="200582" y="297033"/>
                  </a:lnTo>
                  <a:lnTo>
                    <a:pt x="242419" y="275405"/>
                  </a:lnTo>
                  <a:lnTo>
                    <a:pt x="275405" y="242419"/>
                  </a:lnTo>
                  <a:lnTo>
                    <a:pt x="297033" y="200582"/>
                  </a:lnTo>
                  <a:lnTo>
                    <a:pt x="304800" y="152400"/>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32" name="object 32"/>
            <p:cNvSpPr/>
            <p:nvPr/>
          </p:nvSpPr>
          <p:spPr>
            <a:xfrm>
              <a:off x="7848600" y="4876800"/>
              <a:ext cx="304800" cy="304800"/>
            </a:xfrm>
            <a:custGeom>
              <a:avLst/>
              <a:gdLst/>
              <a:ahLst/>
              <a:cxnLst/>
              <a:rect l="l" t="t" r="r" b="b"/>
              <a:pathLst>
                <a:path w="304800" h="304800">
                  <a:moveTo>
                    <a:pt x="0" y="152400"/>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400"/>
                  </a:lnTo>
                  <a:lnTo>
                    <a:pt x="297033" y="200582"/>
                  </a:lnTo>
                  <a:lnTo>
                    <a:pt x="275405" y="242419"/>
                  </a:lnTo>
                  <a:lnTo>
                    <a:pt x="242419" y="275405"/>
                  </a:lnTo>
                  <a:lnTo>
                    <a:pt x="200582" y="297033"/>
                  </a:lnTo>
                  <a:lnTo>
                    <a:pt x="152400" y="304800"/>
                  </a:lnTo>
                  <a:lnTo>
                    <a:pt x="104217" y="297033"/>
                  </a:lnTo>
                  <a:lnTo>
                    <a:pt x="62380" y="275405"/>
                  </a:lnTo>
                  <a:lnTo>
                    <a:pt x="29394" y="242419"/>
                  </a:lnTo>
                  <a:lnTo>
                    <a:pt x="7766" y="200582"/>
                  </a:lnTo>
                  <a:lnTo>
                    <a:pt x="0" y="152400"/>
                  </a:lnTo>
                  <a:close/>
                </a:path>
              </a:pathLst>
            </a:custGeom>
            <a:ln w="12700">
              <a:solidFill>
                <a:srgbClr val="FFFFFF"/>
              </a:solidFill>
            </a:ln>
          </p:spPr>
          <p:txBody>
            <a:bodyPr wrap="square" lIns="0" tIns="0" rIns="0" bIns="0" rtlCol="0"/>
            <a:lstStyle/>
            <a:p>
              <a:endParaRPr/>
            </a:p>
          </p:txBody>
        </p:sp>
        <p:sp>
          <p:nvSpPr>
            <p:cNvPr id="33" name="object 33"/>
            <p:cNvSpPr/>
            <p:nvPr/>
          </p:nvSpPr>
          <p:spPr>
            <a:xfrm>
              <a:off x="8915400" y="2667000"/>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400"/>
                  </a:lnTo>
                  <a:lnTo>
                    <a:pt x="7766" y="200582"/>
                  </a:lnTo>
                  <a:lnTo>
                    <a:pt x="29394" y="242419"/>
                  </a:lnTo>
                  <a:lnTo>
                    <a:pt x="62380" y="275405"/>
                  </a:lnTo>
                  <a:lnTo>
                    <a:pt x="104217" y="297033"/>
                  </a:lnTo>
                  <a:lnTo>
                    <a:pt x="152400" y="304800"/>
                  </a:lnTo>
                  <a:lnTo>
                    <a:pt x="200582" y="297033"/>
                  </a:lnTo>
                  <a:lnTo>
                    <a:pt x="242419" y="275405"/>
                  </a:lnTo>
                  <a:lnTo>
                    <a:pt x="275405" y="242419"/>
                  </a:lnTo>
                  <a:lnTo>
                    <a:pt x="297033" y="200582"/>
                  </a:lnTo>
                  <a:lnTo>
                    <a:pt x="304800" y="152400"/>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34" name="object 34"/>
            <p:cNvSpPr/>
            <p:nvPr/>
          </p:nvSpPr>
          <p:spPr>
            <a:xfrm>
              <a:off x="8915400" y="2667000"/>
              <a:ext cx="304800" cy="304800"/>
            </a:xfrm>
            <a:custGeom>
              <a:avLst/>
              <a:gdLst/>
              <a:ahLst/>
              <a:cxnLst/>
              <a:rect l="l" t="t" r="r" b="b"/>
              <a:pathLst>
                <a:path w="304800" h="304800">
                  <a:moveTo>
                    <a:pt x="0" y="152400"/>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400"/>
                  </a:lnTo>
                  <a:lnTo>
                    <a:pt x="297033" y="200582"/>
                  </a:lnTo>
                  <a:lnTo>
                    <a:pt x="275405" y="242419"/>
                  </a:lnTo>
                  <a:lnTo>
                    <a:pt x="242419" y="275405"/>
                  </a:lnTo>
                  <a:lnTo>
                    <a:pt x="200582" y="297033"/>
                  </a:lnTo>
                  <a:lnTo>
                    <a:pt x="152400" y="304800"/>
                  </a:lnTo>
                  <a:lnTo>
                    <a:pt x="104217" y="297033"/>
                  </a:lnTo>
                  <a:lnTo>
                    <a:pt x="62380" y="275405"/>
                  </a:lnTo>
                  <a:lnTo>
                    <a:pt x="29394" y="242419"/>
                  </a:lnTo>
                  <a:lnTo>
                    <a:pt x="7766" y="200582"/>
                  </a:lnTo>
                  <a:lnTo>
                    <a:pt x="0" y="152400"/>
                  </a:lnTo>
                  <a:close/>
                </a:path>
              </a:pathLst>
            </a:custGeom>
            <a:ln w="12700">
              <a:solidFill>
                <a:srgbClr val="FFFFFF"/>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404040"/>
          </a:solidFill>
        </p:spPr>
        <p:txBody>
          <a:bodyPr wrap="square" lIns="0" tIns="0" rIns="0" bIns="0" rtlCol="0"/>
          <a:lstStyle/>
          <a:p>
            <a:endParaRPr/>
          </a:p>
        </p:txBody>
      </p:sp>
      <p:sp>
        <p:nvSpPr>
          <p:cNvPr id="3" name="object 3"/>
          <p:cNvSpPr/>
          <p:nvPr/>
        </p:nvSpPr>
        <p:spPr>
          <a:xfrm>
            <a:off x="0" y="0"/>
            <a:ext cx="11786870" cy="6858000"/>
          </a:xfrm>
          <a:custGeom>
            <a:avLst/>
            <a:gdLst/>
            <a:ahLst/>
            <a:cxnLst/>
            <a:rect l="l" t="t" r="r" b="b"/>
            <a:pathLst>
              <a:path w="11786870" h="6858000">
                <a:moveTo>
                  <a:pt x="11786616" y="6858000"/>
                </a:moveTo>
                <a:lnTo>
                  <a:pt x="8610473" y="0"/>
                </a:lnTo>
                <a:lnTo>
                  <a:pt x="3034157" y="0"/>
                </a:lnTo>
                <a:lnTo>
                  <a:pt x="0" y="0"/>
                </a:lnTo>
                <a:lnTo>
                  <a:pt x="0" y="6858000"/>
                </a:lnTo>
                <a:lnTo>
                  <a:pt x="6210300" y="6858000"/>
                </a:lnTo>
                <a:lnTo>
                  <a:pt x="11786616" y="6858000"/>
                </a:lnTo>
                <a:close/>
              </a:path>
            </a:pathLst>
          </a:custGeom>
          <a:solidFill>
            <a:srgbClr val="000000">
              <a:alpha val="29803"/>
            </a:srgbClr>
          </a:solidFill>
        </p:spPr>
        <p:txBody>
          <a:bodyPr wrap="square" lIns="0" tIns="0" rIns="0" bIns="0" rtlCol="0"/>
          <a:lstStyle/>
          <a:p>
            <a:endParaRPr/>
          </a:p>
        </p:txBody>
      </p:sp>
      <p:sp>
        <p:nvSpPr>
          <p:cNvPr id="4" name="object 4"/>
          <p:cNvSpPr txBox="1">
            <a:spLocks noGrp="1"/>
          </p:cNvSpPr>
          <p:nvPr>
            <p:ph type="title"/>
          </p:nvPr>
        </p:nvSpPr>
        <p:spPr>
          <a:xfrm>
            <a:off x="856589" y="746252"/>
            <a:ext cx="3073400" cy="1437005"/>
          </a:xfrm>
          <a:prstGeom prst="rect">
            <a:avLst/>
          </a:prstGeom>
        </p:spPr>
        <p:txBody>
          <a:bodyPr vert="horz" wrap="square" lIns="0" tIns="77470" rIns="0" bIns="0" rtlCol="0">
            <a:spAutoFit/>
          </a:bodyPr>
          <a:lstStyle/>
          <a:p>
            <a:pPr marL="12700" marR="5080" indent="472440">
              <a:lnSpc>
                <a:spcPts val="5350"/>
              </a:lnSpc>
              <a:spcBef>
                <a:spcPts val="610"/>
              </a:spcBef>
            </a:pPr>
            <a:r>
              <a:rPr spc="-10" dirty="0"/>
              <a:t>Cyclical Component</a:t>
            </a:r>
          </a:p>
        </p:txBody>
      </p:sp>
      <p:sp>
        <p:nvSpPr>
          <p:cNvPr id="5" name="object 5"/>
          <p:cNvSpPr txBox="1"/>
          <p:nvPr/>
        </p:nvSpPr>
        <p:spPr>
          <a:xfrm>
            <a:off x="5435346" y="851128"/>
            <a:ext cx="3878579" cy="1122680"/>
          </a:xfrm>
          <a:prstGeom prst="rect">
            <a:avLst/>
          </a:prstGeom>
        </p:spPr>
        <p:txBody>
          <a:bodyPr vert="horz" wrap="square" lIns="0" tIns="73660" rIns="0" bIns="0" rtlCol="0">
            <a:spAutoFit/>
          </a:bodyPr>
          <a:lstStyle/>
          <a:p>
            <a:pPr marL="584200" indent="-571500">
              <a:lnSpc>
                <a:spcPct val="100000"/>
              </a:lnSpc>
              <a:spcBef>
                <a:spcPts val="580"/>
              </a:spcBef>
              <a:buFont typeface="Times New Roman"/>
              <a:buChar char="•"/>
              <a:tabLst>
                <a:tab pos="584200" algn="l"/>
              </a:tabLst>
            </a:pPr>
            <a:r>
              <a:rPr sz="2000" b="1" dirty="0">
                <a:solidFill>
                  <a:srgbClr val="FFFFFF"/>
                </a:solidFill>
                <a:latin typeface="Times New Roman"/>
                <a:cs typeface="Times New Roman"/>
              </a:rPr>
              <a:t>Upward</a:t>
            </a:r>
            <a:r>
              <a:rPr sz="2000" b="1" spc="-35" dirty="0">
                <a:solidFill>
                  <a:srgbClr val="FFFFFF"/>
                </a:solidFill>
                <a:latin typeface="Times New Roman"/>
                <a:cs typeface="Times New Roman"/>
              </a:rPr>
              <a:t> </a:t>
            </a:r>
            <a:r>
              <a:rPr sz="2000" b="1" dirty="0">
                <a:solidFill>
                  <a:srgbClr val="FFFFFF"/>
                </a:solidFill>
                <a:latin typeface="Times New Roman"/>
                <a:cs typeface="Times New Roman"/>
              </a:rPr>
              <a:t>or</a:t>
            </a:r>
            <a:r>
              <a:rPr sz="2000" b="1" spc="-70" dirty="0">
                <a:solidFill>
                  <a:srgbClr val="FFFFFF"/>
                </a:solidFill>
                <a:latin typeface="Times New Roman"/>
                <a:cs typeface="Times New Roman"/>
              </a:rPr>
              <a:t> </a:t>
            </a:r>
            <a:r>
              <a:rPr sz="2000" b="1" dirty="0">
                <a:solidFill>
                  <a:srgbClr val="FFFFFF"/>
                </a:solidFill>
                <a:latin typeface="Times New Roman"/>
                <a:cs typeface="Times New Roman"/>
              </a:rPr>
              <a:t>Downward</a:t>
            </a:r>
            <a:r>
              <a:rPr sz="2000" b="1" spc="-40" dirty="0">
                <a:solidFill>
                  <a:srgbClr val="FFFFFF"/>
                </a:solidFill>
                <a:latin typeface="Times New Roman"/>
                <a:cs typeface="Times New Roman"/>
              </a:rPr>
              <a:t> </a:t>
            </a:r>
            <a:r>
              <a:rPr sz="2000" b="1" spc="-10" dirty="0">
                <a:solidFill>
                  <a:srgbClr val="FFFFFF"/>
                </a:solidFill>
                <a:latin typeface="Times New Roman"/>
                <a:cs typeface="Times New Roman"/>
              </a:rPr>
              <a:t>Swings</a:t>
            </a:r>
            <a:endParaRPr sz="2000">
              <a:latin typeface="Times New Roman"/>
              <a:cs typeface="Times New Roman"/>
            </a:endParaRPr>
          </a:p>
          <a:p>
            <a:pPr marL="584200" indent="-571500">
              <a:lnSpc>
                <a:spcPct val="100000"/>
              </a:lnSpc>
              <a:spcBef>
                <a:spcPts val="480"/>
              </a:spcBef>
              <a:buFont typeface="Times New Roman"/>
              <a:buChar char="•"/>
              <a:tabLst>
                <a:tab pos="584200" algn="l"/>
              </a:tabLst>
            </a:pPr>
            <a:r>
              <a:rPr sz="2000" b="1" dirty="0">
                <a:solidFill>
                  <a:srgbClr val="FFFFFF"/>
                </a:solidFill>
                <a:latin typeface="Times New Roman"/>
                <a:cs typeface="Times New Roman"/>
              </a:rPr>
              <a:t>May</a:t>
            </a:r>
            <a:r>
              <a:rPr sz="2000" b="1" spc="-75" dirty="0">
                <a:solidFill>
                  <a:srgbClr val="FFFFFF"/>
                </a:solidFill>
                <a:latin typeface="Times New Roman"/>
                <a:cs typeface="Times New Roman"/>
              </a:rPr>
              <a:t> </a:t>
            </a:r>
            <a:r>
              <a:rPr sz="2000" b="1" spc="-30" dirty="0">
                <a:solidFill>
                  <a:srgbClr val="FFFFFF"/>
                </a:solidFill>
                <a:latin typeface="Times New Roman"/>
                <a:cs typeface="Times New Roman"/>
              </a:rPr>
              <a:t>Vary</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in</a:t>
            </a:r>
            <a:r>
              <a:rPr sz="2000" b="1" spc="-20" dirty="0">
                <a:solidFill>
                  <a:srgbClr val="FFFFFF"/>
                </a:solidFill>
                <a:latin typeface="Times New Roman"/>
                <a:cs typeface="Times New Roman"/>
              </a:rPr>
              <a:t> </a:t>
            </a:r>
            <a:r>
              <a:rPr sz="2000" b="1" spc="-10" dirty="0">
                <a:solidFill>
                  <a:srgbClr val="FFFFFF"/>
                </a:solidFill>
                <a:latin typeface="Times New Roman"/>
                <a:cs typeface="Times New Roman"/>
              </a:rPr>
              <a:t>Length</a:t>
            </a:r>
            <a:endParaRPr sz="2000">
              <a:latin typeface="Times New Roman"/>
              <a:cs typeface="Times New Roman"/>
            </a:endParaRPr>
          </a:p>
          <a:p>
            <a:pPr marL="584200" indent="-571500">
              <a:lnSpc>
                <a:spcPct val="100000"/>
              </a:lnSpc>
              <a:spcBef>
                <a:spcPts val="480"/>
              </a:spcBef>
              <a:buFont typeface="Times New Roman"/>
              <a:buChar char="•"/>
              <a:tabLst>
                <a:tab pos="584200" algn="l"/>
              </a:tabLst>
            </a:pPr>
            <a:r>
              <a:rPr sz="2000" b="1" dirty="0">
                <a:solidFill>
                  <a:srgbClr val="FFFFFF"/>
                </a:solidFill>
                <a:latin typeface="Times New Roman"/>
                <a:cs typeface="Times New Roman"/>
              </a:rPr>
              <a:t>Usually</a:t>
            </a:r>
            <a:r>
              <a:rPr sz="2000" b="1" spc="-35" dirty="0">
                <a:solidFill>
                  <a:srgbClr val="FFFFFF"/>
                </a:solidFill>
                <a:latin typeface="Times New Roman"/>
                <a:cs typeface="Times New Roman"/>
              </a:rPr>
              <a:t> </a:t>
            </a:r>
            <a:r>
              <a:rPr sz="2000" b="1" dirty="0">
                <a:solidFill>
                  <a:srgbClr val="FFFFFF"/>
                </a:solidFill>
                <a:latin typeface="Times New Roman"/>
                <a:cs typeface="Times New Roman"/>
              </a:rPr>
              <a:t>Lasts</a:t>
            </a:r>
            <a:r>
              <a:rPr sz="2000" b="1" spc="-20" dirty="0">
                <a:solidFill>
                  <a:srgbClr val="FFFFFF"/>
                </a:solidFill>
                <a:latin typeface="Times New Roman"/>
                <a:cs typeface="Times New Roman"/>
              </a:rPr>
              <a:t> </a:t>
            </a:r>
            <a:r>
              <a:rPr sz="2000" b="1" dirty="0">
                <a:solidFill>
                  <a:srgbClr val="FFFFFF"/>
                </a:solidFill>
                <a:latin typeface="Times New Roman"/>
                <a:cs typeface="Times New Roman"/>
              </a:rPr>
              <a:t>2 -</a:t>
            </a:r>
            <a:r>
              <a:rPr sz="2000" b="1" spc="-5" dirty="0">
                <a:solidFill>
                  <a:srgbClr val="FFFFFF"/>
                </a:solidFill>
                <a:latin typeface="Times New Roman"/>
                <a:cs typeface="Times New Roman"/>
              </a:rPr>
              <a:t> </a:t>
            </a:r>
            <a:r>
              <a:rPr sz="2000" b="1" dirty="0">
                <a:solidFill>
                  <a:srgbClr val="FFFFFF"/>
                </a:solidFill>
                <a:latin typeface="Times New Roman"/>
                <a:cs typeface="Times New Roman"/>
              </a:rPr>
              <a:t>10</a:t>
            </a:r>
            <a:r>
              <a:rPr sz="2000" b="1" spc="-80" dirty="0">
                <a:solidFill>
                  <a:srgbClr val="FFFFFF"/>
                </a:solidFill>
                <a:latin typeface="Times New Roman"/>
                <a:cs typeface="Times New Roman"/>
              </a:rPr>
              <a:t> </a:t>
            </a:r>
            <a:r>
              <a:rPr sz="2000" b="1" spc="-10" dirty="0">
                <a:solidFill>
                  <a:srgbClr val="FFFFFF"/>
                </a:solidFill>
                <a:latin typeface="Times New Roman"/>
                <a:cs typeface="Times New Roman"/>
              </a:rPr>
              <a:t>Years</a:t>
            </a:r>
            <a:endParaRPr sz="2000">
              <a:latin typeface="Times New Roman"/>
              <a:cs typeface="Times New Roman"/>
            </a:endParaRPr>
          </a:p>
        </p:txBody>
      </p:sp>
      <p:grpSp>
        <p:nvGrpSpPr>
          <p:cNvPr id="6" name="object 6"/>
          <p:cNvGrpSpPr/>
          <p:nvPr/>
        </p:nvGrpSpPr>
        <p:grpSpPr>
          <a:xfrm>
            <a:off x="3130042" y="3014217"/>
            <a:ext cx="5956300" cy="3195320"/>
            <a:chOff x="3130042" y="3014217"/>
            <a:chExt cx="5956300" cy="3195320"/>
          </a:xfrm>
        </p:grpSpPr>
        <p:sp>
          <p:nvSpPr>
            <p:cNvPr id="7" name="object 7"/>
            <p:cNvSpPr/>
            <p:nvPr/>
          </p:nvSpPr>
          <p:spPr>
            <a:xfrm>
              <a:off x="3214878" y="3173729"/>
              <a:ext cx="5712460" cy="3035935"/>
            </a:xfrm>
            <a:custGeom>
              <a:avLst/>
              <a:gdLst/>
              <a:ahLst/>
              <a:cxnLst/>
              <a:rect l="l" t="t" r="r" b="b"/>
              <a:pathLst>
                <a:path w="5712459" h="3035935">
                  <a:moveTo>
                    <a:pt x="74675" y="545592"/>
                  </a:moveTo>
                  <a:lnTo>
                    <a:pt x="74675" y="3035808"/>
                  </a:lnTo>
                </a:path>
                <a:path w="5712459" h="3035935">
                  <a:moveTo>
                    <a:pt x="161544" y="2971800"/>
                  </a:moveTo>
                  <a:lnTo>
                    <a:pt x="5637276" y="2971800"/>
                  </a:lnTo>
                </a:path>
                <a:path w="5712459" h="3035935">
                  <a:moveTo>
                    <a:pt x="0" y="2667000"/>
                  </a:moveTo>
                  <a:lnTo>
                    <a:pt x="1293876" y="1144524"/>
                  </a:lnTo>
                </a:path>
                <a:path w="5712459" h="3035935">
                  <a:moveTo>
                    <a:pt x="1371600" y="1220724"/>
                  </a:moveTo>
                  <a:lnTo>
                    <a:pt x="2284476" y="1981200"/>
                  </a:lnTo>
                </a:path>
                <a:path w="5712459" h="3035935">
                  <a:moveTo>
                    <a:pt x="2442972" y="2129028"/>
                  </a:moveTo>
                  <a:lnTo>
                    <a:pt x="3422904" y="845820"/>
                  </a:lnTo>
                </a:path>
                <a:path w="5712459" h="3035935">
                  <a:moveTo>
                    <a:pt x="3590544" y="1002792"/>
                  </a:moveTo>
                  <a:lnTo>
                    <a:pt x="4570476" y="1981200"/>
                  </a:lnTo>
                </a:path>
                <a:path w="5712459" h="3035935">
                  <a:moveTo>
                    <a:pt x="4727448" y="2051304"/>
                  </a:moveTo>
                  <a:lnTo>
                    <a:pt x="5711952" y="0"/>
                  </a:lnTo>
                </a:path>
              </a:pathLst>
            </a:custGeom>
            <a:ln w="25400">
              <a:solidFill>
                <a:srgbClr val="FFFFFF"/>
              </a:solidFill>
            </a:ln>
          </p:spPr>
          <p:txBody>
            <a:bodyPr wrap="square" lIns="0" tIns="0" rIns="0" bIns="0" rtlCol="0"/>
            <a:lstStyle/>
            <a:p>
              <a:endParaRPr/>
            </a:p>
          </p:txBody>
        </p:sp>
        <p:sp>
          <p:nvSpPr>
            <p:cNvPr id="8" name="object 8"/>
            <p:cNvSpPr/>
            <p:nvPr/>
          </p:nvSpPr>
          <p:spPr>
            <a:xfrm>
              <a:off x="3136392" y="5687567"/>
              <a:ext cx="304800" cy="304800"/>
            </a:xfrm>
            <a:custGeom>
              <a:avLst/>
              <a:gdLst/>
              <a:ahLst/>
              <a:cxnLst/>
              <a:rect l="l" t="t" r="r" b="b"/>
              <a:pathLst>
                <a:path w="304800" h="304800">
                  <a:moveTo>
                    <a:pt x="152399" y="0"/>
                  </a:moveTo>
                  <a:lnTo>
                    <a:pt x="104217" y="7769"/>
                  </a:lnTo>
                  <a:lnTo>
                    <a:pt x="62380" y="29405"/>
                  </a:lnTo>
                  <a:lnTo>
                    <a:pt x="29394" y="62396"/>
                  </a:lnTo>
                  <a:lnTo>
                    <a:pt x="7766" y="104231"/>
                  </a:lnTo>
                  <a:lnTo>
                    <a:pt x="0" y="152399"/>
                  </a:lnTo>
                  <a:lnTo>
                    <a:pt x="7766" y="200568"/>
                  </a:lnTo>
                  <a:lnTo>
                    <a:pt x="29394" y="242403"/>
                  </a:lnTo>
                  <a:lnTo>
                    <a:pt x="62380" y="275394"/>
                  </a:lnTo>
                  <a:lnTo>
                    <a:pt x="104217" y="297030"/>
                  </a:lnTo>
                  <a:lnTo>
                    <a:pt x="152399" y="304799"/>
                  </a:lnTo>
                  <a:lnTo>
                    <a:pt x="200582" y="297030"/>
                  </a:lnTo>
                  <a:lnTo>
                    <a:pt x="242419" y="275394"/>
                  </a:lnTo>
                  <a:lnTo>
                    <a:pt x="275405" y="242403"/>
                  </a:lnTo>
                  <a:lnTo>
                    <a:pt x="297033" y="200568"/>
                  </a:lnTo>
                  <a:lnTo>
                    <a:pt x="304799" y="152399"/>
                  </a:lnTo>
                  <a:lnTo>
                    <a:pt x="297033" y="104231"/>
                  </a:lnTo>
                  <a:lnTo>
                    <a:pt x="275405" y="62396"/>
                  </a:lnTo>
                  <a:lnTo>
                    <a:pt x="242419" y="29405"/>
                  </a:lnTo>
                  <a:lnTo>
                    <a:pt x="200582" y="7769"/>
                  </a:lnTo>
                  <a:lnTo>
                    <a:pt x="152399" y="0"/>
                  </a:lnTo>
                  <a:close/>
                </a:path>
              </a:pathLst>
            </a:custGeom>
            <a:solidFill>
              <a:srgbClr val="DC0081"/>
            </a:solidFill>
          </p:spPr>
          <p:txBody>
            <a:bodyPr wrap="square" lIns="0" tIns="0" rIns="0" bIns="0" rtlCol="0"/>
            <a:lstStyle/>
            <a:p>
              <a:endParaRPr/>
            </a:p>
          </p:txBody>
        </p:sp>
        <p:sp>
          <p:nvSpPr>
            <p:cNvPr id="9" name="object 9"/>
            <p:cNvSpPr/>
            <p:nvPr/>
          </p:nvSpPr>
          <p:spPr>
            <a:xfrm>
              <a:off x="3136392" y="5687567"/>
              <a:ext cx="304800" cy="304800"/>
            </a:xfrm>
            <a:custGeom>
              <a:avLst/>
              <a:gdLst/>
              <a:ahLst/>
              <a:cxnLst/>
              <a:rect l="l" t="t" r="r" b="b"/>
              <a:pathLst>
                <a:path w="304800" h="304800">
                  <a:moveTo>
                    <a:pt x="0" y="152399"/>
                  </a:moveTo>
                  <a:lnTo>
                    <a:pt x="7766" y="104231"/>
                  </a:lnTo>
                  <a:lnTo>
                    <a:pt x="29394" y="62396"/>
                  </a:lnTo>
                  <a:lnTo>
                    <a:pt x="62380" y="29405"/>
                  </a:lnTo>
                  <a:lnTo>
                    <a:pt x="104217" y="7769"/>
                  </a:lnTo>
                  <a:lnTo>
                    <a:pt x="152399" y="0"/>
                  </a:lnTo>
                  <a:lnTo>
                    <a:pt x="200582" y="7769"/>
                  </a:lnTo>
                  <a:lnTo>
                    <a:pt x="242419" y="29405"/>
                  </a:lnTo>
                  <a:lnTo>
                    <a:pt x="275405" y="62396"/>
                  </a:lnTo>
                  <a:lnTo>
                    <a:pt x="297033" y="104231"/>
                  </a:lnTo>
                  <a:lnTo>
                    <a:pt x="304799" y="152399"/>
                  </a:lnTo>
                  <a:lnTo>
                    <a:pt x="297033" y="200568"/>
                  </a:lnTo>
                  <a:lnTo>
                    <a:pt x="275405" y="242403"/>
                  </a:lnTo>
                  <a:lnTo>
                    <a:pt x="242419" y="275394"/>
                  </a:lnTo>
                  <a:lnTo>
                    <a:pt x="200582" y="297030"/>
                  </a:lnTo>
                  <a:lnTo>
                    <a:pt x="152399" y="304799"/>
                  </a:lnTo>
                  <a:lnTo>
                    <a:pt x="104217" y="297030"/>
                  </a:lnTo>
                  <a:lnTo>
                    <a:pt x="62380" y="275394"/>
                  </a:lnTo>
                  <a:lnTo>
                    <a:pt x="29394" y="242403"/>
                  </a:lnTo>
                  <a:lnTo>
                    <a:pt x="7766" y="200568"/>
                  </a:lnTo>
                  <a:lnTo>
                    <a:pt x="0" y="152399"/>
                  </a:lnTo>
                  <a:close/>
                </a:path>
              </a:pathLst>
            </a:custGeom>
            <a:ln w="12700">
              <a:solidFill>
                <a:srgbClr val="FFFFFF"/>
              </a:solidFill>
            </a:ln>
          </p:spPr>
          <p:txBody>
            <a:bodyPr wrap="square" lIns="0" tIns="0" rIns="0" bIns="0" rtlCol="0"/>
            <a:lstStyle/>
            <a:p>
              <a:endParaRPr/>
            </a:p>
          </p:txBody>
        </p:sp>
        <p:sp>
          <p:nvSpPr>
            <p:cNvPr id="10" name="object 10"/>
            <p:cNvSpPr/>
            <p:nvPr/>
          </p:nvSpPr>
          <p:spPr>
            <a:xfrm>
              <a:off x="4355592" y="4239767"/>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399"/>
                  </a:lnTo>
                  <a:lnTo>
                    <a:pt x="7766" y="200582"/>
                  </a:lnTo>
                  <a:lnTo>
                    <a:pt x="29394" y="242419"/>
                  </a:lnTo>
                  <a:lnTo>
                    <a:pt x="62380" y="275405"/>
                  </a:lnTo>
                  <a:lnTo>
                    <a:pt x="104217" y="297033"/>
                  </a:lnTo>
                  <a:lnTo>
                    <a:pt x="152400" y="304799"/>
                  </a:lnTo>
                  <a:lnTo>
                    <a:pt x="200582" y="297033"/>
                  </a:lnTo>
                  <a:lnTo>
                    <a:pt x="242419" y="275405"/>
                  </a:lnTo>
                  <a:lnTo>
                    <a:pt x="275405" y="242419"/>
                  </a:lnTo>
                  <a:lnTo>
                    <a:pt x="297033" y="200582"/>
                  </a:lnTo>
                  <a:lnTo>
                    <a:pt x="304800" y="152399"/>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11" name="object 11"/>
            <p:cNvSpPr/>
            <p:nvPr/>
          </p:nvSpPr>
          <p:spPr>
            <a:xfrm>
              <a:off x="4355592" y="4239767"/>
              <a:ext cx="304800" cy="304800"/>
            </a:xfrm>
            <a:custGeom>
              <a:avLst/>
              <a:gdLst/>
              <a:ahLst/>
              <a:cxnLst/>
              <a:rect l="l" t="t" r="r" b="b"/>
              <a:pathLst>
                <a:path w="304800" h="304800">
                  <a:moveTo>
                    <a:pt x="0" y="152399"/>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399"/>
                  </a:lnTo>
                  <a:lnTo>
                    <a:pt x="297033" y="200582"/>
                  </a:lnTo>
                  <a:lnTo>
                    <a:pt x="275405" y="242419"/>
                  </a:lnTo>
                  <a:lnTo>
                    <a:pt x="242419" y="275405"/>
                  </a:lnTo>
                  <a:lnTo>
                    <a:pt x="200582" y="297033"/>
                  </a:lnTo>
                  <a:lnTo>
                    <a:pt x="152400" y="304799"/>
                  </a:lnTo>
                  <a:lnTo>
                    <a:pt x="104217" y="297033"/>
                  </a:lnTo>
                  <a:lnTo>
                    <a:pt x="62380" y="275405"/>
                  </a:lnTo>
                  <a:lnTo>
                    <a:pt x="29394" y="242419"/>
                  </a:lnTo>
                  <a:lnTo>
                    <a:pt x="7766" y="200582"/>
                  </a:lnTo>
                  <a:lnTo>
                    <a:pt x="0" y="152399"/>
                  </a:lnTo>
                  <a:close/>
                </a:path>
              </a:pathLst>
            </a:custGeom>
            <a:ln w="12700">
              <a:solidFill>
                <a:srgbClr val="FFFFFF"/>
              </a:solidFill>
            </a:ln>
          </p:spPr>
          <p:txBody>
            <a:bodyPr wrap="square" lIns="0" tIns="0" rIns="0" bIns="0" rtlCol="0"/>
            <a:lstStyle/>
            <a:p>
              <a:endParaRPr/>
            </a:p>
          </p:txBody>
        </p:sp>
        <p:sp>
          <p:nvSpPr>
            <p:cNvPr id="12" name="object 12"/>
            <p:cNvSpPr/>
            <p:nvPr/>
          </p:nvSpPr>
          <p:spPr>
            <a:xfrm>
              <a:off x="5422392" y="5077967"/>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399"/>
                  </a:lnTo>
                  <a:lnTo>
                    <a:pt x="7766" y="200582"/>
                  </a:lnTo>
                  <a:lnTo>
                    <a:pt x="29394" y="242419"/>
                  </a:lnTo>
                  <a:lnTo>
                    <a:pt x="62380" y="275405"/>
                  </a:lnTo>
                  <a:lnTo>
                    <a:pt x="104217" y="297033"/>
                  </a:lnTo>
                  <a:lnTo>
                    <a:pt x="152400" y="304799"/>
                  </a:lnTo>
                  <a:lnTo>
                    <a:pt x="200582" y="297033"/>
                  </a:lnTo>
                  <a:lnTo>
                    <a:pt x="242419" y="275405"/>
                  </a:lnTo>
                  <a:lnTo>
                    <a:pt x="275405" y="242419"/>
                  </a:lnTo>
                  <a:lnTo>
                    <a:pt x="297033" y="200582"/>
                  </a:lnTo>
                  <a:lnTo>
                    <a:pt x="304800" y="152399"/>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13" name="object 13"/>
            <p:cNvSpPr/>
            <p:nvPr/>
          </p:nvSpPr>
          <p:spPr>
            <a:xfrm>
              <a:off x="5422392" y="5077967"/>
              <a:ext cx="304800" cy="304800"/>
            </a:xfrm>
            <a:custGeom>
              <a:avLst/>
              <a:gdLst/>
              <a:ahLst/>
              <a:cxnLst/>
              <a:rect l="l" t="t" r="r" b="b"/>
              <a:pathLst>
                <a:path w="304800" h="304800">
                  <a:moveTo>
                    <a:pt x="0" y="152399"/>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399"/>
                  </a:lnTo>
                  <a:lnTo>
                    <a:pt x="297033" y="200582"/>
                  </a:lnTo>
                  <a:lnTo>
                    <a:pt x="275405" y="242419"/>
                  </a:lnTo>
                  <a:lnTo>
                    <a:pt x="242419" y="275405"/>
                  </a:lnTo>
                  <a:lnTo>
                    <a:pt x="200582" y="297033"/>
                  </a:lnTo>
                  <a:lnTo>
                    <a:pt x="152400" y="304799"/>
                  </a:lnTo>
                  <a:lnTo>
                    <a:pt x="104217" y="297033"/>
                  </a:lnTo>
                  <a:lnTo>
                    <a:pt x="62380" y="275405"/>
                  </a:lnTo>
                  <a:lnTo>
                    <a:pt x="29394" y="242419"/>
                  </a:lnTo>
                  <a:lnTo>
                    <a:pt x="7766" y="200582"/>
                  </a:lnTo>
                  <a:lnTo>
                    <a:pt x="0" y="152399"/>
                  </a:lnTo>
                  <a:close/>
                </a:path>
              </a:pathLst>
            </a:custGeom>
            <a:ln w="12700">
              <a:solidFill>
                <a:srgbClr val="FFFFFF"/>
              </a:solidFill>
            </a:ln>
          </p:spPr>
          <p:txBody>
            <a:bodyPr wrap="square" lIns="0" tIns="0" rIns="0" bIns="0" rtlCol="0"/>
            <a:lstStyle/>
            <a:p>
              <a:endParaRPr/>
            </a:p>
          </p:txBody>
        </p:sp>
        <p:sp>
          <p:nvSpPr>
            <p:cNvPr id="14" name="object 14"/>
            <p:cNvSpPr/>
            <p:nvPr/>
          </p:nvSpPr>
          <p:spPr>
            <a:xfrm>
              <a:off x="6565392" y="3934967"/>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399"/>
                  </a:lnTo>
                  <a:lnTo>
                    <a:pt x="7766" y="200582"/>
                  </a:lnTo>
                  <a:lnTo>
                    <a:pt x="29394" y="242419"/>
                  </a:lnTo>
                  <a:lnTo>
                    <a:pt x="62380" y="275405"/>
                  </a:lnTo>
                  <a:lnTo>
                    <a:pt x="104217" y="297033"/>
                  </a:lnTo>
                  <a:lnTo>
                    <a:pt x="152400" y="304799"/>
                  </a:lnTo>
                  <a:lnTo>
                    <a:pt x="200582" y="297033"/>
                  </a:lnTo>
                  <a:lnTo>
                    <a:pt x="242419" y="275405"/>
                  </a:lnTo>
                  <a:lnTo>
                    <a:pt x="275405" y="242419"/>
                  </a:lnTo>
                  <a:lnTo>
                    <a:pt x="297033" y="200582"/>
                  </a:lnTo>
                  <a:lnTo>
                    <a:pt x="304800" y="152399"/>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15" name="object 15"/>
            <p:cNvSpPr/>
            <p:nvPr/>
          </p:nvSpPr>
          <p:spPr>
            <a:xfrm>
              <a:off x="6565392" y="3934967"/>
              <a:ext cx="304800" cy="304800"/>
            </a:xfrm>
            <a:custGeom>
              <a:avLst/>
              <a:gdLst/>
              <a:ahLst/>
              <a:cxnLst/>
              <a:rect l="l" t="t" r="r" b="b"/>
              <a:pathLst>
                <a:path w="304800" h="304800">
                  <a:moveTo>
                    <a:pt x="0" y="152399"/>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399"/>
                  </a:lnTo>
                  <a:lnTo>
                    <a:pt x="297033" y="200582"/>
                  </a:lnTo>
                  <a:lnTo>
                    <a:pt x="275405" y="242419"/>
                  </a:lnTo>
                  <a:lnTo>
                    <a:pt x="242419" y="275405"/>
                  </a:lnTo>
                  <a:lnTo>
                    <a:pt x="200582" y="297033"/>
                  </a:lnTo>
                  <a:lnTo>
                    <a:pt x="152400" y="304799"/>
                  </a:lnTo>
                  <a:lnTo>
                    <a:pt x="104217" y="297033"/>
                  </a:lnTo>
                  <a:lnTo>
                    <a:pt x="62380" y="275405"/>
                  </a:lnTo>
                  <a:lnTo>
                    <a:pt x="29394" y="242419"/>
                  </a:lnTo>
                  <a:lnTo>
                    <a:pt x="7766" y="200582"/>
                  </a:lnTo>
                  <a:lnTo>
                    <a:pt x="0" y="152399"/>
                  </a:lnTo>
                  <a:close/>
                </a:path>
              </a:pathLst>
            </a:custGeom>
            <a:ln w="12700">
              <a:solidFill>
                <a:srgbClr val="FFFFFF"/>
              </a:solidFill>
            </a:ln>
          </p:spPr>
          <p:txBody>
            <a:bodyPr wrap="square" lIns="0" tIns="0" rIns="0" bIns="0" rtlCol="0"/>
            <a:lstStyle/>
            <a:p>
              <a:endParaRPr/>
            </a:p>
          </p:txBody>
        </p:sp>
        <p:sp>
          <p:nvSpPr>
            <p:cNvPr id="16" name="object 16"/>
            <p:cNvSpPr/>
            <p:nvPr/>
          </p:nvSpPr>
          <p:spPr>
            <a:xfrm>
              <a:off x="7708392" y="5001767"/>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399"/>
                  </a:lnTo>
                  <a:lnTo>
                    <a:pt x="7766" y="200582"/>
                  </a:lnTo>
                  <a:lnTo>
                    <a:pt x="29394" y="242419"/>
                  </a:lnTo>
                  <a:lnTo>
                    <a:pt x="62380" y="275405"/>
                  </a:lnTo>
                  <a:lnTo>
                    <a:pt x="104217" y="297033"/>
                  </a:lnTo>
                  <a:lnTo>
                    <a:pt x="152400" y="304799"/>
                  </a:lnTo>
                  <a:lnTo>
                    <a:pt x="200582" y="297033"/>
                  </a:lnTo>
                  <a:lnTo>
                    <a:pt x="242419" y="275405"/>
                  </a:lnTo>
                  <a:lnTo>
                    <a:pt x="275405" y="242419"/>
                  </a:lnTo>
                  <a:lnTo>
                    <a:pt x="297033" y="200582"/>
                  </a:lnTo>
                  <a:lnTo>
                    <a:pt x="304800" y="152399"/>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17" name="object 17"/>
            <p:cNvSpPr/>
            <p:nvPr/>
          </p:nvSpPr>
          <p:spPr>
            <a:xfrm>
              <a:off x="7708392" y="5001767"/>
              <a:ext cx="304800" cy="304800"/>
            </a:xfrm>
            <a:custGeom>
              <a:avLst/>
              <a:gdLst/>
              <a:ahLst/>
              <a:cxnLst/>
              <a:rect l="l" t="t" r="r" b="b"/>
              <a:pathLst>
                <a:path w="304800" h="304800">
                  <a:moveTo>
                    <a:pt x="0" y="152399"/>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399"/>
                  </a:lnTo>
                  <a:lnTo>
                    <a:pt x="297033" y="200582"/>
                  </a:lnTo>
                  <a:lnTo>
                    <a:pt x="275405" y="242419"/>
                  </a:lnTo>
                  <a:lnTo>
                    <a:pt x="242419" y="275405"/>
                  </a:lnTo>
                  <a:lnTo>
                    <a:pt x="200582" y="297033"/>
                  </a:lnTo>
                  <a:lnTo>
                    <a:pt x="152400" y="304799"/>
                  </a:lnTo>
                  <a:lnTo>
                    <a:pt x="104217" y="297033"/>
                  </a:lnTo>
                  <a:lnTo>
                    <a:pt x="62380" y="275405"/>
                  </a:lnTo>
                  <a:lnTo>
                    <a:pt x="29394" y="242419"/>
                  </a:lnTo>
                  <a:lnTo>
                    <a:pt x="7766" y="200582"/>
                  </a:lnTo>
                  <a:lnTo>
                    <a:pt x="0" y="152399"/>
                  </a:lnTo>
                  <a:close/>
                </a:path>
              </a:pathLst>
            </a:custGeom>
            <a:ln w="12700">
              <a:solidFill>
                <a:srgbClr val="FFFFFF"/>
              </a:solidFill>
            </a:ln>
          </p:spPr>
          <p:txBody>
            <a:bodyPr wrap="square" lIns="0" tIns="0" rIns="0" bIns="0" rtlCol="0"/>
            <a:lstStyle/>
            <a:p>
              <a:endParaRPr/>
            </a:p>
          </p:txBody>
        </p:sp>
        <p:sp>
          <p:nvSpPr>
            <p:cNvPr id="18" name="object 18"/>
            <p:cNvSpPr/>
            <p:nvPr/>
          </p:nvSpPr>
          <p:spPr>
            <a:xfrm>
              <a:off x="8775192" y="3020567"/>
              <a:ext cx="304800" cy="304800"/>
            </a:xfrm>
            <a:custGeom>
              <a:avLst/>
              <a:gdLst/>
              <a:ahLst/>
              <a:cxnLst/>
              <a:rect l="l" t="t" r="r" b="b"/>
              <a:pathLst>
                <a:path w="304800" h="304800">
                  <a:moveTo>
                    <a:pt x="152400" y="0"/>
                  </a:moveTo>
                  <a:lnTo>
                    <a:pt x="104217" y="7766"/>
                  </a:lnTo>
                  <a:lnTo>
                    <a:pt x="62380" y="29394"/>
                  </a:lnTo>
                  <a:lnTo>
                    <a:pt x="29394" y="62380"/>
                  </a:lnTo>
                  <a:lnTo>
                    <a:pt x="7766" y="104217"/>
                  </a:lnTo>
                  <a:lnTo>
                    <a:pt x="0" y="152400"/>
                  </a:lnTo>
                  <a:lnTo>
                    <a:pt x="7766" y="200582"/>
                  </a:lnTo>
                  <a:lnTo>
                    <a:pt x="29394" y="242419"/>
                  </a:lnTo>
                  <a:lnTo>
                    <a:pt x="62380" y="275405"/>
                  </a:lnTo>
                  <a:lnTo>
                    <a:pt x="104217" y="297033"/>
                  </a:lnTo>
                  <a:lnTo>
                    <a:pt x="152400" y="304800"/>
                  </a:lnTo>
                  <a:lnTo>
                    <a:pt x="200582" y="297033"/>
                  </a:lnTo>
                  <a:lnTo>
                    <a:pt x="242419" y="275405"/>
                  </a:lnTo>
                  <a:lnTo>
                    <a:pt x="275405" y="242419"/>
                  </a:lnTo>
                  <a:lnTo>
                    <a:pt x="297033" y="200582"/>
                  </a:lnTo>
                  <a:lnTo>
                    <a:pt x="304800" y="152400"/>
                  </a:lnTo>
                  <a:lnTo>
                    <a:pt x="297033" y="104217"/>
                  </a:lnTo>
                  <a:lnTo>
                    <a:pt x="275405" y="62380"/>
                  </a:lnTo>
                  <a:lnTo>
                    <a:pt x="242419" y="29394"/>
                  </a:lnTo>
                  <a:lnTo>
                    <a:pt x="200582" y="7766"/>
                  </a:lnTo>
                  <a:lnTo>
                    <a:pt x="152400" y="0"/>
                  </a:lnTo>
                  <a:close/>
                </a:path>
              </a:pathLst>
            </a:custGeom>
            <a:solidFill>
              <a:srgbClr val="DC0081"/>
            </a:solidFill>
          </p:spPr>
          <p:txBody>
            <a:bodyPr wrap="square" lIns="0" tIns="0" rIns="0" bIns="0" rtlCol="0"/>
            <a:lstStyle/>
            <a:p>
              <a:endParaRPr/>
            </a:p>
          </p:txBody>
        </p:sp>
        <p:sp>
          <p:nvSpPr>
            <p:cNvPr id="19" name="object 19"/>
            <p:cNvSpPr/>
            <p:nvPr/>
          </p:nvSpPr>
          <p:spPr>
            <a:xfrm>
              <a:off x="8775192" y="3020567"/>
              <a:ext cx="304800" cy="304800"/>
            </a:xfrm>
            <a:custGeom>
              <a:avLst/>
              <a:gdLst/>
              <a:ahLst/>
              <a:cxnLst/>
              <a:rect l="l" t="t" r="r" b="b"/>
              <a:pathLst>
                <a:path w="304800" h="304800">
                  <a:moveTo>
                    <a:pt x="0" y="152400"/>
                  </a:moveTo>
                  <a:lnTo>
                    <a:pt x="7766" y="104217"/>
                  </a:lnTo>
                  <a:lnTo>
                    <a:pt x="29394" y="62380"/>
                  </a:lnTo>
                  <a:lnTo>
                    <a:pt x="62380" y="29394"/>
                  </a:lnTo>
                  <a:lnTo>
                    <a:pt x="104217" y="7766"/>
                  </a:lnTo>
                  <a:lnTo>
                    <a:pt x="152400" y="0"/>
                  </a:lnTo>
                  <a:lnTo>
                    <a:pt x="200582" y="7766"/>
                  </a:lnTo>
                  <a:lnTo>
                    <a:pt x="242419" y="29394"/>
                  </a:lnTo>
                  <a:lnTo>
                    <a:pt x="275405" y="62380"/>
                  </a:lnTo>
                  <a:lnTo>
                    <a:pt x="297033" y="104217"/>
                  </a:lnTo>
                  <a:lnTo>
                    <a:pt x="304800" y="152400"/>
                  </a:lnTo>
                  <a:lnTo>
                    <a:pt x="297033" y="200582"/>
                  </a:lnTo>
                  <a:lnTo>
                    <a:pt x="275405" y="242419"/>
                  </a:lnTo>
                  <a:lnTo>
                    <a:pt x="242419" y="275405"/>
                  </a:lnTo>
                  <a:lnTo>
                    <a:pt x="200582" y="297033"/>
                  </a:lnTo>
                  <a:lnTo>
                    <a:pt x="152400" y="304800"/>
                  </a:lnTo>
                  <a:lnTo>
                    <a:pt x="104217" y="297033"/>
                  </a:lnTo>
                  <a:lnTo>
                    <a:pt x="62380" y="275405"/>
                  </a:lnTo>
                  <a:lnTo>
                    <a:pt x="29394" y="242419"/>
                  </a:lnTo>
                  <a:lnTo>
                    <a:pt x="7766" y="200582"/>
                  </a:lnTo>
                  <a:lnTo>
                    <a:pt x="0" y="152400"/>
                  </a:lnTo>
                  <a:close/>
                </a:path>
              </a:pathLst>
            </a:custGeom>
            <a:ln w="12700">
              <a:solidFill>
                <a:srgbClr val="FFFFFF"/>
              </a:solidFill>
            </a:ln>
          </p:spPr>
          <p:txBody>
            <a:bodyPr wrap="square" lIns="0" tIns="0" rIns="0" bIns="0" rtlCol="0"/>
            <a:lstStyle/>
            <a:p>
              <a:endParaRPr/>
            </a:p>
          </p:txBody>
        </p:sp>
        <p:sp>
          <p:nvSpPr>
            <p:cNvPr id="20" name="object 20"/>
            <p:cNvSpPr/>
            <p:nvPr/>
          </p:nvSpPr>
          <p:spPr>
            <a:xfrm>
              <a:off x="4611624" y="3925823"/>
              <a:ext cx="2037714" cy="388620"/>
            </a:xfrm>
            <a:custGeom>
              <a:avLst/>
              <a:gdLst/>
              <a:ahLst/>
              <a:cxnLst/>
              <a:rect l="l" t="t" r="r" b="b"/>
              <a:pathLst>
                <a:path w="2037715" h="388620">
                  <a:moveTo>
                    <a:pt x="2037460" y="85598"/>
                  </a:moveTo>
                  <a:lnTo>
                    <a:pt x="2020061" y="42799"/>
                  </a:lnTo>
                  <a:lnTo>
                    <a:pt x="1978786" y="14224"/>
                  </a:lnTo>
                  <a:lnTo>
                    <a:pt x="1920112" y="0"/>
                  </a:lnTo>
                  <a:lnTo>
                    <a:pt x="1851914" y="0"/>
                  </a:lnTo>
                  <a:lnTo>
                    <a:pt x="1153667" y="98298"/>
                  </a:lnTo>
                  <a:lnTo>
                    <a:pt x="1085468" y="98298"/>
                  </a:lnTo>
                  <a:lnTo>
                    <a:pt x="1026667" y="85598"/>
                  </a:lnTo>
                  <a:lnTo>
                    <a:pt x="985392" y="57150"/>
                  </a:lnTo>
                  <a:lnTo>
                    <a:pt x="967993" y="14224"/>
                  </a:lnTo>
                  <a:lnTo>
                    <a:pt x="959992" y="63500"/>
                  </a:lnTo>
                  <a:lnTo>
                    <a:pt x="934720" y="106299"/>
                  </a:lnTo>
                  <a:lnTo>
                    <a:pt x="883920" y="134746"/>
                  </a:lnTo>
                  <a:lnTo>
                    <a:pt x="815593" y="155448"/>
                  </a:lnTo>
                  <a:lnTo>
                    <a:pt x="150749" y="247395"/>
                  </a:lnTo>
                  <a:lnTo>
                    <a:pt x="84074" y="267969"/>
                  </a:lnTo>
                  <a:lnTo>
                    <a:pt x="41275" y="296544"/>
                  </a:lnTo>
                  <a:lnTo>
                    <a:pt x="7874" y="339344"/>
                  </a:lnTo>
                  <a:lnTo>
                    <a:pt x="0" y="388619"/>
                  </a:lnTo>
                </a:path>
              </a:pathLst>
            </a:custGeom>
            <a:ln w="12700">
              <a:solidFill>
                <a:srgbClr val="A7FFA7"/>
              </a:solidFill>
            </a:ln>
          </p:spPr>
          <p:txBody>
            <a:bodyPr wrap="square" lIns="0" tIns="0" rIns="0" bIns="0" rtlCol="0"/>
            <a:lstStyle/>
            <a:p>
              <a:endParaRPr/>
            </a:p>
          </p:txBody>
        </p:sp>
        <p:sp>
          <p:nvSpPr>
            <p:cNvPr id="21" name="object 21"/>
            <p:cNvSpPr/>
            <p:nvPr/>
          </p:nvSpPr>
          <p:spPr>
            <a:xfrm>
              <a:off x="5151769" y="3670426"/>
              <a:ext cx="691515" cy="329565"/>
            </a:xfrm>
            <a:custGeom>
              <a:avLst/>
              <a:gdLst/>
              <a:ahLst/>
              <a:cxnLst/>
              <a:rect l="l" t="t" r="r" b="b"/>
              <a:pathLst>
                <a:path w="691514" h="329564">
                  <a:moveTo>
                    <a:pt x="240524" y="298196"/>
                  </a:moveTo>
                  <a:lnTo>
                    <a:pt x="237349" y="298831"/>
                  </a:lnTo>
                  <a:lnTo>
                    <a:pt x="232650" y="299593"/>
                  </a:lnTo>
                  <a:lnTo>
                    <a:pt x="229221" y="301498"/>
                  </a:lnTo>
                  <a:lnTo>
                    <a:pt x="226935" y="304546"/>
                  </a:lnTo>
                  <a:lnTo>
                    <a:pt x="224649" y="307467"/>
                  </a:lnTo>
                  <a:lnTo>
                    <a:pt x="223887" y="311023"/>
                  </a:lnTo>
                  <a:lnTo>
                    <a:pt x="224649" y="315087"/>
                  </a:lnTo>
                  <a:lnTo>
                    <a:pt x="225368" y="319164"/>
                  </a:lnTo>
                  <a:lnTo>
                    <a:pt x="225411" y="319405"/>
                  </a:lnTo>
                  <a:lnTo>
                    <a:pt x="227951" y="322834"/>
                  </a:lnTo>
                  <a:lnTo>
                    <a:pt x="232269" y="325500"/>
                  </a:lnTo>
                  <a:lnTo>
                    <a:pt x="236460" y="328168"/>
                  </a:lnTo>
                  <a:lnTo>
                    <a:pt x="241540" y="329056"/>
                  </a:lnTo>
                  <a:lnTo>
                    <a:pt x="246540" y="328168"/>
                  </a:lnTo>
                  <a:lnTo>
                    <a:pt x="246809" y="328168"/>
                  </a:lnTo>
                  <a:lnTo>
                    <a:pt x="278876" y="300736"/>
                  </a:lnTo>
                  <a:lnTo>
                    <a:pt x="257796" y="300736"/>
                  </a:lnTo>
                  <a:lnTo>
                    <a:pt x="255256" y="300481"/>
                  </a:lnTo>
                  <a:lnTo>
                    <a:pt x="245096" y="298577"/>
                  </a:lnTo>
                  <a:lnTo>
                    <a:pt x="240524" y="298196"/>
                  </a:lnTo>
                  <a:close/>
                </a:path>
                <a:path w="691514" h="329564">
                  <a:moveTo>
                    <a:pt x="248144" y="122681"/>
                  </a:moveTo>
                  <a:lnTo>
                    <a:pt x="185533" y="133731"/>
                  </a:lnTo>
                  <a:lnTo>
                    <a:pt x="186355" y="138049"/>
                  </a:lnTo>
                  <a:lnTo>
                    <a:pt x="186428" y="138430"/>
                  </a:lnTo>
                  <a:lnTo>
                    <a:pt x="186549" y="139065"/>
                  </a:lnTo>
                  <a:lnTo>
                    <a:pt x="280402" y="249936"/>
                  </a:lnTo>
                  <a:lnTo>
                    <a:pt x="274941" y="274955"/>
                  </a:lnTo>
                  <a:lnTo>
                    <a:pt x="273036" y="284225"/>
                  </a:lnTo>
                  <a:lnTo>
                    <a:pt x="270586" y="290472"/>
                  </a:lnTo>
                  <a:lnTo>
                    <a:pt x="270496" y="290703"/>
                  </a:lnTo>
                  <a:lnTo>
                    <a:pt x="267575" y="294386"/>
                  </a:lnTo>
                  <a:lnTo>
                    <a:pt x="264654" y="297942"/>
                  </a:lnTo>
                  <a:lnTo>
                    <a:pt x="261733" y="300100"/>
                  </a:lnTo>
                  <a:lnTo>
                    <a:pt x="258081" y="300736"/>
                  </a:lnTo>
                  <a:lnTo>
                    <a:pt x="257796" y="300736"/>
                  </a:lnTo>
                  <a:lnTo>
                    <a:pt x="259828" y="300481"/>
                  </a:lnTo>
                  <a:lnTo>
                    <a:pt x="279017" y="300481"/>
                  </a:lnTo>
                  <a:lnTo>
                    <a:pt x="279671" y="299307"/>
                  </a:lnTo>
                  <a:lnTo>
                    <a:pt x="299410" y="217805"/>
                  </a:lnTo>
                  <a:lnTo>
                    <a:pt x="286879" y="217805"/>
                  </a:lnTo>
                  <a:lnTo>
                    <a:pt x="242175" y="155829"/>
                  </a:lnTo>
                  <a:lnTo>
                    <a:pt x="237730" y="149733"/>
                  </a:lnTo>
                  <a:lnTo>
                    <a:pt x="235190" y="144653"/>
                  </a:lnTo>
                  <a:lnTo>
                    <a:pt x="234416" y="140081"/>
                  </a:lnTo>
                  <a:lnTo>
                    <a:pt x="234301" y="139446"/>
                  </a:lnTo>
                  <a:lnTo>
                    <a:pt x="234231" y="139065"/>
                  </a:lnTo>
                  <a:lnTo>
                    <a:pt x="234116" y="138430"/>
                  </a:lnTo>
                  <a:lnTo>
                    <a:pt x="234047" y="138049"/>
                  </a:lnTo>
                  <a:lnTo>
                    <a:pt x="245985" y="128650"/>
                  </a:lnTo>
                  <a:lnTo>
                    <a:pt x="249033" y="128016"/>
                  </a:lnTo>
                  <a:lnTo>
                    <a:pt x="248252" y="123332"/>
                  </a:lnTo>
                  <a:lnTo>
                    <a:pt x="248144" y="122681"/>
                  </a:lnTo>
                  <a:close/>
                </a:path>
                <a:path w="691514" h="329564">
                  <a:moveTo>
                    <a:pt x="279017" y="300481"/>
                  </a:moveTo>
                  <a:lnTo>
                    <a:pt x="259828" y="300481"/>
                  </a:lnTo>
                  <a:lnTo>
                    <a:pt x="257796" y="300736"/>
                  </a:lnTo>
                  <a:lnTo>
                    <a:pt x="278876" y="300736"/>
                  </a:lnTo>
                  <a:lnTo>
                    <a:pt x="279017" y="300481"/>
                  </a:lnTo>
                  <a:close/>
                </a:path>
                <a:path w="691514" h="329564">
                  <a:moveTo>
                    <a:pt x="105824" y="79248"/>
                  </a:moveTo>
                  <a:lnTo>
                    <a:pt x="93954" y="79248"/>
                  </a:lnTo>
                  <a:lnTo>
                    <a:pt x="83933" y="80391"/>
                  </a:lnTo>
                  <a:lnTo>
                    <a:pt x="46196" y="94999"/>
                  </a:lnTo>
                  <a:lnTo>
                    <a:pt x="17369" y="123332"/>
                  </a:lnTo>
                  <a:lnTo>
                    <a:pt x="10766" y="135000"/>
                  </a:lnTo>
                  <a:lnTo>
                    <a:pt x="10664" y="135181"/>
                  </a:lnTo>
                  <a:lnTo>
                    <a:pt x="5447" y="148209"/>
                  </a:lnTo>
                  <a:lnTo>
                    <a:pt x="1853" y="161994"/>
                  </a:lnTo>
                  <a:lnTo>
                    <a:pt x="33" y="176101"/>
                  </a:lnTo>
                  <a:lnTo>
                    <a:pt x="0" y="190517"/>
                  </a:lnTo>
                  <a:lnTo>
                    <a:pt x="1764" y="205231"/>
                  </a:lnTo>
                  <a:lnTo>
                    <a:pt x="21927" y="253166"/>
                  </a:lnTo>
                  <a:lnTo>
                    <a:pt x="51022" y="279247"/>
                  </a:lnTo>
                  <a:lnTo>
                    <a:pt x="92499" y="290831"/>
                  </a:lnTo>
                  <a:lnTo>
                    <a:pt x="116191" y="289052"/>
                  </a:lnTo>
                  <a:lnTo>
                    <a:pt x="129309" y="285906"/>
                  </a:lnTo>
                  <a:lnTo>
                    <a:pt x="141225" y="281416"/>
                  </a:lnTo>
                  <a:lnTo>
                    <a:pt x="151927" y="275568"/>
                  </a:lnTo>
                  <a:lnTo>
                    <a:pt x="120186" y="275568"/>
                  </a:lnTo>
                  <a:lnTo>
                    <a:pt x="103427" y="275272"/>
                  </a:lnTo>
                  <a:lnTo>
                    <a:pt x="65978" y="260461"/>
                  </a:lnTo>
                  <a:lnTo>
                    <a:pt x="41753" y="224440"/>
                  </a:lnTo>
                  <a:lnTo>
                    <a:pt x="32996" y="183852"/>
                  </a:lnTo>
                  <a:lnTo>
                    <a:pt x="32196" y="169227"/>
                  </a:lnTo>
                  <a:lnTo>
                    <a:pt x="32692" y="157225"/>
                  </a:lnTo>
                  <a:lnTo>
                    <a:pt x="32750" y="155829"/>
                  </a:lnTo>
                  <a:lnTo>
                    <a:pt x="34461" y="144653"/>
                  </a:lnTo>
                  <a:lnTo>
                    <a:pt x="34539" y="144145"/>
                  </a:lnTo>
                  <a:lnTo>
                    <a:pt x="34657" y="143383"/>
                  </a:lnTo>
                  <a:lnTo>
                    <a:pt x="54215" y="106934"/>
                  </a:lnTo>
                  <a:lnTo>
                    <a:pt x="99671" y="89362"/>
                  </a:lnTo>
                  <a:lnTo>
                    <a:pt x="157936" y="89362"/>
                  </a:lnTo>
                  <a:lnTo>
                    <a:pt x="156979" y="85471"/>
                  </a:lnTo>
                  <a:lnTo>
                    <a:pt x="136003" y="85471"/>
                  </a:lnTo>
                  <a:lnTo>
                    <a:pt x="132828" y="84836"/>
                  </a:lnTo>
                  <a:lnTo>
                    <a:pt x="128383" y="83439"/>
                  </a:lnTo>
                  <a:lnTo>
                    <a:pt x="117026" y="80676"/>
                  </a:lnTo>
                  <a:lnTo>
                    <a:pt x="105824" y="79248"/>
                  </a:lnTo>
                  <a:close/>
                </a:path>
                <a:path w="691514" h="329564">
                  <a:moveTo>
                    <a:pt x="184390" y="221234"/>
                  </a:moveTo>
                  <a:lnTo>
                    <a:pt x="157593" y="259842"/>
                  </a:lnTo>
                  <a:lnTo>
                    <a:pt x="113056" y="275568"/>
                  </a:lnTo>
                  <a:lnTo>
                    <a:pt x="151927" y="275568"/>
                  </a:lnTo>
                  <a:lnTo>
                    <a:pt x="183852" y="237132"/>
                  </a:lnTo>
                  <a:lnTo>
                    <a:pt x="189470" y="223393"/>
                  </a:lnTo>
                  <a:lnTo>
                    <a:pt x="184390" y="221234"/>
                  </a:lnTo>
                  <a:close/>
                </a:path>
                <a:path w="691514" h="329564">
                  <a:moveTo>
                    <a:pt x="322420" y="120015"/>
                  </a:moveTo>
                  <a:lnTo>
                    <a:pt x="296531" y="120015"/>
                  </a:lnTo>
                  <a:lnTo>
                    <a:pt x="298309" y="120396"/>
                  </a:lnTo>
                  <a:lnTo>
                    <a:pt x="300087" y="120650"/>
                  </a:lnTo>
                  <a:lnTo>
                    <a:pt x="301484" y="121285"/>
                  </a:lnTo>
                  <a:lnTo>
                    <a:pt x="303262" y="123062"/>
                  </a:lnTo>
                  <a:lnTo>
                    <a:pt x="303897" y="124333"/>
                  </a:lnTo>
                  <a:lnTo>
                    <a:pt x="304151" y="126111"/>
                  </a:lnTo>
                  <a:lnTo>
                    <a:pt x="304811" y="129412"/>
                  </a:lnTo>
                  <a:lnTo>
                    <a:pt x="304786" y="134112"/>
                  </a:lnTo>
                  <a:lnTo>
                    <a:pt x="303634" y="139065"/>
                  </a:lnTo>
                  <a:lnTo>
                    <a:pt x="286879" y="217805"/>
                  </a:lnTo>
                  <a:lnTo>
                    <a:pt x="299410" y="217805"/>
                  </a:lnTo>
                  <a:lnTo>
                    <a:pt x="318140" y="130937"/>
                  </a:lnTo>
                  <a:lnTo>
                    <a:pt x="318248" y="130429"/>
                  </a:lnTo>
                  <a:lnTo>
                    <a:pt x="319264" y="126365"/>
                  </a:lnTo>
                  <a:lnTo>
                    <a:pt x="319899" y="124841"/>
                  </a:lnTo>
                  <a:lnTo>
                    <a:pt x="321615" y="121285"/>
                  </a:lnTo>
                  <a:lnTo>
                    <a:pt x="322420" y="120015"/>
                  </a:lnTo>
                  <a:close/>
                </a:path>
                <a:path w="691514" h="329564">
                  <a:moveTo>
                    <a:pt x="157936" y="89362"/>
                  </a:moveTo>
                  <a:lnTo>
                    <a:pt x="99671" y="89362"/>
                  </a:lnTo>
                  <a:lnTo>
                    <a:pt x="110682" y="89995"/>
                  </a:lnTo>
                  <a:lnTo>
                    <a:pt x="121146" y="92461"/>
                  </a:lnTo>
                  <a:lnTo>
                    <a:pt x="157123" y="122681"/>
                  </a:lnTo>
                  <a:lnTo>
                    <a:pt x="164578" y="135890"/>
                  </a:lnTo>
                  <a:lnTo>
                    <a:pt x="169150" y="135000"/>
                  </a:lnTo>
                  <a:lnTo>
                    <a:pt x="157936" y="89362"/>
                  </a:lnTo>
                  <a:close/>
                </a:path>
                <a:path w="691514" h="329564">
                  <a:moveTo>
                    <a:pt x="332091" y="107823"/>
                  </a:moveTo>
                  <a:lnTo>
                    <a:pt x="288403" y="115570"/>
                  </a:lnTo>
                  <a:lnTo>
                    <a:pt x="289249" y="120015"/>
                  </a:lnTo>
                  <a:lnTo>
                    <a:pt x="289298" y="120268"/>
                  </a:lnTo>
                  <a:lnTo>
                    <a:pt x="289419" y="120904"/>
                  </a:lnTo>
                  <a:lnTo>
                    <a:pt x="293610" y="120268"/>
                  </a:lnTo>
                  <a:lnTo>
                    <a:pt x="296531" y="120015"/>
                  </a:lnTo>
                  <a:lnTo>
                    <a:pt x="322420" y="120015"/>
                  </a:lnTo>
                  <a:lnTo>
                    <a:pt x="323328" y="118618"/>
                  </a:lnTo>
                  <a:lnTo>
                    <a:pt x="326884" y="115570"/>
                  </a:lnTo>
                  <a:lnTo>
                    <a:pt x="329551" y="114300"/>
                  </a:lnTo>
                  <a:lnTo>
                    <a:pt x="333107" y="113284"/>
                  </a:lnTo>
                  <a:lnTo>
                    <a:pt x="332091" y="107823"/>
                  </a:lnTo>
                  <a:close/>
                </a:path>
                <a:path w="691514" h="329564">
                  <a:moveTo>
                    <a:pt x="152767" y="68325"/>
                  </a:moveTo>
                  <a:lnTo>
                    <a:pt x="147560" y="69215"/>
                  </a:lnTo>
                  <a:lnTo>
                    <a:pt x="147306" y="74041"/>
                  </a:lnTo>
                  <a:lnTo>
                    <a:pt x="146163" y="78105"/>
                  </a:lnTo>
                  <a:lnTo>
                    <a:pt x="144131" y="81153"/>
                  </a:lnTo>
                  <a:lnTo>
                    <a:pt x="142480" y="83312"/>
                  </a:lnTo>
                  <a:lnTo>
                    <a:pt x="140124" y="84836"/>
                  </a:lnTo>
                  <a:lnTo>
                    <a:pt x="139432" y="84836"/>
                  </a:lnTo>
                  <a:lnTo>
                    <a:pt x="137654" y="85090"/>
                  </a:lnTo>
                  <a:lnTo>
                    <a:pt x="136003" y="85471"/>
                  </a:lnTo>
                  <a:lnTo>
                    <a:pt x="156979" y="85471"/>
                  </a:lnTo>
                  <a:lnTo>
                    <a:pt x="152767" y="68325"/>
                  </a:lnTo>
                  <a:close/>
                </a:path>
                <a:path w="691514" h="329564">
                  <a:moveTo>
                    <a:pt x="417101" y="89427"/>
                  </a:moveTo>
                  <a:lnTo>
                    <a:pt x="374132" y="107854"/>
                  </a:lnTo>
                  <a:lnTo>
                    <a:pt x="355665" y="143462"/>
                  </a:lnTo>
                  <a:lnTo>
                    <a:pt x="354512" y="157688"/>
                  </a:lnTo>
                  <a:lnTo>
                    <a:pt x="355967" y="172974"/>
                  </a:lnTo>
                  <a:lnTo>
                    <a:pt x="359656" y="187928"/>
                  </a:lnTo>
                  <a:lnTo>
                    <a:pt x="359751" y="188311"/>
                  </a:lnTo>
                  <a:lnTo>
                    <a:pt x="382129" y="221869"/>
                  </a:lnTo>
                  <a:lnTo>
                    <a:pt x="414150" y="234799"/>
                  </a:lnTo>
                  <a:lnTo>
                    <a:pt x="425436" y="234061"/>
                  </a:lnTo>
                  <a:lnTo>
                    <a:pt x="457948" y="213614"/>
                  </a:lnTo>
                  <a:lnTo>
                    <a:pt x="460343" y="209847"/>
                  </a:lnTo>
                  <a:lnTo>
                    <a:pt x="422201" y="209847"/>
                  </a:lnTo>
                  <a:lnTo>
                    <a:pt x="413085" y="207899"/>
                  </a:lnTo>
                  <a:lnTo>
                    <a:pt x="384478" y="178308"/>
                  </a:lnTo>
                  <a:lnTo>
                    <a:pt x="376297" y="144851"/>
                  </a:lnTo>
                  <a:lnTo>
                    <a:pt x="376715" y="134397"/>
                  </a:lnTo>
                  <a:lnTo>
                    <a:pt x="404354" y="101092"/>
                  </a:lnTo>
                  <a:lnTo>
                    <a:pt x="410450" y="100075"/>
                  </a:lnTo>
                  <a:lnTo>
                    <a:pt x="448939" y="100075"/>
                  </a:lnTo>
                  <a:lnTo>
                    <a:pt x="448365" y="99536"/>
                  </a:lnTo>
                  <a:lnTo>
                    <a:pt x="441819" y="95250"/>
                  </a:lnTo>
                  <a:lnTo>
                    <a:pt x="434246" y="91817"/>
                  </a:lnTo>
                  <a:lnTo>
                    <a:pt x="426007" y="89884"/>
                  </a:lnTo>
                  <a:lnTo>
                    <a:pt x="417101" y="89427"/>
                  </a:lnTo>
                  <a:close/>
                </a:path>
                <a:path w="691514" h="329564">
                  <a:moveTo>
                    <a:pt x="514276" y="24892"/>
                  </a:moveTo>
                  <a:lnTo>
                    <a:pt x="481189" y="24892"/>
                  </a:lnTo>
                  <a:lnTo>
                    <a:pt x="484237" y="25273"/>
                  </a:lnTo>
                  <a:lnTo>
                    <a:pt x="483443" y="25273"/>
                  </a:lnTo>
                  <a:lnTo>
                    <a:pt x="516956" y="182110"/>
                  </a:lnTo>
                  <a:lnTo>
                    <a:pt x="518654" y="196977"/>
                  </a:lnTo>
                  <a:lnTo>
                    <a:pt x="518019" y="199517"/>
                  </a:lnTo>
                  <a:lnTo>
                    <a:pt x="517257" y="202692"/>
                  </a:lnTo>
                  <a:lnTo>
                    <a:pt x="515860" y="205105"/>
                  </a:lnTo>
                  <a:lnTo>
                    <a:pt x="513828" y="206756"/>
                  </a:lnTo>
                  <a:lnTo>
                    <a:pt x="511923" y="208534"/>
                  </a:lnTo>
                  <a:lnTo>
                    <a:pt x="509408" y="209296"/>
                  </a:lnTo>
                  <a:lnTo>
                    <a:pt x="507499" y="209847"/>
                  </a:lnTo>
                  <a:lnTo>
                    <a:pt x="501636" y="210947"/>
                  </a:lnTo>
                  <a:lnTo>
                    <a:pt x="502525" y="216154"/>
                  </a:lnTo>
                  <a:lnTo>
                    <a:pt x="568311" y="204597"/>
                  </a:lnTo>
                  <a:lnTo>
                    <a:pt x="567638" y="200660"/>
                  </a:lnTo>
                  <a:lnTo>
                    <a:pt x="555611" y="200660"/>
                  </a:lnTo>
                  <a:lnTo>
                    <a:pt x="552817" y="199771"/>
                  </a:lnTo>
                  <a:lnTo>
                    <a:pt x="514433" y="25781"/>
                  </a:lnTo>
                  <a:lnTo>
                    <a:pt x="514343" y="25273"/>
                  </a:lnTo>
                  <a:lnTo>
                    <a:pt x="514276" y="24892"/>
                  </a:lnTo>
                  <a:close/>
                </a:path>
                <a:path w="691514" h="329564">
                  <a:moveTo>
                    <a:pt x="467346" y="167767"/>
                  </a:moveTo>
                  <a:lnTo>
                    <a:pt x="445121" y="204454"/>
                  </a:lnTo>
                  <a:lnTo>
                    <a:pt x="422201" y="209847"/>
                  </a:lnTo>
                  <a:lnTo>
                    <a:pt x="460343" y="209847"/>
                  </a:lnTo>
                  <a:lnTo>
                    <a:pt x="463683" y="204597"/>
                  </a:lnTo>
                  <a:lnTo>
                    <a:pt x="463774" y="204454"/>
                  </a:lnTo>
                  <a:lnTo>
                    <a:pt x="468076" y="193897"/>
                  </a:lnTo>
                  <a:lnTo>
                    <a:pt x="470711" y="182372"/>
                  </a:lnTo>
                  <a:lnTo>
                    <a:pt x="470771" y="182110"/>
                  </a:lnTo>
                  <a:lnTo>
                    <a:pt x="471918" y="169037"/>
                  </a:lnTo>
                  <a:lnTo>
                    <a:pt x="467346" y="167767"/>
                  </a:lnTo>
                  <a:close/>
                </a:path>
                <a:path w="691514" h="329564">
                  <a:moveTo>
                    <a:pt x="567443" y="199517"/>
                  </a:moveTo>
                  <a:lnTo>
                    <a:pt x="566645" y="199517"/>
                  </a:lnTo>
                  <a:lnTo>
                    <a:pt x="559660" y="200660"/>
                  </a:lnTo>
                  <a:lnTo>
                    <a:pt x="567638" y="200660"/>
                  </a:lnTo>
                  <a:lnTo>
                    <a:pt x="567573" y="200277"/>
                  </a:lnTo>
                  <a:lnTo>
                    <a:pt x="567487" y="199771"/>
                  </a:lnTo>
                  <a:lnTo>
                    <a:pt x="567443" y="199517"/>
                  </a:lnTo>
                  <a:close/>
                </a:path>
                <a:path w="691514" h="329564">
                  <a:moveTo>
                    <a:pt x="448939" y="100075"/>
                  </a:moveTo>
                  <a:lnTo>
                    <a:pt x="410450" y="100075"/>
                  </a:lnTo>
                  <a:lnTo>
                    <a:pt x="415403" y="100711"/>
                  </a:lnTo>
                  <a:lnTo>
                    <a:pt x="419385" y="103024"/>
                  </a:lnTo>
                  <a:lnTo>
                    <a:pt x="423277" y="105410"/>
                  </a:lnTo>
                  <a:lnTo>
                    <a:pt x="426071" y="109474"/>
                  </a:lnTo>
                  <a:lnTo>
                    <a:pt x="427595" y="115189"/>
                  </a:lnTo>
                  <a:lnTo>
                    <a:pt x="429246" y="120904"/>
                  </a:lnTo>
                  <a:lnTo>
                    <a:pt x="430901" y="124333"/>
                  </a:lnTo>
                  <a:lnTo>
                    <a:pt x="431024" y="124587"/>
                  </a:lnTo>
                  <a:lnTo>
                    <a:pt x="433056" y="126365"/>
                  </a:lnTo>
                  <a:lnTo>
                    <a:pt x="436612" y="129540"/>
                  </a:lnTo>
                  <a:lnTo>
                    <a:pt x="441311" y="130556"/>
                  </a:lnTo>
                  <a:lnTo>
                    <a:pt x="451344" y="128778"/>
                  </a:lnTo>
                  <a:lnTo>
                    <a:pt x="454519" y="127127"/>
                  </a:lnTo>
                  <a:lnTo>
                    <a:pt x="456424" y="124333"/>
                  </a:lnTo>
                  <a:lnTo>
                    <a:pt x="458456" y="121666"/>
                  </a:lnTo>
                  <a:lnTo>
                    <a:pt x="459091" y="118491"/>
                  </a:lnTo>
                  <a:lnTo>
                    <a:pt x="458540" y="115189"/>
                  </a:lnTo>
                  <a:lnTo>
                    <a:pt x="458456" y="114681"/>
                  </a:lnTo>
                  <a:lnTo>
                    <a:pt x="456768" y="109474"/>
                  </a:lnTo>
                  <a:lnTo>
                    <a:pt x="456695" y="109251"/>
                  </a:lnTo>
                  <a:lnTo>
                    <a:pt x="453328" y="104203"/>
                  </a:lnTo>
                  <a:lnTo>
                    <a:pt x="448939" y="100075"/>
                  </a:lnTo>
                  <a:close/>
                </a:path>
                <a:path w="691514" h="329564">
                  <a:moveTo>
                    <a:pt x="509891" y="0"/>
                  </a:moveTo>
                  <a:lnTo>
                    <a:pt x="503287" y="1143"/>
                  </a:lnTo>
                  <a:lnTo>
                    <a:pt x="466203" y="24637"/>
                  </a:lnTo>
                  <a:lnTo>
                    <a:pt x="469632" y="29337"/>
                  </a:lnTo>
                  <a:lnTo>
                    <a:pt x="473188" y="27050"/>
                  </a:lnTo>
                  <a:lnTo>
                    <a:pt x="476363" y="25781"/>
                  </a:lnTo>
                  <a:lnTo>
                    <a:pt x="478903" y="25273"/>
                  </a:lnTo>
                  <a:lnTo>
                    <a:pt x="481189" y="24892"/>
                  </a:lnTo>
                  <a:lnTo>
                    <a:pt x="514276" y="24892"/>
                  </a:lnTo>
                  <a:lnTo>
                    <a:pt x="509891" y="0"/>
                  </a:lnTo>
                  <a:close/>
                </a:path>
                <a:path w="691514" h="329564">
                  <a:moveTo>
                    <a:pt x="634843" y="51218"/>
                  </a:moveTo>
                  <a:lnTo>
                    <a:pt x="623052" y="52276"/>
                  </a:lnTo>
                  <a:lnTo>
                    <a:pt x="623644" y="52276"/>
                  </a:lnTo>
                  <a:lnTo>
                    <a:pt x="611366" y="55602"/>
                  </a:lnTo>
                  <a:lnTo>
                    <a:pt x="577109" y="91172"/>
                  </a:lnTo>
                  <a:lnTo>
                    <a:pt x="573022" y="119592"/>
                  </a:lnTo>
                  <a:lnTo>
                    <a:pt x="574788" y="136017"/>
                  </a:lnTo>
                  <a:lnTo>
                    <a:pt x="591593" y="174736"/>
                  </a:lnTo>
                  <a:lnTo>
                    <a:pt x="633793" y="196054"/>
                  </a:lnTo>
                  <a:lnTo>
                    <a:pt x="645654" y="195199"/>
                  </a:lnTo>
                  <a:lnTo>
                    <a:pt x="679817" y="172212"/>
                  </a:lnTo>
                  <a:lnTo>
                    <a:pt x="681006" y="170013"/>
                  </a:lnTo>
                  <a:lnTo>
                    <a:pt x="642856" y="170013"/>
                  </a:lnTo>
                  <a:lnTo>
                    <a:pt x="633335" y="168370"/>
                  </a:lnTo>
                  <a:lnTo>
                    <a:pt x="600600" y="140112"/>
                  </a:lnTo>
                  <a:lnTo>
                    <a:pt x="592314" y="114046"/>
                  </a:lnTo>
                  <a:lnTo>
                    <a:pt x="640531" y="105537"/>
                  </a:lnTo>
                  <a:lnTo>
                    <a:pt x="590917" y="105537"/>
                  </a:lnTo>
                  <a:lnTo>
                    <a:pt x="590900" y="104632"/>
                  </a:lnTo>
                  <a:lnTo>
                    <a:pt x="590774" y="97662"/>
                  </a:lnTo>
                  <a:lnTo>
                    <a:pt x="590768" y="97345"/>
                  </a:lnTo>
                  <a:lnTo>
                    <a:pt x="622794" y="63118"/>
                  </a:lnTo>
                  <a:lnTo>
                    <a:pt x="666537" y="63118"/>
                  </a:lnTo>
                  <a:lnTo>
                    <a:pt x="663561" y="60452"/>
                  </a:lnTo>
                  <a:lnTo>
                    <a:pt x="654655" y="55358"/>
                  </a:lnTo>
                  <a:lnTo>
                    <a:pt x="645082" y="52276"/>
                  </a:lnTo>
                  <a:lnTo>
                    <a:pt x="634843" y="51218"/>
                  </a:lnTo>
                  <a:close/>
                </a:path>
                <a:path w="691514" h="329564">
                  <a:moveTo>
                    <a:pt x="686167" y="130302"/>
                  </a:moveTo>
                  <a:lnTo>
                    <a:pt x="661402" y="167767"/>
                  </a:lnTo>
                  <a:lnTo>
                    <a:pt x="642856" y="170013"/>
                  </a:lnTo>
                  <a:lnTo>
                    <a:pt x="681006" y="170013"/>
                  </a:lnTo>
                  <a:lnTo>
                    <a:pt x="691247" y="132461"/>
                  </a:lnTo>
                  <a:lnTo>
                    <a:pt x="686167" y="130302"/>
                  </a:lnTo>
                  <a:close/>
                </a:path>
                <a:path w="691514" h="329564">
                  <a:moveTo>
                    <a:pt x="666537" y="63118"/>
                  </a:moveTo>
                  <a:lnTo>
                    <a:pt x="622794" y="63118"/>
                  </a:lnTo>
                  <a:lnTo>
                    <a:pt x="628128" y="63754"/>
                  </a:lnTo>
                  <a:lnTo>
                    <a:pt x="638923" y="68325"/>
                  </a:lnTo>
                  <a:lnTo>
                    <a:pt x="643368" y="72009"/>
                  </a:lnTo>
                  <a:lnTo>
                    <a:pt x="646670" y="76962"/>
                  </a:lnTo>
                  <a:lnTo>
                    <a:pt x="648956" y="80264"/>
                  </a:lnTo>
                  <a:lnTo>
                    <a:pt x="650988" y="86106"/>
                  </a:lnTo>
                  <a:lnTo>
                    <a:pt x="653020" y="94615"/>
                  </a:lnTo>
                  <a:lnTo>
                    <a:pt x="590917" y="105537"/>
                  </a:lnTo>
                  <a:lnTo>
                    <a:pt x="640531" y="105537"/>
                  </a:lnTo>
                  <a:lnTo>
                    <a:pt x="685151" y="97662"/>
                  </a:lnTo>
                  <a:lnTo>
                    <a:pt x="682168" y="86106"/>
                  </a:lnTo>
                  <a:lnTo>
                    <a:pt x="677546" y="75961"/>
                  </a:lnTo>
                  <a:lnTo>
                    <a:pt x="671345" y="67427"/>
                  </a:lnTo>
                  <a:lnTo>
                    <a:pt x="666537" y="63118"/>
                  </a:lnTo>
                  <a:close/>
                </a:path>
              </a:pathLst>
            </a:custGeom>
            <a:solidFill>
              <a:srgbClr val="A7FFA7"/>
            </a:solidFill>
          </p:spPr>
          <p:txBody>
            <a:bodyPr wrap="square" lIns="0" tIns="0" rIns="0" bIns="0" rtlCol="0"/>
            <a:lstStyle/>
            <a:p>
              <a:endParaRPr/>
            </a:p>
          </p:txBody>
        </p:sp>
      </p:grpSp>
      <p:sp>
        <p:nvSpPr>
          <p:cNvPr id="22" name="object 22"/>
          <p:cNvSpPr txBox="1"/>
          <p:nvPr/>
        </p:nvSpPr>
        <p:spPr>
          <a:xfrm>
            <a:off x="2377820" y="3581145"/>
            <a:ext cx="82105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Arial"/>
                <a:cs typeface="Arial"/>
              </a:rPr>
              <a:t>Sales</a:t>
            </a:r>
            <a:endParaRPr sz="2400">
              <a:latin typeface="Arial"/>
              <a:cs typeface="Arial"/>
            </a:endParaRPr>
          </a:p>
        </p:txBody>
      </p:sp>
      <p:sp>
        <p:nvSpPr>
          <p:cNvPr id="23" name="object 23"/>
          <p:cNvSpPr txBox="1"/>
          <p:nvPr/>
        </p:nvSpPr>
        <p:spPr>
          <a:xfrm>
            <a:off x="9160509" y="6020206"/>
            <a:ext cx="730885"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FFFFFF"/>
                </a:solidFill>
                <a:latin typeface="Arial"/>
                <a:cs typeface="Arial"/>
              </a:rPr>
              <a:t>Time</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66"/>
          </a:solidFill>
        </p:spPr>
        <p:txBody>
          <a:bodyPr wrap="square" lIns="0" tIns="0" rIns="0" bIns="0" rtlCol="0"/>
          <a:lstStyle/>
          <a:p>
            <a:endParaRPr/>
          </a:p>
        </p:txBody>
      </p:sp>
      <p:grpSp>
        <p:nvGrpSpPr>
          <p:cNvPr id="3" name="object 3"/>
          <p:cNvGrpSpPr/>
          <p:nvPr/>
        </p:nvGrpSpPr>
        <p:grpSpPr>
          <a:xfrm>
            <a:off x="632841" y="614552"/>
            <a:ext cx="11236325" cy="5922010"/>
            <a:chOff x="632841" y="614552"/>
            <a:chExt cx="11236325" cy="5922010"/>
          </a:xfrm>
        </p:grpSpPr>
        <p:sp>
          <p:nvSpPr>
            <p:cNvPr id="4" name="object 4"/>
            <p:cNvSpPr/>
            <p:nvPr/>
          </p:nvSpPr>
          <p:spPr>
            <a:xfrm>
              <a:off x="8577072" y="3336035"/>
              <a:ext cx="3291840" cy="3200400"/>
            </a:xfrm>
            <a:custGeom>
              <a:avLst/>
              <a:gdLst/>
              <a:ahLst/>
              <a:cxnLst/>
              <a:rect l="l" t="t" r="r" b="b"/>
              <a:pathLst>
                <a:path w="3291840" h="3200400">
                  <a:moveTo>
                    <a:pt x="3291839" y="0"/>
                  </a:moveTo>
                  <a:lnTo>
                    <a:pt x="0" y="3200400"/>
                  </a:lnTo>
                  <a:lnTo>
                    <a:pt x="3291839" y="3200400"/>
                  </a:lnTo>
                  <a:lnTo>
                    <a:pt x="3291839" y="0"/>
                  </a:lnTo>
                  <a:close/>
                </a:path>
              </a:pathLst>
            </a:custGeom>
            <a:solidFill>
              <a:srgbClr val="DADADA"/>
            </a:solidFill>
          </p:spPr>
          <p:txBody>
            <a:bodyPr wrap="square" lIns="0" tIns="0" rIns="0" bIns="0" rtlCol="0"/>
            <a:lstStyle/>
            <a:p>
              <a:endParaRPr/>
            </a:p>
          </p:txBody>
        </p:sp>
        <p:sp>
          <p:nvSpPr>
            <p:cNvPr id="5" name="object 5"/>
            <p:cNvSpPr/>
            <p:nvPr/>
          </p:nvSpPr>
          <p:spPr>
            <a:xfrm>
              <a:off x="642366" y="624077"/>
              <a:ext cx="10906125" cy="5608320"/>
            </a:xfrm>
            <a:custGeom>
              <a:avLst/>
              <a:gdLst/>
              <a:ahLst/>
              <a:cxnLst/>
              <a:rect l="l" t="t" r="r" b="b"/>
              <a:pathLst>
                <a:path w="10906125" h="5608320">
                  <a:moveTo>
                    <a:pt x="0" y="5608320"/>
                  </a:moveTo>
                  <a:lnTo>
                    <a:pt x="10905744" y="5608320"/>
                  </a:lnTo>
                  <a:lnTo>
                    <a:pt x="10905744" y="0"/>
                  </a:lnTo>
                  <a:lnTo>
                    <a:pt x="0" y="0"/>
                  </a:lnTo>
                  <a:lnTo>
                    <a:pt x="0" y="5608320"/>
                  </a:lnTo>
                  <a:close/>
                </a:path>
              </a:pathLst>
            </a:custGeom>
            <a:ln w="19050">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1346072" y="464007"/>
            <a:ext cx="10007728" cy="1046480"/>
          </a:xfrm>
          <a:prstGeom prst="rect">
            <a:avLst/>
          </a:prstGeom>
        </p:spPr>
        <p:txBody>
          <a:bodyPr vert="horz" wrap="square" lIns="0" tIns="12065" rIns="0" bIns="0" rtlCol="0">
            <a:spAutoFit/>
          </a:bodyPr>
          <a:lstStyle/>
          <a:p>
            <a:pPr marL="12700">
              <a:lnSpc>
                <a:spcPct val="100000"/>
              </a:lnSpc>
              <a:spcBef>
                <a:spcPts val="95"/>
              </a:spcBef>
            </a:pPr>
            <a:r>
              <a:rPr sz="6700" dirty="0"/>
              <a:t>Seasonal</a:t>
            </a:r>
            <a:r>
              <a:rPr sz="6700" spc="-254" dirty="0"/>
              <a:t> </a:t>
            </a:r>
            <a:r>
              <a:rPr sz="6700" spc="-10" dirty="0"/>
              <a:t>Component</a:t>
            </a:r>
            <a:endParaRPr sz="6700" dirty="0"/>
          </a:p>
        </p:txBody>
      </p:sp>
      <p:sp>
        <p:nvSpPr>
          <p:cNvPr id="7" name="object 7"/>
          <p:cNvSpPr/>
          <p:nvPr/>
        </p:nvSpPr>
        <p:spPr>
          <a:xfrm>
            <a:off x="3256026" y="3635502"/>
            <a:ext cx="5880100" cy="2159635"/>
          </a:xfrm>
          <a:custGeom>
            <a:avLst/>
            <a:gdLst/>
            <a:ahLst/>
            <a:cxnLst/>
            <a:rect l="l" t="t" r="r" b="b"/>
            <a:pathLst>
              <a:path w="5880100" h="2159635">
                <a:moveTo>
                  <a:pt x="0" y="0"/>
                </a:moveTo>
                <a:lnTo>
                  <a:pt x="0" y="2090928"/>
                </a:lnTo>
              </a:path>
              <a:path w="5880100" h="2159635">
                <a:moveTo>
                  <a:pt x="91439" y="2159508"/>
                </a:moveTo>
                <a:lnTo>
                  <a:pt x="5879592" y="2159508"/>
                </a:lnTo>
              </a:path>
            </a:pathLst>
          </a:custGeom>
          <a:ln w="25400">
            <a:solidFill>
              <a:srgbClr val="FFFFFF"/>
            </a:solidFill>
          </a:ln>
        </p:spPr>
        <p:txBody>
          <a:bodyPr wrap="square" lIns="0" tIns="0" rIns="0" bIns="0" rtlCol="0"/>
          <a:lstStyle/>
          <a:p>
            <a:endParaRPr/>
          </a:p>
        </p:txBody>
      </p:sp>
      <p:sp>
        <p:nvSpPr>
          <p:cNvPr id="8" name="object 8"/>
          <p:cNvSpPr txBox="1"/>
          <p:nvPr/>
        </p:nvSpPr>
        <p:spPr>
          <a:xfrm>
            <a:off x="1378966" y="1723326"/>
            <a:ext cx="4530725" cy="2183130"/>
          </a:xfrm>
          <a:prstGeom prst="rect">
            <a:avLst/>
          </a:prstGeom>
        </p:spPr>
        <p:txBody>
          <a:bodyPr vert="horz" wrap="square" lIns="0" tIns="86360" rIns="0" bIns="0" rtlCol="0">
            <a:spAutoFit/>
          </a:bodyPr>
          <a:lstStyle/>
          <a:p>
            <a:pPr marL="583565" indent="-570865">
              <a:lnSpc>
                <a:spcPct val="100000"/>
              </a:lnSpc>
              <a:spcBef>
                <a:spcPts val="680"/>
              </a:spcBef>
              <a:buFont typeface="Times New Roman"/>
              <a:buChar char="•"/>
              <a:tabLst>
                <a:tab pos="583565" algn="l"/>
              </a:tabLst>
            </a:pPr>
            <a:r>
              <a:rPr sz="2400" b="1" dirty="0">
                <a:solidFill>
                  <a:srgbClr val="FFFFFF"/>
                </a:solidFill>
                <a:latin typeface="Times New Roman"/>
                <a:cs typeface="Times New Roman"/>
              </a:rPr>
              <a:t>Upward</a:t>
            </a:r>
            <a:r>
              <a:rPr sz="2400" b="1" spc="-50" dirty="0">
                <a:solidFill>
                  <a:srgbClr val="FFFFFF"/>
                </a:solidFill>
                <a:latin typeface="Times New Roman"/>
                <a:cs typeface="Times New Roman"/>
              </a:rPr>
              <a:t> </a:t>
            </a:r>
            <a:r>
              <a:rPr sz="2400" b="1" dirty="0">
                <a:solidFill>
                  <a:srgbClr val="FFFFFF"/>
                </a:solidFill>
                <a:latin typeface="Times New Roman"/>
                <a:cs typeface="Times New Roman"/>
              </a:rPr>
              <a:t>or</a:t>
            </a:r>
            <a:r>
              <a:rPr sz="2400" b="1" spc="-114" dirty="0">
                <a:solidFill>
                  <a:srgbClr val="FFFFFF"/>
                </a:solidFill>
                <a:latin typeface="Times New Roman"/>
                <a:cs typeface="Times New Roman"/>
              </a:rPr>
              <a:t> </a:t>
            </a:r>
            <a:r>
              <a:rPr sz="2400" b="1" dirty="0">
                <a:solidFill>
                  <a:srgbClr val="FFFFFF"/>
                </a:solidFill>
                <a:latin typeface="Times New Roman"/>
                <a:cs typeface="Times New Roman"/>
              </a:rPr>
              <a:t>Downward</a:t>
            </a:r>
            <a:r>
              <a:rPr sz="2400" b="1" spc="-25" dirty="0">
                <a:solidFill>
                  <a:srgbClr val="FFFFFF"/>
                </a:solidFill>
                <a:latin typeface="Times New Roman"/>
                <a:cs typeface="Times New Roman"/>
              </a:rPr>
              <a:t> </a:t>
            </a:r>
            <a:r>
              <a:rPr sz="2400" b="1" spc="-10" dirty="0">
                <a:solidFill>
                  <a:srgbClr val="FFFFFF"/>
                </a:solidFill>
                <a:latin typeface="Times New Roman"/>
                <a:cs typeface="Times New Roman"/>
              </a:rPr>
              <a:t>Swings</a:t>
            </a:r>
            <a:endParaRPr sz="2400" dirty="0">
              <a:latin typeface="Times New Roman"/>
              <a:cs typeface="Times New Roman"/>
            </a:endParaRPr>
          </a:p>
          <a:p>
            <a:pPr marL="583565" indent="-570865">
              <a:lnSpc>
                <a:spcPct val="100000"/>
              </a:lnSpc>
              <a:spcBef>
                <a:spcPts val="580"/>
              </a:spcBef>
              <a:buFont typeface="Times New Roman"/>
              <a:buChar char="•"/>
              <a:tabLst>
                <a:tab pos="583565" algn="l"/>
              </a:tabLst>
            </a:pPr>
            <a:r>
              <a:rPr sz="2400" b="1" dirty="0">
                <a:solidFill>
                  <a:srgbClr val="FFFFFF"/>
                </a:solidFill>
                <a:latin typeface="Times New Roman"/>
                <a:cs typeface="Times New Roman"/>
              </a:rPr>
              <a:t>Regular</a:t>
            </a:r>
            <a:r>
              <a:rPr sz="2400" b="1" spc="-50" dirty="0">
                <a:solidFill>
                  <a:srgbClr val="FFFFFF"/>
                </a:solidFill>
                <a:latin typeface="Times New Roman"/>
                <a:cs typeface="Times New Roman"/>
              </a:rPr>
              <a:t> </a:t>
            </a:r>
            <a:r>
              <a:rPr sz="2400" b="1" spc="-10" dirty="0">
                <a:solidFill>
                  <a:srgbClr val="FFFFFF"/>
                </a:solidFill>
                <a:latin typeface="Times New Roman"/>
                <a:cs typeface="Times New Roman"/>
              </a:rPr>
              <a:t>Patterns</a:t>
            </a:r>
            <a:endParaRPr sz="2400" dirty="0">
              <a:latin typeface="Times New Roman"/>
              <a:cs typeface="Times New Roman"/>
            </a:endParaRPr>
          </a:p>
          <a:p>
            <a:pPr marL="583565" indent="-570865">
              <a:lnSpc>
                <a:spcPct val="100000"/>
              </a:lnSpc>
              <a:spcBef>
                <a:spcPts val="575"/>
              </a:spcBef>
              <a:buFont typeface="Times New Roman"/>
              <a:buChar char="•"/>
              <a:tabLst>
                <a:tab pos="583565" algn="l"/>
              </a:tabLst>
            </a:pPr>
            <a:r>
              <a:rPr sz="2400" b="1" dirty="0">
                <a:solidFill>
                  <a:srgbClr val="FFFFFF"/>
                </a:solidFill>
                <a:latin typeface="Times New Roman"/>
                <a:cs typeface="Times New Roman"/>
              </a:rPr>
              <a:t>Observed</a:t>
            </a:r>
            <a:r>
              <a:rPr sz="2400" b="1" spc="-90" dirty="0">
                <a:solidFill>
                  <a:srgbClr val="FFFFFF"/>
                </a:solidFill>
                <a:latin typeface="Times New Roman"/>
                <a:cs typeface="Times New Roman"/>
              </a:rPr>
              <a:t> </a:t>
            </a:r>
            <a:r>
              <a:rPr sz="2400" b="1" dirty="0">
                <a:solidFill>
                  <a:srgbClr val="FFFFFF"/>
                </a:solidFill>
                <a:latin typeface="Times New Roman"/>
                <a:cs typeface="Times New Roman"/>
              </a:rPr>
              <a:t>Within</a:t>
            </a:r>
            <a:r>
              <a:rPr sz="2400" b="1" spc="-25" dirty="0">
                <a:solidFill>
                  <a:srgbClr val="FFFFFF"/>
                </a:solidFill>
                <a:latin typeface="Times New Roman"/>
                <a:cs typeface="Times New Roman"/>
              </a:rPr>
              <a:t> </a:t>
            </a:r>
            <a:r>
              <a:rPr sz="2400" b="1" dirty="0">
                <a:solidFill>
                  <a:srgbClr val="FFFFFF"/>
                </a:solidFill>
                <a:latin typeface="Times New Roman"/>
                <a:cs typeface="Times New Roman"/>
              </a:rPr>
              <a:t>1</a:t>
            </a:r>
            <a:r>
              <a:rPr sz="2400" b="1" spc="-125" dirty="0">
                <a:solidFill>
                  <a:srgbClr val="FFFFFF"/>
                </a:solidFill>
                <a:latin typeface="Times New Roman"/>
                <a:cs typeface="Times New Roman"/>
              </a:rPr>
              <a:t> </a:t>
            </a:r>
            <a:r>
              <a:rPr sz="2400" b="1" spc="-20" dirty="0">
                <a:solidFill>
                  <a:srgbClr val="FFFFFF"/>
                </a:solidFill>
                <a:latin typeface="Times New Roman"/>
                <a:cs typeface="Times New Roman"/>
              </a:rPr>
              <a:t>Year</a:t>
            </a:r>
            <a:endParaRPr sz="2400" dirty="0">
              <a:latin typeface="Times New Roman"/>
              <a:cs typeface="Times New Roman"/>
            </a:endParaRPr>
          </a:p>
          <a:p>
            <a:pPr>
              <a:lnSpc>
                <a:spcPct val="100000"/>
              </a:lnSpc>
              <a:spcBef>
                <a:spcPts val="969"/>
              </a:spcBef>
            </a:pPr>
            <a:endParaRPr sz="2400" dirty="0">
              <a:latin typeface="Times New Roman"/>
              <a:cs typeface="Times New Roman"/>
            </a:endParaRPr>
          </a:p>
          <a:p>
            <a:pPr marL="921385">
              <a:lnSpc>
                <a:spcPct val="100000"/>
              </a:lnSpc>
            </a:pPr>
            <a:r>
              <a:rPr sz="2400" b="1" spc="-10" dirty="0">
                <a:solidFill>
                  <a:srgbClr val="FFFFFF"/>
                </a:solidFill>
                <a:latin typeface="Arial"/>
                <a:cs typeface="Arial"/>
              </a:rPr>
              <a:t>Sales</a:t>
            </a:r>
            <a:endParaRPr sz="2400" dirty="0">
              <a:latin typeface="Arial"/>
              <a:cs typeface="Arial"/>
            </a:endParaRPr>
          </a:p>
        </p:txBody>
      </p:sp>
      <p:sp>
        <p:nvSpPr>
          <p:cNvPr id="9" name="object 9"/>
          <p:cNvSpPr txBox="1"/>
          <p:nvPr/>
        </p:nvSpPr>
        <p:spPr>
          <a:xfrm>
            <a:off x="4542790" y="5753201"/>
            <a:ext cx="401129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Arial"/>
                <a:cs typeface="Arial"/>
              </a:rPr>
              <a:t>Time</a:t>
            </a:r>
            <a:r>
              <a:rPr sz="2400" b="1" spc="-55" dirty="0">
                <a:solidFill>
                  <a:srgbClr val="FFFFFF"/>
                </a:solidFill>
                <a:latin typeface="Arial"/>
                <a:cs typeface="Arial"/>
              </a:rPr>
              <a:t> </a:t>
            </a:r>
            <a:r>
              <a:rPr sz="2400" b="1" dirty="0">
                <a:solidFill>
                  <a:srgbClr val="FFFFFF"/>
                </a:solidFill>
                <a:latin typeface="Arial"/>
                <a:cs typeface="Arial"/>
              </a:rPr>
              <a:t>(Monthly</a:t>
            </a:r>
            <a:r>
              <a:rPr sz="2400" b="1" spc="-65" dirty="0">
                <a:solidFill>
                  <a:srgbClr val="FFFFFF"/>
                </a:solidFill>
                <a:latin typeface="Arial"/>
                <a:cs typeface="Arial"/>
              </a:rPr>
              <a:t> </a:t>
            </a:r>
            <a:r>
              <a:rPr sz="2400" b="1" dirty="0">
                <a:solidFill>
                  <a:srgbClr val="FFFFFF"/>
                </a:solidFill>
                <a:latin typeface="Arial"/>
                <a:cs typeface="Arial"/>
              </a:rPr>
              <a:t>or</a:t>
            </a:r>
            <a:r>
              <a:rPr sz="2400" b="1" spc="-40" dirty="0">
                <a:solidFill>
                  <a:srgbClr val="FFFFFF"/>
                </a:solidFill>
                <a:latin typeface="Arial"/>
                <a:cs typeface="Arial"/>
              </a:rPr>
              <a:t> </a:t>
            </a:r>
            <a:r>
              <a:rPr sz="2400" b="1" spc="-10" dirty="0">
                <a:solidFill>
                  <a:srgbClr val="FFFFFF"/>
                </a:solidFill>
                <a:latin typeface="Arial"/>
                <a:cs typeface="Arial"/>
              </a:rPr>
              <a:t>Quarterly)</a:t>
            </a:r>
            <a:endParaRPr sz="2400">
              <a:latin typeface="Arial"/>
              <a:cs typeface="Arial"/>
            </a:endParaRPr>
          </a:p>
        </p:txBody>
      </p:sp>
      <p:grpSp>
        <p:nvGrpSpPr>
          <p:cNvPr id="10" name="object 10"/>
          <p:cNvGrpSpPr/>
          <p:nvPr/>
        </p:nvGrpSpPr>
        <p:grpSpPr>
          <a:xfrm>
            <a:off x="3087370" y="3008122"/>
            <a:ext cx="6294755" cy="2656840"/>
            <a:chOff x="3087370" y="3008122"/>
            <a:chExt cx="6294755" cy="2656840"/>
          </a:xfrm>
        </p:grpSpPr>
        <p:pic>
          <p:nvPicPr>
            <p:cNvPr id="11" name="object 11"/>
            <p:cNvPicPr/>
            <p:nvPr/>
          </p:nvPicPr>
          <p:blipFill>
            <a:blip r:embed="rId2" cstate="print"/>
            <a:stretch>
              <a:fillRect/>
            </a:stretch>
          </p:blipFill>
          <p:spPr>
            <a:xfrm>
              <a:off x="3087370" y="3008122"/>
              <a:ext cx="6294628" cy="2656840"/>
            </a:xfrm>
            <a:prstGeom prst="rect">
              <a:avLst/>
            </a:prstGeom>
          </p:spPr>
        </p:pic>
        <p:sp>
          <p:nvSpPr>
            <p:cNvPr id="12" name="object 12"/>
            <p:cNvSpPr/>
            <p:nvPr/>
          </p:nvSpPr>
          <p:spPr>
            <a:xfrm>
              <a:off x="6078727" y="3135122"/>
              <a:ext cx="2648585" cy="633730"/>
            </a:xfrm>
            <a:custGeom>
              <a:avLst/>
              <a:gdLst/>
              <a:ahLst/>
              <a:cxnLst/>
              <a:rect l="l" t="t" r="r" b="b"/>
              <a:pathLst>
                <a:path w="2648584" h="633729">
                  <a:moveTo>
                    <a:pt x="2587817" y="21064"/>
                  </a:moveTo>
                  <a:lnTo>
                    <a:pt x="0" y="608329"/>
                  </a:lnTo>
                  <a:lnTo>
                    <a:pt x="5587" y="633221"/>
                  </a:lnTo>
                  <a:lnTo>
                    <a:pt x="2593480" y="45812"/>
                  </a:lnTo>
                  <a:lnTo>
                    <a:pt x="2598928" y="31623"/>
                  </a:lnTo>
                  <a:lnTo>
                    <a:pt x="2587817" y="21064"/>
                  </a:lnTo>
                  <a:close/>
                </a:path>
                <a:path w="2648584" h="633729">
                  <a:moveTo>
                    <a:pt x="2643800" y="19176"/>
                  </a:moveTo>
                  <a:lnTo>
                    <a:pt x="2596133" y="19176"/>
                  </a:lnTo>
                  <a:lnTo>
                    <a:pt x="2601722" y="43941"/>
                  </a:lnTo>
                  <a:lnTo>
                    <a:pt x="2593480" y="45812"/>
                  </a:lnTo>
                  <a:lnTo>
                    <a:pt x="2582545" y="74294"/>
                  </a:lnTo>
                  <a:lnTo>
                    <a:pt x="2648457" y="20319"/>
                  </a:lnTo>
                  <a:lnTo>
                    <a:pt x="2643800" y="19176"/>
                  </a:lnTo>
                  <a:close/>
                </a:path>
                <a:path w="2648584" h="633729">
                  <a:moveTo>
                    <a:pt x="2598942" y="31623"/>
                  </a:moveTo>
                  <a:lnTo>
                    <a:pt x="2593480" y="45812"/>
                  </a:lnTo>
                  <a:lnTo>
                    <a:pt x="2601722" y="43941"/>
                  </a:lnTo>
                  <a:lnTo>
                    <a:pt x="2598942" y="31623"/>
                  </a:lnTo>
                  <a:close/>
                </a:path>
                <a:path w="2648584" h="633729">
                  <a:moveTo>
                    <a:pt x="2596133" y="19176"/>
                  </a:moveTo>
                  <a:lnTo>
                    <a:pt x="2587817" y="21064"/>
                  </a:lnTo>
                  <a:lnTo>
                    <a:pt x="2598928" y="31623"/>
                  </a:lnTo>
                  <a:lnTo>
                    <a:pt x="2596133" y="19176"/>
                  </a:lnTo>
                  <a:close/>
                </a:path>
                <a:path w="2648584" h="633729">
                  <a:moveTo>
                    <a:pt x="2565654" y="0"/>
                  </a:moveTo>
                  <a:lnTo>
                    <a:pt x="2587817" y="21064"/>
                  </a:lnTo>
                  <a:lnTo>
                    <a:pt x="2596133" y="19176"/>
                  </a:lnTo>
                  <a:lnTo>
                    <a:pt x="2643800" y="19176"/>
                  </a:lnTo>
                  <a:lnTo>
                    <a:pt x="2565654" y="0"/>
                  </a:lnTo>
                  <a:close/>
                </a:path>
              </a:pathLst>
            </a:custGeom>
            <a:solidFill>
              <a:srgbClr val="A7FFA7"/>
            </a:solid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709160" cy="6858000"/>
            <a:chOff x="0" y="0"/>
            <a:chExt cx="4709160" cy="6858000"/>
          </a:xfrm>
        </p:grpSpPr>
        <p:sp>
          <p:nvSpPr>
            <p:cNvPr id="3" name="object 3"/>
            <p:cNvSpPr/>
            <p:nvPr/>
          </p:nvSpPr>
          <p:spPr>
            <a:xfrm>
              <a:off x="0" y="0"/>
              <a:ext cx="4709160" cy="6858000"/>
            </a:xfrm>
            <a:custGeom>
              <a:avLst/>
              <a:gdLst/>
              <a:ahLst/>
              <a:cxnLst/>
              <a:rect l="l" t="t" r="r" b="b"/>
              <a:pathLst>
                <a:path w="4709160" h="6858000">
                  <a:moveTo>
                    <a:pt x="4709160" y="0"/>
                  </a:moveTo>
                  <a:lnTo>
                    <a:pt x="0" y="0"/>
                  </a:lnTo>
                  <a:lnTo>
                    <a:pt x="0" y="6858000"/>
                  </a:lnTo>
                  <a:lnTo>
                    <a:pt x="4709160" y="6858000"/>
                  </a:lnTo>
                  <a:lnTo>
                    <a:pt x="4709160" y="0"/>
                  </a:lnTo>
                  <a:close/>
                </a:path>
              </a:pathLst>
            </a:custGeom>
            <a:solidFill>
              <a:srgbClr val="464646">
                <a:alpha val="81175"/>
              </a:srgbClr>
            </a:solidFill>
          </p:spPr>
          <p:txBody>
            <a:bodyPr wrap="square" lIns="0" tIns="0" rIns="0" bIns="0" rtlCol="0"/>
            <a:lstStyle/>
            <a:p>
              <a:endParaRPr/>
            </a:p>
          </p:txBody>
        </p:sp>
        <p:sp>
          <p:nvSpPr>
            <p:cNvPr id="4" name="object 4"/>
            <p:cNvSpPr/>
            <p:nvPr/>
          </p:nvSpPr>
          <p:spPr>
            <a:xfrm>
              <a:off x="0" y="0"/>
              <a:ext cx="3284220" cy="6858000"/>
            </a:xfrm>
            <a:custGeom>
              <a:avLst/>
              <a:gdLst/>
              <a:ahLst/>
              <a:cxnLst/>
              <a:rect l="l" t="t" r="r" b="b"/>
              <a:pathLst>
                <a:path w="3284220" h="6858000">
                  <a:moveTo>
                    <a:pt x="869061" y="0"/>
                  </a:moveTo>
                  <a:lnTo>
                    <a:pt x="0" y="0"/>
                  </a:lnTo>
                  <a:lnTo>
                    <a:pt x="0" y="6857999"/>
                  </a:lnTo>
                  <a:lnTo>
                    <a:pt x="3284220" y="6857999"/>
                  </a:lnTo>
                  <a:lnTo>
                    <a:pt x="869061" y="0"/>
                  </a:lnTo>
                  <a:close/>
                </a:path>
              </a:pathLst>
            </a:custGeom>
            <a:solidFill>
              <a:srgbClr val="464646">
                <a:alpha val="34901"/>
              </a:srgbClr>
            </a:solidFill>
          </p:spPr>
          <p:txBody>
            <a:bodyPr wrap="square" lIns="0" tIns="0" rIns="0" bIns="0" rtlCol="0"/>
            <a:lstStyle/>
            <a:p>
              <a:endParaRPr/>
            </a:p>
          </p:txBody>
        </p:sp>
      </p:grpSp>
      <p:sp>
        <p:nvSpPr>
          <p:cNvPr id="5" name="object 5"/>
          <p:cNvSpPr txBox="1"/>
          <p:nvPr/>
        </p:nvSpPr>
        <p:spPr>
          <a:xfrm>
            <a:off x="909015" y="2164841"/>
            <a:ext cx="3074035" cy="2118360"/>
          </a:xfrm>
          <a:prstGeom prst="rect">
            <a:avLst/>
          </a:prstGeom>
        </p:spPr>
        <p:txBody>
          <a:bodyPr vert="horz" wrap="square" lIns="0" tIns="63500" rIns="0" bIns="0" rtlCol="0">
            <a:spAutoFit/>
          </a:bodyPr>
          <a:lstStyle/>
          <a:p>
            <a:pPr marL="12065" marR="5080" indent="8255" algn="ctr">
              <a:lnSpc>
                <a:spcPct val="93000"/>
              </a:lnSpc>
              <a:spcBef>
                <a:spcPts val="500"/>
              </a:spcBef>
            </a:pPr>
            <a:r>
              <a:rPr sz="4800" b="1" dirty="0">
                <a:solidFill>
                  <a:srgbClr val="FFFFFF"/>
                </a:solidFill>
                <a:latin typeface="Times New Roman"/>
                <a:cs typeface="Times New Roman"/>
              </a:rPr>
              <a:t>Random</a:t>
            </a:r>
            <a:r>
              <a:rPr sz="4800" b="1" spc="-175" dirty="0">
                <a:solidFill>
                  <a:srgbClr val="FFFFFF"/>
                </a:solidFill>
                <a:latin typeface="Times New Roman"/>
                <a:cs typeface="Times New Roman"/>
              </a:rPr>
              <a:t> </a:t>
            </a:r>
            <a:r>
              <a:rPr sz="4800" b="1" spc="-25" dirty="0">
                <a:solidFill>
                  <a:srgbClr val="FFFFFF"/>
                </a:solidFill>
                <a:latin typeface="Times New Roman"/>
                <a:cs typeface="Times New Roman"/>
              </a:rPr>
              <a:t>or </a:t>
            </a:r>
            <a:r>
              <a:rPr sz="4800" b="1" spc="-10" dirty="0">
                <a:solidFill>
                  <a:srgbClr val="FFFFFF"/>
                </a:solidFill>
                <a:latin typeface="Times New Roman"/>
                <a:cs typeface="Times New Roman"/>
              </a:rPr>
              <a:t>Irregular Component</a:t>
            </a:r>
            <a:endParaRPr sz="4800">
              <a:latin typeface="Times New Roman"/>
              <a:cs typeface="Times New Roman"/>
            </a:endParaRPr>
          </a:p>
        </p:txBody>
      </p:sp>
      <p:sp>
        <p:nvSpPr>
          <p:cNvPr id="6" name="object 6"/>
          <p:cNvSpPr txBox="1"/>
          <p:nvPr/>
        </p:nvSpPr>
        <p:spPr>
          <a:xfrm>
            <a:off x="5436870" y="2002663"/>
            <a:ext cx="5106670" cy="2513330"/>
          </a:xfrm>
          <a:prstGeom prst="rect">
            <a:avLst/>
          </a:prstGeom>
        </p:spPr>
        <p:txBody>
          <a:bodyPr vert="horz" wrap="square" lIns="0" tIns="12700" rIns="0" bIns="0" rtlCol="0">
            <a:spAutoFit/>
          </a:bodyPr>
          <a:lstStyle/>
          <a:p>
            <a:pPr marL="584200" marR="173355" indent="-572135">
              <a:lnSpc>
                <a:spcPct val="100000"/>
              </a:lnSpc>
              <a:spcBef>
                <a:spcPts val="100"/>
              </a:spcBef>
              <a:buFont typeface="Times New Roman"/>
              <a:buChar char="•"/>
              <a:tabLst>
                <a:tab pos="584200" algn="l"/>
              </a:tabLst>
            </a:pPr>
            <a:r>
              <a:rPr sz="2400" b="1" dirty="0">
                <a:solidFill>
                  <a:srgbClr val="464646"/>
                </a:solidFill>
                <a:latin typeface="Times New Roman"/>
                <a:cs typeface="Times New Roman"/>
              </a:rPr>
              <a:t>Erratic,</a:t>
            </a:r>
            <a:r>
              <a:rPr sz="2400" b="1" spc="-75" dirty="0">
                <a:solidFill>
                  <a:srgbClr val="464646"/>
                </a:solidFill>
                <a:latin typeface="Times New Roman"/>
                <a:cs typeface="Times New Roman"/>
              </a:rPr>
              <a:t> </a:t>
            </a:r>
            <a:r>
              <a:rPr sz="2400" b="1" dirty="0">
                <a:solidFill>
                  <a:srgbClr val="464646"/>
                </a:solidFill>
                <a:latin typeface="Times New Roman"/>
                <a:cs typeface="Times New Roman"/>
              </a:rPr>
              <a:t>Nonsystematic,</a:t>
            </a:r>
            <a:r>
              <a:rPr sz="2400" b="1" spc="-60" dirty="0">
                <a:solidFill>
                  <a:srgbClr val="464646"/>
                </a:solidFill>
                <a:latin typeface="Times New Roman"/>
                <a:cs typeface="Times New Roman"/>
              </a:rPr>
              <a:t> </a:t>
            </a:r>
            <a:r>
              <a:rPr sz="2400" b="1" spc="-10" dirty="0">
                <a:solidFill>
                  <a:srgbClr val="464646"/>
                </a:solidFill>
                <a:latin typeface="Times New Roman"/>
                <a:cs typeface="Times New Roman"/>
              </a:rPr>
              <a:t>Random, </a:t>
            </a:r>
            <a:r>
              <a:rPr sz="2400" b="1" spc="-20" dirty="0">
                <a:solidFill>
                  <a:srgbClr val="464646"/>
                </a:solidFill>
                <a:latin typeface="Times New Roman"/>
                <a:cs typeface="Times New Roman"/>
              </a:rPr>
              <a:t>‘Residual’</a:t>
            </a:r>
            <a:r>
              <a:rPr sz="2400" b="1" spc="-95" dirty="0">
                <a:solidFill>
                  <a:srgbClr val="464646"/>
                </a:solidFill>
                <a:latin typeface="Times New Roman"/>
                <a:cs typeface="Times New Roman"/>
              </a:rPr>
              <a:t> </a:t>
            </a:r>
            <a:r>
              <a:rPr sz="2400" b="1" spc="-10" dirty="0">
                <a:solidFill>
                  <a:srgbClr val="464646"/>
                </a:solidFill>
                <a:latin typeface="Times New Roman"/>
                <a:cs typeface="Times New Roman"/>
              </a:rPr>
              <a:t>Fluctuations</a:t>
            </a:r>
            <a:endParaRPr sz="2400">
              <a:latin typeface="Times New Roman"/>
              <a:cs typeface="Times New Roman"/>
            </a:endParaRPr>
          </a:p>
          <a:p>
            <a:pPr marL="584200" indent="-571500">
              <a:lnSpc>
                <a:spcPct val="100000"/>
              </a:lnSpc>
              <a:spcBef>
                <a:spcPts val="575"/>
              </a:spcBef>
              <a:buFont typeface="Times New Roman"/>
              <a:buChar char="•"/>
              <a:tabLst>
                <a:tab pos="584200" algn="l"/>
              </a:tabLst>
            </a:pPr>
            <a:r>
              <a:rPr sz="2400" b="1" dirty="0">
                <a:solidFill>
                  <a:srgbClr val="464646"/>
                </a:solidFill>
                <a:latin typeface="Times New Roman"/>
                <a:cs typeface="Times New Roman"/>
              </a:rPr>
              <a:t>Due</a:t>
            </a:r>
            <a:r>
              <a:rPr sz="2400" b="1" spc="-55" dirty="0">
                <a:solidFill>
                  <a:srgbClr val="464646"/>
                </a:solidFill>
                <a:latin typeface="Times New Roman"/>
                <a:cs typeface="Times New Roman"/>
              </a:rPr>
              <a:t> </a:t>
            </a:r>
            <a:r>
              <a:rPr sz="2400" b="1" dirty="0">
                <a:solidFill>
                  <a:srgbClr val="464646"/>
                </a:solidFill>
                <a:latin typeface="Times New Roman"/>
                <a:cs typeface="Times New Roman"/>
              </a:rPr>
              <a:t>to</a:t>
            </a:r>
            <a:r>
              <a:rPr sz="2400" b="1" spc="-60" dirty="0">
                <a:solidFill>
                  <a:srgbClr val="464646"/>
                </a:solidFill>
                <a:latin typeface="Times New Roman"/>
                <a:cs typeface="Times New Roman"/>
              </a:rPr>
              <a:t> </a:t>
            </a:r>
            <a:r>
              <a:rPr sz="2400" b="1" dirty="0">
                <a:solidFill>
                  <a:srgbClr val="464646"/>
                </a:solidFill>
                <a:latin typeface="Times New Roman"/>
                <a:cs typeface="Times New Roman"/>
              </a:rPr>
              <a:t>Random</a:t>
            </a:r>
            <a:r>
              <a:rPr sz="2400" b="1" spc="-85" dirty="0">
                <a:solidFill>
                  <a:srgbClr val="464646"/>
                </a:solidFill>
                <a:latin typeface="Times New Roman"/>
                <a:cs typeface="Times New Roman"/>
              </a:rPr>
              <a:t> </a:t>
            </a:r>
            <a:r>
              <a:rPr sz="2400" b="1" spc="-20" dirty="0">
                <a:solidFill>
                  <a:srgbClr val="464646"/>
                </a:solidFill>
                <a:latin typeface="Times New Roman"/>
                <a:cs typeface="Times New Roman"/>
              </a:rPr>
              <a:t>Variations</a:t>
            </a:r>
            <a:r>
              <a:rPr sz="2400" b="1" spc="-70" dirty="0">
                <a:solidFill>
                  <a:srgbClr val="464646"/>
                </a:solidFill>
                <a:latin typeface="Times New Roman"/>
                <a:cs typeface="Times New Roman"/>
              </a:rPr>
              <a:t> </a:t>
            </a:r>
            <a:r>
              <a:rPr sz="2400" b="1" spc="-25" dirty="0">
                <a:solidFill>
                  <a:srgbClr val="464646"/>
                </a:solidFill>
                <a:latin typeface="Times New Roman"/>
                <a:cs typeface="Times New Roman"/>
              </a:rPr>
              <a:t>of</a:t>
            </a:r>
            <a:endParaRPr sz="2400">
              <a:latin typeface="Times New Roman"/>
              <a:cs typeface="Times New Roman"/>
            </a:endParaRPr>
          </a:p>
          <a:p>
            <a:pPr marL="984250" lvl="1" indent="-285750">
              <a:lnSpc>
                <a:spcPct val="100000"/>
              </a:lnSpc>
              <a:spcBef>
                <a:spcPts val="580"/>
              </a:spcBef>
              <a:buClr>
                <a:srgbClr val="D988B8"/>
              </a:buClr>
              <a:buSzPct val="60416"/>
              <a:buFont typeface="Wingdings"/>
              <a:buChar char=""/>
              <a:tabLst>
                <a:tab pos="984250" algn="l"/>
              </a:tabLst>
            </a:pPr>
            <a:r>
              <a:rPr sz="2400" b="1" spc="-10" dirty="0">
                <a:solidFill>
                  <a:srgbClr val="FF5656"/>
                </a:solidFill>
                <a:latin typeface="Times New Roman"/>
                <a:cs typeface="Times New Roman"/>
              </a:rPr>
              <a:t>Nature</a:t>
            </a:r>
            <a:endParaRPr sz="2400">
              <a:latin typeface="Times New Roman"/>
              <a:cs typeface="Times New Roman"/>
            </a:endParaRPr>
          </a:p>
          <a:p>
            <a:pPr marL="984250" lvl="1" indent="-285750">
              <a:lnSpc>
                <a:spcPct val="100000"/>
              </a:lnSpc>
              <a:spcBef>
                <a:spcPts val="575"/>
              </a:spcBef>
              <a:buClr>
                <a:srgbClr val="D988B8"/>
              </a:buClr>
              <a:buSzPct val="60416"/>
              <a:buFont typeface="Wingdings"/>
              <a:buChar char=""/>
              <a:tabLst>
                <a:tab pos="984250" algn="l"/>
              </a:tabLst>
            </a:pPr>
            <a:r>
              <a:rPr sz="2400" b="1" spc="-10" dirty="0">
                <a:solidFill>
                  <a:srgbClr val="FF5656"/>
                </a:solidFill>
                <a:latin typeface="Times New Roman"/>
                <a:cs typeface="Times New Roman"/>
              </a:rPr>
              <a:t>Accidents</a:t>
            </a:r>
            <a:endParaRPr sz="2400">
              <a:latin typeface="Times New Roman"/>
              <a:cs typeface="Times New Roman"/>
            </a:endParaRPr>
          </a:p>
          <a:p>
            <a:pPr marL="584200" indent="-571500">
              <a:lnSpc>
                <a:spcPct val="100000"/>
              </a:lnSpc>
              <a:spcBef>
                <a:spcPts val="575"/>
              </a:spcBef>
              <a:buFont typeface="Times New Roman"/>
              <a:buChar char="•"/>
              <a:tabLst>
                <a:tab pos="584200" algn="l"/>
              </a:tabLst>
            </a:pPr>
            <a:r>
              <a:rPr sz="2400" b="1" dirty="0">
                <a:solidFill>
                  <a:srgbClr val="464646"/>
                </a:solidFill>
                <a:latin typeface="Times New Roman"/>
                <a:cs typeface="Times New Roman"/>
              </a:rPr>
              <a:t>Short</a:t>
            </a:r>
            <a:r>
              <a:rPr sz="2400" b="1" spc="-60" dirty="0">
                <a:solidFill>
                  <a:srgbClr val="464646"/>
                </a:solidFill>
                <a:latin typeface="Times New Roman"/>
                <a:cs typeface="Times New Roman"/>
              </a:rPr>
              <a:t> </a:t>
            </a:r>
            <a:r>
              <a:rPr sz="2400" b="1" dirty="0">
                <a:solidFill>
                  <a:srgbClr val="464646"/>
                </a:solidFill>
                <a:latin typeface="Times New Roman"/>
                <a:cs typeface="Times New Roman"/>
              </a:rPr>
              <a:t>Duration</a:t>
            </a:r>
            <a:r>
              <a:rPr sz="2400" b="1" spc="-55" dirty="0">
                <a:solidFill>
                  <a:srgbClr val="464646"/>
                </a:solidFill>
                <a:latin typeface="Times New Roman"/>
                <a:cs typeface="Times New Roman"/>
              </a:rPr>
              <a:t> </a:t>
            </a:r>
            <a:r>
              <a:rPr sz="2400" b="1" dirty="0">
                <a:solidFill>
                  <a:srgbClr val="464646"/>
                </a:solidFill>
                <a:latin typeface="Times New Roman"/>
                <a:cs typeface="Times New Roman"/>
              </a:rPr>
              <a:t>and</a:t>
            </a:r>
            <a:r>
              <a:rPr sz="2400" b="1" spc="-55" dirty="0">
                <a:solidFill>
                  <a:srgbClr val="464646"/>
                </a:solidFill>
                <a:latin typeface="Times New Roman"/>
                <a:cs typeface="Times New Roman"/>
              </a:rPr>
              <a:t> </a:t>
            </a:r>
            <a:r>
              <a:rPr sz="2400" b="1" spc="-20" dirty="0">
                <a:solidFill>
                  <a:srgbClr val="464646"/>
                </a:solidFill>
                <a:latin typeface="Times New Roman"/>
                <a:cs typeface="Times New Roman"/>
              </a:rPr>
              <a:t>Non-</a:t>
            </a:r>
            <a:r>
              <a:rPr sz="2400" b="1" spc="-10" dirty="0">
                <a:solidFill>
                  <a:srgbClr val="464646"/>
                </a:solidFill>
                <a:latin typeface="Times New Roman"/>
                <a:cs typeface="Times New Roman"/>
              </a:rPr>
              <a:t>repeating</a:t>
            </a:r>
            <a:endParaRPr sz="2400">
              <a:latin typeface="Times New Roman"/>
              <a:cs typeface="Times New Roman"/>
            </a:endParaRPr>
          </a:p>
        </p:txBody>
      </p:sp>
      <p:grpSp>
        <p:nvGrpSpPr>
          <p:cNvPr id="7" name="object 7"/>
          <p:cNvGrpSpPr/>
          <p:nvPr/>
        </p:nvGrpSpPr>
        <p:grpSpPr>
          <a:xfrm>
            <a:off x="7107330" y="4984117"/>
            <a:ext cx="2435225" cy="1134110"/>
            <a:chOff x="7107330" y="4984117"/>
            <a:chExt cx="2435225" cy="1134110"/>
          </a:xfrm>
        </p:grpSpPr>
        <p:sp>
          <p:nvSpPr>
            <p:cNvPr id="8" name="object 8"/>
            <p:cNvSpPr/>
            <p:nvPr/>
          </p:nvSpPr>
          <p:spPr>
            <a:xfrm>
              <a:off x="7720037" y="5647255"/>
              <a:ext cx="709930" cy="290195"/>
            </a:xfrm>
            <a:custGeom>
              <a:avLst/>
              <a:gdLst/>
              <a:ahLst/>
              <a:cxnLst/>
              <a:rect l="l" t="t" r="r" b="b"/>
              <a:pathLst>
                <a:path w="709929" h="290195">
                  <a:moveTo>
                    <a:pt x="410810" y="0"/>
                  </a:moveTo>
                  <a:lnTo>
                    <a:pt x="0" y="289890"/>
                  </a:lnTo>
                  <a:lnTo>
                    <a:pt x="709845" y="83960"/>
                  </a:lnTo>
                  <a:lnTo>
                    <a:pt x="410810" y="0"/>
                  </a:lnTo>
                  <a:close/>
                </a:path>
              </a:pathLst>
            </a:custGeom>
            <a:solidFill>
              <a:srgbClr val="404040"/>
            </a:solidFill>
          </p:spPr>
          <p:txBody>
            <a:bodyPr wrap="square" lIns="0" tIns="0" rIns="0" bIns="0" rtlCol="0"/>
            <a:lstStyle/>
            <a:p>
              <a:endParaRPr/>
            </a:p>
          </p:txBody>
        </p:sp>
        <p:sp>
          <p:nvSpPr>
            <p:cNvPr id="9" name="object 9"/>
            <p:cNvSpPr/>
            <p:nvPr/>
          </p:nvSpPr>
          <p:spPr>
            <a:xfrm>
              <a:off x="7107330" y="5198875"/>
              <a:ext cx="615315" cy="741045"/>
            </a:xfrm>
            <a:custGeom>
              <a:avLst/>
              <a:gdLst/>
              <a:ahLst/>
              <a:cxnLst/>
              <a:rect l="l" t="t" r="r" b="b"/>
              <a:pathLst>
                <a:path w="615315" h="741045">
                  <a:moveTo>
                    <a:pt x="0" y="0"/>
                  </a:moveTo>
                  <a:lnTo>
                    <a:pt x="2451" y="604132"/>
                  </a:lnTo>
                  <a:lnTo>
                    <a:pt x="615151" y="740705"/>
                  </a:lnTo>
                  <a:lnTo>
                    <a:pt x="614226" y="131414"/>
                  </a:lnTo>
                  <a:lnTo>
                    <a:pt x="0" y="0"/>
                  </a:lnTo>
                  <a:close/>
                </a:path>
              </a:pathLst>
            </a:custGeom>
            <a:solidFill>
              <a:srgbClr val="DFDFDF"/>
            </a:solidFill>
          </p:spPr>
          <p:txBody>
            <a:bodyPr wrap="square" lIns="0" tIns="0" rIns="0" bIns="0" rtlCol="0"/>
            <a:lstStyle/>
            <a:p>
              <a:endParaRPr/>
            </a:p>
          </p:txBody>
        </p:sp>
        <p:sp>
          <p:nvSpPr>
            <p:cNvPr id="10" name="object 10"/>
            <p:cNvSpPr/>
            <p:nvPr/>
          </p:nvSpPr>
          <p:spPr>
            <a:xfrm>
              <a:off x="7720644" y="5088760"/>
              <a:ext cx="415290" cy="847725"/>
            </a:xfrm>
            <a:custGeom>
              <a:avLst/>
              <a:gdLst/>
              <a:ahLst/>
              <a:cxnLst/>
              <a:rect l="l" t="t" r="r" b="b"/>
              <a:pathLst>
                <a:path w="415290" h="847725">
                  <a:moveTo>
                    <a:pt x="415104" y="0"/>
                  </a:moveTo>
                  <a:lnTo>
                    <a:pt x="0" y="242437"/>
                  </a:lnTo>
                  <a:lnTo>
                    <a:pt x="0" y="847478"/>
                  </a:lnTo>
                  <a:lnTo>
                    <a:pt x="415104" y="559100"/>
                  </a:lnTo>
                  <a:lnTo>
                    <a:pt x="415104" y="0"/>
                  </a:lnTo>
                  <a:close/>
                </a:path>
              </a:pathLst>
            </a:custGeom>
            <a:solidFill>
              <a:srgbClr val="9F9F9F"/>
            </a:solidFill>
          </p:spPr>
          <p:txBody>
            <a:bodyPr wrap="square" lIns="0" tIns="0" rIns="0" bIns="0" rtlCol="0"/>
            <a:lstStyle/>
            <a:p>
              <a:endParaRPr/>
            </a:p>
          </p:txBody>
        </p:sp>
        <p:sp>
          <p:nvSpPr>
            <p:cNvPr id="11" name="object 11"/>
            <p:cNvSpPr/>
            <p:nvPr/>
          </p:nvSpPr>
          <p:spPr>
            <a:xfrm>
              <a:off x="7107330" y="4984117"/>
              <a:ext cx="1026160" cy="348615"/>
            </a:xfrm>
            <a:custGeom>
              <a:avLst/>
              <a:gdLst/>
              <a:ahLst/>
              <a:cxnLst/>
              <a:rect l="l" t="t" r="r" b="b"/>
              <a:pathLst>
                <a:path w="1026159" h="348614">
                  <a:moveTo>
                    <a:pt x="458305" y="0"/>
                  </a:moveTo>
                  <a:lnTo>
                    <a:pt x="0" y="215677"/>
                  </a:lnTo>
                  <a:lnTo>
                    <a:pt x="614226" y="348000"/>
                  </a:lnTo>
                  <a:lnTo>
                    <a:pt x="1025961" y="105562"/>
                  </a:lnTo>
                  <a:lnTo>
                    <a:pt x="458305" y="0"/>
                  </a:lnTo>
                  <a:close/>
                </a:path>
              </a:pathLst>
            </a:custGeom>
            <a:solidFill>
              <a:srgbClr val="808080"/>
            </a:solidFill>
          </p:spPr>
          <p:txBody>
            <a:bodyPr wrap="square" lIns="0" tIns="0" rIns="0" bIns="0" rtlCol="0"/>
            <a:lstStyle/>
            <a:p>
              <a:endParaRPr/>
            </a:p>
          </p:txBody>
        </p:sp>
        <p:sp>
          <p:nvSpPr>
            <p:cNvPr id="12" name="object 12"/>
            <p:cNvSpPr/>
            <p:nvPr/>
          </p:nvSpPr>
          <p:spPr>
            <a:xfrm>
              <a:off x="7594117" y="5039804"/>
              <a:ext cx="346075" cy="109855"/>
            </a:xfrm>
            <a:custGeom>
              <a:avLst/>
              <a:gdLst/>
              <a:ahLst/>
              <a:cxnLst/>
              <a:rect l="l" t="t" r="r" b="b"/>
              <a:pathLst>
                <a:path w="346075" h="109854">
                  <a:moveTo>
                    <a:pt x="83324" y="30111"/>
                  </a:moveTo>
                  <a:lnTo>
                    <a:pt x="80048" y="18465"/>
                  </a:lnTo>
                  <a:lnTo>
                    <a:pt x="71107" y="8890"/>
                  </a:lnTo>
                  <a:lnTo>
                    <a:pt x="57861" y="2387"/>
                  </a:lnTo>
                  <a:lnTo>
                    <a:pt x="41668" y="0"/>
                  </a:lnTo>
                  <a:lnTo>
                    <a:pt x="25463" y="2387"/>
                  </a:lnTo>
                  <a:lnTo>
                    <a:pt x="12217" y="8890"/>
                  </a:lnTo>
                  <a:lnTo>
                    <a:pt x="3276" y="18465"/>
                  </a:lnTo>
                  <a:lnTo>
                    <a:pt x="0" y="30111"/>
                  </a:lnTo>
                  <a:lnTo>
                    <a:pt x="3276" y="41643"/>
                  </a:lnTo>
                  <a:lnTo>
                    <a:pt x="12217" y="51015"/>
                  </a:lnTo>
                  <a:lnTo>
                    <a:pt x="25463" y="57302"/>
                  </a:lnTo>
                  <a:lnTo>
                    <a:pt x="41668" y="59601"/>
                  </a:lnTo>
                  <a:lnTo>
                    <a:pt x="57861" y="57302"/>
                  </a:lnTo>
                  <a:lnTo>
                    <a:pt x="71107" y="51015"/>
                  </a:lnTo>
                  <a:lnTo>
                    <a:pt x="80048" y="41643"/>
                  </a:lnTo>
                  <a:lnTo>
                    <a:pt x="83324" y="30111"/>
                  </a:lnTo>
                  <a:close/>
                </a:path>
                <a:path w="346075" h="109854">
                  <a:moveTo>
                    <a:pt x="345567" y="79070"/>
                  </a:moveTo>
                  <a:lnTo>
                    <a:pt x="342239" y="67576"/>
                  </a:lnTo>
                  <a:lnTo>
                    <a:pt x="333235" y="57975"/>
                  </a:lnTo>
                  <a:lnTo>
                    <a:pt x="319963" y="51396"/>
                  </a:lnTo>
                  <a:lnTo>
                    <a:pt x="303898" y="48958"/>
                  </a:lnTo>
                  <a:lnTo>
                    <a:pt x="287159" y="51396"/>
                  </a:lnTo>
                  <a:lnTo>
                    <a:pt x="273646" y="57975"/>
                  </a:lnTo>
                  <a:lnTo>
                    <a:pt x="264604" y="67576"/>
                  </a:lnTo>
                  <a:lnTo>
                    <a:pt x="261315" y="79070"/>
                  </a:lnTo>
                  <a:lnTo>
                    <a:pt x="264604" y="90754"/>
                  </a:lnTo>
                  <a:lnTo>
                    <a:pt x="273646" y="100444"/>
                  </a:lnTo>
                  <a:lnTo>
                    <a:pt x="287159" y="107048"/>
                  </a:lnTo>
                  <a:lnTo>
                    <a:pt x="303898" y="109486"/>
                  </a:lnTo>
                  <a:lnTo>
                    <a:pt x="319963" y="107048"/>
                  </a:lnTo>
                  <a:lnTo>
                    <a:pt x="333235" y="100444"/>
                  </a:lnTo>
                  <a:lnTo>
                    <a:pt x="342239" y="90754"/>
                  </a:lnTo>
                  <a:lnTo>
                    <a:pt x="345567" y="79070"/>
                  </a:lnTo>
                  <a:close/>
                </a:path>
              </a:pathLst>
            </a:custGeom>
            <a:solidFill>
              <a:srgbClr val="000000"/>
            </a:solidFill>
          </p:spPr>
          <p:txBody>
            <a:bodyPr wrap="square" lIns="0" tIns="0" rIns="0" bIns="0" rtlCol="0"/>
            <a:lstStyle/>
            <a:p>
              <a:endParaRPr/>
            </a:p>
          </p:txBody>
        </p:sp>
        <p:pic>
          <p:nvPicPr>
            <p:cNvPr id="13" name="object 13"/>
            <p:cNvPicPr/>
            <p:nvPr/>
          </p:nvPicPr>
          <p:blipFill>
            <a:blip r:embed="rId2" cstate="print"/>
            <a:stretch>
              <a:fillRect/>
            </a:stretch>
          </p:blipFill>
          <p:spPr>
            <a:xfrm>
              <a:off x="7728916" y="5152342"/>
              <a:ext cx="89759" cy="66306"/>
            </a:xfrm>
            <a:prstGeom prst="rect">
              <a:avLst/>
            </a:prstGeom>
          </p:spPr>
        </p:pic>
        <p:pic>
          <p:nvPicPr>
            <p:cNvPr id="14" name="object 14"/>
            <p:cNvPicPr/>
            <p:nvPr/>
          </p:nvPicPr>
          <p:blipFill>
            <a:blip r:embed="rId3" cstate="print"/>
            <a:stretch>
              <a:fillRect/>
            </a:stretch>
          </p:blipFill>
          <p:spPr>
            <a:xfrm>
              <a:off x="7455342" y="5096061"/>
              <a:ext cx="89759" cy="66016"/>
            </a:xfrm>
            <a:prstGeom prst="rect">
              <a:avLst/>
            </a:prstGeom>
          </p:spPr>
        </p:pic>
        <p:pic>
          <p:nvPicPr>
            <p:cNvPr id="15" name="object 15"/>
            <p:cNvPicPr/>
            <p:nvPr/>
          </p:nvPicPr>
          <p:blipFill>
            <a:blip r:embed="rId4" cstate="print"/>
            <a:stretch>
              <a:fillRect/>
            </a:stretch>
          </p:blipFill>
          <p:spPr>
            <a:xfrm>
              <a:off x="7602396" y="5215306"/>
              <a:ext cx="98639" cy="69357"/>
            </a:xfrm>
            <a:prstGeom prst="rect">
              <a:avLst/>
            </a:prstGeom>
          </p:spPr>
        </p:pic>
        <p:pic>
          <p:nvPicPr>
            <p:cNvPr id="16" name="object 16"/>
            <p:cNvPicPr/>
            <p:nvPr/>
          </p:nvPicPr>
          <p:blipFill>
            <a:blip r:embed="rId5" cstate="print"/>
            <a:stretch>
              <a:fillRect/>
            </a:stretch>
          </p:blipFill>
          <p:spPr>
            <a:xfrm>
              <a:off x="7316256" y="5154776"/>
              <a:ext cx="99880" cy="70265"/>
            </a:xfrm>
            <a:prstGeom prst="rect">
              <a:avLst/>
            </a:prstGeom>
          </p:spPr>
        </p:pic>
        <p:pic>
          <p:nvPicPr>
            <p:cNvPr id="17" name="object 17"/>
            <p:cNvPicPr/>
            <p:nvPr/>
          </p:nvPicPr>
          <p:blipFill>
            <a:blip r:embed="rId6" cstate="print"/>
            <a:stretch>
              <a:fillRect/>
            </a:stretch>
          </p:blipFill>
          <p:spPr>
            <a:xfrm>
              <a:off x="7367115" y="5309911"/>
              <a:ext cx="103541" cy="103721"/>
            </a:xfrm>
            <a:prstGeom prst="rect">
              <a:avLst/>
            </a:prstGeom>
          </p:spPr>
        </p:pic>
        <p:pic>
          <p:nvPicPr>
            <p:cNvPr id="18" name="object 18"/>
            <p:cNvPicPr/>
            <p:nvPr/>
          </p:nvPicPr>
          <p:blipFill>
            <a:blip r:embed="rId7" cstate="print"/>
            <a:stretch>
              <a:fillRect/>
            </a:stretch>
          </p:blipFill>
          <p:spPr>
            <a:xfrm>
              <a:off x="7162779" y="5669160"/>
              <a:ext cx="103847" cy="103734"/>
            </a:xfrm>
            <a:prstGeom prst="rect">
              <a:avLst/>
            </a:prstGeom>
          </p:spPr>
        </p:pic>
        <p:pic>
          <p:nvPicPr>
            <p:cNvPr id="19" name="object 19"/>
            <p:cNvPicPr/>
            <p:nvPr/>
          </p:nvPicPr>
          <p:blipFill>
            <a:blip r:embed="rId8" cstate="print"/>
            <a:stretch>
              <a:fillRect/>
            </a:stretch>
          </p:blipFill>
          <p:spPr>
            <a:xfrm>
              <a:off x="7573591" y="5773802"/>
              <a:ext cx="102933" cy="102813"/>
            </a:xfrm>
            <a:prstGeom prst="rect">
              <a:avLst/>
            </a:prstGeom>
          </p:spPr>
        </p:pic>
        <p:pic>
          <p:nvPicPr>
            <p:cNvPr id="20" name="object 20"/>
            <p:cNvPicPr/>
            <p:nvPr/>
          </p:nvPicPr>
          <p:blipFill>
            <a:blip r:embed="rId9" cstate="print"/>
            <a:stretch>
              <a:fillRect/>
            </a:stretch>
          </p:blipFill>
          <p:spPr>
            <a:xfrm>
              <a:off x="7774556" y="5352496"/>
              <a:ext cx="87315" cy="88828"/>
            </a:xfrm>
            <a:prstGeom prst="rect">
              <a:avLst/>
            </a:prstGeom>
          </p:spPr>
        </p:pic>
        <p:pic>
          <p:nvPicPr>
            <p:cNvPr id="21" name="object 21"/>
            <p:cNvPicPr/>
            <p:nvPr/>
          </p:nvPicPr>
          <p:blipFill>
            <a:blip r:embed="rId10" cstate="print"/>
            <a:stretch>
              <a:fillRect/>
            </a:stretch>
          </p:blipFill>
          <p:spPr>
            <a:xfrm>
              <a:off x="8014739" y="5560558"/>
              <a:ext cx="80880" cy="89131"/>
            </a:xfrm>
            <a:prstGeom prst="rect">
              <a:avLst/>
            </a:prstGeom>
          </p:spPr>
        </p:pic>
        <p:sp>
          <p:nvSpPr>
            <p:cNvPr id="22" name="object 22"/>
            <p:cNvSpPr/>
            <p:nvPr/>
          </p:nvSpPr>
          <p:spPr>
            <a:xfrm>
              <a:off x="9240077" y="5696234"/>
              <a:ext cx="302260" cy="269875"/>
            </a:xfrm>
            <a:custGeom>
              <a:avLst/>
              <a:gdLst/>
              <a:ahLst/>
              <a:cxnLst/>
              <a:rect l="l" t="t" r="r" b="b"/>
              <a:pathLst>
                <a:path w="302259" h="269875">
                  <a:moveTo>
                    <a:pt x="0" y="0"/>
                  </a:moveTo>
                  <a:lnTo>
                    <a:pt x="1646" y="269512"/>
                  </a:lnTo>
                  <a:lnTo>
                    <a:pt x="302113" y="128059"/>
                  </a:lnTo>
                  <a:lnTo>
                    <a:pt x="0" y="0"/>
                  </a:lnTo>
                  <a:close/>
                </a:path>
              </a:pathLst>
            </a:custGeom>
            <a:solidFill>
              <a:srgbClr val="404040"/>
            </a:solidFill>
          </p:spPr>
          <p:txBody>
            <a:bodyPr wrap="square" lIns="0" tIns="0" rIns="0" bIns="0" rtlCol="0"/>
            <a:lstStyle/>
            <a:p>
              <a:endParaRPr/>
            </a:p>
          </p:txBody>
        </p:sp>
        <p:sp>
          <p:nvSpPr>
            <p:cNvPr id="23" name="object 23"/>
            <p:cNvSpPr/>
            <p:nvPr/>
          </p:nvSpPr>
          <p:spPr>
            <a:xfrm>
              <a:off x="8220607" y="5262760"/>
              <a:ext cx="412750" cy="848994"/>
            </a:xfrm>
            <a:custGeom>
              <a:avLst/>
              <a:gdLst/>
              <a:ahLst/>
              <a:cxnLst/>
              <a:rect l="l" t="t" r="r" b="b"/>
              <a:pathLst>
                <a:path w="412750" h="848995">
                  <a:moveTo>
                    <a:pt x="0" y="0"/>
                  </a:moveTo>
                  <a:lnTo>
                    <a:pt x="0" y="559100"/>
                  </a:lnTo>
                  <a:lnTo>
                    <a:pt x="412710" y="848996"/>
                  </a:lnTo>
                  <a:lnTo>
                    <a:pt x="408403" y="236661"/>
                  </a:lnTo>
                  <a:lnTo>
                    <a:pt x="0" y="0"/>
                  </a:lnTo>
                  <a:close/>
                </a:path>
              </a:pathLst>
            </a:custGeom>
            <a:solidFill>
              <a:srgbClr val="DFDFDF"/>
            </a:solidFill>
          </p:spPr>
          <p:txBody>
            <a:bodyPr wrap="square" lIns="0" tIns="0" rIns="0" bIns="0" rtlCol="0"/>
            <a:lstStyle/>
            <a:p>
              <a:endParaRPr/>
            </a:p>
          </p:txBody>
        </p:sp>
        <p:sp>
          <p:nvSpPr>
            <p:cNvPr id="24" name="object 24"/>
            <p:cNvSpPr/>
            <p:nvPr/>
          </p:nvSpPr>
          <p:spPr>
            <a:xfrm>
              <a:off x="8220607" y="5262760"/>
              <a:ext cx="412750" cy="848994"/>
            </a:xfrm>
            <a:custGeom>
              <a:avLst/>
              <a:gdLst/>
              <a:ahLst/>
              <a:cxnLst/>
              <a:rect l="l" t="t" r="r" b="b"/>
              <a:pathLst>
                <a:path w="412750" h="848995">
                  <a:moveTo>
                    <a:pt x="0" y="0"/>
                  </a:moveTo>
                  <a:lnTo>
                    <a:pt x="408403" y="236661"/>
                  </a:lnTo>
                  <a:lnTo>
                    <a:pt x="412710" y="848996"/>
                  </a:lnTo>
                  <a:lnTo>
                    <a:pt x="0" y="559100"/>
                  </a:lnTo>
                  <a:lnTo>
                    <a:pt x="0" y="0"/>
                  </a:lnTo>
                </a:path>
              </a:pathLst>
            </a:custGeom>
            <a:ln w="12855">
              <a:solidFill>
                <a:srgbClr val="DFDFDF"/>
              </a:solidFill>
            </a:ln>
          </p:spPr>
          <p:txBody>
            <a:bodyPr wrap="square" lIns="0" tIns="0" rIns="0" bIns="0" rtlCol="0"/>
            <a:lstStyle/>
            <a:p>
              <a:endParaRPr/>
            </a:p>
          </p:txBody>
        </p:sp>
        <p:sp>
          <p:nvSpPr>
            <p:cNvPr id="25" name="object 25"/>
            <p:cNvSpPr/>
            <p:nvPr/>
          </p:nvSpPr>
          <p:spPr>
            <a:xfrm>
              <a:off x="8633317" y="5368007"/>
              <a:ext cx="610235" cy="747395"/>
            </a:xfrm>
            <a:custGeom>
              <a:avLst/>
              <a:gdLst/>
              <a:ahLst/>
              <a:cxnLst/>
              <a:rect l="l" t="t" r="r" b="b"/>
              <a:pathLst>
                <a:path w="610234" h="747395">
                  <a:moveTo>
                    <a:pt x="609926" y="0"/>
                  </a:moveTo>
                  <a:lnTo>
                    <a:pt x="0" y="130506"/>
                  </a:lnTo>
                  <a:lnTo>
                    <a:pt x="0" y="747096"/>
                  </a:lnTo>
                  <a:lnTo>
                    <a:pt x="609926" y="598344"/>
                  </a:lnTo>
                  <a:lnTo>
                    <a:pt x="609926" y="0"/>
                  </a:lnTo>
                  <a:close/>
                </a:path>
              </a:pathLst>
            </a:custGeom>
            <a:solidFill>
              <a:srgbClr val="9F9F9F"/>
            </a:solidFill>
          </p:spPr>
          <p:txBody>
            <a:bodyPr wrap="square" lIns="0" tIns="0" rIns="0" bIns="0" rtlCol="0"/>
            <a:lstStyle/>
            <a:p>
              <a:endParaRPr/>
            </a:p>
          </p:txBody>
        </p:sp>
        <p:sp>
          <p:nvSpPr>
            <p:cNvPr id="26" name="object 26"/>
            <p:cNvSpPr/>
            <p:nvPr/>
          </p:nvSpPr>
          <p:spPr>
            <a:xfrm>
              <a:off x="8223976" y="5152342"/>
              <a:ext cx="1021080" cy="348615"/>
            </a:xfrm>
            <a:custGeom>
              <a:avLst/>
              <a:gdLst/>
              <a:ahLst/>
              <a:cxnLst/>
              <a:rect l="l" t="t" r="r" b="b"/>
              <a:pathLst>
                <a:path w="1021079" h="348614">
                  <a:moveTo>
                    <a:pt x="563627" y="0"/>
                  </a:moveTo>
                  <a:lnTo>
                    <a:pt x="0" y="107076"/>
                  </a:lnTo>
                  <a:lnTo>
                    <a:pt x="409847" y="347987"/>
                  </a:lnTo>
                  <a:lnTo>
                    <a:pt x="1021040" y="216585"/>
                  </a:lnTo>
                  <a:lnTo>
                    <a:pt x="563627" y="0"/>
                  </a:lnTo>
                  <a:close/>
                </a:path>
              </a:pathLst>
            </a:custGeom>
            <a:solidFill>
              <a:srgbClr val="808080"/>
            </a:solidFill>
          </p:spPr>
          <p:txBody>
            <a:bodyPr wrap="square" lIns="0" tIns="0" rIns="0" bIns="0" rtlCol="0"/>
            <a:lstStyle/>
            <a:p>
              <a:endParaRPr/>
            </a:p>
          </p:txBody>
        </p:sp>
        <p:pic>
          <p:nvPicPr>
            <p:cNvPr id="27" name="object 27"/>
            <p:cNvPicPr/>
            <p:nvPr/>
          </p:nvPicPr>
          <p:blipFill>
            <a:blip r:embed="rId11" cstate="print"/>
            <a:stretch>
              <a:fillRect/>
            </a:stretch>
          </p:blipFill>
          <p:spPr>
            <a:xfrm>
              <a:off x="8393653" y="5256064"/>
              <a:ext cx="95004" cy="68752"/>
            </a:xfrm>
            <a:prstGeom prst="rect">
              <a:avLst/>
            </a:prstGeom>
          </p:spPr>
        </p:pic>
        <p:pic>
          <p:nvPicPr>
            <p:cNvPr id="28" name="object 28"/>
            <p:cNvPicPr/>
            <p:nvPr/>
          </p:nvPicPr>
          <p:blipFill>
            <a:blip r:embed="rId12" cstate="print"/>
            <a:stretch>
              <a:fillRect/>
            </a:stretch>
          </p:blipFill>
          <p:spPr>
            <a:xfrm>
              <a:off x="8721481" y="5193099"/>
              <a:ext cx="94624" cy="69660"/>
            </a:xfrm>
            <a:prstGeom prst="rect">
              <a:avLst/>
            </a:prstGeom>
          </p:spPr>
        </p:pic>
        <p:pic>
          <p:nvPicPr>
            <p:cNvPr id="29" name="object 29"/>
            <p:cNvPicPr/>
            <p:nvPr/>
          </p:nvPicPr>
          <p:blipFill>
            <a:blip r:embed="rId13" cstate="print"/>
            <a:stretch>
              <a:fillRect/>
            </a:stretch>
          </p:blipFill>
          <p:spPr>
            <a:xfrm>
              <a:off x="8609376" y="5375309"/>
              <a:ext cx="93990" cy="69357"/>
            </a:xfrm>
            <a:prstGeom prst="rect">
              <a:avLst/>
            </a:prstGeom>
          </p:spPr>
        </p:pic>
        <p:pic>
          <p:nvPicPr>
            <p:cNvPr id="30" name="object 30"/>
            <p:cNvPicPr/>
            <p:nvPr/>
          </p:nvPicPr>
          <p:blipFill>
            <a:blip r:embed="rId14" cstate="print"/>
            <a:stretch>
              <a:fillRect/>
            </a:stretch>
          </p:blipFill>
          <p:spPr>
            <a:xfrm>
              <a:off x="8964058" y="5311739"/>
              <a:ext cx="93864" cy="69345"/>
            </a:xfrm>
            <a:prstGeom prst="rect">
              <a:avLst/>
            </a:prstGeom>
          </p:spPr>
        </p:pic>
        <p:pic>
          <p:nvPicPr>
            <p:cNvPr id="31" name="object 31"/>
            <p:cNvPicPr/>
            <p:nvPr/>
          </p:nvPicPr>
          <p:blipFill>
            <a:blip r:embed="rId15" cstate="print"/>
            <a:stretch>
              <a:fillRect/>
            </a:stretch>
          </p:blipFill>
          <p:spPr>
            <a:xfrm>
              <a:off x="8703367" y="5542007"/>
              <a:ext cx="103871" cy="99471"/>
            </a:xfrm>
            <a:prstGeom prst="rect">
              <a:avLst/>
            </a:prstGeom>
          </p:spPr>
        </p:pic>
        <p:pic>
          <p:nvPicPr>
            <p:cNvPr id="32" name="object 32"/>
            <p:cNvPicPr/>
            <p:nvPr/>
          </p:nvPicPr>
          <p:blipFill>
            <a:blip r:embed="rId16" cstate="print"/>
            <a:stretch>
              <a:fillRect/>
            </a:stretch>
          </p:blipFill>
          <p:spPr>
            <a:xfrm>
              <a:off x="8918203" y="5681631"/>
              <a:ext cx="102857" cy="99471"/>
            </a:xfrm>
            <a:prstGeom prst="rect">
              <a:avLst/>
            </a:prstGeom>
          </p:spPr>
        </p:pic>
        <p:pic>
          <p:nvPicPr>
            <p:cNvPr id="33" name="object 33"/>
            <p:cNvPicPr/>
            <p:nvPr/>
          </p:nvPicPr>
          <p:blipFill>
            <a:blip r:embed="rId17" cstate="print"/>
            <a:stretch>
              <a:fillRect/>
            </a:stretch>
          </p:blipFill>
          <p:spPr>
            <a:xfrm>
              <a:off x="9093644" y="5836766"/>
              <a:ext cx="103871" cy="99471"/>
            </a:xfrm>
            <a:prstGeom prst="rect">
              <a:avLst/>
            </a:prstGeom>
          </p:spPr>
        </p:pic>
        <p:pic>
          <p:nvPicPr>
            <p:cNvPr id="34" name="object 34"/>
            <p:cNvPicPr/>
            <p:nvPr/>
          </p:nvPicPr>
          <p:blipFill>
            <a:blip r:embed="rId18" cstate="print"/>
            <a:stretch>
              <a:fillRect/>
            </a:stretch>
          </p:blipFill>
          <p:spPr>
            <a:xfrm>
              <a:off x="8704887" y="5939580"/>
              <a:ext cx="103871" cy="98563"/>
            </a:xfrm>
            <a:prstGeom prst="rect">
              <a:avLst/>
            </a:prstGeom>
          </p:spPr>
        </p:pic>
        <p:pic>
          <p:nvPicPr>
            <p:cNvPr id="35" name="object 35"/>
            <p:cNvPicPr/>
            <p:nvPr/>
          </p:nvPicPr>
          <p:blipFill>
            <a:blip r:embed="rId19" cstate="print"/>
            <a:stretch>
              <a:fillRect/>
            </a:stretch>
          </p:blipFill>
          <p:spPr>
            <a:xfrm>
              <a:off x="9099471" y="5432498"/>
              <a:ext cx="103871" cy="98866"/>
            </a:xfrm>
            <a:prstGeom prst="rect">
              <a:avLst/>
            </a:prstGeom>
          </p:spPr>
        </p:pic>
        <p:pic>
          <p:nvPicPr>
            <p:cNvPr id="36" name="object 36"/>
            <p:cNvPicPr/>
            <p:nvPr/>
          </p:nvPicPr>
          <p:blipFill>
            <a:blip r:embed="rId20" cstate="print"/>
            <a:stretch>
              <a:fillRect/>
            </a:stretch>
          </p:blipFill>
          <p:spPr>
            <a:xfrm>
              <a:off x="8376553" y="5619575"/>
              <a:ext cx="72836" cy="84868"/>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404040"/>
          </a:solidFill>
        </p:spPr>
        <p:txBody>
          <a:bodyPr wrap="square" lIns="0" tIns="0" rIns="0" bIns="0" rtlCol="0"/>
          <a:lstStyle/>
          <a:p>
            <a:endParaRPr/>
          </a:p>
        </p:txBody>
      </p:sp>
      <p:sp>
        <p:nvSpPr>
          <p:cNvPr id="3" name="object 3"/>
          <p:cNvSpPr/>
          <p:nvPr/>
        </p:nvSpPr>
        <p:spPr>
          <a:xfrm>
            <a:off x="0" y="0"/>
            <a:ext cx="11786870" cy="6858000"/>
          </a:xfrm>
          <a:custGeom>
            <a:avLst/>
            <a:gdLst/>
            <a:ahLst/>
            <a:cxnLst/>
            <a:rect l="l" t="t" r="r" b="b"/>
            <a:pathLst>
              <a:path w="11786870" h="6858000">
                <a:moveTo>
                  <a:pt x="11786616" y="6858000"/>
                </a:moveTo>
                <a:lnTo>
                  <a:pt x="8610473" y="0"/>
                </a:lnTo>
                <a:lnTo>
                  <a:pt x="405244" y="0"/>
                </a:lnTo>
                <a:lnTo>
                  <a:pt x="0" y="0"/>
                </a:lnTo>
                <a:lnTo>
                  <a:pt x="0" y="6858000"/>
                </a:lnTo>
                <a:lnTo>
                  <a:pt x="3581400" y="6858000"/>
                </a:lnTo>
                <a:lnTo>
                  <a:pt x="11786616" y="6858000"/>
                </a:lnTo>
                <a:close/>
              </a:path>
            </a:pathLst>
          </a:custGeom>
          <a:solidFill>
            <a:srgbClr val="000000">
              <a:alpha val="29803"/>
            </a:srgbClr>
          </a:solidFill>
        </p:spPr>
        <p:txBody>
          <a:bodyPr wrap="square" lIns="0" tIns="0" rIns="0" bIns="0" rtlCol="0"/>
          <a:lstStyle/>
          <a:p>
            <a:endParaRPr/>
          </a:p>
        </p:txBody>
      </p:sp>
      <p:sp>
        <p:nvSpPr>
          <p:cNvPr id="4" name="object 4"/>
          <p:cNvSpPr txBox="1">
            <a:spLocks noGrp="1"/>
          </p:cNvSpPr>
          <p:nvPr>
            <p:ph type="title"/>
          </p:nvPr>
        </p:nvSpPr>
        <p:spPr>
          <a:xfrm>
            <a:off x="1856613" y="341121"/>
            <a:ext cx="8014334" cy="696595"/>
          </a:xfrm>
          <a:prstGeom prst="rect">
            <a:avLst/>
          </a:prstGeom>
        </p:spPr>
        <p:txBody>
          <a:bodyPr vert="horz" wrap="square" lIns="0" tIns="12700" rIns="0" bIns="0" rtlCol="0">
            <a:spAutoFit/>
          </a:bodyPr>
          <a:lstStyle/>
          <a:p>
            <a:pPr marL="12700">
              <a:lnSpc>
                <a:spcPct val="100000"/>
              </a:lnSpc>
              <a:spcBef>
                <a:spcPts val="100"/>
              </a:spcBef>
            </a:pPr>
            <a:r>
              <a:rPr sz="4400" dirty="0"/>
              <a:t>Multiplicative</a:t>
            </a:r>
            <a:r>
              <a:rPr sz="4400" spc="-114" dirty="0"/>
              <a:t> </a:t>
            </a:r>
            <a:r>
              <a:rPr sz="4400" spc="-15" dirty="0"/>
              <a:t>Time-</a:t>
            </a:r>
            <a:r>
              <a:rPr sz="4400" dirty="0"/>
              <a:t>Series</a:t>
            </a:r>
            <a:r>
              <a:rPr sz="4400" spc="-30" dirty="0"/>
              <a:t> </a:t>
            </a:r>
            <a:r>
              <a:rPr sz="4400" spc="-20" dirty="0"/>
              <a:t>Model</a:t>
            </a:r>
            <a:endParaRPr sz="4400"/>
          </a:p>
        </p:txBody>
      </p:sp>
      <p:sp>
        <p:nvSpPr>
          <p:cNvPr id="5" name="object 5"/>
          <p:cNvSpPr txBox="1"/>
          <p:nvPr/>
        </p:nvSpPr>
        <p:spPr>
          <a:xfrm>
            <a:off x="916939" y="1861810"/>
            <a:ext cx="7697470" cy="1050925"/>
          </a:xfrm>
          <a:prstGeom prst="rect">
            <a:avLst/>
          </a:prstGeom>
        </p:spPr>
        <p:txBody>
          <a:bodyPr vert="horz" wrap="square" lIns="0" tIns="159385" rIns="0" bIns="0" rtlCol="0">
            <a:spAutoFit/>
          </a:bodyPr>
          <a:lstStyle/>
          <a:p>
            <a:pPr marL="240029" indent="-227329">
              <a:lnSpc>
                <a:spcPct val="100000"/>
              </a:lnSpc>
              <a:spcBef>
                <a:spcPts val="1255"/>
              </a:spcBef>
              <a:buFont typeface="Arial"/>
              <a:buChar char="•"/>
              <a:tabLst>
                <a:tab pos="240029" algn="l"/>
              </a:tabLst>
            </a:pPr>
            <a:r>
              <a:rPr sz="2400" dirty="0">
                <a:solidFill>
                  <a:srgbClr val="FFFFFF"/>
                </a:solidFill>
                <a:latin typeface="Times New Roman"/>
                <a:cs typeface="Times New Roman"/>
              </a:rPr>
              <a:t>Used</a:t>
            </a:r>
            <a:r>
              <a:rPr sz="2400" spc="-20" dirty="0">
                <a:solidFill>
                  <a:srgbClr val="FFFFFF"/>
                </a:solidFill>
                <a:latin typeface="Times New Roman"/>
                <a:cs typeface="Times New Roman"/>
              </a:rPr>
              <a:t> </a:t>
            </a:r>
            <a:r>
              <a:rPr sz="2400" dirty="0">
                <a:solidFill>
                  <a:srgbClr val="FFFFFF"/>
                </a:solidFill>
                <a:latin typeface="Times New Roman"/>
                <a:cs typeface="Times New Roman"/>
              </a:rPr>
              <a:t>Primarily</a:t>
            </a:r>
            <a:r>
              <a:rPr sz="2400" spc="-30" dirty="0">
                <a:solidFill>
                  <a:srgbClr val="FFFFFF"/>
                </a:solidFill>
                <a:latin typeface="Times New Roman"/>
                <a:cs typeface="Times New Roman"/>
              </a:rPr>
              <a:t> </a:t>
            </a:r>
            <a:r>
              <a:rPr sz="2400" dirty="0">
                <a:solidFill>
                  <a:srgbClr val="FFFFFF"/>
                </a:solidFill>
                <a:latin typeface="Times New Roman"/>
                <a:cs typeface="Times New Roman"/>
              </a:rPr>
              <a:t>for</a:t>
            </a:r>
            <a:r>
              <a:rPr sz="2400" spc="-15" dirty="0">
                <a:solidFill>
                  <a:srgbClr val="FFFFFF"/>
                </a:solidFill>
                <a:latin typeface="Times New Roman"/>
                <a:cs typeface="Times New Roman"/>
              </a:rPr>
              <a:t> </a:t>
            </a:r>
            <a:r>
              <a:rPr sz="2400" spc="-10" dirty="0">
                <a:solidFill>
                  <a:srgbClr val="FFFFFF"/>
                </a:solidFill>
                <a:latin typeface="Times New Roman"/>
                <a:cs typeface="Times New Roman"/>
              </a:rPr>
              <a:t>Forecasting</a:t>
            </a:r>
            <a:endParaRPr sz="2400">
              <a:latin typeface="Times New Roman"/>
              <a:cs typeface="Times New Roman"/>
            </a:endParaRPr>
          </a:p>
          <a:p>
            <a:pPr marL="240665" indent="-227965">
              <a:lnSpc>
                <a:spcPct val="100000"/>
              </a:lnSpc>
              <a:spcBef>
                <a:spcPts val="1155"/>
              </a:spcBef>
              <a:buFont typeface="Arial"/>
              <a:buChar char="•"/>
              <a:tabLst>
                <a:tab pos="240665" algn="l"/>
              </a:tabLst>
            </a:pPr>
            <a:r>
              <a:rPr sz="2400" dirty="0">
                <a:solidFill>
                  <a:srgbClr val="FFFFFF"/>
                </a:solidFill>
                <a:latin typeface="Times New Roman"/>
                <a:cs typeface="Times New Roman"/>
              </a:rPr>
              <a:t>Observed</a:t>
            </a:r>
            <a:r>
              <a:rPr sz="2400" spc="-80" dirty="0">
                <a:solidFill>
                  <a:srgbClr val="FFFFFF"/>
                </a:solidFill>
                <a:latin typeface="Times New Roman"/>
                <a:cs typeface="Times New Roman"/>
              </a:rPr>
              <a:t> </a:t>
            </a:r>
            <a:r>
              <a:rPr sz="2400" spc="-45" dirty="0">
                <a:solidFill>
                  <a:srgbClr val="FFFFFF"/>
                </a:solidFill>
                <a:latin typeface="Times New Roman"/>
                <a:cs typeface="Times New Roman"/>
              </a:rPr>
              <a:t>Value</a:t>
            </a:r>
            <a:r>
              <a:rPr sz="2400" spc="-40" dirty="0">
                <a:solidFill>
                  <a:srgbClr val="FFFFFF"/>
                </a:solidFill>
                <a:latin typeface="Times New Roman"/>
                <a:cs typeface="Times New Roman"/>
              </a:rPr>
              <a:t> </a:t>
            </a:r>
            <a:r>
              <a:rPr sz="2400" dirty="0">
                <a:solidFill>
                  <a:srgbClr val="FFFFFF"/>
                </a:solidFill>
                <a:latin typeface="Times New Roman"/>
                <a:cs typeface="Times New Roman"/>
              </a:rPr>
              <a:t>in</a:t>
            </a:r>
            <a:r>
              <a:rPr sz="2400" spc="-75" dirty="0">
                <a:solidFill>
                  <a:srgbClr val="FFFFFF"/>
                </a:solidFill>
                <a:latin typeface="Times New Roman"/>
                <a:cs typeface="Times New Roman"/>
              </a:rPr>
              <a:t> </a:t>
            </a:r>
            <a:r>
              <a:rPr sz="2400" dirty="0">
                <a:solidFill>
                  <a:srgbClr val="FFFFFF"/>
                </a:solidFill>
                <a:latin typeface="Times New Roman"/>
                <a:cs typeface="Times New Roman"/>
              </a:rPr>
              <a:t>Time</a:t>
            </a:r>
            <a:r>
              <a:rPr sz="2400" spc="-40" dirty="0">
                <a:solidFill>
                  <a:srgbClr val="FFFFFF"/>
                </a:solidFill>
                <a:latin typeface="Times New Roman"/>
                <a:cs typeface="Times New Roman"/>
              </a:rPr>
              <a:t> </a:t>
            </a:r>
            <a:r>
              <a:rPr sz="2400" dirty="0">
                <a:solidFill>
                  <a:srgbClr val="FFFFFF"/>
                </a:solidFill>
                <a:latin typeface="Times New Roman"/>
                <a:cs typeface="Times New Roman"/>
              </a:rPr>
              <a:t>Series</a:t>
            </a:r>
            <a:r>
              <a:rPr sz="2400" spc="-40" dirty="0">
                <a:solidFill>
                  <a:srgbClr val="FFFFFF"/>
                </a:solidFill>
                <a:latin typeface="Times New Roman"/>
                <a:cs typeface="Times New Roman"/>
              </a:rPr>
              <a:t> </a:t>
            </a:r>
            <a:r>
              <a:rPr sz="2400" dirty="0">
                <a:solidFill>
                  <a:srgbClr val="FFFFFF"/>
                </a:solidFill>
                <a:latin typeface="Times New Roman"/>
                <a:cs typeface="Times New Roman"/>
              </a:rPr>
              <a:t>is</a:t>
            </a:r>
            <a:r>
              <a:rPr sz="2400" spc="-35" dirty="0">
                <a:solidFill>
                  <a:srgbClr val="FFFFFF"/>
                </a:solidFill>
                <a:latin typeface="Times New Roman"/>
                <a:cs typeface="Times New Roman"/>
              </a:rPr>
              <a:t> </a:t>
            </a:r>
            <a:r>
              <a:rPr sz="2400" dirty="0">
                <a:solidFill>
                  <a:srgbClr val="FFFFFF"/>
                </a:solidFill>
                <a:latin typeface="Times New Roman"/>
                <a:cs typeface="Times New Roman"/>
              </a:rPr>
              <a:t>the</a:t>
            </a:r>
            <a:r>
              <a:rPr sz="2400" spc="-40" dirty="0">
                <a:solidFill>
                  <a:srgbClr val="FFFFFF"/>
                </a:solidFill>
                <a:latin typeface="Times New Roman"/>
                <a:cs typeface="Times New Roman"/>
              </a:rPr>
              <a:t> </a:t>
            </a:r>
            <a:r>
              <a:rPr sz="2400" dirty="0">
                <a:solidFill>
                  <a:srgbClr val="FFFFFF"/>
                </a:solidFill>
                <a:latin typeface="Times New Roman"/>
                <a:cs typeface="Times New Roman"/>
              </a:rPr>
              <a:t>product</a:t>
            </a:r>
            <a:r>
              <a:rPr sz="2400" spc="-55" dirty="0">
                <a:solidFill>
                  <a:srgbClr val="FFFFFF"/>
                </a:solidFill>
                <a:latin typeface="Times New Roman"/>
                <a:cs typeface="Times New Roman"/>
              </a:rPr>
              <a:t> </a:t>
            </a:r>
            <a:r>
              <a:rPr sz="2400" dirty="0">
                <a:solidFill>
                  <a:srgbClr val="FFFFFF"/>
                </a:solidFill>
                <a:latin typeface="Times New Roman"/>
                <a:cs typeface="Times New Roman"/>
              </a:rPr>
              <a:t>of</a:t>
            </a:r>
            <a:r>
              <a:rPr sz="2400" spc="-30" dirty="0">
                <a:solidFill>
                  <a:srgbClr val="FFFFFF"/>
                </a:solidFill>
                <a:latin typeface="Times New Roman"/>
                <a:cs typeface="Times New Roman"/>
              </a:rPr>
              <a:t> </a:t>
            </a:r>
            <a:r>
              <a:rPr sz="2400" spc="-10" dirty="0">
                <a:solidFill>
                  <a:srgbClr val="FFFFFF"/>
                </a:solidFill>
                <a:latin typeface="Times New Roman"/>
                <a:cs typeface="Times New Roman"/>
              </a:rPr>
              <a:t>Components</a:t>
            </a:r>
            <a:endParaRPr sz="2400">
              <a:latin typeface="Times New Roman"/>
              <a:cs typeface="Times New Roman"/>
            </a:endParaRPr>
          </a:p>
        </p:txBody>
      </p:sp>
      <p:sp>
        <p:nvSpPr>
          <p:cNvPr id="6" name="object 6"/>
          <p:cNvSpPr txBox="1"/>
          <p:nvPr/>
        </p:nvSpPr>
        <p:spPr>
          <a:xfrm>
            <a:off x="891539" y="2927775"/>
            <a:ext cx="2929890" cy="518159"/>
          </a:xfrm>
          <a:prstGeom prst="rect">
            <a:avLst/>
          </a:prstGeom>
        </p:spPr>
        <p:txBody>
          <a:bodyPr vert="horz" wrap="square" lIns="0" tIns="16510" rIns="0" bIns="0" rtlCol="0">
            <a:spAutoFit/>
          </a:bodyPr>
          <a:lstStyle/>
          <a:p>
            <a:pPr marL="266065" indent="-227965">
              <a:lnSpc>
                <a:spcPct val="100000"/>
              </a:lnSpc>
              <a:spcBef>
                <a:spcPts val="130"/>
              </a:spcBef>
              <a:buFont typeface="Arial"/>
              <a:buChar char="•"/>
              <a:tabLst>
                <a:tab pos="266065" algn="l"/>
              </a:tabLst>
            </a:pPr>
            <a:r>
              <a:rPr sz="2400" spc="-10" dirty="0">
                <a:solidFill>
                  <a:srgbClr val="FFFFFF"/>
                </a:solidFill>
                <a:latin typeface="Times New Roman"/>
                <a:cs typeface="Times New Roman"/>
              </a:rPr>
              <a:t>For</a:t>
            </a:r>
            <a:r>
              <a:rPr sz="2400" spc="-135" dirty="0">
                <a:solidFill>
                  <a:srgbClr val="FFFFFF"/>
                </a:solidFill>
                <a:latin typeface="Times New Roman"/>
                <a:cs typeface="Times New Roman"/>
              </a:rPr>
              <a:t> </a:t>
            </a:r>
            <a:r>
              <a:rPr sz="2400" dirty="0">
                <a:solidFill>
                  <a:srgbClr val="FFFFFF"/>
                </a:solidFill>
                <a:latin typeface="Times New Roman"/>
                <a:cs typeface="Times New Roman"/>
              </a:rPr>
              <a:t>Annual Data:</a:t>
            </a:r>
            <a:r>
              <a:rPr sz="2400" spc="165" dirty="0">
                <a:solidFill>
                  <a:srgbClr val="FFFFFF"/>
                </a:solidFill>
                <a:latin typeface="Times New Roman"/>
                <a:cs typeface="Times New Roman"/>
              </a:rPr>
              <a:t> </a:t>
            </a:r>
            <a:r>
              <a:rPr sz="4800" b="1" i="1" spc="330" baseline="-10416" dirty="0">
                <a:solidFill>
                  <a:srgbClr val="00DFC9"/>
                </a:solidFill>
                <a:latin typeface="Arial"/>
                <a:cs typeface="Arial"/>
              </a:rPr>
              <a:t>Y</a:t>
            </a:r>
            <a:r>
              <a:rPr sz="3075" b="1" i="1" spc="330" baseline="-37940" dirty="0">
                <a:solidFill>
                  <a:srgbClr val="00DFC9"/>
                </a:solidFill>
                <a:latin typeface="Arial"/>
                <a:cs typeface="Arial"/>
              </a:rPr>
              <a:t>i</a:t>
            </a:r>
            <a:endParaRPr sz="3075" baseline="-37940">
              <a:latin typeface="Arial"/>
              <a:cs typeface="Arial"/>
            </a:endParaRPr>
          </a:p>
        </p:txBody>
      </p:sp>
      <p:sp>
        <p:nvSpPr>
          <p:cNvPr id="7" name="object 7"/>
          <p:cNvSpPr txBox="1"/>
          <p:nvPr/>
        </p:nvSpPr>
        <p:spPr>
          <a:xfrm>
            <a:off x="3947906" y="3001913"/>
            <a:ext cx="2538730" cy="518159"/>
          </a:xfrm>
          <a:prstGeom prst="rect">
            <a:avLst/>
          </a:prstGeom>
        </p:spPr>
        <p:txBody>
          <a:bodyPr vert="horz" wrap="square" lIns="0" tIns="16510" rIns="0" bIns="0" rtlCol="0">
            <a:spAutoFit/>
          </a:bodyPr>
          <a:lstStyle/>
          <a:p>
            <a:pPr marL="50800">
              <a:lnSpc>
                <a:spcPct val="100000"/>
              </a:lnSpc>
              <a:spcBef>
                <a:spcPts val="130"/>
              </a:spcBef>
              <a:tabLst>
                <a:tab pos="943610" algn="l"/>
                <a:tab pos="1880235" algn="l"/>
              </a:tabLst>
            </a:pPr>
            <a:r>
              <a:rPr sz="3200" b="1" spc="225" dirty="0">
                <a:solidFill>
                  <a:srgbClr val="00DFC9"/>
                </a:solidFill>
                <a:latin typeface="Symbol"/>
                <a:cs typeface="Symbol"/>
              </a:rPr>
              <a:t></a:t>
            </a:r>
            <a:r>
              <a:rPr sz="3200" spc="65" dirty="0">
                <a:solidFill>
                  <a:srgbClr val="00DFC9"/>
                </a:solidFill>
                <a:latin typeface="Times New Roman"/>
                <a:cs typeface="Times New Roman"/>
              </a:rPr>
              <a:t> </a:t>
            </a:r>
            <a:r>
              <a:rPr sz="3200" b="1" i="1" spc="165" dirty="0">
                <a:solidFill>
                  <a:srgbClr val="00DFC9"/>
                </a:solidFill>
                <a:latin typeface="Arial"/>
                <a:cs typeface="Arial"/>
              </a:rPr>
              <a:t>T</a:t>
            </a:r>
            <a:r>
              <a:rPr sz="3075" b="1" i="1" spc="247" baseline="-21680" dirty="0">
                <a:solidFill>
                  <a:srgbClr val="00DFC9"/>
                </a:solidFill>
                <a:latin typeface="Arial"/>
                <a:cs typeface="Arial"/>
              </a:rPr>
              <a:t>i</a:t>
            </a:r>
            <a:r>
              <a:rPr sz="3075" b="1" i="1" baseline="-21680" dirty="0">
                <a:solidFill>
                  <a:srgbClr val="00DFC9"/>
                </a:solidFill>
                <a:latin typeface="Arial"/>
                <a:cs typeface="Arial"/>
              </a:rPr>
              <a:t>	</a:t>
            </a:r>
            <a:r>
              <a:rPr sz="3200" b="1" spc="225" dirty="0">
                <a:solidFill>
                  <a:srgbClr val="00DFC9"/>
                </a:solidFill>
                <a:latin typeface="Symbol"/>
                <a:cs typeface="Symbol"/>
              </a:rPr>
              <a:t></a:t>
            </a:r>
            <a:r>
              <a:rPr sz="3200" spc="-145" dirty="0">
                <a:solidFill>
                  <a:srgbClr val="00DFC9"/>
                </a:solidFill>
                <a:latin typeface="Times New Roman"/>
                <a:cs typeface="Times New Roman"/>
              </a:rPr>
              <a:t> </a:t>
            </a:r>
            <a:r>
              <a:rPr sz="3200" b="1" i="1" spc="254" dirty="0">
                <a:solidFill>
                  <a:srgbClr val="00DFC9"/>
                </a:solidFill>
                <a:latin typeface="Arial"/>
                <a:cs typeface="Arial"/>
              </a:rPr>
              <a:t>C</a:t>
            </a:r>
            <a:r>
              <a:rPr sz="3075" b="1" i="1" spc="382" baseline="-21680" dirty="0">
                <a:solidFill>
                  <a:srgbClr val="00DFC9"/>
                </a:solidFill>
                <a:latin typeface="Arial"/>
                <a:cs typeface="Arial"/>
              </a:rPr>
              <a:t>i</a:t>
            </a:r>
            <a:r>
              <a:rPr sz="3075" b="1" i="1" baseline="-21680" dirty="0">
                <a:solidFill>
                  <a:srgbClr val="00DFC9"/>
                </a:solidFill>
                <a:latin typeface="Arial"/>
                <a:cs typeface="Arial"/>
              </a:rPr>
              <a:t>	</a:t>
            </a:r>
            <a:r>
              <a:rPr sz="3200" b="1" spc="225" dirty="0">
                <a:solidFill>
                  <a:srgbClr val="00DFC9"/>
                </a:solidFill>
                <a:latin typeface="Symbol"/>
                <a:cs typeface="Symbol"/>
              </a:rPr>
              <a:t></a:t>
            </a:r>
            <a:r>
              <a:rPr sz="3200" spc="105" dirty="0">
                <a:solidFill>
                  <a:srgbClr val="00DFC9"/>
                </a:solidFill>
                <a:latin typeface="Times New Roman"/>
                <a:cs typeface="Times New Roman"/>
              </a:rPr>
              <a:t> </a:t>
            </a:r>
            <a:r>
              <a:rPr sz="3200" b="1" i="1" spc="175" dirty="0">
                <a:solidFill>
                  <a:srgbClr val="00DFC9"/>
                </a:solidFill>
                <a:latin typeface="Arial"/>
                <a:cs typeface="Arial"/>
              </a:rPr>
              <a:t>I</a:t>
            </a:r>
            <a:r>
              <a:rPr sz="3075" b="1" i="1" spc="262" baseline="-21680" dirty="0">
                <a:solidFill>
                  <a:srgbClr val="00DFC9"/>
                </a:solidFill>
                <a:latin typeface="Arial"/>
                <a:cs typeface="Arial"/>
              </a:rPr>
              <a:t>i</a:t>
            </a:r>
            <a:endParaRPr sz="3075" baseline="-21680">
              <a:latin typeface="Arial"/>
              <a:cs typeface="Arial"/>
            </a:endParaRPr>
          </a:p>
        </p:txBody>
      </p:sp>
      <p:sp>
        <p:nvSpPr>
          <p:cNvPr id="8" name="object 8"/>
          <p:cNvSpPr txBox="1"/>
          <p:nvPr/>
        </p:nvSpPr>
        <p:spPr>
          <a:xfrm>
            <a:off x="891539" y="3429309"/>
            <a:ext cx="4674235" cy="530860"/>
          </a:xfrm>
          <a:prstGeom prst="rect">
            <a:avLst/>
          </a:prstGeom>
        </p:spPr>
        <p:txBody>
          <a:bodyPr vert="horz" wrap="square" lIns="0" tIns="14604" rIns="0" bIns="0" rtlCol="0">
            <a:spAutoFit/>
          </a:bodyPr>
          <a:lstStyle/>
          <a:p>
            <a:pPr marL="266065" indent="-227965">
              <a:lnSpc>
                <a:spcPct val="100000"/>
              </a:lnSpc>
              <a:spcBef>
                <a:spcPts val="114"/>
              </a:spcBef>
              <a:buFont typeface="Arial"/>
              <a:buChar char="•"/>
              <a:tabLst>
                <a:tab pos="266065" algn="l"/>
              </a:tabLst>
            </a:pPr>
            <a:r>
              <a:rPr sz="2400" dirty="0">
                <a:solidFill>
                  <a:srgbClr val="FFFFFF"/>
                </a:solidFill>
                <a:latin typeface="Times New Roman"/>
                <a:cs typeface="Times New Roman"/>
              </a:rPr>
              <a:t>For</a:t>
            </a:r>
            <a:r>
              <a:rPr sz="2400" spc="-15" dirty="0">
                <a:solidFill>
                  <a:srgbClr val="FFFFFF"/>
                </a:solidFill>
                <a:latin typeface="Times New Roman"/>
                <a:cs typeface="Times New Roman"/>
              </a:rPr>
              <a:t> </a:t>
            </a:r>
            <a:r>
              <a:rPr sz="2400" dirty="0">
                <a:solidFill>
                  <a:srgbClr val="FFFFFF"/>
                </a:solidFill>
                <a:latin typeface="Times New Roman"/>
                <a:cs typeface="Times New Roman"/>
              </a:rPr>
              <a:t>Quarterly</a:t>
            </a:r>
            <a:r>
              <a:rPr sz="2400" spc="-40" dirty="0">
                <a:solidFill>
                  <a:srgbClr val="FFFFFF"/>
                </a:solidFill>
                <a:latin typeface="Times New Roman"/>
                <a:cs typeface="Times New Roman"/>
              </a:rPr>
              <a:t> </a:t>
            </a:r>
            <a:r>
              <a:rPr sz="2400" dirty="0">
                <a:solidFill>
                  <a:srgbClr val="FFFFFF"/>
                </a:solidFill>
                <a:latin typeface="Times New Roman"/>
                <a:cs typeface="Times New Roman"/>
              </a:rPr>
              <a:t>or</a:t>
            </a:r>
            <a:r>
              <a:rPr sz="2400" spc="-15" dirty="0">
                <a:solidFill>
                  <a:srgbClr val="FFFFFF"/>
                </a:solidFill>
                <a:latin typeface="Times New Roman"/>
                <a:cs typeface="Times New Roman"/>
              </a:rPr>
              <a:t> </a:t>
            </a:r>
            <a:r>
              <a:rPr sz="2400" dirty="0">
                <a:solidFill>
                  <a:srgbClr val="FFFFFF"/>
                </a:solidFill>
                <a:latin typeface="Times New Roman"/>
                <a:cs typeface="Times New Roman"/>
              </a:rPr>
              <a:t>Monthly</a:t>
            </a:r>
            <a:r>
              <a:rPr sz="2400" spc="-15" dirty="0">
                <a:solidFill>
                  <a:srgbClr val="FFFFFF"/>
                </a:solidFill>
                <a:latin typeface="Times New Roman"/>
                <a:cs typeface="Times New Roman"/>
              </a:rPr>
              <a:t> </a:t>
            </a:r>
            <a:r>
              <a:rPr sz="2400" dirty="0">
                <a:solidFill>
                  <a:srgbClr val="FFFFFF"/>
                </a:solidFill>
                <a:latin typeface="Times New Roman"/>
                <a:cs typeface="Times New Roman"/>
              </a:rPr>
              <a:t>Data:</a:t>
            </a:r>
            <a:r>
              <a:rPr sz="2400" spc="-70" dirty="0">
                <a:solidFill>
                  <a:srgbClr val="FFFFFF"/>
                </a:solidFill>
                <a:latin typeface="Times New Roman"/>
                <a:cs typeface="Times New Roman"/>
              </a:rPr>
              <a:t> </a:t>
            </a:r>
            <a:r>
              <a:rPr sz="4950" b="1" i="1" spc="465" baseline="-15993" dirty="0">
                <a:solidFill>
                  <a:srgbClr val="FD9B03"/>
                </a:solidFill>
                <a:latin typeface="Arial"/>
                <a:cs typeface="Arial"/>
              </a:rPr>
              <a:t>Y</a:t>
            </a:r>
            <a:r>
              <a:rPr sz="3150" b="1" i="1" spc="465" baseline="-47619" dirty="0">
                <a:solidFill>
                  <a:srgbClr val="FD9B03"/>
                </a:solidFill>
                <a:latin typeface="Arial"/>
                <a:cs typeface="Arial"/>
              </a:rPr>
              <a:t>i</a:t>
            </a:r>
            <a:endParaRPr sz="3150" baseline="-47619">
              <a:latin typeface="Arial"/>
              <a:cs typeface="Arial"/>
            </a:endParaRPr>
          </a:p>
        </p:txBody>
      </p:sp>
      <p:sp>
        <p:nvSpPr>
          <p:cNvPr id="9" name="object 9"/>
          <p:cNvSpPr txBox="1"/>
          <p:nvPr/>
        </p:nvSpPr>
        <p:spPr>
          <a:xfrm>
            <a:off x="5670769" y="3551413"/>
            <a:ext cx="3677920" cy="530860"/>
          </a:xfrm>
          <a:prstGeom prst="rect">
            <a:avLst/>
          </a:prstGeom>
        </p:spPr>
        <p:txBody>
          <a:bodyPr vert="horz" wrap="square" lIns="0" tIns="14604" rIns="0" bIns="0" rtlCol="0">
            <a:spAutoFit/>
          </a:bodyPr>
          <a:lstStyle/>
          <a:p>
            <a:pPr marL="76200">
              <a:lnSpc>
                <a:spcPct val="100000"/>
              </a:lnSpc>
              <a:spcBef>
                <a:spcPts val="114"/>
              </a:spcBef>
              <a:tabLst>
                <a:tab pos="1017905" algn="l"/>
                <a:tab pos="1990089" algn="l"/>
                <a:tab pos="2978150" algn="l"/>
              </a:tabLst>
            </a:pPr>
            <a:r>
              <a:rPr sz="3300" b="1" spc="470" dirty="0">
                <a:solidFill>
                  <a:srgbClr val="FD9B03"/>
                </a:solidFill>
                <a:latin typeface="Symbol"/>
                <a:cs typeface="Symbol"/>
              </a:rPr>
              <a:t></a:t>
            </a:r>
            <a:r>
              <a:rPr sz="3300" spc="-100" dirty="0">
                <a:solidFill>
                  <a:srgbClr val="FD9B03"/>
                </a:solidFill>
                <a:latin typeface="Times New Roman"/>
                <a:cs typeface="Times New Roman"/>
              </a:rPr>
              <a:t> </a:t>
            </a:r>
            <a:r>
              <a:rPr sz="3300" b="1" i="1" spc="240" dirty="0">
                <a:solidFill>
                  <a:srgbClr val="FD9B03"/>
                </a:solidFill>
                <a:latin typeface="Arial"/>
                <a:cs typeface="Arial"/>
              </a:rPr>
              <a:t>T</a:t>
            </a:r>
            <a:r>
              <a:rPr sz="3150" b="1" i="1" spc="359" baseline="-22486" dirty="0">
                <a:solidFill>
                  <a:srgbClr val="FD9B03"/>
                </a:solidFill>
                <a:latin typeface="Arial"/>
                <a:cs typeface="Arial"/>
              </a:rPr>
              <a:t>i</a:t>
            </a:r>
            <a:r>
              <a:rPr sz="3150" b="1" i="1" baseline="-22486" dirty="0">
                <a:solidFill>
                  <a:srgbClr val="FD9B03"/>
                </a:solidFill>
                <a:latin typeface="Arial"/>
                <a:cs typeface="Arial"/>
              </a:rPr>
              <a:t>	</a:t>
            </a:r>
            <a:r>
              <a:rPr sz="3300" b="1" spc="470" dirty="0">
                <a:solidFill>
                  <a:srgbClr val="FD9B03"/>
                </a:solidFill>
                <a:latin typeface="Symbol"/>
                <a:cs typeface="Symbol"/>
              </a:rPr>
              <a:t></a:t>
            </a:r>
            <a:r>
              <a:rPr sz="3300" spc="-195" dirty="0">
                <a:solidFill>
                  <a:srgbClr val="FD9B03"/>
                </a:solidFill>
                <a:latin typeface="Times New Roman"/>
                <a:cs typeface="Times New Roman"/>
              </a:rPr>
              <a:t> </a:t>
            </a:r>
            <a:r>
              <a:rPr sz="3300" b="1" i="1" spc="310" dirty="0">
                <a:solidFill>
                  <a:srgbClr val="FD9B03"/>
                </a:solidFill>
                <a:latin typeface="Arial"/>
                <a:cs typeface="Arial"/>
              </a:rPr>
              <a:t>S</a:t>
            </a:r>
            <a:r>
              <a:rPr sz="3150" b="1" i="1" spc="465" baseline="-22486" dirty="0">
                <a:solidFill>
                  <a:srgbClr val="FD9B03"/>
                </a:solidFill>
                <a:latin typeface="Arial"/>
                <a:cs typeface="Arial"/>
              </a:rPr>
              <a:t>i</a:t>
            </a:r>
            <a:r>
              <a:rPr sz="3150" b="1" i="1" baseline="-22486" dirty="0">
                <a:solidFill>
                  <a:srgbClr val="FD9B03"/>
                </a:solidFill>
                <a:latin typeface="Arial"/>
                <a:cs typeface="Arial"/>
              </a:rPr>
              <a:t>	</a:t>
            </a:r>
            <a:r>
              <a:rPr sz="3300" b="1" spc="470" dirty="0">
                <a:solidFill>
                  <a:srgbClr val="FD9B03"/>
                </a:solidFill>
                <a:latin typeface="Symbol"/>
                <a:cs typeface="Symbol"/>
              </a:rPr>
              <a:t></a:t>
            </a:r>
            <a:r>
              <a:rPr sz="3300" spc="-325" dirty="0">
                <a:solidFill>
                  <a:srgbClr val="FD9B03"/>
                </a:solidFill>
                <a:latin typeface="Times New Roman"/>
                <a:cs typeface="Times New Roman"/>
              </a:rPr>
              <a:t> </a:t>
            </a:r>
            <a:r>
              <a:rPr sz="3300" b="1" i="1" spc="335" dirty="0">
                <a:solidFill>
                  <a:srgbClr val="FD9B03"/>
                </a:solidFill>
                <a:latin typeface="Arial"/>
                <a:cs typeface="Arial"/>
              </a:rPr>
              <a:t>C</a:t>
            </a:r>
            <a:r>
              <a:rPr sz="3150" b="1" i="1" spc="502" baseline="-22486" dirty="0">
                <a:solidFill>
                  <a:srgbClr val="FD9B03"/>
                </a:solidFill>
                <a:latin typeface="Arial"/>
                <a:cs typeface="Arial"/>
              </a:rPr>
              <a:t>i</a:t>
            </a:r>
            <a:r>
              <a:rPr sz="3150" b="1" i="1" baseline="-22486" dirty="0">
                <a:solidFill>
                  <a:srgbClr val="FD9B03"/>
                </a:solidFill>
                <a:latin typeface="Arial"/>
                <a:cs typeface="Arial"/>
              </a:rPr>
              <a:t>	</a:t>
            </a:r>
            <a:r>
              <a:rPr sz="3300" b="1" spc="470" dirty="0">
                <a:solidFill>
                  <a:srgbClr val="FD9B03"/>
                </a:solidFill>
                <a:latin typeface="Symbol"/>
                <a:cs typeface="Symbol"/>
              </a:rPr>
              <a:t></a:t>
            </a:r>
            <a:r>
              <a:rPr sz="3300" spc="-65" dirty="0">
                <a:solidFill>
                  <a:srgbClr val="FD9B03"/>
                </a:solidFill>
                <a:latin typeface="Times New Roman"/>
                <a:cs typeface="Times New Roman"/>
              </a:rPr>
              <a:t> </a:t>
            </a:r>
            <a:r>
              <a:rPr sz="3300" b="1" i="1" spc="235" dirty="0">
                <a:solidFill>
                  <a:srgbClr val="FD9B03"/>
                </a:solidFill>
                <a:latin typeface="Arial"/>
                <a:cs typeface="Arial"/>
              </a:rPr>
              <a:t>I</a:t>
            </a:r>
            <a:r>
              <a:rPr sz="3150" b="1" i="1" spc="352" baseline="-22486" dirty="0">
                <a:solidFill>
                  <a:srgbClr val="FD9B03"/>
                </a:solidFill>
                <a:latin typeface="Arial"/>
                <a:cs typeface="Arial"/>
              </a:rPr>
              <a:t>i</a:t>
            </a:r>
            <a:endParaRPr sz="3150" baseline="-22486">
              <a:latin typeface="Arial"/>
              <a:cs typeface="Arial"/>
            </a:endParaRPr>
          </a:p>
        </p:txBody>
      </p:sp>
      <p:sp>
        <p:nvSpPr>
          <p:cNvPr id="10" name="object 10"/>
          <p:cNvSpPr txBox="1"/>
          <p:nvPr/>
        </p:nvSpPr>
        <p:spPr>
          <a:xfrm>
            <a:off x="3102355" y="4557053"/>
            <a:ext cx="5582159" cy="1115690"/>
          </a:xfrm>
          <a:prstGeom prst="rect">
            <a:avLst/>
          </a:prstGeom>
        </p:spPr>
        <p:txBody>
          <a:bodyPr vert="horz" wrap="square" lIns="0" tIns="12700" rIns="0" bIns="0" rtlCol="0">
            <a:spAutoFit/>
          </a:bodyPr>
          <a:lstStyle/>
          <a:p>
            <a:pPr marL="76200" marR="212090">
              <a:lnSpc>
                <a:spcPct val="150000"/>
              </a:lnSpc>
              <a:spcBef>
                <a:spcPts val="100"/>
              </a:spcBef>
              <a:tabLst>
                <a:tab pos="386715" algn="l"/>
              </a:tabLst>
            </a:pPr>
            <a:r>
              <a:rPr sz="2400" b="1" i="1" dirty="0">
                <a:solidFill>
                  <a:srgbClr val="FFCC99"/>
                </a:solidFill>
                <a:latin typeface="Arial"/>
                <a:cs typeface="Arial"/>
              </a:rPr>
              <a:t>T</a:t>
            </a:r>
            <a:r>
              <a:rPr sz="2400" b="1" i="1" baseline="-20833" dirty="0">
                <a:solidFill>
                  <a:srgbClr val="FFCC99"/>
                </a:solidFill>
                <a:latin typeface="Arial"/>
                <a:cs typeface="Arial"/>
              </a:rPr>
              <a:t>i</a:t>
            </a:r>
            <a:r>
              <a:rPr sz="2400" b="1" i="1" spc="292" baseline="-20833" dirty="0">
                <a:solidFill>
                  <a:srgbClr val="FFCC99"/>
                </a:solidFill>
                <a:latin typeface="Arial"/>
                <a:cs typeface="Arial"/>
              </a:rPr>
              <a:t> </a:t>
            </a:r>
            <a:r>
              <a:rPr sz="2400" i="1" dirty="0">
                <a:solidFill>
                  <a:srgbClr val="FFCC99"/>
                </a:solidFill>
                <a:latin typeface="Arial"/>
                <a:cs typeface="Arial"/>
              </a:rPr>
              <a:t>=</a:t>
            </a:r>
            <a:r>
              <a:rPr sz="2400" i="1" spc="-30" dirty="0">
                <a:solidFill>
                  <a:srgbClr val="FFCC99"/>
                </a:solidFill>
                <a:latin typeface="Arial"/>
                <a:cs typeface="Arial"/>
              </a:rPr>
              <a:t> </a:t>
            </a:r>
            <a:r>
              <a:rPr sz="2400" i="1" spc="-10" dirty="0">
                <a:solidFill>
                  <a:srgbClr val="FFCC99"/>
                </a:solidFill>
                <a:latin typeface="Arial"/>
                <a:cs typeface="Arial"/>
              </a:rPr>
              <a:t>Trend </a:t>
            </a:r>
            <a:r>
              <a:rPr sz="2400" b="1" i="1" dirty="0">
                <a:solidFill>
                  <a:srgbClr val="FFCC99"/>
                </a:solidFill>
                <a:latin typeface="Arial"/>
                <a:cs typeface="Arial"/>
              </a:rPr>
              <a:t>C</a:t>
            </a:r>
            <a:r>
              <a:rPr sz="2400" b="1" i="1" baseline="-20833" dirty="0">
                <a:solidFill>
                  <a:srgbClr val="FFCC99"/>
                </a:solidFill>
                <a:latin typeface="Arial"/>
                <a:cs typeface="Arial"/>
              </a:rPr>
              <a:t>i</a:t>
            </a:r>
            <a:r>
              <a:rPr sz="2400" b="1" i="1" spc="315" baseline="-20833" dirty="0">
                <a:solidFill>
                  <a:srgbClr val="FFCC99"/>
                </a:solidFill>
                <a:latin typeface="Arial"/>
                <a:cs typeface="Arial"/>
              </a:rPr>
              <a:t> </a:t>
            </a:r>
            <a:r>
              <a:rPr sz="2400" i="1" dirty="0">
                <a:solidFill>
                  <a:srgbClr val="FFCC99"/>
                </a:solidFill>
                <a:latin typeface="Arial"/>
                <a:cs typeface="Arial"/>
              </a:rPr>
              <a:t>=</a:t>
            </a:r>
            <a:r>
              <a:rPr sz="2400" i="1" spc="-15" dirty="0">
                <a:solidFill>
                  <a:srgbClr val="FFCC99"/>
                </a:solidFill>
                <a:latin typeface="Arial"/>
                <a:cs typeface="Arial"/>
              </a:rPr>
              <a:t> </a:t>
            </a:r>
            <a:r>
              <a:rPr sz="2400" i="1" spc="-10" dirty="0">
                <a:solidFill>
                  <a:srgbClr val="FFCC99"/>
                </a:solidFill>
                <a:latin typeface="Arial"/>
                <a:cs typeface="Arial"/>
              </a:rPr>
              <a:t>Cyclical </a:t>
            </a:r>
            <a:r>
              <a:rPr sz="2400" b="1" i="1" spc="-25" dirty="0">
                <a:solidFill>
                  <a:srgbClr val="FFCC99"/>
                </a:solidFill>
                <a:latin typeface="Arial"/>
                <a:cs typeface="Arial"/>
              </a:rPr>
              <a:t>I</a:t>
            </a:r>
            <a:r>
              <a:rPr sz="2400" b="1" i="1" spc="-37" baseline="-20833" dirty="0">
                <a:solidFill>
                  <a:srgbClr val="FFCC99"/>
                </a:solidFill>
                <a:latin typeface="Arial"/>
                <a:cs typeface="Arial"/>
              </a:rPr>
              <a:t>i</a:t>
            </a:r>
            <a:r>
              <a:rPr sz="2400" b="1" i="1" baseline="-20833" dirty="0">
                <a:solidFill>
                  <a:srgbClr val="FFCC99"/>
                </a:solidFill>
                <a:latin typeface="Arial"/>
                <a:cs typeface="Arial"/>
              </a:rPr>
              <a:t>	</a:t>
            </a:r>
            <a:r>
              <a:rPr sz="2400" i="1" dirty="0">
                <a:solidFill>
                  <a:srgbClr val="FFCC99"/>
                </a:solidFill>
                <a:latin typeface="Arial"/>
                <a:cs typeface="Arial"/>
              </a:rPr>
              <a:t>=</a:t>
            </a:r>
            <a:r>
              <a:rPr sz="2400" i="1" spc="-20" dirty="0">
                <a:solidFill>
                  <a:srgbClr val="FFCC99"/>
                </a:solidFill>
                <a:latin typeface="Arial"/>
                <a:cs typeface="Arial"/>
              </a:rPr>
              <a:t> </a:t>
            </a:r>
            <a:r>
              <a:rPr sz="2400" i="1" spc="-10" dirty="0">
                <a:solidFill>
                  <a:srgbClr val="FFCC99"/>
                </a:solidFill>
                <a:latin typeface="Arial"/>
                <a:cs typeface="Arial"/>
              </a:rPr>
              <a:t>Irregular</a:t>
            </a:r>
            <a:endParaRPr sz="2400" dirty="0">
              <a:latin typeface="Arial"/>
              <a:cs typeface="Arial"/>
            </a:endParaRPr>
          </a:p>
          <a:p>
            <a:pPr marL="76200">
              <a:lnSpc>
                <a:spcPct val="100000"/>
              </a:lnSpc>
              <a:spcBef>
                <a:spcPts val="1440"/>
              </a:spcBef>
            </a:pPr>
            <a:r>
              <a:rPr sz="2400" b="1" i="1" dirty="0">
                <a:solidFill>
                  <a:srgbClr val="FFCC99"/>
                </a:solidFill>
                <a:latin typeface="Arial"/>
                <a:cs typeface="Arial"/>
              </a:rPr>
              <a:t>S</a:t>
            </a:r>
            <a:r>
              <a:rPr sz="2400" b="1" i="1" baseline="-20833" dirty="0">
                <a:solidFill>
                  <a:srgbClr val="FFCC99"/>
                </a:solidFill>
                <a:latin typeface="Arial"/>
                <a:cs typeface="Arial"/>
              </a:rPr>
              <a:t>i</a:t>
            </a:r>
            <a:r>
              <a:rPr sz="2400" b="1" i="1" spc="330" baseline="-20833" dirty="0">
                <a:solidFill>
                  <a:srgbClr val="FFCC99"/>
                </a:solidFill>
                <a:latin typeface="Arial"/>
                <a:cs typeface="Arial"/>
              </a:rPr>
              <a:t> </a:t>
            </a:r>
            <a:r>
              <a:rPr sz="2400" i="1" dirty="0">
                <a:solidFill>
                  <a:srgbClr val="FFCC99"/>
                </a:solidFill>
                <a:latin typeface="Arial"/>
                <a:cs typeface="Arial"/>
              </a:rPr>
              <a:t>=</a:t>
            </a:r>
            <a:r>
              <a:rPr sz="2400" i="1" spc="-10" dirty="0">
                <a:solidFill>
                  <a:srgbClr val="FFCC99"/>
                </a:solidFill>
                <a:latin typeface="Arial"/>
                <a:cs typeface="Arial"/>
              </a:rPr>
              <a:t> Seasonal</a:t>
            </a:r>
            <a:endParaRPr sz="2400" dirty="0">
              <a:latin typeface="Arial"/>
              <a:cs typeface="Arial"/>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102</TotalTime>
  <Words>704</Words>
  <Application>Microsoft Office PowerPoint</Application>
  <PresentationFormat>Widescreen</PresentationFormat>
  <Paragraphs>170</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avenir-lt-w01_35-light1475496</vt:lpstr>
      <vt:lpstr>Calibri</vt:lpstr>
      <vt:lpstr>helvetica-w01-roman</vt:lpstr>
      <vt:lpstr>Symbol</vt:lpstr>
      <vt:lpstr>Times New Roman</vt:lpstr>
      <vt:lpstr>Trebuchet MS</vt:lpstr>
      <vt:lpstr>Wingdings</vt:lpstr>
      <vt:lpstr>Wingdings 3</vt:lpstr>
      <vt:lpstr>Facet</vt:lpstr>
      <vt:lpstr>Time Series Analysis</vt:lpstr>
      <vt:lpstr>PowerPoint Presentation</vt:lpstr>
      <vt:lpstr>Electric Production time series data</vt:lpstr>
      <vt:lpstr>Time-Series Components</vt:lpstr>
      <vt:lpstr>Trend Component</vt:lpstr>
      <vt:lpstr>Cyclical Component</vt:lpstr>
      <vt:lpstr>Seasonal Component</vt:lpstr>
      <vt:lpstr>PowerPoint Presentation</vt:lpstr>
      <vt:lpstr>Multiplicative Time-Series Model</vt:lpstr>
      <vt:lpstr>Moving Averages</vt:lpstr>
      <vt:lpstr>Moving Average Example</vt:lpstr>
      <vt:lpstr>Moving Average Example Solution</vt:lpstr>
      <vt:lpstr>Autoregressive (AR) Modeling in Time Series</vt:lpstr>
      <vt:lpstr>PowerPoint Presentation</vt:lpstr>
      <vt:lpstr>Stationarity</vt:lpstr>
      <vt:lpstr>PowerPoint Presentation</vt:lpstr>
      <vt:lpstr>PowerPoint Presentation</vt:lpstr>
      <vt:lpstr>ARMA example</vt:lpstr>
      <vt:lpstr>PowerPoint Presentation</vt:lpstr>
      <vt:lpstr>PowerPoint Presentation</vt:lpstr>
      <vt:lpstr>ARIMA Example</vt:lpstr>
      <vt:lpstr>PowerPoint Presentation</vt:lpstr>
      <vt:lpstr>Residual Analysis</vt:lpstr>
      <vt:lpstr>Measuring Errors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Analysis</dc:title>
  <dc:creator>Tanmay Bhowmik</dc:creator>
  <cp:lastModifiedBy>Madhuri Gupta</cp:lastModifiedBy>
  <cp:revision>2</cp:revision>
  <dcterms:created xsi:type="dcterms:W3CDTF">2025-04-28T08:25:29Z</dcterms:created>
  <dcterms:modified xsi:type="dcterms:W3CDTF">2025-04-28T10:17:49Z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2022-06-12T00:00:00Z</vt:filetime>
  </property>
  <property fmtid="{D5CDD505-2E9C-101B-9397-08002B2CF9AE}" pid="3" name="Creator">
    <vt:lpwstr>Microsoft® PowerPoint® for Microsoft 365</vt:lpwstr>
  </property>
  <property fmtid="{D5CDD505-2E9C-101B-9397-08002B2CF9AE}" pid="4" name="LastSaved">
    <vt:filetime>2025-04-28T00:00:00Z</vt:filetime>
  </property>
  <property fmtid="{D5CDD505-2E9C-101B-9397-08002B2CF9AE}" pid="5" name="Producer">
    <vt:lpwstr>Microsoft® PowerPoint® for Microsoft 365</vt:lpwstr>
  </property>
</Properties>
</file>