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97" r:id="rId1"/>
    <p:sldMasterId id="2147484321" r:id="rId2"/>
    <p:sldMasterId id="2147484334" r:id="rId3"/>
    <p:sldMasterId id="2147484348" r:id="rId4"/>
    <p:sldMasterId id="2147484362" r:id="rId5"/>
  </p:sldMasterIdLst>
  <p:notesMasterIdLst>
    <p:notesMasterId r:id="rId29"/>
  </p:notesMasterIdLst>
  <p:handoutMasterIdLst>
    <p:handoutMasterId r:id="rId30"/>
  </p:handoutMasterIdLst>
  <p:sldIdLst>
    <p:sldId id="256" r:id="rId6"/>
    <p:sldId id="305" r:id="rId7"/>
    <p:sldId id="1053" r:id="rId8"/>
    <p:sldId id="1032" r:id="rId9"/>
    <p:sldId id="1006" r:id="rId10"/>
    <p:sldId id="1049" r:id="rId11"/>
    <p:sldId id="1043" r:id="rId12"/>
    <p:sldId id="1039" r:id="rId13"/>
    <p:sldId id="1040" r:id="rId14"/>
    <p:sldId id="1057" r:id="rId15"/>
    <p:sldId id="1058" r:id="rId16"/>
    <p:sldId id="1059" r:id="rId17"/>
    <p:sldId id="1041" r:id="rId18"/>
    <p:sldId id="1046" r:id="rId19"/>
    <p:sldId id="1047" r:id="rId20"/>
    <p:sldId id="1048" r:id="rId21"/>
    <p:sldId id="1044" r:id="rId22"/>
    <p:sldId id="1045" r:id="rId23"/>
    <p:sldId id="1050" r:id="rId24"/>
    <p:sldId id="1060" r:id="rId25"/>
    <p:sldId id="1061" r:id="rId26"/>
    <p:sldId id="1062" r:id="rId27"/>
    <p:sldId id="1017" r:id="rId28"/>
  </p:sldIdLst>
  <p:sldSz cx="9144000" cy="6858000" type="screen4x3"/>
  <p:notesSz cx="6772275" cy="99044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024" algn="l" rtl="0" fontAlgn="base">
      <a:spcBef>
        <a:spcPct val="0"/>
      </a:spcBef>
      <a:spcAft>
        <a:spcPct val="0"/>
      </a:spcAft>
      <a:defRPr kern="1200">
        <a:solidFill>
          <a:schemeClr val="tx1"/>
        </a:solidFill>
        <a:latin typeface="Arial" charset="0"/>
        <a:ea typeface="+mn-ea"/>
        <a:cs typeface="Arial" charset="0"/>
      </a:defRPr>
    </a:lvl2pPr>
    <a:lvl3pPr marL="914049" algn="l" rtl="0" fontAlgn="base">
      <a:spcBef>
        <a:spcPct val="0"/>
      </a:spcBef>
      <a:spcAft>
        <a:spcPct val="0"/>
      </a:spcAft>
      <a:defRPr kern="1200">
        <a:solidFill>
          <a:schemeClr val="tx1"/>
        </a:solidFill>
        <a:latin typeface="Arial" charset="0"/>
        <a:ea typeface="+mn-ea"/>
        <a:cs typeface="Arial" charset="0"/>
      </a:defRPr>
    </a:lvl3pPr>
    <a:lvl4pPr marL="1371074" algn="l" rtl="0" fontAlgn="base">
      <a:spcBef>
        <a:spcPct val="0"/>
      </a:spcBef>
      <a:spcAft>
        <a:spcPct val="0"/>
      </a:spcAft>
      <a:defRPr kern="1200">
        <a:solidFill>
          <a:schemeClr val="tx1"/>
        </a:solidFill>
        <a:latin typeface="Arial" charset="0"/>
        <a:ea typeface="+mn-ea"/>
        <a:cs typeface="Arial" charset="0"/>
      </a:defRPr>
    </a:lvl4pPr>
    <a:lvl5pPr marL="1828098" algn="l" rtl="0" fontAlgn="base">
      <a:spcBef>
        <a:spcPct val="0"/>
      </a:spcBef>
      <a:spcAft>
        <a:spcPct val="0"/>
      </a:spcAft>
      <a:defRPr kern="1200">
        <a:solidFill>
          <a:schemeClr val="tx1"/>
        </a:solidFill>
        <a:latin typeface="Arial" charset="0"/>
        <a:ea typeface="+mn-ea"/>
        <a:cs typeface="Arial" charset="0"/>
      </a:defRPr>
    </a:lvl5pPr>
    <a:lvl6pPr marL="2285122" algn="l" defTabSz="914049" rtl="0" eaLnBrk="1" latinLnBrk="0" hangingPunct="1">
      <a:defRPr kern="1200">
        <a:solidFill>
          <a:schemeClr val="tx1"/>
        </a:solidFill>
        <a:latin typeface="Arial" charset="0"/>
        <a:ea typeface="+mn-ea"/>
        <a:cs typeface="Arial" charset="0"/>
      </a:defRPr>
    </a:lvl6pPr>
    <a:lvl7pPr marL="2742147" algn="l" defTabSz="914049" rtl="0" eaLnBrk="1" latinLnBrk="0" hangingPunct="1">
      <a:defRPr kern="1200">
        <a:solidFill>
          <a:schemeClr val="tx1"/>
        </a:solidFill>
        <a:latin typeface="Arial" charset="0"/>
        <a:ea typeface="+mn-ea"/>
        <a:cs typeface="Arial" charset="0"/>
      </a:defRPr>
    </a:lvl7pPr>
    <a:lvl8pPr marL="3199173" algn="l" defTabSz="914049" rtl="0" eaLnBrk="1" latinLnBrk="0" hangingPunct="1">
      <a:defRPr kern="1200">
        <a:solidFill>
          <a:schemeClr val="tx1"/>
        </a:solidFill>
        <a:latin typeface="Arial" charset="0"/>
        <a:ea typeface="+mn-ea"/>
        <a:cs typeface="Arial" charset="0"/>
      </a:defRPr>
    </a:lvl8pPr>
    <a:lvl9pPr marL="3656194" algn="l" defTabSz="914049"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192FF"/>
    <a:srgbClr val="47B0FF"/>
    <a:srgbClr val="CCFFFF"/>
    <a:srgbClr val="0E579A"/>
    <a:srgbClr val="0067B4"/>
    <a:srgbClr val="FF66CC"/>
    <a:srgbClr val="FFFFFF"/>
    <a:srgbClr val="FFFFCC"/>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6C41A-0BE9-4AA0-BD3E-7B077F6DA26E}" v="1" dt="2025-04-15T06:55:28.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434" autoAdjust="0"/>
  </p:normalViewPr>
  <p:slideViewPr>
    <p:cSldViewPr>
      <p:cViewPr varScale="1">
        <p:scale>
          <a:sx n="58" d="100"/>
          <a:sy n="58" d="100"/>
        </p:scale>
        <p:origin x="1608" y="6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ha Garg" userId="d50b399b-3e11-44b2-bc1e-29292bca7b32" providerId="ADAL" clId="{7B36C41A-0BE9-4AA0-BD3E-7B077F6DA26E}"/>
    <pc:docChg chg="addSld modSld">
      <pc:chgData name="Neha Garg" userId="d50b399b-3e11-44b2-bc1e-29292bca7b32" providerId="ADAL" clId="{7B36C41A-0BE9-4AA0-BD3E-7B077F6DA26E}" dt="2025-04-15T06:55:56.257" v="45" actId="1076"/>
      <pc:docMkLst>
        <pc:docMk/>
      </pc:docMkLst>
      <pc:sldChg chg="modSp add mod">
        <pc:chgData name="Neha Garg" userId="d50b399b-3e11-44b2-bc1e-29292bca7b32" providerId="ADAL" clId="{7B36C41A-0BE9-4AA0-BD3E-7B077F6DA26E}" dt="2025-04-15T06:55:56.257" v="45" actId="1076"/>
        <pc:sldMkLst>
          <pc:docMk/>
          <pc:sldMk cId="25529282" sldId="1062"/>
        </pc:sldMkLst>
        <pc:spChg chg="mod">
          <ac:chgData name="Neha Garg" userId="d50b399b-3e11-44b2-bc1e-29292bca7b32" providerId="ADAL" clId="{7B36C41A-0BE9-4AA0-BD3E-7B077F6DA26E}" dt="2025-04-15T06:55:39.587" v="34" actId="6549"/>
          <ac:spMkLst>
            <pc:docMk/>
            <pc:sldMk cId="25529282" sldId="1062"/>
            <ac:spMk id="2" creationId="{00000000-0000-0000-0000-000000000000}"/>
          </ac:spMkLst>
        </pc:spChg>
        <pc:spChg chg="mod">
          <ac:chgData name="Neha Garg" userId="d50b399b-3e11-44b2-bc1e-29292bca7b32" providerId="ADAL" clId="{7B36C41A-0BE9-4AA0-BD3E-7B077F6DA26E}" dt="2025-04-15T06:55:56.257" v="45" actId="1076"/>
          <ac:spMkLst>
            <pc:docMk/>
            <pc:sldMk cId="25529282" sldId="106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4653" cy="4952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36055" y="0"/>
            <a:ext cx="2934653" cy="495221"/>
          </a:xfrm>
          <a:prstGeom prst="rect">
            <a:avLst/>
          </a:prstGeom>
        </p:spPr>
        <p:txBody>
          <a:bodyPr vert="horz" lIns="91440" tIns="45720" rIns="91440" bIns="45720" rtlCol="0"/>
          <a:lstStyle>
            <a:lvl1pPr algn="r">
              <a:defRPr sz="1200"/>
            </a:lvl1pPr>
          </a:lstStyle>
          <a:p>
            <a:fld id="{E9E01CF8-3D55-4EDD-B42B-6CA039CA7C76}" type="datetimeFigureOut">
              <a:rPr lang="en-US" smtClean="0"/>
              <a:pPr/>
              <a:t>4/15/2025</a:t>
            </a:fld>
            <a:endParaRPr lang="en-US"/>
          </a:p>
        </p:txBody>
      </p:sp>
      <p:sp>
        <p:nvSpPr>
          <p:cNvPr id="4" name="Footer Placeholder 3"/>
          <p:cNvSpPr>
            <a:spLocks noGrp="1"/>
          </p:cNvSpPr>
          <p:nvPr>
            <p:ph type="ftr" sz="quarter" idx="2"/>
          </p:nvPr>
        </p:nvSpPr>
        <p:spPr>
          <a:xfrm>
            <a:off x="0" y="9407473"/>
            <a:ext cx="2934653" cy="4952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36055" y="9407473"/>
            <a:ext cx="2934653" cy="495221"/>
          </a:xfrm>
          <a:prstGeom prst="rect">
            <a:avLst/>
          </a:prstGeom>
        </p:spPr>
        <p:txBody>
          <a:bodyPr vert="horz" lIns="91440" tIns="45720" rIns="91440" bIns="45720" rtlCol="0" anchor="b"/>
          <a:lstStyle>
            <a:lvl1pPr algn="r">
              <a:defRPr sz="1200"/>
            </a:lvl1pPr>
          </a:lstStyle>
          <a:p>
            <a:fld id="{7FBB5825-E914-4CF1-9EA8-5EB3B438B50F}" type="slidenum">
              <a:rPr lang="en-US" smtClean="0"/>
              <a:pPr/>
              <a:t>‹#›</a:t>
            </a:fld>
            <a:endParaRPr lang="en-US"/>
          </a:p>
        </p:txBody>
      </p:sp>
    </p:spTree>
    <p:extLst>
      <p:ext uri="{BB962C8B-B14F-4D97-AF65-F5344CB8AC3E}">
        <p14:creationId xmlns:p14="http://schemas.microsoft.com/office/powerpoint/2010/main" val="2931909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4653" cy="49522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36055" y="0"/>
            <a:ext cx="2934653" cy="49522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DE5DABF-ECB5-479C-BD07-181DCA2FAF55}" type="datetimeFigureOut">
              <a:rPr lang="en-US"/>
              <a:pPr>
                <a:defRPr/>
              </a:pPr>
              <a:t>4/15/2025</a:t>
            </a:fld>
            <a:endParaRPr lang="en-US"/>
          </a:p>
        </p:txBody>
      </p:sp>
      <p:sp>
        <p:nvSpPr>
          <p:cNvPr id="4" name="Slide Image Placeholder 3"/>
          <p:cNvSpPr>
            <a:spLocks noGrp="1" noRot="1" noChangeAspect="1"/>
          </p:cNvSpPr>
          <p:nvPr>
            <p:ph type="sldImg" idx="2"/>
          </p:nvPr>
        </p:nvSpPr>
        <p:spPr>
          <a:xfrm>
            <a:off x="909638" y="742950"/>
            <a:ext cx="4953000" cy="3714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7228" y="4704596"/>
            <a:ext cx="5417820" cy="445698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07473"/>
            <a:ext cx="2934653" cy="49522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36055" y="9407473"/>
            <a:ext cx="2934653" cy="49522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2249CE9-6A42-4C78-9D1B-6BF65E49CAC3}" type="slidenum">
              <a:rPr lang="en-US"/>
              <a:pPr>
                <a:defRPr/>
              </a:pPr>
              <a:t>‹#›</a:t>
            </a:fld>
            <a:endParaRPr lang="en-US"/>
          </a:p>
        </p:txBody>
      </p:sp>
    </p:spTree>
    <p:extLst>
      <p:ext uri="{BB962C8B-B14F-4D97-AF65-F5344CB8AC3E}">
        <p14:creationId xmlns:p14="http://schemas.microsoft.com/office/powerpoint/2010/main" val="189119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024" algn="l" rtl="0" eaLnBrk="0" fontAlgn="base" hangingPunct="0">
      <a:spcBef>
        <a:spcPct val="30000"/>
      </a:spcBef>
      <a:spcAft>
        <a:spcPct val="0"/>
      </a:spcAft>
      <a:defRPr sz="1200" kern="1200">
        <a:solidFill>
          <a:schemeClr val="tx1"/>
        </a:solidFill>
        <a:latin typeface="+mn-lt"/>
        <a:ea typeface="+mn-ea"/>
        <a:cs typeface="+mn-cs"/>
      </a:defRPr>
    </a:lvl2pPr>
    <a:lvl3pPr marL="914049" algn="l" rtl="0" eaLnBrk="0" fontAlgn="base" hangingPunct="0">
      <a:spcBef>
        <a:spcPct val="30000"/>
      </a:spcBef>
      <a:spcAft>
        <a:spcPct val="0"/>
      </a:spcAft>
      <a:defRPr sz="1200" kern="1200">
        <a:solidFill>
          <a:schemeClr val="tx1"/>
        </a:solidFill>
        <a:latin typeface="+mn-lt"/>
        <a:ea typeface="+mn-ea"/>
        <a:cs typeface="+mn-cs"/>
      </a:defRPr>
    </a:lvl3pPr>
    <a:lvl4pPr marL="1371074" algn="l" rtl="0" eaLnBrk="0" fontAlgn="base" hangingPunct="0">
      <a:spcBef>
        <a:spcPct val="30000"/>
      </a:spcBef>
      <a:spcAft>
        <a:spcPct val="0"/>
      </a:spcAft>
      <a:defRPr sz="1200" kern="1200">
        <a:solidFill>
          <a:schemeClr val="tx1"/>
        </a:solidFill>
        <a:latin typeface="+mn-lt"/>
        <a:ea typeface="+mn-ea"/>
        <a:cs typeface="+mn-cs"/>
      </a:defRPr>
    </a:lvl4pPr>
    <a:lvl5pPr marL="1828098" algn="l" rtl="0" eaLnBrk="0" fontAlgn="base" hangingPunct="0">
      <a:spcBef>
        <a:spcPct val="30000"/>
      </a:spcBef>
      <a:spcAft>
        <a:spcPct val="0"/>
      </a:spcAft>
      <a:defRPr sz="1200" kern="1200">
        <a:solidFill>
          <a:schemeClr val="tx1"/>
        </a:solidFill>
        <a:latin typeface="+mn-lt"/>
        <a:ea typeface="+mn-ea"/>
        <a:cs typeface="+mn-cs"/>
      </a:defRPr>
    </a:lvl5pPr>
    <a:lvl6pPr marL="2285122" algn="l" defTabSz="914049" rtl="0" eaLnBrk="1" latinLnBrk="0" hangingPunct="1">
      <a:defRPr sz="1200" kern="1200">
        <a:solidFill>
          <a:schemeClr val="tx1"/>
        </a:solidFill>
        <a:latin typeface="+mn-lt"/>
        <a:ea typeface="+mn-ea"/>
        <a:cs typeface="+mn-cs"/>
      </a:defRPr>
    </a:lvl6pPr>
    <a:lvl7pPr marL="2742147" algn="l" defTabSz="914049" rtl="0" eaLnBrk="1" latinLnBrk="0" hangingPunct="1">
      <a:defRPr sz="1200" kern="1200">
        <a:solidFill>
          <a:schemeClr val="tx1"/>
        </a:solidFill>
        <a:latin typeface="+mn-lt"/>
        <a:ea typeface="+mn-ea"/>
        <a:cs typeface="+mn-cs"/>
      </a:defRPr>
    </a:lvl7pPr>
    <a:lvl8pPr marL="3199173" algn="l" defTabSz="914049" rtl="0" eaLnBrk="1" latinLnBrk="0" hangingPunct="1">
      <a:defRPr sz="1200" kern="1200">
        <a:solidFill>
          <a:schemeClr val="tx1"/>
        </a:solidFill>
        <a:latin typeface="+mn-lt"/>
        <a:ea typeface="+mn-ea"/>
        <a:cs typeface="+mn-cs"/>
      </a:defRPr>
    </a:lvl8pPr>
    <a:lvl9pPr marL="3656194" algn="l" defTabSz="9140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249CE9-6A42-4C78-9D1B-6BF65E49CAC3}" type="slidenum">
              <a:rPr lang="en-US" smtClean="0"/>
              <a:pPr>
                <a:defRPr/>
              </a:pPr>
              <a:t>5</a:t>
            </a:fld>
            <a:endParaRPr lang="en-US"/>
          </a:p>
        </p:txBody>
      </p:sp>
    </p:spTree>
    <p:extLst>
      <p:ext uri="{BB962C8B-B14F-4D97-AF65-F5344CB8AC3E}">
        <p14:creationId xmlns:p14="http://schemas.microsoft.com/office/powerpoint/2010/main" val="280437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6158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88119" y="6646643"/>
            <a:ext cx="1016420" cy="192360"/>
          </a:xfrm>
        </p:spPr>
        <p:txBody>
          <a:bodyPr lIns="0" tIns="0" rIns="0" bIns="0"/>
          <a:lstStyle>
            <a:lvl1pPr marL="25179">
              <a:lnSpc>
                <a:spcPts val="1527"/>
              </a:lnSpc>
              <a:defRPr sz="1400" b="1" i="0" spc="109" dirty="0">
                <a:solidFill>
                  <a:schemeClr val="tx1"/>
                </a:solidFill>
                <a:latin typeface="Arial"/>
                <a:cs typeface="Arial"/>
              </a:defRPr>
            </a:lvl1pPr>
          </a:lstStyle>
          <a:p>
            <a:r>
              <a:rPr lang="en-US"/>
              <a:t>IIT</a:t>
            </a:r>
            <a:r>
              <a:rPr lang="en-US" spc="-10"/>
              <a:t> </a:t>
            </a:r>
            <a:r>
              <a:rPr lang="en-US" spc="-69"/>
              <a:t>Bombay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C97C037-5BBC-4903-A603-DAA05C05EADC}" type="datetime1">
              <a:rPr lang="en-US" smtClean="0"/>
              <a:pPr/>
              <a:t>4/15/2025</a:t>
            </a:fld>
            <a:endParaRPr lang="en-US"/>
          </a:p>
        </p:txBody>
      </p:sp>
      <p:sp>
        <p:nvSpPr>
          <p:cNvPr id="6" name="Holder 6"/>
          <p:cNvSpPr>
            <a:spLocks noGrp="1"/>
          </p:cNvSpPr>
          <p:nvPr>
            <p:ph type="sldNum" sz="quarter" idx="7"/>
          </p:nvPr>
        </p:nvSpPr>
        <p:spPr>
          <a:xfrm>
            <a:off x="8393033" y="6646619"/>
            <a:ext cx="559218" cy="384721"/>
          </a:xfrm>
        </p:spPr>
        <p:txBody>
          <a:bodyPr lIns="0" tIns="0" rIns="0" bIns="0"/>
          <a:lstStyle>
            <a:lvl1pPr marL="114565">
              <a:lnSpc>
                <a:spcPts val="1527"/>
              </a:lnSpc>
              <a:defRPr sz="1400" b="1" i="0" spc="-20" dirty="0">
                <a:solidFill>
                  <a:schemeClr val="tx1"/>
                </a:solidFill>
                <a:latin typeface="Arial"/>
                <a:cs typeface="Arial"/>
              </a:defRPr>
            </a:lvl1pPr>
          </a:lstStyle>
          <a:p>
            <a:fld id="{81D60167-4931-47E6-BA6A-407CBD079E47}" type="slidenum">
              <a:rPr lang="en-US" smtClean="0"/>
              <a:pPr/>
              <a:t>‹#›</a:t>
            </a:fld>
            <a:r>
              <a:rPr lang="en-US" spc="109"/>
              <a:t>/24</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buClr>
                <a:srgbClr val="000000"/>
              </a:buClr>
              <a:buSzPct val="100000"/>
              <a:buFont typeface="Times New Roman" pitchFamily="18" charset="0"/>
              <a:buNone/>
              <a:defRPr b="1">
                <a:latin typeface="Arial" charset="0"/>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b="1">
                <a:latin typeface="Arial" charset="0"/>
              </a:defRPr>
            </a:lvl1pPr>
          </a:lstStyle>
          <a:p>
            <a:pPr>
              <a:defRPr/>
            </a:pPr>
            <a:r>
              <a:rPr lang="en-US">
                <a:solidFill>
                  <a:srgbClr val="000000"/>
                </a:solidFill>
              </a:rPr>
              <a:t>Aditya Bhardwaj,  NITTTR Chandigarh</a:t>
            </a:r>
          </a:p>
        </p:txBody>
      </p:sp>
      <p:sp>
        <p:nvSpPr>
          <p:cNvPr id="9" name="Rectangle 6"/>
          <p:cNvSpPr>
            <a:spLocks noGrp="1" noChangeArrowheads="1"/>
          </p:cNvSpPr>
          <p:nvPr>
            <p:ph type="sldNum" sz="quarter" idx="12"/>
          </p:nvPr>
        </p:nvSpPr>
        <p:spPr/>
        <p:txBody>
          <a:bodyPr/>
          <a:lstStyle>
            <a:lvl1pPr>
              <a:buClr>
                <a:srgbClr val="000000"/>
              </a:buClr>
              <a:buSzPct val="100000"/>
              <a:buFont typeface="Times New Roman" pitchFamily="18" charset="0"/>
              <a:buNone/>
              <a:defRPr b="1">
                <a:latin typeface="Arial" charset="0"/>
              </a:defRPr>
            </a:lvl1pPr>
          </a:lstStyle>
          <a:p>
            <a:pPr>
              <a:defRPr/>
            </a:pPr>
            <a:fld id="{2AB8C73B-6D41-4D8C-AD5B-E2D75FBCE9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72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buClr>
                <a:srgbClr val="000000"/>
              </a:buClr>
              <a:buSzPct val="100000"/>
              <a:buFont typeface="Times New Roman" pitchFamily="18" charset="0"/>
              <a:buNone/>
              <a:defRPr b="1">
                <a:latin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b="1">
                <a:latin typeface="Arial" charset="0"/>
              </a:defRPr>
            </a:lvl1pPr>
          </a:lstStyle>
          <a:p>
            <a:pPr>
              <a:defRPr/>
            </a:pPr>
            <a:r>
              <a:rPr lang="en-US">
                <a:solidFill>
                  <a:srgbClr val="000000"/>
                </a:solidFill>
              </a:rPr>
              <a:t>Aditya Bhardwaj,  NITTTR Chandigarh</a:t>
            </a:r>
          </a:p>
        </p:txBody>
      </p:sp>
      <p:sp>
        <p:nvSpPr>
          <p:cNvPr id="5" name="Rectangle 6"/>
          <p:cNvSpPr>
            <a:spLocks noGrp="1" noChangeArrowheads="1"/>
          </p:cNvSpPr>
          <p:nvPr>
            <p:ph type="sldNum" sz="quarter" idx="12"/>
          </p:nvPr>
        </p:nvSpPr>
        <p:spPr/>
        <p:txBody>
          <a:bodyPr/>
          <a:lstStyle>
            <a:lvl1pPr>
              <a:buClr>
                <a:srgbClr val="000000"/>
              </a:buClr>
              <a:buSzPct val="100000"/>
              <a:buFont typeface="Times New Roman" pitchFamily="18" charset="0"/>
              <a:buNone/>
              <a:defRPr b="1">
                <a:latin typeface="Arial" charset="0"/>
              </a:defRPr>
            </a:lvl1pPr>
          </a:lstStyle>
          <a:p>
            <a:pPr>
              <a:defRPr/>
            </a:pPr>
            <a:fld id="{012D4D34-A166-4E71-AE1F-17175B9871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2590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buClr>
                <a:srgbClr val="000000"/>
              </a:buClr>
              <a:buSzPct val="100000"/>
              <a:buFont typeface="Times New Roman" pitchFamily="18" charset="0"/>
              <a:buNone/>
              <a:defRPr b="1">
                <a:latin typeface="Arial" charset="0"/>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b="1">
                <a:latin typeface="Arial" charset="0"/>
              </a:defRPr>
            </a:lvl1pPr>
          </a:lstStyle>
          <a:p>
            <a:pPr>
              <a:defRPr/>
            </a:pPr>
            <a:r>
              <a:rPr lang="en-US">
                <a:solidFill>
                  <a:srgbClr val="000000"/>
                </a:solidFill>
              </a:rPr>
              <a:t>Aditya Bhardwaj,  NITTTR Chandigarh</a:t>
            </a:r>
          </a:p>
        </p:txBody>
      </p:sp>
      <p:sp>
        <p:nvSpPr>
          <p:cNvPr id="4" name="Rectangle 6"/>
          <p:cNvSpPr>
            <a:spLocks noGrp="1" noChangeArrowheads="1"/>
          </p:cNvSpPr>
          <p:nvPr>
            <p:ph type="sldNum" sz="quarter" idx="12"/>
          </p:nvPr>
        </p:nvSpPr>
        <p:spPr/>
        <p:txBody>
          <a:bodyPr/>
          <a:lstStyle>
            <a:lvl1pPr>
              <a:buClr>
                <a:srgbClr val="000000"/>
              </a:buClr>
              <a:buSzPct val="100000"/>
              <a:buFont typeface="Times New Roman" pitchFamily="18" charset="0"/>
              <a:buNone/>
              <a:defRPr b="1">
                <a:latin typeface="Arial" charset="0"/>
              </a:defRPr>
            </a:lvl1pPr>
          </a:lstStyle>
          <a:p>
            <a:pPr>
              <a:defRPr/>
            </a:pPr>
            <a:fld id="{162D1078-F0BF-43C4-AD13-E6A9E8C48F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712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buClr>
                <a:srgbClr val="000000"/>
              </a:buClr>
              <a:buSzPct val="100000"/>
              <a:buFont typeface="Times New Roman" pitchFamily="18" charset="0"/>
              <a:buNone/>
              <a:defRPr b="1">
                <a:latin typeface="Arial"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b="1">
                <a:latin typeface="Arial" charset="0"/>
              </a:defRPr>
            </a:lvl1pPr>
          </a:lstStyle>
          <a:p>
            <a:pPr>
              <a:defRPr/>
            </a:pPr>
            <a:r>
              <a:rPr lang="en-US">
                <a:solidFill>
                  <a:srgbClr val="000000"/>
                </a:solidFill>
              </a:rPr>
              <a:t>Aditya Bhardwaj,  NITTTR Chandigarh</a:t>
            </a:r>
          </a:p>
        </p:txBody>
      </p:sp>
      <p:sp>
        <p:nvSpPr>
          <p:cNvPr id="7" name="Rectangle 6"/>
          <p:cNvSpPr>
            <a:spLocks noGrp="1" noChangeArrowheads="1"/>
          </p:cNvSpPr>
          <p:nvPr>
            <p:ph type="sldNum" sz="quarter" idx="12"/>
          </p:nvPr>
        </p:nvSpPr>
        <p:spPr/>
        <p:txBody>
          <a:bodyPr/>
          <a:lstStyle>
            <a:lvl1pPr>
              <a:buClr>
                <a:srgbClr val="000000"/>
              </a:buClr>
              <a:buSzPct val="100000"/>
              <a:buFont typeface="Times New Roman" pitchFamily="18" charset="0"/>
              <a:buNone/>
              <a:defRPr b="1">
                <a:latin typeface="Arial" charset="0"/>
              </a:defRPr>
            </a:lvl1pPr>
          </a:lstStyle>
          <a:p>
            <a:pPr>
              <a:defRPr/>
            </a:pPr>
            <a:fld id="{7F5503ED-99D9-4FB0-900A-25DAAAC9B1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9292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buClr>
                <a:srgbClr val="000000"/>
              </a:buClr>
              <a:buSzPct val="100000"/>
              <a:buFont typeface="Times New Roman" pitchFamily="18" charset="0"/>
              <a:buNone/>
              <a:defRPr b="1">
                <a:latin typeface="Arial"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b="1">
                <a:latin typeface="Arial" charset="0"/>
              </a:defRPr>
            </a:lvl1pPr>
          </a:lstStyle>
          <a:p>
            <a:pPr>
              <a:defRPr/>
            </a:pPr>
            <a:r>
              <a:rPr lang="en-US">
                <a:solidFill>
                  <a:srgbClr val="000000"/>
                </a:solidFill>
              </a:rPr>
              <a:t>Aditya Bhardwaj,  NITTTR Chandigarh</a:t>
            </a:r>
          </a:p>
        </p:txBody>
      </p:sp>
      <p:sp>
        <p:nvSpPr>
          <p:cNvPr id="7" name="Rectangle 6"/>
          <p:cNvSpPr>
            <a:spLocks noGrp="1" noChangeArrowheads="1"/>
          </p:cNvSpPr>
          <p:nvPr>
            <p:ph type="sldNum" sz="quarter" idx="12"/>
          </p:nvPr>
        </p:nvSpPr>
        <p:spPr/>
        <p:txBody>
          <a:bodyPr/>
          <a:lstStyle>
            <a:lvl1pPr>
              <a:buClr>
                <a:srgbClr val="000000"/>
              </a:buClr>
              <a:buSzPct val="100000"/>
              <a:buFont typeface="Times New Roman" pitchFamily="18" charset="0"/>
              <a:buNone/>
              <a:defRPr b="1">
                <a:latin typeface="Arial" charset="0"/>
              </a:defRPr>
            </a:lvl1pPr>
          </a:lstStyle>
          <a:p>
            <a:pPr>
              <a:defRPr/>
            </a:pPr>
            <a:fld id="{6F03F4D3-D4DE-4D0E-9FBF-69C35A0EFA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4647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buClr>
                <a:srgbClr val="000000"/>
              </a:buClr>
              <a:buSzPct val="100000"/>
              <a:buFont typeface="Times New Roman" pitchFamily="18" charset="0"/>
              <a:buNone/>
              <a:defRPr b="1">
                <a:latin typeface="Arial"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b="1">
                <a:latin typeface="Arial" charset="0"/>
              </a:defRPr>
            </a:lvl1pPr>
          </a:lstStyle>
          <a:p>
            <a:pPr>
              <a:defRPr/>
            </a:pPr>
            <a:r>
              <a:rPr lang="en-US">
                <a:solidFill>
                  <a:srgbClr val="000000"/>
                </a:solidFill>
              </a:rPr>
              <a:t>Aditya Bhardwaj,  NITTTR Chandigarh</a:t>
            </a:r>
          </a:p>
        </p:txBody>
      </p:sp>
      <p:sp>
        <p:nvSpPr>
          <p:cNvPr id="6" name="Rectangle 6"/>
          <p:cNvSpPr>
            <a:spLocks noGrp="1" noChangeArrowheads="1"/>
          </p:cNvSpPr>
          <p:nvPr>
            <p:ph type="sldNum" sz="quarter" idx="12"/>
          </p:nvPr>
        </p:nvSpPr>
        <p:spPr/>
        <p:txBody>
          <a:bodyPr/>
          <a:lstStyle>
            <a:lvl1pPr>
              <a:buClr>
                <a:srgbClr val="000000"/>
              </a:buClr>
              <a:buSzPct val="100000"/>
              <a:buFont typeface="Times New Roman" pitchFamily="18" charset="0"/>
              <a:buNone/>
              <a:defRPr b="1">
                <a:latin typeface="Arial" charset="0"/>
              </a:defRPr>
            </a:lvl1pPr>
          </a:lstStyle>
          <a:p>
            <a:pPr>
              <a:defRPr/>
            </a:pPr>
            <a:fld id="{C1204BDA-6DA5-4D2E-BA0A-54D9039CA4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539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buClr>
                <a:srgbClr val="000000"/>
              </a:buClr>
              <a:buSzPct val="100000"/>
              <a:buFont typeface="Times New Roman" pitchFamily="18" charset="0"/>
              <a:buNone/>
              <a:defRPr b="1">
                <a:latin typeface="Arial"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b="1">
                <a:latin typeface="Arial" charset="0"/>
              </a:defRPr>
            </a:lvl1pPr>
          </a:lstStyle>
          <a:p>
            <a:pPr>
              <a:defRPr/>
            </a:pPr>
            <a:r>
              <a:rPr lang="en-US">
                <a:solidFill>
                  <a:srgbClr val="000000"/>
                </a:solidFill>
              </a:rPr>
              <a:t>Aditya Bhardwaj,  NITTTR Chandigarh</a:t>
            </a:r>
          </a:p>
        </p:txBody>
      </p:sp>
      <p:sp>
        <p:nvSpPr>
          <p:cNvPr id="6" name="Rectangle 6"/>
          <p:cNvSpPr>
            <a:spLocks noGrp="1" noChangeArrowheads="1"/>
          </p:cNvSpPr>
          <p:nvPr>
            <p:ph type="sldNum" sz="quarter" idx="12"/>
          </p:nvPr>
        </p:nvSpPr>
        <p:spPr/>
        <p:txBody>
          <a:bodyPr/>
          <a:lstStyle>
            <a:lvl1pPr>
              <a:buClr>
                <a:srgbClr val="000000"/>
              </a:buClr>
              <a:buSzPct val="100000"/>
              <a:buFont typeface="Times New Roman" pitchFamily="18" charset="0"/>
              <a:buNone/>
              <a:defRPr b="1">
                <a:latin typeface="Arial" charset="0"/>
              </a:defRPr>
            </a:lvl1pPr>
          </a:lstStyle>
          <a:p>
            <a:pPr>
              <a:defRPr/>
            </a:pPr>
            <a:fld id="{A78820D4-20BF-4AB7-B78B-68C0184FC4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4642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buClr>
                <a:srgbClr val="000000"/>
              </a:buClr>
              <a:buSzPct val="100000"/>
              <a:buFont typeface="Times New Roman" pitchFamily="18" charset="0"/>
              <a:buNone/>
              <a:defRPr b="1">
                <a:latin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b="1">
                <a:latin typeface="Arial" charset="0"/>
              </a:defRPr>
            </a:lvl1pPr>
          </a:lstStyle>
          <a:p>
            <a:pPr>
              <a:defRPr/>
            </a:pPr>
            <a:r>
              <a:rPr lang="en-US">
                <a:solidFill>
                  <a:srgbClr val="000000"/>
                </a:solidFill>
              </a:rPr>
              <a:t>Aditya Bhardwaj,  NITTTR Chandigarh</a:t>
            </a:r>
          </a:p>
        </p:txBody>
      </p:sp>
      <p:sp>
        <p:nvSpPr>
          <p:cNvPr id="5" name="Rectangle 6"/>
          <p:cNvSpPr>
            <a:spLocks noGrp="1" noChangeArrowheads="1"/>
          </p:cNvSpPr>
          <p:nvPr>
            <p:ph type="sldNum" sz="quarter" idx="12"/>
          </p:nvPr>
        </p:nvSpPr>
        <p:spPr/>
        <p:txBody>
          <a:bodyPr/>
          <a:lstStyle>
            <a:lvl1pPr>
              <a:buClr>
                <a:srgbClr val="000000"/>
              </a:buClr>
              <a:buSzPct val="100000"/>
              <a:buFont typeface="Times New Roman" pitchFamily="18" charset="0"/>
              <a:buNone/>
              <a:defRPr b="1">
                <a:latin typeface="Arial" charset="0"/>
              </a:defRPr>
            </a:lvl1pPr>
          </a:lstStyle>
          <a:p>
            <a:pPr>
              <a:defRPr/>
            </a:pPr>
            <a:fld id="{3762D65C-58DC-4961-95A3-F53B808912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4290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0129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grpSp>
      <p:grpSp>
        <p:nvGrpSpPr>
          <p:cNvPr id="7" name="Group 5"/>
          <p:cNvGrpSpPr>
            <a:grpSpLocks/>
          </p:cNvGrpSpPr>
          <p:nvPr/>
        </p:nvGrpSpPr>
        <p:grpSpPr bwMode="auto">
          <a:xfrm>
            <a:off x="414338" y="24352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grpSp>
      <p:sp>
        <p:nvSpPr>
          <p:cNvPr id="10" name="Rectangle 8"/>
          <p:cNvSpPr>
            <a:spLocks noChangeArrowheads="1"/>
          </p:cNvSpPr>
          <p:nvPr/>
        </p:nvSpPr>
        <p:spPr bwMode="auto">
          <a:xfrm>
            <a:off x="0" y="2362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sp>
        <p:nvSpPr>
          <p:cNvPr id="11" name="Rectangle 12"/>
          <p:cNvSpPr>
            <a:spLocks noChangeArrowheads="1"/>
          </p:cNvSpPr>
          <p:nvPr/>
        </p:nvSpPr>
        <p:spPr bwMode="gray">
          <a:xfrm>
            <a:off x="612775" y="2224088"/>
            <a:ext cx="31750" cy="105251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kumimoji="1" lang="zh-CN" altLang="en-US" sz="2400">
              <a:solidFill>
                <a:srgbClr val="00CC00"/>
              </a:solidFill>
              <a:latin typeface="Tahoma" pitchFamily="34" charset="0"/>
              <a:cs typeface="Tahoma"/>
            </a:endParaRPr>
          </a:p>
        </p:txBody>
      </p:sp>
      <p:sp>
        <p:nvSpPr>
          <p:cNvPr id="12" name="Rectangle 13"/>
          <p:cNvSpPr>
            <a:spLocks noChangeArrowheads="1"/>
          </p:cNvSpPr>
          <p:nvPr/>
        </p:nvSpPr>
        <p:spPr bwMode="gray">
          <a:xfrm>
            <a:off x="536575" y="2681288"/>
            <a:ext cx="8226425" cy="31750"/>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kumimoji="1" lang="zh-CN" altLang="en-US" sz="2400">
              <a:solidFill>
                <a:srgbClr val="00CC00"/>
              </a:solidFill>
              <a:latin typeface="Tahoma" pitchFamily="34" charset="0"/>
              <a:cs typeface="Tahoma"/>
            </a:endParaRPr>
          </a:p>
        </p:txBody>
      </p:sp>
      <p:sp>
        <p:nvSpPr>
          <p:cNvPr id="65545" name="Rectangle 9"/>
          <p:cNvSpPr>
            <a:spLocks noGrp="1" noChangeArrowheads="1"/>
          </p:cNvSpPr>
          <p:nvPr>
            <p:ph type="ctrTitle"/>
          </p:nvPr>
        </p:nvSpPr>
        <p:spPr>
          <a:xfrm>
            <a:off x="990600" y="914400"/>
            <a:ext cx="7772400" cy="1143000"/>
          </a:xfrm>
        </p:spPr>
        <p:txBody>
          <a:bodyPr anchor="b"/>
          <a:lstStyle>
            <a:lvl1pPr>
              <a:defRPr sz="3200">
                <a:solidFill>
                  <a:schemeClr val="hlink"/>
                </a:solidFill>
                <a:cs typeface="Arial" pitchFamily="34" charset="0"/>
              </a:defRPr>
            </a:lvl1pPr>
          </a:lstStyle>
          <a:p>
            <a:r>
              <a:rPr lang="en-GB" altLang="zh-CN"/>
              <a:t>Click to edit Master title style</a:t>
            </a:r>
          </a:p>
        </p:txBody>
      </p:sp>
      <p:sp>
        <p:nvSpPr>
          <p:cNvPr id="65546" name="Rectangle 10"/>
          <p:cNvSpPr>
            <a:spLocks noGrp="1" noChangeArrowheads="1"/>
          </p:cNvSpPr>
          <p:nvPr>
            <p:ph type="subTitle" idx="1"/>
          </p:nvPr>
        </p:nvSpPr>
        <p:spPr>
          <a:xfrm>
            <a:off x="1371600" y="3505200"/>
            <a:ext cx="6400800" cy="2133600"/>
          </a:xfrm>
        </p:spPr>
        <p:txBody>
          <a:bodyPr/>
          <a:lstStyle>
            <a:lvl1pPr marL="0" indent="0" algn="ctr">
              <a:buFont typeface="Wingdings" pitchFamily="2" charset="2"/>
              <a:buNone/>
              <a:defRPr sz="2600"/>
            </a:lvl1pPr>
          </a:lstStyle>
          <a:p>
            <a:r>
              <a:rPr lang="en-GB" altLang="zh-CN"/>
              <a:t>Click to edit Master subtitle style</a:t>
            </a:r>
          </a:p>
        </p:txBody>
      </p:sp>
      <p:sp>
        <p:nvSpPr>
          <p:cNvPr id="13" name="Rectangle 11"/>
          <p:cNvSpPr>
            <a:spLocks noGrp="1" noChangeArrowheads="1"/>
          </p:cNvSpPr>
          <p:nvPr>
            <p:ph type="sldNum" sz="quarter" idx="10"/>
          </p:nvPr>
        </p:nvSpPr>
        <p:spPr>
          <a:xfrm>
            <a:off x="7239000" y="6324600"/>
            <a:ext cx="1905000" cy="457200"/>
          </a:xfrm>
        </p:spPr>
        <p:txBody>
          <a:bodyPr/>
          <a:lstStyle>
            <a:lvl1pPr>
              <a:defRPr>
                <a:solidFill>
                  <a:schemeClr val="bg2"/>
                </a:solidFill>
              </a:defRPr>
            </a:lvl1pPr>
          </a:lstStyle>
          <a:p>
            <a:pPr>
              <a:defRPr/>
            </a:pPr>
            <a:fld id="{001C2B54-FA5D-4A10-B1AE-BF43339ED334}" type="slidenum">
              <a:rPr lang="zh-CN" altLang="en-GB">
                <a:solidFill>
                  <a:srgbClr val="1C1C1C"/>
                </a:solidFill>
              </a:rPr>
              <a:pPr>
                <a:defRPr/>
              </a:pPr>
              <a:t>‹#›</a:t>
            </a:fld>
            <a:endParaRPr lang="en-GB" altLang="zh-CN">
              <a:solidFill>
                <a:srgbClr val="1C1C1C"/>
              </a:solidFill>
            </a:endParaRPr>
          </a:p>
        </p:txBody>
      </p:sp>
    </p:spTree>
    <p:extLst>
      <p:ext uri="{BB962C8B-B14F-4D97-AF65-F5344CB8AC3E}">
        <p14:creationId xmlns:p14="http://schemas.microsoft.com/office/powerpoint/2010/main" val="209677411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sldNum" sz="quarter" idx="10"/>
          </p:nvPr>
        </p:nvSpPr>
        <p:spPr/>
        <p:txBody>
          <a:bodyPr/>
          <a:lstStyle>
            <a:lvl1pPr>
              <a:defRPr/>
            </a:lvl1pPr>
          </a:lstStyle>
          <a:p>
            <a:pPr>
              <a:defRPr/>
            </a:pPr>
            <a:fld id="{4A68C8FA-3370-4571-BA92-779C0C10956B}"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3845364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04957" y="116044"/>
            <a:ext cx="8334087" cy="323165"/>
          </a:xfrm>
        </p:spPr>
        <p:txBody>
          <a:bodyPr lIns="0" tIns="0" rIns="0" bIns="0"/>
          <a:lstStyle>
            <a:lvl1pPr>
              <a:defRPr sz="2100" b="0"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188119" y="6646643"/>
            <a:ext cx="1016420" cy="192360"/>
          </a:xfrm>
        </p:spPr>
        <p:txBody>
          <a:bodyPr lIns="0" tIns="0" rIns="0" bIns="0"/>
          <a:lstStyle>
            <a:lvl1pPr marL="25179">
              <a:lnSpc>
                <a:spcPts val="1527"/>
              </a:lnSpc>
              <a:defRPr sz="1400" b="1" i="0" spc="109" dirty="0">
                <a:solidFill>
                  <a:schemeClr val="tx1"/>
                </a:solidFill>
                <a:latin typeface="Arial"/>
                <a:cs typeface="Arial"/>
              </a:defRPr>
            </a:lvl1pPr>
          </a:lstStyle>
          <a:p>
            <a:r>
              <a:rPr lang="en-US"/>
              <a:t>IIT</a:t>
            </a:r>
            <a:r>
              <a:rPr lang="en-US" spc="-10"/>
              <a:t> </a:t>
            </a:r>
            <a:r>
              <a:rPr lang="en-US" spc="-69"/>
              <a:t>Bombay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58E688A-82C1-4491-8AC4-007AB17289A5}" type="datetime1">
              <a:rPr lang="en-US" smtClean="0"/>
              <a:pPr/>
              <a:t>4/15/2025</a:t>
            </a:fld>
            <a:endParaRPr lang="en-US"/>
          </a:p>
        </p:txBody>
      </p:sp>
      <p:sp>
        <p:nvSpPr>
          <p:cNvPr id="6" name="Holder 6"/>
          <p:cNvSpPr>
            <a:spLocks noGrp="1"/>
          </p:cNvSpPr>
          <p:nvPr>
            <p:ph type="sldNum" sz="quarter" idx="7"/>
          </p:nvPr>
        </p:nvSpPr>
        <p:spPr>
          <a:xfrm>
            <a:off x="8393033" y="6646619"/>
            <a:ext cx="559218" cy="384721"/>
          </a:xfrm>
        </p:spPr>
        <p:txBody>
          <a:bodyPr lIns="0" tIns="0" rIns="0" bIns="0"/>
          <a:lstStyle>
            <a:lvl1pPr marL="114565">
              <a:lnSpc>
                <a:spcPts val="1527"/>
              </a:lnSpc>
              <a:defRPr sz="1400" b="1" i="0" spc="-20" dirty="0">
                <a:solidFill>
                  <a:schemeClr val="tx1"/>
                </a:solidFill>
                <a:latin typeface="Arial"/>
                <a:cs typeface="Arial"/>
              </a:defRPr>
            </a:lvl1pPr>
          </a:lstStyle>
          <a:p>
            <a:fld id="{81D60167-4931-47E6-BA6A-407CBD079E47}" type="slidenum">
              <a:rPr lang="en-US" smtClean="0"/>
              <a:pPr/>
              <a:t>‹#›</a:t>
            </a:fld>
            <a:r>
              <a:rPr lang="en-US" spc="109"/>
              <a:t>/24</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p:txBody>
          <a:bodyPr/>
          <a:lstStyle>
            <a:lvl1pPr>
              <a:defRPr/>
            </a:lvl1pPr>
          </a:lstStyle>
          <a:p>
            <a:pPr>
              <a:defRPr/>
            </a:pPr>
            <a:fld id="{E70C3A1F-ED8C-4BA1-A39B-0C0D21204C94}"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73644180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676400"/>
            <a:ext cx="39624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953000" y="1676400"/>
            <a:ext cx="39624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sldNum" sz="quarter" idx="10"/>
          </p:nvPr>
        </p:nvSpPr>
        <p:spPr/>
        <p:txBody>
          <a:bodyPr/>
          <a:lstStyle>
            <a:lvl1pPr>
              <a:defRPr/>
            </a:lvl1pPr>
          </a:lstStyle>
          <a:p>
            <a:pPr>
              <a:defRPr/>
            </a:pPr>
            <a:fld id="{5A5A8E27-2CF9-4534-81A2-E0C2DB77BFE9}"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58257733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5"/>
          <p:cNvSpPr>
            <a:spLocks noGrp="1" noChangeArrowheads="1"/>
          </p:cNvSpPr>
          <p:nvPr>
            <p:ph type="sldNum" sz="quarter" idx="10"/>
          </p:nvPr>
        </p:nvSpPr>
        <p:spPr/>
        <p:txBody>
          <a:bodyPr/>
          <a:lstStyle>
            <a:lvl1pPr>
              <a:defRPr/>
            </a:lvl1pPr>
          </a:lstStyle>
          <a:p>
            <a:pPr>
              <a:defRPr/>
            </a:pPr>
            <a:fld id="{CCC09B1E-8194-4725-B382-C79E8E0B79F1}"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65797896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5"/>
          <p:cNvSpPr>
            <a:spLocks noGrp="1" noChangeArrowheads="1"/>
          </p:cNvSpPr>
          <p:nvPr>
            <p:ph type="sldNum" sz="quarter" idx="10"/>
          </p:nvPr>
        </p:nvSpPr>
        <p:spPr/>
        <p:txBody>
          <a:bodyPr/>
          <a:lstStyle>
            <a:lvl1pPr>
              <a:defRPr/>
            </a:lvl1pPr>
          </a:lstStyle>
          <a:p>
            <a:pPr>
              <a:defRPr/>
            </a:pPr>
            <a:fld id="{B57A8311-4F3B-4ABF-827C-09C08E6A974E}"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29166144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C9711DB9-19BF-413A-B68E-EBE61EB03E69}"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283858506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E6006849-37D1-4FAF-9A0F-6E4D3E83FFAF}"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21964182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BC81506D-A042-4F56-8797-72F9B22C3D2C}"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94212898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sldNum" sz="quarter" idx="10"/>
          </p:nvPr>
        </p:nvSpPr>
        <p:spPr/>
        <p:txBody>
          <a:bodyPr/>
          <a:lstStyle>
            <a:lvl1pPr>
              <a:defRPr/>
            </a:lvl1pPr>
          </a:lstStyle>
          <a:p>
            <a:pPr>
              <a:defRPr/>
            </a:pPr>
            <a:fld id="{FC30CE18-4013-4D4C-88E2-1816D90DC71C}"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8143237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325" y="177800"/>
            <a:ext cx="2025650" cy="59547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177800"/>
            <a:ext cx="5927725" cy="5954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sldNum" sz="quarter" idx="10"/>
          </p:nvPr>
        </p:nvSpPr>
        <p:spPr/>
        <p:txBody>
          <a:bodyPr/>
          <a:lstStyle>
            <a:lvl1pPr>
              <a:defRPr/>
            </a:lvl1pPr>
          </a:lstStyle>
          <a:p>
            <a:pPr>
              <a:defRPr/>
            </a:pPr>
            <a:fld id="{084F5140-F701-4D79-82E4-EE4B8220E541}"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411933288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177800"/>
            <a:ext cx="7724775" cy="990600"/>
          </a:xfrm>
        </p:spPr>
        <p:txBody>
          <a:bodyPr/>
          <a:lstStyle/>
          <a:p>
            <a:r>
              <a:rPr lang="en-US"/>
              <a:t>Click to edit Master title style</a:t>
            </a:r>
            <a:endParaRPr lang="en-AU"/>
          </a:p>
        </p:txBody>
      </p:sp>
      <p:sp>
        <p:nvSpPr>
          <p:cNvPr id="3" name="Table Placeholder 2"/>
          <p:cNvSpPr>
            <a:spLocks noGrp="1"/>
          </p:cNvSpPr>
          <p:nvPr>
            <p:ph type="tbl" idx="1"/>
          </p:nvPr>
        </p:nvSpPr>
        <p:spPr>
          <a:xfrm>
            <a:off x="838200" y="1676400"/>
            <a:ext cx="8077200" cy="4456113"/>
          </a:xfrm>
        </p:spPr>
        <p:txBody>
          <a:bodyPr/>
          <a:lstStyle/>
          <a:p>
            <a:pPr lvl="0"/>
            <a:endParaRPr lang="en-AU" noProof="0"/>
          </a:p>
        </p:txBody>
      </p:sp>
      <p:sp>
        <p:nvSpPr>
          <p:cNvPr id="4" name="Rectangle 5"/>
          <p:cNvSpPr>
            <a:spLocks noGrp="1" noChangeArrowheads="1"/>
          </p:cNvSpPr>
          <p:nvPr>
            <p:ph type="sldNum" sz="quarter" idx="10"/>
          </p:nvPr>
        </p:nvSpPr>
        <p:spPr/>
        <p:txBody>
          <a:bodyPr/>
          <a:lstStyle>
            <a:lvl1pPr>
              <a:defRPr/>
            </a:lvl1pPr>
          </a:lstStyle>
          <a:p>
            <a:pPr>
              <a:defRPr/>
            </a:pPr>
            <a:fld id="{866A21AB-B051-41D9-8A42-B52A5BC8FAE3}"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53234324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04957" y="116044"/>
            <a:ext cx="8334087" cy="323165"/>
          </a:xfrm>
        </p:spPr>
        <p:txBody>
          <a:bodyPr lIns="0" tIns="0" rIns="0" bIns="0"/>
          <a:lstStyle>
            <a:lvl1pPr>
              <a:defRPr sz="2100" b="0" i="0">
                <a:solidFill>
                  <a:schemeClr val="bg1"/>
                </a:solidFill>
                <a:latin typeface="Tahoma"/>
                <a:cs typeface="Tahoma"/>
              </a:defRPr>
            </a:lvl1pPr>
          </a:lstStyle>
          <a:p>
            <a:endParaRPr/>
          </a:p>
        </p:txBody>
      </p:sp>
      <p:sp>
        <p:nvSpPr>
          <p:cNvPr id="3" name="Holder 3"/>
          <p:cNvSpPr>
            <a:spLocks noGrp="1"/>
          </p:cNvSpPr>
          <p:nvPr>
            <p:ph sz="half" idx="2"/>
          </p:nvPr>
        </p:nvSpPr>
        <p:spPr>
          <a:xfrm>
            <a:off x="457201" y="1577340"/>
            <a:ext cx="397763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3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188119" y="6646643"/>
            <a:ext cx="1016420" cy="192360"/>
          </a:xfrm>
        </p:spPr>
        <p:txBody>
          <a:bodyPr lIns="0" tIns="0" rIns="0" bIns="0"/>
          <a:lstStyle>
            <a:lvl1pPr marL="25179">
              <a:lnSpc>
                <a:spcPts val="1527"/>
              </a:lnSpc>
              <a:defRPr sz="1400" b="1" i="0" spc="109" dirty="0">
                <a:solidFill>
                  <a:schemeClr val="tx1"/>
                </a:solidFill>
                <a:latin typeface="Arial"/>
                <a:cs typeface="Arial"/>
              </a:defRPr>
            </a:lvl1pPr>
          </a:lstStyle>
          <a:p>
            <a:r>
              <a:rPr lang="en-US"/>
              <a:t>IIT</a:t>
            </a:r>
            <a:r>
              <a:rPr lang="en-US" spc="-10"/>
              <a:t> </a:t>
            </a:r>
            <a:r>
              <a:rPr lang="en-US" spc="-69"/>
              <a:t>Bombay</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973DCD7-01F3-4CB6-8AF1-E7D808097433}" type="datetime1">
              <a:rPr lang="en-US" smtClean="0"/>
              <a:pPr/>
              <a:t>4/15/2025</a:t>
            </a:fld>
            <a:endParaRPr lang="en-US"/>
          </a:p>
        </p:txBody>
      </p:sp>
      <p:sp>
        <p:nvSpPr>
          <p:cNvPr id="7" name="Holder 7"/>
          <p:cNvSpPr>
            <a:spLocks noGrp="1"/>
          </p:cNvSpPr>
          <p:nvPr>
            <p:ph type="sldNum" sz="quarter" idx="7"/>
          </p:nvPr>
        </p:nvSpPr>
        <p:spPr>
          <a:xfrm>
            <a:off x="8393033" y="6646619"/>
            <a:ext cx="559218" cy="384721"/>
          </a:xfrm>
        </p:spPr>
        <p:txBody>
          <a:bodyPr lIns="0" tIns="0" rIns="0" bIns="0"/>
          <a:lstStyle>
            <a:lvl1pPr marL="114565">
              <a:lnSpc>
                <a:spcPts val="1527"/>
              </a:lnSpc>
              <a:defRPr sz="1400" b="1" i="0" spc="-20" dirty="0">
                <a:solidFill>
                  <a:schemeClr val="tx1"/>
                </a:solidFill>
                <a:latin typeface="Arial"/>
                <a:cs typeface="Arial"/>
              </a:defRPr>
            </a:lvl1pPr>
          </a:lstStyle>
          <a:p>
            <a:fld id="{81D60167-4931-47E6-BA6A-407CBD079E47}" type="slidenum">
              <a:rPr lang="en-US" smtClean="0"/>
              <a:pPr/>
              <a:t>‹#›</a:t>
            </a:fld>
            <a:r>
              <a:rPr lang="en-US" spc="109"/>
              <a:t>/24</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77800"/>
            <a:ext cx="7724775" cy="990600"/>
          </a:xfrm>
        </p:spPr>
        <p:txBody>
          <a:bodyPr/>
          <a:lstStyle/>
          <a:p>
            <a:r>
              <a:rPr lang="en-US"/>
              <a:t>Click to edit Master title style</a:t>
            </a:r>
            <a:endParaRPr lang="en-AU"/>
          </a:p>
        </p:txBody>
      </p:sp>
      <p:sp>
        <p:nvSpPr>
          <p:cNvPr id="3" name="Content Placeholder 2"/>
          <p:cNvSpPr>
            <a:spLocks noGrp="1"/>
          </p:cNvSpPr>
          <p:nvPr>
            <p:ph sz="half" idx="1"/>
          </p:nvPr>
        </p:nvSpPr>
        <p:spPr>
          <a:xfrm>
            <a:off x="838200" y="1676400"/>
            <a:ext cx="39624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953000" y="1676400"/>
            <a:ext cx="39624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4953000" y="3979863"/>
            <a:ext cx="39624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5"/>
          <p:cNvSpPr>
            <a:spLocks noGrp="1" noChangeArrowheads="1"/>
          </p:cNvSpPr>
          <p:nvPr>
            <p:ph type="sldNum" sz="quarter" idx="10"/>
          </p:nvPr>
        </p:nvSpPr>
        <p:spPr/>
        <p:txBody>
          <a:bodyPr/>
          <a:lstStyle>
            <a:lvl1pPr>
              <a:defRPr/>
            </a:lvl1pPr>
          </a:lstStyle>
          <a:p>
            <a:pPr>
              <a:defRPr/>
            </a:pPr>
            <a:fld id="{A688BE94-91B0-4156-AAAE-5AC5AADA3B71}"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02467131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0129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grpSp>
      <p:grpSp>
        <p:nvGrpSpPr>
          <p:cNvPr id="7" name="Group 5"/>
          <p:cNvGrpSpPr>
            <a:grpSpLocks/>
          </p:cNvGrpSpPr>
          <p:nvPr/>
        </p:nvGrpSpPr>
        <p:grpSpPr bwMode="auto">
          <a:xfrm>
            <a:off x="414338" y="24352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grpSp>
      <p:sp>
        <p:nvSpPr>
          <p:cNvPr id="10" name="Rectangle 8"/>
          <p:cNvSpPr>
            <a:spLocks noChangeArrowheads="1"/>
          </p:cNvSpPr>
          <p:nvPr/>
        </p:nvSpPr>
        <p:spPr bwMode="auto">
          <a:xfrm>
            <a:off x="0" y="2362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sp>
        <p:nvSpPr>
          <p:cNvPr id="11" name="Rectangle 12"/>
          <p:cNvSpPr>
            <a:spLocks noChangeArrowheads="1"/>
          </p:cNvSpPr>
          <p:nvPr/>
        </p:nvSpPr>
        <p:spPr bwMode="gray">
          <a:xfrm>
            <a:off x="612775" y="2224088"/>
            <a:ext cx="31750" cy="105251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kumimoji="1" lang="zh-CN" altLang="en-US" sz="2400">
              <a:solidFill>
                <a:srgbClr val="00CC00"/>
              </a:solidFill>
              <a:latin typeface="Tahoma" pitchFamily="34" charset="0"/>
              <a:cs typeface="Tahoma"/>
            </a:endParaRPr>
          </a:p>
        </p:txBody>
      </p:sp>
      <p:sp>
        <p:nvSpPr>
          <p:cNvPr id="12" name="Rectangle 13"/>
          <p:cNvSpPr>
            <a:spLocks noChangeArrowheads="1"/>
          </p:cNvSpPr>
          <p:nvPr/>
        </p:nvSpPr>
        <p:spPr bwMode="gray">
          <a:xfrm>
            <a:off x="536575" y="2681288"/>
            <a:ext cx="8226425" cy="31750"/>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kumimoji="1" lang="zh-CN" altLang="en-US" sz="2400">
              <a:solidFill>
                <a:srgbClr val="00CC00"/>
              </a:solidFill>
              <a:latin typeface="Tahoma" pitchFamily="34" charset="0"/>
              <a:cs typeface="Tahoma"/>
            </a:endParaRPr>
          </a:p>
        </p:txBody>
      </p:sp>
      <p:sp>
        <p:nvSpPr>
          <p:cNvPr id="65545" name="Rectangle 9"/>
          <p:cNvSpPr>
            <a:spLocks noGrp="1" noChangeArrowheads="1"/>
          </p:cNvSpPr>
          <p:nvPr>
            <p:ph type="ctrTitle"/>
          </p:nvPr>
        </p:nvSpPr>
        <p:spPr>
          <a:xfrm>
            <a:off x="990600" y="914400"/>
            <a:ext cx="7772400" cy="1143000"/>
          </a:xfrm>
        </p:spPr>
        <p:txBody>
          <a:bodyPr anchor="b"/>
          <a:lstStyle>
            <a:lvl1pPr>
              <a:defRPr sz="3200">
                <a:solidFill>
                  <a:schemeClr val="hlink"/>
                </a:solidFill>
                <a:cs typeface="Arial" pitchFamily="34" charset="0"/>
              </a:defRPr>
            </a:lvl1pPr>
          </a:lstStyle>
          <a:p>
            <a:r>
              <a:rPr lang="en-GB" altLang="zh-CN"/>
              <a:t>Click to edit Master title style</a:t>
            </a:r>
          </a:p>
        </p:txBody>
      </p:sp>
      <p:sp>
        <p:nvSpPr>
          <p:cNvPr id="65546" name="Rectangle 10"/>
          <p:cNvSpPr>
            <a:spLocks noGrp="1" noChangeArrowheads="1"/>
          </p:cNvSpPr>
          <p:nvPr>
            <p:ph type="subTitle" idx="1"/>
          </p:nvPr>
        </p:nvSpPr>
        <p:spPr>
          <a:xfrm>
            <a:off x="1371600" y="3505200"/>
            <a:ext cx="6400800" cy="2133600"/>
          </a:xfrm>
        </p:spPr>
        <p:txBody>
          <a:bodyPr/>
          <a:lstStyle>
            <a:lvl1pPr marL="0" indent="0" algn="ctr">
              <a:buFont typeface="Wingdings" pitchFamily="2" charset="2"/>
              <a:buNone/>
              <a:defRPr sz="2600"/>
            </a:lvl1pPr>
          </a:lstStyle>
          <a:p>
            <a:r>
              <a:rPr lang="en-GB" altLang="zh-CN"/>
              <a:t>Click to edit Master subtitle style</a:t>
            </a:r>
          </a:p>
        </p:txBody>
      </p:sp>
      <p:sp>
        <p:nvSpPr>
          <p:cNvPr id="13" name="Rectangle 11"/>
          <p:cNvSpPr>
            <a:spLocks noGrp="1" noChangeArrowheads="1"/>
          </p:cNvSpPr>
          <p:nvPr>
            <p:ph type="sldNum" sz="quarter" idx="10"/>
          </p:nvPr>
        </p:nvSpPr>
        <p:spPr>
          <a:xfrm>
            <a:off x="7239000" y="6324600"/>
            <a:ext cx="1905000" cy="457200"/>
          </a:xfrm>
        </p:spPr>
        <p:txBody>
          <a:bodyPr/>
          <a:lstStyle>
            <a:lvl1pPr>
              <a:defRPr>
                <a:solidFill>
                  <a:schemeClr val="bg2"/>
                </a:solidFill>
              </a:defRPr>
            </a:lvl1pPr>
          </a:lstStyle>
          <a:p>
            <a:pPr>
              <a:defRPr/>
            </a:pPr>
            <a:fld id="{001C2B54-FA5D-4A10-B1AE-BF43339ED334}" type="slidenum">
              <a:rPr lang="zh-CN" altLang="en-GB">
                <a:solidFill>
                  <a:srgbClr val="1C1C1C"/>
                </a:solidFill>
              </a:rPr>
              <a:pPr>
                <a:defRPr/>
              </a:pPr>
              <a:t>‹#›</a:t>
            </a:fld>
            <a:endParaRPr lang="en-GB" altLang="zh-CN">
              <a:solidFill>
                <a:srgbClr val="1C1C1C"/>
              </a:solidFill>
            </a:endParaRPr>
          </a:p>
        </p:txBody>
      </p:sp>
    </p:spTree>
    <p:extLst>
      <p:ext uri="{BB962C8B-B14F-4D97-AF65-F5344CB8AC3E}">
        <p14:creationId xmlns:p14="http://schemas.microsoft.com/office/powerpoint/2010/main" val="135702030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sldNum" sz="quarter" idx="10"/>
          </p:nvPr>
        </p:nvSpPr>
        <p:spPr/>
        <p:txBody>
          <a:bodyPr/>
          <a:lstStyle>
            <a:lvl1pPr>
              <a:defRPr/>
            </a:lvl1pPr>
          </a:lstStyle>
          <a:p>
            <a:pPr>
              <a:defRPr/>
            </a:pPr>
            <a:fld id="{4A68C8FA-3370-4571-BA92-779C0C10956B}"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22245778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p:txBody>
          <a:bodyPr/>
          <a:lstStyle>
            <a:lvl1pPr>
              <a:defRPr/>
            </a:lvl1pPr>
          </a:lstStyle>
          <a:p>
            <a:pPr>
              <a:defRPr/>
            </a:pPr>
            <a:fld id="{E70C3A1F-ED8C-4BA1-A39B-0C0D21204C94}"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81259844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676400"/>
            <a:ext cx="39624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953000" y="1676400"/>
            <a:ext cx="39624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sldNum" sz="quarter" idx="10"/>
          </p:nvPr>
        </p:nvSpPr>
        <p:spPr/>
        <p:txBody>
          <a:bodyPr/>
          <a:lstStyle>
            <a:lvl1pPr>
              <a:defRPr/>
            </a:lvl1pPr>
          </a:lstStyle>
          <a:p>
            <a:pPr>
              <a:defRPr/>
            </a:pPr>
            <a:fld id="{5A5A8E27-2CF9-4534-81A2-E0C2DB77BFE9}"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49758827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5"/>
          <p:cNvSpPr>
            <a:spLocks noGrp="1" noChangeArrowheads="1"/>
          </p:cNvSpPr>
          <p:nvPr>
            <p:ph type="sldNum" sz="quarter" idx="10"/>
          </p:nvPr>
        </p:nvSpPr>
        <p:spPr/>
        <p:txBody>
          <a:bodyPr/>
          <a:lstStyle>
            <a:lvl1pPr>
              <a:defRPr/>
            </a:lvl1pPr>
          </a:lstStyle>
          <a:p>
            <a:pPr>
              <a:defRPr/>
            </a:pPr>
            <a:fld id="{CCC09B1E-8194-4725-B382-C79E8E0B79F1}"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42124033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5"/>
          <p:cNvSpPr>
            <a:spLocks noGrp="1" noChangeArrowheads="1"/>
          </p:cNvSpPr>
          <p:nvPr>
            <p:ph type="sldNum" sz="quarter" idx="10"/>
          </p:nvPr>
        </p:nvSpPr>
        <p:spPr/>
        <p:txBody>
          <a:bodyPr/>
          <a:lstStyle>
            <a:lvl1pPr>
              <a:defRPr/>
            </a:lvl1pPr>
          </a:lstStyle>
          <a:p>
            <a:pPr>
              <a:defRPr/>
            </a:pPr>
            <a:fld id="{B57A8311-4F3B-4ABF-827C-09C08E6A974E}"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96463571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C9711DB9-19BF-413A-B68E-EBE61EB03E69}"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65189207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E6006849-37D1-4FAF-9A0F-6E4D3E83FFAF}"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75765147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p:txBody>
          <a:bodyPr/>
          <a:lstStyle>
            <a:lvl1pPr>
              <a:defRPr/>
            </a:lvl1pPr>
          </a:lstStyle>
          <a:p>
            <a:pPr>
              <a:defRPr/>
            </a:pPr>
            <a:fld id="{BC81506D-A042-4F56-8797-72F9B22C3D2C}"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9089534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4957" y="116044"/>
            <a:ext cx="8334087" cy="323165"/>
          </a:xfrm>
        </p:spPr>
        <p:txBody>
          <a:bodyPr lIns="0" tIns="0" rIns="0" bIns="0"/>
          <a:lstStyle>
            <a:lvl1pPr>
              <a:defRPr sz="2100" b="0" i="0">
                <a:solidFill>
                  <a:schemeClr val="bg1"/>
                </a:solidFill>
                <a:latin typeface="Tahoma"/>
                <a:cs typeface="Tahoma"/>
              </a:defRPr>
            </a:lvl1pPr>
          </a:lstStyle>
          <a:p>
            <a:endParaRPr/>
          </a:p>
        </p:txBody>
      </p:sp>
      <p:sp>
        <p:nvSpPr>
          <p:cNvPr id="3" name="Holder 3"/>
          <p:cNvSpPr>
            <a:spLocks noGrp="1"/>
          </p:cNvSpPr>
          <p:nvPr>
            <p:ph type="ftr" sz="quarter" idx="5"/>
          </p:nvPr>
        </p:nvSpPr>
        <p:spPr>
          <a:xfrm>
            <a:off x="188119" y="6646643"/>
            <a:ext cx="1016420" cy="192360"/>
          </a:xfrm>
        </p:spPr>
        <p:txBody>
          <a:bodyPr lIns="0" tIns="0" rIns="0" bIns="0"/>
          <a:lstStyle>
            <a:lvl1pPr marL="25179">
              <a:lnSpc>
                <a:spcPts val="1527"/>
              </a:lnSpc>
              <a:defRPr sz="1400" b="1" i="0" spc="109" dirty="0">
                <a:solidFill>
                  <a:schemeClr val="tx1"/>
                </a:solidFill>
                <a:latin typeface="Arial"/>
                <a:cs typeface="Arial"/>
              </a:defRPr>
            </a:lvl1pPr>
          </a:lstStyle>
          <a:p>
            <a:r>
              <a:rPr lang="en-US"/>
              <a:t>IIT</a:t>
            </a:r>
            <a:r>
              <a:rPr lang="en-US" spc="-10"/>
              <a:t> </a:t>
            </a:r>
            <a:r>
              <a:rPr lang="en-US" spc="-69"/>
              <a:t>Bombay</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C6F6BBB-E532-4BA4-B5F9-E3E3ACFE1AAD}" type="datetime1">
              <a:rPr lang="en-US" smtClean="0"/>
              <a:pPr/>
              <a:t>4/15/2025</a:t>
            </a:fld>
            <a:endParaRPr lang="en-US"/>
          </a:p>
        </p:txBody>
      </p:sp>
      <p:sp>
        <p:nvSpPr>
          <p:cNvPr id="5" name="Holder 5"/>
          <p:cNvSpPr>
            <a:spLocks noGrp="1"/>
          </p:cNvSpPr>
          <p:nvPr>
            <p:ph type="sldNum" sz="quarter" idx="7"/>
          </p:nvPr>
        </p:nvSpPr>
        <p:spPr>
          <a:xfrm>
            <a:off x="8393033" y="6646619"/>
            <a:ext cx="559218" cy="384721"/>
          </a:xfrm>
        </p:spPr>
        <p:txBody>
          <a:bodyPr lIns="0" tIns="0" rIns="0" bIns="0"/>
          <a:lstStyle>
            <a:lvl1pPr marL="114565">
              <a:lnSpc>
                <a:spcPts val="1527"/>
              </a:lnSpc>
              <a:defRPr sz="1400" b="1" i="0" spc="-20" dirty="0">
                <a:solidFill>
                  <a:schemeClr val="tx1"/>
                </a:solidFill>
                <a:latin typeface="Arial"/>
                <a:cs typeface="Arial"/>
              </a:defRPr>
            </a:lvl1pPr>
          </a:lstStyle>
          <a:p>
            <a:fld id="{81D60167-4931-47E6-BA6A-407CBD079E47}" type="slidenum">
              <a:rPr lang="en-US" smtClean="0"/>
              <a:pPr/>
              <a:t>‹#›</a:t>
            </a:fld>
            <a:r>
              <a:rPr lang="en-US" spc="109"/>
              <a:t>/24</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sldNum" sz="quarter" idx="10"/>
          </p:nvPr>
        </p:nvSpPr>
        <p:spPr/>
        <p:txBody>
          <a:bodyPr/>
          <a:lstStyle>
            <a:lvl1pPr>
              <a:defRPr/>
            </a:lvl1pPr>
          </a:lstStyle>
          <a:p>
            <a:pPr>
              <a:defRPr/>
            </a:pPr>
            <a:fld id="{FC30CE18-4013-4D4C-88E2-1816D90DC71C}"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98762277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325" y="177800"/>
            <a:ext cx="2025650" cy="59547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177800"/>
            <a:ext cx="5927725" cy="5954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sldNum" sz="quarter" idx="10"/>
          </p:nvPr>
        </p:nvSpPr>
        <p:spPr/>
        <p:txBody>
          <a:bodyPr/>
          <a:lstStyle>
            <a:lvl1pPr>
              <a:defRPr/>
            </a:lvl1pPr>
          </a:lstStyle>
          <a:p>
            <a:pPr>
              <a:defRPr/>
            </a:pPr>
            <a:fld id="{084F5140-F701-4D79-82E4-EE4B8220E541}"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277787011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177800"/>
            <a:ext cx="7724775" cy="990600"/>
          </a:xfrm>
        </p:spPr>
        <p:txBody>
          <a:bodyPr/>
          <a:lstStyle/>
          <a:p>
            <a:r>
              <a:rPr lang="en-US"/>
              <a:t>Click to edit Master title style</a:t>
            </a:r>
            <a:endParaRPr lang="en-AU"/>
          </a:p>
        </p:txBody>
      </p:sp>
      <p:sp>
        <p:nvSpPr>
          <p:cNvPr id="3" name="Table Placeholder 2"/>
          <p:cNvSpPr>
            <a:spLocks noGrp="1"/>
          </p:cNvSpPr>
          <p:nvPr>
            <p:ph type="tbl" idx="1"/>
          </p:nvPr>
        </p:nvSpPr>
        <p:spPr>
          <a:xfrm>
            <a:off x="838200" y="1676400"/>
            <a:ext cx="8077200" cy="4456113"/>
          </a:xfrm>
        </p:spPr>
        <p:txBody>
          <a:bodyPr/>
          <a:lstStyle/>
          <a:p>
            <a:pPr lvl="0"/>
            <a:endParaRPr lang="en-AU" noProof="0"/>
          </a:p>
        </p:txBody>
      </p:sp>
      <p:sp>
        <p:nvSpPr>
          <p:cNvPr id="4" name="Rectangle 5"/>
          <p:cNvSpPr>
            <a:spLocks noGrp="1" noChangeArrowheads="1"/>
          </p:cNvSpPr>
          <p:nvPr>
            <p:ph type="sldNum" sz="quarter" idx="10"/>
          </p:nvPr>
        </p:nvSpPr>
        <p:spPr/>
        <p:txBody>
          <a:bodyPr/>
          <a:lstStyle>
            <a:lvl1pPr>
              <a:defRPr/>
            </a:lvl1pPr>
          </a:lstStyle>
          <a:p>
            <a:pPr>
              <a:defRPr/>
            </a:pPr>
            <a:fld id="{866A21AB-B051-41D9-8A42-B52A5BC8FAE3}"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326568074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77800"/>
            <a:ext cx="7724775" cy="990600"/>
          </a:xfrm>
        </p:spPr>
        <p:txBody>
          <a:bodyPr/>
          <a:lstStyle/>
          <a:p>
            <a:r>
              <a:rPr lang="en-US"/>
              <a:t>Click to edit Master title style</a:t>
            </a:r>
            <a:endParaRPr lang="en-AU"/>
          </a:p>
        </p:txBody>
      </p:sp>
      <p:sp>
        <p:nvSpPr>
          <p:cNvPr id="3" name="Content Placeholder 2"/>
          <p:cNvSpPr>
            <a:spLocks noGrp="1"/>
          </p:cNvSpPr>
          <p:nvPr>
            <p:ph sz="half" idx="1"/>
          </p:nvPr>
        </p:nvSpPr>
        <p:spPr>
          <a:xfrm>
            <a:off x="838200" y="1676400"/>
            <a:ext cx="39624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953000" y="1676400"/>
            <a:ext cx="39624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4953000" y="3979863"/>
            <a:ext cx="39624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5"/>
          <p:cNvSpPr>
            <a:spLocks noGrp="1" noChangeArrowheads="1"/>
          </p:cNvSpPr>
          <p:nvPr>
            <p:ph type="sldNum" sz="quarter" idx="10"/>
          </p:nvPr>
        </p:nvSpPr>
        <p:spPr/>
        <p:txBody>
          <a:bodyPr/>
          <a:lstStyle>
            <a:lvl1pPr>
              <a:defRPr/>
            </a:lvl1pPr>
          </a:lstStyle>
          <a:p>
            <a:pPr>
              <a:defRPr/>
            </a:pPr>
            <a:fld id="{A688BE94-91B0-4156-AAAE-5AC5AADA3B71}" type="slidenum">
              <a:rPr lang="zh-CN" altLang="en-GB">
                <a:solidFill>
                  <a:srgbClr val="000000"/>
                </a:solidFill>
              </a:rPr>
              <a:pPr>
                <a:defRPr/>
              </a:pPr>
              <a:t>‹#›</a:t>
            </a:fld>
            <a:endParaRPr lang="en-GB" altLang="zh-CN">
              <a:solidFill>
                <a:srgbClr val="000000"/>
              </a:solidFill>
            </a:endParaRPr>
          </a:p>
        </p:txBody>
      </p:sp>
    </p:spTree>
    <p:extLst>
      <p:ext uri="{BB962C8B-B14F-4D97-AF65-F5344CB8AC3E}">
        <p14:creationId xmlns:p14="http://schemas.microsoft.com/office/powerpoint/2010/main" val="191979023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1" y="3085765"/>
            <a:ext cx="8474199"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AF341781-8038-4B5C-9217-3A174C9490E2}" type="datetime1">
              <a:rPr lang="en-US" smtClean="0"/>
              <a:t>4/15/2025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48202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4" y="702156"/>
            <a:ext cx="8272212"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340864"/>
            <a:ext cx="8272211"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B3C7D350-B4E9-4E38-BD66-712FEFFA20FC}" type="datetime1">
              <a:rPr lang="en-US" smtClean="0"/>
              <a:t>4/15/2025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3638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2393951"/>
            <a:ext cx="8272211" cy="2147467"/>
          </a:xfrm>
        </p:spPr>
        <p:txBody>
          <a:bodyPr anchor="b">
            <a:normAutofit/>
          </a:bodyPr>
          <a:lstStyle>
            <a:lvl1pPr algn="l">
              <a:defRPr sz="27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C3F5E920-E425-4782-A131-DCAC634B0CA0}" type="datetime1">
              <a:rPr lang="en-US" smtClean="0"/>
              <a:t>4/15/2025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9776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3896075"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2030" y="2228004"/>
            <a:ext cx="389607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F2BD42-E671-4385-83DD-02AF6437C0AC}" type="datetime1">
              <a:rPr lang="en-US" smtClean="0"/>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34181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35894" y="2250891"/>
            <a:ext cx="3896077" cy="557784"/>
          </a:xfrm>
        </p:spPr>
        <p:txBody>
          <a:bodyPr anchor="ctr">
            <a:noAutofit/>
          </a:bodyPr>
          <a:lstStyle>
            <a:lvl1pPr marL="0" indent="0">
              <a:buNone/>
              <a:defRPr sz="150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5895" y="2926053"/>
            <a:ext cx="389607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12029" y="2250893"/>
            <a:ext cx="3896078" cy="553373"/>
          </a:xfrm>
        </p:spPr>
        <p:txBody>
          <a:bodyPr anchor="ctr">
            <a:noAutofit/>
          </a:bodyPr>
          <a:lstStyle>
            <a:lvl1pPr marL="0" marR="0" indent="0" algn="l" defTabSz="342900" rtl="0" eaLnBrk="1" fontAlgn="auto" latinLnBrk="0" hangingPunct="1">
              <a:lnSpc>
                <a:spcPct val="100000"/>
              </a:lnSpc>
              <a:spcBef>
                <a:spcPct val="20000"/>
              </a:spcBef>
              <a:spcAft>
                <a:spcPts val="450"/>
              </a:spcAft>
              <a:buClr>
                <a:schemeClr val="accent1"/>
              </a:buClr>
              <a:buSzPct val="92000"/>
              <a:buFont typeface="Wingdings 2" panose="05020102010507070707" pitchFamily="18" charset="2"/>
              <a:buNone/>
              <a:tabLst/>
              <a:defRPr sz="150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342900" rtl="0" eaLnBrk="1" fontAlgn="auto" latinLnBrk="0" hangingPunct="1">
              <a:lnSpc>
                <a:spcPct val="100000"/>
              </a:lnSpc>
              <a:spcBef>
                <a:spcPct val="20000"/>
              </a:spcBef>
              <a:spcAft>
                <a:spcPts val="45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812028" y="2926053"/>
            <a:ext cx="3896078"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E72C1F-BA53-4608-B196-A088277404C6}" type="datetime1">
              <a:rPr lang="en-US" smtClean="0"/>
              <a:t>4/15/2025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1654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EFE627-862E-44F9-94AA-16F63956CB6F}" type="datetime1">
              <a:rPr lang="en-US" smtClean="0"/>
              <a:t>4/15/2025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435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88119" y="6646643"/>
            <a:ext cx="1016420" cy="192360"/>
          </a:xfrm>
        </p:spPr>
        <p:txBody>
          <a:bodyPr lIns="0" tIns="0" rIns="0" bIns="0"/>
          <a:lstStyle>
            <a:lvl1pPr marL="25179">
              <a:lnSpc>
                <a:spcPts val="1527"/>
              </a:lnSpc>
              <a:defRPr sz="1400" b="1" i="0" spc="109" dirty="0">
                <a:solidFill>
                  <a:schemeClr val="tx1"/>
                </a:solidFill>
                <a:latin typeface="Arial"/>
                <a:cs typeface="Arial"/>
              </a:defRPr>
            </a:lvl1pPr>
          </a:lstStyle>
          <a:p>
            <a:r>
              <a:rPr lang="en-US"/>
              <a:t>IIT</a:t>
            </a:r>
            <a:r>
              <a:rPr lang="en-US" spc="-10"/>
              <a:t> </a:t>
            </a:r>
            <a:r>
              <a:rPr lang="en-US" spc="-69"/>
              <a:t>Bombay</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5F3477C-269E-43BF-BC75-AB487840D32A}" type="datetime1">
              <a:rPr lang="en-US" smtClean="0"/>
              <a:pPr/>
              <a:t>4/15/2025</a:t>
            </a:fld>
            <a:endParaRPr lang="en-US"/>
          </a:p>
        </p:txBody>
      </p:sp>
      <p:sp>
        <p:nvSpPr>
          <p:cNvPr id="4" name="Holder 4"/>
          <p:cNvSpPr>
            <a:spLocks noGrp="1"/>
          </p:cNvSpPr>
          <p:nvPr>
            <p:ph type="sldNum" sz="quarter" idx="7"/>
          </p:nvPr>
        </p:nvSpPr>
        <p:spPr>
          <a:xfrm>
            <a:off x="8393033" y="6646619"/>
            <a:ext cx="559218" cy="384721"/>
          </a:xfrm>
        </p:spPr>
        <p:txBody>
          <a:bodyPr lIns="0" tIns="0" rIns="0" bIns="0"/>
          <a:lstStyle>
            <a:lvl1pPr marL="114565">
              <a:lnSpc>
                <a:spcPts val="1527"/>
              </a:lnSpc>
              <a:defRPr sz="1400" b="1" i="0" spc="-20" dirty="0">
                <a:solidFill>
                  <a:schemeClr val="tx1"/>
                </a:solidFill>
                <a:latin typeface="Arial"/>
                <a:cs typeface="Arial"/>
              </a:defRPr>
            </a:lvl1pPr>
          </a:lstStyle>
          <a:p>
            <a:fld id="{81D60167-4931-47E6-BA6A-407CBD079E47}" type="slidenum">
              <a:rPr lang="en-US" smtClean="0"/>
              <a:pPr/>
              <a:t>‹#›</a:t>
            </a:fld>
            <a:r>
              <a:rPr lang="en-US" spc="109"/>
              <a:t>/24</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CB1A9-A325-4987-A57C-9E8636CF1F3D}" type="datetime1">
              <a:rPr lang="en-US" smtClean="0"/>
              <a:t>4/15/2025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16156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601201"/>
            <a:ext cx="2762042"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75893" y="933451"/>
            <a:ext cx="2273889" cy="1722419"/>
          </a:xfrm>
        </p:spPr>
        <p:txBody>
          <a:bodyPr anchor="b">
            <a:normAutofit/>
          </a:bodyPr>
          <a:lstStyle>
            <a:lvl1pPr algn="l">
              <a:defRPr sz="18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75697" y="1179829"/>
            <a:ext cx="4988243" cy="4658216"/>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5893" y="2836654"/>
            <a:ext cx="2273889" cy="3001392"/>
          </a:xfrm>
        </p:spPr>
        <p:txBody>
          <a:bodyPr anchor="t">
            <a:normAutofit/>
          </a:bodyPr>
          <a:lstStyle>
            <a:lvl1pPr marL="0" indent="0" algn="l">
              <a:buNone/>
              <a:defRPr sz="1200">
                <a:solidFill>
                  <a:srgbClr val="FFFFFF"/>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5704464" y="6456917"/>
            <a:ext cx="2133599" cy="365125"/>
          </a:xfrm>
        </p:spPr>
        <p:txBody>
          <a:bodyPr/>
          <a:lstStyle/>
          <a:p>
            <a:fld id="{9A7E9644-1E35-4446-9BE7-3E645AA48CFD}" type="datetime1">
              <a:rPr lang="en-US" smtClean="0"/>
              <a:t>4/15/2025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435894" y="6452591"/>
            <a:ext cx="5187908"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7918725" y="6456917"/>
            <a:ext cx="789383"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57581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641351"/>
            <a:ext cx="8468144" cy="365124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35894" y="5260127"/>
            <a:ext cx="8272213" cy="998148"/>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7B4A89B-ECBA-4A7E-96AF-4BC8899C1C52}" type="datetime1">
              <a:rPr lang="en-US" smtClean="0"/>
              <a:t>4/15/2025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7476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90D3E-C8AD-4428-9FB4-D34252808154}" type="datetime1">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99299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043613" y="599725"/>
            <a:ext cx="2765487"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53150" y="863600"/>
            <a:ext cx="234315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81193" y="863600"/>
            <a:ext cx="5371219"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334901" y="457200"/>
            <a:ext cx="277749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6031610" y="453643"/>
            <a:ext cx="277749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3181373"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D70CEC5B-4C19-4D50-A216-03B802B6F24F}" type="datetime1">
              <a:rPr lang="en-US" smtClean="0"/>
              <a:t>4/15/2025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61271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16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buClr>
                <a:srgbClr val="000000"/>
              </a:buClr>
              <a:buSzPct val="100000"/>
              <a:buFont typeface="Times New Roman" pitchFamily="18" charset="0"/>
              <a:buNone/>
              <a:defRPr b="1">
                <a:latin typeface="Arial"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b="1">
                <a:latin typeface="Arial" charset="0"/>
              </a:defRPr>
            </a:lvl1pPr>
          </a:lstStyle>
          <a:p>
            <a:pPr>
              <a:defRPr/>
            </a:pPr>
            <a:r>
              <a:rPr lang="en-US">
                <a:solidFill>
                  <a:srgbClr val="000000"/>
                </a:solidFill>
              </a:rPr>
              <a:t>Aditya Bhardwaj,  NITTTR Chandigarh</a:t>
            </a:r>
          </a:p>
        </p:txBody>
      </p:sp>
      <p:sp>
        <p:nvSpPr>
          <p:cNvPr id="6" name="Rectangle 6"/>
          <p:cNvSpPr>
            <a:spLocks noGrp="1" noChangeArrowheads="1"/>
          </p:cNvSpPr>
          <p:nvPr>
            <p:ph type="sldNum" sz="quarter" idx="12"/>
          </p:nvPr>
        </p:nvSpPr>
        <p:spPr/>
        <p:txBody>
          <a:bodyPr/>
          <a:lstStyle>
            <a:lvl1pPr>
              <a:buClr>
                <a:srgbClr val="000000"/>
              </a:buClr>
              <a:buSzPct val="100000"/>
              <a:buFont typeface="Times New Roman" pitchFamily="18" charset="0"/>
              <a:buNone/>
              <a:defRPr b="1">
                <a:latin typeface="Arial" charset="0"/>
              </a:defRPr>
            </a:lvl1pPr>
          </a:lstStyle>
          <a:p>
            <a:pPr>
              <a:defRPr/>
            </a:pPr>
            <a:fld id="{0F5B49E9-531B-4400-A546-D5B04DA76D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2717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buClr>
                <a:srgbClr val="000000"/>
              </a:buClr>
              <a:buSzPct val="100000"/>
              <a:buFont typeface="Times New Roman" pitchFamily="18" charset="0"/>
              <a:buNone/>
              <a:defRPr b="1">
                <a:latin typeface="Arial"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b="1">
                <a:latin typeface="Arial" charset="0"/>
              </a:defRPr>
            </a:lvl1pPr>
          </a:lstStyle>
          <a:p>
            <a:pPr>
              <a:defRPr/>
            </a:pPr>
            <a:r>
              <a:rPr lang="en-US">
                <a:solidFill>
                  <a:srgbClr val="000000"/>
                </a:solidFill>
              </a:rPr>
              <a:t>Aditya Bhardwaj,  NITTTR Chandigarh</a:t>
            </a:r>
          </a:p>
        </p:txBody>
      </p:sp>
      <p:sp>
        <p:nvSpPr>
          <p:cNvPr id="6" name="Rectangle 6"/>
          <p:cNvSpPr>
            <a:spLocks noGrp="1" noChangeArrowheads="1"/>
          </p:cNvSpPr>
          <p:nvPr>
            <p:ph type="sldNum" sz="quarter" idx="12"/>
          </p:nvPr>
        </p:nvSpPr>
        <p:spPr/>
        <p:txBody>
          <a:bodyPr/>
          <a:lstStyle>
            <a:lvl1pPr>
              <a:buClr>
                <a:srgbClr val="000000"/>
              </a:buClr>
              <a:buSzPct val="100000"/>
              <a:buFont typeface="Times New Roman" pitchFamily="18" charset="0"/>
              <a:buNone/>
              <a:defRPr b="1">
                <a:latin typeface="Arial" charset="0"/>
              </a:defRPr>
            </a:lvl1pPr>
          </a:lstStyle>
          <a:p>
            <a:pPr>
              <a:defRPr/>
            </a:pPr>
            <a:fld id="{12AEC398-F7C5-4852-946C-A73756D7BA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094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buClr>
                <a:srgbClr val="000000"/>
              </a:buClr>
              <a:buSzPct val="100000"/>
              <a:buFont typeface="Times New Roman" pitchFamily="18" charset="0"/>
              <a:buNone/>
              <a:defRPr b="1">
                <a:latin typeface="Arial"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b="1">
                <a:latin typeface="Arial" charset="0"/>
              </a:defRPr>
            </a:lvl1pPr>
          </a:lstStyle>
          <a:p>
            <a:pPr>
              <a:defRPr/>
            </a:pPr>
            <a:r>
              <a:rPr lang="en-US">
                <a:solidFill>
                  <a:srgbClr val="000000"/>
                </a:solidFill>
              </a:rPr>
              <a:t>Aditya Bhardwaj,  NITTTR Chandigarh</a:t>
            </a:r>
          </a:p>
        </p:txBody>
      </p:sp>
      <p:sp>
        <p:nvSpPr>
          <p:cNvPr id="6" name="Rectangle 6"/>
          <p:cNvSpPr>
            <a:spLocks noGrp="1" noChangeArrowheads="1"/>
          </p:cNvSpPr>
          <p:nvPr>
            <p:ph type="sldNum" sz="quarter" idx="12"/>
          </p:nvPr>
        </p:nvSpPr>
        <p:spPr/>
        <p:txBody>
          <a:bodyPr/>
          <a:lstStyle>
            <a:lvl1pPr>
              <a:buClr>
                <a:srgbClr val="000000"/>
              </a:buClr>
              <a:buSzPct val="100000"/>
              <a:buFont typeface="Times New Roman" pitchFamily="18" charset="0"/>
              <a:buNone/>
              <a:defRPr b="1">
                <a:latin typeface="Arial" charset="0"/>
              </a:defRPr>
            </a:lvl1pPr>
          </a:lstStyle>
          <a:p>
            <a:pPr>
              <a:defRPr/>
            </a:pPr>
            <a:fld id="{A0B02793-6A9C-4258-B98F-98F8831A41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9217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buClr>
                <a:srgbClr val="000000"/>
              </a:buClr>
              <a:buSzPct val="100000"/>
              <a:buFont typeface="Times New Roman" pitchFamily="18" charset="0"/>
              <a:buNone/>
              <a:defRPr b="1">
                <a:latin typeface="Arial"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b="1">
                <a:latin typeface="Arial" charset="0"/>
              </a:defRPr>
            </a:lvl1pPr>
          </a:lstStyle>
          <a:p>
            <a:pPr>
              <a:defRPr/>
            </a:pPr>
            <a:r>
              <a:rPr lang="en-US">
                <a:solidFill>
                  <a:srgbClr val="000000"/>
                </a:solidFill>
              </a:rPr>
              <a:t>Aditya Bhardwaj,  NITTTR Chandigarh</a:t>
            </a:r>
          </a:p>
        </p:txBody>
      </p:sp>
      <p:sp>
        <p:nvSpPr>
          <p:cNvPr id="7" name="Rectangle 6"/>
          <p:cNvSpPr>
            <a:spLocks noGrp="1" noChangeArrowheads="1"/>
          </p:cNvSpPr>
          <p:nvPr>
            <p:ph type="sldNum" sz="quarter" idx="12"/>
          </p:nvPr>
        </p:nvSpPr>
        <p:spPr/>
        <p:txBody>
          <a:bodyPr/>
          <a:lstStyle>
            <a:lvl1pPr>
              <a:buClr>
                <a:srgbClr val="000000"/>
              </a:buClr>
              <a:buSzPct val="100000"/>
              <a:buFont typeface="Times New Roman" pitchFamily="18" charset="0"/>
              <a:buNone/>
              <a:defRPr b="1">
                <a:latin typeface="Arial" charset="0"/>
              </a:defRPr>
            </a:lvl1pPr>
          </a:lstStyle>
          <a:p>
            <a:pPr>
              <a:defRPr/>
            </a:pPr>
            <a:fld id="{5532730F-5A7A-4972-BC76-5DCE78B5AC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564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emf"/><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emf"/><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9140221" cy="576324"/>
          </a:xfrm>
          <a:custGeom>
            <a:avLst/>
            <a:gdLst/>
            <a:ahLst/>
            <a:cxnLst/>
            <a:rect l="l" t="t" r="r" b="b"/>
            <a:pathLst>
              <a:path w="4608195" h="290830">
                <a:moveTo>
                  <a:pt x="0" y="290233"/>
                </a:moveTo>
                <a:lnTo>
                  <a:pt x="4608004" y="290233"/>
                </a:lnTo>
                <a:lnTo>
                  <a:pt x="4608004" y="0"/>
                </a:lnTo>
                <a:lnTo>
                  <a:pt x="0" y="0"/>
                </a:lnTo>
                <a:lnTo>
                  <a:pt x="0" y="290233"/>
                </a:lnTo>
                <a:close/>
              </a:path>
            </a:pathLst>
          </a:custGeom>
          <a:solidFill>
            <a:srgbClr val="3333B2"/>
          </a:solidFill>
        </p:spPr>
        <p:txBody>
          <a:bodyPr wrap="square" lIns="0" tIns="0" rIns="0" bIns="0" rtlCol="0"/>
          <a:lstStyle/>
          <a:p>
            <a:endParaRPr/>
          </a:p>
        </p:txBody>
      </p:sp>
      <p:sp>
        <p:nvSpPr>
          <p:cNvPr id="2" name="Holder 2"/>
          <p:cNvSpPr>
            <a:spLocks noGrp="1"/>
          </p:cNvSpPr>
          <p:nvPr>
            <p:ph type="title"/>
          </p:nvPr>
        </p:nvSpPr>
        <p:spPr>
          <a:xfrm>
            <a:off x="404957" y="116044"/>
            <a:ext cx="8334087" cy="161583"/>
          </a:xfrm>
          <a:prstGeom prst="rect">
            <a:avLst/>
          </a:prstGeom>
        </p:spPr>
        <p:txBody>
          <a:bodyPr wrap="square" lIns="0" tIns="0" rIns="0" bIns="0">
            <a:spAutoFit/>
          </a:bodyPr>
          <a:lstStyle>
            <a:lvl1pPr>
              <a:defRPr sz="1050" b="0" i="0">
                <a:solidFill>
                  <a:schemeClr val="bg1"/>
                </a:solidFill>
                <a:latin typeface="Tahoma"/>
                <a:cs typeface="Tahoma"/>
              </a:defRPr>
            </a:lvl1pPr>
          </a:lstStyle>
          <a:p>
            <a:endParaRPr/>
          </a:p>
        </p:txBody>
      </p:sp>
      <p:sp>
        <p:nvSpPr>
          <p:cNvPr id="3" name="Holder 3"/>
          <p:cNvSpPr>
            <a:spLocks noGrp="1"/>
          </p:cNvSpPr>
          <p:nvPr>
            <p:ph type="body" idx="1"/>
          </p:nvPr>
        </p:nvSpPr>
        <p:spPr>
          <a:xfrm>
            <a:off x="581811" y="1058334"/>
            <a:ext cx="8393336"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88119" y="6646643"/>
            <a:ext cx="1016420" cy="192360"/>
          </a:xfrm>
          <a:prstGeom prst="rect">
            <a:avLst/>
          </a:prstGeom>
        </p:spPr>
        <p:txBody>
          <a:bodyPr wrap="square" lIns="0" tIns="0" rIns="0" bIns="0">
            <a:spAutoFit/>
          </a:bodyPr>
          <a:lstStyle>
            <a:lvl1pPr marL="25179">
              <a:lnSpc>
                <a:spcPts val="1527"/>
              </a:lnSpc>
              <a:defRPr sz="1400" b="1" i="0" spc="109" dirty="0">
                <a:solidFill>
                  <a:schemeClr val="tx1"/>
                </a:solidFill>
                <a:latin typeface="Arial"/>
                <a:cs typeface="Arial"/>
              </a:defRPr>
            </a:lvl1pPr>
          </a:lstStyle>
          <a:p>
            <a:r>
              <a:rPr lang="en-US"/>
              <a:t>IIT</a:t>
            </a:r>
            <a:r>
              <a:rPr lang="en-US" spc="-10"/>
              <a:t> </a:t>
            </a:r>
            <a:r>
              <a:rPr lang="en-US" spc="-69"/>
              <a:t>Bombay</a:t>
            </a:r>
          </a:p>
        </p:txBody>
      </p:sp>
      <p:sp>
        <p:nvSpPr>
          <p:cNvPr id="5" name="Holder 5"/>
          <p:cNvSpPr>
            <a:spLocks noGrp="1"/>
          </p:cNvSpPr>
          <p:nvPr>
            <p:ph type="dt" sz="half" idx="6"/>
          </p:nvPr>
        </p:nvSpPr>
        <p:spPr>
          <a:xfrm>
            <a:off x="457201" y="6377940"/>
            <a:ext cx="2103120" cy="553998"/>
          </a:xfrm>
          <a:prstGeom prst="rect">
            <a:avLst/>
          </a:prstGeom>
        </p:spPr>
        <p:txBody>
          <a:bodyPr wrap="square" lIns="0" tIns="0" rIns="0" bIns="0">
            <a:spAutoFit/>
          </a:bodyPr>
          <a:lstStyle>
            <a:lvl1pPr algn="l">
              <a:defRPr>
                <a:solidFill>
                  <a:schemeClr val="tx1">
                    <a:tint val="75000"/>
                  </a:schemeClr>
                </a:solidFill>
              </a:defRPr>
            </a:lvl1pPr>
          </a:lstStyle>
          <a:p>
            <a:fld id="{A8183022-383A-4333-B7DA-1E19AC5D47EC}" type="datetime1">
              <a:rPr lang="en-US" smtClean="0"/>
              <a:pPr/>
              <a:t>4/15/2025</a:t>
            </a:fld>
            <a:endParaRPr lang="en-US"/>
          </a:p>
        </p:txBody>
      </p:sp>
      <p:sp>
        <p:nvSpPr>
          <p:cNvPr id="6" name="Holder 6"/>
          <p:cNvSpPr>
            <a:spLocks noGrp="1"/>
          </p:cNvSpPr>
          <p:nvPr>
            <p:ph type="sldNum" sz="quarter" idx="7"/>
          </p:nvPr>
        </p:nvSpPr>
        <p:spPr>
          <a:xfrm>
            <a:off x="8393033" y="6646619"/>
            <a:ext cx="559218" cy="384721"/>
          </a:xfrm>
          <a:prstGeom prst="rect">
            <a:avLst/>
          </a:prstGeom>
        </p:spPr>
        <p:txBody>
          <a:bodyPr wrap="square" lIns="0" tIns="0" rIns="0" bIns="0">
            <a:spAutoFit/>
          </a:bodyPr>
          <a:lstStyle>
            <a:lvl1pPr marL="114565">
              <a:lnSpc>
                <a:spcPts val="1527"/>
              </a:lnSpc>
              <a:defRPr sz="1400" b="1" i="0" spc="-20" dirty="0">
                <a:solidFill>
                  <a:schemeClr val="tx1"/>
                </a:solidFill>
                <a:latin typeface="Arial"/>
                <a:cs typeface="Arial"/>
              </a:defRPr>
            </a:lvl1pPr>
          </a:lstStyle>
          <a:p>
            <a:fld id="{81D60167-4931-47E6-BA6A-407CBD079E47}" type="slidenum">
              <a:rPr lang="en-US" smtClean="0"/>
              <a:pPr/>
              <a:t>‹#›</a:t>
            </a:fld>
            <a:r>
              <a:rPr lang="en-US" spc="109"/>
              <a:t>/24</a:t>
            </a:r>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906445">
        <a:defRPr>
          <a:latin typeface="+mn-lt"/>
          <a:ea typeface="+mn-ea"/>
          <a:cs typeface="+mn-cs"/>
        </a:defRPr>
      </a:lvl2pPr>
      <a:lvl3pPr marL="1812889">
        <a:defRPr>
          <a:latin typeface="+mn-lt"/>
          <a:ea typeface="+mn-ea"/>
          <a:cs typeface="+mn-cs"/>
        </a:defRPr>
      </a:lvl3pPr>
      <a:lvl4pPr marL="2719334">
        <a:defRPr>
          <a:latin typeface="+mn-lt"/>
          <a:ea typeface="+mn-ea"/>
          <a:cs typeface="+mn-cs"/>
        </a:defRPr>
      </a:lvl4pPr>
      <a:lvl5pPr marL="3625779">
        <a:defRPr>
          <a:latin typeface="+mn-lt"/>
          <a:ea typeface="+mn-ea"/>
          <a:cs typeface="+mn-cs"/>
        </a:defRPr>
      </a:lvl5pPr>
      <a:lvl6pPr marL="4532224">
        <a:defRPr>
          <a:latin typeface="+mn-lt"/>
          <a:ea typeface="+mn-ea"/>
          <a:cs typeface="+mn-cs"/>
        </a:defRPr>
      </a:lvl6pPr>
      <a:lvl7pPr marL="5438668">
        <a:defRPr>
          <a:latin typeface="+mn-lt"/>
          <a:ea typeface="+mn-ea"/>
          <a:cs typeface="+mn-cs"/>
        </a:defRPr>
      </a:lvl7pPr>
      <a:lvl8pPr marL="6345113">
        <a:defRPr>
          <a:latin typeface="+mn-lt"/>
          <a:ea typeface="+mn-ea"/>
          <a:cs typeface="+mn-cs"/>
        </a:defRPr>
      </a:lvl8pPr>
      <a:lvl9pPr marL="7251558">
        <a:defRPr>
          <a:latin typeface="+mn-lt"/>
          <a:ea typeface="+mn-ea"/>
          <a:cs typeface="+mn-cs"/>
        </a:defRPr>
      </a:lvl9pPr>
    </p:bodyStyle>
    <p:otherStyle>
      <a:lvl1pPr marL="0">
        <a:defRPr>
          <a:latin typeface="+mn-lt"/>
          <a:ea typeface="+mn-ea"/>
          <a:cs typeface="+mn-cs"/>
        </a:defRPr>
      </a:lvl1pPr>
      <a:lvl2pPr marL="906445">
        <a:defRPr>
          <a:latin typeface="+mn-lt"/>
          <a:ea typeface="+mn-ea"/>
          <a:cs typeface="+mn-cs"/>
        </a:defRPr>
      </a:lvl2pPr>
      <a:lvl3pPr marL="1812889">
        <a:defRPr>
          <a:latin typeface="+mn-lt"/>
          <a:ea typeface="+mn-ea"/>
          <a:cs typeface="+mn-cs"/>
        </a:defRPr>
      </a:lvl3pPr>
      <a:lvl4pPr marL="2719334">
        <a:defRPr>
          <a:latin typeface="+mn-lt"/>
          <a:ea typeface="+mn-ea"/>
          <a:cs typeface="+mn-cs"/>
        </a:defRPr>
      </a:lvl4pPr>
      <a:lvl5pPr marL="3625779">
        <a:defRPr>
          <a:latin typeface="+mn-lt"/>
          <a:ea typeface="+mn-ea"/>
          <a:cs typeface="+mn-cs"/>
        </a:defRPr>
      </a:lvl5pPr>
      <a:lvl6pPr marL="4532224">
        <a:defRPr>
          <a:latin typeface="+mn-lt"/>
          <a:ea typeface="+mn-ea"/>
          <a:cs typeface="+mn-cs"/>
        </a:defRPr>
      </a:lvl6pPr>
      <a:lvl7pPr marL="5438668">
        <a:defRPr>
          <a:latin typeface="+mn-lt"/>
          <a:ea typeface="+mn-ea"/>
          <a:cs typeface="+mn-cs"/>
        </a:defRPr>
      </a:lvl7pPr>
      <a:lvl8pPr marL="6345113">
        <a:defRPr>
          <a:latin typeface="+mn-lt"/>
          <a:ea typeface="+mn-ea"/>
          <a:cs typeface="+mn-cs"/>
        </a:defRPr>
      </a:lvl8pPr>
      <a:lvl9pPr marL="7251558">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b="0"/>
            </a:lvl1pPr>
          </a:lstStyle>
          <a:p>
            <a:pPr defTabSz="457200">
              <a:defRPr/>
            </a:pPr>
            <a:endParaRPr lang="en-US" sz="1400">
              <a:solidFill>
                <a:srgbClr val="000000"/>
              </a:solidFill>
              <a:latin typeface="Arial"/>
              <a:cs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SzTx/>
              <a:buFontTx/>
              <a:buNone/>
              <a:defRPr b="0"/>
            </a:lvl1pPr>
          </a:lstStyle>
          <a:p>
            <a:pPr defTabSz="457200">
              <a:defRPr/>
            </a:pPr>
            <a:r>
              <a:rPr lang="en-US" sz="1400">
                <a:solidFill>
                  <a:srgbClr val="000000"/>
                </a:solidFill>
                <a:latin typeface="Arial"/>
                <a:cs typeface="Arial" pitchFamily="34" charset="0"/>
              </a:rPr>
              <a:t>Aditya Bhardwaj,  NITTTR Chandigarh</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b="0"/>
            </a:lvl1pPr>
          </a:lstStyle>
          <a:p>
            <a:pPr defTabSz="457200">
              <a:defRPr/>
            </a:pPr>
            <a:fld id="{A1E32415-0616-4AF9-9D23-5215E58CF314}" type="slidenum">
              <a:rPr lang="en-US" sz="1400">
                <a:solidFill>
                  <a:srgbClr val="000000"/>
                </a:solidFill>
                <a:latin typeface="Arial"/>
                <a:cs typeface="Arial" pitchFamily="34" charset="0"/>
              </a:rPr>
              <a:pPr defTabSz="457200">
                <a:defRPr/>
              </a:pPr>
              <a:t>‹#›</a:t>
            </a:fld>
            <a:endParaRPr lang="en-US" sz="1400">
              <a:solidFill>
                <a:srgbClr val="000000"/>
              </a:solidFill>
              <a:latin typeface="Arial"/>
              <a:cs typeface="Arial" pitchFamily="34" charset="0"/>
            </a:endParaRPr>
          </a:p>
        </p:txBody>
      </p:sp>
    </p:spTree>
    <p:extLst>
      <p:ext uri="{BB962C8B-B14F-4D97-AF65-F5344CB8AC3E}">
        <p14:creationId xmlns:p14="http://schemas.microsoft.com/office/powerpoint/2010/main" val="990399543"/>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1447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sp>
        <p:nvSpPr>
          <p:cNvPr id="1027" name="Rectangle 3"/>
          <p:cNvSpPr>
            <a:spLocks noGrp="1" noChangeArrowheads="1"/>
          </p:cNvSpPr>
          <p:nvPr>
            <p:ph type="title"/>
          </p:nvPr>
        </p:nvSpPr>
        <p:spPr bwMode="auto">
          <a:xfrm>
            <a:off x="1219200" y="177800"/>
            <a:ext cx="77247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ctr" anchorCtr="0" compatLnSpc="1">
            <a:prstTxWarp prst="textNoShape">
              <a:avLst/>
            </a:prstTxWarp>
          </a:bodyPr>
          <a:lstStyle/>
          <a:p>
            <a:pPr lvl="0"/>
            <a:r>
              <a:rPr lang="en-GB" altLang="zh-CN"/>
              <a:t>Click to edit Master title style</a:t>
            </a:r>
          </a:p>
        </p:txBody>
      </p:sp>
      <p:sp>
        <p:nvSpPr>
          <p:cNvPr id="1028" name="Rectangle 4"/>
          <p:cNvSpPr>
            <a:spLocks noGrp="1" noChangeArrowheads="1"/>
          </p:cNvSpPr>
          <p:nvPr>
            <p:ph type="body" idx="1"/>
          </p:nvPr>
        </p:nvSpPr>
        <p:spPr bwMode="auto">
          <a:xfrm>
            <a:off x="838200" y="1676400"/>
            <a:ext cx="80772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64517" name="Rectangle 5"/>
          <p:cNvSpPr>
            <a:spLocks noGrp="1" noChangeArrowheads="1"/>
          </p:cNvSpPr>
          <p:nvPr>
            <p:ph type="sldNum" sz="quarter" idx="4"/>
          </p:nvPr>
        </p:nvSpPr>
        <p:spPr bwMode="auto">
          <a:xfrm>
            <a:off x="7010400" y="6324600"/>
            <a:ext cx="1905000" cy="457200"/>
          </a:xfrm>
          <a:prstGeom prst="rect">
            <a:avLst/>
          </a:prstGeom>
          <a:noFill/>
          <a:ln w="9525">
            <a:noFill/>
            <a:miter lim="800000"/>
            <a:headEnd/>
            <a:tailEnd/>
          </a:ln>
          <a:effectLst/>
        </p:spPr>
        <p:txBody>
          <a:bodyPr vert="horz" wrap="square" lIns="91380" tIns="45692" rIns="91380" bIns="45692" numCol="1" anchor="b" anchorCtr="0" compatLnSpc="1">
            <a:prstTxWarp prst="textNoShape">
              <a:avLst/>
            </a:prstTxWarp>
          </a:bodyPr>
          <a:lstStyle>
            <a:lvl1pPr algn="r" eaLnBrk="1" hangingPunct="1">
              <a:defRPr sz="1400">
                <a:latin typeface="Tahoma" panose="020B0604030504040204" pitchFamily="34" charset="0"/>
                <a:ea typeface="SimSun" panose="02010600030101010101" pitchFamily="2" charset="-122"/>
              </a:defRPr>
            </a:lvl1pPr>
          </a:lstStyle>
          <a:p>
            <a:pPr>
              <a:defRPr/>
            </a:pPr>
            <a:fld id="{01D69308-D71C-4B2F-A085-FC3979F805C1}" type="slidenum">
              <a:rPr lang="zh-CN" altLang="en-GB">
                <a:solidFill>
                  <a:srgbClr val="000000"/>
                </a:solidFill>
                <a:cs typeface="Tahoma"/>
              </a:rPr>
              <a:pPr>
                <a:defRPr/>
              </a:pPr>
              <a:t>‹#›</a:t>
            </a:fld>
            <a:endParaRPr lang="en-GB" altLang="zh-CN">
              <a:solidFill>
                <a:srgbClr val="000000"/>
              </a:solidFill>
              <a:cs typeface="Tahoma"/>
            </a:endParaRPr>
          </a:p>
        </p:txBody>
      </p:sp>
      <p:sp>
        <p:nvSpPr>
          <p:cNvPr id="1030" name="Text Box 6"/>
          <p:cNvSpPr txBox="1">
            <a:spLocks noChangeArrowheads="1"/>
          </p:cNvSpPr>
          <p:nvPr/>
        </p:nvSpPr>
        <p:spPr bwMode="auto">
          <a:xfrm>
            <a:off x="41275" y="6534150"/>
            <a:ext cx="374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a:solidFill>
                  <a:schemeClr val="tx1"/>
                </a:solidFill>
                <a:latin typeface="Verdana" panose="020B0604030504040204" pitchFamily="34" charset="0"/>
                <a:ea typeface="SimSun" panose="02010600030101010101" pitchFamily="2" charset="-122"/>
              </a:defRPr>
            </a:lvl1pPr>
            <a:lvl2pPr marL="742950" indent="-285750" eaLnBrk="0" hangingPunct="0">
              <a:defRPr sz="1200">
                <a:solidFill>
                  <a:schemeClr val="tx1"/>
                </a:solidFill>
                <a:latin typeface="Verdana" panose="020B0604030504040204" pitchFamily="34" charset="0"/>
                <a:ea typeface="SimSun" panose="02010600030101010101" pitchFamily="2" charset="-122"/>
              </a:defRPr>
            </a:lvl2pPr>
            <a:lvl3pPr marL="1143000" indent="-228600" eaLnBrk="0" hangingPunct="0">
              <a:defRPr sz="1200">
                <a:solidFill>
                  <a:schemeClr val="tx1"/>
                </a:solidFill>
                <a:latin typeface="Verdana" panose="020B0604030504040204" pitchFamily="34" charset="0"/>
                <a:ea typeface="SimSun" panose="02010600030101010101" pitchFamily="2" charset="-122"/>
              </a:defRPr>
            </a:lvl3pPr>
            <a:lvl4pPr marL="1600200" indent="-228600" eaLnBrk="0" hangingPunct="0">
              <a:defRPr sz="1200">
                <a:solidFill>
                  <a:schemeClr val="tx1"/>
                </a:solidFill>
                <a:latin typeface="Verdana" panose="020B0604030504040204" pitchFamily="34" charset="0"/>
                <a:ea typeface="SimSun" panose="02010600030101010101" pitchFamily="2" charset="-122"/>
              </a:defRPr>
            </a:lvl4pPr>
            <a:lvl5pPr marL="2057400" indent="-228600" eaLnBrk="0" hangingPunct="0">
              <a:defRPr sz="1200">
                <a:solidFill>
                  <a:schemeClr val="tx1"/>
                </a:solidFill>
                <a:latin typeface="Verdana" panose="020B0604030504040204" pitchFamily="34" charset="0"/>
                <a:ea typeface="SimSun" panose="02010600030101010101" pitchFamily="2" charset="-122"/>
              </a:defRPr>
            </a:lvl5pPr>
            <a:lvl6pPr marL="2514600" indent="-228600" algn="ctr" eaLnBrk="0" fontAlgn="base" hangingPunct="0">
              <a:spcBef>
                <a:spcPct val="0"/>
              </a:spcBef>
              <a:spcAft>
                <a:spcPct val="0"/>
              </a:spcAft>
              <a:defRPr sz="1200">
                <a:solidFill>
                  <a:schemeClr val="tx1"/>
                </a:solidFill>
                <a:latin typeface="Verdana" panose="020B0604030504040204" pitchFamily="34" charset="0"/>
                <a:ea typeface="SimSun" panose="02010600030101010101" pitchFamily="2" charset="-122"/>
              </a:defRPr>
            </a:lvl6pPr>
            <a:lvl7pPr marL="2971800" indent="-228600" algn="ctr" eaLnBrk="0" fontAlgn="base" hangingPunct="0">
              <a:spcBef>
                <a:spcPct val="0"/>
              </a:spcBef>
              <a:spcAft>
                <a:spcPct val="0"/>
              </a:spcAft>
              <a:defRPr sz="1200">
                <a:solidFill>
                  <a:schemeClr val="tx1"/>
                </a:solidFill>
                <a:latin typeface="Verdana" panose="020B0604030504040204" pitchFamily="34" charset="0"/>
                <a:ea typeface="SimSun" panose="02010600030101010101" pitchFamily="2" charset="-122"/>
              </a:defRPr>
            </a:lvl7pPr>
            <a:lvl8pPr marL="3429000" indent="-228600" algn="ctr" eaLnBrk="0" fontAlgn="base" hangingPunct="0">
              <a:spcBef>
                <a:spcPct val="0"/>
              </a:spcBef>
              <a:spcAft>
                <a:spcPct val="0"/>
              </a:spcAft>
              <a:defRPr sz="1200">
                <a:solidFill>
                  <a:schemeClr val="tx1"/>
                </a:solidFill>
                <a:latin typeface="Verdana" panose="020B0604030504040204" pitchFamily="34" charset="0"/>
                <a:ea typeface="SimSun" panose="02010600030101010101" pitchFamily="2" charset="-122"/>
              </a:defRPr>
            </a:lvl8pPr>
            <a:lvl9pPr marL="3886200" indent="-228600" algn="ctr" eaLnBrk="0" fontAlgn="base" hangingPunct="0">
              <a:spcBef>
                <a:spcPct val="0"/>
              </a:spcBef>
              <a:spcAft>
                <a:spcPct val="0"/>
              </a:spcAft>
              <a:defRPr sz="1200">
                <a:solidFill>
                  <a:schemeClr val="tx1"/>
                </a:solidFill>
                <a:latin typeface="Verdana" panose="020B0604030504040204" pitchFamily="34" charset="0"/>
                <a:ea typeface="SimSun" panose="02010600030101010101" pitchFamily="2" charset="-122"/>
              </a:defRPr>
            </a:lvl9pPr>
          </a:lstStyle>
          <a:p>
            <a:pPr algn="ctr" eaLnBrk="1" hangingPunct="1">
              <a:defRPr/>
            </a:pPr>
            <a:fld id="{8D40C009-999A-49CB-9D7F-C0943CA02469}" type="slidenum">
              <a:rPr lang="en-US" altLang="en-US" sz="1000" smtClean="0">
                <a:solidFill>
                  <a:srgbClr val="000000"/>
                </a:solidFill>
                <a:latin typeface="Tahoma" panose="020B0604030504040204" pitchFamily="34" charset="0"/>
                <a:cs typeface="Tahoma"/>
              </a:rPr>
              <a:pPr algn="ctr" eaLnBrk="1" hangingPunct="1">
                <a:defRPr/>
              </a:pPr>
              <a:t>‹#›</a:t>
            </a:fld>
            <a:endParaRPr lang="en-US" altLang="en-US" sz="1000">
              <a:solidFill>
                <a:srgbClr val="000000"/>
              </a:solidFill>
              <a:latin typeface="Tahoma" panose="020B0604030504040204" pitchFamily="34" charset="0"/>
              <a:cs typeface="Tahoma"/>
            </a:endParaRPr>
          </a:p>
        </p:txBody>
      </p:sp>
      <p:pic>
        <p:nvPicPr>
          <p:cNvPr id="1031" name="Picture 45"/>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963" y="109538"/>
            <a:ext cx="108585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178850"/>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 id="2147484346" r:id="rId12"/>
    <p:sldLayoutId id="2147484347" r:id="rId13"/>
  </p:sldLayoutIdLst>
  <p:transition/>
  <p:txStyles>
    <p:titleStyle>
      <a:lvl1pPr algn="ctr" rtl="0" eaLnBrk="0" fontAlgn="base" hangingPunct="0">
        <a:spcBef>
          <a:spcPct val="0"/>
        </a:spcBef>
        <a:spcAft>
          <a:spcPct val="0"/>
        </a:spcAft>
        <a:defRPr sz="3600">
          <a:solidFill>
            <a:srgbClr val="FFFF00"/>
          </a:solidFill>
          <a:latin typeface="+mj-lt"/>
          <a:ea typeface="宋体" panose="02010600030101010101" pitchFamily="2" charset="-122"/>
          <a:cs typeface="+mj-cs"/>
        </a:defRPr>
      </a:lvl1pPr>
      <a:lvl2pPr algn="ctr" rtl="0" eaLnBrk="0" fontAlgn="base" hangingPunct="0">
        <a:spcBef>
          <a:spcPct val="0"/>
        </a:spcBef>
        <a:spcAft>
          <a:spcPct val="0"/>
        </a:spcAft>
        <a:defRPr sz="3600">
          <a:solidFill>
            <a:srgbClr val="FFFF00"/>
          </a:solidFill>
          <a:latin typeface="Verdana" pitchFamily="34" charset="0"/>
          <a:ea typeface="宋体" panose="02010600030101010101" pitchFamily="2" charset="-122"/>
        </a:defRPr>
      </a:lvl2pPr>
      <a:lvl3pPr algn="ctr" rtl="0" eaLnBrk="0" fontAlgn="base" hangingPunct="0">
        <a:spcBef>
          <a:spcPct val="0"/>
        </a:spcBef>
        <a:spcAft>
          <a:spcPct val="0"/>
        </a:spcAft>
        <a:defRPr sz="3600">
          <a:solidFill>
            <a:srgbClr val="FFFF00"/>
          </a:solidFill>
          <a:latin typeface="Verdana" pitchFamily="34" charset="0"/>
          <a:ea typeface="宋体" panose="02010600030101010101" pitchFamily="2" charset="-122"/>
        </a:defRPr>
      </a:lvl3pPr>
      <a:lvl4pPr algn="ctr" rtl="0" eaLnBrk="0" fontAlgn="base" hangingPunct="0">
        <a:spcBef>
          <a:spcPct val="0"/>
        </a:spcBef>
        <a:spcAft>
          <a:spcPct val="0"/>
        </a:spcAft>
        <a:defRPr sz="3600">
          <a:solidFill>
            <a:srgbClr val="FFFF00"/>
          </a:solidFill>
          <a:latin typeface="Verdana" pitchFamily="34" charset="0"/>
          <a:ea typeface="宋体" panose="02010600030101010101" pitchFamily="2" charset="-122"/>
        </a:defRPr>
      </a:lvl4pPr>
      <a:lvl5pPr algn="ctr" rtl="0" eaLnBrk="0" fontAlgn="base" hangingPunct="0">
        <a:spcBef>
          <a:spcPct val="0"/>
        </a:spcBef>
        <a:spcAft>
          <a:spcPct val="0"/>
        </a:spcAft>
        <a:defRPr sz="3600">
          <a:solidFill>
            <a:srgbClr val="FFFF00"/>
          </a:solidFill>
          <a:latin typeface="Verdana" pitchFamily="34" charset="0"/>
          <a:ea typeface="宋体" panose="02010600030101010101" pitchFamily="2" charset="-122"/>
        </a:defRPr>
      </a:lvl5pPr>
      <a:lvl6pPr marL="457200" algn="ctr" rtl="0" fontAlgn="base">
        <a:spcBef>
          <a:spcPct val="0"/>
        </a:spcBef>
        <a:spcAft>
          <a:spcPct val="0"/>
        </a:spcAft>
        <a:defRPr sz="3600">
          <a:solidFill>
            <a:srgbClr val="FFFF00"/>
          </a:solidFill>
          <a:latin typeface="Verdana" pitchFamily="34" charset="0"/>
          <a:ea typeface="SimSun" pitchFamily="2" charset="-122"/>
        </a:defRPr>
      </a:lvl6pPr>
      <a:lvl7pPr marL="914400" algn="ctr" rtl="0" fontAlgn="base">
        <a:spcBef>
          <a:spcPct val="0"/>
        </a:spcBef>
        <a:spcAft>
          <a:spcPct val="0"/>
        </a:spcAft>
        <a:defRPr sz="3600">
          <a:solidFill>
            <a:srgbClr val="FFFF00"/>
          </a:solidFill>
          <a:latin typeface="Verdana" pitchFamily="34" charset="0"/>
          <a:ea typeface="SimSun" pitchFamily="2" charset="-122"/>
        </a:defRPr>
      </a:lvl7pPr>
      <a:lvl8pPr marL="1371600" algn="ctr" rtl="0" fontAlgn="base">
        <a:spcBef>
          <a:spcPct val="0"/>
        </a:spcBef>
        <a:spcAft>
          <a:spcPct val="0"/>
        </a:spcAft>
        <a:defRPr sz="3600">
          <a:solidFill>
            <a:srgbClr val="FFFF00"/>
          </a:solidFill>
          <a:latin typeface="Verdana" pitchFamily="34" charset="0"/>
          <a:ea typeface="SimSun" pitchFamily="2" charset="-122"/>
        </a:defRPr>
      </a:lvl8pPr>
      <a:lvl9pPr marL="1828800" algn="ctr" rtl="0" fontAlgn="base">
        <a:spcBef>
          <a:spcPct val="0"/>
        </a:spcBef>
        <a:spcAft>
          <a:spcPct val="0"/>
        </a:spcAft>
        <a:defRPr sz="3600">
          <a:solidFill>
            <a:srgbClr val="FFFF00"/>
          </a:solidFill>
          <a:latin typeface="Verdana" pitchFamily="34" charset="0"/>
          <a:ea typeface="SimSun" pitchFamily="2" charset="-122"/>
        </a:defRPr>
      </a:lvl9pPr>
    </p:titleStyle>
    <p:bodyStyle>
      <a:lvl1pPr marL="342900" indent="-342900" algn="l" rtl="0" eaLnBrk="0" fontAlgn="base" hangingPunct="0">
        <a:spcBef>
          <a:spcPct val="20000"/>
        </a:spcBef>
        <a:spcAft>
          <a:spcPct val="0"/>
        </a:spcAft>
        <a:buClr>
          <a:schemeClr val="accent2"/>
        </a:buClr>
        <a:buSzPct val="60000"/>
        <a:buFont typeface="Wingdings" panose="05000000000000000000" pitchFamily="2" charset="2"/>
        <a:buChar char="n"/>
        <a:defRPr sz="2800">
          <a:solidFill>
            <a:srgbClr val="0000FF"/>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400">
          <a:solidFill>
            <a:schemeClr val="tx1"/>
          </a:solidFill>
          <a:latin typeface="Arial" pitchFamily="34" charset="0"/>
          <a:ea typeface="宋体" panose="02010600030101010101" pitchFamily="2" charset="-122"/>
          <a:cs typeface="Arial" pitchFamily="34" charset="0"/>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latin typeface="Times New Roman" pitchFamily="18" charset="0"/>
          <a:ea typeface="宋体" panose="02010600030101010101" pitchFamily="2" charset="-122"/>
          <a:cs typeface="Times New Roman" pitchFamily="18" charset="0"/>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Times New Roman" pitchFamily="18" charset="0"/>
          <a:ea typeface="宋体" panose="02010600030101010101" pitchFamily="2" charset="-122"/>
          <a:cs typeface="Times New Roman" pitchFamily="18" charset="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itchFamily="18" charset="0"/>
          <a:ea typeface="宋体" panose="02010600030101010101" pitchFamily="2" charset="-122"/>
          <a:cs typeface="Times New Roman" pitchFamily="18"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imes New Roman" pitchFamily="18" charset="0"/>
          <a:ea typeface="+mn-ea"/>
          <a:cs typeface="Times New Roman" pitchFamily="18" charset="0"/>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imes New Roman" pitchFamily="18" charset="0"/>
          <a:ea typeface="+mn-ea"/>
          <a:cs typeface="Times New Roman" pitchFamily="18" charset="0"/>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imes New Roman" pitchFamily="18" charset="0"/>
          <a:ea typeface="+mn-ea"/>
          <a:cs typeface="Times New Roman" pitchFamily="18" charset="0"/>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imes New Roman" pitchFamily="18" charset="0"/>
          <a:ea typeface="+mn-ea"/>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1447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Verdana" pitchFamily="34" charset="0"/>
                <a:ea typeface="SimSun" pitchFamily="2" charset="-122"/>
              </a:defRPr>
            </a:lvl1pPr>
            <a:lvl2pPr marL="742950" indent="-285750" eaLnBrk="0" hangingPunct="0">
              <a:defRPr sz="1200">
                <a:solidFill>
                  <a:schemeClr val="tx1"/>
                </a:solidFill>
                <a:latin typeface="Verdana" pitchFamily="34" charset="0"/>
                <a:ea typeface="SimSun" pitchFamily="2" charset="-122"/>
              </a:defRPr>
            </a:lvl2pPr>
            <a:lvl3pPr marL="1143000" indent="-228600" eaLnBrk="0" hangingPunct="0">
              <a:defRPr sz="1200">
                <a:solidFill>
                  <a:schemeClr val="tx1"/>
                </a:solidFill>
                <a:latin typeface="Verdana" pitchFamily="34" charset="0"/>
                <a:ea typeface="SimSun" pitchFamily="2" charset="-122"/>
              </a:defRPr>
            </a:lvl3pPr>
            <a:lvl4pPr marL="1600200" indent="-228600" eaLnBrk="0" hangingPunct="0">
              <a:defRPr sz="1200">
                <a:solidFill>
                  <a:schemeClr val="tx1"/>
                </a:solidFill>
                <a:latin typeface="Verdana" pitchFamily="34" charset="0"/>
                <a:ea typeface="SimSun" pitchFamily="2" charset="-122"/>
              </a:defRPr>
            </a:lvl4pPr>
            <a:lvl5pPr marL="2057400" indent="-228600" eaLnBrk="0" hangingPunct="0">
              <a:defRPr sz="1200">
                <a:solidFill>
                  <a:schemeClr val="tx1"/>
                </a:solidFill>
                <a:latin typeface="Verdana" pitchFamily="34" charset="0"/>
                <a:ea typeface="SimSun" pitchFamily="2" charset="-122"/>
              </a:defRPr>
            </a:lvl5pPr>
            <a:lvl6pPr marL="2514600" indent="-228600" algn="ctr" eaLnBrk="0" fontAlgn="base" hangingPunct="0">
              <a:spcBef>
                <a:spcPct val="0"/>
              </a:spcBef>
              <a:spcAft>
                <a:spcPct val="0"/>
              </a:spcAft>
              <a:defRPr sz="1200">
                <a:solidFill>
                  <a:schemeClr val="tx1"/>
                </a:solidFill>
                <a:latin typeface="Verdana" pitchFamily="34" charset="0"/>
                <a:ea typeface="SimSun" pitchFamily="2" charset="-122"/>
              </a:defRPr>
            </a:lvl6pPr>
            <a:lvl7pPr marL="2971800" indent="-228600" algn="ctr" eaLnBrk="0" fontAlgn="base" hangingPunct="0">
              <a:spcBef>
                <a:spcPct val="0"/>
              </a:spcBef>
              <a:spcAft>
                <a:spcPct val="0"/>
              </a:spcAft>
              <a:defRPr sz="1200">
                <a:solidFill>
                  <a:schemeClr val="tx1"/>
                </a:solidFill>
                <a:latin typeface="Verdana" pitchFamily="34" charset="0"/>
                <a:ea typeface="SimSun" pitchFamily="2" charset="-122"/>
              </a:defRPr>
            </a:lvl7pPr>
            <a:lvl8pPr marL="3429000" indent="-228600" algn="ctr" eaLnBrk="0" fontAlgn="base" hangingPunct="0">
              <a:spcBef>
                <a:spcPct val="0"/>
              </a:spcBef>
              <a:spcAft>
                <a:spcPct val="0"/>
              </a:spcAft>
              <a:defRPr sz="1200">
                <a:solidFill>
                  <a:schemeClr val="tx1"/>
                </a:solidFill>
                <a:latin typeface="Verdana" pitchFamily="34" charset="0"/>
                <a:ea typeface="SimSun" pitchFamily="2" charset="-122"/>
              </a:defRPr>
            </a:lvl8pPr>
            <a:lvl9pPr marL="3886200" indent="-228600" algn="ctr" eaLnBrk="0" fontAlgn="base" hangingPunct="0">
              <a:spcBef>
                <a:spcPct val="0"/>
              </a:spcBef>
              <a:spcAft>
                <a:spcPct val="0"/>
              </a:spcAft>
              <a:defRPr sz="1200">
                <a:solidFill>
                  <a:schemeClr val="tx1"/>
                </a:solidFill>
                <a:latin typeface="Verdana" pitchFamily="34" charset="0"/>
                <a:ea typeface="SimSun" pitchFamily="2" charset="-122"/>
              </a:defRPr>
            </a:lvl9pPr>
          </a:lstStyle>
          <a:p>
            <a:pPr algn="ctr" eaLnBrk="1" hangingPunct="1">
              <a:defRPr/>
            </a:pPr>
            <a:endParaRPr lang="en-AU" altLang="en-US">
              <a:solidFill>
                <a:srgbClr val="000000"/>
              </a:solidFill>
              <a:cs typeface="Tahoma"/>
            </a:endParaRPr>
          </a:p>
        </p:txBody>
      </p:sp>
      <p:sp>
        <p:nvSpPr>
          <p:cNvPr id="1027" name="Rectangle 3"/>
          <p:cNvSpPr>
            <a:spLocks noGrp="1" noChangeArrowheads="1"/>
          </p:cNvSpPr>
          <p:nvPr>
            <p:ph type="title"/>
          </p:nvPr>
        </p:nvSpPr>
        <p:spPr bwMode="auto">
          <a:xfrm>
            <a:off x="1219200" y="177800"/>
            <a:ext cx="77247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ctr" anchorCtr="0" compatLnSpc="1">
            <a:prstTxWarp prst="textNoShape">
              <a:avLst/>
            </a:prstTxWarp>
          </a:bodyPr>
          <a:lstStyle/>
          <a:p>
            <a:pPr lvl="0"/>
            <a:r>
              <a:rPr lang="en-GB" altLang="zh-CN"/>
              <a:t>Click to edit Master title style</a:t>
            </a:r>
          </a:p>
        </p:txBody>
      </p:sp>
      <p:sp>
        <p:nvSpPr>
          <p:cNvPr id="1028" name="Rectangle 4"/>
          <p:cNvSpPr>
            <a:spLocks noGrp="1" noChangeArrowheads="1"/>
          </p:cNvSpPr>
          <p:nvPr>
            <p:ph type="body" idx="1"/>
          </p:nvPr>
        </p:nvSpPr>
        <p:spPr bwMode="auto">
          <a:xfrm>
            <a:off x="838200" y="1676400"/>
            <a:ext cx="80772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64517" name="Rectangle 5"/>
          <p:cNvSpPr>
            <a:spLocks noGrp="1" noChangeArrowheads="1"/>
          </p:cNvSpPr>
          <p:nvPr>
            <p:ph type="sldNum" sz="quarter" idx="4"/>
          </p:nvPr>
        </p:nvSpPr>
        <p:spPr bwMode="auto">
          <a:xfrm>
            <a:off x="7010400" y="6324600"/>
            <a:ext cx="1905000" cy="457200"/>
          </a:xfrm>
          <a:prstGeom prst="rect">
            <a:avLst/>
          </a:prstGeom>
          <a:noFill/>
          <a:ln w="9525">
            <a:noFill/>
            <a:miter lim="800000"/>
            <a:headEnd/>
            <a:tailEnd/>
          </a:ln>
          <a:effectLst/>
        </p:spPr>
        <p:txBody>
          <a:bodyPr vert="horz" wrap="square" lIns="91380" tIns="45692" rIns="91380" bIns="45692" numCol="1" anchor="b" anchorCtr="0" compatLnSpc="1">
            <a:prstTxWarp prst="textNoShape">
              <a:avLst/>
            </a:prstTxWarp>
          </a:bodyPr>
          <a:lstStyle>
            <a:lvl1pPr algn="r" eaLnBrk="1" hangingPunct="1">
              <a:defRPr sz="1400">
                <a:latin typeface="Tahoma" panose="020B0604030504040204" pitchFamily="34" charset="0"/>
                <a:ea typeface="SimSun" panose="02010600030101010101" pitchFamily="2" charset="-122"/>
              </a:defRPr>
            </a:lvl1pPr>
          </a:lstStyle>
          <a:p>
            <a:pPr>
              <a:defRPr/>
            </a:pPr>
            <a:fld id="{01D69308-D71C-4B2F-A085-FC3979F805C1}" type="slidenum">
              <a:rPr lang="zh-CN" altLang="en-GB">
                <a:solidFill>
                  <a:srgbClr val="000000"/>
                </a:solidFill>
                <a:cs typeface="Tahoma"/>
              </a:rPr>
              <a:pPr>
                <a:defRPr/>
              </a:pPr>
              <a:t>‹#›</a:t>
            </a:fld>
            <a:endParaRPr lang="en-GB" altLang="zh-CN">
              <a:solidFill>
                <a:srgbClr val="000000"/>
              </a:solidFill>
              <a:cs typeface="Tahoma"/>
            </a:endParaRPr>
          </a:p>
        </p:txBody>
      </p:sp>
      <p:sp>
        <p:nvSpPr>
          <p:cNvPr id="1030" name="Text Box 6"/>
          <p:cNvSpPr txBox="1">
            <a:spLocks noChangeArrowheads="1"/>
          </p:cNvSpPr>
          <p:nvPr/>
        </p:nvSpPr>
        <p:spPr bwMode="auto">
          <a:xfrm>
            <a:off x="41275" y="6534150"/>
            <a:ext cx="374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a:solidFill>
                  <a:schemeClr val="tx1"/>
                </a:solidFill>
                <a:latin typeface="Verdana" panose="020B0604030504040204" pitchFamily="34" charset="0"/>
                <a:ea typeface="SimSun" panose="02010600030101010101" pitchFamily="2" charset="-122"/>
              </a:defRPr>
            </a:lvl1pPr>
            <a:lvl2pPr marL="742950" indent="-285750" eaLnBrk="0" hangingPunct="0">
              <a:defRPr sz="1200">
                <a:solidFill>
                  <a:schemeClr val="tx1"/>
                </a:solidFill>
                <a:latin typeface="Verdana" panose="020B0604030504040204" pitchFamily="34" charset="0"/>
                <a:ea typeface="SimSun" panose="02010600030101010101" pitchFamily="2" charset="-122"/>
              </a:defRPr>
            </a:lvl2pPr>
            <a:lvl3pPr marL="1143000" indent="-228600" eaLnBrk="0" hangingPunct="0">
              <a:defRPr sz="1200">
                <a:solidFill>
                  <a:schemeClr val="tx1"/>
                </a:solidFill>
                <a:latin typeface="Verdana" panose="020B0604030504040204" pitchFamily="34" charset="0"/>
                <a:ea typeface="SimSun" panose="02010600030101010101" pitchFamily="2" charset="-122"/>
              </a:defRPr>
            </a:lvl3pPr>
            <a:lvl4pPr marL="1600200" indent="-228600" eaLnBrk="0" hangingPunct="0">
              <a:defRPr sz="1200">
                <a:solidFill>
                  <a:schemeClr val="tx1"/>
                </a:solidFill>
                <a:latin typeface="Verdana" panose="020B0604030504040204" pitchFamily="34" charset="0"/>
                <a:ea typeface="SimSun" panose="02010600030101010101" pitchFamily="2" charset="-122"/>
              </a:defRPr>
            </a:lvl4pPr>
            <a:lvl5pPr marL="2057400" indent="-228600" eaLnBrk="0" hangingPunct="0">
              <a:defRPr sz="1200">
                <a:solidFill>
                  <a:schemeClr val="tx1"/>
                </a:solidFill>
                <a:latin typeface="Verdana" panose="020B0604030504040204" pitchFamily="34" charset="0"/>
                <a:ea typeface="SimSun" panose="02010600030101010101" pitchFamily="2" charset="-122"/>
              </a:defRPr>
            </a:lvl5pPr>
            <a:lvl6pPr marL="2514600" indent="-228600" algn="ctr" eaLnBrk="0" fontAlgn="base" hangingPunct="0">
              <a:spcBef>
                <a:spcPct val="0"/>
              </a:spcBef>
              <a:spcAft>
                <a:spcPct val="0"/>
              </a:spcAft>
              <a:defRPr sz="1200">
                <a:solidFill>
                  <a:schemeClr val="tx1"/>
                </a:solidFill>
                <a:latin typeface="Verdana" panose="020B0604030504040204" pitchFamily="34" charset="0"/>
                <a:ea typeface="SimSun" panose="02010600030101010101" pitchFamily="2" charset="-122"/>
              </a:defRPr>
            </a:lvl6pPr>
            <a:lvl7pPr marL="2971800" indent="-228600" algn="ctr" eaLnBrk="0" fontAlgn="base" hangingPunct="0">
              <a:spcBef>
                <a:spcPct val="0"/>
              </a:spcBef>
              <a:spcAft>
                <a:spcPct val="0"/>
              </a:spcAft>
              <a:defRPr sz="1200">
                <a:solidFill>
                  <a:schemeClr val="tx1"/>
                </a:solidFill>
                <a:latin typeface="Verdana" panose="020B0604030504040204" pitchFamily="34" charset="0"/>
                <a:ea typeface="SimSun" panose="02010600030101010101" pitchFamily="2" charset="-122"/>
              </a:defRPr>
            </a:lvl7pPr>
            <a:lvl8pPr marL="3429000" indent="-228600" algn="ctr" eaLnBrk="0" fontAlgn="base" hangingPunct="0">
              <a:spcBef>
                <a:spcPct val="0"/>
              </a:spcBef>
              <a:spcAft>
                <a:spcPct val="0"/>
              </a:spcAft>
              <a:defRPr sz="1200">
                <a:solidFill>
                  <a:schemeClr val="tx1"/>
                </a:solidFill>
                <a:latin typeface="Verdana" panose="020B0604030504040204" pitchFamily="34" charset="0"/>
                <a:ea typeface="SimSun" panose="02010600030101010101" pitchFamily="2" charset="-122"/>
              </a:defRPr>
            </a:lvl8pPr>
            <a:lvl9pPr marL="3886200" indent="-228600" algn="ctr" eaLnBrk="0" fontAlgn="base" hangingPunct="0">
              <a:spcBef>
                <a:spcPct val="0"/>
              </a:spcBef>
              <a:spcAft>
                <a:spcPct val="0"/>
              </a:spcAft>
              <a:defRPr sz="1200">
                <a:solidFill>
                  <a:schemeClr val="tx1"/>
                </a:solidFill>
                <a:latin typeface="Verdana" panose="020B0604030504040204" pitchFamily="34" charset="0"/>
                <a:ea typeface="SimSun" panose="02010600030101010101" pitchFamily="2" charset="-122"/>
              </a:defRPr>
            </a:lvl9pPr>
          </a:lstStyle>
          <a:p>
            <a:pPr algn="ctr" eaLnBrk="1" hangingPunct="1">
              <a:defRPr/>
            </a:pPr>
            <a:fld id="{8D40C009-999A-49CB-9D7F-C0943CA02469}" type="slidenum">
              <a:rPr lang="en-US" altLang="en-US" sz="1000" smtClean="0">
                <a:solidFill>
                  <a:srgbClr val="000000"/>
                </a:solidFill>
                <a:latin typeface="Tahoma" panose="020B0604030504040204" pitchFamily="34" charset="0"/>
                <a:cs typeface="Tahoma"/>
              </a:rPr>
              <a:pPr algn="ctr" eaLnBrk="1" hangingPunct="1">
                <a:defRPr/>
              </a:pPr>
              <a:t>‹#›</a:t>
            </a:fld>
            <a:endParaRPr lang="en-US" altLang="en-US" sz="1000">
              <a:solidFill>
                <a:srgbClr val="000000"/>
              </a:solidFill>
              <a:latin typeface="Tahoma" panose="020B0604030504040204" pitchFamily="34" charset="0"/>
              <a:cs typeface="Tahoma"/>
            </a:endParaRPr>
          </a:p>
        </p:txBody>
      </p:sp>
      <p:pic>
        <p:nvPicPr>
          <p:cNvPr id="1031" name="Picture 45"/>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963" y="109538"/>
            <a:ext cx="108585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114954"/>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Lst>
  <p:transition/>
  <p:txStyles>
    <p:titleStyle>
      <a:lvl1pPr algn="ctr" rtl="0" eaLnBrk="0" fontAlgn="base" hangingPunct="0">
        <a:spcBef>
          <a:spcPct val="0"/>
        </a:spcBef>
        <a:spcAft>
          <a:spcPct val="0"/>
        </a:spcAft>
        <a:defRPr sz="3600">
          <a:solidFill>
            <a:srgbClr val="FFFF00"/>
          </a:solidFill>
          <a:latin typeface="+mj-lt"/>
          <a:ea typeface="宋体" panose="02010600030101010101" pitchFamily="2" charset="-122"/>
          <a:cs typeface="+mj-cs"/>
        </a:defRPr>
      </a:lvl1pPr>
      <a:lvl2pPr algn="ctr" rtl="0" eaLnBrk="0" fontAlgn="base" hangingPunct="0">
        <a:spcBef>
          <a:spcPct val="0"/>
        </a:spcBef>
        <a:spcAft>
          <a:spcPct val="0"/>
        </a:spcAft>
        <a:defRPr sz="3600">
          <a:solidFill>
            <a:srgbClr val="FFFF00"/>
          </a:solidFill>
          <a:latin typeface="Verdana" pitchFamily="34" charset="0"/>
          <a:ea typeface="宋体" panose="02010600030101010101" pitchFamily="2" charset="-122"/>
        </a:defRPr>
      </a:lvl2pPr>
      <a:lvl3pPr algn="ctr" rtl="0" eaLnBrk="0" fontAlgn="base" hangingPunct="0">
        <a:spcBef>
          <a:spcPct val="0"/>
        </a:spcBef>
        <a:spcAft>
          <a:spcPct val="0"/>
        </a:spcAft>
        <a:defRPr sz="3600">
          <a:solidFill>
            <a:srgbClr val="FFFF00"/>
          </a:solidFill>
          <a:latin typeface="Verdana" pitchFamily="34" charset="0"/>
          <a:ea typeface="宋体" panose="02010600030101010101" pitchFamily="2" charset="-122"/>
        </a:defRPr>
      </a:lvl3pPr>
      <a:lvl4pPr algn="ctr" rtl="0" eaLnBrk="0" fontAlgn="base" hangingPunct="0">
        <a:spcBef>
          <a:spcPct val="0"/>
        </a:spcBef>
        <a:spcAft>
          <a:spcPct val="0"/>
        </a:spcAft>
        <a:defRPr sz="3600">
          <a:solidFill>
            <a:srgbClr val="FFFF00"/>
          </a:solidFill>
          <a:latin typeface="Verdana" pitchFamily="34" charset="0"/>
          <a:ea typeface="宋体" panose="02010600030101010101" pitchFamily="2" charset="-122"/>
        </a:defRPr>
      </a:lvl4pPr>
      <a:lvl5pPr algn="ctr" rtl="0" eaLnBrk="0" fontAlgn="base" hangingPunct="0">
        <a:spcBef>
          <a:spcPct val="0"/>
        </a:spcBef>
        <a:spcAft>
          <a:spcPct val="0"/>
        </a:spcAft>
        <a:defRPr sz="3600">
          <a:solidFill>
            <a:srgbClr val="FFFF00"/>
          </a:solidFill>
          <a:latin typeface="Verdana" pitchFamily="34" charset="0"/>
          <a:ea typeface="宋体" panose="02010600030101010101" pitchFamily="2" charset="-122"/>
        </a:defRPr>
      </a:lvl5pPr>
      <a:lvl6pPr marL="457200" algn="ctr" rtl="0" fontAlgn="base">
        <a:spcBef>
          <a:spcPct val="0"/>
        </a:spcBef>
        <a:spcAft>
          <a:spcPct val="0"/>
        </a:spcAft>
        <a:defRPr sz="3600">
          <a:solidFill>
            <a:srgbClr val="FFFF00"/>
          </a:solidFill>
          <a:latin typeface="Verdana" pitchFamily="34" charset="0"/>
          <a:ea typeface="SimSun" pitchFamily="2" charset="-122"/>
        </a:defRPr>
      </a:lvl6pPr>
      <a:lvl7pPr marL="914400" algn="ctr" rtl="0" fontAlgn="base">
        <a:spcBef>
          <a:spcPct val="0"/>
        </a:spcBef>
        <a:spcAft>
          <a:spcPct val="0"/>
        </a:spcAft>
        <a:defRPr sz="3600">
          <a:solidFill>
            <a:srgbClr val="FFFF00"/>
          </a:solidFill>
          <a:latin typeface="Verdana" pitchFamily="34" charset="0"/>
          <a:ea typeface="SimSun" pitchFamily="2" charset="-122"/>
        </a:defRPr>
      </a:lvl7pPr>
      <a:lvl8pPr marL="1371600" algn="ctr" rtl="0" fontAlgn="base">
        <a:spcBef>
          <a:spcPct val="0"/>
        </a:spcBef>
        <a:spcAft>
          <a:spcPct val="0"/>
        </a:spcAft>
        <a:defRPr sz="3600">
          <a:solidFill>
            <a:srgbClr val="FFFF00"/>
          </a:solidFill>
          <a:latin typeface="Verdana" pitchFamily="34" charset="0"/>
          <a:ea typeface="SimSun" pitchFamily="2" charset="-122"/>
        </a:defRPr>
      </a:lvl8pPr>
      <a:lvl9pPr marL="1828800" algn="ctr" rtl="0" fontAlgn="base">
        <a:spcBef>
          <a:spcPct val="0"/>
        </a:spcBef>
        <a:spcAft>
          <a:spcPct val="0"/>
        </a:spcAft>
        <a:defRPr sz="3600">
          <a:solidFill>
            <a:srgbClr val="FFFF00"/>
          </a:solidFill>
          <a:latin typeface="Verdana" pitchFamily="34" charset="0"/>
          <a:ea typeface="SimSun" pitchFamily="2" charset="-122"/>
        </a:defRPr>
      </a:lvl9pPr>
    </p:titleStyle>
    <p:bodyStyle>
      <a:lvl1pPr marL="342900" indent="-342900" algn="l" rtl="0" eaLnBrk="0" fontAlgn="base" hangingPunct="0">
        <a:spcBef>
          <a:spcPct val="20000"/>
        </a:spcBef>
        <a:spcAft>
          <a:spcPct val="0"/>
        </a:spcAft>
        <a:buClr>
          <a:schemeClr val="accent2"/>
        </a:buClr>
        <a:buSzPct val="60000"/>
        <a:buFont typeface="Wingdings" panose="05000000000000000000" pitchFamily="2" charset="2"/>
        <a:buChar char="n"/>
        <a:defRPr sz="2800">
          <a:solidFill>
            <a:srgbClr val="0000FF"/>
          </a:solidFill>
          <a:latin typeface="+mn-lt"/>
          <a:ea typeface="宋体" panose="02010600030101010101" pitchFamily="2"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400">
          <a:solidFill>
            <a:schemeClr val="tx1"/>
          </a:solidFill>
          <a:latin typeface="Arial" pitchFamily="34" charset="0"/>
          <a:ea typeface="宋体" panose="02010600030101010101" pitchFamily="2" charset="-122"/>
          <a:cs typeface="Arial" pitchFamily="34" charset="0"/>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latin typeface="Times New Roman" pitchFamily="18" charset="0"/>
          <a:ea typeface="宋体" panose="02010600030101010101" pitchFamily="2" charset="-122"/>
          <a:cs typeface="Times New Roman" pitchFamily="18" charset="0"/>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Times New Roman" pitchFamily="18" charset="0"/>
          <a:ea typeface="宋体" panose="02010600030101010101" pitchFamily="2" charset="-122"/>
          <a:cs typeface="Times New Roman" pitchFamily="18" charset="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itchFamily="18" charset="0"/>
          <a:ea typeface="宋体" panose="02010600030101010101" pitchFamily="2" charset="-122"/>
          <a:cs typeface="Times New Roman" pitchFamily="18"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imes New Roman" pitchFamily="18" charset="0"/>
          <a:ea typeface="+mn-ea"/>
          <a:cs typeface="Times New Roman" pitchFamily="18" charset="0"/>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imes New Roman" pitchFamily="18" charset="0"/>
          <a:ea typeface="+mn-ea"/>
          <a:cs typeface="Times New Roman" pitchFamily="18" charset="0"/>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imes New Roman" pitchFamily="18" charset="0"/>
          <a:ea typeface="+mn-ea"/>
          <a:cs typeface="Times New Roman" pitchFamily="18" charset="0"/>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imes New Roman" pitchFamily="18" charset="0"/>
          <a:ea typeface="+mn-ea"/>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6423915"/>
            <a:ext cx="2133599" cy="365125"/>
          </a:xfrm>
          <a:prstGeom prst="rect">
            <a:avLst/>
          </a:prstGeom>
        </p:spPr>
        <p:txBody>
          <a:bodyPr vert="horz" lIns="91440" tIns="45720" rIns="91440" bIns="45720" rtlCol="0" anchor="ctr"/>
          <a:lstStyle>
            <a:lvl1pPr algn="r">
              <a:defRPr sz="675">
                <a:solidFill>
                  <a:schemeClr val="tx1">
                    <a:lumMod val="75000"/>
                    <a:lumOff val="25000"/>
                  </a:schemeClr>
                </a:solidFill>
              </a:defRPr>
            </a:lvl1pPr>
          </a:lstStyle>
          <a:p>
            <a:fld id="{D227F46F-CFA3-41C7-871C-40D8FCE5E8B2}" type="datetime1">
              <a:rPr lang="en-US" smtClean="0"/>
              <a:t>4/15/2025</a:t>
            </a:fld>
            <a:endParaRPr lang="en-US" dirty="0"/>
          </a:p>
        </p:txBody>
      </p:sp>
      <p:sp>
        <p:nvSpPr>
          <p:cNvPr id="5" name="Footer Placeholder 4"/>
          <p:cNvSpPr>
            <a:spLocks noGrp="1"/>
          </p:cNvSpPr>
          <p:nvPr>
            <p:ph type="ftr" sz="quarter" idx="3"/>
          </p:nvPr>
        </p:nvSpPr>
        <p:spPr>
          <a:xfrm>
            <a:off x="435894" y="6423915"/>
            <a:ext cx="5187908" cy="365125"/>
          </a:xfrm>
          <a:prstGeom prst="rect">
            <a:avLst/>
          </a:prstGeom>
        </p:spPr>
        <p:txBody>
          <a:bodyPr vert="horz" lIns="91440" tIns="45720" rIns="91440" bIns="45720" rtlCol="0" anchor="ctr"/>
          <a:lstStyle>
            <a:lvl1pPr algn="l">
              <a:defRPr sz="675"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7918725" y="6423915"/>
            <a:ext cx="789383" cy="365125"/>
          </a:xfrm>
          <a:prstGeom prst="rect">
            <a:avLst/>
          </a:prstGeom>
        </p:spPr>
        <p:txBody>
          <a:bodyPr vert="horz" lIns="91440" tIns="45720" rIns="91440" bIns="45720" rtlCol="0" anchor="ctr"/>
          <a:lstStyle>
            <a:lvl1pPr algn="r">
              <a:defRPr sz="675">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334901"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33545867"/>
      </p:ext>
    </p:extLst>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 id="2147484374" r:id="rId12"/>
  </p:sldLayoutIdLst>
  <p:hf sldNum="0" hdr="0" ftr="0" dt="0"/>
  <p:txStyles>
    <p:titleStyle>
      <a:lvl1pPr algn="l" defTabSz="342900" rtl="0" eaLnBrk="1" latinLnBrk="0" hangingPunct="1">
        <a:spcBef>
          <a:spcPct val="0"/>
        </a:spcBef>
        <a:buNone/>
        <a:defRPr sz="21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1350" kern="1200">
          <a:solidFill>
            <a:schemeClr val="tx1">
              <a:lumMod val="75000"/>
              <a:lumOff val="25000"/>
            </a:schemeClr>
          </a:solidFill>
          <a:latin typeface="+mn-lt"/>
          <a:ea typeface="+mn-ea"/>
          <a:cs typeface="+mn-cs"/>
        </a:defRPr>
      </a:lvl1pPr>
      <a:lvl2pPr marL="472500" indent="-229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2pPr>
      <a:lvl3pPr marL="675000" indent="-202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1050" kern="1200">
          <a:solidFill>
            <a:schemeClr val="tx1">
              <a:lumMod val="75000"/>
              <a:lumOff val="25000"/>
            </a:schemeClr>
          </a:solidFill>
          <a:latin typeface="+mn-lt"/>
          <a:ea typeface="+mn-ea"/>
          <a:cs typeface="+mn-cs"/>
        </a:defRPr>
      </a:lvl3pPr>
      <a:lvl4pPr marL="931500" indent="-175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900" kern="1200">
          <a:solidFill>
            <a:schemeClr val="tx1">
              <a:lumMod val="75000"/>
              <a:lumOff val="25000"/>
            </a:schemeClr>
          </a:solidFill>
          <a:latin typeface="+mn-lt"/>
          <a:ea typeface="+mn-ea"/>
          <a:cs typeface="+mn-cs"/>
        </a:defRPr>
      </a:lvl4pPr>
      <a:lvl5pPr marL="1201500" indent="-175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900" kern="1200">
          <a:solidFill>
            <a:schemeClr val="tx1">
              <a:lumMod val="75000"/>
              <a:lumOff val="25000"/>
            </a:schemeClr>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searchenterprisedesktop.techtarget.com/definition/patch-management" TargetMode="External"/><Relationship Id="rId2" Type="http://schemas.openxmlformats.org/officeDocument/2006/relationships/hyperlink" Target="https://searchstorage.techtarget.com/definition/pay-as-you-go-cloud-computing-PAYG-cloud-comput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earchdatacenter.techtarget.com/definition/infrastructure"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searchcloudcomputing.techtarget.com/definition/Google-Cloud-Platform" TargetMode="External"/><Relationship Id="rId3" Type="http://schemas.openxmlformats.org/officeDocument/2006/relationships/hyperlink" Target="https://searchcloudcomputing.techtarget.com/definition/cloud-computing" TargetMode="External"/><Relationship Id="rId7" Type="http://schemas.openxmlformats.org/officeDocument/2006/relationships/hyperlink" Target="https://searchaws.techtarget.com/definition/Amazon-Web-Services-AWS-Identity-and-Access-Management-IAM"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searchdatabackup.techtarget.com/definition/backup" TargetMode="External"/><Relationship Id="rId5" Type="http://schemas.openxmlformats.org/officeDocument/2006/relationships/hyperlink" Target="https://searchservervirtualization.techtarget.com/definition/hypervisor" TargetMode="External"/><Relationship Id="rId4" Type="http://schemas.openxmlformats.org/officeDocument/2006/relationships/hyperlink" Target="https://searchcloudprovider.techtarget.com/definition/cloud-provider"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jpeg"/><Relationship Id="rId2" Type="http://schemas.openxmlformats.org/officeDocument/2006/relationships/image" Target="../media/image24.png"/><Relationship Id="rId16" Type="http://schemas.openxmlformats.org/officeDocument/2006/relationships/image" Target="../media/image38.jpeg"/><Relationship Id="rId1" Type="http://schemas.openxmlformats.org/officeDocument/2006/relationships/slideLayout" Target="../slideLayouts/slideLayout36.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pn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2" Type="http://schemas.openxmlformats.org/officeDocument/2006/relationships/hyperlink" Target="https://data-flair.training/blogs/advantages-and-disadvantages-of-cloud-computing/" TargetMode="Externa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webopedia.com/TERM/N/NIST.html"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5A71294-C247-450A-BB34-6E68648C9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lang="en-US" sz="1350">
              <a:solidFill>
                <a:prstClr val="white"/>
              </a:solidFill>
              <a:latin typeface="Gill Sans MT" panose="020B0502020104020203"/>
            </a:endParaRPr>
          </a:p>
        </p:txBody>
      </p:sp>
      <p:sp useBgFill="1">
        <p:nvSpPr>
          <p:cNvPr id="29" name="Rectangle 28">
            <a:extLst>
              <a:ext uri="{FF2B5EF4-FFF2-40B4-BE49-F238E27FC236}">
                <a16:creationId xmlns:a16="http://schemas.microsoft.com/office/drawing/2014/main" id="{D36A0BA4-6A63-41D3-B0FA-43799ABC4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A449B545-D827-48CC-9433-1773F9FEB545}"/>
              </a:ext>
            </a:extLst>
          </p:cNvPr>
          <p:cNvSpPr>
            <a:spLocks noGrp="1"/>
          </p:cNvSpPr>
          <p:nvPr>
            <p:ph type="ctrTitle"/>
          </p:nvPr>
        </p:nvSpPr>
        <p:spPr>
          <a:xfrm>
            <a:off x="435894" y="1614299"/>
            <a:ext cx="5117991" cy="2590064"/>
          </a:xfrm>
        </p:spPr>
        <p:txBody>
          <a:bodyPr anchor="b">
            <a:normAutofit/>
          </a:bodyPr>
          <a:lstStyle/>
          <a:p>
            <a:r>
              <a:rPr lang="en-US" sz="4500" dirty="0">
                <a:solidFill>
                  <a:schemeClr val="tx1"/>
                </a:solidFill>
              </a:rPr>
              <a:t>Operating system: cset209</a:t>
            </a:r>
          </a:p>
        </p:txBody>
      </p:sp>
      <p:sp>
        <p:nvSpPr>
          <p:cNvPr id="31" name="Rectangle 30">
            <a:extLst>
              <a:ext uri="{FF2B5EF4-FFF2-40B4-BE49-F238E27FC236}">
                <a16:creationId xmlns:a16="http://schemas.microsoft.com/office/drawing/2014/main" id="{673313D8-D259-4D89-9CE5-14884FB40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964" y="1200151"/>
            <a:ext cx="5074920" cy="68579"/>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4" name="Picture 3" descr="A close up of a light&#10;&#10;Description automatically generated">
            <a:extLst>
              <a:ext uri="{FF2B5EF4-FFF2-40B4-BE49-F238E27FC236}">
                <a16:creationId xmlns:a16="http://schemas.microsoft.com/office/drawing/2014/main" id="{C0DAB664-7BCE-4334-BC8D-00135A00D558}"/>
              </a:ext>
            </a:extLst>
          </p:cNvPr>
          <p:cNvPicPr>
            <a:picLocks noChangeAspect="1"/>
          </p:cNvPicPr>
          <p:nvPr/>
        </p:nvPicPr>
        <p:blipFill rotWithShape="1">
          <a:blip r:embed="rId2"/>
          <a:srcRect l="54259" r="9408"/>
          <a:stretch/>
        </p:blipFill>
        <p:spPr>
          <a:xfrm>
            <a:off x="6105321" y="857257"/>
            <a:ext cx="3038679" cy="5143493"/>
          </a:xfrm>
          <a:prstGeom prst="rect">
            <a:avLst/>
          </a:prstGeom>
        </p:spPr>
      </p:pic>
    </p:spTree>
    <p:extLst>
      <p:ext uri="{BB962C8B-B14F-4D97-AF65-F5344CB8AC3E}">
        <p14:creationId xmlns:p14="http://schemas.microsoft.com/office/powerpoint/2010/main" val="5155782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57" y="76200"/>
            <a:ext cx="8334087" cy="492443"/>
          </a:xfrm>
        </p:spPr>
        <p:txBody>
          <a:bodyPr/>
          <a:lstStyle/>
          <a:p>
            <a:pPr algn="ctr"/>
            <a:r>
              <a:rPr lang="en-US" sz="3200" dirty="0">
                <a:solidFill>
                  <a:srgbClr val="FFFF00"/>
                </a:solidFill>
                <a:latin typeface="+mj-lt"/>
                <a:ea typeface="宋体" panose="02010600030101010101" pitchFamily="2" charset="-122"/>
                <a:cs typeface="+mj-cs"/>
              </a:rPr>
              <a:t>Advantages of Cloud Computing</a:t>
            </a:r>
          </a:p>
        </p:txBody>
      </p:sp>
      <p:sp>
        <p:nvSpPr>
          <p:cNvPr id="3" name="Text Placeholder 2"/>
          <p:cNvSpPr>
            <a:spLocks noGrp="1"/>
          </p:cNvSpPr>
          <p:nvPr>
            <p:ph type="body" idx="1"/>
          </p:nvPr>
        </p:nvSpPr>
        <p:spPr>
          <a:xfrm>
            <a:off x="279306" y="762000"/>
            <a:ext cx="8393336" cy="6155531"/>
          </a:xfrm>
        </p:spPr>
        <p:txBody>
          <a:bodyPr/>
          <a:lstStyle/>
          <a:p>
            <a:pPr marL="457200" indent="-457200" algn="just">
              <a:buFont typeface="+mj-lt"/>
              <a:buAutoNum type="arabicPeriod"/>
            </a:pPr>
            <a:r>
              <a:rPr lang="en-US" sz="2000" b="1" dirty="0"/>
              <a:t>Cost efficiency: </a:t>
            </a:r>
            <a:r>
              <a:rPr lang="en-US" sz="2000" dirty="0"/>
              <a:t>The biggest reason behind companies shifting to Cloud Computing is that it takes considerably lesser cost than any on-premise technology. Now, companies need not store data in disks anymore as the cloud offers enormous storage space, saving money and resources.</a:t>
            </a:r>
          </a:p>
          <a:p>
            <a:pPr marL="457200" indent="-457200" algn="just">
              <a:buFont typeface="+mj-lt"/>
              <a:buAutoNum type="arabicPeriod"/>
            </a:pPr>
            <a:r>
              <a:rPr lang="en-US" sz="2000" b="1" dirty="0"/>
              <a:t>High speed: </a:t>
            </a:r>
            <a:r>
              <a:rPr lang="en-US" sz="2000" dirty="0"/>
              <a:t>Cloud Computing lets us deploy the service quickly in fewer clicks. This quick deployment lets us get the resources required for our system within minutes.</a:t>
            </a:r>
          </a:p>
          <a:p>
            <a:pPr marL="457200" indent="-457200" algn="just">
              <a:buFont typeface="+mj-lt"/>
              <a:buAutoNum type="arabicPeriod"/>
            </a:pPr>
            <a:r>
              <a:rPr lang="en-US" sz="2000" b="1" dirty="0"/>
              <a:t>Excellent accessibility: </a:t>
            </a:r>
            <a:r>
              <a:rPr lang="en-US" sz="2000" dirty="0"/>
              <a:t>Storing information in the cloud allows us to access it anywhere and anytime regardless of the machine making it a highly accessible and flexible technology of the present times.</a:t>
            </a:r>
          </a:p>
          <a:p>
            <a:pPr marL="457200" indent="-457200" algn="just">
              <a:buFont typeface="+mj-lt"/>
              <a:buAutoNum type="arabicPeriod"/>
            </a:pPr>
            <a:endParaRPr lang="en-US" sz="2000" dirty="0"/>
          </a:p>
          <a:p>
            <a:pPr marL="457200" indent="-457200" algn="just">
              <a:buFont typeface="+mj-lt"/>
              <a:buAutoNum type="arabicPeriod"/>
            </a:pPr>
            <a:r>
              <a:rPr lang="en-US" sz="2000" b="1" dirty="0"/>
              <a:t>Back-up and restore data: </a:t>
            </a:r>
            <a:r>
              <a:rPr lang="en-US" sz="2000" dirty="0"/>
              <a:t>Once data is stored in the cloud, it is easier to get its back-up and recovery, which is quite a time-consuming process in on-premise technology.</a:t>
            </a:r>
          </a:p>
          <a:p>
            <a:pPr marL="457200" indent="-457200" algn="just">
              <a:buFont typeface="+mj-lt"/>
              <a:buAutoNum type="arabicPeriod"/>
            </a:pPr>
            <a:r>
              <a:rPr lang="en-US" sz="2000" b="1" dirty="0"/>
              <a:t>Manageability: </a:t>
            </a:r>
            <a:r>
              <a:rPr lang="en-US" sz="2000" dirty="0"/>
              <a:t>Cloud Computing eliminates the need for IT infrastructure updates and maintenance since the service provider ensures timely, guaranteed, and seamless delivery of our services and also takes care of all the maintenance and management of our IT services according to the service-level agreement (SLA).</a:t>
            </a:r>
          </a:p>
          <a:p>
            <a:pPr algn="just"/>
            <a:endParaRPr lang="en-US" sz="2000" dirty="0"/>
          </a:p>
        </p:txBody>
      </p:sp>
      <p:sp>
        <p:nvSpPr>
          <p:cNvPr id="4" name="Slide Number Placeholder 3"/>
          <p:cNvSpPr>
            <a:spLocks noGrp="1"/>
          </p:cNvSpPr>
          <p:nvPr>
            <p:ph type="sldNum" sz="quarter" idx="7"/>
          </p:nvPr>
        </p:nvSpPr>
        <p:spPr/>
        <p:txBody>
          <a:bodyPr/>
          <a:lstStyle/>
          <a:p>
            <a:fld id="{81D60167-4931-47E6-BA6A-407CBD079E47}" type="slidenum">
              <a:rPr lang="en-US" smtClean="0"/>
              <a:pPr/>
              <a:t>10</a:t>
            </a:fld>
            <a:r>
              <a:rPr lang="en-US" spc="109"/>
              <a:t>/24</a:t>
            </a:r>
          </a:p>
        </p:txBody>
      </p:sp>
    </p:spTree>
    <p:extLst>
      <p:ext uri="{BB962C8B-B14F-4D97-AF65-F5344CB8AC3E}">
        <p14:creationId xmlns:p14="http://schemas.microsoft.com/office/powerpoint/2010/main" val="1184093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1275" y="669965"/>
            <a:ext cx="8547294" cy="6093976"/>
          </a:xfrm>
        </p:spPr>
        <p:txBody>
          <a:bodyPr/>
          <a:lstStyle/>
          <a:p>
            <a:pPr marL="457200" indent="-457200" algn="just">
              <a:buFont typeface="+mj-lt"/>
              <a:buAutoNum type="arabicPeriod"/>
            </a:pPr>
            <a:r>
              <a:rPr lang="en-US" sz="2200" b="1" dirty="0"/>
              <a:t>Vulnerability to attacks: </a:t>
            </a:r>
            <a:r>
              <a:rPr lang="en-US" sz="2200" dirty="0"/>
              <a:t>Storing data in the cloud may pose serious challenges of information theft since in the cloud every data of a company is online. Security breach is something that even the best organizations have suffered from and it’s a potential risk in the cloud as well. Although advanced security measures are deployed on the cloud, still storing confidential data in the cloud can be a risky affair.</a:t>
            </a:r>
          </a:p>
          <a:p>
            <a:pPr marL="457200" indent="-457200" algn="just">
              <a:buFont typeface="+mj-lt"/>
              <a:buAutoNum type="arabicPeriod"/>
            </a:pPr>
            <a:r>
              <a:rPr lang="en-US" sz="2200" b="1" dirty="0"/>
              <a:t>Network connectivity dependency: </a:t>
            </a:r>
            <a:r>
              <a:rPr lang="en-US" sz="2200" dirty="0"/>
              <a:t>Cloud Computing is entirely dependent on the Internet. This direct tie-up with the Internet means that a company needs to have reliable and consistent Internet service as well as a fast connection and bandwidth to reap the benefits of Cloud Computing.</a:t>
            </a:r>
          </a:p>
          <a:p>
            <a:pPr marL="457200" indent="-457200" algn="just">
              <a:buFont typeface="+mj-lt"/>
              <a:buAutoNum type="arabicPeriod"/>
            </a:pPr>
            <a:r>
              <a:rPr lang="en-US" sz="2200" b="1" dirty="0"/>
              <a:t>Downtime: </a:t>
            </a:r>
            <a:r>
              <a:rPr lang="en-US" sz="2200" dirty="0"/>
              <a:t>Downtime is considered as one of the biggest potential downsides of using Cloud Computing. The cloud providers may sometimes face technical outages that can happen due to various reasons, such as loss of power, low Internet connectivity, data centers going out of service for maintenance, etc. This can lead to a temporary downtime in the cloud service.</a:t>
            </a:r>
          </a:p>
          <a:p>
            <a:pPr marL="457200" indent="-457200" algn="just">
              <a:buFont typeface="+mj-lt"/>
              <a:buAutoNum type="arabicPeriod"/>
            </a:pPr>
            <a:endParaRPr lang="en-US" sz="2200" dirty="0"/>
          </a:p>
        </p:txBody>
      </p:sp>
      <p:sp>
        <p:nvSpPr>
          <p:cNvPr id="4" name="Slide Number Placeholder 3"/>
          <p:cNvSpPr>
            <a:spLocks noGrp="1"/>
          </p:cNvSpPr>
          <p:nvPr>
            <p:ph type="sldNum" sz="quarter" idx="7"/>
          </p:nvPr>
        </p:nvSpPr>
        <p:spPr/>
        <p:txBody>
          <a:bodyPr/>
          <a:lstStyle/>
          <a:p>
            <a:fld id="{81D60167-4931-47E6-BA6A-407CBD079E47}" type="slidenum">
              <a:rPr lang="en-US" smtClean="0"/>
              <a:pPr/>
              <a:t>11</a:t>
            </a:fld>
            <a:r>
              <a:rPr lang="en-US" spc="109"/>
              <a:t>/24</a:t>
            </a:r>
          </a:p>
        </p:txBody>
      </p:sp>
      <p:sp>
        <p:nvSpPr>
          <p:cNvPr id="6" name="Title 1"/>
          <p:cNvSpPr txBox="1">
            <a:spLocks/>
          </p:cNvSpPr>
          <p:nvPr/>
        </p:nvSpPr>
        <p:spPr>
          <a:xfrm>
            <a:off x="557357" y="0"/>
            <a:ext cx="8334087" cy="492443"/>
          </a:xfrm>
          <a:prstGeom prst="rect">
            <a:avLst/>
          </a:prstGeom>
        </p:spPr>
        <p:txBody>
          <a:bodyPr wrap="square" lIns="0" tIns="0" rIns="0" bIns="0">
            <a:spAutoFit/>
          </a:bodyPr>
          <a:lstStyle>
            <a:lvl1pPr>
              <a:defRPr sz="2100" b="0" i="0">
                <a:solidFill>
                  <a:schemeClr val="bg1"/>
                </a:solidFill>
                <a:latin typeface="Tahoma"/>
                <a:ea typeface="+mj-ea"/>
                <a:cs typeface="Tahoma"/>
              </a:defRPr>
            </a:lvl1pPr>
          </a:lstStyle>
          <a:p>
            <a:pPr algn="ctr" fontAlgn="auto">
              <a:spcBef>
                <a:spcPts val="0"/>
              </a:spcBef>
              <a:spcAft>
                <a:spcPts val="0"/>
              </a:spcAft>
            </a:pPr>
            <a:r>
              <a:rPr lang="en-US" sz="3200" dirty="0">
                <a:solidFill>
                  <a:srgbClr val="FFFF00"/>
                </a:solidFill>
                <a:latin typeface="+mj-lt"/>
                <a:ea typeface="宋体" panose="02010600030101010101" pitchFamily="2" charset="-122"/>
                <a:cs typeface="+mj-cs"/>
              </a:rPr>
              <a:t>Disadvantages of Cloud Computing</a:t>
            </a:r>
          </a:p>
        </p:txBody>
      </p:sp>
    </p:spTree>
    <p:extLst>
      <p:ext uri="{BB962C8B-B14F-4D97-AF65-F5344CB8AC3E}">
        <p14:creationId xmlns:p14="http://schemas.microsoft.com/office/powerpoint/2010/main" val="3224239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9306" y="685800"/>
            <a:ext cx="8393336" cy="5078313"/>
          </a:xfrm>
        </p:spPr>
        <p:txBody>
          <a:bodyPr/>
          <a:lstStyle/>
          <a:p>
            <a:pPr algn="just"/>
            <a:r>
              <a:rPr lang="en-US" sz="2200" b="1" dirty="0"/>
              <a:t>4. Vendor lock-in: </a:t>
            </a:r>
            <a:r>
              <a:rPr lang="en-US" sz="2200" dirty="0"/>
              <a:t>When in need to migrate from one cloud platform to another, a company might face some serious challenges because of the differences between vendor platforms. Hosting and running the applications of the current cloud platform on some other platform may cause support issues, configuration complexities, and additional expenses. The company data might also be left vulnerable to security attacks due to compromises that might have been made during migrations.</a:t>
            </a:r>
          </a:p>
          <a:p>
            <a:pPr algn="just"/>
            <a:r>
              <a:rPr lang="en-US" sz="2200" b="1" dirty="0"/>
              <a:t>5. Limited control: </a:t>
            </a:r>
            <a:r>
              <a:rPr lang="en-US" sz="2200" dirty="0"/>
              <a:t>Cloud customers may face limited control over their deployments. Cloud services run on remote servers that are completely owned and managed by service providers, which makes it hard for the companies to have the level of control that they would want over their back-end infrastructure.</a:t>
            </a:r>
          </a:p>
          <a:p>
            <a:pPr marL="342900" indent="-342900" algn="just">
              <a:buFont typeface="Arial" panose="020B0604020202020204" pitchFamily="34" charset="0"/>
              <a:buChar char="•"/>
            </a:pPr>
            <a:endParaRPr lang="en-US" sz="2200" dirty="0"/>
          </a:p>
          <a:p>
            <a:pPr marL="342900" indent="-342900" algn="just">
              <a:buFont typeface="Arial" panose="020B0604020202020204" pitchFamily="34" charset="0"/>
              <a:buChar char="•"/>
            </a:pPr>
            <a:endParaRPr lang="en-US" sz="2200" dirty="0"/>
          </a:p>
        </p:txBody>
      </p:sp>
      <p:sp>
        <p:nvSpPr>
          <p:cNvPr id="4" name="Slide Number Placeholder 3"/>
          <p:cNvSpPr>
            <a:spLocks noGrp="1"/>
          </p:cNvSpPr>
          <p:nvPr>
            <p:ph type="sldNum" sz="quarter" idx="7"/>
          </p:nvPr>
        </p:nvSpPr>
        <p:spPr/>
        <p:txBody>
          <a:bodyPr/>
          <a:lstStyle/>
          <a:p>
            <a:fld id="{81D60167-4931-47E6-BA6A-407CBD079E47}" type="slidenum">
              <a:rPr lang="en-US" smtClean="0"/>
              <a:pPr/>
              <a:t>12</a:t>
            </a:fld>
            <a:r>
              <a:rPr lang="en-US" spc="109"/>
              <a:t>/24</a:t>
            </a:r>
          </a:p>
        </p:txBody>
      </p:sp>
      <p:sp>
        <p:nvSpPr>
          <p:cNvPr id="5" name="Title 1"/>
          <p:cNvSpPr txBox="1">
            <a:spLocks/>
          </p:cNvSpPr>
          <p:nvPr/>
        </p:nvSpPr>
        <p:spPr>
          <a:xfrm>
            <a:off x="557357" y="0"/>
            <a:ext cx="8334087" cy="492443"/>
          </a:xfrm>
          <a:prstGeom prst="rect">
            <a:avLst/>
          </a:prstGeom>
        </p:spPr>
        <p:txBody>
          <a:bodyPr wrap="square" lIns="0" tIns="0" rIns="0" bIns="0">
            <a:spAutoFit/>
          </a:bodyPr>
          <a:lstStyle>
            <a:lvl1pPr>
              <a:defRPr sz="2100" b="0" i="0">
                <a:solidFill>
                  <a:schemeClr val="bg1"/>
                </a:solidFill>
                <a:latin typeface="Tahoma"/>
                <a:ea typeface="+mj-ea"/>
                <a:cs typeface="Tahoma"/>
              </a:defRPr>
            </a:lvl1pPr>
          </a:lstStyle>
          <a:p>
            <a:pPr algn="ctr" fontAlgn="auto">
              <a:spcBef>
                <a:spcPts val="0"/>
              </a:spcBef>
              <a:spcAft>
                <a:spcPts val="0"/>
              </a:spcAft>
            </a:pPr>
            <a:r>
              <a:rPr lang="en-US" sz="3200" dirty="0">
                <a:solidFill>
                  <a:srgbClr val="FFFF00"/>
                </a:solidFill>
                <a:latin typeface="+mj-lt"/>
                <a:ea typeface="宋体" panose="02010600030101010101" pitchFamily="2" charset="-122"/>
                <a:cs typeface="+mj-cs"/>
              </a:rPr>
              <a:t>Disadvantages of Cloud Computing</a:t>
            </a:r>
          </a:p>
        </p:txBody>
      </p:sp>
    </p:spTree>
    <p:extLst>
      <p:ext uri="{BB962C8B-B14F-4D97-AF65-F5344CB8AC3E}">
        <p14:creationId xmlns:p14="http://schemas.microsoft.com/office/powerpoint/2010/main" val="1540942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04957" y="76200"/>
            <a:ext cx="8334087" cy="430887"/>
          </a:xfrm>
        </p:spPr>
        <p:txBody>
          <a:bodyPr/>
          <a:lstStyle/>
          <a:p>
            <a:pPr algn="ctr" eaLnBrk="1" hangingPunct="1"/>
            <a:r>
              <a:rPr lang="en-US" sz="2800" dirty="0">
                <a:solidFill>
                  <a:srgbClr val="FFFF00"/>
                </a:solidFill>
                <a:ea typeface="宋体" panose="02010600030101010101" pitchFamily="2" charset="-122"/>
              </a:rPr>
              <a:t>Cloud Computing Service Delivery Models</a:t>
            </a:r>
            <a:endParaRPr lang="en-US" altLang="en-US" sz="2800" dirty="0"/>
          </a:p>
        </p:txBody>
      </p:sp>
      <p:sp>
        <p:nvSpPr>
          <p:cNvPr id="32771" name="Rectangle 3"/>
          <p:cNvSpPr>
            <a:spLocks noGrp="1" noChangeArrowheads="1"/>
          </p:cNvSpPr>
          <p:nvPr>
            <p:ph type="body" sz="half" idx="4294967295"/>
          </p:nvPr>
        </p:nvSpPr>
        <p:spPr>
          <a:xfrm>
            <a:off x="381000" y="1048543"/>
            <a:ext cx="4419600" cy="4401205"/>
          </a:xfrm>
          <a:prstGeom prst="rect">
            <a:avLst/>
          </a:prstGeom>
        </p:spPr>
        <p:txBody>
          <a:bodyPr/>
          <a:lstStyle/>
          <a:p>
            <a:pPr eaLnBrk="1" hangingPunct="1"/>
            <a:r>
              <a:rPr lang="en-AU" altLang="en-US" sz="2600" dirty="0">
                <a:solidFill>
                  <a:srgbClr val="0000FF"/>
                </a:solidFill>
                <a:latin typeface="Tahoma"/>
                <a:ea typeface="宋体" panose="02010600030101010101" pitchFamily="2" charset="-122"/>
                <a:cs typeface="Tahoma"/>
              </a:rPr>
              <a:t>Infrastructure as a Service (</a:t>
            </a:r>
            <a:r>
              <a:rPr lang="en-AU" altLang="en-US" sz="2600" dirty="0" err="1">
                <a:solidFill>
                  <a:srgbClr val="0000FF"/>
                </a:solidFill>
                <a:latin typeface="Tahoma"/>
                <a:ea typeface="宋体" panose="02010600030101010101" pitchFamily="2" charset="-122"/>
                <a:cs typeface="Tahoma"/>
              </a:rPr>
              <a:t>IaaS</a:t>
            </a:r>
            <a:r>
              <a:rPr lang="en-AU" altLang="en-US" sz="2600" dirty="0">
                <a:solidFill>
                  <a:srgbClr val="0000FF"/>
                </a:solidFill>
                <a:latin typeface="Tahoma"/>
                <a:ea typeface="宋体" panose="02010600030101010101" pitchFamily="2" charset="-122"/>
                <a:cs typeface="Tahoma"/>
              </a:rPr>
              <a:t>)</a:t>
            </a:r>
          </a:p>
          <a:p>
            <a:pPr lvl="1" eaLnBrk="1" hangingPunct="1"/>
            <a:r>
              <a:rPr lang="en-AU" altLang="en-US" sz="2600" dirty="0"/>
              <a:t>CPU, Storage: Amazon.com, Google Compute, ….</a:t>
            </a:r>
          </a:p>
          <a:p>
            <a:pPr eaLnBrk="1" hangingPunct="1"/>
            <a:r>
              <a:rPr lang="en-AU" altLang="en-US" sz="2600" dirty="0">
                <a:solidFill>
                  <a:srgbClr val="0000FF"/>
                </a:solidFill>
                <a:latin typeface="Tahoma"/>
                <a:ea typeface="宋体" panose="02010600030101010101" pitchFamily="2" charset="-122"/>
                <a:cs typeface="Tahoma"/>
              </a:rPr>
              <a:t>Platform as a Service (PaaS)</a:t>
            </a:r>
          </a:p>
          <a:p>
            <a:pPr lvl="1" eaLnBrk="1" hangingPunct="1"/>
            <a:r>
              <a:rPr lang="en-AU" altLang="en-US" sz="2600" dirty="0"/>
              <a:t>Google App Engine, Microsoft Azure..</a:t>
            </a:r>
          </a:p>
          <a:p>
            <a:pPr eaLnBrk="1" hangingPunct="1"/>
            <a:r>
              <a:rPr lang="en-AU" altLang="en-US" sz="2600" dirty="0">
                <a:solidFill>
                  <a:srgbClr val="0000FF"/>
                </a:solidFill>
                <a:latin typeface="Tahoma"/>
                <a:ea typeface="宋体" panose="02010600030101010101" pitchFamily="2" charset="-122"/>
                <a:cs typeface="Tahoma"/>
              </a:rPr>
              <a:t>Software as a Service (</a:t>
            </a:r>
            <a:r>
              <a:rPr lang="en-AU" altLang="en-US" sz="2600" dirty="0" err="1">
                <a:solidFill>
                  <a:srgbClr val="0000FF"/>
                </a:solidFill>
                <a:latin typeface="Tahoma"/>
                <a:ea typeface="宋体" panose="02010600030101010101" pitchFamily="2" charset="-122"/>
                <a:cs typeface="Tahoma"/>
              </a:rPr>
              <a:t>SaaS</a:t>
            </a:r>
            <a:r>
              <a:rPr lang="en-AU" altLang="en-US" sz="2600" dirty="0">
                <a:solidFill>
                  <a:srgbClr val="0000FF"/>
                </a:solidFill>
                <a:latin typeface="Tahoma"/>
                <a:ea typeface="宋体" panose="02010600030101010101" pitchFamily="2" charset="-122"/>
                <a:cs typeface="Tahoma"/>
              </a:rPr>
              <a:t>)</a:t>
            </a:r>
          </a:p>
          <a:p>
            <a:pPr lvl="1" eaLnBrk="1" hangingPunct="1"/>
            <a:r>
              <a:rPr lang="en-AU" altLang="en-US" sz="2600" dirty="0"/>
              <a:t>Google Docs, Dropbox, </a:t>
            </a:r>
            <a:r>
              <a:rPr lang="en-AU" altLang="en-US" sz="2600" dirty="0" err="1"/>
              <a:t>GotoMeeting</a:t>
            </a:r>
            <a:endParaRPr lang="en-US" altLang="en-US" sz="2600" dirty="0"/>
          </a:p>
        </p:txBody>
      </p:sp>
      <p:sp>
        <p:nvSpPr>
          <p:cNvPr id="32773" name="Rectangle 41"/>
          <p:cNvSpPr>
            <a:spLocks noChangeArrowheads="1"/>
          </p:cNvSpPr>
          <p:nvPr/>
        </p:nvSpPr>
        <p:spPr bwMode="auto">
          <a:xfrm>
            <a:off x="5715000" y="4419600"/>
            <a:ext cx="2895600" cy="762000"/>
          </a:xfrm>
          <a:prstGeom prst="rect">
            <a:avLst/>
          </a:prstGeom>
          <a:solidFill>
            <a:srgbClr val="FFCC99"/>
          </a:solidFill>
          <a:ln w="9525" algn="ctr">
            <a:solidFill>
              <a:schemeClr val="tx1"/>
            </a:solidFill>
            <a:miter lim="800000"/>
            <a:headEnd/>
            <a:tailEnd/>
          </a:ln>
        </p:spPr>
        <p:txBody>
          <a:bodyPr wrap="none" lIns="91380" tIns="45692" rIns="91380" bIns="45692" anchor="ct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200">
                <a:solidFill>
                  <a:schemeClr val="tx1"/>
                </a:solidFill>
                <a:latin typeface="Verdana" panose="020B0604030504040204" pitchFamily="34" charset="0"/>
              </a:rPr>
              <a:t>Infrastructure as a Service (IaaS)</a:t>
            </a:r>
            <a:endParaRPr lang="en-US" altLang="en-US" sz="1200">
              <a:solidFill>
                <a:schemeClr val="tx1"/>
              </a:solidFill>
              <a:latin typeface="Verdana" panose="020B0604030504040204" pitchFamily="34" charset="0"/>
            </a:endParaRPr>
          </a:p>
        </p:txBody>
      </p:sp>
      <p:sp>
        <p:nvSpPr>
          <p:cNvPr id="32774" name="Rectangle 42"/>
          <p:cNvSpPr>
            <a:spLocks noChangeArrowheads="1"/>
          </p:cNvSpPr>
          <p:nvPr/>
        </p:nvSpPr>
        <p:spPr bwMode="auto">
          <a:xfrm>
            <a:off x="5715000" y="2209800"/>
            <a:ext cx="2895600" cy="762000"/>
          </a:xfrm>
          <a:prstGeom prst="rect">
            <a:avLst/>
          </a:prstGeom>
          <a:solidFill>
            <a:srgbClr val="00FFFF"/>
          </a:solidFill>
          <a:ln w="9525" algn="ctr">
            <a:solidFill>
              <a:schemeClr val="tx1"/>
            </a:solidFill>
            <a:miter lim="800000"/>
            <a:headEnd/>
            <a:tailEnd/>
          </a:ln>
        </p:spPr>
        <p:txBody>
          <a:bodyPr wrap="none" lIns="91380" tIns="45692" rIns="91380" bIns="45692" anchor="ct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200">
                <a:solidFill>
                  <a:schemeClr val="tx1"/>
                </a:solidFill>
                <a:latin typeface="Verdana" panose="020B0604030504040204" pitchFamily="34" charset="0"/>
              </a:rPr>
              <a:t>Software as a Service (SaaS)</a:t>
            </a:r>
            <a:endParaRPr lang="en-US" altLang="en-US" sz="1200">
              <a:solidFill>
                <a:schemeClr val="tx1"/>
              </a:solidFill>
              <a:latin typeface="Verdana" panose="020B0604030504040204" pitchFamily="34" charset="0"/>
            </a:endParaRPr>
          </a:p>
        </p:txBody>
      </p:sp>
      <p:sp>
        <p:nvSpPr>
          <p:cNvPr id="32775" name="Rectangle 43"/>
          <p:cNvSpPr>
            <a:spLocks noChangeArrowheads="1"/>
          </p:cNvSpPr>
          <p:nvPr/>
        </p:nvSpPr>
        <p:spPr bwMode="auto">
          <a:xfrm>
            <a:off x="5715000" y="3276600"/>
            <a:ext cx="2895600" cy="762000"/>
          </a:xfrm>
          <a:prstGeom prst="rect">
            <a:avLst/>
          </a:prstGeom>
          <a:solidFill>
            <a:srgbClr val="CCFFCC"/>
          </a:solidFill>
          <a:ln w="9525" algn="ctr">
            <a:solidFill>
              <a:schemeClr val="tx1"/>
            </a:solidFill>
            <a:miter lim="800000"/>
            <a:headEnd/>
            <a:tailEnd/>
          </a:ln>
        </p:spPr>
        <p:txBody>
          <a:bodyPr wrap="none" lIns="91380" tIns="45692" rIns="91380" bIns="45692" anchor="ct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200">
                <a:solidFill>
                  <a:schemeClr val="tx1"/>
                </a:solidFill>
                <a:latin typeface="Verdana" panose="020B0604030504040204" pitchFamily="34" charset="0"/>
              </a:rPr>
              <a:t>Platform as a Service (PaaS)</a:t>
            </a:r>
            <a:endParaRPr lang="en-US" altLang="en-US" sz="1200">
              <a:solidFill>
                <a:schemeClr val="tx1"/>
              </a:solidFill>
              <a:latin typeface="Verdana" panose="020B0604030504040204" pitchFamily="34" charset="0"/>
            </a:endParaRPr>
          </a:p>
        </p:txBody>
      </p:sp>
      <p:pic>
        <p:nvPicPr>
          <p:cNvPr id="327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981700"/>
            <a:ext cx="1428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7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9436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77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5867400"/>
            <a:ext cx="1001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77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638800"/>
            <a:ext cx="1331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78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5654675"/>
            <a:ext cx="9144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5867400"/>
            <a:ext cx="1219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782"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4800" y="5867400"/>
            <a:ext cx="10953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783" name="TextBox 15"/>
          <p:cNvSpPr txBox="1">
            <a:spLocks noChangeArrowheads="1"/>
          </p:cNvSpPr>
          <p:nvPr/>
        </p:nvSpPr>
        <p:spPr bwMode="auto">
          <a:xfrm>
            <a:off x="7507288" y="6019800"/>
            <a:ext cx="409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200">
                <a:solidFill>
                  <a:schemeClr val="tx1"/>
                </a:solidFill>
                <a:latin typeface="Verdana" panose="020B0604030504040204" pitchFamily="34" charset="0"/>
              </a:rPr>
              <a:t>....</a:t>
            </a:r>
          </a:p>
        </p:txBody>
      </p:sp>
    </p:spTree>
    <p:extLst>
      <p:ext uri="{BB962C8B-B14F-4D97-AF65-F5344CB8AC3E}">
        <p14:creationId xmlns:p14="http://schemas.microsoft.com/office/powerpoint/2010/main" val="118724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4F6DC4-F2EC-4C64-A826-0E8524E1F7FD}"/>
              </a:ext>
            </a:extLst>
          </p:cNvPr>
          <p:cNvSpPr txBox="1"/>
          <p:nvPr/>
        </p:nvSpPr>
        <p:spPr>
          <a:xfrm>
            <a:off x="89452" y="533400"/>
            <a:ext cx="8845826" cy="5770811"/>
          </a:xfrm>
          <a:prstGeom prst="rect">
            <a:avLst/>
          </a:prstGeom>
          <a:noFill/>
        </p:spPr>
        <p:txBody>
          <a:bodyPr wrap="square" rtlCol="0">
            <a:spAutoFit/>
          </a:bodyPr>
          <a:lstStyle/>
          <a:p>
            <a:pPr marL="342900" indent="-342900" algn="just">
              <a:buFont typeface="Arial" panose="020B0604020202020204" pitchFamily="34" charset="0"/>
              <a:buChar char="•"/>
            </a:pPr>
            <a:r>
              <a:rPr lang="en-IN" sz="2050" dirty="0">
                <a:latin typeface="Times New Roman" panose="02020603050405020304" pitchFamily="18" charset="0"/>
                <a:cs typeface="Times New Roman" panose="02020603050405020304" pitchFamily="18" charset="0"/>
              </a:rPr>
              <a:t>Software as a service (SaaS) is a software distribution model in which a third-party provider hosts applications and makes them available to customers over the Internet. </a:t>
            </a:r>
          </a:p>
          <a:p>
            <a:pPr marL="342900" indent="-342900" algn="just">
              <a:buFont typeface="Arial" panose="020B0604020202020204" pitchFamily="34" charset="0"/>
              <a:buChar char="•"/>
            </a:pPr>
            <a:endParaRPr lang="en-IN" sz="205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sz="2050" dirty="0" err="1">
                <a:latin typeface="Times New Roman" panose="02020603050405020304" pitchFamily="18" charset="0"/>
                <a:cs typeface="Times New Roman" panose="02020603050405020304" pitchFamily="18" charset="0"/>
              </a:rPr>
              <a:t>SaaS</a:t>
            </a:r>
            <a:r>
              <a:rPr lang="en-IN" sz="2050" dirty="0">
                <a:latin typeface="Times New Roman" panose="02020603050405020304" pitchFamily="18" charset="0"/>
                <a:cs typeface="Times New Roman" panose="02020603050405020304" pitchFamily="18" charset="0"/>
              </a:rPr>
              <a:t> removes the need for organizations to install and run applications on their own computers or in their own data centres. This eliminates the expense of hardware acquisition, provisioning and maintenance, as well as software licensing, installation and support. Other benefits of the SaaS model include:</a:t>
            </a:r>
          </a:p>
          <a:p>
            <a:pPr marL="342900" indent="-342900" algn="just">
              <a:buFont typeface="Arial" panose="020B0604020202020204" pitchFamily="34" charset="0"/>
              <a:buChar char="•"/>
            </a:pPr>
            <a:endParaRPr lang="en-IN" sz="205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IN" sz="2050" b="1" dirty="0">
                <a:latin typeface="Times New Roman" panose="02020603050405020304" pitchFamily="18" charset="0"/>
                <a:cs typeface="Times New Roman" panose="02020603050405020304" pitchFamily="18" charset="0"/>
              </a:rPr>
              <a:t>Flexible payments</a:t>
            </a:r>
            <a:r>
              <a:rPr lang="en-IN" sz="2050" dirty="0">
                <a:latin typeface="Times New Roman" panose="02020603050405020304" pitchFamily="18" charset="0"/>
                <a:cs typeface="Times New Roman" panose="02020603050405020304" pitchFamily="18" charset="0"/>
              </a:rPr>
              <a:t>: Rather than purchasing software to install, or additional hardware to support it, customers subscribe to a SaaS offering. Generally, they pay for this service on a monthly basis using a </a:t>
            </a:r>
            <a:r>
              <a:rPr lang="en-IN" sz="2050" u="sng" dirty="0">
                <a:solidFill>
                  <a:srgbClr val="FF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pay-as-you-go model</a:t>
            </a:r>
            <a:r>
              <a:rPr lang="en-IN" sz="205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ü"/>
            </a:pPr>
            <a:r>
              <a:rPr lang="en-IN" sz="2050" b="1" dirty="0">
                <a:latin typeface="Times New Roman" panose="02020603050405020304" pitchFamily="18" charset="0"/>
                <a:cs typeface="Times New Roman" panose="02020603050405020304" pitchFamily="18" charset="0"/>
              </a:rPr>
              <a:t>Scalable usage</a:t>
            </a:r>
            <a:r>
              <a:rPr lang="en-IN" sz="2050" dirty="0">
                <a:latin typeface="Times New Roman" panose="02020603050405020304" pitchFamily="18" charset="0"/>
                <a:cs typeface="Times New Roman" panose="02020603050405020304" pitchFamily="18" charset="0"/>
              </a:rPr>
              <a:t>: Cloud services like SaaS offer </a:t>
            </a:r>
            <a:r>
              <a:rPr lang="en-IN" sz="2050" dirty="0">
                <a:solidFill>
                  <a:srgbClr val="FF0000"/>
                </a:solidFill>
                <a:latin typeface="Times New Roman" panose="02020603050405020304" pitchFamily="18" charset="0"/>
                <a:cs typeface="Times New Roman" panose="02020603050405020304" pitchFamily="18" charset="0"/>
              </a:rPr>
              <a:t>high scalability</a:t>
            </a:r>
            <a:r>
              <a:rPr lang="en-IN" sz="2050" dirty="0">
                <a:latin typeface="Times New Roman" panose="02020603050405020304" pitchFamily="18" charset="0"/>
                <a:cs typeface="Times New Roman" panose="02020603050405020304" pitchFamily="18" charset="0"/>
              </a:rPr>
              <a:t>, which gives customers the option to access more, or fewer, services or features on-demand.</a:t>
            </a:r>
          </a:p>
          <a:p>
            <a:pPr marL="342900" indent="-342900" algn="just">
              <a:buFont typeface="Wingdings" panose="05000000000000000000" pitchFamily="2" charset="2"/>
              <a:buChar char="ü"/>
            </a:pPr>
            <a:r>
              <a:rPr lang="en-IN" sz="2050" b="1" dirty="0">
                <a:latin typeface="Times New Roman" panose="02020603050405020304" pitchFamily="18" charset="0"/>
                <a:cs typeface="Times New Roman" panose="02020603050405020304" pitchFamily="18" charset="0"/>
              </a:rPr>
              <a:t>Automatic updates:</a:t>
            </a:r>
            <a:r>
              <a:rPr lang="en-IN" sz="2050" dirty="0">
                <a:latin typeface="Times New Roman" panose="02020603050405020304" pitchFamily="18" charset="0"/>
                <a:cs typeface="Times New Roman" panose="02020603050405020304" pitchFamily="18" charset="0"/>
              </a:rPr>
              <a:t> Rather than purchasing new software, customers can rely on a SaaS provider to automatically perform </a:t>
            </a:r>
            <a:r>
              <a:rPr lang="en-IN" sz="2050" dirty="0">
                <a:solidFill>
                  <a:srgbClr val="FF0000"/>
                </a:solidFill>
                <a:latin typeface="Times New Roman" panose="02020603050405020304" pitchFamily="18" charset="0"/>
                <a:cs typeface="Times New Roman" panose="02020603050405020304" pitchFamily="18" charset="0"/>
              </a:rPr>
              <a:t>updates and </a:t>
            </a:r>
            <a:r>
              <a:rPr lang="en-IN" sz="2050" u="sng" dirty="0">
                <a:solidFill>
                  <a:srgbClr val="FF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patch management</a:t>
            </a:r>
            <a:r>
              <a:rPr lang="en-IN" sz="205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ü"/>
            </a:pPr>
            <a:r>
              <a:rPr lang="en-IN" sz="2050" b="1" dirty="0">
                <a:latin typeface="Times New Roman" panose="02020603050405020304" pitchFamily="18" charset="0"/>
                <a:cs typeface="Times New Roman" panose="02020603050405020304" pitchFamily="18" charset="0"/>
              </a:rPr>
              <a:t>Accessibility and persistence:</a:t>
            </a:r>
            <a:r>
              <a:rPr lang="en-IN" sz="2050" dirty="0">
                <a:latin typeface="Times New Roman" panose="02020603050405020304" pitchFamily="18" charset="0"/>
                <a:cs typeface="Times New Roman" panose="02020603050405020304" pitchFamily="18" charset="0"/>
              </a:rPr>
              <a:t> Since SaaS applications are delivered over the Internet, users can access them from any </a:t>
            </a:r>
            <a:r>
              <a:rPr lang="en-IN" sz="2050" dirty="0">
                <a:solidFill>
                  <a:srgbClr val="FF0000"/>
                </a:solidFill>
                <a:latin typeface="Times New Roman" panose="02020603050405020304" pitchFamily="18" charset="0"/>
                <a:cs typeface="Times New Roman" panose="02020603050405020304" pitchFamily="18" charset="0"/>
              </a:rPr>
              <a:t>Internet-enabled device and location</a:t>
            </a:r>
            <a:r>
              <a:rPr lang="en-IN" sz="2050" dirty="0">
                <a:latin typeface="Times New Roman" panose="02020603050405020304" pitchFamily="18" charset="0"/>
                <a:cs typeface="Times New Roman" panose="02020603050405020304" pitchFamily="18" charset="0"/>
              </a:rPr>
              <a:t>.</a:t>
            </a:r>
          </a:p>
        </p:txBody>
      </p:sp>
      <p:sp>
        <p:nvSpPr>
          <p:cNvPr id="3" name="Rectangle 2"/>
          <p:cNvSpPr>
            <a:spLocks noGrp="1" noChangeArrowheads="1"/>
          </p:cNvSpPr>
          <p:nvPr>
            <p:ph type="title"/>
          </p:nvPr>
        </p:nvSpPr>
        <p:spPr>
          <a:xfrm>
            <a:off x="404957" y="76200"/>
            <a:ext cx="8334087" cy="430887"/>
          </a:xfrm>
        </p:spPr>
        <p:txBody>
          <a:bodyPr/>
          <a:lstStyle/>
          <a:p>
            <a:pPr algn="ctr" eaLnBrk="1" hangingPunct="1"/>
            <a:r>
              <a:rPr lang="en-US" sz="2800" dirty="0">
                <a:solidFill>
                  <a:srgbClr val="FFFF00"/>
                </a:solidFill>
                <a:ea typeface="宋体" panose="02010600030101010101" pitchFamily="2" charset="-122"/>
              </a:rPr>
              <a:t>Software-as-a-Service (</a:t>
            </a:r>
            <a:r>
              <a:rPr lang="en-US" sz="2800" dirty="0" err="1">
                <a:solidFill>
                  <a:srgbClr val="FFFF00"/>
                </a:solidFill>
                <a:ea typeface="宋体" panose="02010600030101010101" pitchFamily="2" charset="-122"/>
              </a:rPr>
              <a:t>SaaS</a:t>
            </a:r>
            <a:r>
              <a:rPr lang="en-US" sz="2800" dirty="0">
                <a:solidFill>
                  <a:srgbClr val="FFFF00"/>
                </a:solidFill>
                <a:ea typeface="宋体" panose="02010600030101010101" pitchFamily="2" charset="-122"/>
              </a:rPr>
              <a:t>)</a:t>
            </a:r>
            <a:endParaRPr lang="en-US" altLang="en-US" sz="2800" dirty="0"/>
          </a:p>
        </p:txBody>
      </p:sp>
    </p:spTree>
    <p:extLst>
      <p:ext uri="{BB962C8B-B14F-4D97-AF65-F5344CB8AC3E}">
        <p14:creationId xmlns:p14="http://schemas.microsoft.com/office/powerpoint/2010/main" val="52178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9FD77-7405-45A9-9FF1-77242A9989A3}"/>
              </a:ext>
            </a:extLst>
          </p:cNvPr>
          <p:cNvPicPr>
            <a:picLocks noChangeAspect="1"/>
          </p:cNvPicPr>
          <p:nvPr/>
        </p:nvPicPr>
        <p:blipFill>
          <a:blip r:embed="rId2"/>
          <a:stretch>
            <a:fillRect/>
          </a:stretch>
        </p:blipFill>
        <p:spPr>
          <a:xfrm>
            <a:off x="155609" y="1026215"/>
            <a:ext cx="4876437" cy="4532243"/>
          </a:xfrm>
          <a:prstGeom prst="rect">
            <a:avLst/>
          </a:prstGeom>
        </p:spPr>
      </p:pic>
      <p:sp>
        <p:nvSpPr>
          <p:cNvPr id="5" name="AutoShape 2" descr="Image result for platform as a service definition">
            <a:extLst>
              <a:ext uri="{FF2B5EF4-FFF2-40B4-BE49-F238E27FC236}">
                <a16:creationId xmlns:a16="http://schemas.microsoft.com/office/drawing/2014/main" id="{1325899E-74E2-45D4-8F94-26D8EC0EFC4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a:p>
        </p:txBody>
      </p:sp>
      <p:sp>
        <p:nvSpPr>
          <p:cNvPr id="8" name="TextBox 7">
            <a:extLst>
              <a:ext uri="{FF2B5EF4-FFF2-40B4-BE49-F238E27FC236}">
                <a16:creationId xmlns:a16="http://schemas.microsoft.com/office/drawing/2014/main" id="{984C5D89-A509-4830-9D8E-B8FC105EE4CB}"/>
              </a:ext>
            </a:extLst>
          </p:cNvPr>
          <p:cNvSpPr txBox="1"/>
          <p:nvPr/>
        </p:nvSpPr>
        <p:spPr>
          <a:xfrm>
            <a:off x="3528391" y="1970432"/>
            <a:ext cx="5367131" cy="4154984"/>
          </a:xfrm>
          <a:prstGeom prst="rect">
            <a:avLst/>
          </a:prstGeom>
          <a:noFill/>
        </p:spPr>
        <p:txBody>
          <a:bodyPr wrap="square" rtlCol="0">
            <a:spAutoFit/>
          </a:bodyPr>
          <a:lstStyle/>
          <a:p>
            <a:pPr algn="just"/>
            <a:r>
              <a:rPr lang="en-IN" sz="2400" b="1" dirty="0">
                <a:latin typeface="Times New Roman" panose="02020603050405020304" pitchFamily="18" charset="0"/>
                <a:cs typeface="Times New Roman" panose="02020603050405020304" pitchFamily="18" charset="0"/>
              </a:rPr>
              <a:t>Platform as a service (PaaS) is a cloud computing model in which a third-party provider delivers </a:t>
            </a:r>
            <a:r>
              <a:rPr lang="en-IN" sz="2400" b="1" dirty="0">
                <a:solidFill>
                  <a:srgbClr val="FF0000"/>
                </a:solidFill>
                <a:latin typeface="Times New Roman" panose="02020603050405020304" pitchFamily="18" charset="0"/>
                <a:cs typeface="Times New Roman" panose="02020603050405020304" pitchFamily="18" charset="0"/>
              </a:rPr>
              <a:t>hardware and software tools</a:t>
            </a:r>
            <a:r>
              <a:rPr lang="en-IN" sz="2400" b="1" dirty="0">
                <a:latin typeface="Times New Roman" panose="02020603050405020304" pitchFamily="18" charset="0"/>
                <a:cs typeface="Times New Roman" panose="02020603050405020304" pitchFamily="18" charset="0"/>
              </a:rPr>
              <a:t> -- usually those needed for application development -- to users over the internet. A PaaS provider hosts the hardware and software on its own </a:t>
            </a:r>
            <a:r>
              <a:rPr lang="en-IN" sz="2400" b="1" u="sng" dirty="0">
                <a:latin typeface="Times New Roman" panose="02020603050405020304" pitchFamily="18" charset="0"/>
                <a:cs typeface="Times New Roman" panose="02020603050405020304" pitchFamily="18" charset="0"/>
                <a:hlinkClick r:id="rId3"/>
              </a:rPr>
              <a:t>infrastructure</a:t>
            </a:r>
            <a:r>
              <a:rPr lang="en-IN" sz="2400" b="1" dirty="0">
                <a:latin typeface="Times New Roman" panose="02020603050405020304" pitchFamily="18" charset="0"/>
                <a:cs typeface="Times New Roman" panose="02020603050405020304" pitchFamily="18" charset="0"/>
              </a:rPr>
              <a:t>. As a result, </a:t>
            </a:r>
            <a:r>
              <a:rPr lang="en-IN" sz="2400" b="1" i="1" dirty="0">
                <a:solidFill>
                  <a:srgbClr val="C00000"/>
                </a:solidFill>
                <a:latin typeface="Times New Roman" panose="02020603050405020304" pitchFamily="18" charset="0"/>
                <a:cs typeface="Times New Roman" panose="02020603050405020304" pitchFamily="18" charset="0"/>
              </a:rPr>
              <a:t>PaaS frees users from having to install in-house hardware and software to develop or run a new application.  </a:t>
            </a:r>
          </a:p>
        </p:txBody>
      </p:sp>
      <p:sp>
        <p:nvSpPr>
          <p:cNvPr id="6" name="Rectangle 2"/>
          <p:cNvSpPr>
            <a:spLocks noGrp="1" noChangeArrowheads="1"/>
          </p:cNvSpPr>
          <p:nvPr>
            <p:ph type="title"/>
          </p:nvPr>
        </p:nvSpPr>
        <p:spPr>
          <a:xfrm>
            <a:off x="404957" y="76200"/>
            <a:ext cx="8334087" cy="430887"/>
          </a:xfrm>
        </p:spPr>
        <p:txBody>
          <a:bodyPr/>
          <a:lstStyle/>
          <a:p>
            <a:pPr algn="ctr" eaLnBrk="1" hangingPunct="1"/>
            <a:r>
              <a:rPr lang="en-US" sz="2800" dirty="0">
                <a:solidFill>
                  <a:srgbClr val="FFFF00"/>
                </a:solidFill>
                <a:ea typeface="宋体" panose="02010600030101010101" pitchFamily="2" charset="-122"/>
              </a:rPr>
              <a:t>Platform-as-a-Service (PaaS)</a:t>
            </a:r>
            <a:endParaRPr lang="en-US" altLang="en-US" sz="2800" dirty="0"/>
          </a:p>
        </p:txBody>
      </p:sp>
    </p:spTree>
    <p:extLst>
      <p:ext uri="{BB962C8B-B14F-4D97-AF65-F5344CB8AC3E}">
        <p14:creationId xmlns:p14="http://schemas.microsoft.com/office/powerpoint/2010/main" val="422006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41B6D2-9459-4F21-AF22-19DB005972CF}"/>
              </a:ext>
            </a:extLst>
          </p:cNvPr>
          <p:cNvPicPr>
            <a:picLocks noChangeAspect="1"/>
          </p:cNvPicPr>
          <p:nvPr/>
        </p:nvPicPr>
        <p:blipFill>
          <a:blip r:embed="rId2"/>
          <a:stretch>
            <a:fillRect/>
          </a:stretch>
        </p:blipFill>
        <p:spPr>
          <a:xfrm>
            <a:off x="139148" y="857250"/>
            <a:ext cx="4572000" cy="2857500"/>
          </a:xfrm>
          <a:prstGeom prst="rect">
            <a:avLst/>
          </a:prstGeom>
        </p:spPr>
      </p:pic>
      <p:sp>
        <p:nvSpPr>
          <p:cNvPr id="5" name="TextBox 4">
            <a:extLst>
              <a:ext uri="{FF2B5EF4-FFF2-40B4-BE49-F238E27FC236}">
                <a16:creationId xmlns:a16="http://schemas.microsoft.com/office/drawing/2014/main" id="{C494F0D9-EB53-4CFC-9020-C6972F209711}"/>
              </a:ext>
            </a:extLst>
          </p:cNvPr>
          <p:cNvSpPr txBox="1"/>
          <p:nvPr/>
        </p:nvSpPr>
        <p:spPr>
          <a:xfrm>
            <a:off x="4880112" y="1048635"/>
            <a:ext cx="4124740" cy="5355312"/>
          </a:xfrm>
          <a:prstGeom prst="rect">
            <a:avLst/>
          </a:prstGeom>
          <a:noFill/>
        </p:spPr>
        <p:txBody>
          <a:bodyPr wrap="square" rtlCol="0">
            <a:spAutoFit/>
          </a:bodyPr>
          <a:lstStyle/>
          <a:p>
            <a:pPr algn="just"/>
            <a:r>
              <a:rPr lang="en-IN" dirty="0">
                <a:latin typeface="Times New Roman" panose="02020603050405020304" pitchFamily="18" charset="0"/>
                <a:cs typeface="Times New Roman" panose="02020603050405020304" pitchFamily="18" charset="0"/>
              </a:rPr>
              <a:t>Infrastructure as a service (IaaS) is a form of </a:t>
            </a:r>
            <a:r>
              <a:rPr lang="en-IN" u="sng" dirty="0">
                <a:latin typeface="Times New Roman" panose="02020603050405020304" pitchFamily="18" charset="0"/>
                <a:cs typeface="Times New Roman" panose="02020603050405020304" pitchFamily="18" charset="0"/>
                <a:hlinkClick r:id="rId3"/>
              </a:rPr>
              <a:t>cloud computing</a:t>
            </a:r>
            <a:r>
              <a:rPr lang="en-IN" dirty="0">
                <a:latin typeface="Times New Roman" panose="02020603050405020304" pitchFamily="18" charset="0"/>
                <a:cs typeface="Times New Roman" panose="02020603050405020304" pitchFamily="18" charset="0"/>
              </a:rPr>
              <a:t> that provides virtualized computing resources over the internet. </a:t>
            </a:r>
          </a:p>
          <a:p>
            <a:pPr algn="just"/>
            <a:r>
              <a:rPr lang="en-IN" dirty="0">
                <a:latin typeface="Times New Roman" panose="02020603050405020304" pitchFamily="18" charset="0"/>
                <a:cs typeface="Times New Roman" panose="02020603050405020304" pitchFamily="18" charset="0"/>
              </a:rPr>
              <a:t>In an IaaS model, a </a:t>
            </a:r>
            <a:r>
              <a:rPr lang="en-IN" u="sng" dirty="0">
                <a:latin typeface="Times New Roman" panose="02020603050405020304" pitchFamily="18" charset="0"/>
                <a:cs typeface="Times New Roman" panose="02020603050405020304" pitchFamily="18" charset="0"/>
                <a:hlinkClick r:id="rId4"/>
              </a:rPr>
              <a:t>cloud provider</a:t>
            </a:r>
            <a:r>
              <a:rPr lang="en-IN" dirty="0">
                <a:latin typeface="Times New Roman" panose="02020603050405020304" pitchFamily="18" charset="0"/>
                <a:cs typeface="Times New Roman" panose="02020603050405020304" pitchFamily="18" charset="0"/>
              </a:rPr>
              <a:t> hosts the infrastructure components traditionally present in an on-premises data center, including servers, storage and networking hardware, as well as the virtualization or </a:t>
            </a:r>
            <a:r>
              <a:rPr lang="en-IN" u="sng" dirty="0">
                <a:latin typeface="Times New Roman" panose="02020603050405020304" pitchFamily="18" charset="0"/>
                <a:cs typeface="Times New Roman" panose="02020603050405020304" pitchFamily="18" charset="0"/>
                <a:hlinkClick r:id="rId5"/>
              </a:rPr>
              <a:t>hypervisor</a:t>
            </a:r>
            <a:r>
              <a:rPr lang="en-IN" dirty="0">
                <a:latin typeface="Times New Roman" panose="02020603050405020304" pitchFamily="18" charset="0"/>
                <a:cs typeface="Times New Roman" panose="02020603050405020304" pitchFamily="18" charset="0"/>
              </a:rPr>
              <a:t> layer.</a:t>
            </a:r>
          </a:p>
          <a:p>
            <a:pPr algn="just"/>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The IaaS provider also supplies a range of services to accompany those infrastructure components. These can include detailed billing, monitoring, log access, security, load balancing and clustering, as well as storage resiliency, such as </a:t>
            </a:r>
            <a:r>
              <a:rPr lang="en-IN" u="sng" dirty="0">
                <a:solidFill>
                  <a:srgbClr val="FF000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backup</a:t>
            </a:r>
            <a:r>
              <a:rPr lang="en-IN" dirty="0">
                <a:latin typeface="Times New Roman" panose="02020603050405020304" pitchFamily="18" charset="0"/>
                <a:cs typeface="Times New Roman" panose="02020603050405020304" pitchFamily="18" charset="0"/>
              </a:rPr>
              <a:t>, replication and recovery. </a:t>
            </a:r>
          </a:p>
          <a:p>
            <a:pPr algn="just"/>
            <a:endParaRPr lang="en-IN"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1EF2FC5-A704-48FB-991A-6DC6418A5622}"/>
              </a:ext>
            </a:extLst>
          </p:cNvPr>
          <p:cNvSpPr txBox="1"/>
          <p:nvPr/>
        </p:nvSpPr>
        <p:spPr>
          <a:xfrm>
            <a:off x="139148" y="3429001"/>
            <a:ext cx="4363279" cy="2746906"/>
          </a:xfrm>
          <a:prstGeom prst="rect">
            <a:avLst/>
          </a:prstGeom>
          <a:noFill/>
        </p:spPr>
        <p:txBody>
          <a:bodyPr wrap="square" rtlCol="0">
            <a:spAutoFit/>
          </a:bodyPr>
          <a:lstStyle/>
          <a:p>
            <a:pPr algn="just"/>
            <a:r>
              <a:rPr lang="en-IN" sz="1725" dirty="0">
                <a:latin typeface="Times New Roman" panose="02020603050405020304" pitchFamily="18" charset="0"/>
                <a:cs typeface="Times New Roman" panose="02020603050405020304" pitchFamily="18" charset="0"/>
              </a:rPr>
              <a:t>IaaS customers access resources and services through the internet, and can use the cloud provider's services to install the remaining elements of an application stack. The provider is often a third-party organization that specializes in selling IaaS. </a:t>
            </a:r>
            <a:r>
              <a:rPr lang="en-IN" sz="1725" u="sng" dirty="0">
                <a:latin typeface="Times New Roman" panose="02020603050405020304" pitchFamily="18" charset="0"/>
                <a:cs typeface="Times New Roman" panose="02020603050405020304" pitchFamily="18" charset="0"/>
                <a:hlinkClick r:id="rId7"/>
              </a:rPr>
              <a:t>Amazon Web Services</a:t>
            </a:r>
            <a:r>
              <a:rPr lang="en-IN" sz="1725" dirty="0">
                <a:latin typeface="Times New Roman" panose="02020603050405020304" pitchFamily="18" charset="0"/>
                <a:cs typeface="Times New Roman" panose="02020603050405020304" pitchFamily="18" charset="0"/>
              </a:rPr>
              <a:t> (AWS) and </a:t>
            </a:r>
            <a:r>
              <a:rPr lang="en-IN" sz="1725" u="sng" dirty="0">
                <a:latin typeface="Times New Roman" panose="02020603050405020304" pitchFamily="18" charset="0"/>
                <a:cs typeface="Times New Roman" panose="02020603050405020304" pitchFamily="18" charset="0"/>
                <a:hlinkClick r:id="rId8"/>
              </a:rPr>
              <a:t>Google Cloud Platform</a:t>
            </a:r>
            <a:r>
              <a:rPr lang="en-IN" sz="1725" dirty="0">
                <a:latin typeface="Times New Roman" panose="02020603050405020304" pitchFamily="18" charset="0"/>
                <a:cs typeface="Times New Roman" panose="02020603050405020304" pitchFamily="18" charset="0"/>
              </a:rPr>
              <a:t> (GCP) are examples of independent IaaS providers.</a:t>
            </a:r>
          </a:p>
          <a:p>
            <a:pPr algn="just"/>
            <a:endParaRPr lang="en-IN" sz="1725" dirty="0"/>
          </a:p>
        </p:txBody>
      </p:sp>
      <p:sp>
        <p:nvSpPr>
          <p:cNvPr id="7" name="Rectangle 2"/>
          <p:cNvSpPr>
            <a:spLocks noGrp="1" noChangeArrowheads="1"/>
          </p:cNvSpPr>
          <p:nvPr>
            <p:ph type="title"/>
          </p:nvPr>
        </p:nvSpPr>
        <p:spPr>
          <a:xfrm>
            <a:off x="404957" y="76200"/>
            <a:ext cx="8334087" cy="430887"/>
          </a:xfrm>
        </p:spPr>
        <p:txBody>
          <a:bodyPr/>
          <a:lstStyle/>
          <a:p>
            <a:pPr algn="ctr" eaLnBrk="1" hangingPunct="1"/>
            <a:r>
              <a:rPr lang="en-US" sz="2800" dirty="0">
                <a:solidFill>
                  <a:srgbClr val="FFFF00"/>
                </a:solidFill>
                <a:ea typeface="宋体" panose="02010600030101010101" pitchFamily="2" charset="-122"/>
              </a:rPr>
              <a:t>Infrastructure-as-a-Service (</a:t>
            </a:r>
            <a:r>
              <a:rPr lang="en-US" sz="2800" dirty="0" err="1">
                <a:solidFill>
                  <a:srgbClr val="FFFF00"/>
                </a:solidFill>
                <a:ea typeface="宋体" panose="02010600030101010101" pitchFamily="2" charset="-122"/>
              </a:rPr>
              <a:t>IaaS</a:t>
            </a:r>
            <a:r>
              <a:rPr lang="en-US" sz="2800" dirty="0">
                <a:solidFill>
                  <a:srgbClr val="FFFF00"/>
                </a:solidFill>
                <a:ea typeface="宋体" panose="02010600030101010101" pitchFamily="2" charset="-122"/>
              </a:rPr>
              <a:t>)</a:t>
            </a:r>
            <a:endParaRPr lang="en-US" altLang="en-US" sz="2800" dirty="0"/>
          </a:p>
        </p:txBody>
      </p:sp>
    </p:spTree>
    <p:extLst>
      <p:ext uri="{BB962C8B-B14F-4D97-AF65-F5344CB8AC3E}">
        <p14:creationId xmlns:p14="http://schemas.microsoft.com/office/powerpoint/2010/main" val="3792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6A2726-38B1-4AF1-AC63-3CF95B512DE7}"/>
              </a:ext>
            </a:extLst>
          </p:cNvPr>
          <p:cNvPicPr>
            <a:picLocks noChangeAspect="1"/>
          </p:cNvPicPr>
          <p:nvPr/>
        </p:nvPicPr>
        <p:blipFill>
          <a:blip r:embed="rId2"/>
          <a:stretch>
            <a:fillRect/>
          </a:stretch>
        </p:blipFill>
        <p:spPr>
          <a:xfrm>
            <a:off x="-33338" y="534573"/>
            <a:ext cx="9177338" cy="5561427"/>
          </a:xfrm>
          <a:prstGeom prst="rect">
            <a:avLst/>
          </a:prstGeom>
        </p:spPr>
      </p:pic>
      <p:sp>
        <p:nvSpPr>
          <p:cNvPr id="5" name="Rectangle 4">
            <a:extLst>
              <a:ext uri="{FF2B5EF4-FFF2-40B4-BE49-F238E27FC236}">
                <a16:creationId xmlns:a16="http://schemas.microsoft.com/office/drawing/2014/main" id="{7CF09384-6287-4A3A-9DC4-A4CB8189E674}"/>
              </a:ext>
            </a:extLst>
          </p:cNvPr>
          <p:cNvSpPr/>
          <p:nvPr/>
        </p:nvSpPr>
        <p:spPr>
          <a:xfrm>
            <a:off x="1828800" y="5943600"/>
            <a:ext cx="6101607" cy="692497"/>
          </a:xfrm>
          <a:prstGeom prst="rect">
            <a:avLst/>
          </a:prstGeom>
          <a:noFill/>
        </p:spPr>
        <p:txBody>
          <a:bodyPr wrap="none" lIns="68580" tIns="34290" rIns="68580" bIns="34290">
            <a:spAutoFit/>
          </a:bodyPr>
          <a:lstStyle/>
          <a:p>
            <a:pPr algn="ctr"/>
            <a:r>
              <a:rPr lang="en-US" sz="4050" b="1" dirty="0">
                <a:ln w="22225">
                  <a:solidFill>
                    <a:schemeClr val="accent2"/>
                  </a:solidFill>
                  <a:prstDash val="solid"/>
                </a:ln>
                <a:solidFill>
                  <a:schemeClr val="accent2">
                    <a:lumMod val="40000"/>
                    <a:lumOff val="60000"/>
                  </a:schemeClr>
                </a:solidFill>
              </a:rPr>
              <a:t>Cloud Computing Types</a:t>
            </a:r>
          </a:p>
        </p:txBody>
      </p:sp>
      <p:sp>
        <p:nvSpPr>
          <p:cNvPr id="6" name="Rectangle 2"/>
          <p:cNvSpPr>
            <a:spLocks noGrp="1" noChangeArrowheads="1"/>
          </p:cNvSpPr>
          <p:nvPr>
            <p:ph type="title"/>
          </p:nvPr>
        </p:nvSpPr>
        <p:spPr>
          <a:xfrm>
            <a:off x="404957" y="26313"/>
            <a:ext cx="8334087" cy="430887"/>
          </a:xfrm>
        </p:spPr>
        <p:txBody>
          <a:bodyPr/>
          <a:lstStyle/>
          <a:p>
            <a:pPr algn="ctr" eaLnBrk="1" hangingPunct="1"/>
            <a:r>
              <a:rPr lang="en-US" sz="2800" dirty="0">
                <a:solidFill>
                  <a:srgbClr val="FFFF00"/>
                </a:solidFill>
                <a:ea typeface="宋体" panose="02010600030101010101" pitchFamily="2" charset="-122"/>
              </a:rPr>
              <a:t>Cloud Computing Deployment Models</a:t>
            </a:r>
            <a:endParaRPr lang="en-US" altLang="en-US" sz="2800" dirty="0">
              <a:solidFill>
                <a:srgbClr val="FFFF00"/>
              </a:solidFill>
              <a:ea typeface="宋体" panose="02010600030101010101" pitchFamily="2" charset="-122"/>
            </a:endParaRPr>
          </a:p>
        </p:txBody>
      </p:sp>
    </p:spTree>
    <p:extLst>
      <p:ext uri="{BB962C8B-B14F-4D97-AF65-F5344CB8AC3E}">
        <p14:creationId xmlns:p14="http://schemas.microsoft.com/office/powerpoint/2010/main" val="2251711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cloud computing services types">
            <a:extLst>
              <a:ext uri="{FF2B5EF4-FFF2-40B4-BE49-F238E27FC236}">
                <a16:creationId xmlns:a16="http://schemas.microsoft.com/office/drawing/2014/main" id="{945524CF-014B-41F9-BB3D-8AC1AE1AD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839200" cy="6172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Grp="1" noChangeArrowheads="1"/>
          </p:cNvSpPr>
          <p:nvPr>
            <p:ph type="title"/>
          </p:nvPr>
        </p:nvSpPr>
        <p:spPr>
          <a:xfrm>
            <a:off x="404957" y="76200"/>
            <a:ext cx="8334087" cy="430887"/>
          </a:xfrm>
        </p:spPr>
        <p:txBody>
          <a:bodyPr/>
          <a:lstStyle/>
          <a:p>
            <a:pPr algn="ctr" eaLnBrk="1" hangingPunct="1"/>
            <a:r>
              <a:rPr lang="en-US" sz="2800" dirty="0">
                <a:solidFill>
                  <a:srgbClr val="FFFF00"/>
                </a:solidFill>
                <a:ea typeface="宋体" panose="02010600030101010101" pitchFamily="2" charset="-122"/>
              </a:rPr>
              <a:t>Cloud Computing Deployment Models (</a:t>
            </a:r>
            <a:r>
              <a:rPr lang="en-US" sz="2800" dirty="0" err="1">
                <a:solidFill>
                  <a:srgbClr val="FFFF00"/>
                </a:solidFill>
                <a:ea typeface="宋体" panose="02010600030101010101" pitchFamily="2" charset="-122"/>
              </a:rPr>
              <a:t>Contd</a:t>
            </a:r>
            <a:r>
              <a:rPr lang="en-US" sz="2800" dirty="0">
                <a:solidFill>
                  <a:srgbClr val="FFFF00"/>
                </a:solidFill>
                <a:ea typeface="宋体" panose="02010600030101010101" pitchFamily="2" charset="-122"/>
              </a:rPr>
              <a:t> ..)</a:t>
            </a:r>
            <a:endParaRPr lang="en-US" altLang="en-US" sz="2800" dirty="0"/>
          </a:p>
        </p:txBody>
      </p:sp>
    </p:spTree>
    <p:extLst>
      <p:ext uri="{BB962C8B-B14F-4D97-AF65-F5344CB8AC3E}">
        <p14:creationId xmlns:p14="http://schemas.microsoft.com/office/powerpoint/2010/main" val="837283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219200" y="177800"/>
            <a:ext cx="5334000" cy="990600"/>
          </a:xfrm>
        </p:spPr>
        <p:txBody>
          <a:bodyPr/>
          <a:lstStyle/>
          <a:p>
            <a:r>
              <a:rPr lang="en-AU" altLang="en-US"/>
              <a:t>Cloud Applications</a:t>
            </a:r>
          </a:p>
        </p:txBody>
      </p:sp>
      <p:sp>
        <p:nvSpPr>
          <p:cNvPr id="34819" name="TextBox 2"/>
          <p:cNvSpPr txBox="1">
            <a:spLocks noChangeArrowheads="1"/>
          </p:cNvSpPr>
          <p:nvPr/>
        </p:nvSpPr>
        <p:spPr bwMode="auto">
          <a:xfrm>
            <a:off x="381000" y="1676400"/>
            <a:ext cx="4618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spcBef>
                <a:spcPct val="0"/>
              </a:spcBef>
              <a:buClrTx/>
              <a:buSzTx/>
              <a:buFont typeface="Arial" panose="020B0604020202020204" pitchFamily="34" charset="0"/>
              <a:buChar char="•"/>
            </a:pPr>
            <a:r>
              <a:rPr lang="en-AU" altLang="en-US" sz="2000">
                <a:solidFill>
                  <a:srgbClr val="000000"/>
                </a:solidFill>
                <a:latin typeface="Verdana" panose="020B0604030504040204" pitchFamily="34" charset="0"/>
              </a:rPr>
              <a:t>Scientific/Tech Applications</a:t>
            </a:r>
          </a:p>
          <a:p>
            <a:pPr>
              <a:spcBef>
                <a:spcPct val="0"/>
              </a:spcBef>
              <a:buClrTx/>
              <a:buSzTx/>
              <a:buFont typeface="Arial" panose="020B0604020202020204" pitchFamily="34" charset="0"/>
              <a:buChar char="•"/>
            </a:pPr>
            <a:r>
              <a:rPr lang="en-AU" altLang="en-US" sz="2000" b="1">
                <a:solidFill>
                  <a:srgbClr val="FF0000"/>
                </a:solidFill>
                <a:latin typeface="Verdana" panose="020B0604030504040204" pitchFamily="34" charset="0"/>
              </a:rPr>
              <a:t>Business Applications</a:t>
            </a:r>
          </a:p>
          <a:p>
            <a:pPr>
              <a:spcBef>
                <a:spcPct val="0"/>
              </a:spcBef>
              <a:buClrTx/>
              <a:buSzTx/>
              <a:buFont typeface="Arial" panose="020B0604020202020204" pitchFamily="34" charset="0"/>
              <a:buChar char="•"/>
            </a:pPr>
            <a:r>
              <a:rPr lang="en-AU" altLang="en-US" sz="2000" b="1">
                <a:solidFill>
                  <a:srgbClr val="FF0000"/>
                </a:solidFill>
                <a:latin typeface="Verdana" panose="020B0604030504040204" pitchFamily="34" charset="0"/>
              </a:rPr>
              <a:t>Consumer/Social Applications</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450" y="5257800"/>
            <a:ext cx="1428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8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850" y="4419600"/>
            <a:ext cx="12096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82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450" y="4572000"/>
            <a:ext cx="1143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82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2050" y="4572000"/>
            <a:ext cx="12096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82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000375"/>
            <a:ext cx="32766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82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0"/>
            <a:ext cx="20970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82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7650" y="5562600"/>
            <a:ext cx="16002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827"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7050" y="5943600"/>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828" name="Picture 38" descr="http://www.youngbiz.com/images/stock-marke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5791200"/>
            <a:ext cx="11715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4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2438400"/>
            <a:ext cx="13716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830" name="Picture 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2438400"/>
            <a:ext cx="10668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831" name="Picture 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60875" y="4724400"/>
            <a:ext cx="4159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832" name="Picture 6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4724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833" name="Picture 62" descr="hiv_r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48600" y="2362200"/>
            <a:ext cx="1020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4" name="TextBox 18"/>
          <p:cNvSpPr txBox="1">
            <a:spLocks noChangeArrowheads="1"/>
          </p:cNvSpPr>
          <p:nvPr/>
        </p:nvSpPr>
        <p:spPr bwMode="auto">
          <a:xfrm>
            <a:off x="5240338" y="3505200"/>
            <a:ext cx="3192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a:spcBef>
                <a:spcPct val="0"/>
              </a:spcBef>
              <a:buClrTx/>
              <a:buSzTx/>
              <a:buFontTx/>
              <a:buNone/>
            </a:pPr>
            <a:r>
              <a:rPr lang="en-AU" altLang="en-US" sz="1200" b="1" i="1">
                <a:solidFill>
                  <a:srgbClr val="FF0000"/>
                </a:solidFill>
                <a:latin typeface="Verdana" panose="020B0604030504040204" pitchFamily="34" charset="0"/>
              </a:rPr>
              <a:t>Science and Technical Applications</a:t>
            </a:r>
          </a:p>
        </p:txBody>
      </p:sp>
      <p:sp>
        <p:nvSpPr>
          <p:cNvPr id="34835" name="TextBox 19"/>
          <p:cNvSpPr txBox="1">
            <a:spLocks noChangeArrowheads="1"/>
          </p:cNvSpPr>
          <p:nvPr/>
        </p:nvSpPr>
        <p:spPr bwMode="auto">
          <a:xfrm>
            <a:off x="639763" y="6124575"/>
            <a:ext cx="2065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a:spcBef>
                <a:spcPct val="0"/>
              </a:spcBef>
              <a:buClrTx/>
              <a:buSzTx/>
              <a:buFontTx/>
              <a:buNone/>
            </a:pPr>
            <a:r>
              <a:rPr lang="en-AU" altLang="en-US" sz="1200" b="1" i="1">
                <a:solidFill>
                  <a:srgbClr val="FF0000"/>
                </a:solidFill>
                <a:latin typeface="Verdana" panose="020B0604030504040204" pitchFamily="34" charset="0"/>
              </a:rPr>
              <a:t>Business Applications</a:t>
            </a:r>
          </a:p>
        </p:txBody>
      </p:sp>
      <p:sp>
        <p:nvSpPr>
          <p:cNvPr id="34836" name="TextBox 20"/>
          <p:cNvSpPr txBox="1">
            <a:spLocks noChangeArrowheads="1"/>
          </p:cNvSpPr>
          <p:nvPr/>
        </p:nvSpPr>
        <p:spPr bwMode="auto">
          <a:xfrm>
            <a:off x="4832350" y="6553200"/>
            <a:ext cx="2787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a:spcBef>
                <a:spcPct val="0"/>
              </a:spcBef>
              <a:buClrTx/>
              <a:buSzTx/>
              <a:buFontTx/>
              <a:buNone/>
            </a:pPr>
            <a:r>
              <a:rPr lang="en-AU" altLang="en-US" sz="1200" b="1" i="1">
                <a:solidFill>
                  <a:srgbClr val="FF0000"/>
                </a:solidFill>
                <a:latin typeface="Verdana" panose="020B0604030504040204" pitchFamily="34" charset="0"/>
              </a:rPr>
              <a:t>Consumer/Social Applications</a:t>
            </a:r>
          </a:p>
        </p:txBody>
      </p:sp>
      <p:pic>
        <p:nvPicPr>
          <p:cNvPr id="34837" name="Picture 23" descr="http://t0.gstatic.com/images?q=tbn:ANd9GcSFcu1Npp85x0DH6R0fNriYvZJI9f94W6H_XuEByCwbnG3-vOWbBtVr2v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24525" y="5410200"/>
            <a:ext cx="10572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0173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1AFB8E5-16A6-441B-8091-FFFA10332C14}"/>
              </a:ext>
            </a:extLst>
          </p:cNvPr>
          <p:cNvSpPr txBox="1">
            <a:spLocks/>
          </p:cNvSpPr>
          <p:nvPr/>
        </p:nvSpPr>
        <p:spPr>
          <a:xfrm>
            <a:off x="1909732" y="883285"/>
            <a:ext cx="6161315" cy="335989"/>
          </a:xfrm>
          <a:prstGeom prst="rect">
            <a:avLst/>
          </a:prstGeom>
        </p:spPr>
        <p:txBody>
          <a:bodyPr vert="horz" wrap="square" lIns="0" tIns="12700" rIns="0" bIns="0" rtlCol="0" anchor="b">
            <a:spAutoFit/>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2100" b="1" dirty="0">
                <a:solidFill>
                  <a:srgbClr val="424242"/>
                </a:solidFill>
                <a:latin typeface="Times New Roman" panose="02020603050405020304" pitchFamily="18" charset="0"/>
                <a:cs typeface="Times New Roman" panose="02020603050405020304" pitchFamily="18" charset="0"/>
              </a:rPr>
              <a:t>Outline</a:t>
            </a:r>
          </a:p>
        </p:txBody>
      </p:sp>
      <p:sp>
        <p:nvSpPr>
          <p:cNvPr id="3" name="TextBox 2">
            <a:extLst>
              <a:ext uri="{FF2B5EF4-FFF2-40B4-BE49-F238E27FC236}">
                <a16:creationId xmlns:a16="http://schemas.microsoft.com/office/drawing/2014/main" id="{C161500F-90D6-48D7-A7E6-76E9667504D4}"/>
              </a:ext>
            </a:extLst>
          </p:cNvPr>
          <p:cNvSpPr txBox="1"/>
          <p:nvPr/>
        </p:nvSpPr>
        <p:spPr>
          <a:xfrm>
            <a:off x="208425" y="1643779"/>
            <a:ext cx="8696434" cy="1932837"/>
          </a:xfrm>
          <a:prstGeom prst="rect">
            <a:avLst/>
          </a:prstGeom>
          <a:noFill/>
        </p:spPr>
        <p:txBody>
          <a:bodyPr wrap="square">
            <a:spAutoFit/>
          </a:bodyPr>
          <a:lstStyle/>
          <a:p>
            <a:pPr marL="342900" indent="-342900" algn="just">
              <a:lnSpc>
                <a:spcPct val="200000"/>
              </a:lnSpc>
              <a:buFont typeface="Wingdings" panose="05000000000000000000" pitchFamily="2" charset="2"/>
              <a:buChar char="ü"/>
            </a:pPr>
            <a:r>
              <a:rPr lang="en-US" sz="2100" dirty="0">
                <a:latin typeface="Times New Roman" panose="02020603050405020304" pitchFamily="18" charset="0"/>
                <a:ea typeface="Times New Roman" panose="02020603050405020304" pitchFamily="18" charset="0"/>
              </a:rPr>
              <a:t>Cloud Computing</a:t>
            </a:r>
          </a:p>
          <a:p>
            <a:pPr marL="342900" indent="-342900" algn="just">
              <a:lnSpc>
                <a:spcPct val="200000"/>
              </a:lnSpc>
              <a:buFont typeface="Wingdings" panose="05000000000000000000" pitchFamily="2" charset="2"/>
              <a:buChar char="ü"/>
            </a:pPr>
            <a:r>
              <a:rPr lang="en-US" sz="2100" dirty="0">
                <a:latin typeface="Times New Roman" panose="02020603050405020304" pitchFamily="18" charset="0"/>
                <a:ea typeface="Times New Roman" panose="02020603050405020304" pitchFamily="18" charset="0"/>
              </a:rPr>
              <a:t> History and concept</a:t>
            </a:r>
          </a:p>
          <a:p>
            <a:pPr marL="342900" indent="-342900" algn="just">
              <a:lnSpc>
                <a:spcPct val="200000"/>
              </a:lnSpc>
              <a:buFont typeface="Wingdings" panose="05000000000000000000" pitchFamily="2" charset="2"/>
              <a:buChar char="ü"/>
            </a:pPr>
            <a:r>
              <a:rPr lang="en-US" sz="2100" dirty="0">
                <a:latin typeface="Times New Roman" panose="02020603050405020304" pitchFamily="18" charset="0"/>
                <a:ea typeface="Times New Roman" panose="02020603050405020304" pitchFamily="18" charset="0"/>
              </a:rPr>
              <a:t>Service and Deployment Models</a:t>
            </a:r>
          </a:p>
        </p:txBody>
      </p:sp>
    </p:spTree>
    <p:extLst>
      <p:ext uri="{BB962C8B-B14F-4D97-AF65-F5344CB8AC3E}">
        <p14:creationId xmlns:p14="http://schemas.microsoft.com/office/powerpoint/2010/main" val="1331537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Computing Applications</a:t>
            </a:r>
          </a:p>
        </p:txBody>
      </p:sp>
      <p:sp>
        <p:nvSpPr>
          <p:cNvPr id="3" name="Rectangle 2"/>
          <p:cNvSpPr/>
          <p:nvPr/>
        </p:nvSpPr>
        <p:spPr>
          <a:xfrm>
            <a:off x="228601" y="1600200"/>
            <a:ext cx="8715374" cy="4708981"/>
          </a:xfrm>
          <a:prstGeom prst="rect">
            <a:avLst/>
          </a:prstGeom>
        </p:spPr>
        <p:txBody>
          <a:bodyPr wrap="square">
            <a:spAutoFit/>
          </a:bodyPr>
          <a:lstStyle/>
          <a:p>
            <a:pPr algn="just"/>
            <a:r>
              <a:rPr lang="en-US" sz="2000" b="1" dirty="0" err="1">
                <a:solidFill>
                  <a:srgbClr val="444444"/>
                </a:solidFill>
                <a:latin typeface="Georgia" panose="02040502050405020303" pitchFamily="18" charset="0"/>
              </a:rPr>
              <a:t>i</a:t>
            </a:r>
            <a:r>
              <a:rPr lang="en-US" sz="2000" b="1" dirty="0">
                <a:solidFill>
                  <a:srgbClr val="444444"/>
                </a:solidFill>
                <a:latin typeface="Georgia" panose="02040502050405020303" pitchFamily="18" charset="0"/>
              </a:rPr>
              <a:t>. Storing File Online</a:t>
            </a:r>
          </a:p>
          <a:p>
            <a:pPr algn="just"/>
            <a:r>
              <a:rPr lang="en-US" sz="2000" b="1" dirty="0">
                <a:solidFill>
                  <a:srgbClr val="65ABF6"/>
                </a:solidFill>
                <a:latin typeface="inherit"/>
                <a:hlinkClick r:id="rId2"/>
              </a:rPr>
              <a:t>Cloud Computing provides a benefit</a:t>
            </a:r>
            <a:r>
              <a:rPr lang="en-US" sz="2000" dirty="0">
                <a:solidFill>
                  <a:srgbClr val="444444"/>
                </a:solidFill>
                <a:latin typeface="Georgia" panose="02040502050405020303" pitchFamily="18" charset="0"/>
              </a:rPr>
              <a:t> to store and access the software with the help of internet connection to the Cloud. The interface provided is very easy to operate and is economical too.</a:t>
            </a:r>
          </a:p>
          <a:p>
            <a:pPr algn="just"/>
            <a:endParaRPr lang="en-US" sz="2000" dirty="0">
              <a:solidFill>
                <a:srgbClr val="444444"/>
              </a:solidFill>
              <a:latin typeface="Georgia" panose="02040502050405020303" pitchFamily="18" charset="0"/>
            </a:endParaRPr>
          </a:p>
          <a:p>
            <a:pPr algn="just"/>
            <a:r>
              <a:rPr lang="en-US" sz="2000" b="1" dirty="0">
                <a:solidFill>
                  <a:srgbClr val="444444"/>
                </a:solidFill>
                <a:latin typeface="Georgia" panose="02040502050405020303" pitchFamily="18" charset="0"/>
              </a:rPr>
              <a:t>ii. Video Making and Editing Software</a:t>
            </a:r>
          </a:p>
          <a:p>
            <a:pPr algn="just"/>
            <a:r>
              <a:rPr lang="en-US" sz="2000" dirty="0">
                <a:solidFill>
                  <a:srgbClr val="444444"/>
                </a:solidFill>
                <a:latin typeface="Georgia" panose="02040502050405020303" pitchFamily="18" charset="0"/>
              </a:rPr>
              <a:t>There are many software available which can access with the help of the cloud. This software helps to create and modify the videos. The videos create or modify are stored in the cloud itself and we can access anytime.</a:t>
            </a:r>
          </a:p>
          <a:p>
            <a:pPr algn="just"/>
            <a:endParaRPr lang="en-US" sz="2000" b="0" i="0" dirty="0">
              <a:solidFill>
                <a:srgbClr val="444444"/>
              </a:solidFill>
              <a:effectLst/>
              <a:latin typeface="Georgia" panose="02040502050405020303" pitchFamily="18" charset="0"/>
            </a:endParaRPr>
          </a:p>
          <a:p>
            <a:r>
              <a:rPr lang="en-US" sz="2000" b="1" dirty="0">
                <a:solidFill>
                  <a:srgbClr val="444444"/>
                </a:solidFill>
                <a:latin typeface="Georgia" panose="02040502050405020303" pitchFamily="18" charset="0"/>
              </a:rPr>
              <a:t>iii. File Converters</a:t>
            </a:r>
          </a:p>
          <a:p>
            <a:r>
              <a:rPr lang="en-US" sz="2000" dirty="0">
                <a:solidFill>
                  <a:srgbClr val="444444"/>
                </a:solidFill>
                <a:latin typeface="Georgia" panose="02040502050405020303" pitchFamily="18" charset="0"/>
              </a:rPr>
              <a:t>There are many applications which utilize to change to format of the file such that from HTML to pdf and so on. This software is available at cloud and access from anywhere with the help of internet connection.</a:t>
            </a:r>
          </a:p>
          <a:p>
            <a:pPr algn="just"/>
            <a:endParaRPr lang="en-US" sz="2000" b="0" i="0" dirty="0">
              <a:solidFill>
                <a:srgbClr val="444444"/>
              </a:solidFill>
              <a:effectLst/>
              <a:latin typeface="Georgia" panose="02040502050405020303" pitchFamily="18" charset="0"/>
            </a:endParaRPr>
          </a:p>
        </p:txBody>
      </p:sp>
    </p:spTree>
    <p:extLst>
      <p:ext uri="{BB962C8B-B14F-4D97-AF65-F5344CB8AC3E}">
        <p14:creationId xmlns:p14="http://schemas.microsoft.com/office/powerpoint/2010/main" val="20189279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Computing Applications</a:t>
            </a:r>
          </a:p>
        </p:txBody>
      </p:sp>
      <p:sp>
        <p:nvSpPr>
          <p:cNvPr id="3" name="Rectangle 2"/>
          <p:cNvSpPr/>
          <p:nvPr/>
        </p:nvSpPr>
        <p:spPr>
          <a:xfrm>
            <a:off x="228601" y="1600200"/>
            <a:ext cx="8715374" cy="5355312"/>
          </a:xfrm>
          <a:prstGeom prst="rect">
            <a:avLst/>
          </a:prstGeom>
        </p:spPr>
        <p:txBody>
          <a:bodyPr wrap="square">
            <a:spAutoFit/>
          </a:bodyPr>
          <a:lstStyle/>
          <a:p>
            <a:r>
              <a:rPr lang="en-US" b="1" dirty="0">
                <a:solidFill>
                  <a:srgbClr val="444444"/>
                </a:solidFill>
                <a:latin typeface="Georgia" panose="02040502050405020303" pitchFamily="18" charset="0"/>
              </a:rPr>
              <a:t>iv. Anti-Virus Applications</a:t>
            </a:r>
          </a:p>
          <a:p>
            <a:pPr algn="just"/>
            <a:r>
              <a:rPr lang="en-US" dirty="0">
                <a:solidFill>
                  <a:srgbClr val="444444"/>
                </a:solidFill>
                <a:latin typeface="Georgia" panose="02040502050405020303" pitchFamily="18" charset="0"/>
              </a:rPr>
              <a:t>There is software which is stored in the cloud and from there they fix the system. All the viruses and the malware are detected and analyzed by the software and the system is fixed. They also come up with a feature of downloading the software.</a:t>
            </a:r>
          </a:p>
          <a:p>
            <a:pPr algn="just"/>
            <a:endParaRPr lang="en-US" dirty="0">
              <a:solidFill>
                <a:srgbClr val="444444"/>
              </a:solidFill>
              <a:latin typeface="Georgia" panose="02040502050405020303" pitchFamily="18" charset="0"/>
            </a:endParaRPr>
          </a:p>
          <a:p>
            <a:r>
              <a:rPr lang="en-US" b="1" dirty="0"/>
              <a:t>v. E-commerce Application</a:t>
            </a:r>
          </a:p>
          <a:p>
            <a:pPr algn="just"/>
            <a:r>
              <a:rPr lang="en-US" dirty="0">
                <a:solidFill>
                  <a:srgbClr val="444444"/>
                </a:solidFill>
                <a:latin typeface="Georgia" panose="02040502050405020303" pitchFamily="18" charset="0"/>
              </a:rPr>
              <a:t>With the help of e-commerce application in the cloud, user and e-business allow responding quickly to the opportunities which are emerging. It also allows the user to respond quickly to the market opportunities and the challenges. Business tycoons </a:t>
            </a:r>
            <a:r>
              <a:rPr lang="en-US" dirty="0" err="1">
                <a:solidFill>
                  <a:srgbClr val="444444"/>
                </a:solidFill>
                <a:latin typeface="Georgia" panose="02040502050405020303" pitchFamily="18" charset="0"/>
              </a:rPr>
              <a:t>focuse</a:t>
            </a:r>
            <a:r>
              <a:rPr lang="en-US" dirty="0">
                <a:solidFill>
                  <a:srgbClr val="444444"/>
                </a:solidFill>
                <a:latin typeface="Georgia" panose="02040502050405020303" pitchFamily="18" charset="0"/>
              </a:rPr>
              <a:t> on the usage of cloud computing without keeping time in the mind. Cloud-based e-commerce applications allow the companies, business leaders to evaluate new opportunities and making things done with the minimum amount possible.</a:t>
            </a:r>
          </a:p>
          <a:p>
            <a:pPr algn="just"/>
            <a:endParaRPr lang="en-US" dirty="0">
              <a:solidFill>
                <a:srgbClr val="444444"/>
              </a:solidFill>
              <a:latin typeface="Georgia" panose="02040502050405020303" pitchFamily="18" charset="0"/>
            </a:endParaRPr>
          </a:p>
          <a:p>
            <a:r>
              <a:rPr lang="en-US" b="1" dirty="0"/>
              <a:t>vi. Business Process</a:t>
            </a:r>
          </a:p>
          <a:p>
            <a:r>
              <a:rPr lang="en-US" dirty="0">
                <a:solidFill>
                  <a:srgbClr val="444444"/>
                </a:solidFill>
                <a:latin typeface="Georgia" panose="02040502050405020303" pitchFamily="18" charset="0"/>
              </a:rPr>
              <a:t>Business management applications are based on the cloud service provider. The business utilizes the cloud computing to store the necessary data and all the relevant information. This information can be anything such as the personal data of the customer, analyzed records, and many more.</a:t>
            </a:r>
          </a:p>
          <a:p>
            <a:pPr algn="just"/>
            <a:endParaRPr lang="en-US" b="0" i="0" dirty="0">
              <a:solidFill>
                <a:srgbClr val="444444"/>
              </a:solidFill>
              <a:effectLst/>
              <a:latin typeface="Georgia" panose="02040502050405020303" pitchFamily="18" charset="0"/>
            </a:endParaRPr>
          </a:p>
        </p:txBody>
      </p:sp>
    </p:spTree>
    <p:extLst>
      <p:ext uri="{BB962C8B-B14F-4D97-AF65-F5344CB8AC3E}">
        <p14:creationId xmlns:p14="http://schemas.microsoft.com/office/powerpoint/2010/main" val="29175659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Architecture</a:t>
            </a:r>
          </a:p>
        </p:txBody>
      </p:sp>
      <p:sp>
        <p:nvSpPr>
          <p:cNvPr id="3" name="Rectangle 2"/>
          <p:cNvSpPr/>
          <p:nvPr/>
        </p:nvSpPr>
        <p:spPr>
          <a:xfrm>
            <a:off x="1600200" y="3581400"/>
            <a:ext cx="8715374" cy="369332"/>
          </a:xfrm>
          <a:prstGeom prst="rect">
            <a:avLst/>
          </a:prstGeom>
        </p:spPr>
        <p:txBody>
          <a:bodyPr wrap="square">
            <a:spAutoFit/>
          </a:bodyPr>
          <a:lstStyle/>
          <a:p>
            <a:r>
              <a:rPr lang="en-US" b="1" dirty="0">
                <a:solidFill>
                  <a:srgbClr val="444444"/>
                </a:solidFill>
                <a:latin typeface="Georgia" panose="02040502050405020303" pitchFamily="18" charset="0"/>
              </a:rPr>
              <a:t>Self Study</a:t>
            </a:r>
            <a:endParaRPr lang="en-US" b="0" i="0" dirty="0">
              <a:solidFill>
                <a:srgbClr val="444444"/>
              </a:solidFill>
              <a:effectLst/>
              <a:latin typeface="Georgia" panose="02040502050405020303" pitchFamily="18" charset="0"/>
            </a:endParaRPr>
          </a:p>
        </p:txBody>
      </p:sp>
    </p:spTree>
    <p:extLst>
      <p:ext uri="{BB962C8B-B14F-4D97-AF65-F5344CB8AC3E}">
        <p14:creationId xmlns:p14="http://schemas.microsoft.com/office/powerpoint/2010/main" val="255292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WordArt 3"/>
          <p:cNvSpPr>
            <a:spLocks noChangeArrowheads="1" noChangeShapeType="1" noTextEdit="1"/>
          </p:cNvSpPr>
          <p:nvPr/>
        </p:nvSpPr>
        <p:spPr bwMode="auto">
          <a:xfrm>
            <a:off x="0" y="4578359"/>
            <a:ext cx="9137650" cy="1450966"/>
          </a:xfrm>
          <a:prstGeom prst="rect">
            <a:avLst/>
          </a:prstGeom>
        </p:spPr>
        <p:txBody>
          <a:bodyPr wrap="none" fromWordArt="1">
            <a:prstTxWarp prst="textFadeUp">
              <a:avLst>
                <a:gd name="adj" fmla="val 0"/>
              </a:avLst>
            </a:prstTxWarp>
          </a:bodyPr>
          <a:lstStyle/>
          <a:p>
            <a:pPr algn="ctr" eaLnBrk="1" fontAlgn="auto" hangingPunct="1">
              <a:spcBef>
                <a:spcPts val="0"/>
              </a:spcBef>
              <a:spcAft>
                <a:spcPts val="0"/>
              </a:spcAft>
              <a:buFont typeface="Arial" charset="0"/>
              <a:buNone/>
              <a:defRPr/>
            </a:pPr>
            <a:r>
              <a:rPr lang="en-IN" sz="3600" kern="10" dirty="0">
                <a:ln w="12700">
                  <a:solidFill>
                    <a:srgbClr val="800000"/>
                  </a:solidFill>
                  <a:round/>
                  <a:headEnd/>
                  <a:tailEnd/>
                </a:ln>
                <a:solidFill>
                  <a:srgbClr val="C00000"/>
                </a:solidFill>
                <a:effectLst>
                  <a:outerShdw blurRad="38100" dist="38100" dir="2700000" algn="tl">
                    <a:srgbClr val="000000">
                      <a:alpha val="43137"/>
                    </a:srgbClr>
                  </a:outerShdw>
                </a:effectLst>
                <a:latin typeface="Albertus Extra Bold"/>
              </a:rPr>
              <a:t>THANKS</a:t>
            </a:r>
            <a:r>
              <a:rPr lang="en-IN" sz="3600" kern="10" dirty="0">
                <a:ln w="12700">
                  <a:solidFill>
                    <a:srgbClr val="800000"/>
                  </a:solidFill>
                  <a:round/>
                  <a:headEnd/>
                  <a:tailEnd/>
                </a:ln>
                <a:solidFill>
                  <a:srgbClr val="FFFF00"/>
                </a:solidFill>
                <a:effectLst>
                  <a:outerShdw dist="35921" dir="2700000" sy="50000" rotWithShape="0">
                    <a:srgbClr val="875B0D">
                      <a:alpha val="70000"/>
                    </a:srgbClr>
                  </a:outerShdw>
                </a:effectLst>
                <a:latin typeface="Albertus Extra Bold"/>
              </a:rPr>
              <a:t> </a:t>
            </a:r>
          </a:p>
        </p:txBody>
      </p:sp>
      <p:sp>
        <p:nvSpPr>
          <p:cNvPr id="187395" name="Text Box 4"/>
          <p:cNvSpPr txBox="1">
            <a:spLocks noChangeArrowheads="1"/>
          </p:cNvSpPr>
          <p:nvPr/>
        </p:nvSpPr>
        <p:spPr bwMode="auto">
          <a:xfrm>
            <a:off x="228600" y="6553200"/>
            <a:ext cx="12192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spcBef>
                <a:spcPct val="50000"/>
              </a:spcBef>
            </a:pPr>
            <a:r>
              <a:rPr lang="en-US" altLang="en-US" sz="500">
                <a:latin typeface="Calibri" panose="020F0502020204030204" pitchFamily="34" charset="0"/>
                <a:sym typeface="Arial" panose="020B0604020202020204" pitchFamily="34" charset="0"/>
              </a:rPr>
              <a:t>tungal/presentations/ad2012</a:t>
            </a:r>
          </a:p>
        </p:txBody>
      </p:sp>
      <p:sp>
        <p:nvSpPr>
          <p:cNvPr id="187396" name="Slide Number Placeholder 4"/>
          <p:cNvSpPr>
            <a:spLocks noGrp="1"/>
          </p:cNvSpPr>
          <p:nvPr>
            <p:ph type="sldNum" sz="quarter" idx="4294967295"/>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buFontTx/>
              <a:buNone/>
            </a:pPr>
            <a:fld id="{5E410CBA-4D2E-4398-9043-75033B9907C7}" type="slidenum">
              <a:rPr lang="en-IN" altLang="en-US" smtClean="0">
                <a:solidFill>
                  <a:schemeClr val="bg1"/>
                </a:solidFill>
                <a:latin typeface="Times New Roman" panose="02020603050405020304" pitchFamily="18" charset="0"/>
              </a:rPr>
              <a:pPr>
                <a:buFontTx/>
                <a:buNone/>
              </a:pPr>
              <a:t>23</a:t>
            </a:fld>
            <a:endParaRPr lang="en-IN" altLang="en-US">
              <a:solidFill>
                <a:schemeClr val="bg1"/>
              </a:solidFill>
              <a:latin typeface="Times New Roman" panose="02020603050405020304" pitchFamily="18" charset="0"/>
            </a:endParaRPr>
          </a:p>
        </p:txBody>
      </p:sp>
      <p:pic>
        <p:nvPicPr>
          <p:cNvPr id="187399" name="Picture 2" descr="C:\Documents and Settings\seemaverma.PICO-1\Desktop\NITTTR\pp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500188"/>
            <a:ext cx="72866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97356" y="-25730"/>
            <a:ext cx="2268378" cy="584775"/>
          </a:xfrm>
          <a:prstGeom prst="rect">
            <a:avLst/>
          </a:prstGeom>
        </p:spPr>
        <p:txBody>
          <a:bodyPr wrap="none">
            <a:spAutoFit/>
          </a:bodyPr>
          <a:lstStyle/>
          <a:p>
            <a:pPr algn="ctr"/>
            <a:r>
              <a:rPr lang="en-IN" sz="3200" dirty="0">
                <a:solidFill>
                  <a:srgbClr val="FFFF00"/>
                </a:solidFill>
                <a:latin typeface="+mj-lt"/>
                <a:ea typeface="宋体" panose="02010600030101010101" pitchFamily="2" charset="-122"/>
                <a:cs typeface="+mj-cs"/>
              </a:rPr>
              <a:t>Thanks Note</a:t>
            </a:r>
            <a:endParaRPr lang="en-US" sz="3200" dirty="0">
              <a:solidFill>
                <a:srgbClr val="FFFF00"/>
              </a:solidFill>
              <a:latin typeface="+mj-lt"/>
              <a:ea typeface="宋体" panose="02010600030101010101" pitchFamily="2" charset="-122"/>
              <a:cs typeface="+mj-cs"/>
            </a:endParaRPr>
          </a:p>
        </p:txBody>
      </p:sp>
    </p:spTree>
    <p:extLst>
      <p:ext uri="{BB962C8B-B14F-4D97-AF65-F5344CB8AC3E}">
        <p14:creationId xmlns:p14="http://schemas.microsoft.com/office/powerpoint/2010/main" val="84755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79F43A-B4CE-4AE6-8125-D02F543B9A7E}"/>
              </a:ext>
            </a:extLst>
          </p:cNvPr>
          <p:cNvSpPr/>
          <p:nvPr/>
        </p:nvSpPr>
        <p:spPr>
          <a:xfrm>
            <a:off x="1456280" y="1676400"/>
            <a:ext cx="6231449" cy="1315745"/>
          </a:xfrm>
          <a:prstGeom prst="rect">
            <a:avLst/>
          </a:prstGeom>
          <a:noFill/>
        </p:spPr>
        <p:txBody>
          <a:bodyPr wrap="none" lIns="68580" tIns="34290" rIns="68580" bIns="34290">
            <a:spAutoFit/>
          </a:bodyPr>
          <a:lstStyle/>
          <a:p>
            <a:pPr algn="ctr" defTabSz="342900" fontAlgn="auto">
              <a:spcBef>
                <a:spcPts val="0"/>
              </a:spcBef>
              <a:spcAft>
                <a:spcPts val="0"/>
              </a:spcAft>
            </a:pPr>
            <a:r>
              <a:rPr lang="en-US" sz="4050" b="1" dirty="0">
                <a:ln w="12700">
                  <a:solidFill>
                    <a:srgbClr val="D34817"/>
                  </a:solidFill>
                  <a:prstDash val="solid"/>
                </a:ln>
                <a:pattFill prst="pct50">
                  <a:fgClr>
                    <a:srgbClr val="D34817"/>
                  </a:fgClr>
                  <a:bgClr>
                    <a:srgbClr val="D34817">
                      <a:lumMod val="20000"/>
                      <a:lumOff val="80000"/>
                    </a:srgbClr>
                  </a:bgClr>
                </a:pattFill>
                <a:effectLst>
                  <a:outerShdw dist="38100" dir="2640000" algn="bl" rotWithShape="0">
                    <a:srgbClr val="D34817"/>
                  </a:outerShdw>
                </a:effectLst>
                <a:latin typeface="Rockwell" panose="02060603020205020403"/>
              </a:rPr>
              <a:t>History and Concept of </a:t>
            </a:r>
          </a:p>
          <a:p>
            <a:pPr algn="ctr" defTabSz="342900" fontAlgn="auto">
              <a:spcBef>
                <a:spcPts val="0"/>
              </a:spcBef>
              <a:spcAft>
                <a:spcPts val="0"/>
              </a:spcAft>
            </a:pPr>
            <a:r>
              <a:rPr lang="en-US" sz="4050" b="1" dirty="0">
                <a:ln w="12700">
                  <a:solidFill>
                    <a:srgbClr val="D34817"/>
                  </a:solidFill>
                  <a:prstDash val="solid"/>
                </a:ln>
                <a:pattFill prst="pct50">
                  <a:fgClr>
                    <a:srgbClr val="D34817"/>
                  </a:fgClr>
                  <a:bgClr>
                    <a:srgbClr val="D34817">
                      <a:lumMod val="20000"/>
                      <a:lumOff val="80000"/>
                    </a:srgbClr>
                  </a:bgClr>
                </a:pattFill>
                <a:effectLst>
                  <a:outerShdw dist="38100" dir="2640000" algn="bl" rotWithShape="0">
                    <a:srgbClr val="D34817"/>
                  </a:outerShdw>
                </a:effectLst>
                <a:latin typeface="Rockwell" panose="02060603020205020403"/>
              </a:rPr>
              <a:t>Cloud Computing</a:t>
            </a:r>
          </a:p>
        </p:txBody>
      </p:sp>
      <p:pic>
        <p:nvPicPr>
          <p:cNvPr id="16386" name="Picture 2" descr="Image result for simulators computing">
            <a:extLst>
              <a:ext uri="{FF2B5EF4-FFF2-40B4-BE49-F238E27FC236}">
                <a16:creationId xmlns:a16="http://schemas.microsoft.com/office/drawing/2014/main" id="{8AFEC73B-E8B4-4091-95D2-CDE3982EF6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009" y="3232701"/>
            <a:ext cx="2564948" cy="244471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cloud computing simulation">
            <a:extLst>
              <a:ext uri="{FF2B5EF4-FFF2-40B4-BE49-F238E27FC236}">
                <a16:creationId xmlns:a16="http://schemas.microsoft.com/office/drawing/2014/main" id="{A96675DF-EDE8-43CA-9FC6-393E5B5C4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061" y="3058456"/>
            <a:ext cx="3593306" cy="279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58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72" y="75552"/>
            <a:ext cx="8925928" cy="534048"/>
          </a:xfrm>
        </p:spPr>
        <p:txBody>
          <a:bodyPr/>
          <a:lstStyle/>
          <a:p>
            <a:pPr algn="ctr" rtl="0" eaLnBrk="0" fontAlgn="base" hangingPunct="0">
              <a:spcBef>
                <a:spcPct val="0"/>
              </a:spcBef>
              <a:spcAft>
                <a:spcPct val="0"/>
              </a:spcAft>
            </a:pPr>
            <a:r>
              <a:rPr lang="en-US" sz="3000" dirty="0">
                <a:solidFill>
                  <a:srgbClr val="FFFF00"/>
                </a:solidFill>
                <a:latin typeface="+mj-lt"/>
                <a:ea typeface="宋体" panose="02010600030101010101" pitchFamily="2" charset="-122"/>
                <a:cs typeface="+mj-cs"/>
              </a:rPr>
              <a:t>What Happened Before the Cloud Technology Emerged?</a:t>
            </a:r>
          </a:p>
        </p:txBody>
      </p:sp>
      <p:sp>
        <p:nvSpPr>
          <p:cNvPr id="3" name="Text Placeholder 2"/>
          <p:cNvSpPr>
            <a:spLocks noGrp="1"/>
          </p:cNvSpPr>
          <p:nvPr>
            <p:ph type="body" idx="1"/>
          </p:nvPr>
        </p:nvSpPr>
        <p:spPr>
          <a:xfrm>
            <a:off x="293995" y="734073"/>
            <a:ext cx="8414672" cy="738664"/>
          </a:xfrm>
        </p:spPr>
        <p:txBody>
          <a:bodyPr/>
          <a:lstStyle/>
          <a:p>
            <a:pPr marL="342900" indent="-342900" algn="ctr">
              <a:buFont typeface="Wingdings" panose="05000000000000000000" pitchFamily="2" charset="2"/>
              <a:buChar char="ü"/>
            </a:pPr>
            <a:r>
              <a:rPr lang="en-US" sz="2400" dirty="0">
                <a:solidFill>
                  <a:srgbClr val="FF0000"/>
                </a:solidFill>
                <a:latin typeface="Tahoma"/>
                <a:ea typeface="宋体" panose="02010600030101010101" pitchFamily="2" charset="-122"/>
                <a:cs typeface="Tahoma"/>
              </a:rPr>
              <a:t>What was the approach to run an IT application or business projects in traditional model of computing?</a:t>
            </a:r>
          </a:p>
        </p:txBody>
      </p:sp>
      <p:sp>
        <p:nvSpPr>
          <p:cNvPr id="4" name="Slide Number Placeholder 3"/>
          <p:cNvSpPr>
            <a:spLocks noGrp="1"/>
          </p:cNvSpPr>
          <p:nvPr>
            <p:ph type="sldNum" sz="quarter" idx="7"/>
          </p:nvPr>
        </p:nvSpPr>
        <p:spPr>
          <a:xfrm>
            <a:off x="8393033" y="6646619"/>
            <a:ext cx="559218" cy="192360"/>
          </a:xfrm>
        </p:spPr>
        <p:txBody>
          <a:bodyPr/>
          <a:lstStyle/>
          <a:p>
            <a:r>
              <a:rPr lang="en-US" dirty="0"/>
              <a:t>      </a:t>
            </a:r>
            <a:fld id="{81D60167-4931-47E6-BA6A-407CBD079E47}" type="slidenum">
              <a:rPr lang="en-US" smtClean="0"/>
              <a:pPr/>
              <a:t>4</a:t>
            </a:fld>
            <a:endParaRPr lang="en-US" spc="109" dirty="0"/>
          </a:p>
        </p:txBody>
      </p:sp>
      <p:sp>
        <p:nvSpPr>
          <p:cNvPr id="8" name="Rectangle 7"/>
          <p:cNvSpPr/>
          <p:nvPr/>
        </p:nvSpPr>
        <p:spPr>
          <a:xfrm>
            <a:off x="381000" y="3377625"/>
            <a:ext cx="2468946" cy="584775"/>
          </a:xfrm>
          <a:prstGeom prst="rect">
            <a:avLst/>
          </a:prstGeom>
        </p:spPr>
        <p:txBody>
          <a:bodyPr wrap="none">
            <a:spAutoFit/>
          </a:bodyPr>
          <a:lstStyle/>
          <a:p>
            <a:r>
              <a:rPr lang="en-US" sz="1600" dirty="0">
                <a:latin typeface="Times New Roman" pitchFamily="18" charset="0"/>
                <a:cs typeface="Times New Roman" pitchFamily="18" charset="0"/>
              </a:rPr>
              <a:t>Buy stacks of servers and </a:t>
            </a:r>
          </a:p>
          <a:p>
            <a:r>
              <a:rPr lang="en-US" sz="1600" dirty="0">
                <a:latin typeface="Times New Roman" pitchFamily="18" charset="0"/>
                <a:cs typeface="Times New Roman" pitchFamily="18" charset="0"/>
              </a:rPr>
              <a:t>other hardware components</a:t>
            </a:r>
          </a:p>
        </p:txBody>
      </p:sp>
      <p:pic>
        <p:nvPicPr>
          <p:cNvPr id="10" name="Picture 9"/>
          <p:cNvPicPr>
            <a:picLocks noChangeAspect="1"/>
          </p:cNvPicPr>
          <p:nvPr/>
        </p:nvPicPr>
        <p:blipFill>
          <a:blip r:embed="rId2"/>
          <a:stretch>
            <a:fillRect/>
          </a:stretch>
        </p:blipFill>
        <p:spPr>
          <a:xfrm>
            <a:off x="3527554" y="1549652"/>
            <a:ext cx="1989647" cy="1755524"/>
          </a:xfrm>
          <a:prstGeom prst="rect">
            <a:avLst/>
          </a:prstGeom>
        </p:spPr>
      </p:pic>
      <p:sp>
        <p:nvSpPr>
          <p:cNvPr id="12" name="Rectangle 11"/>
          <p:cNvSpPr/>
          <p:nvPr/>
        </p:nvSpPr>
        <p:spPr>
          <a:xfrm>
            <a:off x="3527554" y="3352800"/>
            <a:ext cx="1989647" cy="584775"/>
          </a:xfrm>
          <a:prstGeom prst="rect">
            <a:avLst/>
          </a:prstGeom>
        </p:spPr>
        <p:txBody>
          <a:bodyPr wrap="none">
            <a:spAutoFit/>
          </a:bodyPr>
          <a:lstStyle/>
          <a:p>
            <a:pPr algn="ctr"/>
            <a:r>
              <a:rPr lang="en-US" sz="1600" dirty="0">
                <a:latin typeface="Times New Roman" pitchFamily="18" charset="0"/>
                <a:cs typeface="Times New Roman" pitchFamily="18" charset="0"/>
              </a:rPr>
              <a:t>Maintain and upgrade</a:t>
            </a:r>
          </a:p>
          <a:p>
            <a:pPr algn="ctr"/>
            <a:r>
              <a:rPr lang="en-US" sz="1600" dirty="0">
                <a:latin typeface="Times New Roman" pitchFamily="18" charset="0"/>
                <a:cs typeface="Times New Roman" pitchFamily="18" charset="0"/>
              </a:rPr>
              <a:t>the servers</a:t>
            </a:r>
          </a:p>
        </p:txBody>
      </p:sp>
      <p:sp>
        <p:nvSpPr>
          <p:cNvPr id="13" name="Rectangle 12"/>
          <p:cNvSpPr/>
          <p:nvPr/>
        </p:nvSpPr>
        <p:spPr>
          <a:xfrm>
            <a:off x="6193917" y="3395246"/>
            <a:ext cx="2573140" cy="338554"/>
          </a:xfrm>
          <a:prstGeom prst="rect">
            <a:avLst/>
          </a:prstGeom>
        </p:spPr>
        <p:txBody>
          <a:bodyPr wrap="none">
            <a:spAutoFit/>
          </a:bodyPr>
          <a:lstStyle/>
          <a:p>
            <a:r>
              <a:rPr lang="en-US" sz="1600" dirty="0">
                <a:latin typeface="Times New Roman" pitchFamily="18" charset="0"/>
                <a:cs typeface="Times New Roman" pitchFamily="18" charset="0"/>
              </a:rPr>
              <a:t>Recruit network professional</a:t>
            </a:r>
          </a:p>
        </p:txBody>
      </p:sp>
      <p:pic>
        <p:nvPicPr>
          <p:cNvPr id="14" name="Picture 13"/>
          <p:cNvPicPr>
            <a:picLocks noChangeAspect="1"/>
          </p:cNvPicPr>
          <p:nvPr/>
        </p:nvPicPr>
        <p:blipFill>
          <a:blip r:embed="rId3"/>
          <a:stretch>
            <a:fillRect/>
          </a:stretch>
        </p:blipFill>
        <p:spPr>
          <a:xfrm>
            <a:off x="533401" y="1549651"/>
            <a:ext cx="2186754" cy="1755524"/>
          </a:xfrm>
          <a:prstGeom prst="rect">
            <a:avLst/>
          </a:prstGeom>
        </p:spPr>
      </p:pic>
      <p:pic>
        <p:nvPicPr>
          <p:cNvPr id="15" name="Picture 14"/>
          <p:cNvPicPr>
            <a:picLocks noChangeAspect="1"/>
          </p:cNvPicPr>
          <p:nvPr/>
        </p:nvPicPr>
        <p:blipFill>
          <a:blip r:embed="rId4"/>
          <a:stretch>
            <a:fillRect/>
          </a:stretch>
        </p:blipFill>
        <p:spPr>
          <a:xfrm>
            <a:off x="6324601" y="1549652"/>
            <a:ext cx="2133600" cy="1755524"/>
          </a:xfrm>
          <a:prstGeom prst="rect">
            <a:avLst/>
          </a:prstGeom>
        </p:spPr>
      </p:pic>
      <p:sp>
        <p:nvSpPr>
          <p:cNvPr id="17" name="Text Placeholder 2"/>
          <p:cNvSpPr txBox="1">
            <a:spLocks/>
          </p:cNvSpPr>
          <p:nvPr/>
        </p:nvSpPr>
        <p:spPr>
          <a:xfrm>
            <a:off x="254922" y="4587306"/>
            <a:ext cx="8414672" cy="2123658"/>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906445">
              <a:defRPr>
                <a:latin typeface="+mn-lt"/>
                <a:ea typeface="+mn-ea"/>
                <a:cs typeface="+mn-cs"/>
              </a:defRPr>
            </a:lvl2pPr>
            <a:lvl3pPr marL="1812889">
              <a:defRPr>
                <a:latin typeface="+mn-lt"/>
                <a:ea typeface="+mn-ea"/>
                <a:cs typeface="+mn-cs"/>
              </a:defRPr>
            </a:lvl3pPr>
            <a:lvl4pPr marL="2719334">
              <a:defRPr>
                <a:latin typeface="+mn-lt"/>
                <a:ea typeface="+mn-ea"/>
                <a:cs typeface="+mn-cs"/>
              </a:defRPr>
            </a:lvl4pPr>
            <a:lvl5pPr marL="3625779">
              <a:defRPr>
                <a:latin typeface="+mn-lt"/>
                <a:ea typeface="+mn-ea"/>
                <a:cs typeface="+mn-cs"/>
              </a:defRPr>
            </a:lvl5pPr>
            <a:lvl6pPr marL="4532224">
              <a:defRPr>
                <a:latin typeface="+mn-lt"/>
                <a:ea typeface="+mn-ea"/>
                <a:cs typeface="+mn-cs"/>
              </a:defRPr>
            </a:lvl6pPr>
            <a:lvl7pPr marL="5438668">
              <a:defRPr>
                <a:latin typeface="+mn-lt"/>
                <a:ea typeface="+mn-ea"/>
                <a:cs typeface="+mn-cs"/>
              </a:defRPr>
            </a:lvl7pPr>
            <a:lvl8pPr marL="6345113">
              <a:defRPr>
                <a:latin typeface="+mn-lt"/>
                <a:ea typeface="+mn-ea"/>
                <a:cs typeface="+mn-cs"/>
              </a:defRPr>
            </a:lvl8pPr>
            <a:lvl9pPr marL="7251558">
              <a:defRPr>
                <a:latin typeface="+mn-lt"/>
                <a:ea typeface="+mn-ea"/>
                <a:cs typeface="+mn-cs"/>
              </a:defRPr>
            </a:lvl9pPr>
          </a:lstStyle>
          <a:p>
            <a:pPr fontAlgn="auto">
              <a:spcBef>
                <a:spcPts val="0"/>
              </a:spcBef>
              <a:spcAft>
                <a:spcPts val="0"/>
              </a:spcAft>
            </a:pPr>
            <a:r>
              <a:rPr lang="en-US" sz="2000" kern="0" dirty="0">
                <a:solidFill>
                  <a:srgbClr val="FF0000"/>
                </a:solidFill>
                <a:latin typeface="Tahoma"/>
                <a:ea typeface="宋体" panose="02010600030101010101" pitchFamily="2" charset="-122"/>
                <a:cs typeface="Tahoma"/>
              </a:rPr>
              <a:t>Major Disadvantages of Traditional Computing:</a:t>
            </a:r>
          </a:p>
          <a:p>
            <a:pPr fontAlgn="auto">
              <a:spcBef>
                <a:spcPts val="0"/>
              </a:spcBef>
              <a:spcAft>
                <a:spcPts val="0"/>
              </a:spcAft>
            </a:pPr>
            <a:endParaRPr lang="en-US" sz="2000" kern="0" dirty="0">
              <a:solidFill>
                <a:srgbClr val="FF0000"/>
              </a:solidFill>
              <a:latin typeface="Tahoma"/>
              <a:ea typeface="宋体" panose="02010600030101010101" pitchFamily="2" charset="-122"/>
              <a:cs typeface="Tahoma"/>
            </a:endParaRPr>
          </a:p>
          <a:p>
            <a:pPr marL="342900" indent="-342900" fontAlgn="auto">
              <a:spcBef>
                <a:spcPts val="0"/>
              </a:spcBef>
              <a:spcAft>
                <a:spcPts val="0"/>
              </a:spcAft>
              <a:buFont typeface="Wingdings" panose="05000000000000000000" pitchFamily="2" charset="2"/>
              <a:buChar char="ü"/>
            </a:pPr>
            <a:r>
              <a:rPr lang="en-US" sz="2000" kern="0" dirty="0">
                <a:solidFill>
                  <a:srgbClr val="0000FF"/>
                </a:solidFill>
                <a:latin typeface="Tahoma"/>
                <a:ea typeface="宋体" panose="02010600030101010101" pitchFamily="2" charset="-122"/>
                <a:cs typeface="Tahoma"/>
              </a:rPr>
              <a:t>Increase in expenditure cost.</a:t>
            </a:r>
          </a:p>
          <a:p>
            <a:pPr marL="342900" indent="-342900" fontAlgn="auto">
              <a:spcBef>
                <a:spcPts val="0"/>
              </a:spcBef>
              <a:spcAft>
                <a:spcPts val="0"/>
              </a:spcAft>
              <a:buFont typeface="Wingdings" panose="05000000000000000000" pitchFamily="2" charset="2"/>
              <a:buChar char="ü"/>
            </a:pPr>
            <a:r>
              <a:rPr lang="en-US" sz="2000" kern="0" dirty="0">
                <a:solidFill>
                  <a:srgbClr val="0000FF"/>
                </a:solidFill>
                <a:latin typeface="Tahoma"/>
                <a:ea typeface="宋体" panose="02010600030101010101" pitchFamily="2" charset="-122"/>
                <a:cs typeface="Tahoma"/>
              </a:rPr>
              <a:t>Poor scalability and flexibility based on varying traffic.</a:t>
            </a:r>
          </a:p>
          <a:p>
            <a:pPr marL="342900" indent="-342900" fontAlgn="auto">
              <a:spcBef>
                <a:spcPts val="0"/>
              </a:spcBef>
              <a:spcAft>
                <a:spcPts val="0"/>
              </a:spcAft>
              <a:buFont typeface="Wingdings" panose="05000000000000000000" pitchFamily="2" charset="2"/>
              <a:buChar char="ü"/>
            </a:pPr>
            <a:r>
              <a:rPr lang="en-US" sz="2000" kern="0" dirty="0">
                <a:solidFill>
                  <a:srgbClr val="0000FF"/>
                </a:solidFill>
                <a:latin typeface="Tahoma"/>
                <a:ea typeface="宋体" panose="02010600030101010101" pitchFamily="2" charset="-122"/>
                <a:cs typeface="Tahoma"/>
              </a:rPr>
              <a:t>Resources underutilization because most of the time servers are idle.</a:t>
            </a:r>
          </a:p>
          <a:p>
            <a:pPr marL="342900" indent="-342900" fontAlgn="auto">
              <a:spcBef>
                <a:spcPts val="0"/>
              </a:spcBef>
              <a:spcAft>
                <a:spcPts val="0"/>
              </a:spcAft>
              <a:buFont typeface="Wingdings" panose="05000000000000000000" pitchFamily="2" charset="2"/>
              <a:buChar char="ü"/>
            </a:pPr>
            <a:r>
              <a:rPr lang="en-US" sz="2000" kern="0" dirty="0">
                <a:solidFill>
                  <a:srgbClr val="0000FF"/>
                </a:solidFill>
                <a:latin typeface="Tahoma"/>
                <a:ea typeface="宋体" panose="02010600030101010101" pitchFamily="2" charset="-122"/>
                <a:cs typeface="Tahoma"/>
              </a:rPr>
              <a:t>Maintenance overhead.</a:t>
            </a:r>
            <a:endParaRPr lang="en-US" sz="2000" kern="0" dirty="0">
              <a:solidFill>
                <a:srgbClr val="FF0000"/>
              </a:solidFill>
              <a:latin typeface="Tahoma"/>
              <a:ea typeface="宋体" panose="02010600030101010101" pitchFamily="2" charset="-122"/>
              <a:cs typeface="Tahoma"/>
            </a:endParaRPr>
          </a:p>
          <a:p>
            <a:pPr algn="ctr" fontAlgn="auto">
              <a:spcBef>
                <a:spcPts val="0"/>
              </a:spcBef>
              <a:spcAft>
                <a:spcPts val="0"/>
              </a:spcAft>
            </a:pPr>
            <a:endParaRPr lang="en-US" kern="0" dirty="0"/>
          </a:p>
        </p:txBody>
      </p:sp>
    </p:spTree>
    <p:extLst>
      <p:ext uri="{BB962C8B-B14F-4D97-AF65-F5344CB8AC3E}">
        <p14:creationId xmlns:p14="http://schemas.microsoft.com/office/powerpoint/2010/main" val="99626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txBox="1">
            <a:spLocks/>
          </p:cNvSpPr>
          <p:nvPr/>
        </p:nvSpPr>
        <p:spPr bwMode="auto">
          <a:xfrm>
            <a:off x="196334" y="616770"/>
            <a:ext cx="8730178" cy="90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just">
              <a:buClr>
                <a:srgbClr val="0070C0"/>
              </a:buClr>
              <a:buFont typeface="Wingdings" panose="05000000000000000000" pitchFamily="2" charset="2"/>
              <a:buChar char="§"/>
            </a:pPr>
            <a:r>
              <a:rPr lang="en-US" sz="2000" kern="0" dirty="0">
                <a:latin typeface="Tahoma"/>
                <a:ea typeface="宋体" panose="02010600030101010101" pitchFamily="2" charset="-122"/>
                <a:cs typeface="Tahoma"/>
              </a:rPr>
              <a:t>In the simplest terms, </a:t>
            </a:r>
            <a:r>
              <a:rPr lang="en-US" sz="2000" kern="0" dirty="0">
                <a:solidFill>
                  <a:srgbClr val="0000FF"/>
                </a:solidFill>
                <a:latin typeface="Tahoma"/>
                <a:ea typeface="宋体" panose="02010600030101010101" pitchFamily="2" charset="-122"/>
                <a:cs typeface="Tahoma"/>
              </a:rPr>
              <a:t>“cloud computing makes IT resources as a subscription oriented services wherein from third party service providers you simply rent the computing capability whatever you need how long you need and pay for what you have consumed”.</a:t>
            </a:r>
          </a:p>
          <a:p>
            <a:pPr marL="0" indent="0" algn="just">
              <a:buClr>
                <a:srgbClr val="0070C0"/>
              </a:buClr>
              <a:buNone/>
            </a:pPr>
            <a:endParaRPr lang="en-US" sz="2000" kern="0" dirty="0">
              <a:solidFill>
                <a:srgbClr val="000000"/>
              </a:solidFill>
              <a:latin typeface="Times New Roman" pitchFamily="18" charset="0"/>
              <a:ea typeface="宋体" panose="02010600030101010101" pitchFamily="2" charset="-122"/>
              <a:cs typeface="Times New Roman" pitchFamily="18" charset="0"/>
            </a:endParaRPr>
          </a:p>
        </p:txBody>
      </p:sp>
      <p:sp>
        <p:nvSpPr>
          <p:cNvPr id="3" name="Title 2"/>
          <p:cNvSpPr>
            <a:spLocks noGrp="1"/>
          </p:cNvSpPr>
          <p:nvPr>
            <p:ph type="title"/>
          </p:nvPr>
        </p:nvSpPr>
        <p:spPr>
          <a:xfrm>
            <a:off x="319442" y="23611"/>
            <a:ext cx="8334087" cy="553998"/>
          </a:xfrm>
        </p:spPr>
        <p:txBody>
          <a:bodyPr/>
          <a:lstStyle/>
          <a:p>
            <a:pPr algn="ctr" rtl="0" eaLnBrk="0" fontAlgn="base" hangingPunct="0">
              <a:spcBef>
                <a:spcPct val="0"/>
              </a:spcBef>
              <a:spcAft>
                <a:spcPct val="0"/>
              </a:spcAft>
            </a:pPr>
            <a:r>
              <a:rPr lang="en-US" sz="3600" dirty="0">
                <a:solidFill>
                  <a:srgbClr val="FFFF00"/>
                </a:solidFill>
                <a:latin typeface="+mj-lt"/>
                <a:ea typeface="宋体" panose="02010600030101010101" pitchFamily="2" charset="-122"/>
                <a:cs typeface="+mj-cs"/>
              </a:rPr>
              <a:t>Concept of Cloud Computing</a:t>
            </a:r>
          </a:p>
        </p:txBody>
      </p:sp>
      <p:pic>
        <p:nvPicPr>
          <p:cNvPr id="2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133600"/>
            <a:ext cx="4495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
          <p:cNvSpPr txBox="1">
            <a:spLocks/>
          </p:cNvSpPr>
          <p:nvPr/>
        </p:nvSpPr>
        <p:spPr bwMode="auto">
          <a:xfrm>
            <a:off x="196334" y="5057863"/>
            <a:ext cx="8730178" cy="177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just">
              <a:buClr>
                <a:srgbClr val="0070C0"/>
              </a:buClr>
              <a:buNone/>
            </a:pPr>
            <a:endParaRPr lang="en-US" sz="2000" kern="0" dirty="0">
              <a:solidFill>
                <a:srgbClr val="0000FF"/>
              </a:solidFill>
              <a:latin typeface="Tahoma"/>
              <a:ea typeface="宋体" panose="02010600030101010101" pitchFamily="2" charset="-122"/>
              <a:cs typeface="Tahoma"/>
            </a:endParaRPr>
          </a:p>
          <a:p>
            <a:pPr algn="just">
              <a:buClr>
                <a:srgbClr val="0070C0"/>
              </a:buClr>
              <a:buFont typeface="Wingdings" panose="05000000000000000000" pitchFamily="2" charset="2"/>
              <a:buChar char="§"/>
            </a:pPr>
            <a:r>
              <a:rPr lang="en-US" sz="2000" kern="0" dirty="0">
                <a:solidFill>
                  <a:srgbClr val="FF0000"/>
                </a:solidFill>
                <a:latin typeface="Tahoma"/>
                <a:ea typeface="宋体" panose="02010600030101010101" pitchFamily="2" charset="-122"/>
                <a:cs typeface="Tahoma"/>
              </a:rPr>
              <a:t>Real-time Example of Cloud Computing: </a:t>
            </a:r>
            <a:r>
              <a:rPr lang="en-US" sz="2000" kern="0" dirty="0">
                <a:solidFill>
                  <a:srgbClr val="0000FF"/>
                </a:solidFill>
                <a:latin typeface="Tahoma"/>
                <a:ea typeface="宋体" panose="02010600030101010101" pitchFamily="2" charset="-122"/>
                <a:cs typeface="Tahoma"/>
              </a:rPr>
              <a:t>For Backup and recovery Amazon  provides </a:t>
            </a:r>
            <a:r>
              <a:rPr lang="en-US" sz="2000" kern="0" dirty="0">
                <a:latin typeface="Tahoma"/>
                <a:ea typeface="宋体" panose="02010600030101010101" pitchFamily="2" charset="-122"/>
                <a:cs typeface="Tahoma"/>
              </a:rPr>
              <a:t>S3</a:t>
            </a:r>
            <a:r>
              <a:rPr lang="en-US" sz="2000" kern="0" dirty="0">
                <a:solidFill>
                  <a:srgbClr val="0000FF"/>
                </a:solidFill>
                <a:latin typeface="Tahoma"/>
                <a:ea typeface="宋体" panose="02010600030101010101" pitchFamily="2" charset="-122"/>
                <a:cs typeface="Tahoma"/>
              </a:rPr>
              <a:t>.</a:t>
            </a:r>
            <a:endParaRPr lang="en-US" sz="2000" kern="0" dirty="0">
              <a:solidFill>
                <a:srgbClr val="000000"/>
              </a:solidFill>
              <a:latin typeface="Times New Roman" pitchFamily="18" charset="0"/>
              <a:ea typeface="宋体" panose="02010600030101010101" pitchFamily="2" charset="-122"/>
              <a:cs typeface="Times New Roman" pitchFamily="18" charset="0"/>
            </a:endParaRPr>
          </a:p>
        </p:txBody>
      </p:sp>
      <p:sp>
        <p:nvSpPr>
          <p:cNvPr id="6" name="Slide Number Placeholder 3"/>
          <p:cNvSpPr>
            <a:spLocks noGrp="1"/>
          </p:cNvSpPr>
          <p:nvPr>
            <p:ph type="sldNum" sz="quarter" idx="7"/>
          </p:nvPr>
        </p:nvSpPr>
        <p:spPr>
          <a:xfrm>
            <a:off x="8393033" y="6646619"/>
            <a:ext cx="559218" cy="192360"/>
          </a:xfrm>
        </p:spPr>
        <p:txBody>
          <a:bodyPr/>
          <a:lstStyle/>
          <a:p>
            <a:r>
              <a:rPr lang="en-US" dirty="0"/>
              <a:t>   5</a:t>
            </a:r>
            <a:endParaRPr lang="en-US" spc="109" dirty="0"/>
          </a:p>
        </p:txBody>
      </p:sp>
    </p:spTree>
    <p:extLst>
      <p:ext uri="{BB962C8B-B14F-4D97-AF65-F5344CB8AC3E}">
        <p14:creationId xmlns:p14="http://schemas.microsoft.com/office/powerpoint/2010/main" val="29236733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r>
              <a:rPr lang="en-AU" altLang="en-US" dirty="0"/>
              <a:t>Difference Between Traditional and Cloud Computing </a:t>
            </a:r>
          </a:p>
        </p:txBody>
      </p:sp>
      <p:sp>
        <p:nvSpPr>
          <p:cNvPr id="26627" name="Content Placeholder 3"/>
          <p:cNvSpPr>
            <a:spLocks noGrp="1"/>
          </p:cNvSpPr>
          <p:nvPr>
            <p:ph sz="half" idx="1"/>
          </p:nvPr>
        </p:nvSpPr>
        <p:spPr/>
        <p:txBody>
          <a:bodyPr/>
          <a:lstStyle/>
          <a:p>
            <a:r>
              <a:rPr lang="en-AU" altLang="en-US" dirty="0"/>
              <a:t>Classical Computing</a:t>
            </a:r>
          </a:p>
          <a:p>
            <a:pPr lvl="1"/>
            <a:r>
              <a:rPr lang="en-AU" altLang="en-US" dirty="0"/>
              <a:t>Buy &amp; Own</a:t>
            </a:r>
          </a:p>
          <a:p>
            <a:pPr lvl="2"/>
            <a:r>
              <a:rPr lang="en-AU" altLang="en-US" dirty="0"/>
              <a:t>Hardware, System Software, Applications often to meet peak needs.</a:t>
            </a:r>
          </a:p>
          <a:p>
            <a:pPr lvl="1"/>
            <a:r>
              <a:rPr lang="en-AU" altLang="en-US" dirty="0"/>
              <a:t>Install, Configure, Test, Verify</a:t>
            </a:r>
          </a:p>
          <a:p>
            <a:pPr lvl="1"/>
            <a:r>
              <a:rPr lang="en-AU" altLang="en-US" dirty="0"/>
              <a:t>Manage</a:t>
            </a:r>
          </a:p>
          <a:p>
            <a:pPr lvl="1"/>
            <a:r>
              <a:rPr lang="en-AU" altLang="en-US" dirty="0"/>
              <a:t>..</a:t>
            </a:r>
          </a:p>
          <a:p>
            <a:pPr lvl="1"/>
            <a:r>
              <a:rPr lang="en-AU" altLang="en-US" dirty="0"/>
              <a:t>Finally, use it</a:t>
            </a:r>
          </a:p>
          <a:p>
            <a:pPr lvl="1"/>
            <a:r>
              <a:rPr lang="en-AU" altLang="en-US" dirty="0"/>
              <a:t>$$$$....$(High </a:t>
            </a:r>
            <a:r>
              <a:rPr lang="en-AU" altLang="en-US" dirty="0" err="1"/>
              <a:t>CapEx</a:t>
            </a:r>
            <a:r>
              <a:rPr lang="en-AU" altLang="en-US" dirty="0"/>
              <a:t>)</a:t>
            </a:r>
          </a:p>
        </p:txBody>
      </p:sp>
      <p:sp>
        <p:nvSpPr>
          <p:cNvPr id="5" name="Content Placeholder 4"/>
          <p:cNvSpPr>
            <a:spLocks noGrp="1"/>
          </p:cNvSpPr>
          <p:nvPr>
            <p:ph sz="half" idx="2"/>
          </p:nvPr>
        </p:nvSpPr>
        <p:spPr/>
        <p:txBody>
          <a:bodyPr/>
          <a:lstStyle/>
          <a:p>
            <a:r>
              <a:rPr lang="en-AU" altLang="en-US"/>
              <a:t>Cloud Computing</a:t>
            </a:r>
          </a:p>
          <a:p>
            <a:pPr lvl="1"/>
            <a:r>
              <a:rPr lang="en-AU" altLang="en-US"/>
              <a:t>Subscribe</a:t>
            </a:r>
          </a:p>
          <a:p>
            <a:pPr lvl="1"/>
            <a:r>
              <a:rPr lang="en-AU" altLang="en-US"/>
              <a:t>Use</a:t>
            </a:r>
          </a:p>
          <a:p>
            <a:pPr lvl="1"/>
            <a:endParaRPr lang="en-AU" altLang="en-US"/>
          </a:p>
          <a:p>
            <a:pPr lvl="1"/>
            <a:endParaRPr lang="en-AU" altLang="en-US"/>
          </a:p>
          <a:p>
            <a:pPr lvl="1"/>
            <a:endParaRPr lang="en-AU" altLang="en-US"/>
          </a:p>
          <a:p>
            <a:pPr lvl="1"/>
            <a:endParaRPr lang="en-AU" altLang="en-US"/>
          </a:p>
          <a:p>
            <a:pPr lvl="1"/>
            <a:endParaRPr lang="en-AU" altLang="en-US"/>
          </a:p>
          <a:p>
            <a:pPr lvl="1"/>
            <a:r>
              <a:rPr lang="en-AU" altLang="en-US"/>
              <a:t>$ - pay for what you use, based on QoS</a:t>
            </a:r>
          </a:p>
        </p:txBody>
      </p:sp>
      <p:grpSp>
        <p:nvGrpSpPr>
          <p:cNvPr id="2" name="Group 9"/>
          <p:cNvGrpSpPr>
            <a:grpSpLocks/>
          </p:cNvGrpSpPr>
          <p:nvPr/>
        </p:nvGrpSpPr>
        <p:grpSpPr bwMode="auto">
          <a:xfrm>
            <a:off x="271266" y="2562225"/>
            <a:ext cx="1028897" cy="3123596"/>
            <a:chOff x="270849" y="2562896"/>
            <a:chExt cx="1029917" cy="3122233"/>
          </a:xfrm>
        </p:grpSpPr>
        <p:sp>
          <p:nvSpPr>
            <p:cNvPr id="20488" name="Freeform 7"/>
            <p:cNvSpPr>
              <a:spLocks/>
            </p:cNvSpPr>
            <p:nvPr/>
          </p:nvSpPr>
          <p:spPr bwMode="auto">
            <a:xfrm>
              <a:off x="663262" y="2562896"/>
              <a:ext cx="637504" cy="3052293"/>
            </a:xfrm>
            <a:custGeom>
              <a:avLst/>
              <a:gdLst>
                <a:gd name="T0" fmla="*/ 598868 w 637504"/>
                <a:gd name="T1" fmla="*/ 3052293 h 3052293"/>
                <a:gd name="T2" fmla="*/ 6439 w 637504"/>
                <a:gd name="T3" fmla="*/ 1764540 h 3052293"/>
                <a:gd name="T4" fmla="*/ 637504 w 637504"/>
                <a:gd name="T5" fmla="*/ 0 h 3052293"/>
                <a:gd name="T6" fmla="*/ 0 60000 65536"/>
                <a:gd name="T7" fmla="*/ 0 60000 65536"/>
                <a:gd name="T8" fmla="*/ 0 60000 65536"/>
                <a:gd name="T9" fmla="*/ 0 w 637504"/>
                <a:gd name="T10" fmla="*/ 0 h 3052293"/>
                <a:gd name="T11" fmla="*/ 637504 w 637504"/>
                <a:gd name="T12" fmla="*/ 3052293 h 3052293"/>
              </a:gdLst>
              <a:ahLst/>
              <a:cxnLst>
                <a:cxn ang="T6">
                  <a:pos x="T0" y="T1"/>
                </a:cxn>
                <a:cxn ang="T7">
                  <a:pos x="T2" y="T3"/>
                </a:cxn>
                <a:cxn ang="T8">
                  <a:pos x="T4" y="T5"/>
                </a:cxn>
              </a:cxnLst>
              <a:rect l="T9" t="T10" r="T11" b="T12"/>
              <a:pathLst>
                <a:path w="637504" h="3052293">
                  <a:moveTo>
                    <a:pt x="598868" y="3052293"/>
                  </a:moveTo>
                  <a:cubicBezTo>
                    <a:pt x="299434" y="2662706"/>
                    <a:pt x="0" y="2273120"/>
                    <a:pt x="6439" y="1764405"/>
                  </a:cubicBezTo>
                  <a:cubicBezTo>
                    <a:pt x="12878" y="1255690"/>
                    <a:pt x="530180" y="291921"/>
                    <a:pt x="637504" y="0"/>
                  </a:cubicBezTo>
                </a:path>
              </a:pathLst>
            </a:custGeom>
            <a:noFill/>
            <a:ln w="38100" cap="flat" cmpd="sng" algn="ctr">
              <a:solidFill>
                <a:srgbClr val="FF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91380" tIns="45692" rIns="91380" bIns="45692" anchor="ctr"/>
            <a:lstStyle/>
            <a:p>
              <a:pPr eaLnBrk="0" hangingPunct="0"/>
              <a:endParaRPr lang="en-US" sz="1200">
                <a:solidFill>
                  <a:srgbClr val="000000"/>
                </a:solidFill>
                <a:latin typeface="Verdana" panose="020B0604030504040204" pitchFamily="34" charset="0"/>
                <a:cs typeface="Tahoma"/>
              </a:endParaRPr>
            </a:p>
          </p:txBody>
        </p:sp>
        <p:sp>
          <p:nvSpPr>
            <p:cNvPr id="20489" name="TextBox 8"/>
            <p:cNvSpPr txBox="1">
              <a:spLocks noChangeArrowheads="1"/>
            </p:cNvSpPr>
            <p:nvPr/>
          </p:nvSpPr>
          <p:spPr bwMode="auto">
            <a:xfrm rot="5400000" flipH="1" flipV="1">
              <a:off x="-915050" y="4098722"/>
              <a:ext cx="2772306" cy="40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宋体"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9pPr>
            </a:lstStyle>
            <a:p>
              <a:pPr algn="ctr">
                <a:spcBef>
                  <a:spcPct val="0"/>
                </a:spcBef>
                <a:buClrTx/>
                <a:buSzTx/>
                <a:buFontTx/>
                <a:buNone/>
              </a:pPr>
              <a:r>
                <a:rPr lang="en-AU" altLang="en-US" sz="2000" b="1" dirty="0">
                  <a:solidFill>
                    <a:srgbClr val="000000"/>
                  </a:solidFill>
                  <a:latin typeface="Verdana" panose="020B0604030504040204" pitchFamily="34" charset="0"/>
                </a:rPr>
                <a:t>Every 12 months?</a:t>
              </a:r>
            </a:p>
          </p:txBody>
        </p:sp>
      </p:grpSp>
      <p:pic>
        <p:nvPicPr>
          <p:cNvPr id="2663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75288" y="3048000"/>
            <a:ext cx="34401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meship.com/Blog/wp-content/uploads/2011/11/cloud-computing-security-strengt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0386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5730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6EFF62-B04B-4D3B-B216-D2B5110485CA}"/>
              </a:ext>
            </a:extLst>
          </p:cNvPr>
          <p:cNvSpPr txBox="1"/>
          <p:nvPr/>
        </p:nvSpPr>
        <p:spPr>
          <a:xfrm>
            <a:off x="134179" y="1258431"/>
            <a:ext cx="8875643" cy="2246769"/>
          </a:xfrm>
          <a:prstGeom prst="rect">
            <a:avLst/>
          </a:prstGeom>
          <a:noFill/>
        </p:spPr>
        <p:txBody>
          <a:bodyPr wrap="square" rtlCol="0">
            <a:spAutoFit/>
          </a:bodyPr>
          <a:lstStyle/>
          <a:p>
            <a:pPr algn="just"/>
            <a:r>
              <a:rPr lang="en-IN" sz="2000" kern="0" dirty="0">
                <a:solidFill>
                  <a:srgbClr val="0000FF"/>
                </a:solidFill>
                <a:latin typeface="Tahoma"/>
                <a:ea typeface="宋体" panose="02010600030101010101" pitchFamily="2" charset="-122"/>
                <a:cs typeface="Tahoma"/>
              </a:rPr>
              <a:t>The National Institute of Stands and Technology (</a:t>
            </a:r>
            <a:r>
              <a:rPr lang="en-IN" sz="2000" kern="0" dirty="0">
                <a:solidFill>
                  <a:srgbClr val="0000FF"/>
                </a:solidFill>
                <a:latin typeface="Tahoma"/>
                <a:ea typeface="宋体" panose="02010600030101010101" pitchFamily="2" charset="-122"/>
                <a:cs typeface="Tahoma"/>
                <a:hlinkClick r:id="rId2"/>
              </a:rPr>
              <a:t>NIST</a:t>
            </a:r>
            <a:r>
              <a:rPr lang="en-IN" sz="2000" kern="0" dirty="0">
                <a:solidFill>
                  <a:srgbClr val="0000FF"/>
                </a:solidFill>
                <a:latin typeface="Tahoma"/>
                <a:ea typeface="宋体" panose="02010600030101010101" pitchFamily="2" charset="-122"/>
                <a:cs typeface="Tahoma"/>
              </a:rPr>
              <a:t>) has a more comprehensive definition of cloud computing. It describes cloud computing as "a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a:t>
            </a:r>
          </a:p>
        </p:txBody>
      </p:sp>
      <p:sp>
        <p:nvSpPr>
          <p:cNvPr id="5" name="Rectangle 4">
            <a:extLst>
              <a:ext uri="{FF2B5EF4-FFF2-40B4-BE49-F238E27FC236}">
                <a16:creationId xmlns:a16="http://schemas.microsoft.com/office/drawing/2014/main" id="{5E6F33A4-674D-4EDF-B96A-6EBC7961AD75}"/>
              </a:ext>
            </a:extLst>
          </p:cNvPr>
          <p:cNvSpPr/>
          <p:nvPr/>
        </p:nvSpPr>
        <p:spPr>
          <a:xfrm>
            <a:off x="1286009" y="609600"/>
            <a:ext cx="6486391" cy="692497"/>
          </a:xfrm>
          <a:prstGeom prst="rect">
            <a:avLst/>
          </a:prstGeom>
          <a:noFill/>
        </p:spPr>
        <p:txBody>
          <a:bodyPr wrap="none" lIns="68580" tIns="34290" rIns="68580" bIns="34290">
            <a:spAutoFit/>
          </a:bodyPr>
          <a:lstStyle/>
          <a:p>
            <a:pPr algn="ctr"/>
            <a:r>
              <a:rPr lang="en-US" sz="4050" b="1" dirty="0">
                <a:ln w="9525">
                  <a:solidFill>
                    <a:schemeClr val="bg1"/>
                  </a:solidFill>
                  <a:prstDash val="solid"/>
                </a:ln>
                <a:effectLst>
                  <a:outerShdw blurRad="12700" dist="38100" dir="2700000" algn="tl" rotWithShape="0">
                    <a:schemeClr val="bg1">
                      <a:lumMod val="50000"/>
                    </a:schemeClr>
                  </a:outerShdw>
                </a:effectLst>
              </a:rPr>
              <a:t>What is Cloud Computing</a:t>
            </a:r>
          </a:p>
        </p:txBody>
      </p:sp>
      <p:pic>
        <p:nvPicPr>
          <p:cNvPr id="3074" name="Picture 2" descr="Image result for cloud computing definitions">
            <a:extLst>
              <a:ext uri="{FF2B5EF4-FFF2-40B4-BE49-F238E27FC236}">
                <a16:creationId xmlns:a16="http://schemas.microsoft.com/office/drawing/2014/main" id="{53AA023C-1944-477C-BD06-F592DCAD9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564" y="3635733"/>
            <a:ext cx="3685436" cy="23650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loud computing definitions">
            <a:extLst>
              <a:ext uri="{FF2B5EF4-FFF2-40B4-BE49-F238E27FC236}">
                <a16:creationId xmlns:a16="http://schemas.microsoft.com/office/drawing/2014/main" id="{D1F3F6C9-3510-40BF-8D78-B7032A6DCE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140" y="3501566"/>
            <a:ext cx="2758937" cy="249918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319442" y="23611"/>
            <a:ext cx="8334087" cy="553998"/>
          </a:xfrm>
        </p:spPr>
        <p:txBody>
          <a:bodyPr/>
          <a:lstStyle/>
          <a:p>
            <a:pPr algn="ctr" rtl="0" eaLnBrk="0" fontAlgn="base" hangingPunct="0">
              <a:spcBef>
                <a:spcPct val="0"/>
              </a:spcBef>
              <a:spcAft>
                <a:spcPct val="0"/>
              </a:spcAft>
            </a:pPr>
            <a:r>
              <a:rPr lang="en-US" sz="3600" dirty="0">
                <a:solidFill>
                  <a:srgbClr val="FFFF00"/>
                </a:solidFill>
                <a:latin typeface="+mj-lt"/>
                <a:ea typeface="宋体" panose="02010600030101010101" pitchFamily="2" charset="-122"/>
                <a:cs typeface="+mj-cs"/>
              </a:rPr>
              <a:t>Cloud Computing Definition</a:t>
            </a:r>
          </a:p>
        </p:txBody>
      </p:sp>
    </p:spTree>
    <p:extLst>
      <p:ext uri="{BB962C8B-B14F-4D97-AF65-F5344CB8AC3E}">
        <p14:creationId xmlns:p14="http://schemas.microsoft.com/office/powerpoint/2010/main" val="4254906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490"/>
            <a:ext cx="9144000" cy="430887"/>
          </a:xfrm>
        </p:spPr>
        <p:txBody>
          <a:bodyPr/>
          <a:lstStyle/>
          <a:p>
            <a:pPr algn="ctr"/>
            <a:r>
              <a:rPr lang="en-US" sz="2800" dirty="0">
                <a:solidFill>
                  <a:srgbClr val="FFFF00"/>
                </a:solidFill>
                <a:latin typeface="+mj-lt"/>
                <a:ea typeface="宋体" panose="02010600030101010101" pitchFamily="2" charset="-122"/>
                <a:cs typeface="+mj-cs"/>
              </a:rPr>
              <a:t>Major Cloud Service Providers</a:t>
            </a:r>
          </a:p>
        </p:txBody>
      </p:sp>
      <p:sp>
        <p:nvSpPr>
          <p:cNvPr id="3" name="Text Placeholder 2"/>
          <p:cNvSpPr>
            <a:spLocks noGrp="1"/>
          </p:cNvSpPr>
          <p:nvPr>
            <p:ph type="body" idx="1"/>
          </p:nvPr>
        </p:nvSpPr>
        <p:spPr>
          <a:xfrm>
            <a:off x="116006" y="501670"/>
            <a:ext cx="8799851" cy="5539978"/>
          </a:xfrm>
        </p:spPr>
        <p:txBody>
          <a:bodyPr tIns="0" anchor="t" anchorCtr="0"/>
          <a:lstStyle/>
          <a:p>
            <a:pPr marL="342900" indent="-342900" algn="l" rtl="0" eaLnBrk="0" fontAlgn="base" hangingPunct="0">
              <a:spcBef>
                <a:spcPct val="20000"/>
              </a:spcBef>
              <a:spcAft>
                <a:spcPct val="0"/>
              </a:spcAft>
              <a:buClr>
                <a:srgbClr val="0070C0"/>
              </a:buClr>
              <a:buFont typeface="Wingdings" panose="05000000000000000000" pitchFamily="2" charset="2"/>
              <a:buChar char="§"/>
            </a:pPr>
            <a:endParaRPr lang="en-US" sz="2000" dirty="0">
              <a:solidFill>
                <a:srgbClr val="0000FF"/>
              </a:solidFill>
              <a:latin typeface="Tahoma"/>
              <a:ea typeface="宋体" panose="02010600030101010101" pitchFamily="2" charset="-122"/>
              <a:cs typeface="Tahoma"/>
            </a:endParaRPr>
          </a:p>
          <a:p>
            <a:pPr marL="342900" indent="-342900" algn="l" rtl="0" eaLnBrk="0" fontAlgn="base" hangingPunct="0">
              <a:spcBef>
                <a:spcPct val="20000"/>
              </a:spcBef>
              <a:spcAft>
                <a:spcPct val="0"/>
              </a:spcAft>
              <a:buClr>
                <a:srgbClr val="0070C0"/>
              </a:buClr>
              <a:buFont typeface="Wingdings" panose="05000000000000000000" pitchFamily="2" charset="2"/>
              <a:buChar char="§"/>
            </a:pPr>
            <a:r>
              <a:rPr lang="en-US" sz="2000" dirty="0">
                <a:solidFill>
                  <a:srgbClr val="0000FF"/>
                </a:solidFill>
                <a:latin typeface="Tahoma"/>
                <a:ea typeface="宋体" panose="02010600030101010101" pitchFamily="2" charset="-122"/>
                <a:cs typeface="Tahoma"/>
              </a:rPr>
              <a:t>2006- </a:t>
            </a:r>
            <a:r>
              <a:rPr lang="en-US" sz="2000" dirty="0">
                <a:solidFill>
                  <a:srgbClr val="FF0000"/>
                </a:solidFill>
                <a:latin typeface="Times New Roman" pitchFamily="18" charset="0"/>
                <a:ea typeface="宋体" panose="02010600030101010101" pitchFamily="2" charset="-122"/>
                <a:cs typeface="Times New Roman" pitchFamily="18" charset="0"/>
              </a:rPr>
              <a:t>Amazon</a:t>
            </a:r>
            <a:r>
              <a:rPr lang="en-US" sz="2000" dirty="0">
                <a:solidFill>
                  <a:srgbClr val="000000"/>
                </a:solidFill>
                <a:latin typeface="Times New Roman" pitchFamily="18" charset="0"/>
                <a:ea typeface="宋体" panose="02010600030101010101" pitchFamily="2" charset="-122"/>
                <a:cs typeface="Times New Roman" pitchFamily="18" charset="0"/>
              </a:rPr>
              <a:t> launched </a:t>
            </a:r>
            <a:r>
              <a:rPr lang="en-US" sz="2000" dirty="0">
                <a:solidFill>
                  <a:srgbClr val="FF0000"/>
                </a:solidFill>
                <a:latin typeface="Times New Roman" pitchFamily="18" charset="0"/>
                <a:ea typeface="宋体" panose="02010600030101010101" pitchFamily="2" charset="-122"/>
                <a:cs typeface="Times New Roman" pitchFamily="18" charset="0"/>
              </a:rPr>
              <a:t>Amazon Web Services </a:t>
            </a:r>
            <a:r>
              <a:rPr lang="en-US" sz="2000" dirty="0">
                <a:solidFill>
                  <a:srgbClr val="000000"/>
                </a:solidFill>
                <a:latin typeface="Times New Roman" pitchFamily="18" charset="0"/>
                <a:ea typeface="宋体" panose="02010600030101010101" pitchFamily="2" charset="-122"/>
                <a:cs typeface="Times New Roman" pitchFamily="18" charset="0"/>
              </a:rPr>
              <a:t>(AWS) with Elastic Compute Cloud (EC2)  which allows users to launch computing resources on pay-per-use.</a:t>
            </a:r>
          </a:p>
          <a:p>
            <a:pPr marL="342900" indent="-342900" algn="l" rtl="0" eaLnBrk="0" fontAlgn="base" hangingPunct="0">
              <a:spcBef>
                <a:spcPct val="20000"/>
              </a:spcBef>
              <a:spcAft>
                <a:spcPct val="0"/>
              </a:spcAft>
              <a:buClr>
                <a:srgbClr val="0070C0"/>
              </a:buClr>
              <a:buFont typeface="Wingdings" panose="05000000000000000000" pitchFamily="2" charset="2"/>
              <a:buChar char="§"/>
            </a:pPr>
            <a:endParaRPr lang="en-US" sz="2000" dirty="0">
              <a:solidFill>
                <a:srgbClr val="000000"/>
              </a:solidFill>
              <a:latin typeface="Times New Roman" pitchFamily="18" charset="0"/>
              <a:ea typeface="宋体" panose="02010600030101010101" pitchFamily="2" charset="-122"/>
              <a:cs typeface="Times New Roman" pitchFamily="18" charset="0"/>
            </a:endParaRPr>
          </a:p>
          <a:p>
            <a:pPr marL="342900" indent="-342900" algn="l" rtl="0" eaLnBrk="0" fontAlgn="base" hangingPunct="0">
              <a:spcBef>
                <a:spcPct val="20000"/>
              </a:spcBef>
              <a:spcAft>
                <a:spcPct val="0"/>
              </a:spcAft>
              <a:buClr>
                <a:srgbClr val="0070C0"/>
              </a:buClr>
              <a:buFont typeface="Wingdings" panose="05000000000000000000" pitchFamily="2" charset="2"/>
              <a:buChar char="§"/>
            </a:pPr>
            <a:r>
              <a:rPr lang="en-US" sz="2000" dirty="0">
                <a:solidFill>
                  <a:srgbClr val="0000FF"/>
                </a:solidFill>
                <a:latin typeface="Tahoma"/>
                <a:ea typeface="宋体" panose="02010600030101010101" pitchFamily="2" charset="-122"/>
                <a:cs typeface="Tahoma"/>
              </a:rPr>
              <a:t>2008- </a:t>
            </a:r>
            <a:r>
              <a:rPr lang="en-US" sz="2000" dirty="0">
                <a:solidFill>
                  <a:srgbClr val="FF0000"/>
                </a:solidFill>
                <a:latin typeface="Times New Roman" pitchFamily="18" charset="0"/>
                <a:ea typeface="宋体" panose="02010600030101010101" pitchFamily="2" charset="-122"/>
                <a:cs typeface="Times New Roman" pitchFamily="18" charset="0"/>
              </a:rPr>
              <a:t>Google</a:t>
            </a:r>
            <a:r>
              <a:rPr lang="en-US" sz="2000" dirty="0">
                <a:solidFill>
                  <a:srgbClr val="000000"/>
                </a:solidFill>
                <a:latin typeface="Times New Roman" pitchFamily="18" charset="0"/>
                <a:ea typeface="宋体" panose="02010600030101010101" pitchFamily="2" charset="-122"/>
                <a:cs typeface="Times New Roman" pitchFamily="18" charset="0"/>
              </a:rPr>
              <a:t> launched its </a:t>
            </a:r>
            <a:r>
              <a:rPr lang="en-US" sz="2000" dirty="0">
                <a:solidFill>
                  <a:srgbClr val="FF0000"/>
                </a:solidFill>
                <a:latin typeface="Times New Roman" pitchFamily="18" charset="0"/>
                <a:ea typeface="宋体" panose="02010600030101010101" pitchFamily="2" charset="-122"/>
                <a:cs typeface="Times New Roman" pitchFamily="18" charset="0"/>
              </a:rPr>
              <a:t>Google App Engine (GAE) </a:t>
            </a:r>
            <a:r>
              <a:rPr lang="en-US" sz="2000" dirty="0">
                <a:solidFill>
                  <a:srgbClr val="000000"/>
                </a:solidFill>
                <a:latin typeface="Times New Roman" pitchFamily="18" charset="0"/>
                <a:ea typeface="宋体" panose="02010600030101010101" pitchFamily="2" charset="-122"/>
                <a:cs typeface="Times New Roman" pitchFamily="18" charset="0"/>
              </a:rPr>
              <a:t>Platform-as-a-Service (PaaS), allowing developers to host web applications in its managed data centers.</a:t>
            </a:r>
          </a:p>
          <a:p>
            <a:pPr marL="342900" indent="-342900" algn="l" rtl="0" eaLnBrk="0" fontAlgn="base" hangingPunct="0">
              <a:spcBef>
                <a:spcPct val="20000"/>
              </a:spcBef>
              <a:spcAft>
                <a:spcPct val="0"/>
              </a:spcAft>
              <a:buClr>
                <a:srgbClr val="0070C0"/>
              </a:buClr>
              <a:buFont typeface="Wingdings" panose="05000000000000000000" pitchFamily="2" charset="2"/>
              <a:buChar char="§"/>
            </a:pPr>
            <a:endParaRPr lang="en-US" sz="2000" dirty="0">
              <a:solidFill>
                <a:srgbClr val="000000"/>
              </a:solidFill>
              <a:latin typeface="Times New Roman" pitchFamily="18" charset="0"/>
              <a:ea typeface="宋体" panose="02010600030101010101" pitchFamily="2" charset="-122"/>
              <a:cs typeface="Times New Roman" pitchFamily="18" charset="0"/>
            </a:endParaRPr>
          </a:p>
          <a:p>
            <a:pPr marL="342900" indent="-342900" algn="l" rtl="0" eaLnBrk="0" fontAlgn="base" hangingPunct="0">
              <a:spcBef>
                <a:spcPct val="20000"/>
              </a:spcBef>
              <a:spcAft>
                <a:spcPct val="0"/>
              </a:spcAft>
              <a:buClr>
                <a:srgbClr val="0070C0"/>
              </a:buClr>
              <a:buFont typeface="Wingdings" panose="05000000000000000000" pitchFamily="2" charset="2"/>
              <a:buChar char="§"/>
            </a:pPr>
            <a:r>
              <a:rPr lang="en-US" sz="2000" dirty="0">
                <a:solidFill>
                  <a:srgbClr val="0000FF"/>
                </a:solidFill>
                <a:latin typeface="Tahoma"/>
                <a:ea typeface="宋体" panose="02010600030101010101" pitchFamily="2" charset="-122"/>
                <a:cs typeface="Tahoma"/>
              </a:rPr>
              <a:t>2010- </a:t>
            </a:r>
            <a:r>
              <a:rPr lang="en-US" sz="2000" dirty="0">
                <a:solidFill>
                  <a:srgbClr val="FF0000"/>
                </a:solidFill>
                <a:latin typeface="Times New Roman" pitchFamily="18" charset="0"/>
                <a:ea typeface="宋体" panose="02010600030101010101" pitchFamily="2" charset="-122"/>
                <a:cs typeface="Times New Roman" pitchFamily="18" charset="0"/>
              </a:rPr>
              <a:t>Microsoft</a:t>
            </a:r>
            <a:r>
              <a:rPr lang="en-US" sz="2000" dirty="0">
                <a:solidFill>
                  <a:srgbClr val="000000"/>
                </a:solidFill>
                <a:latin typeface="Times New Roman" pitchFamily="18" charset="0"/>
                <a:ea typeface="宋体" panose="02010600030101010101" pitchFamily="2" charset="-122"/>
                <a:cs typeface="Times New Roman" pitchFamily="18" charset="0"/>
              </a:rPr>
              <a:t>, entered the cloud market with the launch of its cloud computing platform </a:t>
            </a:r>
            <a:r>
              <a:rPr lang="en-US" sz="2000" dirty="0">
                <a:solidFill>
                  <a:srgbClr val="FF0000"/>
                </a:solidFill>
                <a:latin typeface="Times New Roman" pitchFamily="18" charset="0"/>
                <a:ea typeface="宋体" panose="02010600030101010101" pitchFamily="2" charset="-122"/>
                <a:cs typeface="Times New Roman" pitchFamily="18" charset="0"/>
              </a:rPr>
              <a:t>Azure</a:t>
            </a:r>
            <a:r>
              <a:rPr lang="en-US" sz="2000" dirty="0">
                <a:solidFill>
                  <a:srgbClr val="000000"/>
                </a:solidFill>
                <a:latin typeface="Times New Roman" pitchFamily="18" charset="0"/>
                <a:ea typeface="宋体" panose="02010600030101010101" pitchFamily="2" charset="-122"/>
                <a:cs typeface="Times New Roman" pitchFamily="18" charset="0"/>
              </a:rPr>
              <a:t>.</a:t>
            </a:r>
          </a:p>
          <a:p>
            <a:pPr marL="342900" indent="-342900" algn="l" rtl="0" eaLnBrk="0" fontAlgn="base" hangingPunct="0">
              <a:spcBef>
                <a:spcPct val="20000"/>
              </a:spcBef>
              <a:spcAft>
                <a:spcPct val="0"/>
              </a:spcAft>
              <a:buClr>
                <a:srgbClr val="0070C0"/>
              </a:buClr>
              <a:buFont typeface="Wingdings" panose="05000000000000000000" pitchFamily="2" charset="2"/>
              <a:buChar char="§"/>
            </a:pPr>
            <a:endParaRPr lang="en-US" sz="2000" dirty="0">
              <a:solidFill>
                <a:srgbClr val="000000"/>
              </a:solidFill>
              <a:latin typeface="Times New Roman" pitchFamily="18" charset="0"/>
              <a:ea typeface="宋体" panose="02010600030101010101" pitchFamily="2" charset="-122"/>
              <a:cs typeface="Times New Roman" pitchFamily="18" charset="0"/>
            </a:endParaRPr>
          </a:p>
          <a:p>
            <a:pPr marL="342900" indent="-342900" algn="l" rtl="0" eaLnBrk="0" fontAlgn="base" hangingPunct="0">
              <a:spcBef>
                <a:spcPct val="20000"/>
              </a:spcBef>
              <a:spcAft>
                <a:spcPct val="0"/>
              </a:spcAft>
              <a:buClr>
                <a:srgbClr val="0070C0"/>
              </a:buClr>
              <a:buFont typeface="Wingdings" panose="05000000000000000000" pitchFamily="2" charset="2"/>
              <a:buChar char="§"/>
            </a:pPr>
            <a:r>
              <a:rPr lang="en-US" sz="2000" dirty="0">
                <a:solidFill>
                  <a:srgbClr val="0000FF"/>
                </a:solidFill>
                <a:latin typeface="Tahoma"/>
                <a:ea typeface="宋体" panose="02010600030101010101" pitchFamily="2" charset="-122"/>
                <a:cs typeface="Tahoma"/>
              </a:rPr>
              <a:t>2011-</a:t>
            </a:r>
            <a:r>
              <a:rPr lang="en-US" sz="2000" dirty="0">
                <a:solidFill>
                  <a:srgbClr val="FF0000"/>
                </a:solidFill>
                <a:latin typeface="Tahoma"/>
                <a:ea typeface="宋体" panose="02010600030101010101" pitchFamily="2" charset="-122"/>
                <a:cs typeface="Tahoma"/>
              </a:rPr>
              <a:t> </a:t>
            </a:r>
            <a:r>
              <a:rPr lang="en-US" sz="2000" dirty="0">
                <a:solidFill>
                  <a:srgbClr val="FF0000"/>
                </a:solidFill>
                <a:latin typeface="Times New Roman" pitchFamily="18" charset="0"/>
                <a:ea typeface="宋体" panose="02010600030101010101" pitchFamily="2" charset="-122"/>
                <a:cs typeface="Times New Roman" pitchFamily="18" charset="0"/>
              </a:rPr>
              <a:t>IBM </a:t>
            </a:r>
            <a:r>
              <a:rPr lang="en-US" sz="2000" dirty="0">
                <a:solidFill>
                  <a:srgbClr val="000000"/>
                </a:solidFill>
                <a:latin typeface="Times New Roman" pitchFamily="18" charset="0"/>
                <a:ea typeface="宋体" panose="02010600030101010101" pitchFamily="2" charset="-122"/>
                <a:cs typeface="Times New Roman" pitchFamily="18" charset="0"/>
              </a:rPr>
              <a:t>launched Smart Cloud then renamed it as </a:t>
            </a:r>
            <a:r>
              <a:rPr lang="en-US" sz="2000" dirty="0">
                <a:solidFill>
                  <a:srgbClr val="FF0000"/>
                </a:solidFill>
                <a:latin typeface="Times New Roman" pitchFamily="18" charset="0"/>
                <a:ea typeface="宋体" panose="02010600030101010101" pitchFamily="2" charset="-122"/>
                <a:cs typeface="Times New Roman" pitchFamily="18" charset="0"/>
              </a:rPr>
              <a:t>IBM's </a:t>
            </a:r>
            <a:r>
              <a:rPr lang="en-US" sz="2000" dirty="0" err="1">
                <a:solidFill>
                  <a:srgbClr val="FF0000"/>
                </a:solidFill>
                <a:latin typeface="Times New Roman" pitchFamily="18" charset="0"/>
                <a:ea typeface="宋体" panose="02010600030101010101" pitchFamily="2" charset="-122"/>
                <a:cs typeface="Times New Roman" pitchFamily="18" charset="0"/>
              </a:rPr>
              <a:t>Bluemix</a:t>
            </a:r>
            <a:r>
              <a:rPr lang="en-US" sz="2000" dirty="0">
                <a:solidFill>
                  <a:srgbClr val="FF0000"/>
                </a:solidFill>
                <a:latin typeface="Times New Roman" pitchFamily="18" charset="0"/>
                <a:ea typeface="宋体" panose="02010600030101010101" pitchFamily="2" charset="-122"/>
                <a:cs typeface="Times New Roman" pitchFamily="18" charset="0"/>
              </a:rPr>
              <a:t> </a:t>
            </a:r>
            <a:r>
              <a:rPr lang="en-US" sz="2000" dirty="0">
                <a:solidFill>
                  <a:srgbClr val="000000"/>
                </a:solidFill>
                <a:latin typeface="Times New Roman" pitchFamily="18" charset="0"/>
                <a:ea typeface="宋体" panose="02010600030101010101" pitchFamily="2" charset="-122"/>
                <a:cs typeface="Times New Roman" pitchFamily="18" charset="0"/>
              </a:rPr>
              <a:t>and   launched in </a:t>
            </a:r>
            <a:r>
              <a:rPr lang="en-US" sz="2000" dirty="0">
                <a:solidFill>
                  <a:srgbClr val="FF0000"/>
                </a:solidFill>
                <a:latin typeface="Times New Roman" pitchFamily="18" charset="0"/>
                <a:ea typeface="宋体" panose="02010600030101010101" pitchFamily="2" charset="-122"/>
                <a:cs typeface="Times New Roman" pitchFamily="18" charset="0"/>
              </a:rPr>
              <a:t>2014</a:t>
            </a:r>
            <a:r>
              <a:rPr lang="en-US" sz="2000" dirty="0">
                <a:solidFill>
                  <a:srgbClr val="000000"/>
                </a:solidFill>
                <a:latin typeface="Times New Roman" pitchFamily="18" charset="0"/>
                <a:ea typeface="宋体" panose="02010600030101010101" pitchFamily="2" charset="-122"/>
                <a:cs typeface="Times New Roman" pitchFamily="18" charset="0"/>
              </a:rPr>
              <a:t> for the </a:t>
            </a:r>
            <a:r>
              <a:rPr lang="en-US" sz="2000" dirty="0"/>
              <a:t>academic organizations concerning to PaaS</a:t>
            </a:r>
            <a:r>
              <a:rPr lang="en-US" sz="2000" dirty="0">
                <a:solidFill>
                  <a:srgbClr val="000000"/>
                </a:solidFill>
                <a:latin typeface="Times New Roman" pitchFamily="18" charset="0"/>
                <a:ea typeface="宋体" panose="02010600030101010101" pitchFamily="2" charset="-122"/>
                <a:cs typeface="Times New Roman" pitchFamily="18" charset="0"/>
              </a:rPr>
              <a:t> services.</a:t>
            </a:r>
          </a:p>
          <a:p>
            <a:pPr marL="342900" indent="-342900" algn="l" rtl="0" eaLnBrk="0" fontAlgn="base" hangingPunct="0">
              <a:spcBef>
                <a:spcPct val="20000"/>
              </a:spcBef>
              <a:spcAft>
                <a:spcPct val="0"/>
              </a:spcAft>
              <a:buClr>
                <a:srgbClr val="0070C0"/>
              </a:buClr>
              <a:buFont typeface="Wingdings" panose="05000000000000000000" pitchFamily="2" charset="2"/>
              <a:buChar char="§"/>
            </a:pPr>
            <a:endParaRPr lang="en-US" sz="2000" dirty="0">
              <a:solidFill>
                <a:srgbClr val="000000"/>
              </a:solidFill>
              <a:latin typeface="Times New Roman" pitchFamily="18" charset="0"/>
              <a:ea typeface="宋体" panose="02010600030101010101" pitchFamily="2" charset="-122"/>
              <a:cs typeface="Times New Roman" pitchFamily="18" charset="0"/>
            </a:endParaRPr>
          </a:p>
          <a:p>
            <a:pPr marL="342900" indent="-342900" algn="l" rtl="0" eaLnBrk="0" fontAlgn="base" hangingPunct="0">
              <a:spcBef>
                <a:spcPct val="20000"/>
              </a:spcBef>
              <a:spcAft>
                <a:spcPct val="0"/>
              </a:spcAft>
              <a:buClr>
                <a:srgbClr val="0070C0"/>
              </a:buClr>
              <a:buFont typeface="Wingdings" panose="05000000000000000000" pitchFamily="2" charset="2"/>
              <a:buChar char="§"/>
            </a:pPr>
            <a:r>
              <a:rPr lang="en-US" sz="2000" dirty="0">
                <a:solidFill>
                  <a:srgbClr val="0000FF"/>
                </a:solidFill>
                <a:latin typeface="Tahoma"/>
                <a:ea typeface="宋体" panose="02010600030101010101" pitchFamily="2" charset="-122"/>
                <a:cs typeface="Tahoma"/>
              </a:rPr>
              <a:t>2011- </a:t>
            </a:r>
            <a:r>
              <a:rPr lang="en-US" sz="2000" dirty="0">
                <a:solidFill>
                  <a:srgbClr val="FF0000"/>
                </a:solidFill>
                <a:latin typeface="Times New Roman" pitchFamily="18" charset="0"/>
                <a:ea typeface="宋体" panose="02010600030101010101" pitchFamily="2" charset="-122"/>
                <a:cs typeface="Times New Roman" pitchFamily="18" charset="0"/>
              </a:rPr>
              <a:t>IIT Delhi </a:t>
            </a:r>
            <a:r>
              <a:rPr lang="en-US" sz="2000" dirty="0">
                <a:solidFill>
                  <a:srgbClr val="000000"/>
                </a:solidFill>
                <a:latin typeface="Times New Roman" pitchFamily="18" charset="0"/>
                <a:ea typeface="宋体" panose="02010600030101010101" pitchFamily="2" charset="-122"/>
                <a:cs typeface="Times New Roman" pitchFamily="18" charset="0"/>
              </a:rPr>
              <a:t>launched</a:t>
            </a:r>
            <a:r>
              <a:rPr lang="en-US" sz="2000" dirty="0">
                <a:solidFill>
                  <a:srgbClr val="FF0000"/>
                </a:solidFill>
                <a:latin typeface="Times New Roman" pitchFamily="18" charset="0"/>
                <a:ea typeface="宋体" panose="02010600030101010101" pitchFamily="2" charset="-122"/>
                <a:cs typeface="Times New Roman" pitchFamily="18" charset="0"/>
              </a:rPr>
              <a:t> Baadal </a:t>
            </a:r>
            <a:r>
              <a:rPr lang="en-US" sz="2000" dirty="0">
                <a:solidFill>
                  <a:srgbClr val="000000"/>
                </a:solidFill>
                <a:latin typeface="Times New Roman" pitchFamily="18" charset="0"/>
                <a:ea typeface="宋体" panose="02010600030101010101" pitchFamily="2" charset="-122"/>
                <a:cs typeface="Times New Roman" pitchFamily="18" charset="0"/>
              </a:rPr>
              <a:t>cloud for Infrastructure-as-a-Service (</a:t>
            </a:r>
            <a:r>
              <a:rPr lang="en-US" sz="2000" dirty="0" err="1">
                <a:solidFill>
                  <a:srgbClr val="000000"/>
                </a:solidFill>
                <a:latin typeface="Times New Roman" pitchFamily="18" charset="0"/>
                <a:ea typeface="宋体" panose="02010600030101010101" pitchFamily="2" charset="-122"/>
                <a:cs typeface="Times New Roman" pitchFamily="18" charset="0"/>
              </a:rPr>
              <a:t>IaaS</a:t>
            </a:r>
            <a:r>
              <a:rPr lang="en-US" sz="2000" dirty="0">
                <a:solidFill>
                  <a:srgbClr val="000000"/>
                </a:solidFill>
                <a:latin typeface="Times New Roman" pitchFamily="18" charset="0"/>
                <a:ea typeface="宋体" panose="02010600030101010101" pitchFamily="2" charset="-122"/>
                <a:cs typeface="Times New Roman" pitchFamily="18" charset="0"/>
              </a:rPr>
              <a:t>) services.</a:t>
            </a:r>
          </a:p>
          <a:p>
            <a:pPr marL="342900" indent="-342900" algn="l" rtl="0" eaLnBrk="0" fontAlgn="base" hangingPunct="0">
              <a:spcBef>
                <a:spcPct val="20000"/>
              </a:spcBef>
              <a:spcAft>
                <a:spcPct val="0"/>
              </a:spcAft>
              <a:buClr>
                <a:srgbClr val="0070C0"/>
              </a:buClr>
              <a:buFont typeface="Wingdings" panose="05000000000000000000" pitchFamily="2" charset="2"/>
              <a:buChar char="§"/>
            </a:pPr>
            <a:r>
              <a:rPr lang="en-US" sz="2000" dirty="0">
                <a:solidFill>
                  <a:srgbClr val="0000FF"/>
                </a:solidFill>
                <a:latin typeface="Tahoma"/>
                <a:ea typeface="宋体" panose="02010600030101010101" pitchFamily="2" charset="-122"/>
                <a:cs typeface="Tahoma"/>
              </a:rPr>
              <a:t>2013-</a:t>
            </a:r>
            <a:r>
              <a:rPr lang="en-US" sz="2000" dirty="0">
                <a:solidFill>
                  <a:srgbClr val="000000"/>
                </a:solidFill>
                <a:latin typeface="Times New Roman" pitchFamily="18" charset="0"/>
                <a:ea typeface="宋体" panose="02010600030101010101" pitchFamily="2" charset="-122"/>
                <a:cs typeface="Times New Roman" pitchFamily="18" charset="0"/>
              </a:rPr>
              <a:t> </a:t>
            </a:r>
            <a:r>
              <a:rPr lang="en-US" sz="2000" dirty="0">
                <a:solidFill>
                  <a:srgbClr val="FF0000"/>
                </a:solidFill>
                <a:latin typeface="Times New Roman" pitchFamily="18" charset="0"/>
                <a:ea typeface="宋体" panose="02010600030101010101" pitchFamily="2" charset="-122"/>
                <a:cs typeface="Times New Roman" pitchFamily="18" charset="0"/>
              </a:rPr>
              <a:t>C-DAC Chennai </a:t>
            </a:r>
            <a:r>
              <a:rPr lang="en-US" sz="2000" dirty="0">
                <a:latin typeface="Times New Roman" pitchFamily="18" charset="0"/>
                <a:ea typeface="宋体" panose="02010600030101010101" pitchFamily="2" charset="-122"/>
                <a:cs typeface="Times New Roman" pitchFamily="18" charset="0"/>
              </a:rPr>
              <a:t>also</a:t>
            </a:r>
            <a:r>
              <a:rPr lang="en-US" sz="2000" dirty="0">
                <a:solidFill>
                  <a:srgbClr val="FF0000"/>
                </a:solidFill>
                <a:latin typeface="Times New Roman" pitchFamily="18" charset="0"/>
                <a:ea typeface="宋体" panose="02010600030101010101" pitchFamily="2" charset="-122"/>
                <a:cs typeface="Times New Roman" pitchFamily="18" charset="0"/>
              </a:rPr>
              <a:t> </a:t>
            </a:r>
            <a:r>
              <a:rPr lang="en-US" sz="2000" dirty="0">
                <a:solidFill>
                  <a:srgbClr val="000000"/>
                </a:solidFill>
                <a:latin typeface="Times New Roman" pitchFamily="18" charset="0"/>
                <a:ea typeface="宋体" panose="02010600030101010101" pitchFamily="2" charset="-122"/>
                <a:cs typeface="Times New Roman" pitchFamily="18" charset="0"/>
              </a:rPr>
              <a:t>launched </a:t>
            </a:r>
            <a:r>
              <a:rPr lang="en-US" sz="2000" dirty="0" err="1">
                <a:solidFill>
                  <a:srgbClr val="FF0000"/>
                </a:solidFill>
              </a:rPr>
              <a:t>Meghdoot</a:t>
            </a:r>
            <a:r>
              <a:rPr lang="en-US" sz="2000" dirty="0">
                <a:solidFill>
                  <a:srgbClr val="000000"/>
                </a:solidFill>
                <a:latin typeface="Times New Roman" pitchFamily="18" charset="0"/>
                <a:ea typeface="宋体" panose="02010600030101010101" pitchFamily="2" charset="-122"/>
                <a:cs typeface="Times New Roman" pitchFamily="18" charset="0"/>
              </a:rPr>
              <a:t> cloud platform for </a:t>
            </a:r>
            <a:r>
              <a:rPr lang="en-US" sz="2000" dirty="0" err="1">
                <a:solidFill>
                  <a:srgbClr val="000000"/>
                </a:solidFill>
                <a:latin typeface="Times New Roman" pitchFamily="18" charset="0"/>
                <a:ea typeface="宋体" panose="02010600030101010101" pitchFamily="2" charset="-122"/>
                <a:cs typeface="Times New Roman" pitchFamily="18" charset="0"/>
              </a:rPr>
              <a:t>IaaS</a:t>
            </a:r>
            <a:r>
              <a:rPr lang="en-US" sz="2000" dirty="0">
                <a:solidFill>
                  <a:srgbClr val="000000"/>
                </a:solidFill>
                <a:latin typeface="Times New Roman" pitchFamily="18" charset="0"/>
                <a:ea typeface="宋体" panose="02010600030101010101" pitchFamily="2" charset="-122"/>
                <a:cs typeface="Times New Roman" pitchFamily="18" charset="0"/>
              </a:rPr>
              <a:t> services.</a:t>
            </a:r>
          </a:p>
        </p:txBody>
      </p:sp>
      <p:sp>
        <p:nvSpPr>
          <p:cNvPr id="4" name="Slide Number Placeholder 3"/>
          <p:cNvSpPr>
            <a:spLocks noGrp="1"/>
          </p:cNvSpPr>
          <p:nvPr>
            <p:ph type="sldNum" sz="quarter" idx="7"/>
          </p:nvPr>
        </p:nvSpPr>
        <p:spPr>
          <a:xfrm>
            <a:off x="8763000" y="6654510"/>
            <a:ext cx="559218" cy="192360"/>
          </a:xfrm>
        </p:spPr>
        <p:txBody>
          <a:bodyPr/>
          <a:lstStyle/>
          <a:p>
            <a:fld id="{81D60167-4931-47E6-BA6A-407CBD079E47}" type="slidenum">
              <a:rPr lang="en-US" smtClean="0"/>
              <a:pPr/>
              <a:t>8</a:t>
            </a:fld>
            <a:endParaRPr lang="en-US" spc="109" dirty="0"/>
          </a:p>
        </p:txBody>
      </p:sp>
    </p:spTree>
    <p:extLst>
      <p:ext uri="{BB962C8B-B14F-4D97-AF65-F5344CB8AC3E}">
        <p14:creationId xmlns:p14="http://schemas.microsoft.com/office/powerpoint/2010/main" val="156397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cloud computing features on-demand service, Measured service">
            <a:extLst>
              <a:ext uri="{FF2B5EF4-FFF2-40B4-BE49-F238E27FC236}">
                <a16:creationId xmlns:a16="http://schemas.microsoft.com/office/drawing/2014/main" id="{3132A747-CEA3-4080-A643-D9AFA007C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83" y="857250"/>
            <a:ext cx="7494104" cy="35093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9CD356-3B96-47EE-8BC8-8320D457CBEF}"/>
              </a:ext>
            </a:extLst>
          </p:cNvPr>
          <p:cNvSpPr txBox="1"/>
          <p:nvPr/>
        </p:nvSpPr>
        <p:spPr>
          <a:xfrm>
            <a:off x="5804453" y="1344268"/>
            <a:ext cx="2613991" cy="646331"/>
          </a:xfrm>
          <a:prstGeom prst="rect">
            <a:avLst/>
          </a:prstGeom>
          <a:noFill/>
        </p:spPr>
        <p:txBody>
          <a:bodyPr wrap="square" rtlCol="0">
            <a:spAutoFit/>
          </a:bodyPr>
          <a:lstStyle/>
          <a:p>
            <a:r>
              <a:rPr lang="en-IN" dirty="0"/>
              <a:t>Its there when you need it</a:t>
            </a:r>
          </a:p>
        </p:txBody>
      </p:sp>
      <p:sp>
        <p:nvSpPr>
          <p:cNvPr id="8" name="TextBox 7">
            <a:extLst>
              <a:ext uri="{FF2B5EF4-FFF2-40B4-BE49-F238E27FC236}">
                <a16:creationId xmlns:a16="http://schemas.microsoft.com/office/drawing/2014/main" id="{FEF9F87E-CC1C-4B23-8F35-D01D24610A09}"/>
              </a:ext>
            </a:extLst>
          </p:cNvPr>
          <p:cNvSpPr txBox="1"/>
          <p:nvPr/>
        </p:nvSpPr>
        <p:spPr>
          <a:xfrm>
            <a:off x="6559827" y="3078646"/>
            <a:ext cx="2613991" cy="646331"/>
          </a:xfrm>
          <a:prstGeom prst="rect">
            <a:avLst/>
          </a:prstGeom>
          <a:noFill/>
        </p:spPr>
        <p:txBody>
          <a:bodyPr wrap="square" rtlCol="0">
            <a:spAutoFit/>
          </a:bodyPr>
          <a:lstStyle/>
          <a:p>
            <a:r>
              <a:rPr lang="en-IN" dirty="0"/>
              <a:t>Tons of Connectivity Options</a:t>
            </a:r>
          </a:p>
        </p:txBody>
      </p:sp>
      <p:sp>
        <p:nvSpPr>
          <p:cNvPr id="9" name="TextBox 8">
            <a:extLst>
              <a:ext uri="{FF2B5EF4-FFF2-40B4-BE49-F238E27FC236}">
                <a16:creationId xmlns:a16="http://schemas.microsoft.com/office/drawing/2014/main" id="{027F86FB-CF06-4C40-B68F-56C614A45243}"/>
              </a:ext>
            </a:extLst>
          </p:cNvPr>
          <p:cNvSpPr txBox="1"/>
          <p:nvPr/>
        </p:nvSpPr>
        <p:spPr>
          <a:xfrm>
            <a:off x="5431735" y="4456539"/>
            <a:ext cx="3066222" cy="646331"/>
          </a:xfrm>
          <a:prstGeom prst="rect">
            <a:avLst/>
          </a:prstGeom>
          <a:noFill/>
        </p:spPr>
        <p:txBody>
          <a:bodyPr wrap="square" rtlCol="0">
            <a:spAutoFit/>
          </a:bodyPr>
          <a:lstStyle/>
          <a:p>
            <a:pPr algn="ctr"/>
            <a:r>
              <a:rPr lang="en-IN" dirty="0"/>
              <a:t>Sharing who-knows where resources</a:t>
            </a:r>
          </a:p>
        </p:txBody>
      </p:sp>
      <p:sp>
        <p:nvSpPr>
          <p:cNvPr id="10" name="TextBox 9">
            <a:extLst>
              <a:ext uri="{FF2B5EF4-FFF2-40B4-BE49-F238E27FC236}">
                <a16:creationId xmlns:a16="http://schemas.microsoft.com/office/drawing/2014/main" id="{C1747F9A-F0ED-489C-B115-FDD3C2FEB3CF}"/>
              </a:ext>
            </a:extLst>
          </p:cNvPr>
          <p:cNvSpPr txBox="1"/>
          <p:nvPr/>
        </p:nvSpPr>
        <p:spPr>
          <a:xfrm>
            <a:off x="1267240" y="4415999"/>
            <a:ext cx="2613991" cy="369332"/>
          </a:xfrm>
          <a:prstGeom prst="rect">
            <a:avLst/>
          </a:prstGeom>
          <a:noFill/>
        </p:spPr>
        <p:txBody>
          <a:bodyPr wrap="square" rtlCol="0">
            <a:spAutoFit/>
          </a:bodyPr>
          <a:lstStyle/>
          <a:p>
            <a:r>
              <a:rPr lang="en-IN" dirty="0"/>
              <a:t>You Get what you need</a:t>
            </a:r>
          </a:p>
        </p:txBody>
      </p:sp>
      <p:sp>
        <p:nvSpPr>
          <p:cNvPr id="11" name="TextBox 10">
            <a:extLst>
              <a:ext uri="{FF2B5EF4-FFF2-40B4-BE49-F238E27FC236}">
                <a16:creationId xmlns:a16="http://schemas.microsoft.com/office/drawing/2014/main" id="{3195F329-77A2-4835-93A0-B6723BE79507}"/>
              </a:ext>
            </a:extLst>
          </p:cNvPr>
          <p:cNvSpPr txBox="1"/>
          <p:nvPr/>
        </p:nvSpPr>
        <p:spPr>
          <a:xfrm>
            <a:off x="463060" y="1949888"/>
            <a:ext cx="2613991" cy="646331"/>
          </a:xfrm>
          <a:prstGeom prst="rect">
            <a:avLst/>
          </a:prstGeom>
          <a:noFill/>
        </p:spPr>
        <p:txBody>
          <a:bodyPr wrap="square" rtlCol="0">
            <a:spAutoFit/>
          </a:bodyPr>
          <a:lstStyle/>
          <a:p>
            <a:r>
              <a:rPr lang="en-IN" dirty="0"/>
              <a:t>You Get what you Pay for</a:t>
            </a:r>
          </a:p>
        </p:txBody>
      </p:sp>
      <p:sp>
        <p:nvSpPr>
          <p:cNvPr id="5" name="Rectangle 4">
            <a:extLst>
              <a:ext uri="{FF2B5EF4-FFF2-40B4-BE49-F238E27FC236}">
                <a16:creationId xmlns:a16="http://schemas.microsoft.com/office/drawing/2014/main" id="{2E2848C4-001E-42AE-B849-992AB07D5433}"/>
              </a:ext>
            </a:extLst>
          </p:cNvPr>
          <p:cNvSpPr/>
          <p:nvPr/>
        </p:nvSpPr>
        <p:spPr>
          <a:xfrm>
            <a:off x="59225" y="4788892"/>
            <a:ext cx="9025548" cy="692497"/>
          </a:xfrm>
          <a:prstGeom prst="rect">
            <a:avLst/>
          </a:prstGeom>
          <a:noFill/>
        </p:spPr>
        <p:txBody>
          <a:bodyPr wrap="none" lIns="68580" tIns="34290" rIns="68580" bIns="34290">
            <a:spAutoFit/>
          </a:bodyPr>
          <a:lstStyle/>
          <a:p>
            <a:pPr algn="ctr"/>
            <a:r>
              <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Characteristics of Cloud Computing</a:t>
            </a:r>
          </a:p>
        </p:txBody>
      </p:sp>
      <p:sp>
        <p:nvSpPr>
          <p:cNvPr id="12" name="Title 1"/>
          <p:cNvSpPr>
            <a:spLocks noGrp="1"/>
          </p:cNvSpPr>
          <p:nvPr>
            <p:ph type="title"/>
          </p:nvPr>
        </p:nvSpPr>
        <p:spPr>
          <a:xfrm>
            <a:off x="0" y="36490"/>
            <a:ext cx="9144000" cy="492443"/>
          </a:xfrm>
        </p:spPr>
        <p:txBody>
          <a:bodyPr/>
          <a:lstStyle/>
          <a:p>
            <a:pPr algn="ctr"/>
            <a:r>
              <a:rPr lang="en-US" sz="3200" dirty="0">
                <a:solidFill>
                  <a:srgbClr val="FFFF00"/>
                </a:solidFill>
                <a:latin typeface="+mj-lt"/>
                <a:ea typeface="宋体" panose="02010600030101010101" pitchFamily="2" charset="-122"/>
                <a:cs typeface="+mj-cs"/>
              </a:rPr>
              <a:t>Characteristics of Cloud Computing</a:t>
            </a:r>
          </a:p>
        </p:txBody>
      </p:sp>
    </p:spTree>
    <p:extLst>
      <p:ext uri="{BB962C8B-B14F-4D97-AF65-F5344CB8AC3E}">
        <p14:creationId xmlns:p14="http://schemas.microsoft.com/office/powerpoint/2010/main" val="22489876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Verdana"/>
        <a:ea typeface="SimSun"/>
        <a:cs typeface=""/>
      </a:majorFont>
      <a:minorFont>
        <a:latin typeface="Tahoma"/>
        <a:ea typeface="SimSun"/>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380" tIns="45692" rIns="91380" bIns="45692"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Verdana" pitchFamily="34" charset="0"/>
            <a:ea typeface="SimSun" pitchFamily="2"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380" tIns="45692" rIns="91380" bIns="45692"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Verdana" pitchFamily="34" charset="0"/>
            <a:ea typeface="SimSun"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Verdana"/>
        <a:ea typeface="SimSun"/>
        <a:cs typeface=""/>
      </a:majorFont>
      <a:minorFont>
        <a:latin typeface="Tahoma"/>
        <a:ea typeface="SimSun"/>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380" tIns="45692" rIns="91380" bIns="45692"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Verdana" pitchFamily="34" charset="0"/>
            <a:ea typeface="SimSun" pitchFamily="2"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380" tIns="45692" rIns="91380" bIns="45692"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Verdana" pitchFamily="34" charset="0"/>
            <a:ea typeface="SimSun"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ividendVTI">
  <a:themeElements>
    <a:clrScheme name="">
      <a:dk1>
        <a:srgbClr val="000000"/>
      </a:dk1>
      <a:lt1>
        <a:srgbClr val="FFFFFF"/>
      </a:lt1>
      <a:dk2>
        <a:srgbClr val="413C24"/>
      </a:dk2>
      <a:lt2>
        <a:srgbClr val="EBEDEF"/>
      </a:lt2>
      <a:accent1>
        <a:srgbClr val="E77B29"/>
      </a:accent1>
      <a:accent2>
        <a:srgbClr val="B9A014"/>
      </a:accent2>
      <a:accent3>
        <a:srgbClr val="87AD1F"/>
      </a:accent3>
      <a:accent4>
        <a:srgbClr val="49BA14"/>
      </a:accent4>
      <a:accent5>
        <a:srgbClr val="21BC31"/>
      </a:accent5>
      <a:accent6>
        <a:srgbClr val="14BA6A"/>
      </a:accent6>
      <a:hlink>
        <a:srgbClr val="478CC1"/>
      </a:hlink>
      <a:folHlink>
        <a:srgbClr val="878787"/>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47770</TotalTime>
  <Words>1882</Words>
  <Application>Microsoft Office PowerPoint</Application>
  <PresentationFormat>On-screen Show (4:3)</PresentationFormat>
  <Paragraphs>148</Paragraphs>
  <Slides>23</Slides>
  <Notes>1</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23</vt:i4>
      </vt:variant>
    </vt:vector>
  </HeadingPairs>
  <TitlesOfParts>
    <vt:vector size="41" baseType="lpstr">
      <vt:lpstr>宋体</vt:lpstr>
      <vt:lpstr>Albertus Extra Bold</vt:lpstr>
      <vt:lpstr>Arial</vt:lpstr>
      <vt:lpstr>Calibri</vt:lpstr>
      <vt:lpstr>Georgia</vt:lpstr>
      <vt:lpstr>Gill Sans MT</vt:lpstr>
      <vt:lpstr>inherit</vt:lpstr>
      <vt:lpstr>Rockwell</vt:lpstr>
      <vt:lpstr>Tahoma</vt:lpstr>
      <vt:lpstr>Times New Roman</vt:lpstr>
      <vt:lpstr>Verdana</vt:lpstr>
      <vt:lpstr>Wingdings</vt:lpstr>
      <vt:lpstr>Wingdings 2</vt:lpstr>
      <vt:lpstr>2_Office Theme</vt:lpstr>
      <vt:lpstr>Default Design</vt:lpstr>
      <vt:lpstr>Blends</vt:lpstr>
      <vt:lpstr>1_Blends</vt:lpstr>
      <vt:lpstr>DividendVTI</vt:lpstr>
      <vt:lpstr>Operating system: cset209</vt:lpstr>
      <vt:lpstr>PowerPoint Presentation</vt:lpstr>
      <vt:lpstr>PowerPoint Presentation</vt:lpstr>
      <vt:lpstr>What Happened Before the Cloud Technology Emerged?</vt:lpstr>
      <vt:lpstr>Concept of Cloud Computing</vt:lpstr>
      <vt:lpstr>Difference Between Traditional and Cloud Computing </vt:lpstr>
      <vt:lpstr>Cloud Computing Definition</vt:lpstr>
      <vt:lpstr>Major Cloud Service Providers</vt:lpstr>
      <vt:lpstr>Characteristics of Cloud Computing</vt:lpstr>
      <vt:lpstr>Advantages of Cloud Computing</vt:lpstr>
      <vt:lpstr>PowerPoint Presentation</vt:lpstr>
      <vt:lpstr>PowerPoint Presentation</vt:lpstr>
      <vt:lpstr>Cloud Computing Service Delivery Models</vt:lpstr>
      <vt:lpstr>Software-as-a-Service (SaaS)</vt:lpstr>
      <vt:lpstr>Platform-as-a-Service (PaaS)</vt:lpstr>
      <vt:lpstr>Infrastructure-as-a-Service (IaaS)</vt:lpstr>
      <vt:lpstr>Cloud Computing Deployment Models</vt:lpstr>
      <vt:lpstr>Cloud Computing Deployment Models (Contd ..)</vt:lpstr>
      <vt:lpstr>Cloud Applications</vt:lpstr>
      <vt:lpstr>Cloud Computing Applications</vt:lpstr>
      <vt:lpstr>Cloud Computing Applications</vt:lpstr>
      <vt:lpstr>Cloud Architecture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Umesh</dc:creator>
  <cp:lastModifiedBy>Neha Garg</cp:lastModifiedBy>
  <cp:revision>3167</cp:revision>
  <dcterms:created xsi:type="dcterms:W3CDTF">2006-08-16T00:00:00Z</dcterms:created>
  <dcterms:modified xsi:type="dcterms:W3CDTF">2025-04-15T06:56:01Z</dcterms:modified>
</cp:coreProperties>
</file>